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49" r:id="rId2"/>
    <p:sldId id="391" r:id="rId3"/>
    <p:sldId id="547" r:id="rId4"/>
    <p:sldId id="258" r:id="rId5"/>
    <p:sldId id="529" r:id="rId6"/>
    <p:sldId id="539" r:id="rId7"/>
    <p:sldId id="490" r:id="rId8"/>
    <p:sldId id="502" r:id="rId9"/>
    <p:sldId id="540" r:id="rId10"/>
    <p:sldId id="530" r:id="rId11"/>
    <p:sldId id="548" r:id="rId12"/>
    <p:sldId id="3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5EE"/>
    <a:srgbClr val="C0E399"/>
    <a:srgbClr val="FF0066"/>
    <a:srgbClr val="FFE5FF"/>
    <a:srgbClr val="D5F7FF"/>
    <a:srgbClr val="C5F5E8"/>
    <a:srgbClr val="2BC0C7"/>
    <a:srgbClr val="FFF9E7"/>
    <a:srgbClr val="FFFFCC"/>
    <a:srgbClr val="C1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8C7DF3-2DC2-45E9-8B6D-F083CFA49546}" v="5" dt="2023-07-17T14:46:42.0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8" autoAdjust="0"/>
    <p:restoredTop sz="59459" autoAdjust="0"/>
  </p:normalViewPr>
  <p:slideViewPr>
    <p:cSldViewPr snapToGrid="0">
      <p:cViewPr varScale="1">
        <p:scale>
          <a:sx n="49" d="100"/>
          <a:sy n="49" d="100"/>
        </p:scale>
        <p:origin x="1445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738C7DF3-2DC2-45E9-8B6D-F083CFA49546}"/>
    <pc:docChg chg="modSld">
      <pc:chgData name="Tom Dawes" userId="fe899cd594ff6f3a" providerId="LiveId" clId="{738C7DF3-2DC2-45E9-8B6D-F083CFA49546}" dt="2023-07-17T14:46:42.012" v="3"/>
      <pc:docMkLst>
        <pc:docMk/>
      </pc:docMkLst>
      <pc:sldChg chg="modAnim">
        <pc:chgData name="Tom Dawes" userId="fe899cd594ff6f3a" providerId="LiveId" clId="{738C7DF3-2DC2-45E9-8B6D-F083CFA49546}" dt="2023-07-17T14:45:18.243" v="0"/>
        <pc:sldMkLst>
          <pc:docMk/>
          <pc:sldMk cId="51244752" sldId="502"/>
        </pc:sldMkLst>
      </pc:sldChg>
      <pc:sldChg chg="modAnim">
        <pc:chgData name="Tom Dawes" userId="fe899cd594ff6f3a" providerId="LiveId" clId="{738C7DF3-2DC2-45E9-8B6D-F083CFA49546}" dt="2023-07-17T14:46:17.001" v="2"/>
        <pc:sldMkLst>
          <pc:docMk/>
          <pc:sldMk cId="3377337680" sldId="530"/>
        </pc:sldMkLst>
      </pc:sldChg>
      <pc:sldChg chg="modAnim">
        <pc:chgData name="Tom Dawes" userId="fe899cd594ff6f3a" providerId="LiveId" clId="{738C7DF3-2DC2-45E9-8B6D-F083CFA49546}" dt="2023-07-17T14:46:42.012" v="3"/>
        <pc:sldMkLst>
          <pc:docMk/>
          <pc:sldMk cId="2642194457" sldId="548"/>
        </pc:sldMkLst>
      </pc:sldChg>
    </pc:docChg>
  </pc:docChgLst>
  <pc:docChgLst>
    <pc:chgData name="Paula Vázquez-Valero" userId="3a0e46d7-2099-40af-a155-aa45b68bfff3" providerId="ADAL" clId="{4B574821-E227-4C45-97C6-8AF0861D833B}"/>
    <pc:docChg chg="undo custSel addSld delSld modSld">
      <pc:chgData name="Paula Vázquez-Valero" userId="3a0e46d7-2099-40af-a155-aa45b68bfff3" providerId="ADAL" clId="{4B574821-E227-4C45-97C6-8AF0861D833B}" dt="2023-07-01T20:18:54.673" v="1378" actId="1035"/>
      <pc:docMkLst>
        <pc:docMk/>
      </pc:docMkLst>
      <pc:sldChg chg="addSp delSp modSp mod delAnim modAnim">
        <pc:chgData name="Paula Vázquez-Valero" userId="3a0e46d7-2099-40af-a155-aa45b68bfff3" providerId="ADAL" clId="{4B574821-E227-4C45-97C6-8AF0861D833B}" dt="2023-06-30T20:49:54.124" v="234" actId="1076"/>
        <pc:sldMkLst>
          <pc:docMk/>
          <pc:sldMk cId="0" sldId="258"/>
        </pc:sldMkLst>
        <pc:spChg chg="add del mod">
          <ac:chgData name="Paula Vázquez-Valero" userId="3a0e46d7-2099-40af-a155-aa45b68bfff3" providerId="ADAL" clId="{4B574821-E227-4C45-97C6-8AF0861D833B}" dt="2023-06-30T20:43:32.792" v="2"/>
          <ac:spMkLst>
            <pc:docMk/>
            <pc:sldMk cId="0" sldId="258"/>
            <ac:spMk id="4" creationId="{8D5941D5-7506-C97D-FEC3-043462BB8443}"/>
          </ac:spMkLst>
        </pc:spChg>
        <pc:spChg chg="add del mod">
          <ac:chgData name="Paula Vázquez-Valero" userId="3a0e46d7-2099-40af-a155-aa45b68bfff3" providerId="ADAL" clId="{4B574821-E227-4C45-97C6-8AF0861D833B}" dt="2023-06-30T20:44:07.274" v="52"/>
          <ac:spMkLst>
            <pc:docMk/>
            <pc:sldMk cId="0" sldId="258"/>
            <ac:spMk id="7" creationId="{D7B93D64-EAAF-2ACF-7680-202FDEBB6E0F}"/>
          </ac:spMkLst>
        </pc:spChg>
        <pc:spChg chg="add mod">
          <ac:chgData name="Paula Vázquez-Valero" userId="3a0e46d7-2099-40af-a155-aa45b68bfff3" providerId="ADAL" clId="{4B574821-E227-4C45-97C6-8AF0861D833B}" dt="2023-06-30T20:44:58.023" v="76" actId="14100"/>
          <ac:spMkLst>
            <pc:docMk/>
            <pc:sldMk cId="0" sldId="258"/>
            <ac:spMk id="10" creationId="{100FAB25-A707-8110-E243-F6DAEA26EE01}"/>
          </ac:spMkLst>
        </pc:spChg>
        <pc:spChg chg="add del mod">
          <ac:chgData name="Paula Vázquez-Valero" userId="3a0e46d7-2099-40af-a155-aa45b68bfff3" providerId="ADAL" clId="{4B574821-E227-4C45-97C6-8AF0861D833B}" dt="2023-06-30T20:48:04.649" v="113" actId="478"/>
          <ac:spMkLst>
            <pc:docMk/>
            <pc:sldMk cId="0" sldId="258"/>
            <ac:spMk id="12" creationId="{487BC198-82D1-70AB-E3D2-BF05A6BDC8F4}"/>
          </ac:spMkLst>
        </pc:spChg>
        <pc:spChg chg="add del mod">
          <ac:chgData name="Paula Vázquez-Valero" userId="3a0e46d7-2099-40af-a155-aa45b68bfff3" providerId="ADAL" clId="{4B574821-E227-4C45-97C6-8AF0861D833B}" dt="2023-06-30T20:48:04.649" v="113" actId="478"/>
          <ac:spMkLst>
            <pc:docMk/>
            <pc:sldMk cId="0" sldId="258"/>
            <ac:spMk id="14" creationId="{D1F15D0D-ED44-72AC-90DB-9DFC803FC81A}"/>
          </ac:spMkLst>
        </pc:spChg>
        <pc:spChg chg="mod">
          <ac:chgData name="Paula Vázquez-Valero" userId="3a0e46d7-2099-40af-a155-aa45b68bfff3" providerId="ADAL" clId="{4B574821-E227-4C45-97C6-8AF0861D833B}" dt="2023-06-30T20:49:41.358" v="213" actId="1035"/>
          <ac:spMkLst>
            <pc:docMk/>
            <pc:sldMk cId="0" sldId="258"/>
            <ac:spMk id="20" creationId="{AD4B7CD0-66C1-4ABB-A1F5-AC202C6C373D}"/>
          </ac:spMkLst>
        </pc:spChg>
        <pc:spChg chg="add del mod">
          <ac:chgData name="Paula Vázquez-Valero" userId="3a0e46d7-2099-40af-a155-aa45b68bfff3" providerId="ADAL" clId="{4B574821-E227-4C45-97C6-8AF0861D833B}" dt="2023-06-30T20:48:04.649" v="113" actId="478"/>
          <ac:spMkLst>
            <pc:docMk/>
            <pc:sldMk cId="0" sldId="258"/>
            <ac:spMk id="22" creationId="{3FEEEAE5-DE15-44E6-576B-A28E5D48B9D3}"/>
          </ac:spMkLst>
        </pc:spChg>
        <pc:spChg chg="add del mod">
          <ac:chgData name="Paula Vázquez-Valero" userId="3a0e46d7-2099-40af-a155-aa45b68bfff3" providerId="ADAL" clId="{4B574821-E227-4C45-97C6-8AF0861D833B}" dt="2023-06-30T20:48:04.649" v="113" actId="478"/>
          <ac:spMkLst>
            <pc:docMk/>
            <pc:sldMk cId="0" sldId="258"/>
            <ac:spMk id="23" creationId="{C0C8C191-7ADB-E475-81E4-964C5C2A76C0}"/>
          </ac:spMkLst>
        </pc:spChg>
        <pc:spChg chg="del">
          <ac:chgData name="Paula Vázquez-Valero" userId="3a0e46d7-2099-40af-a155-aa45b68bfff3" providerId="ADAL" clId="{4B574821-E227-4C45-97C6-8AF0861D833B}" dt="2023-06-30T20:45:41.213" v="90" actId="478"/>
          <ac:spMkLst>
            <pc:docMk/>
            <pc:sldMk cId="0" sldId="258"/>
            <ac:spMk id="25" creationId="{54235A43-32A3-47E3-BD90-4F7CA9317E1D}"/>
          </ac:spMkLst>
        </pc:spChg>
        <pc:spChg chg="del">
          <ac:chgData name="Paula Vázquez-Valero" userId="3a0e46d7-2099-40af-a155-aa45b68bfff3" providerId="ADAL" clId="{4B574821-E227-4C45-97C6-8AF0861D833B}" dt="2023-06-30T20:45:41.213" v="90" actId="478"/>
          <ac:spMkLst>
            <pc:docMk/>
            <pc:sldMk cId="0" sldId="258"/>
            <ac:spMk id="26" creationId="{F8FF7FF8-6670-46AE-A438-7908DAB47103}"/>
          </ac:spMkLst>
        </pc:spChg>
        <pc:spChg chg="del">
          <ac:chgData name="Paula Vázquez-Valero" userId="3a0e46d7-2099-40af-a155-aa45b68bfff3" providerId="ADAL" clId="{4B574821-E227-4C45-97C6-8AF0861D833B}" dt="2023-06-30T20:45:41.213" v="90" actId="478"/>
          <ac:spMkLst>
            <pc:docMk/>
            <pc:sldMk cId="0" sldId="258"/>
            <ac:spMk id="30" creationId="{6AB657A4-33EE-4DD5-9D5C-695E89CB1EA4}"/>
          </ac:spMkLst>
        </pc:spChg>
        <pc:spChg chg="del">
          <ac:chgData name="Paula Vázquez-Valero" userId="3a0e46d7-2099-40af-a155-aa45b68bfff3" providerId="ADAL" clId="{4B574821-E227-4C45-97C6-8AF0861D833B}" dt="2023-06-30T20:45:41.213" v="90" actId="478"/>
          <ac:spMkLst>
            <pc:docMk/>
            <pc:sldMk cId="0" sldId="258"/>
            <ac:spMk id="31" creationId="{AFDD488D-A16D-4B49-A4DF-2B1ECB412A2D}"/>
          </ac:spMkLst>
        </pc:spChg>
        <pc:spChg chg="del mod">
          <ac:chgData name="Paula Vázquez-Valero" userId="3a0e46d7-2099-40af-a155-aa45b68bfff3" providerId="ADAL" clId="{4B574821-E227-4C45-97C6-8AF0861D833B}" dt="2023-06-30T20:45:44.661" v="92" actId="478"/>
          <ac:spMkLst>
            <pc:docMk/>
            <pc:sldMk cId="0" sldId="258"/>
            <ac:spMk id="32" creationId="{5474D4E6-7337-4E8E-874A-10D05931E108}"/>
          </ac:spMkLst>
        </pc:spChg>
        <pc:spChg chg="add del mod">
          <ac:chgData name="Paula Vázquez-Valero" userId="3a0e46d7-2099-40af-a155-aa45b68bfff3" providerId="ADAL" clId="{4B574821-E227-4C45-97C6-8AF0861D833B}" dt="2023-06-30T20:48:04.649" v="113" actId="478"/>
          <ac:spMkLst>
            <pc:docMk/>
            <pc:sldMk cId="0" sldId="258"/>
            <ac:spMk id="33" creationId="{D295E093-8B2A-A4B2-D682-FB79B70DD41F}"/>
          </ac:spMkLst>
        </pc:spChg>
        <pc:spChg chg="add del mod">
          <ac:chgData name="Paula Vázquez-Valero" userId="3a0e46d7-2099-40af-a155-aa45b68bfff3" providerId="ADAL" clId="{4B574821-E227-4C45-97C6-8AF0861D833B}" dt="2023-06-30T20:48:04.257" v="112"/>
          <ac:spMkLst>
            <pc:docMk/>
            <pc:sldMk cId="0" sldId="258"/>
            <ac:spMk id="34" creationId="{13BB2B18-299E-8927-D955-C9ED279DEB66}"/>
          </ac:spMkLst>
        </pc:spChg>
        <pc:spChg chg="mod">
          <ac:chgData name="Paula Vázquez-Valero" userId="3a0e46d7-2099-40af-a155-aa45b68bfff3" providerId="ADAL" clId="{4B574821-E227-4C45-97C6-8AF0861D833B}" dt="2023-06-30T20:49:41.358" v="213" actId="1035"/>
          <ac:spMkLst>
            <pc:docMk/>
            <pc:sldMk cId="0" sldId="258"/>
            <ac:spMk id="35" creationId="{D6FAB5DA-999D-4382-9D67-C2555F8EA616}"/>
          </ac:spMkLst>
        </pc:spChg>
        <pc:spChg chg="add del mod">
          <ac:chgData name="Paula Vázquez-Valero" userId="3a0e46d7-2099-40af-a155-aa45b68bfff3" providerId="ADAL" clId="{4B574821-E227-4C45-97C6-8AF0861D833B}" dt="2023-06-30T20:48:04.257" v="112"/>
          <ac:spMkLst>
            <pc:docMk/>
            <pc:sldMk cId="0" sldId="258"/>
            <ac:spMk id="36" creationId="{C8335FC4-FDA4-1F73-C498-AA0DB9378C93}"/>
          </ac:spMkLst>
        </pc:spChg>
        <pc:spChg chg="mod">
          <ac:chgData name="Paula Vázquez-Valero" userId="3a0e46d7-2099-40af-a155-aa45b68bfff3" providerId="ADAL" clId="{4B574821-E227-4C45-97C6-8AF0861D833B}" dt="2023-06-30T20:49:41.358" v="213" actId="1035"/>
          <ac:spMkLst>
            <pc:docMk/>
            <pc:sldMk cId="0" sldId="258"/>
            <ac:spMk id="38" creationId="{52E7BDE5-BEB7-46D6-8D39-74130B5CBB21}"/>
          </ac:spMkLst>
        </pc:spChg>
        <pc:spChg chg="mod">
          <ac:chgData name="Paula Vázquez-Valero" userId="3a0e46d7-2099-40af-a155-aa45b68bfff3" providerId="ADAL" clId="{4B574821-E227-4C45-97C6-8AF0861D833B}" dt="2023-06-30T20:49:51.142" v="233" actId="1076"/>
          <ac:spMkLst>
            <pc:docMk/>
            <pc:sldMk cId="0" sldId="258"/>
            <ac:spMk id="39" creationId="{82D7A23A-77A4-4C4D-AE9F-5C7BD5EFAF58}"/>
          </ac:spMkLst>
        </pc:spChg>
        <pc:spChg chg="mod">
          <ac:chgData name="Paula Vázquez-Valero" userId="3a0e46d7-2099-40af-a155-aa45b68bfff3" providerId="ADAL" clId="{4B574821-E227-4C45-97C6-8AF0861D833B}" dt="2023-06-30T20:49:41.358" v="213" actId="1035"/>
          <ac:spMkLst>
            <pc:docMk/>
            <pc:sldMk cId="0" sldId="258"/>
            <ac:spMk id="42" creationId="{1A3DB4DC-9252-4EA3-A94D-C0454C0A038B}"/>
          </ac:spMkLst>
        </pc:spChg>
        <pc:spChg chg="mod">
          <ac:chgData name="Paula Vázquez-Valero" userId="3a0e46d7-2099-40af-a155-aa45b68bfff3" providerId="ADAL" clId="{4B574821-E227-4C45-97C6-8AF0861D833B}" dt="2023-06-30T20:49:41.358" v="213" actId="1035"/>
          <ac:spMkLst>
            <pc:docMk/>
            <pc:sldMk cId="0" sldId="258"/>
            <ac:spMk id="43" creationId="{7B047692-2248-4986-BF56-3E9BE51C0835}"/>
          </ac:spMkLst>
        </pc:spChg>
        <pc:spChg chg="add del mod">
          <ac:chgData name="Paula Vázquez-Valero" userId="3a0e46d7-2099-40af-a155-aa45b68bfff3" providerId="ADAL" clId="{4B574821-E227-4C45-97C6-8AF0861D833B}" dt="2023-06-30T20:48:04.257" v="112"/>
          <ac:spMkLst>
            <pc:docMk/>
            <pc:sldMk cId="0" sldId="258"/>
            <ac:spMk id="44" creationId="{35CA0C4A-C415-6BAD-03C8-9E8F456D3062}"/>
          </ac:spMkLst>
        </pc:spChg>
        <pc:spChg chg="mod">
          <ac:chgData name="Paula Vázquez-Valero" userId="3a0e46d7-2099-40af-a155-aa45b68bfff3" providerId="ADAL" clId="{4B574821-E227-4C45-97C6-8AF0861D833B}" dt="2023-06-30T20:49:41.358" v="213" actId="1035"/>
          <ac:spMkLst>
            <pc:docMk/>
            <pc:sldMk cId="0" sldId="258"/>
            <ac:spMk id="45" creationId="{C71A1C4C-DEBA-4412-9C15-59FFF6EED92C}"/>
          </ac:spMkLst>
        </pc:spChg>
        <pc:spChg chg="add del mod">
          <ac:chgData name="Paula Vázquez-Valero" userId="3a0e46d7-2099-40af-a155-aa45b68bfff3" providerId="ADAL" clId="{4B574821-E227-4C45-97C6-8AF0861D833B}" dt="2023-06-30T20:48:04.257" v="112"/>
          <ac:spMkLst>
            <pc:docMk/>
            <pc:sldMk cId="0" sldId="258"/>
            <ac:spMk id="46" creationId="{1EDB2D01-1BF6-517F-8EB6-F9F2A08C01F0}"/>
          </ac:spMkLst>
        </pc:spChg>
        <pc:spChg chg="mod">
          <ac:chgData name="Paula Vázquez-Valero" userId="3a0e46d7-2099-40af-a155-aa45b68bfff3" providerId="ADAL" clId="{4B574821-E227-4C45-97C6-8AF0861D833B}" dt="2023-06-30T20:49:47.715" v="232" actId="1035"/>
          <ac:spMkLst>
            <pc:docMk/>
            <pc:sldMk cId="0" sldId="258"/>
            <ac:spMk id="47" creationId="{287EDE1A-C3D7-4082-BC27-38E6C5F58EC7}"/>
          </ac:spMkLst>
        </pc:spChg>
        <pc:spChg chg="add del mod">
          <ac:chgData name="Paula Vázquez-Valero" userId="3a0e46d7-2099-40af-a155-aa45b68bfff3" providerId="ADAL" clId="{4B574821-E227-4C45-97C6-8AF0861D833B}" dt="2023-06-30T20:48:04.257" v="112"/>
          <ac:spMkLst>
            <pc:docMk/>
            <pc:sldMk cId="0" sldId="258"/>
            <ac:spMk id="48" creationId="{7591335D-8F78-C963-B2CF-CA4989018A16}"/>
          </ac:spMkLst>
        </pc:spChg>
        <pc:spChg chg="mod">
          <ac:chgData name="Paula Vázquez-Valero" userId="3a0e46d7-2099-40af-a155-aa45b68bfff3" providerId="ADAL" clId="{4B574821-E227-4C45-97C6-8AF0861D833B}" dt="2023-06-30T20:49:54.124" v="234" actId="1076"/>
          <ac:spMkLst>
            <pc:docMk/>
            <pc:sldMk cId="0" sldId="258"/>
            <ac:spMk id="49" creationId="{DB261463-CFE6-4EC0-99B3-B201DCBFCA43}"/>
          </ac:spMkLst>
        </pc:spChg>
        <pc:spChg chg="add mod">
          <ac:chgData name="Paula Vázquez-Valero" userId="3a0e46d7-2099-40af-a155-aa45b68bfff3" providerId="ADAL" clId="{4B574821-E227-4C45-97C6-8AF0861D833B}" dt="2023-06-30T20:48:05.039" v="114"/>
          <ac:spMkLst>
            <pc:docMk/>
            <pc:sldMk cId="0" sldId="258"/>
            <ac:spMk id="51" creationId="{5B086EA0-980F-1084-B373-D58D7C72A0A0}"/>
          </ac:spMkLst>
        </pc:spChg>
        <pc:spChg chg="add mod">
          <ac:chgData name="Paula Vázquez-Valero" userId="3a0e46d7-2099-40af-a155-aa45b68bfff3" providerId="ADAL" clId="{4B574821-E227-4C45-97C6-8AF0861D833B}" dt="2023-06-30T20:48:05.039" v="114"/>
          <ac:spMkLst>
            <pc:docMk/>
            <pc:sldMk cId="0" sldId="258"/>
            <ac:spMk id="52" creationId="{96350016-277E-C406-045A-6D0F37844093}"/>
          </ac:spMkLst>
        </pc:spChg>
        <pc:spChg chg="add mod">
          <ac:chgData name="Paula Vázquez-Valero" userId="3a0e46d7-2099-40af-a155-aa45b68bfff3" providerId="ADAL" clId="{4B574821-E227-4C45-97C6-8AF0861D833B}" dt="2023-06-30T20:48:11.237" v="126" actId="1076"/>
          <ac:spMkLst>
            <pc:docMk/>
            <pc:sldMk cId="0" sldId="258"/>
            <ac:spMk id="56" creationId="{88C178D9-44E0-0A58-641F-FF42E7CFAC30}"/>
          </ac:spMkLst>
        </pc:spChg>
        <pc:spChg chg="add mod">
          <ac:chgData name="Paula Vázquez-Valero" userId="3a0e46d7-2099-40af-a155-aa45b68bfff3" providerId="ADAL" clId="{4B574821-E227-4C45-97C6-8AF0861D833B}" dt="2023-06-30T20:48:14.097" v="137" actId="1036"/>
          <ac:spMkLst>
            <pc:docMk/>
            <pc:sldMk cId="0" sldId="258"/>
            <ac:spMk id="57" creationId="{D2003C34-7DB6-6051-9BF5-10CB5F4B0AFD}"/>
          </ac:spMkLst>
        </pc:spChg>
        <pc:spChg chg="add mod">
          <ac:chgData name="Paula Vázquez-Valero" userId="3a0e46d7-2099-40af-a155-aa45b68bfff3" providerId="ADAL" clId="{4B574821-E227-4C45-97C6-8AF0861D833B}" dt="2023-06-30T20:48:05.039" v="114"/>
          <ac:spMkLst>
            <pc:docMk/>
            <pc:sldMk cId="0" sldId="258"/>
            <ac:spMk id="58" creationId="{E8C623E8-BAB1-3CFC-BD35-3E05527BE589}"/>
          </ac:spMkLst>
        </pc:spChg>
        <pc:spChg chg="add mod">
          <ac:chgData name="Paula Vázquez-Valero" userId="3a0e46d7-2099-40af-a155-aa45b68bfff3" providerId="ADAL" clId="{4B574821-E227-4C45-97C6-8AF0861D833B}" dt="2023-06-30T20:49:14.094" v="196" actId="1076"/>
          <ac:spMkLst>
            <pc:docMk/>
            <pc:sldMk cId="0" sldId="258"/>
            <ac:spMk id="60" creationId="{6AF37EC2-8690-AC25-135A-1A7237E0A37A}"/>
          </ac:spMkLst>
        </pc:spChg>
        <pc:spChg chg="add del mod ord">
          <ac:chgData name="Paula Vázquez-Valero" userId="3a0e46d7-2099-40af-a155-aa45b68bfff3" providerId="ADAL" clId="{4B574821-E227-4C45-97C6-8AF0861D833B}" dt="2023-06-30T20:45:15.767" v="77" actId="20577"/>
          <ac:spMkLst>
            <pc:docMk/>
            <pc:sldMk cId="0" sldId="258"/>
            <ac:spMk id="108" creationId="{00000000-0000-0000-0000-000000000000}"/>
          </ac:spMkLst>
        </pc:spChg>
        <pc:graphicFrameChg chg="mod">
          <ac:chgData name="Paula Vázquez-Valero" userId="3a0e46d7-2099-40af-a155-aa45b68bfff3" providerId="ADAL" clId="{4B574821-E227-4C45-97C6-8AF0861D833B}" dt="2023-06-30T20:49:41.358" v="213" actId="1035"/>
          <ac:graphicFrameMkLst>
            <pc:docMk/>
            <pc:sldMk cId="0" sldId="258"/>
            <ac:graphicFrameMk id="2" creationId="{400729FF-5669-4357-B930-8D7A857C9799}"/>
          </ac:graphicFrameMkLst>
        </pc:graphicFrameChg>
        <pc:picChg chg="add del mod">
          <ac:chgData name="Paula Vázquez-Valero" userId="3a0e46d7-2099-40af-a155-aa45b68bfff3" providerId="ADAL" clId="{4B574821-E227-4C45-97C6-8AF0861D833B}" dt="2023-06-30T20:43:32.792" v="2"/>
          <ac:picMkLst>
            <pc:docMk/>
            <pc:sldMk cId="0" sldId="258"/>
            <ac:picMk id="3" creationId="{03B5F1AA-5285-C724-62B7-C71E432FBB7B}"/>
          </ac:picMkLst>
        </pc:picChg>
        <pc:picChg chg="mod">
          <ac:chgData name="Paula Vázquez-Valero" userId="3a0e46d7-2099-40af-a155-aa45b68bfff3" providerId="ADAL" clId="{4B574821-E227-4C45-97C6-8AF0861D833B}" dt="2023-06-30T20:49:41.358" v="213" actId="1035"/>
          <ac:picMkLst>
            <pc:docMk/>
            <pc:sldMk cId="0" sldId="258"/>
            <ac:picMk id="5" creationId="{02D893FD-91AA-484E-9EB5-84FCAF7E674D}"/>
          </ac:picMkLst>
        </pc:picChg>
        <pc:picChg chg="add del mod">
          <ac:chgData name="Paula Vázquez-Valero" userId="3a0e46d7-2099-40af-a155-aa45b68bfff3" providerId="ADAL" clId="{4B574821-E227-4C45-97C6-8AF0861D833B}" dt="2023-06-30T20:44:07.274" v="52"/>
          <ac:picMkLst>
            <pc:docMk/>
            <pc:sldMk cId="0" sldId="258"/>
            <ac:picMk id="6" creationId="{4B9A398B-E3B7-1DA0-3F1B-542219C56D69}"/>
          </ac:picMkLst>
        </pc:picChg>
        <pc:picChg chg="add mod">
          <ac:chgData name="Paula Vázquez-Valero" userId="3a0e46d7-2099-40af-a155-aa45b68bfff3" providerId="ADAL" clId="{4B574821-E227-4C45-97C6-8AF0861D833B}" dt="2023-06-30T20:44:18.677" v="56" actId="1076"/>
          <ac:picMkLst>
            <pc:docMk/>
            <pc:sldMk cId="0" sldId="258"/>
            <ac:picMk id="8" creationId="{58754357-C37C-F169-B0BB-F0DDA549E97E}"/>
          </ac:picMkLst>
        </pc:picChg>
        <pc:picChg chg="mod">
          <ac:chgData name="Paula Vázquez-Valero" userId="3a0e46d7-2099-40af-a155-aa45b68bfff3" providerId="ADAL" clId="{4B574821-E227-4C45-97C6-8AF0861D833B}" dt="2023-06-30T20:49:41.358" v="213" actId="1035"/>
          <ac:picMkLst>
            <pc:docMk/>
            <pc:sldMk cId="0" sldId="258"/>
            <ac:picMk id="9" creationId="{6AF987C8-2AE5-4395-8F63-914A1A2BAE7D}"/>
          </ac:picMkLst>
        </pc:picChg>
        <pc:picChg chg="mod">
          <ac:chgData name="Paula Vázquez-Valero" userId="3a0e46d7-2099-40af-a155-aa45b68bfff3" providerId="ADAL" clId="{4B574821-E227-4C45-97C6-8AF0861D833B}" dt="2023-06-30T20:49:41.358" v="213" actId="1035"/>
          <ac:picMkLst>
            <pc:docMk/>
            <pc:sldMk cId="0" sldId="258"/>
            <ac:picMk id="11" creationId="{1AE76CD8-095B-43F9-8A77-1EAA37A78647}"/>
          </ac:picMkLst>
        </pc:picChg>
        <pc:picChg chg="mod">
          <ac:chgData name="Paula Vázquez-Valero" userId="3a0e46d7-2099-40af-a155-aa45b68bfff3" providerId="ADAL" clId="{4B574821-E227-4C45-97C6-8AF0861D833B}" dt="2023-06-30T20:49:41.358" v="213" actId="1035"/>
          <ac:picMkLst>
            <pc:docMk/>
            <pc:sldMk cId="0" sldId="258"/>
            <ac:picMk id="13" creationId="{CD10628B-DCE7-4B02-8F26-1BF616910A18}"/>
          </ac:picMkLst>
        </pc:picChg>
        <pc:picChg chg="mod">
          <ac:chgData name="Paula Vázquez-Valero" userId="3a0e46d7-2099-40af-a155-aa45b68bfff3" providerId="ADAL" clId="{4B574821-E227-4C45-97C6-8AF0861D833B}" dt="2023-06-30T20:49:41.358" v="213" actId="1035"/>
          <ac:picMkLst>
            <pc:docMk/>
            <pc:sldMk cId="0" sldId="258"/>
            <ac:picMk id="15" creationId="{E52A8F1F-9A1F-4AFB-A766-664FE9645AC7}"/>
          </ac:picMkLst>
        </pc:picChg>
        <pc:picChg chg="mod">
          <ac:chgData name="Paula Vázquez-Valero" userId="3a0e46d7-2099-40af-a155-aa45b68bfff3" providerId="ADAL" clId="{4B574821-E227-4C45-97C6-8AF0861D833B}" dt="2023-06-30T20:49:41.358" v="213" actId="1035"/>
          <ac:picMkLst>
            <pc:docMk/>
            <pc:sldMk cId="0" sldId="258"/>
            <ac:picMk id="17" creationId="{7A1E1F27-E565-41FE-9376-9B5D694E27A8}"/>
          </ac:picMkLst>
        </pc:picChg>
        <pc:picChg chg="mod">
          <ac:chgData name="Paula Vázquez-Valero" userId="3a0e46d7-2099-40af-a155-aa45b68bfff3" providerId="ADAL" clId="{4B574821-E227-4C45-97C6-8AF0861D833B}" dt="2023-06-30T20:49:41.358" v="213" actId="1035"/>
          <ac:picMkLst>
            <pc:docMk/>
            <pc:sldMk cId="0" sldId="258"/>
            <ac:picMk id="19" creationId="{5EA986D9-E679-44B6-A5B6-47A97A929D33}"/>
          </ac:picMkLst>
        </pc:picChg>
        <pc:picChg chg="mod">
          <ac:chgData name="Paula Vázquez-Valero" userId="3a0e46d7-2099-40af-a155-aa45b68bfff3" providerId="ADAL" clId="{4B574821-E227-4C45-97C6-8AF0861D833B}" dt="2023-06-30T20:49:41.358" v="213" actId="1035"/>
          <ac:picMkLst>
            <pc:docMk/>
            <pc:sldMk cId="0" sldId="258"/>
            <ac:picMk id="24" creationId="{25E21212-0ABE-4B3D-A0D0-D57685D7E5CA}"/>
          </ac:picMkLst>
        </pc:picChg>
        <pc:picChg chg="add del mod">
          <ac:chgData name="Paula Vázquez-Valero" userId="3a0e46d7-2099-40af-a155-aa45b68bfff3" providerId="ADAL" clId="{4B574821-E227-4C45-97C6-8AF0861D833B}" dt="2023-06-30T20:48:04.257" v="112"/>
          <ac:picMkLst>
            <pc:docMk/>
            <pc:sldMk cId="0" sldId="258"/>
            <ac:picMk id="50" creationId="{FC6A6718-7DB2-0ABB-C8F0-F197B55F4628}"/>
          </ac:picMkLst>
        </pc:picChg>
        <pc:picChg chg="add mod">
          <ac:chgData name="Paula Vázquez-Valero" userId="3a0e46d7-2099-40af-a155-aa45b68bfff3" providerId="ADAL" clId="{4B574821-E227-4C45-97C6-8AF0861D833B}" dt="2023-06-30T20:49:41.358" v="213" actId="1035"/>
          <ac:picMkLst>
            <pc:docMk/>
            <pc:sldMk cId="0" sldId="258"/>
            <ac:picMk id="59" creationId="{0B03C252-EB89-BF30-287D-58BF34A90251}"/>
          </ac:picMkLst>
        </pc:picChg>
        <pc:cxnChg chg="add del mod">
          <ac:chgData name="Paula Vázquez-Valero" userId="3a0e46d7-2099-40af-a155-aa45b68bfff3" providerId="ADAL" clId="{4B574821-E227-4C45-97C6-8AF0861D833B}" dt="2023-06-30T20:48:04.649" v="113" actId="478"/>
          <ac:cxnSpMkLst>
            <pc:docMk/>
            <pc:sldMk cId="0" sldId="258"/>
            <ac:cxnSpMk id="16" creationId="{357DE19B-02C1-6F02-DE12-E413D627ACB9}"/>
          </ac:cxnSpMkLst>
        </pc:cxnChg>
        <pc:cxnChg chg="add del mod">
          <ac:chgData name="Paula Vázquez-Valero" userId="3a0e46d7-2099-40af-a155-aa45b68bfff3" providerId="ADAL" clId="{4B574821-E227-4C45-97C6-8AF0861D833B}" dt="2023-06-30T20:48:04.649" v="113" actId="478"/>
          <ac:cxnSpMkLst>
            <pc:docMk/>
            <pc:sldMk cId="0" sldId="258"/>
            <ac:cxnSpMk id="18" creationId="{EAD94809-BA6F-6E9C-4794-7119AE2AF4BD}"/>
          </ac:cxnSpMkLst>
        </pc:cxnChg>
        <pc:cxnChg chg="add del mod">
          <ac:chgData name="Paula Vázquez-Valero" userId="3a0e46d7-2099-40af-a155-aa45b68bfff3" providerId="ADAL" clId="{4B574821-E227-4C45-97C6-8AF0861D833B}" dt="2023-06-30T20:48:04.649" v="113" actId="478"/>
          <ac:cxnSpMkLst>
            <pc:docMk/>
            <pc:sldMk cId="0" sldId="258"/>
            <ac:cxnSpMk id="21" creationId="{ABAC6687-43C1-1636-32C9-9322C7026961}"/>
          </ac:cxnSpMkLst>
        </pc:cxnChg>
        <pc:cxnChg chg="del">
          <ac:chgData name="Paula Vázquez-Valero" userId="3a0e46d7-2099-40af-a155-aa45b68bfff3" providerId="ADAL" clId="{4B574821-E227-4C45-97C6-8AF0861D833B}" dt="2023-06-30T20:45:41.213" v="90" actId="478"/>
          <ac:cxnSpMkLst>
            <pc:docMk/>
            <pc:sldMk cId="0" sldId="258"/>
            <ac:cxnSpMk id="27" creationId="{2754EFCC-C618-49EB-99E4-C0CCEEC07E9E}"/>
          </ac:cxnSpMkLst>
        </pc:cxnChg>
        <pc:cxnChg chg="del">
          <ac:chgData name="Paula Vázquez-Valero" userId="3a0e46d7-2099-40af-a155-aa45b68bfff3" providerId="ADAL" clId="{4B574821-E227-4C45-97C6-8AF0861D833B}" dt="2023-06-30T20:45:41.213" v="90" actId="478"/>
          <ac:cxnSpMkLst>
            <pc:docMk/>
            <pc:sldMk cId="0" sldId="258"/>
            <ac:cxnSpMk id="28" creationId="{2FA2C513-C5BB-40F7-ADA1-5F0AE07C2B17}"/>
          </ac:cxnSpMkLst>
        </pc:cxnChg>
        <pc:cxnChg chg="del">
          <ac:chgData name="Paula Vázquez-Valero" userId="3a0e46d7-2099-40af-a155-aa45b68bfff3" providerId="ADAL" clId="{4B574821-E227-4C45-97C6-8AF0861D833B}" dt="2023-06-30T20:45:41.213" v="90" actId="478"/>
          <ac:cxnSpMkLst>
            <pc:docMk/>
            <pc:sldMk cId="0" sldId="258"/>
            <ac:cxnSpMk id="29" creationId="{89FEB3D8-3567-45BD-B0DD-F21A5C759724}"/>
          </ac:cxnSpMkLst>
        </pc:cxnChg>
        <pc:cxnChg chg="add del mod">
          <ac:chgData name="Paula Vázquez-Valero" userId="3a0e46d7-2099-40af-a155-aa45b68bfff3" providerId="ADAL" clId="{4B574821-E227-4C45-97C6-8AF0861D833B}" dt="2023-06-30T20:48:04.257" v="112"/>
          <ac:cxnSpMkLst>
            <pc:docMk/>
            <pc:sldMk cId="0" sldId="258"/>
            <ac:cxnSpMk id="37" creationId="{C1AD8BE7-608E-22B1-724F-40D15CE36BB8}"/>
          </ac:cxnSpMkLst>
        </pc:cxnChg>
        <pc:cxnChg chg="add del mod">
          <ac:chgData name="Paula Vázquez-Valero" userId="3a0e46d7-2099-40af-a155-aa45b68bfff3" providerId="ADAL" clId="{4B574821-E227-4C45-97C6-8AF0861D833B}" dt="2023-06-30T20:48:04.257" v="112"/>
          <ac:cxnSpMkLst>
            <pc:docMk/>
            <pc:sldMk cId="0" sldId="258"/>
            <ac:cxnSpMk id="40" creationId="{EA21E00E-6869-8F9A-C759-E6F7B6119753}"/>
          </ac:cxnSpMkLst>
        </pc:cxnChg>
        <pc:cxnChg chg="add del mod">
          <ac:chgData name="Paula Vázquez-Valero" userId="3a0e46d7-2099-40af-a155-aa45b68bfff3" providerId="ADAL" clId="{4B574821-E227-4C45-97C6-8AF0861D833B}" dt="2023-06-30T20:48:04.257" v="112"/>
          <ac:cxnSpMkLst>
            <pc:docMk/>
            <pc:sldMk cId="0" sldId="258"/>
            <ac:cxnSpMk id="41" creationId="{542BEC8B-CB1D-998A-94B6-17380F5DD865}"/>
          </ac:cxnSpMkLst>
        </pc:cxnChg>
        <pc:cxnChg chg="add mod">
          <ac:chgData name="Paula Vázquez-Valero" userId="3a0e46d7-2099-40af-a155-aa45b68bfff3" providerId="ADAL" clId="{4B574821-E227-4C45-97C6-8AF0861D833B}" dt="2023-06-30T20:48:05.039" v="114"/>
          <ac:cxnSpMkLst>
            <pc:docMk/>
            <pc:sldMk cId="0" sldId="258"/>
            <ac:cxnSpMk id="53" creationId="{7F6DEAA4-EA04-4290-0A9F-BBEF8323B18C}"/>
          </ac:cxnSpMkLst>
        </pc:cxnChg>
        <pc:cxnChg chg="add mod">
          <ac:chgData name="Paula Vázquez-Valero" userId="3a0e46d7-2099-40af-a155-aa45b68bfff3" providerId="ADAL" clId="{4B574821-E227-4C45-97C6-8AF0861D833B}" dt="2023-06-30T20:48:05.039" v="114"/>
          <ac:cxnSpMkLst>
            <pc:docMk/>
            <pc:sldMk cId="0" sldId="258"/>
            <ac:cxnSpMk id="54" creationId="{420A849E-3047-68B3-C762-6977204A6664}"/>
          </ac:cxnSpMkLst>
        </pc:cxnChg>
        <pc:cxnChg chg="add mod">
          <ac:chgData name="Paula Vázquez-Valero" userId="3a0e46d7-2099-40af-a155-aa45b68bfff3" providerId="ADAL" clId="{4B574821-E227-4C45-97C6-8AF0861D833B}" dt="2023-06-30T20:48:05.039" v="114"/>
          <ac:cxnSpMkLst>
            <pc:docMk/>
            <pc:sldMk cId="0" sldId="258"/>
            <ac:cxnSpMk id="55" creationId="{59F29392-3DB7-2E20-D682-46D4416C4D8A}"/>
          </ac:cxnSpMkLst>
        </pc:cxnChg>
      </pc:sldChg>
      <pc:sldChg chg="modSp mod">
        <pc:chgData name="Paula Vázquez-Valero" userId="3a0e46d7-2099-40af-a155-aa45b68bfff3" providerId="ADAL" clId="{4B574821-E227-4C45-97C6-8AF0861D833B}" dt="2023-06-30T20:59:34.353" v="440" actId="207"/>
        <pc:sldMkLst>
          <pc:docMk/>
          <pc:sldMk cId="4047947952" sldId="490"/>
        </pc:sldMkLst>
        <pc:spChg chg="mod">
          <ac:chgData name="Paula Vázquez-Valero" userId="3a0e46d7-2099-40af-a155-aa45b68bfff3" providerId="ADAL" clId="{4B574821-E227-4C45-97C6-8AF0861D833B}" dt="2023-06-30T20:59:34.353" v="440" actId="207"/>
          <ac:spMkLst>
            <pc:docMk/>
            <pc:sldMk cId="4047947952" sldId="490"/>
            <ac:spMk id="2" creationId="{D974A6DC-187E-4C4A-92B8-4D8EDD2BB1DF}"/>
          </ac:spMkLst>
        </pc:spChg>
      </pc:sldChg>
      <pc:sldChg chg="addSp delSp modSp mod delAnim modAnim modNotesTx">
        <pc:chgData name="Paula Vázquez-Valero" userId="3a0e46d7-2099-40af-a155-aa45b68bfff3" providerId="ADAL" clId="{4B574821-E227-4C45-97C6-8AF0861D833B}" dt="2023-06-30T21:25:05.641" v="1192" actId="20577"/>
        <pc:sldMkLst>
          <pc:docMk/>
          <pc:sldMk cId="51244752" sldId="502"/>
        </pc:sldMkLst>
        <pc:spChg chg="add del">
          <ac:chgData name="Paula Vázquez-Valero" userId="3a0e46d7-2099-40af-a155-aa45b68bfff3" providerId="ADAL" clId="{4B574821-E227-4C45-97C6-8AF0861D833B}" dt="2023-06-30T21:05:48.096" v="525" actId="21"/>
          <ac:spMkLst>
            <pc:docMk/>
            <pc:sldMk cId="51244752" sldId="502"/>
            <ac:spMk id="2" creationId="{B5365942-B2E8-49F6-959E-078996708FA8}"/>
          </ac:spMkLst>
        </pc:spChg>
        <pc:spChg chg="add del mod">
          <ac:chgData name="Paula Vázquez-Valero" userId="3a0e46d7-2099-40af-a155-aa45b68bfff3" providerId="ADAL" clId="{4B574821-E227-4C45-97C6-8AF0861D833B}" dt="2023-06-30T21:13:49.375" v="693" actId="1035"/>
          <ac:spMkLst>
            <pc:docMk/>
            <pc:sldMk cId="51244752" sldId="502"/>
            <ac:spMk id="4" creationId="{D800537C-E21E-40AC-9A69-46D2EB913F5F}"/>
          </ac:spMkLst>
        </pc:spChg>
        <pc:spChg chg="add del mod">
          <ac:chgData name="Paula Vázquez-Valero" userId="3a0e46d7-2099-40af-a155-aa45b68bfff3" providerId="ADAL" clId="{4B574821-E227-4C45-97C6-8AF0861D833B}" dt="2023-06-30T21:05:48.096" v="525" actId="21"/>
          <ac:spMkLst>
            <pc:docMk/>
            <pc:sldMk cId="51244752" sldId="502"/>
            <ac:spMk id="6" creationId="{D8FA714A-DAAF-4C83-B7F2-75FD592DC163}"/>
          </ac:spMkLst>
        </pc:spChg>
        <pc:spChg chg="add del mod">
          <ac:chgData name="Paula Vázquez-Valero" userId="3a0e46d7-2099-40af-a155-aa45b68bfff3" providerId="ADAL" clId="{4B574821-E227-4C45-97C6-8AF0861D833B}" dt="2023-06-30T21:08:03.501" v="566" actId="113"/>
          <ac:spMkLst>
            <pc:docMk/>
            <pc:sldMk cId="51244752" sldId="502"/>
            <ac:spMk id="7" creationId="{B291D72C-08B9-B13A-B0C4-76B93899F8D8}"/>
          </ac:spMkLst>
        </pc:spChg>
        <pc:spChg chg="add del mod">
          <ac:chgData name="Paula Vázquez-Valero" userId="3a0e46d7-2099-40af-a155-aa45b68bfff3" providerId="ADAL" clId="{4B574821-E227-4C45-97C6-8AF0861D833B}" dt="2023-06-30T21:05:48.096" v="525" actId="21"/>
          <ac:spMkLst>
            <pc:docMk/>
            <pc:sldMk cId="51244752" sldId="502"/>
            <ac:spMk id="8" creationId="{D86754FC-076C-8F4B-2C91-EF47313DCC54}"/>
          </ac:spMkLst>
        </pc:spChg>
        <pc:spChg chg="add del">
          <ac:chgData name="Paula Vázquez-Valero" userId="3a0e46d7-2099-40af-a155-aa45b68bfff3" providerId="ADAL" clId="{4B574821-E227-4C45-97C6-8AF0861D833B}" dt="2023-06-30T21:06:11.173" v="529" actId="22"/>
          <ac:spMkLst>
            <pc:docMk/>
            <pc:sldMk cId="51244752" sldId="502"/>
            <ac:spMk id="13" creationId="{C8EA9C23-12DD-BDFF-0996-B08D23508D29}"/>
          </ac:spMkLst>
        </pc:spChg>
        <pc:spChg chg="del mod">
          <ac:chgData name="Paula Vázquez-Valero" userId="3a0e46d7-2099-40af-a155-aa45b68bfff3" providerId="ADAL" clId="{4B574821-E227-4C45-97C6-8AF0861D833B}" dt="2023-06-30T21:02:37.627" v="483"/>
          <ac:spMkLst>
            <pc:docMk/>
            <pc:sldMk cId="51244752" sldId="502"/>
            <ac:spMk id="16" creationId="{0C3D5822-9374-487F-96C2-112EE56E70C2}"/>
          </ac:spMkLst>
        </pc:spChg>
        <pc:spChg chg="add mod">
          <ac:chgData name="Paula Vázquez-Valero" userId="3a0e46d7-2099-40af-a155-aa45b68bfff3" providerId="ADAL" clId="{4B574821-E227-4C45-97C6-8AF0861D833B}" dt="2023-06-30T21:15:56.385" v="726" actId="1038"/>
          <ac:spMkLst>
            <pc:docMk/>
            <pc:sldMk cId="51244752" sldId="502"/>
            <ac:spMk id="18" creationId="{9DB15948-71C9-B6FE-7BB3-1DB9556EBE58}"/>
          </ac:spMkLst>
        </pc:spChg>
        <pc:spChg chg="add del mod">
          <ac:chgData name="Paula Vázquez-Valero" userId="3a0e46d7-2099-40af-a155-aa45b68bfff3" providerId="ADAL" clId="{4B574821-E227-4C45-97C6-8AF0861D833B}" dt="2023-06-30T21:10:54.957" v="629" actId="21"/>
          <ac:spMkLst>
            <pc:docMk/>
            <pc:sldMk cId="51244752" sldId="502"/>
            <ac:spMk id="20" creationId="{C51058A1-1DF5-004C-9CB5-DCC0CDD7208B}"/>
          </ac:spMkLst>
        </pc:spChg>
        <pc:spChg chg="add del mod">
          <ac:chgData name="Paula Vázquez-Valero" userId="3a0e46d7-2099-40af-a155-aa45b68bfff3" providerId="ADAL" clId="{4B574821-E227-4C45-97C6-8AF0861D833B}" dt="2023-06-30T21:11:32.686" v="645"/>
          <ac:spMkLst>
            <pc:docMk/>
            <pc:sldMk cId="51244752" sldId="502"/>
            <ac:spMk id="21" creationId="{5DBEF41F-AF21-2715-D015-65315030AC15}"/>
          </ac:spMkLst>
        </pc:spChg>
        <pc:spChg chg="add del mod">
          <ac:chgData name="Paula Vázquez-Valero" userId="3a0e46d7-2099-40af-a155-aa45b68bfff3" providerId="ADAL" clId="{4B574821-E227-4C45-97C6-8AF0861D833B}" dt="2023-06-30T21:13:49.375" v="693" actId="1035"/>
          <ac:spMkLst>
            <pc:docMk/>
            <pc:sldMk cId="51244752" sldId="502"/>
            <ac:spMk id="22" creationId="{34A0DBDC-4B4C-4B2D-8C22-80B68A9E7CF0}"/>
          </ac:spMkLst>
        </pc:spChg>
        <pc:spChg chg="add del mod">
          <ac:chgData name="Paula Vázquez-Valero" userId="3a0e46d7-2099-40af-a155-aa45b68bfff3" providerId="ADAL" clId="{4B574821-E227-4C45-97C6-8AF0861D833B}" dt="2023-06-30T21:20:37.353" v="1088" actId="20577"/>
          <ac:spMkLst>
            <pc:docMk/>
            <pc:sldMk cId="51244752" sldId="502"/>
            <ac:spMk id="23" creationId="{13A66397-548E-4D16-9ED9-F7F62DCE3D6F}"/>
          </ac:spMkLst>
        </pc:spChg>
        <pc:spChg chg="add del mod">
          <ac:chgData name="Paula Vázquez-Valero" userId="3a0e46d7-2099-40af-a155-aa45b68bfff3" providerId="ADAL" clId="{4B574821-E227-4C45-97C6-8AF0861D833B}" dt="2023-06-30T21:13:49.375" v="693" actId="1035"/>
          <ac:spMkLst>
            <pc:docMk/>
            <pc:sldMk cId="51244752" sldId="502"/>
            <ac:spMk id="24" creationId="{731487B6-2B98-4F1D-B494-3ED8794BEA6E}"/>
          </ac:spMkLst>
        </pc:spChg>
        <pc:spChg chg="add del mod">
          <ac:chgData name="Paula Vázquez-Valero" userId="3a0e46d7-2099-40af-a155-aa45b68bfff3" providerId="ADAL" clId="{4B574821-E227-4C45-97C6-8AF0861D833B}" dt="2023-06-30T21:13:49.375" v="693" actId="1035"/>
          <ac:spMkLst>
            <pc:docMk/>
            <pc:sldMk cId="51244752" sldId="502"/>
            <ac:spMk id="25" creationId="{84694A91-C4CF-460C-A065-04304420AC92}"/>
          </ac:spMkLst>
        </pc:spChg>
        <pc:spChg chg="add mod">
          <ac:chgData name="Paula Vázquez-Valero" userId="3a0e46d7-2099-40af-a155-aa45b68bfff3" providerId="ADAL" clId="{4B574821-E227-4C45-97C6-8AF0861D833B}" dt="2023-06-30T21:13:55.912" v="695" actId="1036"/>
          <ac:spMkLst>
            <pc:docMk/>
            <pc:sldMk cId="51244752" sldId="502"/>
            <ac:spMk id="26" creationId="{E37DB6C7-20DD-F5EB-E23C-E00C3B04358B}"/>
          </ac:spMkLst>
        </pc:spChg>
        <pc:spChg chg="add del mod">
          <ac:chgData name="Paula Vázquez-Valero" userId="3a0e46d7-2099-40af-a155-aa45b68bfff3" providerId="ADAL" clId="{4B574821-E227-4C45-97C6-8AF0861D833B}" dt="2023-06-30T21:13:49.375" v="693" actId="1035"/>
          <ac:spMkLst>
            <pc:docMk/>
            <pc:sldMk cId="51244752" sldId="502"/>
            <ac:spMk id="27" creationId="{DE170635-71D2-498A-A61C-85623386D628}"/>
          </ac:spMkLst>
        </pc:spChg>
        <pc:spChg chg="add del mod">
          <ac:chgData name="Paula Vázquez-Valero" userId="3a0e46d7-2099-40af-a155-aa45b68bfff3" providerId="ADAL" clId="{4B574821-E227-4C45-97C6-8AF0861D833B}" dt="2023-06-30T21:13:49.375" v="693" actId="1035"/>
          <ac:spMkLst>
            <pc:docMk/>
            <pc:sldMk cId="51244752" sldId="502"/>
            <ac:spMk id="28" creationId="{BDE013E4-C48F-48F7-942D-DF7F890901B8}"/>
          </ac:spMkLst>
        </pc:spChg>
        <pc:spChg chg="add del mod">
          <ac:chgData name="Paula Vázquez-Valero" userId="3a0e46d7-2099-40af-a155-aa45b68bfff3" providerId="ADAL" clId="{4B574821-E227-4C45-97C6-8AF0861D833B}" dt="2023-06-30T21:13:49.375" v="693" actId="1035"/>
          <ac:spMkLst>
            <pc:docMk/>
            <pc:sldMk cId="51244752" sldId="502"/>
            <ac:spMk id="32" creationId="{4C8A1773-4B5A-4D82-A916-5C483E72F5ED}"/>
          </ac:spMkLst>
        </pc:spChg>
        <pc:spChg chg="add del mod">
          <ac:chgData name="Paula Vázquez-Valero" userId="3a0e46d7-2099-40af-a155-aa45b68bfff3" providerId="ADAL" clId="{4B574821-E227-4C45-97C6-8AF0861D833B}" dt="2023-06-30T21:13:49.375" v="693" actId="1035"/>
          <ac:spMkLst>
            <pc:docMk/>
            <pc:sldMk cId="51244752" sldId="502"/>
            <ac:spMk id="33" creationId="{71A3E7BE-D633-4781-9E67-E5A22D628242}"/>
          </ac:spMkLst>
        </pc:spChg>
        <pc:spChg chg="add del mod">
          <ac:chgData name="Paula Vázquez-Valero" userId="3a0e46d7-2099-40af-a155-aa45b68bfff3" providerId="ADAL" clId="{4B574821-E227-4C45-97C6-8AF0861D833B}" dt="2023-06-30T21:13:49.375" v="693" actId="1035"/>
          <ac:spMkLst>
            <pc:docMk/>
            <pc:sldMk cId="51244752" sldId="502"/>
            <ac:spMk id="34" creationId="{3031681B-F5A8-42B9-BFF3-3E4364D5DABF}"/>
          </ac:spMkLst>
        </pc:spChg>
        <pc:spChg chg="add del mod">
          <ac:chgData name="Paula Vázquez-Valero" userId="3a0e46d7-2099-40af-a155-aa45b68bfff3" providerId="ADAL" clId="{4B574821-E227-4C45-97C6-8AF0861D833B}" dt="2023-06-30T21:13:49.375" v="693" actId="1035"/>
          <ac:spMkLst>
            <pc:docMk/>
            <pc:sldMk cId="51244752" sldId="502"/>
            <ac:spMk id="35" creationId="{092E9D9F-D4C3-4F25-B573-7270E2E6D6E6}"/>
          </ac:spMkLst>
        </pc:spChg>
        <pc:spChg chg="add del mod">
          <ac:chgData name="Paula Vázquez-Valero" userId="3a0e46d7-2099-40af-a155-aa45b68bfff3" providerId="ADAL" clId="{4B574821-E227-4C45-97C6-8AF0861D833B}" dt="2023-06-30T21:13:49.375" v="693" actId="1035"/>
          <ac:spMkLst>
            <pc:docMk/>
            <pc:sldMk cId="51244752" sldId="502"/>
            <ac:spMk id="36" creationId="{195A4E1F-9174-40CD-A7DF-CAD5EABFE7AE}"/>
          </ac:spMkLst>
        </pc:spChg>
        <pc:spChg chg="add del mod">
          <ac:chgData name="Paula Vázquez-Valero" userId="3a0e46d7-2099-40af-a155-aa45b68bfff3" providerId="ADAL" clId="{4B574821-E227-4C45-97C6-8AF0861D833B}" dt="2023-06-30T21:13:49.375" v="693" actId="1035"/>
          <ac:spMkLst>
            <pc:docMk/>
            <pc:sldMk cId="51244752" sldId="502"/>
            <ac:spMk id="37" creationId="{5173C7E8-C089-481F-A9A6-FE3659366814}"/>
          </ac:spMkLst>
        </pc:spChg>
        <pc:spChg chg="add del mod">
          <ac:chgData name="Paula Vázquez-Valero" userId="3a0e46d7-2099-40af-a155-aa45b68bfff3" providerId="ADAL" clId="{4B574821-E227-4C45-97C6-8AF0861D833B}" dt="2023-06-30T21:07:13.168" v="549" actId="14100"/>
          <ac:spMkLst>
            <pc:docMk/>
            <pc:sldMk cId="51244752" sldId="502"/>
            <ac:spMk id="41" creationId="{C299758E-304F-47AE-BF7D-3AC6A1097BEF}"/>
          </ac:spMkLst>
        </pc:spChg>
        <pc:spChg chg="add del mod">
          <ac:chgData name="Paula Vázquez-Valero" userId="3a0e46d7-2099-40af-a155-aa45b68bfff3" providerId="ADAL" clId="{4B574821-E227-4C45-97C6-8AF0861D833B}" dt="2023-06-30T21:13:55.912" v="695" actId="1036"/>
          <ac:spMkLst>
            <pc:docMk/>
            <pc:sldMk cId="51244752" sldId="502"/>
            <ac:spMk id="43" creationId="{B8386AFD-775D-4385-B8E1-EF86997EA5F2}"/>
          </ac:spMkLst>
        </pc:spChg>
        <pc:spChg chg="add del mod">
          <ac:chgData name="Paula Vázquez-Valero" userId="3a0e46d7-2099-40af-a155-aa45b68bfff3" providerId="ADAL" clId="{4B574821-E227-4C45-97C6-8AF0861D833B}" dt="2023-06-30T21:06:06.495" v="527" actId="478"/>
          <ac:spMkLst>
            <pc:docMk/>
            <pc:sldMk cId="51244752" sldId="502"/>
            <ac:spMk id="44" creationId="{F6EF8522-DC48-4FCB-9EF9-0191B067F01A}"/>
          </ac:spMkLst>
        </pc:spChg>
        <pc:spChg chg="add del mod">
          <ac:chgData name="Paula Vázquez-Valero" userId="3a0e46d7-2099-40af-a155-aa45b68bfff3" providerId="ADAL" clId="{4B574821-E227-4C45-97C6-8AF0861D833B}" dt="2023-06-30T21:16:35.615" v="731" actId="1035"/>
          <ac:spMkLst>
            <pc:docMk/>
            <pc:sldMk cId="51244752" sldId="502"/>
            <ac:spMk id="45" creationId="{18CF8931-4862-4F5D-8A1D-D9174F781E11}"/>
          </ac:spMkLst>
        </pc:spChg>
        <pc:spChg chg="add del mod">
          <ac:chgData name="Paula Vázquez-Valero" userId="3a0e46d7-2099-40af-a155-aa45b68bfff3" providerId="ADAL" clId="{4B574821-E227-4C45-97C6-8AF0861D833B}" dt="2023-06-30T21:20:42.348" v="1093" actId="20577"/>
          <ac:spMkLst>
            <pc:docMk/>
            <pc:sldMk cId="51244752" sldId="502"/>
            <ac:spMk id="49" creationId="{5BB05406-4C81-40BE-9E4E-843C0E9E6332}"/>
          </ac:spMkLst>
        </pc:spChg>
        <pc:spChg chg="add del mod">
          <ac:chgData name="Paula Vázquez-Valero" userId="3a0e46d7-2099-40af-a155-aa45b68bfff3" providerId="ADAL" clId="{4B574821-E227-4C45-97C6-8AF0861D833B}" dt="2023-06-30T21:16:24.840" v="728" actId="255"/>
          <ac:spMkLst>
            <pc:docMk/>
            <pc:sldMk cId="51244752" sldId="502"/>
            <ac:spMk id="51" creationId="{618A1880-D856-4152-BABD-860B59AA9A01}"/>
          </ac:spMkLst>
        </pc:spChg>
        <pc:spChg chg="add del mod">
          <ac:chgData name="Paula Vázquez-Valero" userId="3a0e46d7-2099-40af-a155-aa45b68bfff3" providerId="ADAL" clId="{4B574821-E227-4C45-97C6-8AF0861D833B}" dt="2023-06-30T21:16:24.840" v="728" actId="255"/>
          <ac:spMkLst>
            <pc:docMk/>
            <pc:sldMk cId="51244752" sldId="502"/>
            <ac:spMk id="57" creationId="{EC2899EF-DF55-4182-B05F-F7BA7D89826B}"/>
          </ac:spMkLst>
        </pc:spChg>
        <pc:spChg chg="add del mod">
          <ac:chgData name="Paula Vázquez-Valero" userId="3a0e46d7-2099-40af-a155-aa45b68bfff3" providerId="ADAL" clId="{4B574821-E227-4C45-97C6-8AF0861D833B}" dt="2023-06-30T21:16:24.840" v="728" actId="255"/>
          <ac:spMkLst>
            <pc:docMk/>
            <pc:sldMk cId="51244752" sldId="502"/>
            <ac:spMk id="60" creationId="{2BD0730A-E516-4E62-A356-1A52008992BC}"/>
          </ac:spMkLst>
        </pc:spChg>
        <pc:spChg chg="add del mod">
          <ac:chgData name="Paula Vázquez-Valero" userId="3a0e46d7-2099-40af-a155-aa45b68bfff3" providerId="ADAL" clId="{4B574821-E227-4C45-97C6-8AF0861D833B}" dt="2023-06-30T21:16:24.840" v="728" actId="255"/>
          <ac:spMkLst>
            <pc:docMk/>
            <pc:sldMk cId="51244752" sldId="502"/>
            <ac:spMk id="63" creationId="{24347412-1489-43E5-BBDD-60A05FBF95A0}"/>
          </ac:spMkLst>
        </pc:spChg>
        <pc:graphicFrameChg chg="add mod">
          <ac:chgData name="Paula Vázquez-Valero" userId="3a0e46d7-2099-40af-a155-aa45b68bfff3" providerId="ADAL" clId="{4B574821-E227-4C45-97C6-8AF0861D833B}" dt="2023-06-30T21:03:53.616" v="505" actId="571"/>
          <ac:graphicFrameMkLst>
            <pc:docMk/>
            <pc:sldMk cId="51244752" sldId="502"/>
            <ac:graphicFrameMk id="5" creationId="{0CEEDA80-F529-073A-3154-0F76BA50444B}"/>
          </ac:graphicFrameMkLst>
        </pc:graphicFrameChg>
        <pc:graphicFrameChg chg="add del mod">
          <ac:chgData name="Paula Vázquez-Valero" userId="3a0e46d7-2099-40af-a155-aa45b68bfff3" providerId="ADAL" clId="{4B574821-E227-4C45-97C6-8AF0861D833B}" dt="2023-06-30T21:12:51.143" v="679" actId="572"/>
          <ac:graphicFrameMkLst>
            <pc:docMk/>
            <pc:sldMk cId="51244752" sldId="502"/>
            <ac:graphicFrameMk id="9" creationId="{7869736A-CC83-4AEA-81BD-C42F4B936150}"/>
          </ac:graphicFrameMkLst>
        </pc:graphicFrameChg>
        <pc:graphicFrameChg chg="add del mod modGraphic">
          <ac:chgData name="Paula Vázquez-Valero" userId="3a0e46d7-2099-40af-a155-aa45b68bfff3" providerId="ADAL" clId="{4B574821-E227-4C45-97C6-8AF0861D833B}" dt="2023-06-30T21:08:31.039" v="581" actId="207"/>
          <ac:graphicFrameMkLst>
            <pc:docMk/>
            <pc:sldMk cId="51244752" sldId="502"/>
            <ac:graphicFrameMk id="31" creationId="{3498074E-1CD7-4457-A3FB-B4B2B897A6ED}"/>
          </ac:graphicFrameMkLst>
        </pc:graphicFrameChg>
        <pc:picChg chg="add del mod">
          <ac:chgData name="Paula Vázquez-Valero" userId="3a0e46d7-2099-40af-a155-aa45b68bfff3" providerId="ADAL" clId="{4B574821-E227-4C45-97C6-8AF0861D833B}" dt="2023-06-30T21:13:49.375" v="693" actId="1035"/>
          <ac:picMkLst>
            <pc:docMk/>
            <pc:sldMk cId="51244752" sldId="502"/>
            <ac:picMk id="3" creationId="{4EF55EB1-8AC8-A971-5E57-D7B5F8EC9733}"/>
          </ac:picMkLst>
        </pc:picChg>
        <pc:picChg chg="add del">
          <ac:chgData name="Paula Vázquez-Valero" userId="3a0e46d7-2099-40af-a155-aa45b68bfff3" providerId="ADAL" clId="{4B574821-E227-4C45-97C6-8AF0861D833B}" dt="2023-06-30T21:05:48.096" v="525" actId="21"/>
          <ac:picMkLst>
            <pc:docMk/>
            <pc:sldMk cId="51244752" sldId="502"/>
            <ac:picMk id="11" creationId="{46A1EDCF-D41A-4990-B12A-E9F6F29370DD}"/>
          </ac:picMkLst>
        </pc:picChg>
        <pc:picChg chg="add mod">
          <ac:chgData name="Paula Vázquez-Valero" userId="3a0e46d7-2099-40af-a155-aa45b68bfff3" providerId="ADAL" clId="{4B574821-E227-4C45-97C6-8AF0861D833B}" dt="2023-06-30T21:07:43.735" v="559" actId="1035"/>
          <ac:picMkLst>
            <pc:docMk/>
            <pc:sldMk cId="51244752" sldId="502"/>
            <ac:picMk id="14" creationId="{225191C7-E091-1EFD-80C3-3B8538EF3759}"/>
          </ac:picMkLst>
        </pc:picChg>
        <pc:picChg chg="add mod">
          <ac:chgData name="Paula Vázquez-Valero" userId="3a0e46d7-2099-40af-a155-aa45b68bfff3" providerId="ADAL" clId="{4B574821-E227-4C45-97C6-8AF0861D833B}" dt="2023-06-30T21:15:56.385" v="726" actId="1038"/>
          <ac:picMkLst>
            <pc:docMk/>
            <pc:sldMk cId="51244752" sldId="502"/>
            <ac:picMk id="15" creationId="{07565D23-6CD4-D7AF-86E6-2F5A38317B69}"/>
          </ac:picMkLst>
        </pc:picChg>
        <pc:picChg chg="add del mod">
          <ac:chgData name="Paula Vázquez-Valero" userId="3a0e46d7-2099-40af-a155-aa45b68bfff3" providerId="ADAL" clId="{4B574821-E227-4C45-97C6-8AF0861D833B}" dt="2023-06-30T21:16:05.305" v="727" actId="1076"/>
          <ac:picMkLst>
            <pc:docMk/>
            <pc:sldMk cId="51244752" sldId="502"/>
            <ac:picMk id="17" creationId="{3B5B418A-4C5A-44D1-97C6-63CA2272CA26}"/>
          </ac:picMkLst>
        </pc:picChg>
        <pc:picChg chg="add del mod">
          <ac:chgData name="Paula Vázquez-Valero" userId="3a0e46d7-2099-40af-a155-aa45b68bfff3" providerId="ADAL" clId="{4B574821-E227-4C45-97C6-8AF0861D833B}" dt="2023-06-30T21:13:49.375" v="693" actId="1035"/>
          <ac:picMkLst>
            <pc:docMk/>
            <pc:sldMk cId="51244752" sldId="502"/>
            <ac:picMk id="19" creationId="{2C91EA1B-81D3-472F-AA75-90C69817E641}"/>
          </ac:picMkLst>
        </pc:picChg>
        <pc:picChg chg="add del mod ord">
          <ac:chgData name="Paula Vázquez-Valero" userId="3a0e46d7-2099-40af-a155-aa45b68bfff3" providerId="ADAL" clId="{4B574821-E227-4C45-97C6-8AF0861D833B}" dt="2023-06-30T21:15:51.818" v="710" actId="1076"/>
          <ac:picMkLst>
            <pc:docMk/>
            <pc:sldMk cId="51244752" sldId="502"/>
            <ac:picMk id="55" creationId="{D90A07C1-90E7-49B8-AB25-5D8DF859C3AC}"/>
          </ac:picMkLst>
        </pc:picChg>
        <pc:picChg chg="add del mod">
          <ac:chgData name="Paula Vázquez-Valero" userId="3a0e46d7-2099-40af-a155-aa45b68bfff3" providerId="ADAL" clId="{4B574821-E227-4C45-97C6-8AF0861D833B}" dt="2023-06-30T21:16:05.305" v="727" actId="1076"/>
          <ac:picMkLst>
            <pc:docMk/>
            <pc:sldMk cId="51244752" sldId="502"/>
            <ac:picMk id="65" creationId="{AF3ABAC3-779D-4B16-A0AB-F408C9525D13}"/>
          </ac:picMkLst>
        </pc:picChg>
        <pc:picChg chg="add del mod">
          <ac:chgData name="Paula Vázquez-Valero" userId="3a0e46d7-2099-40af-a155-aa45b68bfff3" providerId="ADAL" clId="{4B574821-E227-4C45-97C6-8AF0861D833B}" dt="2023-06-30T21:16:05.305" v="727" actId="1076"/>
          <ac:picMkLst>
            <pc:docMk/>
            <pc:sldMk cId="51244752" sldId="502"/>
            <ac:picMk id="3074" creationId="{EB36321A-52FF-4B23-95D4-EBDD279D541D}"/>
          </ac:picMkLst>
        </pc:picChg>
        <pc:cxnChg chg="add del mod">
          <ac:chgData name="Paula Vázquez-Valero" userId="3a0e46d7-2099-40af-a155-aa45b68bfff3" providerId="ADAL" clId="{4B574821-E227-4C45-97C6-8AF0861D833B}" dt="2023-06-30T21:11:06.222" v="637" actId="1037"/>
          <ac:cxnSpMkLst>
            <pc:docMk/>
            <pc:sldMk cId="51244752" sldId="502"/>
            <ac:cxnSpMk id="12" creationId="{76029C2D-A6D5-4030-B06E-3A19E6D30F92}"/>
          </ac:cxnSpMkLst>
        </pc:cxnChg>
        <pc:cxnChg chg="add del mod">
          <ac:chgData name="Paula Vázquez-Valero" userId="3a0e46d7-2099-40af-a155-aa45b68bfff3" providerId="ADAL" clId="{4B574821-E227-4C45-97C6-8AF0861D833B}" dt="2023-06-30T21:11:06.222" v="637" actId="1037"/>
          <ac:cxnSpMkLst>
            <pc:docMk/>
            <pc:sldMk cId="51244752" sldId="502"/>
            <ac:cxnSpMk id="39" creationId="{FEA171D4-20F6-48E7-A6AE-ED748893E8F5}"/>
          </ac:cxnSpMkLst>
        </pc:cxnChg>
        <pc:cxnChg chg="add del mod">
          <ac:chgData name="Paula Vázquez-Valero" userId="3a0e46d7-2099-40af-a155-aa45b68bfff3" providerId="ADAL" clId="{4B574821-E227-4C45-97C6-8AF0861D833B}" dt="2023-06-30T21:11:06.222" v="637" actId="1037"/>
          <ac:cxnSpMkLst>
            <pc:docMk/>
            <pc:sldMk cId="51244752" sldId="502"/>
            <ac:cxnSpMk id="47" creationId="{B0091ABB-8B86-4813-B1DA-13F86FB46369}"/>
          </ac:cxnSpMkLst>
        </pc:cxnChg>
        <pc:cxnChg chg="add del mod">
          <ac:chgData name="Paula Vázquez-Valero" userId="3a0e46d7-2099-40af-a155-aa45b68bfff3" providerId="ADAL" clId="{4B574821-E227-4C45-97C6-8AF0861D833B}" dt="2023-06-30T21:11:06.222" v="637" actId="1037"/>
          <ac:cxnSpMkLst>
            <pc:docMk/>
            <pc:sldMk cId="51244752" sldId="502"/>
            <ac:cxnSpMk id="48" creationId="{5F42D22B-4419-4A02-99AA-9316E901ADC3}"/>
          </ac:cxnSpMkLst>
        </pc:cxnChg>
        <pc:cxnChg chg="add del mod">
          <ac:chgData name="Paula Vázquez-Valero" userId="3a0e46d7-2099-40af-a155-aa45b68bfff3" providerId="ADAL" clId="{4B574821-E227-4C45-97C6-8AF0861D833B}" dt="2023-06-30T21:11:06.222" v="637" actId="1037"/>
          <ac:cxnSpMkLst>
            <pc:docMk/>
            <pc:sldMk cId="51244752" sldId="502"/>
            <ac:cxnSpMk id="52" creationId="{CDA4F4AF-D4BA-47B4-8F90-94784532C6FC}"/>
          </ac:cxnSpMkLst>
        </pc:cxnChg>
        <pc:cxnChg chg="add del mod">
          <ac:chgData name="Paula Vázquez-Valero" userId="3a0e46d7-2099-40af-a155-aa45b68bfff3" providerId="ADAL" clId="{4B574821-E227-4C45-97C6-8AF0861D833B}" dt="2023-06-30T21:11:06.222" v="637" actId="1037"/>
          <ac:cxnSpMkLst>
            <pc:docMk/>
            <pc:sldMk cId="51244752" sldId="502"/>
            <ac:cxnSpMk id="53" creationId="{7346BD69-5929-4DCD-AB65-C31C20197CC2}"/>
          </ac:cxnSpMkLst>
        </pc:cxnChg>
        <pc:cxnChg chg="add del mod">
          <ac:chgData name="Paula Vázquez-Valero" userId="3a0e46d7-2099-40af-a155-aa45b68bfff3" providerId="ADAL" clId="{4B574821-E227-4C45-97C6-8AF0861D833B}" dt="2023-06-30T21:11:06.222" v="637" actId="1037"/>
          <ac:cxnSpMkLst>
            <pc:docMk/>
            <pc:sldMk cId="51244752" sldId="502"/>
            <ac:cxnSpMk id="54" creationId="{7E96886A-9AA1-4C68-8381-D291738B387D}"/>
          </ac:cxnSpMkLst>
        </pc:cxnChg>
        <pc:cxnChg chg="add del mod">
          <ac:chgData name="Paula Vázquez-Valero" userId="3a0e46d7-2099-40af-a155-aa45b68bfff3" providerId="ADAL" clId="{4B574821-E227-4C45-97C6-8AF0861D833B}" dt="2023-06-30T21:11:06.222" v="637" actId="1037"/>
          <ac:cxnSpMkLst>
            <pc:docMk/>
            <pc:sldMk cId="51244752" sldId="502"/>
            <ac:cxnSpMk id="56" creationId="{AF0E97E0-12BC-49A8-BABA-64830BDA5750}"/>
          </ac:cxnSpMkLst>
        </pc:cxnChg>
        <pc:cxnChg chg="add del mod">
          <ac:chgData name="Paula Vázquez-Valero" userId="3a0e46d7-2099-40af-a155-aa45b68bfff3" providerId="ADAL" clId="{4B574821-E227-4C45-97C6-8AF0861D833B}" dt="2023-06-30T21:11:06.222" v="637" actId="1037"/>
          <ac:cxnSpMkLst>
            <pc:docMk/>
            <pc:sldMk cId="51244752" sldId="502"/>
            <ac:cxnSpMk id="58" creationId="{D1B21979-625F-457B-9B03-3728054F9E4E}"/>
          </ac:cxnSpMkLst>
        </pc:cxnChg>
        <pc:cxnChg chg="add del mod">
          <ac:chgData name="Paula Vázquez-Valero" userId="3a0e46d7-2099-40af-a155-aa45b68bfff3" providerId="ADAL" clId="{4B574821-E227-4C45-97C6-8AF0861D833B}" dt="2023-06-30T21:11:06.222" v="637" actId="1037"/>
          <ac:cxnSpMkLst>
            <pc:docMk/>
            <pc:sldMk cId="51244752" sldId="502"/>
            <ac:cxnSpMk id="59" creationId="{EFDBA69E-68A0-4782-A2AA-025A280C2B53}"/>
          </ac:cxnSpMkLst>
        </pc:cxnChg>
        <pc:cxnChg chg="add del mod">
          <ac:chgData name="Paula Vázquez-Valero" userId="3a0e46d7-2099-40af-a155-aa45b68bfff3" providerId="ADAL" clId="{4B574821-E227-4C45-97C6-8AF0861D833B}" dt="2023-06-30T21:11:06.222" v="637" actId="1037"/>
          <ac:cxnSpMkLst>
            <pc:docMk/>
            <pc:sldMk cId="51244752" sldId="502"/>
            <ac:cxnSpMk id="61" creationId="{64C8D67A-DEFC-4A6F-B32E-1FCFF0BF4AB6}"/>
          </ac:cxnSpMkLst>
        </pc:cxnChg>
        <pc:cxnChg chg="add del mod">
          <ac:chgData name="Paula Vázquez-Valero" userId="3a0e46d7-2099-40af-a155-aa45b68bfff3" providerId="ADAL" clId="{4B574821-E227-4C45-97C6-8AF0861D833B}" dt="2023-06-30T21:11:06.222" v="637" actId="1037"/>
          <ac:cxnSpMkLst>
            <pc:docMk/>
            <pc:sldMk cId="51244752" sldId="502"/>
            <ac:cxnSpMk id="62" creationId="{DB6DB7A2-809D-44C4-B38E-184C4BAA86D0}"/>
          </ac:cxnSpMkLst>
        </pc:cxnChg>
      </pc:sldChg>
      <pc:sldChg chg="delSp del mod modAnim">
        <pc:chgData name="Paula Vázquez-Valero" userId="3a0e46d7-2099-40af-a155-aa45b68bfff3" providerId="ADAL" clId="{4B574821-E227-4C45-97C6-8AF0861D833B}" dt="2023-06-30T20:55:21.495" v="336" actId="47"/>
        <pc:sldMkLst>
          <pc:docMk/>
          <pc:sldMk cId="1210386863" sldId="511"/>
        </pc:sldMkLst>
        <pc:spChg chg="del">
          <ac:chgData name="Paula Vázquez-Valero" userId="3a0e46d7-2099-40af-a155-aa45b68bfff3" providerId="ADAL" clId="{4B574821-E227-4C45-97C6-8AF0861D833B}" dt="2023-06-30T20:51:34.904" v="258" actId="21"/>
          <ac:spMkLst>
            <pc:docMk/>
            <pc:sldMk cId="1210386863" sldId="511"/>
            <ac:spMk id="2" creationId="{9FB50B55-5AD1-4D56-916E-CDE366ABF184}"/>
          </ac:spMkLst>
        </pc:spChg>
        <pc:spChg chg="del">
          <ac:chgData name="Paula Vázquez-Valero" userId="3a0e46d7-2099-40af-a155-aa45b68bfff3" providerId="ADAL" clId="{4B574821-E227-4C45-97C6-8AF0861D833B}" dt="2023-06-30T20:51:34.904" v="258" actId="21"/>
          <ac:spMkLst>
            <pc:docMk/>
            <pc:sldMk cId="1210386863" sldId="511"/>
            <ac:spMk id="19" creationId="{F2982B1F-0186-40AF-9C58-0AB047E5D8FE}"/>
          </ac:spMkLst>
        </pc:spChg>
        <pc:spChg chg="del">
          <ac:chgData name="Paula Vázquez-Valero" userId="3a0e46d7-2099-40af-a155-aa45b68bfff3" providerId="ADAL" clId="{4B574821-E227-4C45-97C6-8AF0861D833B}" dt="2023-06-30T20:51:34.904" v="258" actId="21"/>
          <ac:spMkLst>
            <pc:docMk/>
            <pc:sldMk cId="1210386863" sldId="511"/>
            <ac:spMk id="20" creationId="{FF3D7048-2DA8-488D-91D7-340AE4B80E30}"/>
          </ac:spMkLst>
        </pc:spChg>
        <pc:spChg chg="del">
          <ac:chgData name="Paula Vázquez-Valero" userId="3a0e46d7-2099-40af-a155-aa45b68bfff3" providerId="ADAL" clId="{4B574821-E227-4C45-97C6-8AF0861D833B}" dt="2023-06-30T20:51:34.904" v="258" actId="21"/>
          <ac:spMkLst>
            <pc:docMk/>
            <pc:sldMk cId="1210386863" sldId="511"/>
            <ac:spMk id="21" creationId="{7F8DA8C3-8B0E-45E3-A307-767EEAA58B29}"/>
          </ac:spMkLst>
        </pc:spChg>
        <pc:spChg chg="del">
          <ac:chgData name="Paula Vázquez-Valero" userId="3a0e46d7-2099-40af-a155-aa45b68bfff3" providerId="ADAL" clId="{4B574821-E227-4C45-97C6-8AF0861D833B}" dt="2023-06-30T20:51:34.904" v="258" actId="21"/>
          <ac:spMkLst>
            <pc:docMk/>
            <pc:sldMk cId="1210386863" sldId="511"/>
            <ac:spMk id="22" creationId="{F6F8A10F-605D-4611-A723-30810A90582C}"/>
          </ac:spMkLst>
        </pc:spChg>
        <pc:spChg chg="del">
          <ac:chgData name="Paula Vázquez-Valero" userId="3a0e46d7-2099-40af-a155-aa45b68bfff3" providerId="ADAL" clId="{4B574821-E227-4C45-97C6-8AF0861D833B}" dt="2023-06-30T20:51:34.904" v="258" actId="21"/>
          <ac:spMkLst>
            <pc:docMk/>
            <pc:sldMk cId="1210386863" sldId="511"/>
            <ac:spMk id="26" creationId="{7042DCFF-694E-402B-A50F-6940BC643A01}"/>
          </ac:spMkLst>
        </pc:spChg>
        <pc:spChg chg="del">
          <ac:chgData name="Paula Vázquez-Valero" userId="3a0e46d7-2099-40af-a155-aa45b68bfff3" providerId="ADAL" clId="{4B574821-E227-4C45-97C6-8AF0861D833B}" dt="2023-06-30T20:51:34.904" v="258" actId="21"/>
          <ac:spMkLst>
            <pc:docMk/>
            <pc:sldMk cId="1210386863" sldId="511"/>
            <ac:spMk id="27" creationId="{75201A2B-3E1F-490D-AEE3-F7C3D194E849}"/>
          </ac:spMkLst>
        </pc:spChg>
        <pc:spChg chg="del">
          <ac:chgData name="Paula Vázquez-Valero" userId="3a0e46d7-2099-40af-a155-aa45b68bfff3" providerId="ADAL" clId="{4B574821-E227-4C45-97C6-8AF0861D833B}" dt="2023-06-30T20:51:34.904" v="258" actId="21"/>
          <ac:spMkLst>
            <pc:docMk/>
            <pc:sldMk cId="1210386863" sldId="511"/>
            <ac:spMk id="32" creationId="{3E70CC20-4D0D-4427-A4D9-714D683C0D66}"/>
          </ac:spMkLst>
        </pc:spChg>
        <pc:spChg chg="del">
          <ac:chgData name="Paula Vázquez-Valero" userId="3a0e46d7-2099-40af-a155-aa45b68bfff3" providerId="ADAL" clId="{4B574821-E227-4C45-97C6-8AF0861D833B}" dt="2023-06-30T20:51:34.904" v="258" actId="21"/>
          <ac:spMkLst>
            <pc:docMk/>
            <pc:sldMk cId="1210386863" sldId="511"/>
            <ac:spMk id="33" creationId="{4EB26579-D3CE-4574-8D1E-B08284C725C3}"/>
          </ac:spMkLst>
        </pc:spChg>
        <pc:spChg chg="del">
          <ac:chgData name="Paula Vázquez-Valero" userId="3a0e46d7-2099-40af-a155-aa45b68bfff3" providerId="ADAL" clId="{4B574821-E227-4C45-97C6-8AF0861D833B}" dt="2023-06-30T20:51:05.339" v="237" actId="21"/>
          <ac:spMkLst>
            <pc:docMk/>
            <pc:sldMk cId="1210386863" sldId="511"/>
            <ac:spMk id="47" creationId="{AA07BB62-4416-49FF-BCF8-4A2D2B6BFA17}"/>
          </ac:spMkLst>
        </pc:spChg>
        <pc:spChg chg="del">
          <ac:chgData name="Paula Vázquez-Valero" userId="3a0e46d7-2099-40af-a155-aa45b68bfff3" providerId="ADAL" clId="{4B574821-E227-4C45-97C6-8AF0861D833B}" dt="2023-06-30T20:51:34.904" v="258" actId="21"/>
          <ac:spMkLst>
            <pc:docMk/>
            <pc:sldMk cId="1210386863" sldId="511"/>
            <ac:spMk id="65" creationId="{18E72F35-D63C-4089-A036-E41981D9E013}"/>
          </ac:spMkLst>
        </pc:spChg>
        <pc:spChg chg="del">
          <ac:chgData name="Paula Vázquez-Valero" userId="3a0e46d7-2099-40af-a155-aa45b68bfff3" providerId="ADAL" clId="{4B574821-E227-4C45-97C6-8AF0861D833B}" dt="2023-06-30T20:51:34.904" v="258" actId="21"/>
          <ac:spMkLst>
            <pc:docMk/>
            <pc:sldMk cId="1210386863" sldId="511"/>
            <ac:spMk id="70" creationId="{D0172188-C5A5-49CF-96BC-86FFD01FDD65}"/>
          </ac:spMkLst>
        </pc:spChg>
        <pc:spChg chg="del">
          <ac:chgData name="Paula Vázquez-Valero" userId="3a0e46d7-2099-40af-a155-aa45b68bfff3" providerId="ADAL" clId="{4B574821-E227-4C45-97C6-8AF0861D833B}" dt="2023-06-30T20:51:34.904" v="258" actId="21"/>
          <ac:spMkLst>
            <pc:docMk/>
            <pc:sldMk cId="1210386863" sldId="511"/>
            <ac:spMk id="71" creationId="{4BB57DCD-8453-4378-996D-7CC35426E9B6}"/>
          </ac:spMkLst>
        </pc:spChg>
        <pc:spChg chg="del">
          <ac:chgData name="Paula Vázquez-Valero" userId="3a0e46d7-2099-40af-a155-aa45b68bfff3" providerId="ADAL" clId="{4B574821-E227-4C45-97C6-8AF0861D833B}" dt="2023-06-30T20:51:34.904" v="258" actId="21"/>
          <ac:spMkLst>
            <pc:docMk/>
            <pc:sldMk cId="1210386863" sldId="511"/>
            <ac:spMk id="84" creationId="{B34A094B-9353-4708-AAE6-C5B0DE3E2986}"/>
          </ac:spMkLst>
        </pc:spChg>
        <pc:spChg chg="del">
          <ac:chgData name="Paula Vázquez-Valero" userId="3a0e46d7-2099-40af-a155-aa45b68bfff3" providerId="ADAL" clId="{4B574821-E227-4C45-97C6-8AF0861D833B}" dt="2023-06-30T20:51:34.904" v="258" actId="21"/>
          <ac:spMkLst>
            <pc:docMk/>
            <pc:sldMk cId="1210386863" sldId="511"/>
            <ac:spMk id="85" creationId="{1807B836-5411-4306-BA14-B1A8A3770CB4}"/>
          </ac:spMkLst>
        </pc:spChg>
        <pc:picChg chg="del">
          <ac:chgData name="Paula Vázquez-Valero" userId="3a0e46d7-2099-40af-a155-aa45b68bfff3" providerId="ADAL" clId="{4B574821-E227-4C45-97C6-8AF0861D833B}" dt="2023-06-30T20:51:34.904" v="258" actId="21"/>
          <ac:picMkLst>
            <pc:docMk/>
            <pc:sldMk cId="1210386863" sldId="511"/>
            <ac:picMk id="4" creationId="{E5897743-C795-4014-9D99-3F26264E7E96}"/>
          </ac:picMkLst>
        </pc:picChg>
        <pc:picChg chg="del">
          <ac:chgData name="Paula Vázquez-Valero" userId="3a0e46d7-2099-40af-a155-aa45b68bfff3" providerId="ADAL" clId="{4B574821-E227-4C45-97C6-8AF0861D833B}" dt="2023-06-30T20:51:34.904" v="258" actId="21"/>
          <ac:picMkLst>
            <pc:docMk/>
            <pc:sldMk cId="1210386863" sldId="511"/>
            <ac:picMk id="25" creationId="{FECDB124-1079-4331-8BBE-0721778DED1A}"/>
          </ac:picMkLst>
        </pc:picChg>
        <pc:picChg chg="del">
          <ac:chgData name="Paula Vázquez-Valero" userId="3a0e46d7-2099-40af-a155-aa45b68bfff3" providerId="ADAL" clId="{4B574821-E227-4C45-97C6-8AF0861D833B}" dt="2023-06-30T20:51:34.904" v="258" actId="21"/>
          <ac:picMkLst>
            <pc:docMk/>
            <pc:sldMk cId="1210386863" sldId="511"/>
            <ac:picMk id="29" creationId="{84480E09-43B7-48EC-A079-596D0CC60F46}"/>
          </ac:picMkLst>
        </pc:picChg>
        <pc:picChg chg="del">
          <ac:chgData name="Paula Vázquez-Valero" userId="3a0e46d7-2099-40af-a155-aa45b68bfff3" providerId="ADAL" clId="{4B574821-E227-4C45-97C6-8AF0861D833B}" dt="2023-06-30T20:51:34.904" v="258" actId="21"/>
          <ac:picMkLst>
            <pc:docMk/>
            <pc:sldMk cId="1210386863" sldId="511"/>
            <ac:picMk id="30" creationId="{97EC2BAC-6404-4CBC-8080-BDE54A2889F5}"/>
          </ac:picMkLst>
        </pc:picChg>
        <pc:picChg chg="del">
          <ac:chgData name="Paula Vázquez-Valero" userId="3a0e46d7-2099-40af-a155-aa45b68bfff3" providerId="ADAL" clId="{4B574821-E227-4C45-97C6-8AF0861D833B}" dt="2023-06-30T20:51:34.904" v="258" actId="21"/>
          <ac:picMkLst>
            <pc:docMk/>
            <pc:sldMk cId="1210386863" sldId="511"/>
            <ac:picMk id="31" creationId="{061FCBE2-79B1-481B-9F82-CF91CF7E26F9}"/>
          </ac:picMkLst>
        </pc:picChg>
        <pc:picChg chg="del">
          <ac:chgData name="Paula Vázquez-Valero" userId="3a0e46d7-2099-40af-a155-aa45b68bfff3" providerId="ADAL" clId="{4B574821-E227-4C45-97C6-8AF0861D833B}" dt="2023-06-30T20:51:34.904" v="258" actId="21"/>
          <ac:picMkLst>
            <pc:docMk/>
            <pc:sldMk cId="1210386863" sldId="511"/>
            <ac:picMk id="56" creationId="{7DF35931-A140-40FA-BC2E-74B929953222}"/>
          </ac:picMkLst>
        </pc:picChg>
        <pc:picChg chg="del">
          <ac:chgData name="Paula Vázquez-Valero" userId="3a0e46d7-2099-40af-a155-aa45b68bfff3" providerId="ADAL" clId="{4B574821-E227-4C45-97C6-8AF0861D833B}" dt="2023-06-30T20:51:34.904" v="258" actId="21"/>
          <ac:picMkLst>
            <pc:docMk/>
            <pc:sldMk cId="1210386863" sldId="511"/>
            <ac:picMk id="1030" creationId="{C428B8DC-CBA1-4678-BFB0-5ACF96246E64}"/>
          </ac:picMkLst>
        </pc:picChg>
        <pc:picChg chg="del">
          <ac:chgData name="Paula Vázquez-Valero" userId="3a0e46d7-2099-40af-a155-aa45b68bfff3" providerId="ADAL" clId="{4B574821-E227-4C45-97C6-8AF0861D833B}" dt="2023-06-30T20:51:34.904" v="258" actId="21"/>
          <ac:picMkLst>
            <pc:docMk/>
            <pc:sldMk cId="1210386863" sldId="511"/>
            <ac:picMk id="1032" creationId="{A6B80C1C-D3FC-4882-9B09-9192B71132FA}"/>
          </ac:picMkLst>
        </pc:picChg>
        <pc:picChg chg="del">
          <ac:chgData name="Paula Vázquez-Valero" userId="3a0e46d7-2099-40af-a155-aa45b68bfff3" providerId="ADAL" clId="{4B574821-E227-4C45-97C6-8AF0861D833B}" dt="2023-06-30T20:51:34.904" v="258" actId="21"/>
          <ac:picMkLst>
            <pc:docMk/>
            <pc:sldMk cId="1210386863" sldId="511"/>
            <ac:picMk id="4098" creationId="{F7146730-BCC7-464F-A5A4-2AD379CE2FB0}"/>
          </ac:picMkLst>
        </pc:picChg>
        <pc:picChg chg="del">
          <ac:chgData name="Paula Vázquez-Valero" userId="3a0e46d7-2099-40af-a155-aa45b68bfff3" providerId="ADAL" clId="{4B574821-E227-4C45-97C6-8AF0861D833B}" dt="2023-06-30T20:51:34.904" v="258" actId="21"/>
          <ac:picMkLst>
            <pc:docMk/>
            <pc:sldMk cId="1210386863" sldId="511"/>
            <ac:picMk id="4102" creationId="{C504EAF1-A9AB-4B92-BBD0-7D741BE199F5}"/>
          </ac:picMkLst>
        </pc:picChg>
        <pc:picChg chg="del">
          <ac:chgData name="Paula Vázquez-Valero" userId="3a0e46d7-2099-40af-a155-aa45b68bfff3" providerId="ADAL" clId="{4B574821-E227-4C45-97C6-8AF0861D833B}" dt="2023-06-30T20:51:34.904" v="258" actId="21"/>
          <ac:picMkLst>
            <pc:docMk/>
            <pc:sldMk cId="1210386863" sldId="511"/>
            <ac:picMk id="4104" creationId="{78F7BC43-7426-4ACD-8180-6F18AE20D1FA}"/>
          </ac:picMkLst>
        </pc:picChg>
        <pc:picChg chg="del">
          <ac:chgData name="Paula Vázquez-Valero" userId="3a0e46d7-2099-40af-a155-aa45b68bfff3" providerId="ADAL" clId="{4B574821-E227-4C45-97C6-8AF0861D833B}" dt="2023-06-30T20:51:34.904" v="258" actId="21"/>
          <ac:picMkLst>
            <pc:docMk/>
            <pc:sldMk cId="1210386863" sldId="511"/>
            <ac:picMk id="4106" creationId="{4A7FE0D6-4385-43E4-8D30-BDEF9075D5EA}"/>
          </ac:picMkLst>
        </pc:picChg>
      </pc:sldChg>
      <pc:sldChg chg="addSp delSp modSp add mod delAnim modAnim modNotesTx">
        <pc:chgData name="Paula Vázquez-Valero" userId="3a0e46d7-2099-40af-a155-aa45b68bfff3" providerId="ADAL" clId="{4B574821-E227-4C45-97C6-8AF0861D833B}" dt="2023-06-30T20:57:56.086" v="406" actId="1036"/>
        <pc:sldMkLst>
          <pc:docMk/>
          <pc:sldMk cId="519747851" sldId="529"/>
        </pc:sldMkLst>
        <pc:spChg chg="add mod">
          <ac:chgData name="Paula Vázquez-Valero" userId="3a0e46d7-2099-40af-a155-aa45b68bfff3" providerId="ADAL" clId="{4B574821-E227-4C45-97C6-8AF0861D833B}" dt="2023-06-30T20:57:39.102" v="376" actId="20577"/>
          <ac:spMkLst>
            <pc:docMk/>
            <pc:sldMk cId="519747851" sldId="529"/>
            <ac:spMk id="2" creationId="{BC64CC85-B958-F802-7DB6-D6882142EF4B}"/>
          </ac:spMkLst>
        </pc:spChg>
        <pc:spChg chg="mod">
          <ac:chgData name="Paula Vázquez-Valero" userId="3a0e46d7-2099-40af-a155-aa45b68bfff3" providerId="ADAL" clId="{4B574821-E227-4C45-97C6-8AF0861D833B}" dt="2023-06-30T20:53:38.266" v="293" actId="404"/>
          <ac:spMkLst>
            <pc:docMk/>
            <pc:sldMk cId="519747851" sldId="529"/>
            <ac:spMk id="4" creationId="{72EFD2E5-E776-ADC8-6EFF-0C1F7A1D2ADB}"/>
          </ac:spMkLst>
        </pc:spChg>
        <pc:spChg chg="mod">
          <ac:chgData name="Paula Vázquez-Valero" userId="3a0e46d7-2099-40af-a155-aa45b68bfff3" providerId="ADAL" clId="{4B574821-E227-4C45-97C6-8AF0861D833B}" dt="2023-06-30T20:53:38.266" v="293" actId="404"/>
          <ac:spMkLst>
            <pc:docMk/>
            <pc:sldMk cId="519747851" sldId="529"/>
            <ac:spMk id="5" creationId="{67392FD4-48C6-EC1E-66B0-47BA0AAE5ED7}"/>
          </ac:spMkLst>
        </pc:spChg>
        <pc:spChg chg="mod">
          <ac:chgData name="Paula Vázquez-Valero" userId="3a0e46d7-2099-40af-a155-aa45b68bfff3" providerId="ADAL" clId="{4B574821-E227-4C45-97C6-8AF0861D833B}" dt="2023-06-30T20:53:38.266" v="293" actId="404"/>
          <ac:spMkLst>
            <pc:docMk/>
            <pc:sldMk cId="519747851" sldId="529"/>
            <ac:spMk id="6" creationId="{A84F2E52-FB80-9A7A-F762-068A1A41AE48}"/>
          </ac:spMkLst>
        </pc:spChg>
        <pc:spChg chg="mod">
          <ac:chgData name="Paula Vázquez-Valero" userId="3a0e46d7-2099-40af-a155-aa45b68bfff3" providerId="ADAL" clId="{4B574821-E227-4C45-97C6-8AF0861D833B}" dt="2023-06-30T20:53:38.266" v="293" actId="404"/>
          <ac:spMkLst>
            <pc:docMk/>
            <pc:sldMk cId="519747851" sldId="529"/>
            <ac:spMk id="7" creationId="{2C4B396C-3675-CBE9-8199-9B46CD86F2FE}"/>
          </ac:spMkLst>
        </pc:spChg>
        <pc:spChg chg="mod">
          <ac:chgData name="Paula Vázquez-Valero" userId="3a0e46d7-2099-40af-a155-aa45b68bfff3" providerId="ADAL" clId="{4B574821-E227-4C45-97C6-8AF0861D833B}" dt="2023-06-30T20:53:38.266" v="293" actId="404"/>
          <ac:spMkLst>
            <pc:docMk/>
            <pc:sldMk cId="519747851" sldId="529"/>
            <ac:spMk id="11" creationId="{0249059F-224C-4D56-870F-7E72075091DA}"/>
          </ac:spMkLst>
        </pc:spChg>
        <pc:spChg chg="mod">
          <ac:chgData name="Paula Vázquez-Valero" userId="3a0e46d7-2099-40af-a155-aa45b68bfff3" providerId="ADAL" clId="{4B574821-E227-4C45-97C6-8AF0861D833B}" dt="2023-06-30T20:53:42.012" v="294" actId="404"/>
          <ac:spMkLst>
            <pc:docMk/>
            <pc:sldMk cId="519747851" sldId="529"/>
            <ac:spMk id="12" creationId="{CA3940E1-5654-7E51-9FC2-6E70F3440E18}"/>
          </ac:spMkLst>
        </pc:spChg>
        <pc:spChg chg="mod">
          <ac:chgData name="Paula Vázquez-Valero" userId="3a0e46d7-2099-40af-a155-aa45b68bfff3" providerId="ADAL" clId="{4B574821-E227-4C45-97C6-8AF0861D833B}" dt="2023-06-30T20:53:38.266" v="293" actId="404"/>
          <ac:spMkLst>
            <pc:docMk/>
            <pc:sldMk cId="519747851" sldId="529"/>
            <ac:spMk id="14" creationId="{C965A956-09D9-BE23-0EAA-F66E1A76EC42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15" creationId="{AC6EB612-705E-548A-0A10-164C3F057F9C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16" creationId="{B747CF7C-8E40-3D5A-7021-3EF95553715E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17" creationId="{1D4DEC33-9CDD-0F81-A02B-E05A43E30E15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19" creationId="{AE84AE89-9CF4-7DA3-887E-20EC84F9D635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20" creationId="{CD6CAD42-66E7-5383-DFED-2FE773239171}"/>
          </ac:spMkLst>
        </pc:spChg>
        <pc:spChg chg="mod">
          <ac:chgData name="Paula Vázquez-Valero" userId="3a0e46d7-2099-40af-a155-aa45b68bfff3" providerId="ADAL" clId="{4B574821-E227-4C45-97C6-8AF0861D833B}" dt="2023-06-30T20:53:38.266" v="293" actId="404"/>
          <ac:spMkLst>
            <pc:docMk/>
            <pc:sldMk cId="519747851" sldId="529"/>
            <ac:spMk id="22" creationId="{146590A5-B404-3970-B3FF-633D69ED9875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23" creationId="{BB4F8ABF-9040-212E-C461-0D2D9A05E4F6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24" creationId="{EDF0DF5F-5160-E749-EA0B-5E5A4C8F881B}"/>
          </ac:spMkLst>
        </pc:spChg>
        <pc:spChg chg="add mod">
          <ac:chgData name="Paula Vázquez-Valero" userId="3a0e46d7-2099-40af-a155-aa45b68bfff3" providerId="ADAL" clId="{4B574821-E227-4C45-97C6-8AF0861D833B}" dt="2023-06-30T20:53:42.012" v="294" actId="404"/>
          <ac:spMkLst>
            <pc:docMk/>
            <pc:sldMk cId="519747851" sldId="529"/>
            <ac:spMk id="27" creationId="{C3B3E0DE-06AE-5524-F24B-6AC6D7410CA0}"/>
          </ac:spMkLst>
        </pc:spChg>
        <pc:spChg chg="add mod">
          <ac:chgData name="Paula Vázquez-Valero" userId="3a0e46d7-2099-40af-a155-aa45b68bfff3" providerId="ADAL" clId="{4B574821-E227-4C45-97C6-8AF0861D833B}" dt="2023-06-30T20:53:42.012" v="294" actId="404"/>
          <ac:spMkLst>
            <pc:docMk/>
            <pc:sldMk cId="519747851" sldId="529"/>
            <ac:spMk id="28" creationId="{511E5CF5-5588-8504-4D74-3EC17F22FB9F}"/>
          </ac:spMkLst>
        </pc:spChg>
        <pc:spChg chg="add mod">
          <ac:chgData name="Paula Vázquez-Valero" userId="3a0e46d7-2099-40af-a155-aa45b68bfff3" providerId="ADAL" clId="{4B574821-E227-4C45-97C6-8AF0861D833B}" dt="2023-06-30T20:53:42.012" v="294" actId="404"/>
          <ac:spMkLst>
            <pc:docMk/>
            <pc:sldMk cId="519747851" sldId="529"/>
            <ac:spMk id="29" creationId="{63B3B80F-871E-C1EE-06FC-153E41F81BF5}"/>
          </ac:spMkLst>
        </pc:spChg>
        <pc:spChg chg="add mod">
          <ac:chgData name="Paula Vázquez-Valero" userId="3a0e46d7-2099-40af-a155-aa45b68bfff3" providerId="ADAL" clId="{4B574821-E227-4C45-97C6-8AF0861D833B}" dt="2023-06-30T20:53:42.012" v="294" actId="404"/>
          <ac:spMkLst>
            <pc:docMk/>
            <pc:sldMk cId="519747851" sldId="529"/>
            <ac:spMk id="30" creationId="{02380B26-012C-C34A-C043-9F24A93AFDCC}"/>
          </ac:spMkLst>
        </pc:spChg>
        <pc:spChg chg="add mod">
          <ac:chgData name="Paula Vázquez-Valero" userId="3a0e46d7-2099-40af-a155-aa45b68bfff3" providerId="ADAL" clId="{4B574821-E227-4C45-97C6-8AF0861D833B}" dt="2023-06-30T20:53:42.012" v="294" actId="404"/>
          <ac:spMkLst>
            <pc:docMk/>
            <pc:sldMk cId="519747851" sldId="529"/>
            <ac:spMk id="31" creationId="{6F197DC7-A759-B22A-42B6-B1ABA08AEF12}"/>
          </ac:spMkLst>
        </pc:spChg>
        <pc:spChg chg="add mod">
          <ac:chgData name="Paula Vázquez-Valero" userId="3a0e46d7-2099-40af-a155-aa45b68bfff3" providerId="ADAL" clId="{4B574821-E227-4C45-97C6-8AF0861D833B}" dt="2023-06-30T20:53:47.368" v="295" actId="404"/>
          <ac:spMkLst>
            <pc:docMk/>
            <pc:sldMk cId="519747851" sldId="529"/>
            <ac:spMk id="32" creationId="{CBDC84FB-B30B-90E0-6816-0B7DAB2000AC}"/>
          </ac:spMkLst>
        </pc:spChg>
        <pc:spChg chg="add mod">
          <ac:chgData name="Paula Vázquez-Valero" userId="3a0e46d7-2099-40af-a155-aa45b68bfff3" providerId="ADAL" clId="{4B574821-E227-4C45-97C6-8AF0861D833B}" dt="2023-06-30T20:54:47.267" v="320" actId="1076"/>
          <ac:spMkLst>
            <pc:docMk/>
            <pc:sldMk cId="519747851" sldId="529"/>
            <ac:spMk id="33" creationId="{EAC7812E-B651-03D7-BCC7-470D6F0BF2F2}"/>
          </ac:spMkLst>
        </pc:spChg>
        <pc:spChg chg="add mod">
          <ac:chgData name="Paula Vázquez-Valero" userId="3a0e46d7-2099-40af-a155-aa45b68bfff3" providerId="ADAL" clId="{4B574821-E227-4C45-97C6-8AF0861D833B}" dt="2023-06-30T20:54:47.267" v="320" actId="1076"/>
          <ac:spMkLst>
            <pc:docMk/>
            <pc:sldMk cId="519747851" sldId="529"/>
            <ac:spMk id="34" creationId="{456B3C9F-0BB1-6A40-ABE8-1EFE39BFDB27}"/>
          </ac:spMkLst>
        </pc:spChg>
        <pc:spChg chg="add mod">
          <ac:chgData name="Paula Vázquez-Valero" userId="3a0e46d7-2099-40af-a155-aa45b68bfff3" providerId="ADAL" clId="{4B574821-E227-4C45-97C6-8AF0861D833B}" dt="2023-06-30T20:54:47.267" v="320" actId="1076"/>
          <ac:spMkLst>
            <pc:docMk/>
            <pc:sldMk cId="519747851" sldId="529"/>
            <ac:spMk id="35" creationId="{E40B9B74-AB57-85A0-7BDC-47DBC400ADC0}"/>
          </ac:spMkLst>
        </pc:spChg>
        <pc:spChg chg="add mod">
          <ac:chgData name="Paula Vázquez-Valero" userId="3a0e46d7-2099-40af-a155-aa45b68bfff3" providerId="ADAL" clId="{4B574821-E227-4C45-97C6-8AF0861D833B}" dt="2023-06-30T20:54:53.243" v="321" actId="1076"/>
          <ac:spMkLst>
            <pc:docMk/>
            <pc:sldMk cId="519747851" sldId="529"/>
            <ac:spMk id="36" creationId="{1ED99F8E-CF35-3B9F-10B2-623FC5DBF987}"/>
          </ac:spMkLst>
        </pc:spChg>
        <pc:spChg chg="add mod">
          <ac:chgData name="Paula Vázquez-Valero" userId="3a0e46d7-2099-40af-a155-aa45b68bfff3" providerId="ADAL" clId="{4B574821-E227-4C45-97C6-8AF0861D833B}" dt="2023-06-30T20:54:47.267" v="320" actId="1076"/>
          <ac:spMkLst>
            <pc:docMk/>
            <pc:sldMk cId="519747851" sldId="529"/>
            <ac:spMk id="39" creationId="{AB40AA0F-748D-7AF7-FC5A-DC28DAEE20AD}"/>
          </ac:spMkLst>
        </pc:spChg>
        <pc:spChg chg="add mod">
          <ac:chgData name="Paula Vázquez-Valero" userId="3a0e46d7-2099-40af-a155-aa45b68bfff3" providerId="ADAL" clId="{4B574821-E227-4C45-97C6-8AF0861D833B}" dt="2023-06-30T20:54:53.243" v="321" actId="1076"/>
          <ac:spMkLst>
            <pc:docMk/>
            <pc:sldMk cId="519747851" sldId="529"/>
            <ac:spMk id="40" creationId="{C54808EA-D0C4-009D-DD44-4248F6D1F526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46" creationId="{2E88B555-9841-644C-635A-EBFF9C5534FB}"/>
          </ac:spMkLst>
        </pc:spChg>
        <pc:spChg chg="add mod">
          <ac:chgData name="Paula Vázquez-Valero" userId="3a0e46d7-2099-40af-a155-aa45b68bfff3" providerId="ADAL" clId="{4B574821-E227-4C45-97C6-8AF0861D833B}" dt="2023-06-30T20:54:25.220" v="318" actId="20577"/>
          <ac:spMkLst>
            <pc:docMk/>
            <pc:sldMk cId="519747851" sldId="529"/>
            <ac:spMk id="47" creationId="{F4A668FF-BBBB-9C8D-DC30-E12A6F0B199E}"/>
          </ac:spMkLst>
        </pc:spChg>
        <pc:spChg chg="add del mod">
          <ac:chgData name="Paula Vázquez-Valero" userId="3a0e46d7-2099-40af-a155-aa45b68bfff3" providerId="ADAL" clId="{4B574821-E227-4C45-97C6-8AF0861D833B}" dt="2023-06-30T20:54:36.670" v="319" actId="478"/>
          <ac:spMkLst>
            <pc:docMk/>
            <pc:sldMk cId="519747851" sldId="529"/>
            <ac:spMk id="48" creationId="{B818ECA6-28A4-A83C-BC10-5F0DEC08ADF5}"/>
          </ac:spMkLst>
        </pc:spChg>
        <pc:spChg chg="add mod">
          <ac:chgData name="Paula Vázquez-Valero" userId="3a0e46d7-2099-40af-a155-aa45b68bfff3" providerId="ADAL" clId="{4B574821-E227-4C45-97C6-8AF0861D833B}" dt="2023-06-30T20:57:56.086" v="406" actId="1036"/>
          <ac:spMkLst>
            <pc:docMk/>
            <pc:sldMk cId="519747851" sldId="529"/>
            <ac:spMk id="49" creationId="{6D7AB8F1-BA47-8262-5C87-901F6CCAD6FB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76" creationId="{45526E91-83C9-C523-E470-FDB942291071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77" creationId="{3C27F09A-4504-DC9B-7543-3F271FEA3229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78" creationId="{8899E7B7-52FE-1384-3141-0AE71646F7EB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79" creationId="{1CE1962E-6415-AEDF-63A2-5D0D02157891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80" creationId="{29727EA1-DC0E-7BBF-8DF4-44E1BE0B9C1C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81" creationId="{BFAE0252-4A01-CA77-0940-C6A87306CBF9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82" creationId="{FF11FB9B-7687-FCDA-FD8B-F17CC5D69980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83" creationId="{EB5D1B4A-D2FA-16C4-20BE-AD4D75FE7660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84" creationId="{3599F55D-4C83-664E-559E-AD79084299F8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92" creationId="{0B885125-BB95-FC4D-3A25-9C41A50A43F7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97" creationId="{7FE3EA6A-FA26-2444-39BA-7E3E285D9DC2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99" creationId="{08ACD494-C856-89C6-C1F9-C5D38C5BA8A3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100" creationId="{D6FC0FD7-BBD7-B0A6-F987-60F3826410E1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101" creationId="{47D109ED-7148-9541-750A-FFA13CD5DE4E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106" creationId="{E2A69D01-D0F0-AE51-D903-B41F089F4059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110" creationId="{08161DF4-64BB-9981-CE73-75C6328944FB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114" creationId="{4FC90DD6-7D04-59BF-52B7-39B0DEBF3BC0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115" creationId="{E196EBD5-3F90-3EF1-7405-643A42A05147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116" creationId="{D5FC5E7C-6421-7ADA-F4CA-BDF050467427}"/>
          </ac:spMkLst>
        </pc:spChg>
        <pc:spChg chg="del">
          <ac:chgData name="Paula Vázquez-Valero" userId="3a0e46d7-2099-40af-a155-aa45b68bfff3" providerId="ADAL" clId="{4B574821-E227-4C45-97C6-8AF0861D833B}" dt="2023-06-30T20:50:57.573" v="236" actId="478"/>
          <ac:spMkLst>
            <pc:docMk/>
            <pc:sldMk cId="519747851" sldId="529"/>
            <ac:spMk id="117" creationId="{45266710-8AA7-CDE4-AC10-7F1EC8C9CE96}"/>
          </ac:spMkLst>
        </pc:spChg>
        <pc:grpChg chg="mod">
          <ac:chgData name="Paula Vázquez-Valero" userId="3a0e46d7-2099-40af-a155-aa45b68bfff3" providerId="ADAL" clId="{4B574821-E227-4C45-97C6-8AF0861D833B}" dt="2023-06-30T20:53:42.012" v="294" actId="404"/>
          <ac:grpSpMkLst>
            <pc:docMk/>
            <pc:sldMk cId="519747851" sldId="529"/>
            <ac:grpSpMk id="9" creationId="{BDC7A000-6C93-0F92-02A8-4F97119C84FB}"/>
          </ac:grpSpMkLst>
        </pc:grpChg>
        <pc:grpChg chg="del">
          <ac:chgData name="Paula Vázquez-Valero" userId="3a0e46d7-2099-40af-a155-aa45b68bfff3" providerId="ADAL" clId="{4B574821-E227-4C45-97C6-8AF0861D833B}" dt="2023-06-30T20:50:57.573" v="236" actId="478"/>
          <ac:grpSpMkLst>
            <pc:docMk/>
            <pc:sldMk cId="519747851" sldId="529"/>
            <ac:grpSpMk id="85" creationId="{70E758D9-6554-DDB5-5F53-1BC4AECEEDA9}"/>
          </ac:grpSpMkLst>
        </pc:grpChg>
        <pc:grpChg chg="del">
          <ac:chgData name="Paula Vázquez-Valero" userId="3a0e46d7-2099-40af-a155-aa45b68bfff3" providerId="ADAL" clId="{4B574821-E227-4C45-97C6-8AF0861D833B}" dt="2023-06-30T20:50:57.573" v="236" actId="478"/>
          <ac:grpSpMkLst>
            <pc:docMk/>
            <pc:sldMk cId="519747851" sldId="529"/>
            <ac:grpSpMk id="89" creationId="{C95AF9D9-F539-1CC8-C609-D45E0C7D5AEA}"/>
          </ac:grpSpMkLst>
        </pc:grpChg>
        <pc:grpChg chg="del">
          <ac:chgData name="Paula Vázquez-Valero" userId="3a0e46d7-2099-40af-a155-aa45b68bfff3" providerId="ADAL" clId="{4B574821-E227-4C45-97C6-8AF0861D833B}" dt="2023-06-30T20:50:57.573" v="236" actId="478"/>
          <ac:grpSpMkLst>
            <pc:docMk/>
            <pc:sldMk cId="519747851" sldId="529"/>
            <ac:grpSpMk id="94" creationId="{E327942E-2DE1-93BD-A007-E83027929686}"/>
          </ac:grpSpMkLst>
        </pc:grpChg>
        <pc:grpChg chg="del">
          <ac:chgData name="Paula Vázquez-Valero" userId="3a0e46d7-2099-40af-a155-aa45b68bfff3" providerId="ADAL" clId="{4B574821-E227-4C45-97C6-8AF0861D833B}" dt="2023-06-30T20:50:57.573" v="236" actId="478"/>
          <ac:grpSpMkLst>
            <pc:docMk/>
            <pc:sldMk cId="519747851" sldId="529"/>
            <ac:grpSpMk id="103" creationId="{DFB95A5D-5EF0-ED14-D429-F5632A2BC698}"/>
          </ac:grpSpMkLst>
        </pc:grpChg>
        <pc:grpChg chg="del">
          <ac:chgData name="Paula Vázquez-Valero" userId="3a0e46d7-2099-40af-a155-aa45b68bfff3" providerId="ADAL" clId="{4B574821-E227-4C45-97C6-8AF0861D833B}" dt="2023-06-30T20:50:57.573" v="236" actId="478"/>
          <ac:grpSpMkLst>
            <pc:docMk/>
            <pc:sldMk cId="519747851" sldId="529"/>
            <ac:grpSpMk id="107" creationId="{AC02242B-2596-45D2-A019-76F0E21F9D02}"/>
          </ac:grpSpMkLst>
        </pc:grpChg>
        <pc:grpChg chg="del">
          <ac:chgData name="Paula Vázquez-Valero" userId="3a0e46d7-2099-40af-a155-aa45b68bfff3" providerId="ADAL" clId="{4B574821-E227-4C45-97C6-8AF0861D833B}" dt="2023-06-30T20:50:57.573" v="236" actId="478"/>
          <ac:grpSpMkLst>
            <pc:docMk/>
            <pc:sldMk cId="519747851" sldId="529"/>
            <ac:grpSpMk id="111" creationId="{010C2B71-DD11-F454-7DA2-0E762FCBE918}"/>
          </ac:grpSpMkLst>
        </pc:grpChg>
        <pc:picChg chg="add mod">
          <ac:chgData name="Paula Vázquez-Valero" userId="3a0e46d7-2099-40af-a155-aa45b68bfff3" providerId="ADAL" clId="{4B574821-E227-4C45-97C6-8AF0861D833B}" dt="2023-06-30T20:53:38.266" v="293" actId="404"/>
          <ac:picMkLst>
            <pc:docMk/>
            <pc:sldMk cId="519747851" sldId="529"/>
            <ac:picMk id="3" creationId="{A00093DC-66F7-0080-FCF7-10A0914D199C}"/>
          </ac:picMkLst>
        </pc:picChg>
        <pc:picChg chg="mod">
          <ac:chgData name="Paula Vázquez-Valero" userId="3a0e46d7-2099-40af-a155-aa45b68bfff3" providerId="ADAL" clId="{4B574821-E227-4C45-97C6-8AF0861D833B}" dt="2023-06-30T20:53:38.266" v="293" actId="404"/>
          <ac:picMkLst>
            <pc:docMk/>
            <pc:sldMk cId="519747851" sldId="529"/>
            <ac:picMk id="8" creationId="{16231AF6-EFB1-088C-2286-6D26302FCFE5}"/>
          </ac:picMkLst>
        </pc:picChg>
        <pc:picChg chg="mod">
          <ac:chgData name="Paula Vázquez-Valero" userId="3a0e46d7-2099-40af-a155-aa45b68bfff3" providerId="ADAL" clId="{4B574821-E227-4C45-97C6-8AF0861D833B}" dt="2023-06-30T20:53:42.012" v="294" actId="404"/>
          <ac:picMkLst>
            <pc:docMk/>
            <pc:sldMk cId="519747851" sldId="529"/>
            <ac:picMk id="10" creationId="{4BB0685B-0453-0FF1-DB90-92E1792088E7}"/>
          </ac:picMkLst>
        </pc:picChg>
        <pc:picChg chg="add mod">
          <ac:chgData name="Paula Vázquez-Valero" userId="3a0e46d7-2099-40af-a155-aa45b68bfff3" providerId="ADAL" clId="{4B574821-E227-4C45-97C6-8AF0861D833B}" dt="2023-06-30T20:53:38.266" v="293" actId="404"/>
          <ac:picMkLst>
            <pc:docMk/>
            <pc:sldMk cId="519747851" sldId="529"/>
            <ac:picMk id="13" creationId="{C7606812-126A-687D-E88D-89E96F896527}"/>
          </ac:picMkLst>
        </pc:picChg>
        <pc:picChg chg="add mod">
          <ac:chgData name="Paula Vázquez-Valero" userId="3a0e46d7-2099-40af-a155-aa45b68bfff3" providerId="ADAL" clId="{4B574821-E227-4C45-97C6-8AF0861D833B}" dt="2023-06-30T20:53:38.266" v="293" actId="404"/>
          <ac:picMkLst>
            <pc:docMk/>
            <pc:sldMk cId="519747851" sldId="529"/>
            <ac:picMk id="18" creationId="{D5D332F8-9BFB-CE95-875A-19465829AC5C}"/>
          </ac:picMkLst>
        </pc:picChg>
        <pc:picChg chg="mod">
          <ac:chgData name="Paula Vázquez-Valero" userId="3a0e46d7-2099-40af-a155-aa45b68bfff3" providerId="ADAL" clId="{4B574821-E227-4C45-97C6-8AF0861D833B}" dt="2023-06-30T20:53:38.266" v="293" actId="404"/>
          <ac:picMkLst>
            <pc:docMk/>
            <pc:sldMk cId="519747851" sldId="529"/>
            <ac:picMk id="21" creationId="{874A7B86-ADC4-407E-0E62-0BF8EB373019}"/>
          </ac:picMkLst>
        </pc:picChg>
        <pc:picChg chg="add mod">
          <ac:chgData name="Paula Vázquez-Valero" userId="3a0e46d7-2099-40af-a155-aa45b68bfff3" providerId="ADAL" clId="{4B574821-E227-4C45-97C6-8AF0861D833B}" dt="2023-06-30T20:53:38.266" v="293" actId="404"/>
          <ac:picMkLst>
            <pc:docMk/>
            <pc:sldMk cId="519747851" sldId="529"/>
            <ac:picMk id="25" creationId="{15AAB8F8-364A-9406-E126-E8BA53839C5E}"/>
          </ac:picMkLst>
        </pc:picChg>
        <pc:picChg chg="add mod">
          <ac:chgData name="Paula Vázquez-Valero" userId="3a0e46d7-2099-40af-a155-aa45b68bfff3" providerId="ADAL" clId="{4B574821-E227-4C45-97C6-8AF0861D833B}" dt="2023-06-30T20:53:38.266" v="293" actId="404"/>
          <ac:picMkLst>
            <pc:docMk/>
            <pc:sldMk cId="519747851" sldId="529"/>
            <ac:picMk id="26" creationId="{15E55554-9FCF-11BC-F5B0-EEA4BD6A4FA3}"/>
          </ac:picMkLst>
        </pc:picChg>
        <pc:picChg chg="add mod">
          <ac:chgData name="Paula Vázquez-Valero" userId="3a0e46d7-2099-40af-a155-aa45b68bfff3" providerId="ADAL" clId="{4B574821-E227-4C45-97C6-8AF0861D833B}" dt="2023-06-30T20:54:47.267" v="320" actId="1076"/>
          <ac:picMkLst>
            <pc:docMk/>
            <pc:sldMk cId="519747851" sldId="529"/>
            <ac:picMk id="37" creationId="{3709CD62-B1A0-E136-9D9B-01DD4F1D47BB}"/>
          </ac:picMkLst>
        </pc:picChg>
        <pc:picChg chg="add mod">
          <ac:chgData name="Paula Vázquez-Valero" userId="3a0e46d7-2099-40af-a155-aa45b68bfff3" providerId="ADAL" clId="{4B574821-E227-4C45-97C6-8AF0861D833B}" dt="2023-06-30T20:54:47.267" v="320" actId="1076"/>
          <ac:picMkLst>
            <pc:docMk/>
            <pc:sldMk cId="519747851" sldId="529"/>
            <ac:picMk id="38" creationId="{33FC0D54-BA84-89E7-7907-A902CAE325F1}"/>
          </ac:picMkLst>
        </pc:picChg>
        <pc:picChg chg="add mod">
          <ac:chgData name="Paula Vázquez-Valero" userId="3a0e46d7-2099-40af-a155-aa45b68bfff3" providerId="ADAL" clId="{4B574821-E227-4C45-97C6-8AF0861D833B}" dt="2023-06-30T20:53:38.266" v="293" actId="404"/>
          <ac:picMkLst>
            <pc:docMk/>
            <pc:sldMk cId="519747851" sldId="529"/>
            <ac:picMk id="41" creationId="{38313924-9B0E-8BC6-08EF-DC5A3D4FC506}"/>
          </ac:picMkLst>
        </pc:picChg>
        <pc:picChg chg="add mod">
          <ac:chgData name="Paula Vázquez-Valero" userId="3a0e46d7-2099-40af-a155-aa45b68bfff3" providerId="ADAL" clId="{4B574821-E227-4C45-97C6-8AF0861D833B}" dt="2023-06-30T20:53:38.266" v="293" actId="404"/>
          <ac:picMkLst>
            <pc:docMk/>
            <pc:sldMk cId="519747851" sldId="529"/>
            <ac:picMk id="42" creationId="{982EC0F5-1415-4ED9-F382-A0BB0C01E2CA}"/>
          </ac:picMkLst>
        </pc:picChg>
        <pc:picChg chg="add mod">
          <ac:chgData name="Paula Vázquez-Valero" userId="3a0e46d7-2099-40af-a155-aa45b68bfff3" providerId="ADAL" clId="{4B574821-E227-4C45-97C6-8AF0861D833B}" dt="2023-06-30T20:53:38.266" v="293" actId="404"/>
          <ac:picMkLst>
            <pc:docMk/>
            <pc:sldMk cId="519747851" sldId="529"/>
            <ac:picMk id="43" creationId="{CF8800A5-545A-8412-705F-AC1E7D102EA1}"/>
          </ac:picMkLst>
        </pc:picChg>
        <pc:picChg chg="add mod">
          <ac:chgData name="Paula Vázquez-Valero" userId="3a0e46d7-2099-40af-a155-aa45b68bfff3" providerId="ADAL" clId="{4B574821-E227-4C45-97C6-8AF0861D833B}" dt="2023-06-30T20:53:38.266" v="293" actId="404"/>
          <ac:picMkLst>
            <pc:docMk/>
            <pc:sldMk cId="519747851" sldId="529"/>
            <ac:picMk id="44" creationId="{300A0C33-28D2-CFF8-AD9C-61CBE927511B}"/>
          </ac:picMkLst>
        </pc:picChg>
        <pc:picChg chg="add mod ord">
          <ac:chgData name="Paula Vázquez-Valero" userId="3a0e46d7-2099-40af-a155-aa45b68bfff3" providerId="ADAL" clId="{4B574821-E227-4C45-97C6-8AF0861D833B}" dt="2023-06-30T20:53:38.266" v="293" actId="404"/>
          <ac:picMkLst>
            <pc:docMk/>
            <pc:sldMk cId="519747851" sldId="529"/>
            <ac:picMk id="45" creationId="{AFAC3FCA-3517-8FCD-10D9-FF18D6B70D26}"/>
          </ac:picMkLst>
        </pc:picChg>
        <pc:picChg chg="del">
          <ac:chgData name="Paula Vázquez-Valero" userId="3a0e46d7-2099-40af-a155-aa45b68bfff3" providerId="ADAL" clId="{4B574821-E227-4C45-97C6-8AF0861D833B}" dt="2023-06-30T20:50:57.573" v="236" actId="478"/>
          <ac:picMkLst>
            <pc:docMk/>
            <pc:sldMk cId="519747851" sldId="529"/>
            <ac:picMk id="88" creationId="{2693BCFF-FDD1-B969-1F4A-E9732E5AB9AB}"/>
          </ac:picMkLst>
        </pc:picChg>
        <pc:picChg chg="del">
          <ac:chgData name="Paula Vázquez-Valero" userId="3a0e46d7-2099-40af-a155-aa45b68bfff3" providerId="ADAL" clId="{4B574821-E227-4C45-97C6-8AF0861D833B}" dt="2023-06-30T20:50:57.573" v="236" actId="478"/>
          <ac:picMkLst>
            <pc:docMk/>
            <pc:sldMk cId="519747851" sldId="529"/>
            <ac:picMk id="93" creationId="{6FD76D77-8F8A-0175-0601-E8AA9D592E46}"/>
          </ac:picMkLst>
        </pc:picChg>
        <pc:picChg chg="del">
          <ac:chgData name="Paula Vázquez-Valero" userId="3a0e46d7-2099-40af-a155-aa45b68bfff3" providerId="ADAL" clId="{4B574821-E227-4C45-97C6-8AF0861D833B}" dt="2023-06-30T20:50:57.573" v="236" actId="478"/>
          <ac:picMkLst>
            <pc:docMk/>
            <pc:sldMk cId="519747851" sldId="529"/>
            <ac:picMk id="98" creationId="{69309166-2D7C-CC6C-44F0-FE221F951A93}"/>
          </ac:picMkLst>
        </pc:picChg>
        <pc:picChg chg="del">
          <ac:chgData name="Paula Vázquez-Valero" userId="3a0e46d7-2099-40af-a155-aa45b68bfff3" providerId="ADAL" clId="{4B574821-E227-4C45-97C6-8AF0861D833B}" dt="2023-06-30T20:50:57.573" v="236" actId="478"/>
          <ac:picMkLst>
            <pc:docMk/>
            <pc:sldMk cId="519747851" sldId="529"/>
            <ac:picMk id="102" creationId="{7C707F5E-1DB6-5898-D463-E90E3F3B9B3C}"/>
          </ac:picMkLst>
        </pc:picChg>
        <pc:picChg chg="del">
          <ac:chgData name="Paula Vázquez-Valero" userId="3a0e46d7-2099-40af-a155-aa45b68bfff3" providerId="ADAL" clId="{4B574821-E227-4C45-97C6-8AF0861D833B}" dt="2023-06-30T20:50:57.573" v="236" actId="478"/>
          <ac:picMkLst>
            <pc:docMk/>
            <pc:sldMk cId="519747851" sldId="529"/>
            <ac:picMk id="118" creationId="{E4DAC0EF-8984-302F-D45D-87B3889520EB}"/>
          </ac:picMkLst>
        </pc:picChg>
      </pc:sldChg>
      <pc:sldChg chg="addSp delSp modSp mod delAnim modAnim">
        <pc:chgData name="Paula Vázquez-Valero" userId="3a0e46d7-2099-40af-a155-aa45b68bfff3" providerId="ADAL" clId="{4B574821-E227-4C45-97C6-8AF0861D833B}" dt="2023-06-30T21:32:04.496" v="1313"/>
        <pc:sldMkLst>
          <pc:docMk/>
          <pc:sldMk cId="3377337680" sldId="530"/>
        </pc:sldMkLst>
        <pc:spChg chg="mod">
          <ac:chgData name="Paula Vázquez-Valero" userId="3a0e46d7-2099-40af-a155-aa45b68bfff3" providerId="ADAL" clId="{4B574821-E227-4C45-97C6-8AF0861D833B}" dt="2023-06-30T21:26:38.934" v="1215" actId="404"/>
          <ac:spMkLst>
            <pc:docMk/>
            <pc:sldMk cId="3377337680" sldId="530"/>
            <ac:spMk id="2" creationId="{FC3C5452-B492-478D-8C7F-8D0CC48CA28A}"/>
          </ac:spMkLst>
        </pc:spChg>
        <pc:spChg chg="add del mod">
          <ac:chgData name="Paula Vázquez-Valero" userId="3a0e46d7-2099-40af-a155-aa45b68bfff3" providerId="ADAL" clId="{4B574821-E227-4C45-97C6-8AF0861D833B}" dt="2023-06-30T21:27:42.673" v="1284"/>
          <ac:spMkLst>
            <pc:docMk/>
            <pc:sldMk cId="3377337680" sldId="530"/>
            <ac:spMk id="4" creationId="{4EF84914-8DF9-2959-CB28-D2E1426F1842}"/>
          </ac:spMkLst>
        </pc:spChg>
        <pc:spChg chg="mod">
          <ac:chgData name="Paula Vázquez-Valero" userId="3a0e46d7-2099-40af-a155-aa45b68bfff3" providerId="ADAL" clId="{4B574821-E227-4C45-97C6-8AF0861D833B}" dt="2023-06-30T21:30:47.026" v="1308" actId="1582"/>
          <ac:spMkLst>
            <pc:docMk/>
            <pc:sldMk cId="3377337680" sldId="530"/>
            <ac:spMk id="6" creationId="{6877F4FC-8EEF-4DDE-AB93-50785126D598}"/>
          </ac:spMkLst>
        </pc:spChg>
        <pc:spChg chg="mod">
          <ac:chgData name="Paula Vázquez-Valero" userId="3a0e46d7-2099-40af-a155-aa45b68bfff3" providerId="ADAL" clId="{4B574821-E227-4C45-97C6-8AF0861D833B}" dt="2023-06-30T21:30:47.026" v="1308" actId="1582"/>
          <ac:spMkLst>
            <pc:docMk/>
            <pc:sldMk cId="3377337680" sldId="530"/>
            <ac:spMk id="7" creationId="{6E70F2AC-4D78-4438-AF49-070A4555F2B8}"/>
          </ac:spMkLst>
        </pc:spChg>
        <pc:spChg chg="mod">
          <ac:chgData name="Paula Vázquez-Valero" userId="3a0e46d7-2099-40af-a155-aa45b68bfff3" providerId="ADAL" clId="{4B574821-E227-4C45-97C6-8AF0861D833B}" dt="2023-06-30T21:30:47.026" v="1308" actId="1582"/>
          <ac:spMkLst>
            <pc:docMk/>
            <pc:sldMk cId="3377337680" sldId="530"/>
            <ac:spMk id="8" creationId="{78FFBEDB-C561-43BE-B0E3-601284BCCDA5}"/>
          </ac:spMkLst>
        </pc:spChg>
        <pc:spChg chg="mod">
          <ac:chgData name="Paula Vázquez-Valero" userId="3a0e46d7-2099-40af-a155-aa45b68bfff3" providerId="ADAL" clId="{4B574821-E227-4C45-97C6-8AF0861D833B}" dt="2023-06-30T21:30:47.026" v="1308" actId="1582"/>
          <ac:spMkLst>
            <pc:docMk/>
            <pc:sldMk cId="3377337680" sldId="530"/>
            <ac:spMk id="9" creationId="{A43C0234-14D4-4180-AC58-1E71761C5D85}"/>
          </ac:spMkLst>
        </pc:spChg>
        <pc:spChg chg="mod">
          <ac:chgData name="Paula Vázquez-Valero" userId="3a0e46d7-2099-40af-a155-aa45b68bfff3" providerId="ADAL" clId="{4B574821-E227-4C45-97C6-8AF0861D833B}" dt="2023-06-30T21:30:47.026" v="1308" actId="1582"/>
          <ac:spMkLst>
            <pc:docMk/>
            <pc:sldMk cId="3377337680" sldId="530"/>
            <ac:spMk id="10" creationId="{3FB3C37A-762A-48BB-845C-A941B7B5D3C4}"/>
          </ac:spMkLst>
        </pc:spChg>
        <pc:spChg chg="mod">
          <ac:chgData name="Paula Vázquez-Valero" userId="3a0e46d7-2099-40af-a155-aa45b68bfff3" providerId="ADAL" clId="{4B574821-E227-4C45-97C6-8AF0861D833B}" dt="2023-06-30T21:30:47.026" v="1308" actId="1582"/>
          <ac:spMkLst>
            <pc:docMk/>
            <pc:sldMk cId="3377337680" sldId="530"/>
            <ac:spMk id="11" creationId="{DD857C8F-2098-4948-AD52-F0159D8E9D98}"/>
          </ac:spMkLst>
        </pc:spChg>
        <pc:spChg chg="mod">
          <ac:chgData name="Paula Vázquez-Valero" userId="3a0e46d7-2099-40af-a155-aa45b68bfff3" providerId="ADAL" clId="{4B574821-E227-4C45-97C6-8AF0861D833B}" dt="2023-06-30T21:26:40.899" v="1216"/>
          <ac:spMkLst>
            <pc:docMk/>
            <pc:sldMk cId="3377337680" sldId="530"/>
            <ac:spMk id="13" creationId="{F1DE7A31-3F7A-4016-3931-1F1250636129}"/>
          </ac:spMkLst>
        </pc:spChg>
        <pc:spChg chg="del mod">
          <ac:chgData name="Paula Vázquez-Valero" userId="3a0e46d7-2099-40af-a155-aa45b68bfff3" providerId="ADAL" clId="{4B574821-E227-4C45-97C6-8AF0861D833B}" dt="2023-06-30T21:29:49.273" v="1304"/>
          <ac:spMkLst>
            <pc:docMk/>
            <pc:sldMk cId="3377337680" sldId="530"/>
            <ac:spMk id="15" creationId="{035299A0-022E-433E-BDB2-E8DFD6B99491}"/>
          </ac:spMkLst>
        </pc:spChg>
        <pc:spChg chg="add mod">
          <ac:chgData name="Paula Vázquez-Valero" userId="3a0e46d7-2099-40af-a155-aa45b68bfff3" providerId="ADAL" clId="{4B574821-E227-4C45-97C6-8AF0861D833B}" dt="2023-06-30T21:28:16.868" v="1286"/>
          <ac:spMkLst>
            <pc:docMk/>
            <pc:sldMk cId="3377337680" sldId="530"/>
            <ac:spMk id="17" creationId="{E48F1B66-5EE3-9B5A-C271-7FA8147675D7}"/>
          </ac:spMkLst>
        </pc:spChg>
        <pc:spChg chg="add mod">
          <ac:chgData name="Paula Vázquez-Valero" userId="3a0e46d7-2099-40af-a155-aa45b68bfff3" providerId="ADAL" clId="{4B574821-E227-4C45-97C6-8AF0861D833B}" dt="2023-06-30T21:28:16.868" v="1286"/>
          <ac:spMkLst>
            <pc:docMk/>
            <pc:sldMk cId="3377337680" sldId="530"/>
            <ac:spMk id="18" creationId="{85BB0D79-442C-F58E-1E4B-D3001791046F}"/>
          </ac:spMkLst>
        </pc:spChg>
        <pc:spChg chg="mod">
          <ac:chgData name="Paula Vázquez-Valero" userId="3a0e46d7-2099-40af-a155-aa45b68bfff3" providerId="ADAL" clId="{4B574821-E227-4C45-97C6-8AF0861D833B}" dt="2023-06-30T21:28:16.868" v="1286"/>
          <ac:spMkLst>
            <pc:docMk/>
            <pc:sldMk cId="3377337680" sldId="530"/>
            <ac:spMk id="20" creationId="{B143AA94-4722-D45A-B660-0A65961C4081}"/>
          </ac:spMkLst>
        </pc:spChg>
        <pc:spChg chg="add mod">
          <ac:chgData name="Paula Vázquez-Valero" userId="3a0e46d7-2099-40af-a155-aa45b68bfff3" providerId="ADAL" clId="{4B574821-E227-4C45-97C6-8AF0861D833B}" dt="2023-06-30T21:29:26.437" v="1298" actId="255"/>
          <ac:spMkLst>
            <pc:docMk/>
            <pc:sldMk cId="3377337680" sldId="530"/>
            <ac:spMk id="23" creationId="{B14156D6-2541-5888-9D00-0BC6E0C32A76}"/>
          </ac:spMkLst>
        </pc:spChg>
        <pc:spChg chg="mod">
          <ac:chgData name="Paula Vázquez-Valero" userId="3a0e46d7-2099-40af-a155-aa45b68bfff3" providerId="ADAL" clId="{4B574821-E227-4C45-97C6-8AF0861D833B}" dt="2023-06-30T21:27:41.465" v="1283" actId="20577"/>
          <ac:spMkLst>
            <pc:docMk/>
            <pc:sldMk cId="3377337680" sldId="530"/>
            <ac:spMk id="38" creationId="{620A6261-E252-4D01-AA22-1FE62159DC09}"/>
          </ac:spMkLst>
        </pc:spChg>
        <pc:spChg chg="mod ord">
          <ac:chgData name="Paula Vázquez-Valero" userId="3a0e46d7-2099-40af-a155-aa45b68bfff3" providerId="ADAL" clId="{4B574821-E227-4C45-97C6-8AF0861D833B}" dt="2023-06-30T21:29:44.636" v="1302" actId="14100"/>
          <ac:spMkLst>
            <pc:docMk/>
            <pc:sldMk cId="3377337680" sldId="530"/>
            <ac:spMk id="50" creationId="{26D46FBB-E1A1-49C2-8969-5205EE4386F1}"/>
          </ac:spMkLst>
        </pc:spChg>
        <pc:spChg chg="mod">
          <ac:chgData name="Paula Vázquez-Valero" userId="3a0e46d7-2099-40af-a155-aa45b68bfff3" providerId="ADAL" clId="{4B574821-E227-4C45-97C6-8AF0861D833B}" dt="2023-06-30T21:28:08.522" v="1285" actId="1076"/>
          <ac:spMkLst>
            <pc:docMk/>
            <pc:sldMk cId="3377337680" sldId="530"/>
            <ac:spMk id="115" creationId="{AC808B1A-63C7-478E-8188-C994C3F2A73E}"/>
          </ac:spMkLst>
        </pc:spChg>
        <pc:grpChg chg="add del mod">
          <ac:chgData name="Paula Vázquez-Valero" userId="3a0e46d7-2099-40af-a155-aa45b68bfff3" providerId="ADAL" clId="{4B574821-E227-4C45-97C6-8AF0861D833B}" dt="2023-06-30T21:27:42.673" v="1284"/>
          <ac:grpSpMkLst>
            <pc:docMk/>
            <pc:sldMk cId="3377337680" sldId="530"/>
            <ac:grpSpMk id="5" creationId="{9EC4AC16-1B21-9BE1-DB3A-128B03D0E449}"/>
          </ac:grpSpMkLst>
        </pc:grpChg>
        <pc:grpChg chg="add mod">
          <ac:chgData name="Paula Vázquez-Valero" userId="3a0e46d7-2099-40af-a155-aa45b68bfff3" providerId="ADAL" clId="{4B574821-E227-4C45-97C6-8AF0861D833B}" dt="2023-06-30T21:28:16.868" v="1286"/>
          <ac:grpSpMkLst>
            <pc:docMk/>
            <pc:sldMk cId="3377337680" sldId="530"/>
            <ac:grpSpMk id="19" creationId="{F869BEDF-EF5F-22CB-2A28-3A8D3B822B80}"/>
          </ac:grpSpMkLst>
        </pc:grpChg>
        <pc:picChg chg="del">
          <ac:chgData name="Paula Vázquez-Valero" userId="3a0e46d7-2099-40af-a155-aa45b68bfff3" providerId="ADAL" clId="{4B574821-E227-4C45-97C6-8AF0861D833B}" dt="2023-06-30T21:26:29.352" v="1201" actId="478"/>
          <ac:picMkLst>
            <pc:docMk/>
            <pc:sldMk cId="3377337680" sldId="530"/>
            <ac:picMk id="12" creationId="{B70FA04C-33A6-4C2B-B0D8-3504A08821BE}"/>
          </ac:picMkLst>
        </pc:picChg>
        <pc:picChg chg="mod">
          <ac:chgData name="Paula Vázquez-Valero" userId="3a0e46d7-2099-40af-a155-aa45b68bfff3" providerId="ADAL" clId="{4B574821-E227-4C45-97C6-8AF0861D833B}" dt="2023-06-30T21:26:40.899" v="1216"/>
          <ac:picMkLst>
            <pc:docMk/>
            <pc:sldMk cId="3377337680" sldId="530"/>
            <ac:picMk id="14" creationId="{D72D8E46-E33B-086B-5D67-1E45B5D8F66D}"/>
          </ac:picMkLst>
        </pc:picChg>
        <pc:picChg chg="mod">
          <ac:chgData name="Paula Vázquez-Valero" userId="3a0e46d7-2099-40af-a155-aa45b68bfff3" providerId="ADAL" clId="{4B574821-E227-4C45-97C6-8AF0861D833B}" dt="2023-06-30T21:28:16.868" v="1286"/>
          <ac:picMkLst>
            <pc:docMk/>
            <pc:sldMk cId="3377337680" sldId="530"/>
            <ac:picMk id="21" creationId="{541BE323-56DE-3825-912B-C655538294D9}"/>
          </ac:picMkLst>
        </pc:picChg>
        <pc:picChg chg="add mod">
          <ac:chgData name="Paula Vázquez-Valero" userId="3a0e46d7-2099-40af-a155-aa45b68bfff3" providerId="ADAL" clId="{4B574821-E227-4C45-97C6-8AF0861D833B}" dt="2023-06-30T21:28:36.307" v="1288" actId="1076"/>
          <ac:picMkLst>
            <pc:docMk/>
            <pc:sldMk cId="3377337680" sldId="530"/>
            <ac:picMk id="22" creationId="{677C66BB-4EF9-A8A8-03AD-1C5DF335440D}"/>
          </ac:picMkLst>
        </pc:picChg>
      </pc:sldChg>
      <pc:sldChg chg="addSp delSp modSp mod addAnim delAnim modAnim">
        <pc:chgData name="Paula Vázquez-Valero" userId="3a0e46d7-2099-40af-a155-aa45b68bfff3" providerId="ADAL" clId="{4B574821-E227-4C45-97C6-8AF0861D833B}" dt="2023-06-30T21:23:45.090" v="1164" actId="1076"/>
        <pc:sldMkLst>
          <pc:docMk/>
          <pc:sldMk cId="1609768909" sldId="539"/>
        </pc:sldMkLst>
        <pc:spChg chg="mod">
          <ac:chgData name="Paula Vázquez-Valero" userId="3a0e46d7-2099-40af-a155-aa45b68bfff3" providerId="ADAL" clId="{4B574821-E227-4C45-97C6-8AF0861D833B}" dt="2023-06-30T21:23:03.332" v="1160" actId="14100"/>
          <ac:spMkLst>
            <pc:docMk/>
            <pc:sldMk cId="1609768909" sldId="539"/>
            <ac:spMk id="3" creationId="{69B96429-166D-45DD-A0C5-32FD11CDF0EA}"/>
          </ac:spMkLst>
        </pc:spChg>
        <pc:spChg chg="mod">
          <ac:chgData name="Paula Vázquez-Valero" userId="3a0e46d7-2099-40af-a155-aa45b68bfff3" providerId="ADAL" clId="{4B574821-E227-4C45-97C6-8AF0861D833B}" dt="2023-06-30T21:23:18.163" v="1161" actId="1076"/>
          <ac:spMkLst>
            <pc:docMk/>
            <pc:sldMk cId="1609768909" sldId="539"/>
            <ac:spMk id="4" creationId="{DAA4847B-D922-4673-BE69-22CE669E0D13}"/>
          </ac:spMkLst>
        </pc:spChg>
        <pc:spChg chg="mod">
          <ac:chgData name="Paula Vázquez-Valero" userId="3a0e46d7-2099-40af-a155-aa45b68bfff3" providerId="ADAL" clId="{4B574821-E227-4C45-97C6-8AF0861D833B}" dt="2023-06-30T21:23:18.163" v="1161" actId="1076"/>
          <ac:spMkLst>
            <pc:docMk/>
            <pc:sldMk cId="1609768909" sldId="539"/>
            <ac:spMk id="5" creationId="{3DDB88E0-85BA-4005-81EE-26C5DE5ADBE8}"/>
          </ac:spMkLst>
        </pc:spChg>
        <pc:spChg chg="add mod">
          <ac:chgData name="Paula Vázquez-Valero" userId="3a0e46d7-2099-40af-a155-aa45b68bfff3" providerId="ADAL" clId="{4B574821-E227-4C45-97C6-8AF0861D833B}" dt="2023-06-30T20:55:47.808" v="339" actId="1076"/>
          <ac:spMkLst>
            <pc:docMk/>
            <pc:sldMk cId="1609768909" sldId="539"/>
            <ac:spMk id="8" creationId="{96FAFA47-1B29-C859-2010-24AFF81ECE7F}"/>
          </ac:spMkLst>
        </pc:spChg>
        <pc:spChg chg="add mod">
          <ac:chgData name="Paula Vázquez-Valero" userId="3a0e46d7-2099-40af-a155-aa45b68bfff3" providerId="ADAL" clId="{4B574821-E227-4C45-97C6-8AF0861D833B}" dt="2023-06-30T21:23:45.090" v="1164" actId="1076"/>
          <ac:spMkLst>
            <pc:docMk/>
            <pc:sldMk cId="1609768909" sldId="539"/>
            <ac:spMk id="9" creationId="{55B434B3-4F18-FC74-ABC9-44A23D8CCFBD}"/>
          </ac:spMkLst>
        </pc:spChg>
        <pc:spChg chg="add del mod">
          <ac:chgData name="Paula Vázquez-Valero" userId="3a0e46d7-2099-40af-a155-aa45b68bfff3" providerId="ADAL" clId="{4B574821-E227-4C45-97C6-8AF0861D833B}" dt="2023-06-30T21:21:19.788" v="1097" actId="571"/>
          <ac:spMkLst>
            <pc:docMk/>
            <pc:sldMk cId="1609768909" sldId="539"/>
            <ac:spMk id="11" creationId="{3742FBC0-F582-8653-82AD-CE93B5019E47}"/>
          </ac:spMkLst>
        </pc:spChg>
        <pc:spChg chg="del">
          <ac:chgData name="Paula Vázquez-Valero" userId="3a0e46d7-2099-40af-a155-aa45b68bfff3" providerId="ADAL" clId="{4B574821-E227-4C45-97C6-8AF0861D833B}" dt="2023-06-30T21:21:28.135" v="1098" actId="478"/>
          <ac:spMkLst>
            <pc:docMk/>
            <pc:sldMk cId="1609768909" sldId="539"/>
            <ac:spMk id="53" creationId="{5791A285-926D-4EA9-A33C-D6D3834A2244}"/>
          </ac:spMkLst>
        </pc:spChg>
        <pc:spChg chg="mod">
          <ac:chgData name="Paula Vázquez-Valero" userId="3a0e46d7-2099-40af-a155-aa45b68bfff3" providerId="ADAL" clId="{4B574821-E227-4C45-97C6-8AF0861D833B}" dt="2023-06-30T21:22:55.299" v="1159" actId="1076"/>
          <ac:spMkLst>
            <pc:docMk/>
            <pc:sldMk cId="1609768909" sldId="539"/>
            <ac:spMk id="56" creationId="{208DD867-9A38-407F-8EDD-DBAD81189DA5}"/>
          </ac:spMkLst>
        </pc:spChg>
        <pc:spChg chg="mod">
          <ac:chgData name="Paula Vázquez-Valero" userId="3a0e46d7-2099-40af-a155-aa45b68bfff3" providerId="ADAL" clId="{4B574821-E227-4C45-97C6-8AF0861D833B}" dt="2023-06-30T21:22:44.038" v="1158" actId="1076"/>
          <ac:spMkLst>
            <pc:docMk/>
            <pc:sldMk cId="1609768909" sldId="539"/>
            <ac:spMk id="57" creationId="{A7052416-2820-4CDE-BBC8-B4AD8B3E1BB0}"/>
          </ac:spMkLst>
        </pc:spChg>
        <pc:spChg chg="mod">
          <ac:chgData name="Paula Vázquez-Valero" userId="3a0e46d7-2099-40af-a155-aa45b68bfff3" providerId="ADAL" clId="{4B574821-E227-4C45-97C6-8AF0861D833B}" dt="2023-06-30T21:23:18.163" v="1161" actId="1076"/>
          <ac:spMkLst>
            <pc:docMk/>
            <pc:sldMk cId="1609768909" sldId="539"/>
            <ac:spMk id="66" creationId="{348A6FDF-7891-4882-9814-BA0E78C250BD}"/>
          </ac:spMkLst>
        </pc:spChg>
        <pc:spChg chg="mod">
          <ac:chgData name="Paula Vázquez-Valero" userId="3a0e46d7-2099-40af-a155-aa45b68bfff3" providerId="ADAL" clId="{4B574821-E227-4C45-97C6-8AF0861D833B}" dt="2023-06-30T21:23:18.163" v="1161" actId="1076"/>
          <ac:spMkLst>
            <pc:docMk/>
            <pc:sldMk cId="1609768909" sldId="539"/>
            <ac:spMk id="67" creationId="{F90641D4-AAB2-485C-BA27-4556080CC553}"/>
          </ac:spMkLst>
        </pc:spChg>
        <pc:spChg chg="del">
          <ac:chgData name="Paula Vázquez-Valero" userId="3a0e46d7-2099-40af-a155-aa45b68bfff3" providerId="ADAL" clId="{4B574821-E227-4C45-97C6-8AF0861D833B}" dt="2023-06-30T21:21:36.125" v="1100" actId="478"/>
          <ac:spMkLst>
            <pc:docMk/>
            <pc:sldMk cId="1609768909" sldId="539"/>
            <ac:spMk id="68" creationId="{39702EBE-2B48-4B04-AF88-BEED54224FE4}"/>
          </ac:spMkLst>
        </pc:spChg>
        <pc:spChg chg="mod">
          <ac:chgData name="Paula Vázquez-Valero" userId="3a0e46d7-2099-40af-a155-aa45b68bfff3" providerId="ADAL" clId="{4B574821-E227-4C45-97C6-8AF0861D833B}" dt="2023-06-30T21:23:18.163" v="1161" actId="1076"/>
          <ac:spMkLst>
            <pc:docMk/>
            <pc:sldMk cId="1609768909" sldId="539"/>
            <ac:spMk id="71" creationId="{4E9C3A9A-54CA-4F8A-9F39-A18DA0F2145B}"/>
          </ac:spMkLst>
        </pc:spChg>
        <pc:spChg chg="mod">
          <ac:chgData name="Paula Vázquez-Valero" userId="3a0e46d7-2099-40af-a155-aa45b68bfff3" providerId="ADAL" clId="{4B574821-E227-4C45-97C6-8AF0861D833B}" dt="2023-06-30T21:23:18.163" v="1161" actId="1076"/>
          <ac:spMkLst>
            <pc:docMk/>
            <pc:sldMk cId="1609768909" sldId="539"/>
            <ac:spMk id="81" creationId="{504A4856-22FA-4F1F-8665-0AB5B78BCCDE}"/>
          </ac:spMkLst>
        </pc:spChg>
        <pc:spChg chg="mod">
          <ac:chgData name="Paula Vázquez-Valero" userId="3a0e46d7-2099-40af-a155-aa45b68bfff3" providerId="ADAL" clId="{4B574821-E227-4C45-97C6-8AF0861D833B}" dt="2023-06-30T21:23:18.163" v="1161" actId="1076"/>
          <ac:spMkLst>
            <pc:docMk/>
            <pc:sldMk cId="1609768909" sldId="539"/>
            <ac:spMk id="86" creationId="{67AD5069-17CA-4FC7-89DD-3C04AA0847FE}"/>
          </ac:spMkLst>
        </pc:spChg>
        <pc:spChg chg="mod ord">
          <ac:chgData name="Paula Vázquez-Valero" userId="3a0e46d7-2099-40af-a155-aa45b68bfff3" providerId="ADAL" clId="{4B574821-E227-4C45-97C6-8AF0861D833B}" dt="2023-06-30T20:56:03.594" v="348" actId="1037"/>
          <ac:spMkLst>
            <pc:docMk/>
            <pc:sldMk cId="1609768909" sldId="539"/>
            <ac:spMk id="94" creationId="{EDC912B3-2E63-413F-9722-6893DD534683}"/>
          </ac:spMkLst>
        </pc:spChg>
        <pc:spChg chg="del">
          <ac:chgData name="Paula Vázquez-Valero" userId="3a0e46d7-2099-40af-a155-aa45b68bfff3" providerId="ADAL" clId="{4B574821-E227-4C45-97C6-8AF0861D833B}" dt="2023-06-30T20:56:29.302" v="353" actId="478"/>
          <ac:spMkLst>
            <pc:docMk/>
            <pc:sldMk cId="1609768909" sldId="539"/>
            <ac:spMk id="99" creationId="{BE8BEA53-43C5-4093-8EDF-84579C5CB78D}"/>
          </ac:spMkLst>
        </pc:spChg>
        <pc:spChg chg="mod">
          <ac:chgData name="Paula Vázquez-Valero" userId="3a0e46d7-2099-40af-a155-aa45b68bfff3" providerId="ADAL" clId="{4B574821-E227-4C45-97C6-8AF0861D833B}" dt="2023-06-30T21:23:18.163" v="1161" actId="1076"/>
          <ac:spMkLst>
            <pc:docMk/>
            <pc:sldMk cId="1609768909" sldId="539"/>
            <ac:spMk id="113" creationId="{A2330732-F6C7-4137-A450-1A75E6198FAA}"/>
          </ac:spMkLst>
        </pc:spChg>
        <pc:spChg chg="mod">
          <ac:chgData name="Paula Vázquez-Valero" userId="3a0e46d7-2099-40af-a155-aa45b68bfff3" providerId="ADAL" clId="{4B574821-E227-4C45-97C6-8AF0861D833B}" dt="2023-06-30T21:23:18.163" v="1161" actId="1076"/>
          <ac:spMkLst>
            <pc:docMk/>
            <pc:sldMk cId="1609768909" sldId="539"/>
            <ac:spMk id="117" creationId="{93476BBA-AE68-40E6-9623-166D30984B48}"/>
          </ac:spMkLst>
        </pc:spChg>
        <pc:spChg chg="mod">
          <ac:chgData name="Paula Vázquez-Valero" userId="3a0e46d7-2099-40af-a155-aa45b68bfff3" providerId="ADAL" clId="{4B574821-E227-4C45-97C6-8AF0861D833B}" dt="2023-06-30T21:23:18.163" v="1161" actId="1076"/>
          <ac:spMkLst>
            <pc:docMk/>
            <pc:sldMk cId="1609768909" sldId="539"/>
            <ac:spMk id="118" creationId="{D7A51D64-5A58-46C6-B385-8BA56A570C71}"/>
          </ac:spMkLst>
        </pc:spChg>
        <pc:spChg chg="mod">
          <ac:chgData name="Paula Vázquez-Valero" userId="3a0e46d7-2099-40af-a155-aa45b68bfff3" providerId="ADAL" clId="{4B574821-E227-4C45-97C6-8AF0861D833B}" dt="2023-06-30T21:23:18.163" v="1161" actId="1076"/>
          <ac:spMkLst>
            <pc:docMk/>
            <pc:sldMk cId="1609768909" sldId="539"/>
            <ac:spMk id="119" creationId="{ACE39CA1-8645-4F06-91AF-CC4836047AD6}"/>
          </ac:spMkLst>
        </pc:spChg>
        <pc:spChg chg="mod">
          <ac:chgData name="Paula Vázquez-Valero" userId="3a0e46d7-2099-40af-a155-aa45b68bfff3" providerId="ADAL" clId="{4B574821-E227-4C45-97C6-8AF0861D833B}" dt="2023-06-30T21:23:18.163" v="1161" actId="1076"/>
          <ac:spMkLst>
            <pc:docMk/>
            <pc:sldMk cId="1609768909" sldId="539"/>
            <ac:spMk id="123" creationId="{C4CEE2AE-71DF-4A69-BDCC-1BCA2ACE5228}"/>
          </ac:spMkLst>
        </pc:spChg>
        <pc:spChg chg="mod">
          <ac:chgData name="Paula Vázquez-Valero" userId="3a0e46d7-2099-40af-a155-aa45b68bfff3" providerId="ADAL" clId="{4B574821-E227-4C45-97C6-8AF0861D833B}" dt="2023-06-30T21:22:37.028" v="1157" actId="1076"/>
          <ac:spMkLst>
            <pc:docMk/>
            <pc:sldMk cId="1609768909" sldId="539"/>
            <ac:spMk id="124" creationId="{F81C1567-4949-41C2-93B7-39988EA11133}"/>
          </ac:spMkLst>
        </pc:spChg>
        <pc:spChg chg="del">
          <ac:chgData name="Paula Vázquez-Valero" userId="3a0e46d7-2099-40af-a155-aa45b68bfff3" providerId="ADAL" clId="{4B574821-E227-4C45-97C6-8AF0861D833B}" dt="2023-06-30T21:21:59.272" v="1104" actId="478"/>
          <ac:spMkLst>
            <pc:docMk/>
            <pc:sldMk cId="1609768909" sldId="539"/>
            <ac:spMk id="132" creationId="{3768587E-B430-4BD6-A80B-AC032C156D80}"/>
          </ac:spMkLst>
        </pc:spChg>
        <pc:spChg chg="mod">
          <ac:chgData name="Paula Vázquez-Valero" userId="3a0e46d7-2099-40af-a155-aa45b68bfff3" providerId="ADAL" clId="{4B574821-E227-4C45-97C6-8AF0861D833B}" dt="2023-06-30T21:22:17.371" v="1155" actId="1036"/>
          <ac:spMkLst>
            <pc:docMk/>
            <pc:sldMk cId="1609768909" sldId="539"/>
            <ac:spMk id="134" creationId="{6AD2745A-876E-433E-BD67-EA71CBCBB3CA}"/>
          </ac:spMkLst>
        </pc:spChg>
        <pc:spChg chg="mod">
          <ac:chgData name="Paula Vázquez-Valero" userId="3a0e46d7-2099-40af-a155-aa45b68bfff3" providerId="ADAL" clId="{4B574821-E227-4C45-97C6-8AF0861D833B}" dt="2023-06-30T21:22:17.371" v="1155" actId="1036"/>
          <ac:spMkLst>
            <pc:docMk/>
            <pc:sldMk cId="1609768909" sldId="539"/>
            <ac:spMk id="136" creationId="{19408114-7AB0-427B-8EF0-CA43C086CEF6}"/>
          </ac:spMkLst>
        </pc:spChg>
        <pc:graphicFrameChg chg="mod">
          <ac:chgData name="Paula Vázquez-Valero" userId="3a0e46d7-2099-40af-a155-aa45b68bfff3" providerId="ADAL" clId="{4B574821-E227-4C45-97C6-8AF0861D833B}" dt="2023-06-30T21:23:18.163" v="1161" actId="1076"/>
          <ac:graphicFrameMkLst>
            <pc:docMk/>
            <pc:sldMk cId="1609768909" sldId="539"/>
            <ac:graphicFrameMk id="52" creationId="{8179236C-9C6F-4FBD-BD4E-5AD13887DB1F}"/>
          </ac:graphicFrameMkLst>
        </pc:graphicFrameChg>
        <pc:picChg chg="add mod">
          <ac:chgData name="Paula Vázquez-Valero" userId="3a0e46d7-2099-40af-a155-aa45b68bfff3" providerId="ADAL" clId="{4B574821-E227-4C45-97C6-8AF0861D833B}" dt="2023-06-30T20:55:47.808" v="339" actId="1076"/>
          <ac:picMkLst>
            <pc:docMk/>
            <pc:sldMk cId="1609768909" sldId="539"/>
            <ac:picMk id="7" creationId="{E4FC5D6E-543A-468A-B4F8-F70CCE2EFBC7}"/>
          </ac:picMkLst>
        </pc:picChg>
        <pc:picChg chg="add del mod">
          <ac:chgData name="Paula Vázquez-Valero" userId="3a0e46d7-2099-40af-a155-aa45b68bfff3" providerId="ADAL" clId="{4B574821-E227-4C45-97C6-8AF0861D833B}" dt="2023-06-30T21:10:35.306" v="625"/>
          <ac:picMkLst>
            <pc:docMk/>
            <pc:sldMk cId="1609768909" sldId="539"/>
            <ac:picMk id="10" creationId="{8F3CE0A6-BE46-3649-030B-E10103A0C804}"/>
          </ac:picMkLst>
        </pc:picChg>
        <pc:picChg chg="add mod">
          <ac:chgData name="Paula Vázquez-Valero" userId="3a0e46d7-2099-40af-a155-aa45b68bfff3" providerId="ADAL" clId="{4B574821-E227-4C45-97C6-8AF0861D833B}" dt="2023-06-30T21:21:19.788" v="1097" actId="571"/>
          <ac:picMkLst>
            <pc:docMk/>
            <pc:sldMk cId="1609768909" sldId="539"/>
            <ac:picMk id="12" creationId="{53DB988A-4DA9-FC02-2845-DC5892D128B4}"/>
          </ac:picMkLst>
        </pc:picChg>
        <pc:picChg chg="mod">
          <ac:chgData name="Paula Vázquez-Valero" userId="3a0e46d7-2099-40af-a155-aa45b68bfff3" providerId="ADAL" clId="{4B574821-E227-4C45-97C6-8AF0861D833B}" dt="2023-06-30T21:23:18.163" v="1161" actId="1076"/>
          <ac:picMkLst>
            <pc:docMk/>
            <pc:sldMk cId="1609768909" sldId="539"/>
            <ac:picMk id="101" creationId="{2760A9C9-5E30-4BE9-8CD0-9BD2B6899D5D}"/>
          </ac:picMkLst>
        </pc:picChg>
        <pc:picChg chg="mod">
          <ac:chgData name="Paula Vázquez-Valero" userId="3a0e46d7-2099-40af-a155-aa45b68bfff3" providerId="ADAL" clId="{4B574821-E227-4C45-97C6-8AF0861D833B}" dt="2023-06-30T21:23:18.163" v="1161" actId="1076"/>
          <ac:picMkLst>
            <pc:docMk/>
            <pc:sldMk cId="1609768909" sldId="539"/>
            <ac:picMk id="121" creationId="{1667E0CE-C710-440C-8AAA-FFC577C7FF4C}"/>
          </ac:picMkLst>
        </pc:picChg>
        <pc:picChg chg="mod">
          <ac:chgData name="Paula Vázquez-Valero" userId="3a0e46d7-2099-40af-a155-aa45b68bfff3" providerId="ADAL" clId="{4B574821-E227-4C45-97C6-8AF0861D833B}" dt="2023-06-30T21:23:18.163" v="1161" actId="1076"/>
          <ac:picMkLst>
            <pc:docMk/>
            <pc:sldMk cId="1609768909" sldId="539"/>
            <ac:picMk id="125" creationId="{4AA75A76-41B8-4351-A007-AE4F18820312}"/>
          </ac:picMkLst>
        </pc:picChg>
        <pc:picChg chg="mod">
          <ac:chgData name="Paula Vázquez-Valero" userId="3a0e46d7-2099-40af-a155-aa45b68bfff3" providerId="ADAL" clId="{4B574821-E227-4C45-97C6-8AF0861D833B}" dt="2023-06-30T21:23:18.163" v="1161" actId="1076"/>
          <ac:picMkLst>
            <pc:docMk/>
            <pc:sldMk cId="1609768909" sldId="539"/>
            <ac:picMk id="127" creationId="{ED296940-EE70-4C8E-8A8A-2C1DD89332F4}"/>
          </ac:picMkLst>
        </pc:picChg>
        <pc:picChg chg="mod">
          <ac:chgData name="Paula Vázquez-Valero" userId="3a0e46d7-2099-40af-a155-aa45b68bfff3" providerId="ADAL" clId="{4B574821-E227-4C45-97C6-8AF0861D833B}" dt="2023-06-30T21:23:18.163" v="1161" actId="1076"/>
          <ac:picMkLst>
            <pc:docMk/>
            <pc:sldMk cId="1609768909" sldId="539"/>
            <ac:picMk id="129" creationId="{C758C1F0-7D5D-4715-94DE-9AF88A5F577F}"/>
          </ac:picMkLst>
        </pc:picChg>
        <pc:picChg chg="mod">
          <ac:chgData name="Paula Vázquez-Valero" userId="3a0e46d7-2099-40af-a155-aa45b68bfff3" providerId="ADAL" clId="{4B574821-E227-4C45-97C6-8AF0861D833B}" dt="2023-06-30T21:23:18.163" v="1161" actId="1076"/>
          <ac:picMkLst>
            <pc:docMk/>
            <pc:sldMk cId="1609768909" sldId="539"/>
            <ac:picMk id="131" creationId="{D7D9027E-FC64-427D-883D-E5178B59EC27}"/>
          </ac:picMkLst>
        </pc:picChg>
        <pc:picChg chg="del">
          <ac:chgData name="Paula Vázquez-Valero" userId="3a0e46d7-2099-40af-a155-aa45b68bfff3" providerId="ADAL" clId="{4B574821-E227-4C45-97C6-8AF0861D833B}" dt="2023-06-30T21:21:32.584" v="1099" actId="478"/>
          <ac:picMkLst>
            <pc:docMk/>
            <pc:sldMk cId="1609768909" sldId="539"/>
            <ac:picMk id="133" creationId="{23620CD2-E56C-42A8-B713-DCC2762E7C08}"/>
          </ac:picMkLst>
        </pc:picChg>
        <pc:picChg chg="mod">
          <ac:chgData name="Paula Vázquez-Valero" userId="3a0e46d7-2099-40af-a155-aa45b68bfff3" providerId="ADAL" clId="{4B574821-E227-4C45-97C6-8AF0861D833B}" dt="2023-06-30T21:23:18.163" v="1161" actId="1076"/>
          <ac:picMkLst>
            <pc:docMk/>
            <pc:sldMk cId="1609768909" sldId="539"/>
            <ac:picMk id="135" creationId="{E2F028D6-9D8A-444B-AAAB-034425BB8694}"/>
          </ac:picMkLst>
        </pc:picChg>
        <pc:picChg chg="mod">
          <ac:chgData name="Paula Vázquez-Valero" userId="3a0e46d7-2099-40af-a155-aa45b68bfff3" providerId="ADAL" clId="{4B574821-E227-4C45-97C6-8AF0861D833B}" dt="2023-06-30T21:23:18.163" v="1161" actId="1076"/>
          <ac:picMkLst>
            <pc:docMk/>
            <pc:sldMk cId="1609768909" sldId="539"/>
            <ac:picMk id="137" creationId="{B7148A6A-70E4-49C6-BAA3-CAF997A457A8}"/>
          </ac:picMkLst>
        </pc:picChg>
      </pc:sldChg>
      <pc:sldChg chg="modSp mod">
        <pc:chgData name="Paula Vázquez-Valero" userId="3a0e46d7-2099-40af-a155-aa45b68bfff3" providerId="ADAL" clId="{4B574821-E227-4C45-97C6-8AF0861D833B}" dt="2023-06-30T21:25:46.948" v="1200"/>
        <pc:sldMkLst>
          <pc:docMk/>
          <pc:sldMk cId="1379978321" sldId="540"/>
        </pc:sldMkLst>
        <pc:spChg chg="mod">
          <ac:chgData name="Paula Vázquez-Valero" userId="3a0e46d7-2099-40af-a155-aa45b68bfff3" providerId="ADAL" clId="{4B574821-E227-4C45-97C6-8AF0861D833B}" dt="2023-06-30T21:25:35.296" v="1193" actId="207"/>
          <ac:spMkLst>
            <pc:docMk/>
            <pc:sldMk cId="1379978321" sldId="540"/>
            <ac:spMk id="2" creationId="{D974A6DC-187E-4C4A-92B8-4D8EDD2BB1DF}"/>
          </ac:spMkLst>
        </pc:spChg>
        <pc:spChg chg="mod">
          <ac:chgData name="Paula Vázquez-Valero" userId="3a0e46d7-2099-40af-a155-aa45b68bfff3" providerId="ADAL" clId="{4B574821-E227-4C45-97C6-8AF0861D833B}" dt="2023-06-30T21:25:46.948" v="1200"/>
          <ac:spMkLst>
            <pc:docMk/>
            <pc:sldMk cId="1379978321" sldId="540"/>
            <ac:spMk id="14" creationId="{5B101006-B64D-4E84-9119-B5E1884330AB}"/>
          </ac:spMkLst>
        </pc:spChg>
      </pc:sldChg>
      <pc:sldChg chg="addSp modSp mod">
        <pc:chgData name="Paula Vázquez-Valero" userId="3a0e46d7-2099-40af-a155-aa45b68bfff3" providerId="ADAL" clId="{4B574821-E227-4C45-97C6-8AF0861D833B}" dt="2023-07-01T20:18:54.673" v="1378" actId="1035"/>
        <pc:sldMkLst>
          <pc:docMk/>
          <pc:sldMk cId="2642194457" sldId="548"/>
        </pc:sldMkLst>
        <pc:spChg chg="add mod">
          <ac:chgData name="Paula Vázquez-Valero" userId="3a0e46d7-2099-40af-a155-aa45b68bfff3" providerId="ADAL" clId="{4B574821-E227-4C45-97C6-8AF0861D833B}" dt="2023-07-01T20:18:54.673" v="1378" actId="1035"/>
          <ac:spMkLst>
            <pc:docMk/>
            <pc:sldMk cId="2642194457" sldId="548"/>
            <ac:spMk id="4" creationId="{1A7100D3-0A13-87A6-FBEC-4776A859AE7C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16" creationId="{2EB6438A-C8C0-4572-B3C8-E0AD1991B2AD}"/>
          </ac:spMkLst>
        </pc:spChg>
        <pc:spChg chg="mod">
          <ac:chgData name="Paula Vázquez-Valero" userId="3a0e46d7-2099-40af-a155-aa45b68bfff3" providerId="ADAL" clId="{4B574821-E227-4C45-97C6-8AF0861D833B}" dt="2023-07-01T20:18:15.998" v="1314" actId="20577"/>
          <ac:spMkLst>
            <pc:docMk/>
            <pc:sldMk cId="2642194457" sldId="548"/>
            <ac:spMk id="23" creationId="{B14156D6-2541-5888-9D00-0BC6E0C32A76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48" creationId="{5793548E-FFCD-4F69-8BCF-51FA9E487164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49" creationId="{28D6D2FB-CF7A-4A2F-B663-8104B4169432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53" creationId="{EF4F0F57-A3FC-4EA0-9E75-88D63CE2CFBB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54" creationId="{C9166B18-1F80-43D3-A2A8-80D5B8B86AD4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55" creationId="{EAEF02DA-9780-4A81-BEBE-5149ECB1F96D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56" creationId="{A67969C1-D91E-48FB-9979-303AAA5DA376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90" creationId="{2DD5ABA1-D1CC-40A2-95D1-76360384838C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91" creationId="{3D9EED6F-2442-4E0D-A89B-33925AAAD04B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92" creationId="{FAE903D0-1566-4E5B-842C-A6E2610FF58C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93" creationId="{1C5B4B18-6DA6-49B4-95D0-5E17674CC52B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94" creationId="{D6A71DD4-C7AD-4E63-BB5B-D7E2A20A0D3C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96" creationId="{4FFF25DE-1183-44FC-93FE-0E0239EF2864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97" creationId="{2AAB1084-9E20-446D-AE99-7BBB2B162AD8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98" creationId="{BC0DE504-3E8A-4C58-8DAB-7400AA3B6F63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106" creationId="{AA4E3BB7-2DE9-461D-B6CE-464FA25EC929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107" creationId="{855573A6-46B0-488B-B3F1-3A9E643FFA01}"/>
          </ac:spMkLst>
        </pc:spChg>
        <pc:spChg chg="mod">
          <ac:chgData name="Paula Vázquez-Valero" userId="3a0e46d7-2099-40af-a155-aa45b68bfff3" providerId="ADAL" clId="{4B574821-E227-4C45-97C6-8AF0861D833B}" dt="2023-07-01T20:18:51.276" v="1372" actId="1036"/>
          <ac:spMkLst>
            <pc:docMk/>
            <pc:sldMk cId="2642194457" sldId="548"/>
            <ac:spMk id="108" creationId="{A089FFEA-9CC3-42F5-A502-F657550F3E1F}"/>
          </ac:spMkLst>
        </pc:spChg>
        <pc:graphicFrameChg chg="mod">
          <ac:chgData name="Paula Vázquez-Valero" userId="3a0e46d7-2099-40af-a155-aa45b68bfff3" providerId="ADAL" clId="{4B574821-E227-4C45-97C6-8AF0861D833B}" dt="2023-07-01T20:18:51.276" v="1372" actId="1036"/>
          <ac:graphicFrameMkLst>
            <pc:docMk/>
            <pc:sldMk cId="2642194457" sldId="548"/>
            <ac:graphicFrameMk id="3" creationId="{DACC9A4B-8C78-4B93-89D4-AC00CDC2BF3D}"/>
          </ac:graphicFrameMkLst>
        </pc:graphicFrameChg>
        <pc:graphicFrameChg chg="mod">
          <ac:chgData name="Paula Vázquez-Valero" userId="3a0e46d7-2099-40af-a155-aa45b68bfff3" providerId="ADAL" clId="{4B574821-E227-4C45-97C6-8AF0861D833B}" dt="2023-07-01T20:18:51.276" v="1372" actId="1036"/>
          <ac:graphicFrameMkLst>
            <pc:docMk/>
            <pc:sldMk cId="2642194457" sldId="548"/>
            <ac:graphicFrameMk id="39" creationId="{7C614441-367C-4E13-9D1D-1CAFE694A1EC}"/>
          </ac:graphicFrameMkLst>
        </pc:graphicFrameChg>
        <pc:picChg chg="mod">
          <ac:chgData name="Paula Vázquez-Valero" userId="3a0e46d7-2099-40af-a155-aa45b68bfff3" providerId="ADAL" clId="{4B574821-E227-4C45-97C6-8AF0861D833B}" dt="2023-07-01T20:18:51.276" v="1372" actId="1036"/>
          <ac:picMkLst>
            <pc:docMk/>
            <pc:sldMk cId="2642194457" sldId="548"/>
            <ac:picMk id="42" creationId="{078BD3C5-7985-4C80-931A-3B1C7D69F77C}"/>
          </ac:picMkLst>
        </pc:picChg>
        <pc:picChg chg="mod">
          <ac:chgData name="Paula Vázquez-Valero" userId="3a0e46d7-2099-40af-a155-aa45b68bfff3" providerId="ADAL" clId="{4B574821-E227-4C45-97C6-8AF0861D833B}" dt="2023-07-01T20:18:51.276" v="1372" actId="1036"/>
          <ac:picMkLst>
            <pc:docMk/>
            <pc:sldMk cId="2642194457" sldId="548"/>
            <ac:picMk id="43" creationId="{75CCD736-9121-442C-ADEA-2CB81C199391}"/>
          </ac:picMkLst>
        </pc:picChg>
        <pc:picChg chg="mod">
          <ac:chgData name="Paula Vázquez-Valero" userId="3a0e46d7-2099-40af-a155-aa45b68bfff3" providerId="ADAL" clId="{4B574821-E227-4C45-97C6-8AF0861D833B}" dt="2023-07-01T20:18:51.276" v="1372" actId="1036"/>
          <ac:picMkLst>
            <pc:docMk/>
            <pc:sldMk cId="2642194457" sldId="548"/>
            <ac:picMk id="44" creationId="{23FF7B7D-F6B5-4791-A761-8D867075C370}"/>
          </ac:picMkLst>
        </pc:picChg>
        <pc:picChg chg="mod">
          <ac:chgData name="Paula Vázquez-Valero" userId="3a0e46d7-2099-40af-a155-aa45b68bfff3" providerId="ADAL" clId="{4B574821-E227-4C45-97C6-8AF0861D833B}" dt="2023-07-01T20:18:51.276" v="1372" actId="1036"/>
          <ac:picMkLst>
            <pc:docMk/>
            <pc:sldMk cId="2642194457" sldId="548"/>
            <ac:picMk id="45" creationId="{BF37C21E-7F06-43D2-A1F4-83573A7A722A}"/>
          </ac:picMkLst>
        </pc:picChg>
        <pc:picChg chg="mod">
          <ac:chgData name="Paula Vázquez-Valero" userId="3a0e46d7-2099-40af-a155-aa45b68bfff3" providerId="ADAL" clId="{4B574821-E227-4C45-97C6-8AF0861D833B}" dt="2023-07-01T20:18:51.276" v="1372" actId="1036"/>
          <ac:picMkLst>
            <pc:docMk/>
            <pc:sldMk cId="2642194457" sldId="548"/>
            <ac:picMk id="46" creationId="{58958AEB-5D51-4132-99FA-7E0305E15659}"/>
          </ac:picMkLst>
        </pc:picChg>
        <pc:picChg chg="mod">
          <ac:chgData name="Paula Vázquez-Valero" userId="3a0e46d7-2099-40af-a155-aa45b68bfff3" providerId="ADAL" clId="{4B574821-E227-4C45-97C6-8AF0861D833B}" dt="2023-07-01T20:18:51.276" v="1372" actId="1036"/>
          <ac:picMkLst>
            <pc:docMk/>
            <pc:sldMk cId="2642194457" sldId="548"/>
            <ac:picMk id="47" creationId="{D5D74AE4-D5BC-4F2D-B90C-97D04C28E0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BE4F-8296-42BF-864C-A407BC4A178C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5D71B-1040-4E96-8999-5AB5E95E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 Phonics:</a:t>
            </a:r>
            <a:r>
              <a:rPr lang="en-GB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z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apato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[1477]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- 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familiar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[1922]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globo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[3765]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silla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[1271]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tarta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[&gt;5000] 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regalo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[1986] 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bonito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[891] 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pequeño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[202] 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rojo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[534]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amarillo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[1381] </a:t>
            </a:r>
            <a:endParaRPr lang="en-GB" sz="12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None/>
            </a:pPr>
            <a:endParaRPr lang="en-GB" sz="1200" b="0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None/>
            </a:pP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Revisit 1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tener [19] tengo [19] bolígrafo [&gt;5000] cámara [903] cuaderno [3301] fruta [1925] mochila [&gt;5000] pelota [2270] teléfono [866] un [6] una [6]</a:t>
            </a:r>
            <a:endParaRPr lang="en-GB" sz="12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2: </a:t>
            </a:r>
            <a:r>
              <a:rPr lang="es-E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cansado [1818] contento [1949] nervioso [1521] serio [856] tranquilo [1073] ahora [81] ¿cómo? [151]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Frequency of unknown words and cognates:</a:t>
            </a:r>
            <a:br>
              <a:rPr lang="en-GB" baseline="0" dirty="0"/>
            </a:br>
            <a:r>
              <a:rPr lang="en-GB" baseline="0" dirty="0" err="1"/>
              <a:t>cumpleaños</a:t>
            </a:r>
            <a:r>
              <a:rPr lang="en-GB" baseline="0" dirty="0"/>
              <a:t> [3372] 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fiesta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[796] </a:t>
            </a:r>
            <a:r>
              <a:rPr lang="en-GB" baseline="0" dirty="0"/>
              <a:t>primo [1451]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</a:t>
            </a:r>
            <a:r>
              <a:rPr lang="en-GB" baseline="0" dirty="0"/>
              <a:t>practise both retrieval of vocabulary and processing of the word order change from Spanish to English; to revisit ‘</a:t>
            </a:r>
            <a:r>
              <a:rPr lang="en-GB" baseline="0" dirty="0" err="1"/>
              <a:t>tengo</a:t>
            </a:r>
            <a:r>
              <a:rPr lang="en-GB" baseline="0" dirty="0"/>
              <a:t>’ &amp; ‘</a:t>
            </a:r>
            <a:r>
              <a:rPr lang="en-GB" baseline="0" dirty="0" err="1"/>
              <a:t>tienes</a:t>
            </a:r>
            <a:r>
              <a:rPr lang="en-GB" baseline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part 2 of the task (listening out for ‘</a:t>
            </a:r>
            <a:r>
              <a:rPr lang="en-GB" b="0" dirty="0" err="1"/>
              <a:t>tengo</a:t>
            </a:r>
            <a:r>
              <a:rPr lang="en-GB" b="0" dirty="0"/>
              <a:t>’ &amp; ‘</a:t>
            </a:r>
            <a:r>
              <a:rPr lang="en-GB" b="0" dirty="0" err="1"/>
              <a:t>tienes</a:t>
            </a:r>
            <a:r>
              <a:rPr lang="en-GB" b="0" dirty="0"/>
              <a:t>’) with the 2</a:t>
            </a:r>
            <a:r>
              <a:rPr lang="en-GB" b="0" baseline="30000" dirty="0"/>
              <a:t>nd</a:t>
            </a:r>
            <a:r>
              <a:rPr lang="en-GB" b="0" dirty="0"/>
              <a:t> set of audio buttons (with full sentences).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to listen one more time and tick whether it is Sofia talking about her party (Tengo) or asking </a:t>
            </a:r>
            <a:r>
              <a:rPr lang="en-GB" b="0" dirty="0" err="1"/>
              <a:t>Ángela</a:t>
            </a:r>
            <a:r>
              <a:rPr lang="en-GB" b="0" dirty="0"/>
              <a:t> about her party (¿</a:t>
            </a:r>
            <a:r>
              <a:rPr lang="en-GB" b="0" dirty="0" err="1"/>
              <a:t>tienes</a:t>
            </a:r>
            <a:r>
              <a:rPr lang="en-GB" b="0" dirty="0"/>
              <a:t>…?).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Ej</a:t>
            </a:r>
            <a:r>
              <a:rPr lang="en-GB" b="0" dirty="0"/>
              <a:t>. </a:t>
            </a:r>
            <a:r>
              <a:rPr lang="en-GB" b="0" dirty="0" err="1"/>
              <a:t>Tienes</a:t>
            </a:r>
            <a:r>
              <a:rPr lang="en-GB" b="0" dirty="0"/>
              <a:t> un regalo [</a:t>
            </a:r>
            <a:r>
              <a:rPr lang="en-GB" b="0" dirty="0" err="1"/>
              <a:t>amarillo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una </a:t>
            </a:r>
            <a:r>
              <a:rPr lang="en-GB" b="0" dirty="0" err="1"/>
              <a:t>silla</a:t>
            </a:r>
            <a:r>
              <a:rPr lang="en-GB" b="0" dirty="0"/>
              <a:t> [</a:t>
            </a:r>
            <a:r>
              <a:rPr lang="en-GB" b="0" dirty="0" err="1"/>
              <a:t>pequeña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</a:t>
            </a:r>
            <a:r>
              <a:rPr lang="en-GB" b="0" dirty="0" err="1"/>
              <a:t>tarta</a:t>
            </a:r>
            <a:r>
              <a:rPr lang="en-GB" b="0" dirty="0"/>
              <a:t> [</a:t>
            </a:r>
            <a:r>
              <a:rPr lang="en-GB" b="0" dirty="0" err="1"/>
              <a:t>bonita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pelota [</a:t>
            </a:r>
            <a:r>
              <a:rPr lang="en-GB" b="0" dirty="0" err="1"/>
              <a:t>roja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familiar [</a:t>
            </a:r>
            <a:r>
              <a:rPr lang="en-GB" b="0" dirty="0" err="1"/>
              <a:t>feliz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amigo [curioso].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Listen and check transcript</a:t>
            </a:r>
            <a:r>
              <a:rPr lang="en-GB" dirty="0"/>
              <a:t>: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Ej</a:t>
            </a:r>
            <a:r>
              <a:rPr lang="en-GB" b="0" dirty="0"/>
              <a:t>. </a:t>
            </a:r>
            <a:r>
              <a:rPr lang="en-GB" b="0" dirty="0" err="1"/>
              <a:t>Tienes</a:t>
            </a:r>
            <a:r>
              <a:rPr lang="en-GB" b="0" dirty="0"/>
              <a:t> un regalo </a:t>
            </a:r>
            <a:r>
              <a:rPr lang="en-GB" b="0" dirty="0" err="1"/>
              <a:t>amarillo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una </a:t>
            </a:r>
            <a:r>
              <a:rPr lang="en-GB" b="0" dirty="0" err="1"/>
              <a:t>silla</a:t>
            </a:r>
            <a:r>
              <a:rPr lang="en-GB" b="0" dirty="0"/>
              <a:t> </a:t>
            </a:r>
            <a:r>
              <a:rPr lang="en-GB" b="0" dirty="0" err="1"/>
              <a:t>pequeña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</a:t>
            </a:r>
            <a:r>
              <a:rPr lang="en-GB" b="0" dirty="0" err="1"/>
              <a:t>tarta</a:t>
            </a:r>
            <a:r>
              <a:rPr lang="en-GB" b="0" dirty="0"/>
              <a:t> </a:t>
            </a:r>
            <a:r>
              <a:rPr lang="en-GB" b="0" dirty="0" err="1"/>
              <a:t>bonita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pelota </a:t>
            </a:r>
            <a:r>
              <a:rPr lang="en-GB" b="0" dirty="0" err="1"/>
              <a:t>roja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familiar </a:t>
            </a:r>
            <a:r>
              <a:rPr lang="en-GB" b="0" dirty="0" err="1"/>
              <a:t>feliz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amigo curioso.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752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[z]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[z]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zapato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pupils to repeat (with gesture, if using).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Suggested gesture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https://www.signbsl.com/sign/shoe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Hold the left hand, palm up, fingers pointing up to create a cupped/cradling shape. Quickly pass the right hand over and through the left, palm down, fingers straight and pointing forwards, to simulate a foot going into a shoe.  (Best watched on video on link above, first clip on the left).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5169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apply the spelling rule for SSC </a:t>
            </a:r>
            <a:r>
              <a:rPr lang="en-GB" b="1" dirty="0"/>
              <a:t>[z] </a:t>
            </a:r>
            <a:r>
              <a:rPr lang="en-GB" b="0" dirty="0"/>
              <a:t>(before a, o, u)</a:t>
            </a:r>
            <a:r>
              <a:rPr lang="en-GB" b="1" dirty="0"/>
              <a:t> </a:t>
            </a:r>
            <a:r>
              <a:rPr lang="en-GB" b="0" dirty="0"/>
              <a:t>and</a:t>
            </a:r>
            <a:r>
              <a:rPr lang="en-GB" b="1" dirty="0"/>
              <a:t> [c] </a:t>
            </a:r>
            <a:r>
              <a:rPr lang="en-GB" b="0" dirty="0"/>
              <a:t>(before e, </a:t>
            </a:r>
            <a:r>
              <a:rPr lang="en-GB" b="0" dirty="0" err="1"/>
              <a:t>i</a:t>
            </a:r>
            <a:r>
              <a:rPr lang="en-GB" b="0" dirty="0"/>
              <a:t>).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Remind pupils that [z] before a, o, u and [c] before e and </a:t>
            </a:r>
            <a:r>
              <a:rPr lang="en-GB" dirty="0" err="1"/>
              <a:t>i</a:t>
            </a:r>
            <a:r>
              <a:rPr lang="en-GB" dirty="0"/>
              <a:t> sound the same.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pupils to pronounce the words. Click </a:t>
            </a:r>
            <a:r>
              <a:rPr lang="en-GB" dirty="0" err="1"/>
              <a:t>inicio</a:t>
            </a:r>
            <a:r>
              <a:rPr lang="en-GB" dirty="0"/>
              <a:t> to start the timer.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click on each word to listen and check.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4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GB" b="0" dirty="0"/>
              <a:t>introduce key vocabulary for the context of the lesson (a birthday party).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the Spanish words for the different items and elicit repetition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Note: SSC </a:t>
            </a:r>
            <a:r>
              <a:rPr lang="en-GB" b="1" dirty="0"/>
              <a:t>[</a:t>
            </a:r>
            <a:r>
              <a:rPr lang="en-GB" b="1" dirty="0" err="1"/>
              <a:t>ll</a:t>
            </a:r>
            <a:r>
              <a:rPr lang="en-GB" b="1" dirty="0"/>
              <a:t>]</a:t>
            </a:r>
            <a:r>
              <a:rPr lang="en-GB" dirty="0"/>
              <a:t> hasn’t been introduced yet. 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NB. Further practice opportunity in next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Frequency of unknown words and cognates:</a:t>
            </a:r>
            <a:br>
              <a:rPr lang="en-GB" baseline="0" dirty="0"/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fiesta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[796] </a:t>
            </a:r>
            <a:r>
              <a:rPr lang="en-GB" baseline="0" dirty="0"/>
              <a:t>primo [1451]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38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previously introduced vocabulary </a:t>
            </a:r>
            <a:r>
              <a:rPr lang="en-GB" b="0" dirty="0"/>
              <a:t>by being able to classify the words by their grammatical category.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 of the activity (also the context of this lesson – A birthday party) and elicits English translation from pupils.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Spanish instruction and read out loud. Draw pupils’ attention to the two categories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adjetivos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first one is a cognate.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 to classify the words in the two categories, saying them aloud.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answers from pupils. Answers are animated (x2 clicks per word – x1 for exit animation + x1 for entrance) – left to right.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Frequency of unknown words and cognates:</a:t>
            </a:r>
            <a:br>
              <a:rPr lang="en-GB" baseline="0" dirty="0"/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fiesta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[796] </a:t>
            </a:r>
            <a:r>
              <a:rPr lang="en-GB" baseline="0" dirty="0" err="1"/>
              <a:t>cumpleaños</a:t>
            </a:r>
            <a:r>
              <a:rPr lang="en-GB" baseline="0" dirty="0"/>
              <a:t> [3372]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479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postnominal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NB.</a:t>
            </a:r>
            <a:r>
              <a:rPr lang="en-GB" dirty="0"/>
              <a:t> There is a separate slide with a reminder on regular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aseline="0" dirty="0"/>
              <a:t>vocabulary and processing of the word order change from Spanish to English.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 to set the scene and the instruction in Spanish. Ensure pupils understand the question ‘¿Cómo es?’ (What is it like?).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this is a list of items for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Ángela’s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party.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bring up further instruction (‘escribe en inglés’) and read the speech bubble with the reminder re word order in English.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If pupils need further support, click on ‘ayuda’ to bring up the words to help them.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task. </a:t>
            </a:r>
            <a:r>
              <a:rPr lang="en-GB" dirty="0"/>
              <a:t>Click through the animations to make obvious to pupils they will have to rephrase their translations to make them sound natural in English.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Note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 More able pupils can approach the translation without looking at the words below.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adjective agreement, in combination with position of adjectives (postnominal).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Callout 1 reminds pupils about gender agreement of adjectives ending in –e &amp; -z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906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 [2 slides]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</a:t>
            </a:r>
            <a:r>
              <a:rPr lang="en-GB" baseline="0" dirty="0"/>
              <a:t>practise both retrieval of vocabulary and processing of the word order change from Spanish to English; to revisit ‘</a:t>
            </a:r>
            <a:r>
              <a:rPr lang="en-GB" baseline="0" dirty="0" err="1"/>
              <a:t>tengo</a:t>
            </a:r>
            <a:r>
              <a:rPr lang="en-GB" baseline="0" dirty="0"/>
              <a:t>’ &amp; ‘</a:t>
            </a:r>
            <a:r>
              <a:rPr lang="en-GB" baseline="0" dirty="0" err="1"/>
              <a:t>tienes</a:t>
            </a:r>
            <a:r>
              <a:rPr lang="en-GB" baseline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click to bring up further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circle / write the correct form of the adjective &amp; write the object mentioned.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1-5 x2.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Nex slide – Part 2. (listening out for ‘tengo’ &amp; ‘tienes’) with the 2</a:t>
            </a:r>
            <a:r>
              <a:rPr lang="en-GB" b="0" baseline="30000" dirty="0"/>
              <a:t>nd</a:t>
            </a:r>
            <a:r>
              <a:rPr lang="en-GB" b="0" dirty="0"/>
              <a:t> set of audio buttons (with full sentences).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to listen one more time and tick whether it is Sofia talking about her party (Tengo) or asking </a:t>
            </a:r>
            <a:r>
              <a:rPr lang="en-GB" b="0" dirty="0" err="1"/>
              <a:t>Ángela</a:t>
            </a:r>
            <a:r>
              <a:rPr lang="en-GB" b="0" dirty="0"/>
              <a:t> about her party (¿</a:t>
            </a:r>
            <a:r>
              <a:rPr lang="en-GB" b="0" dirty="0" err="1"/>
              <a:t>tienes</a:t>
            </a:r>
            <a:r>
              <a:rPr lang="en-GB" b="0" dirty="0"/>
              <a:t>…?).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Ej</a:t>
            </a:r>
            <a:r>
              <a:rPr lang="en-GB" b="0" dirty="0"/>
              <a:t>. </a:t>
            </a:r>
            <a:r>
              <a:rPr lang="en-GB" b="0" dirty="0" err="1"/>
              <a:t>Tienes</a:t>
            </a:r>
            <a:r>
              <a:rPr lang="en-GB" b="0" dirty="0"/>
              <a:t> un regalo [</a:t>
            </a:r>
            <a:r>
              <a:rPr lang="en-GB" b="0" dirty="0" err="1"/>
              <a:t>amarillo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una </a:t>
            </a:r>
            <a:r>
              <a:rPr lang="en-GB" b="0" dirty="0" err="1"/>
              <a:t>silla</a:t>
            </a:r>
            <a:r>
              <a:rPr lang="en-GB" b="0" dirty="0"/>
              <a:t> [</a:t>
            </a:r>
            <a:r>
              <a:rPr lang="en-GB" b="0" dirty="0" err="1"/>
              <a:t>pequeña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</a:t>
            </a:r>
            <a:r>
              <a:rPr lang="en-GB" b="0" dirty="0" err="1"/>
              <a:t>tarta</a:t>
            </a:r>
            <a:r>
              <a:rPr lang="en-GB" b="0" dirty="0"/>
              <a:t> [</a:t>
            </a:r>
            <a:r>
              <a:rPr lang="en-GB" b="0" dirty="0" err="1"/>
              <a:t>bonita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pelota [</a:t>
            </a:r>
            <a:r>
              <a:rPr lang="en-GB" b="0" dirty="0" err="1"/>
              <a:t>roja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familiar [</a:t>
            </a:r>
            <a:r>
              <a:rPr lang="en-GB" b="0" dirty="0" err="1"/>
              <a:t>feliz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amigo [curioso].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Listen and check transcript</a:t>
            </a:r>
            <a:r>
              <a:rPr lang="en-GB" dirty="0"/>
              <a:t>: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Ej</a:t>
            </a:r>
            <a:r>
              <a:rPr lang="en-GB" b="0" dirty="0"/>
              <a:t>. </a:t>
            </a:r>
            <a:r>
              <a:rPr lang="en-GB" b="0" dirty="0" err="1"/>
              <a:t>Tienes</a:t>
            </a:r>
            <a:r>
              <a:rPr lang="en-GB" b="0" dirty="0"/>
              <a:t> un regalo </a:t>
            </a:r>
            <a:r>
              <a:rPr lang="en-GB" b="0" dirty="0" err="1"/>
              <a:t>amarillo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una </a:t>
            </a:r>
            <a:r>
              <a:rPr lang="en-GB" b="0" dirty="0" err="1"/>
              <a:t>silla</a:t>
            </a:r>
            <a:r>
              <a:rPr lang="en-GB" b="0" dirty="0"/>
              <a:t> </a:t>
            </a:r>
            <a:r>
              <a:rPr lang="en-GB" b="0" dirty="0" err="1"/>
              <a:t>pequeña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</a:t>
            </a:r>
            <a:r>
              <a:rPr lang="en-GB" b="0" dirty="0" err="1"/>
              <a:t>tarta</a:t>
            </a:r>
            <a:r>
              <a:rPr lang="en-GB" b="0" dirty="0"/>
              <a:t> </a:t>
            </a:r>
            <a:r>
              <a:rPr lang="en-GB" b="0" dirty="0" err="1"/>
              <a:t>bonita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una pelota </a:t>
            </a:r>
            <a:r>
              <a:rPr lang="en-GB" b="0" dirty="0" err="1"/>
              <a:t>roja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familiar </a:t>
            </a:r>
            <a:r>
              <a:rPr lang="en-GB" b="0" dirty="0" err="1"/>
              <a:t>feliz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un amigo curioso.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62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7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23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07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2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0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6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74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6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13" Type="http://schemas.microsoft.com/office/2007/relationships/hdphoto" Target="../media/hdphoto2.wdp"/><Relationship Id="rId3" Type="http://schemas.openxmlformats.org/officeDocument/2006/relationships/audio" Target="../media/audio48.wav"/><Relationship Id="rId7" Type="http://schemas.openxmlformats.org/officeDocument/2006/relationships/audio" Target="../media/audio52.wav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1.wav"/><Relationship Id="rId11" Type="http://schemas.openxmlformats.org/officeDocument/2006/relationships/audio" Target="../media/audio56.wav"/><Relationship Id="rId5" Type="http://schemas.openxmlformats.org/officeDocument/2006/relationships/audio" Target="../media/audio50.wav"/><Relationship Id="rId15" Type="http://schemas.openxmlformats.org/officeDocument/2006/relationships/image" Target="../media/image22.svg"/><Relationship Id="rId10" Type="http://schemas.openxmlformats.org/officeDocument/2006/relationships/audio" Target="../media/audio55.wav"/><Relationship Id="rId4" Type="http://schemas.openxmlformats.org/officeDocument/2006/relationships/audio" Target="../media/audio49.wav"/><Relationship Id="rId9" Type="http://schemas.openxmlformats.org/officeDocument/2006/relationships/audio" Target="../media/audio54.wav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13" Type="http://schemas.openxmlformats.org/officeDocument/2006/relationships/image" Target="../media/image21.png"/><Relationship Id="rId3" Type="http://schemas.openxmlformats.org/officeDocument/2006/relationships/audio" Target="../media/audio57.wav"/><Relationship Id="rId7" Type="http://schemas.openxmlformats.org/officeDocument/2006/relationships/audio" Target="../media/audio60.wav"/><Relationship Id="rId12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9.wav"/><Relationship Id="rId11" Type="http://schemas.openxmlformats.org/officeDocument/2006/relationships/image" Target="../media/image39.png"/><Relationship Id="rId5" Type="http://schemas.openxmlformats.org/officeDocument/2006/relationships/audio" Target="../media/audio58.wav"/><Relationship Id="rId10" Type="http://schemas.openxmlformats.org/officeDocument/2006/relationships/audio" Target="../media/audio63.wav"/><Relationship Id="rId4" Type="http://schemas.openxmlformats.org/officeDocument/2006/relationships/image" Target="../media/image29.png"/><Relationship Id="rId9" Type="http://schemas.openxmlformats.org/officeDocument/2006/relationships/audio" Target="../media/audio62.wav"/><Relationship Id="rId1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18" Type="http://schemas.openxmlformats.org/officeDocument/2006/relationships/audio" Target="../media/audio9.wav"/><Relationship Id="rId3" Type="http://schemas.openxmlformats.org/officeDocument/2006/relationships/image" Target="../media/image12.png"/><Relationship Id="rId21" Type="http://schemas.openxmlformats.org/officeDocument/2006/relationships/image" Target="../media/image22.svg"/><Relationship Id="rId7" Type="http://schemas.openxmlformats.org/officeDocument/2006/relationships/image" Target="../media/image17.png"/><Relationship Id="rId12" Type="http://schemas.openxmlformats.org/officeDocument/2006/relationships/audio" Target="../media/audio3.wav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7.wav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15.png"/><Relationship Id="rId15" Type="http://schemas.openxmlformats.org/officeDocument/2006/relationships/audio" Target="../media/audio6.wav"/><Relationship Id="rId23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audio" Target="../media/audio10.wav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audio" Target="../media/audio5.wav"/><Relationship Id="rId22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4.gif"/><Relationship Id="rId18" Type="http://schemas.openxmlformats.org/officeDocument/2006/relationships/audio" Target="../media/audio22.wav"/><Relationship Id="rId3" Type="http://schemas.openxmlformats.org/officeDocument/2006/relationships/audio" Target="../media/audio12.wav"/><Relationship Id="rId21" Type="http://schemas.openxmlformats.org/officeDocument/2006/relationships/image" Target="../media/image27.png"/><Relationship Id="rId7" Type="http://schemas.openxmlformats.org/officeDocument/2006/relationships/audio" Target="../media/audio16.wav"/><Relationship Id="rId12" Type="http://schemas.openxmlformats.org/officeDocument/2006/relationships/audio" Target="../media/audio21.wav"/><Relationship Id="rId17" Type="http://schemas.openxmlformats.org/officeDocument/2006/relationships/image" Target="../media/image22.svg"/><Relationship Id="rId25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11" Type="http://schemas.openxmlformats.org/officeDocument/2006/relationships/audio" Target="../media/audio20.wav"/><Relationship Id="rId24" Type="http://schemas.openxmlformats.org/officeDocument/2006/relationships/image" Target="../media/image28.png"/><Relationship Id="rId5" Type="http://schemas.openxmlformats.org/officeDocument/2006/relationships/audio" Target="../media/audio14.wav"/><Relationship Id="rId15" Type="http://schemas.openxmlformats.org/officeDocument/2006/relationships/image" Target="../media/image25.png"/><Relationship Id="rId23" Type="http://schemas.openxmlformats.org/officeDocument/2006/relationships/image" Target="../media/image7.png"/><Relationship Id="rId10" Type="http://schemas.openxmlformats.org/officeDocument/2006/relationships/audio" Target="../media/audio19.wav"/><Relationship Id="rId19" Type="http://schemas.openxmlformats.org/officeDocument/2006/relationships/image" Target="../media/image26.png"/><Relationship Id="rId4" Type="http://schemas.openxmlformats.org/officeDocument/2006/relationships/audio" Target="../media/audio13.wav"/><Relationship Id="rId9" Type="http://schemas.openxmlformats.org/officeDocument/2006/relationships/audio" Target="../media/audio18.wav"/><Relationship Id="rId14" Type="http://schemas.openxmlformats.org/officeDocument/2006/relationships/image" Target="../media/image24.png"/><Relationship Id="rId2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32.wav"/><Relationship Id="rId18" Type="http://schemas.openxmlformats.org/officeDocument/2006/relationships/audio" Target="../media/audio33.wav"/><Relationship Id="rId3" Type="http://schemas.openxmlformats.org/officeDocument/2006/relationships/audio" Target="../media/audio23.wav"/><Relationship Id="rId21" Type="http://schemas.openxmlformats.org/officeDocument/2006/relationships/image" Target="../media/image22.svg"/><Relationship Id="rId7" Type="http://schemas.openxmlformats.org/officeDocument/2006/relationships/audio" Target="../media/audio27.wav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5" Type="http://schemas.openxmlformats.org/officeDocument/2006/relationships/audio" Target="../media/audio25.wav"/><Relationship Id="rId15" Type="http://schemas.openxmlformats.org/officeDocument/2006/relationships/image" Target="../media/image8.png"/><Relationship Id="rId10" Type="http://schemas.openxmlformats.org/officeDocument/2006/relationships/audio" Target="../media/audio30.wav"/><Relationship Id="rId19" Type="http://schemas.openxmlformats.org/officeDocument/2006/relationships/audio" Target="../media/audio34.wav"/><Relationship Id="rId4" Type="http://schemas.openxmlformats.org/officeDocument/2006/relationships/audio" Target="../media/audio24.wav"/><Relationship Id="rId9" Type="http://schemas.openxmlformats.org/officeDocument/2006/relationships/audio" Target="../media/audio29.wav"/><Relationship Id="rId14" Type="http://schemas.openxmlformats.org/officeDocument/2006/relationships/image" Target="../media/image29.png"/><Relationship Id="rId22" Type="http://schemas.openxmlformats.org/officeDocument/2006/relationships/audio" Target="../media/audio3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36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audio" Target="../media/audio38.wav"/><Relationship Id="rId4" Type="http://schemas.openxmlformats.org/officeDocument/2006/relationships/audio" Target="../media/audio3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21.png"/><Relationship Id="rId18" Type="http://schemas.openxmlformats.org/officeDocument/2006/relationships/image" Target="../media/image7.png"/><Relationship Id="rId3" Type="http://schemas.openxmlformats.org/officeDocument/2006/relationships/audio" Target="../media/audio39.wav"/><Relationship Id="rId21" Type="http://schemas.openxmlformats.org/officeDocument/2006/relationships/image" Target="../media/image2.gif"/><Relationship Id="rId7" Type="http://schemas.openxmlformats.org/officeDocument/2006/relationships/audio" Target="../media/audio40.wav"/><Relationship Id="rId12" Type="http://schemas.openxmlformats.org/officeDocument/2006/relationships/audio" Target="../media/audio45.wav"/><Relationship Id="rId17" Type="http://schemas.openxmlformats.org/officeDocument/2006/relationships/image" Target="../media/image36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audio" Target="../media/audio44.wav"/><Relationship Id="rId5" Type="http://schemas.microsoft.com/office/2007/relationships/hdphoto" Target="../media/hdphoto1.wdp"/><Relationship Id="rId15" Type="http://schemas.openxmlformats.org/officeDocument/2006/relationships/audio" Target="../media/audio46.wav"/><Relationship Id="rId10" Type="http://schemas.openxmlformats.org/officeDocument/2006/relationships/audio" Target="../media/audio43.wav"/><Relationship Id="rId19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audio" Target="../media/audio42.wav"/><Relationship Id="rId1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6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5" Type="http://schemas.openxmlformats.org/officeDocument/2006/relationships/audio" Target="../media/audio47.wav"/><Relationship Id="rId4" Type="http://schemas.openxmlformats.org/officeDocument/2006/relationships/audio" Target="../media/audio37.wav"/><Relationship Id="rId9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5" name="10_2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146387" y="3056403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6" name="10_3beep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146387" y="3713334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7" name="10_4beep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134959" y="4331721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8" name="10_5beep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136046" y="4932033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9" name="10_6beep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159320" y="5577667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0" name="10_7beep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141147" y="6223301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CC9A4B-8C78-4B93-89D4-AC00CDC2B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32088"/>
              </p:ext>
            </p:extLst>
          </p:nvPr>
        </p:nvGraphicFramePr>
        <p:xfrm>
          <a:off x="816572" y="1933123"/>
          <a:ext cx="7982841" cy="47971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381028">
                  <a:extLst>
                    <a:ext uri="{9D8B030D-6E8A-4147-A177-3AD203B41FA5}">
                      <a16:colId xmlns:a16="http://schemas.microsoft.com/office/drawing/2014/main" val="2578897083"/>
                    </a:ext>
                  </a:extLst>
                </a:gridCol>
                <a:gridCol w="2601813">
                  <a:extLst>
                    <a:ext uri="{9D8B030D-6E8A-4147-A177-3AD203B41FA5}">
                      <a16:colId xmlns:a16="http://schemas.microsoft.com/office/drawing/2014/main" val="1336842772"/>
                    </a:ext>
                  </a:extLst>
                </a:gridCol>
              </a:tblGrid>
              <a:tr h="114425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objeto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amarillo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amarilla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pequeño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pequeña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3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feliz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curioso / curiosa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2DD5ABA1-D1CC-40A2-95D1-76360384838C}"/>
              </a:ext>
            </a:extLst>
          </p:cNvPr>
          <p:cNvSpPr txBox="1"/>
          <p:nvPr/>
        </p:nvSpPr>
        <p:spPr>
          <a:xfrm>
            <a:off x="6245285" y="307923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present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9EED6F-2442-4E0D-A89B-33925AAAD04B}"/>
              </a:ext>
            </a:extLst>
          </p:cNvPr>
          <p:cNvSpPr txBox="1"/>
          <p:nvPr/>
        </p:nvSpPr>
        <p:spPr>
          <a:xfrm>
            <a:off x="6307990" y="4313855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cake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AE903D0-1566-4E5B-842C-A6E2610FF58C}"/>
              </a:ext>
            </a:extLst>
          </p:cNvPr>
          <p:cNvSpPr txBox="1"/>
          <p:nvPr/>
        </p:nvSpPr>
        <p:spPr>
          <a:xfrm>
            <a:off x="6245285" y="3762362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chair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5B4B18-6DA6-49B4-95D0-5E17674CC52B}"/>
              </a:ext>
            </a:extLst>
          </p:cNvPr>
          <p:cNvSpPr txBox="1"/>
          <p:nvPr/>
        </p:nvSpPr>
        <p:spPr>
          <a:xfrm>
            <a:off x="6307990" y="4983157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ball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A71DD4-C7AD-4E63-BB5B-D7E2A20A0D3C}"/>
              </a:ext>
            </a:extLst>
          </p:cNvPr>
          <p:cNvSpPr txBox="1"/>
          <p:nvPr/>
        </p:nvSpPr>
        <p:spPr>
          <a:xfrm>
            <a:off x="6227125" y="5596889"/>
            <a:ext cx="262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relative (f/m)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FF25DE-1183-44FC-93FE-0E0239EF2864}"/>
              </a:ext>
            </a:extLst>
          </p:cNvPr>
          <p:cNvSpPr txBox="1"/>
          <p:nvPr/>
        </p:nvSpPr>
        <p:spPr>
          <a:xfrm>
            <a:off x="6227124" y="6148382"/>
            <a:ext cx="277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</a:t>
            </a:r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(male)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friend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B6438A-C8C0-4572-B3C8-E0AD1991B2AD}"/>
              </a:ext>
            </a:extLst>
          </p:cNvPr>
          <p:cNvSpPr/>
          <p:nvPr/>
        </p:nvSpPr>
        <p:spPr>
          <a:xfrm>
            <a:off x="2107830" y="3135503"/>
            <a:ext cx="1324018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2AAB1084-9E20-446D-AE99-7BBB2B162AD8}"/>
              </a:ext>
            </a:extLst>
          </p:cNvPr>
          <p:cNvSpPr/>
          <p:nvPr/>
        </p:nvSpPr>
        <p:spPr>
          <a:xfrm>
            <a:off x="3611561" y="3738613"/>
            <a:ext cx="1479563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C0DE504-3E8A-4C58-8DAB-7400AA3B6F63}"/>
              </a:ext>
            </a:extLst>
          </p:cNvPr>
          <p:cNvSpPr/>
          <p:nvPr/>
        </p:nvSpPr>
        <p:spPr>
          <a:xfrm>
            <a:off x="3625748" y="4357413"/>
            <a:ext cx="12090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AA4E3BB7-2DE9-461D-B6CE-464FA25EC929}"/>
              </a:ext>
            </a:extLst>
          </p:cNvPr>
          <p:cNvSpPr/>
          <p:nvPr/>
        </p:nvSpPr>
        <p:spPr>
          <a:xfrm>
            <a:off x="3611561" y="4983157"/>
            <a:ext cx="828153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855573A6-46B0-488B-B3F1-3A9E643FFA01}"/>
              </a:ext>
            </a:extLst>
          </p:cNvPr>
          <p:cNvSpPr/>
          <p:nvPr/>
        </p:nvSpPr>
        <p:spPr>
          <a:xfrm>
            <a:off x="2466551" y="5560234"/>
            <a:ext cx="6249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089FFEA-9CC3-42F5-A502-F657550F3E1F}"/>
              </a:ext>
            </a:extLst>
          </p:cNvPr>
          <p:cNvSpPr/>
          <p:nvPr/>
        </p:nvSpPr>
        <p:spPr>
          <a:xfrm>
            <a:off x="2298217" y="6170224"/>
            <a:ext cx="1073610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hlinkClick r:id="" action="ppaction://noaction">
              <a:snd r:embed="rId11" name="10_1.wav"/>
            </a:hlinkClick>
            <a:extLst>
              <a:ext uri="{FF2B5EF4-FFF2-40B4-BE49-F238E27FC236}">
                <a16:creationId xmlns:a16="http://schemas.microsoft.com/office/drawing/2014/main" id="{620A6261-E252-4D01-AA22-1FE62159DC09}"/>
              </a:ext>
            </a:extLst>
          </p:cNvPr>
          <p:cNvSpPr txBox="1"/>
          <p:nvPr/>
        </p:nvSpPr>
        <p:spPr>
          <a:xfrm>
            <a:off x="134959" y="209708"/>
            <a:ext cx="9903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fiesta.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fiesta también!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48F1B66-5EE3-9B5A-C271-7FA8147675D7}"/>
              </a:ext>
            </a:extLst>
          </p:cNvPr>
          <p:cNvSpPr txBox="1">
            <a:spLocks/>
          </p:cNvSpPr>
          <p:nvPr/>
        </p:nvSpPr>
        <p:spPr>
          <a:xfrm>
            <a:off x="10710239" y="790855"/>
            <a:ext cx="1354845" cy="3179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" b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Google Shape;222;p10">
            <a:extLst>
              <a:ext uri="{FF2B5EF4-FFF2-40B4-BE49-F238E27FC236}">
                <a16:creationId xmlns:a16="http://schemas.microsoft.com/office/drawing/2014/main" id="{85BB0D79-442C-F58E-1E4B-D3001791046F}"/>
              </a:ext>
            </a:extLst>
          </p:cNvPr>
          <p:cNvSpPr txBox="1"/>
          <p:nvPr/>
        </p:nvSpPr>
        <p:spPr>
          <a:xfrm>
            <a:off x="10818635" y="824020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69BEDF-EF5F-22CB-2A28-3A8D3B822B80}"/>
              </a:ext>
            </a:extLst>
          </p:cNvPr>
          <p:cNvGrpSpPr/>
          <p:nvPr/>
        </p:nvGrpSpPr>
        <p:grpSpPr>
          <a:xfrm>
            <a:off x="11171049" y="77867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43AA94-4722-D45A-B660-0A65961C408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" name="Picture 20" descr="Free speaker sound loud vector">
              <a:extLst>
                <a:ext uri="{FF2B5EF4-FFF2-40B4-BE49-F238E27FC236}">
                  <a16:creationId xmlns:a16="http://schemas.microsoft.com/office/drawing/2014/main" id="{541BE323-56DE-3825-912B-C655538294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677C66BB-4EF9-A8A8-03AD-1C5DF33544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878" y="783820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B14156D6-2541-5888-9D00-0BC6E0C32A76}"/>
              </a:ext>
            </a:extLst>
          </p:cNvPr>
          <p:cNvSpPr/>
          <p:nvPr/>
        </p:nvSpPr>
        <p:spPr>
          <a:xfrm>
            <a:off x="1042203" y="924589"/>
            <a:ext cx="5113139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</a:t>
            </a:r>
            <a:r>
              <a:rPr kumimoji="0" lang="en-GB" sz="2700" b="1" i="0" kern="1200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sym typeface="Century Gothic"/>
              </a:rPr>
              <a:t>y </a:t>
            </a:r>
            <a:r>
              <a:rPr lang="en-GB" sz="2700" b="1" dirty="0" err="1">
                <a:solidFill>
                  <a:schemeClr val="bg1"/>
                </a:solidFill>
                <a:latin typeface="Century Gothic"/>
                <a:sym typeface="Century Gothic"/>
              </a:rPr>
              <a:t>r</a:t>
            </a:r>
            <a:r>
              <a:rPr lang="en-GB" sz="2700" b="1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odea</a:t>
            </a:r>
            <a:r>
              <a:rPr lang="en-GB" sz="2700" b="1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700" b="1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2700" b="1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adjetivo</a:t>
            </a:r>
            <a:r>
              <a:rPr lang="en-GB" sz="27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2700" b="1" u="none" strike="noStrike" cap="none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6D46FBB-E1A1-49C2-8969-5205EE4386F1}"/>
              </a:ext>
            </a:extLst>
          </p:cNvPr>
          <p:cNvSpPr/>
          <p:nvPr/>
        </p:nvSpPr>
        <p:spPr>
          <a:xfrm>
            <a:off x="2919619" y="1013916"/>
            <a:ext cx="1106018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B13A1B3-F69F-2750-83AC-FF762F14228D}"/>
              </a:ext>
            </a:extLst>
          </p:cNvPr>
          <p:cNvSpPr/>
          <p:nvPr/>
        </p:nvSpPr>
        <p:spPr>
          <a:xfrm>
            <a:off x="4302628" y="1608731"/>
            <a:ext cx="4010724" cy="533859"/>
          </a:xfrm>
          <a:prstGeom prst="wedgeRoundRectCallout">
            <a:avLst>
              <a:gd name="adj1" fmla="val -58644"/>
              <a:gd name="adj2" fmla="val -4123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.   .</a:t>
            </a:r>
          </a:p>
        </p:txBody>
      </p:sp>
      <p:pic>
        <p:nvPicPr>
          <p:cNvPr id="5" name="Picture 2" descr="Free United Flag vector and picture">
            <a:extLst>
              <a:ext uri="{FF2B5EF4-FFF2-40B4-BE49-F238E27FC236}">
                <a16:creationId xmlns:a16="http://schemas.microsoft.com/office/drawing/2014/main" id="{E6D8C589-E398-A289-8D67-56B49C095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65" y="1736946"/>
            <a:ext cx="594334" cy="2971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33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_s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2_s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  <p:bldP spid="93" grpId="0"/>
      <p:bldP spid="94" grpId="0"/>
      <p:bldP spid="96" grpId="0"/>
      <p:bldP spid="16" grpId="0" animBg="1"/>
      <p:bldP spid="97" grpId="0" animBg="1"/>
      <p:bldP spid="98" grpId="0" animBg="1"/>
      <p:bldP spid="106" grpId="0" animBg="1"/>
      <p:bldP spid="107" grpId="0" animBg="1"/>
      <p:bldP spid="108" grpId="0" animBg="1"/>
      <p:bldP spid="23" grpId="0" animBg="1"/>
      <p:bldP spid="50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B14156D6-2541-5888-9D00-0BC6E0C32A76}"/>
              </a:ext>
            </a:extLst>
          </p:cNvPr>
          <p:cNvSpPr/>
          <p:nvPr/>
        </p:nvSpPr>
        <p:spPr>
          <a:xfrm>
            <a:off x="1048782" y="834149"/>
            <a:ext cx="5501920" cy="533859"/>
          </a:xfrm>
          <a:prstGeom prst="wedgeRoundRectCallout">
            <a:avLst>
              <a:gd name="adj1" fmla="val -56236"/>
              <a:gd name="adj2" fmla="val 37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Esucha</a:t>
            </a: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otra vez* y </a:t>
            </a:r>
            <a:r>
              <a:rPr lang="en-GB" sz="28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</a:t>
            </a: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CC9A4B-8C78-4B93-89D4-AC00CDC2B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023888"/>
              </p:ext>
            </p:extLst>
          </p:nvPr>
        </p:nvGraphicFramePr>
        <p:xfrm>
          <a:off x="288366" y="1588683"/>
          <a:ext cx="7165437" cy="47971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534917">
                  <a:extLst>
                    <a:ext uri="{9D8B030D-6E8A-4147-A177-3AD203B41FA5}">
                      <a16:colId xmlns:a16="http://schemas.microsoft.com/office/drawing/2014/main" val="2578897083"/>
                    </a:ext>
                  </a:extLst>
                </a:gridCol>
                <a:gridCol w="2630520">
                  <a:extLst>
                    <a:ext uri="{9D8B030D-6E8A-4147-A177-3AD203B41FA5}">
                      <a16:colId xmlns:a16="http://schemas.microsoft.com/office/drawing/2014/main" val="1336842772"/>
                    </a:ext>
                  </a:extLst>
                </a:gridCol>
              </a:tblGrid>
              <a:tr h="114425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objeto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amarillo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amarilla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pequeño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pequeña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3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feliz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curioso / curiosa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2DD5ABA1-D1CC-40A2-95D1-76360384838C}"/>
              </a:ext>
            </a:extLst>
          </p:cNvPr>
          <p:cNvSpPr txBox="1"/>
          <p:nvPr/>
        </p:nvSpPr>
        <p:spPr>
          <a:xfrm>
            <a:off x="4998919" y="2766069"/>
            <a:ext cx="2331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present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9EED6F-2442-4E0D-A89B-33925AAAD04B}"/>
              </a:ext>
            </a:extLst>
          </p:cNvPr>
          <p:cNvSpPr txBox="1"/>
          <p:nvPr/>
        </p:nvSpPr>
        <p:spPr>
          <a:xfrm>
            <a:off x="5061624" y="4000693"/>
            <a:ext cx="203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cake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AE903D0-1566-4E5B-842C-A6E2610FF58C}"/>
              </a:ext>
            </a:extLst>
          </p:cNvPr>
          <p:cNvSpPr txBox="1"/>
          <p:nvPr/>
        </p:nvSpPr>
        <p:spPr>
          <a:xfrm>
            <a:off x="4998919" y="3449200"/>
            <a:ext cx="2331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chair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5B4B18-6DA6-49B4-95D0-5E17674CC52B}"/>
              </a:ext>
            </a:extLst>
          </p:cNvPr>
          <p:cNvSpPr txBox="1"/>
          <p:nvPr/>
        </p:nvSpPr>
        <p:spPr>
          <a:xfrm>
            <a:off x="5061624" y="4669995"/>
            <a:ext cx="2331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ball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A71DD4-C7AD-4E63-BB5B-D7E2A20A0D3C}"/>
              </a:ext>
            </a:extLst>
          </p:cNvPr>
          <p:cNvSpPr txBox="1"/>
          <p:nvPr/>
        </p:nvSpPr>
        <p:spPr>
          <a:xfrm>
            <a:off x="4980758" y="5283727"/>
            <a:ext cx="2610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relative (f/m)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FF25DE-1183-44FC-93FE-0E0239EF2864}"/>
              </a:ext>
            </a:extLst>
          </p:cNvPr>
          <p:cNvSpPr txBox="1"/>
          <p:nvPr/>
        </p:nvSpPr>
        <p:spPr>
          <a:xfrm>
            <a:off x="4980757" y="5835220"/>
            <a:ext cx="2845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</a:t>
            </a:r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(male)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friend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B6438A-C8C0-4572-B3C8-E0AD1991B2AD}"/>
              </a:ext>
            </a:extLst>
          </p:cNvPr>
          <p:cNvSpPr/>
          <p:nvPr/>
        </p:nvSpPr>
        <p:spPr>
          <a:xfrm>
            <a:off x="1161827" y="2790162"/>
            <a:ext cx="1324018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2AAB1084-9E20-446D-AE99-7BBB2B162AD8}"/>
              </a:ext>
            </a:extLst>
          </p:cNvPr>
          <p:cNvSpPr/>
          <p:nvPr/>
        </p:nvSpPr>
        <p:spPr>
          <a:xfrm>
            <a:off x="2665558" y="3393272"/>
            <a:ext cx="1479563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C0DE504-3E8A-4C58-8DAB-7400AA3B6F63}"/>
              </a:ext>
            </a:extLst>
          </p:cNvPr>
          <p:cNvSpPr/>
          <p:nvPr/>
        </p:nvSpPr>
        <p:spPr>
          <a:xfrm>
            <a:off x="2679745" y="4012072"/>
            <a:ext cx="12090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AA4E3BB7-2DE9-461D-B6CE-464FA25EC929}"/>
              </a:ext>
            </a:extLst>
          </p:cNvPr>
          <p:cNvSpPr/>
          <p:nvPr/>
        </p:nvSpPr>
        <p:spPr>
          <a:xfrm>
            <a:off x="2665558" y="4637816"/>
            <a:ext cx="828153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855573A6-46B0-488B-B3F1-3A9E643FFA01}"/>
              </a:ext>
            </a:extLst>
          </p:cNvPr>
          <p:cNvSpPr/>
          <p:nvPr/>
        </p:nvSpPr>
        <p:spPr>
          <a:xfrm>
            <a:off x="1520548" y="5214893"/>
            <a:ext cx="6249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089FFEA-9CC3-42F5-A502-F657550F3E1F}"/>
              </a:ext>
            </a:extLst>
          </p:cNvPr>
          <p:cNvSpPr/>
          <p:nvPr/>
        </p:nvSpPr>
        <p:spPr>
          <a:xfrm>
            <a:off x="1352214" y="5824883"/>
            <a:ext cx="1073610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9" name="Google Shape;258;p34">
            <a:extLst>
              <a:ext uri="{FF2B5EF4-FFF2-40B4-BE49-F238E27FC236}">
                <a16:creationId xmlns:a16="http://schemas.microsoft.com/office/drawing/2014/main" id="{7C614441-367C-4E13-9D1D-1CAFE694A1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7849729"/>
              </p:ext>
            </p:extLst>
          </p:nvPr>
        </p:nvGraphicFramePr>
        <p:xfrm>
          <a:off x="7863143" y="1621755"/>
          <a:ext cx="2875465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0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 have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have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1" name="Picture 40">
            <a:extLst>
              <a:ext uri="{FF2B5EF4-FFF2-40B4-BE49-F238E27FC236}">
                <a16:creationId xmlns:a16="http://schemas.microsoft.com/office/drawing/2014/main" id="{F8EAC3BA-0EE3-4ED6-AE58-6DFCF7DF9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87" y="878552"/>
            <a:ext cx="527765" cy="4450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78BD3C5-7985-4C80-931A-3B1C7D69F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03" y="2655198"/>
            <a:ext cx="527765" cy="5497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5CCD736-9121-442C-ADEA-2CB81C199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686" y="3269131"/>
            <a:ext cx="527765" cy="5497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3FF7B7D-F6B5-4791-A761-8D867075C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82" y="3906059"/>
            <a:ext cx="527765" cy="54975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F37C21E-7F06-43D2-A1F4-83573A7A72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02" y="4531100"/>
            <a:ext cx="527765" cy="5497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8958AEB-5D51-4132-99FA-7E0305E15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991" y="5221025"/>
            <a:ext cx="527765" cy="5497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D74AE4-D5BC-4F2D-B90C-97D04C28E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177" y="5811707"/>
            <a:ext cx="527765" cy="549755"/>
          </a:xfrm>
          <a:prstGeom prst="rect">
            <a:avLst/>
          </a:prstGeom>
        </p:spPr>
      </p:pic>
      <p:sp>
        <p:nvSpPr>
          <p:cNvPr id="48" name="Action Button: Blank 47">
            <a:hlinkClick r:id="" action="ppaction://noaction" highlightClick="1">
              <a:snd r:embed="rId5" name="10_2.wav"/>
            </a:hlinkClick>
            <a:extLst>
              <a:ext uri="{FF2B5EF4-FFF2-40B4-BE49-F238E27FC236}">
                <a16:creationId xmlns:a16="http://schemas.microsoft.com/office/drawing/2014/main" id="{5793548E-FFCD-4F69-8BCF-51FA9E487164}"/>
              </a:ext>
            </a:extLst>
          </p:cNvPr>
          <p:cNvSpPr/>
          <p:nvPr/>
        </p:nvSpPr>
        <p:spPr>
          <a:xfrm>
            <a:off x="7594338" y="2692159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Action Button: Blank 48">
            <a:hlinkClick r:id="" action="ppaction://noaction" highlightClick="1">
              <a:snd r:embed="rId6" name="10_3.wav"/>
            </a:hlinkClick>
            <a:extLst>
              <a:ext uri="{FF2B5EF4-FFF2-40B4-BE49-F238E27FC236}">
                <a16:creationId xmlns:a16="http://schemas.microsoft.com/office/drawing/2014/main" id="{28D6D2FB-CF7A-4A2F-B663-8104B4169432}"/>
              </a:ext>
            </a:extLst>
          </p:cNvPr>
          <p:cNvSpPr/>
          <p:nvPr/>
        </p:nvSpPr>
        <p:spPr>
          <a:xfrm>
            <a:off x="7594338" y="3349090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7" name="10_4.wav"/>
            </a:hlinkClick>
            <a:extLst>
              <a:ext uri="{FF2B5EF4-FFF2-40B4-BE49-F238E27FC236}">
                <a16:creationId xmlns:a16="http://schemas.microsoft.com/office/drawing/2014/main" id="{EF4F0F57-A3FC-4EA0-9E75-88D63CE2CFBB}"/>
              </a:ext>
            </a:extLst>
          </p:cNvPr>
          <p:cNvSpPr/>
          <p:nvPr/>
        </p:nvSpPr>
        <p:spPr>
          <a:xfrm>
            <a:off x="7582910" y="3967477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4" name="Action Button: Blank 53">
            <a:hlinkClick r:id="" action="ppaction://noaction" highlightClick="1">
              <a:snd r:embed="rId8" name="10_5.wav"/>
            </a:hlinkClick>
            <a:extLst>
              <a:ext uri="{FF2B5EF4-FFF2-40B4-BE49-F238E27FC236}">
                <a16:creationId xmlns:a16="http://schemas.microsoft.com/office/drawing/2014/main" id="{C9166B18-1F80-43D3-A2A8-80D5B8B86AD4}"/>
              </a:ext>
            </a:extLst>
          </p:cNvPr>
          <p:cNvSpPr/>
          <p:nvPr/>
        </p:nvSpPr>
        <p:spPr>
          <a:xfrm>
            <a:off x="7583997" y="4567789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9" name="10_6.wav"/>
            </a:hlinkClick>
            <a:extLst>
              <a:ext uri="{FF2B5EF4-FFF2-40B4-BE49-F238E27FC236}">
                <a16:creationId xmlns:a16="http://schemas.microsoft.com/office/drawing/2014/main" id="{EAEF02DA-9780-4A81-BEBE-5149ECB1F96D}"/>
              </a:ext>
            </a:extLst>
          </p:cNvPr>
          <p:cNvSpPr/>
          <p:nvPr/>
        </p:nvSpPr>
        <p:spPr>
          <a:xfrm>
            <a:off x="7607271" y="5213423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6" name="Action Button: Blank 55">
            <a:hlinkClick r:id="" action="ppaction://noaction" highlightClick="1">
              <a:snd r:embed="rId10" name="10_7.wav"/>
            </a:hlinkClick>
            <a:extLst>
              <a:ext uri="{FF2B5EF4-FFF2-40B4-BE49-F238E27FC236}">
                <a16:creationId xmlns:a16="http://schemas.microsoft.com/office/drawing/2014/main" id="{A67969C1-D91E-48FB-9979-303AAA5DA376}"/>
              </a:ext>
            </a:extLst>
          </p:cNvPr>
          <p:cNvSpPr/>
          <p:nvPr/>
        </p:nvSpPr>
        <p:spPr>
          <a:xfrm>
            <a:off x="7589098" y="5859057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B9E5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48F1B66-5EE3-9B5A-C271-7FA8147675D7}"/>
              </a:ext>
            </a:extLst>
          </p:cNvPr>
          <p:cNvSpPr txBox="1">
            <a:spLocks/>
          </p:cNvSpPr>
          <p:nvPr/>
        </p:nvSpPr>
        <p:spPr>
          <a:xfrm>
            <a:off x="10710239" y="790855"/>
            <a:ext cx="1354845" cy="3179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" b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Google Shape;222;p10">
            <a:extLst>
              <a:ext uri="{FF2B5EF4-FFF2-40B4-BE49-F238E27FC236}">
                <a16:creationId xmlns:a16="http://schemas.microsoft.com/office/drawing/2014/main" id="{85BB0D79-442C-F58E-1E4B-D3001791046F}"/>
              </a:ext>
            </a:extLst>
          </p:cNvPr>
          <p:cNvSpPr txBox="1"/>
          <p:nvPr/>
        </p:nvSpPr>
        <p:spPr>
          <a:xfrm>
            <a:off x="10773665" y="824020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69BEDF-EF5F-22CB-2A28-3A8D3B822B80}"/>
              </a:ext>
            </a:extLst>
          </p:cNvPr>
          <p:cNvGrpSpPr/>
          <p:nvPr/>
        </p:nvGrpSpPr>
        <p:grpSpPr>
          <a:xfrm>
            <a:off x="11126079" y="77867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43AA94-4722-D45A-B660-0A65961C408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" name="Picture 20" descr="Free speaker sound loud vector">
              <a:extLst>
                <a:ext uri="{FF2B5EF4-FFF2-40B4-BE49-F238E27FC236}">
                  <a16:creationId xmlns:a16="http://schemas.microsoft.com/office/drawing/2014/main" id="{541BE323-56DE-3825-912B-C655538294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677C66BB-4EF9-A8A8-03AD-1C5DF33544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457" y="693380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9B0E37-09AA-7F78-F53E-127026EF959F}"/>
              </a:ext>
            </a:extLst>
          </p:cNvPr>
          <p:cNvSpPr txBox="1"/>
          <p:nvPr/>
        </p:nvSpPr>
        <p:spPr>
          <a:xfrm>
            <a:off x="126915" y="183140"/>
            <a:ext cx="10236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Does Sofía talk to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Ángela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about Angela’s party or about her own?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7100D3-0A13-87A6-FBEC-4776A859AE7C}"/>
              </a:ext>
            </a:extLst>
          </p:cNvPr>
          <p:cNvSpPr txBox="1"/>
          <p:nvPr/>
        </p:nvSpPr>
        <p:spPr>
          <a:xfrm>
            <a:off x="10203521" y="6445453"/>
            <a:ext cx="1999265" cy="369332"/>
          </a:xfrm>
          <a:prstGeom prst="rect">
            <a:avLst/>
          </a:prstGeom>
          <a:solidFill>
            <a:srgbClr val="C0E399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otra vez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= again</a:t>
            </a:r>
          </a:p>
        </p:txBody>
      </p:sp>
    </p:spTree>
    <p:extLst>
      <p:ext uri="{BB962C8B-B14F-4D97-AF65-F5344CB8AC3E}">
        <p14:creationId xmlns:p14="http://schemas.microsoft.com/office/powerpoint/2010/main" val="264219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_s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346959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Postnominal adjective agreement</a:t>
            </a:r>
            <a:endParaRPr lang="en-GB" sz="2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[z]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50984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84370-C06D-244B-CCAB-CA51AFA3BA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2699497" y="2662168"/>
            <a:ext cx="841698" cy="2602746"/>
          </a:xfrm>
          <a:prstGeom prst="rect">
            <a:avLst/>
          </a:prstGeom>
        </p:spPr>
      </p:pic>
      <p:pic>
        <p:nvPicPr>
          <p:cNvPr id="4" name="Picture 2" descr="Cumpleaños, Globo, Rojo, Uno, Único, Celebración">
            <a:extLst>
              <a:ext uri="{FF2B5EF4-FFF2-40B4-BE49-F238E27FC236}">
                <a16:creationId xmlns:a16="http://schemas.microsoft.com/office/drawing/2014/main" id="{41DFEFAA-035E-39B7-9C1A-99B379C5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1895">
            <a:off x="4442030" y="3601289"/>
            <a:ext cx="555612" cy="111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umpleaños, Pastel, Vela">
            <a:extLst>
              <a:ext uri="{FF2B5EF4-FFF2-40B4-BE49-F238E27FC236}">
                <a16:creationId xmlns:a16="http://schemas.microsoft.com/office/drawing/2014/main" id="{6BACCD2A-CFD0-D310-D47E-0DC5E684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10" y="4281413"/>
            <a:ext cx="1163713" cy="95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ajas De Regalo, Regalo, Regalo De Navidad, Corazón">
            <a:extLst>
              <a:ext uri="{FF2B5EF4-FFF2-40B4-BE49-F238E27FC236}">
                <a16:creationId xmlns:a16="http://schemas.microsoft.com/office/drawing/2014/main" id="{B68AF277-FB77-CE71-7D38-F71002E08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836" y="4267379"/>
            <a:ext cx="1018903" cy="96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andera, Celebración, Decoración">
            <a:extLst>
              <a:ext uri="{FF2B5EF4-FFF2-40B4-BE49-F238E27FC236}">
                <a16:creationId xmlns:a16="http://schemas.microsoft.com/office/drawing/2014/main" id="{734EEFF1-2107-916A-7E9F-240700B24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2087"/>
            <a:ext cx="1576235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p of south america with different colored states&#10;&#10;Description automatically generated with low confidence">
            <a:extLst>
              <a:ext uri="{FF2B5EF4-FFF2-40B4-BE49-F238E27FC236}">
                <a16:creationId xmlns:a16="http://schemas.microsoft.com/office/drawing/2014/main" id="{F5D785E4-E49A-03C9-C093-EAD9B59243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7" y="2662168"/>
            <a:ext cx="1934901" cy="2573068"/>
          </a:xfrm>
          <a:prstGeom prst="rect">
            <a:avLst/>
          </a:prstGeom>
        </p:spPr>
      </p:pic>
      <p:pic>
        <p:nvPicPr>
          <p:cNvPr id="14" name="Picture 6" descr="Free peru flag national flag vector">
            <a:extLst>
              <a:ext uri="{FF2B5EF4-FFF2-40B4-BE49-F238E27FC236}">
                <a16:creationId xmlns:a16="http://schemas.microsoft.com/office/drawing/2014/main" id="{9B6AACFA-A8CE-5CED-8CAC-4E12E8AF9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272" y="4856843"/>
            <a:ext cx="400630" cy="2666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Bandera, Celebración, Decoración">
            <a:extLst>
              <a:ext uri="{FF2B5EF4-FFF2-40B4-BE49-F238E27FC236}">
                <a16:creationId xmlns:a16="http://schemas.microsoft.com/office/drawing/2014/main" id="{DE518009-CD1A-9B4D-7BE9-4AB283C4D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89" y="1176915"/>
            <a:ext cx="1576235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Bandera, Celebración, Decoración">
            <a:extLst>
              <a:ext uri="{FF2B5EF4-FFF2-40B4-BE49-F238E27FC236}">
                <a16:creationId xmlns:a16="http://schemas.microsoft.com/office/drawing/2014/main" id="{7BAA249B-941D-1E16-7043-7F285BA20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351" y="1151763"/>
            <a:ext cx="1349634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31849E-4CF7-D08B-3589-39A2EDBFA9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1195" y="2251760"/>
            <a:ext cx="1306132" cy="11034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46255" y="240202"/>
            <a:ext cx="1834945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[z]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338336" y="240202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apato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4" descr="Zapato Bajo, Zapato, Brown, Ropa, Pie, Vestir">
            <a:extLst>
              <a:ext uri="{FF2B5EF4-FFF2-40B4-BE49-F238E27FC236}">
                <a16:creationId xmlns:a16="http://schemas.microsoft.com/office/drawing/2014/main" id="{CB76E1A3-D465-49FF-A9FA-88F9D2C8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232" y="2378623"/>
            <a:ext cx="4715627" cy="379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F438AC9-0578-4CCE-A7EA-D5AB89759403}"/>
              </a:ext>
            </a:extLst>
          </p:cNvPr>
          <p:cNvSpPr/>
          <p:nvPr/>
        </p:nvSpPr>
        <p:spPr>
          <a:xfrm>
            <a:off x="8451403" y="1647654"/>
            <a:ext cx="3472422" cy="1467808"/>
          </a:xfrm>
          <a:prstGeom prst="wedgeRoundRectCallout">
            <a:avLst>
              <a:gd name="adj1" fmla="val -62684"/>
              <a:gd name="adj2" fmla="val 78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[Z]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always comes before the letters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 [o] [u]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7BDAF1F-5F52-43A3-8C2E-E00DE804A99C}"/>
              </a:ext>
            </a:extLst>
          </p:cNvPr>
          <p:cNvSpPr/>
          <p:nvPr/>
        </p:nvSpPr>
        <p:spPr>
          <a:xfrm>
            <a:off x="157845" y="5438281"/>
            <a:ext cx="4870226" cy="1179517"/>
          </a:xfrm>
          <a:prstGeom prst="wedgeRoundRectCallout">
            <a:avLst>
              <a:gd name="adj1" fmla="val 39319"/>
              <a:gd name="adj2" fmla="val -894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[z]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sounds the same as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[c]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front of [e] [i]</a:t>
            </a:r>
          </a:p>
        </p:txBody>
      </p:sp>
    </p:spTree>
    <p:extLst>
      <p:ext uri="{BB962C8B-B14F-4D97-AF65-F5344CB8AC3E}">
        <p14:creationId xmlns:p14="http://schemas.microsoft.com/office/powerpoint/2010/main" val="112171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0729FF-5669-4357-B930-8D7A857C9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230877"/>
              </p:ext>
            </p:extLst>
          </p:nvPr>
        </p:nvGraphicFramePr>
        <p:xfrm>
          <a:off x="178235" y="1079141"/>
          <a:ext cx="9659256" cy="53649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4814">
                  <a:extLst>
                    <a:ext uri="{9D8B030D-6E8A-4147-A177-3AD203B41FA5}">
                      <a16:colId xmlns:a16="http://schemas.microsoft.com/office/drawing/2014/main" val="331856651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736325403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851545082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1036640519"/>
                    </a:ext>
                  </a:extLst>
                </a:gridCol>
              </a:tblGrid>
              <a:tr h="268246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934274"/>
                  </a:ext>
                </a:extLst>
              </a:tr>
              <a:tr h="268246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87423"/>
                  </a:ext>
                </a:extLst>
              </a:tr>
            </a:tbl>
          </a:graphicData>
        </a:graphic>
      </p:graphicFrame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2D893FD-91AA-484E-9EB5-84FCAF7E6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45" y="1093216"/>
            <a:ext cx="1457283" cy="1663981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AF987C8-2AE5-4395-8F63-914A1A2BA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45" y="3761610"/>
            <a:ext cx="1407112" cy="218051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1AE76CD8-095B-43F9-8A77-1EAA37A78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07" y="3827730"/>
            <a:ext cx="1506657" cy="1616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10628B-DCE7-4B02-8F26-1BF616910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76" y="1398570"/>
            <a:ext cx="2154698" cy="179614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52A8F1F-9A1F-4AFB-A766-664FE9645A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35" y="1128750"/>
            <a:ext cx="1056459" cy="2090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1E1F27-E565-41FE-9376-9B5D694E27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07" y="4011120"/>
            <a:ext cx="1204820" cy="16165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986D9-E679-44B6-A5B6-47A97A929D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384" y="3898204"/>
            <a:ext cx="2304184" cy="1616529"/>
          </a:xfrm>
          <a:prstGeom prst="rect">
            <a:avLst/>
          </a:prstGeom>
        </p:spPr>
      </p:pic>
      <p:pic>
        <p:nvPicPr>
          <p:cNvPr id="24" name="Picture 4" descr="Zapato Bajo, Zapato, Brown, Ropa, Pie, Vestir">
            <a:extLst>
              <a:ext uri="{FF2B5EF4-FFF2-40B4-BE49-F238E27FC236}">
                <a16:creationId xmlns:a16="http://schemas.microsoft.com/office/drawing/2014/main" id="{25E21212-0ABE-4B3D-A0D0-D57685D7E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9" y="1410488"/>
            <a:ext cx="2009435" cy="161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" action="ppaction://noaction">
              <a:snd r:embed="rId12" name="4_2.wav"/>
            </a:hlinkClick>
            <a:extLst>
              <a:ext uri="{FF2B5EF4-FFF2-40B4-BE49-F238E27FC236}">
                <a16:creationId xmlns:a16="http://schemas.microsoft.com/office/drawing/2014/main" id="{AD4B7CD0-66C1-4ABB-A1F5-AC202C6C373D}"/>
              </a:ext>
            </a:extLst>
          </p:cNvPr>
          <p:cNvSpPr txBox="1"/>
          <p:nvPr/>
        </p:nvSpPr>
        <p:spPr>
          <a:xfrm>
            <a:off x="383245" y="3053724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apato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hlinkClick r:id="" action="ppaction://noaction">
              <a:snd r:embed="rId13" name="4_6.wav"/>
            </a:hlinkClick>
            <a:extLst>
              <a:ext uri="{FF2B5EF4-FFF2-40B4-BE49-F238E27FC236}">
                <a16:creationId xmlns:a16="http://schemas.microsoft.com/office/drawing/2014/main" id="{D6FAB5DA-999D-4382-9D67-C2555F8EA616}"/>
              </a:ext>
            </a:extLst>
          </p:cNvPr>
          <p:cNvSpPr txBox="1"/>
          <p:nvPr/>
        </p:nvSpPr>
        <p:spPr>
          <a:xfrm>
            <a:off x="2781668" y="3053724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erdo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hlinkClick r:id="" action="ppaction://noaction">
              <a:snd r:embed="rId14" name="4_3.wav"/>
            </a:hlinkClick>
            <a:extLst>
              <a:ext uri="{FF2B5EF4-FFF2-40B4-BE49-F238E27FC236}">
                <a16:creationId xmlns:a16="http://schemas.microsoft.com/office/drawing/2014/main" id="{52E7BDE5-BEB7-46D6-8D39-74130B5CBB21}"/>
              </a:ext>
            </a:extLst>
          </p:cNvPr>
          <p:cNvSpPr txBox="1"/>
          <p:nvPr/>
        </p:nvSpPr>
        <p:spPr>
          <a:xfrm>
            <a:off x="4955858" y="3082651"/>
            <a:ext cx="254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man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ana</a:t>
            </a:r>
          </a:p>
        </p:txBody>
      </p:sp>
      <p:sp>
        <p:nvSpPr>
          <p:cNvPr id="39" name="TextBox 38">
            <a:hlinkClick r:id="" action="ppaction://noaction">
              <a:snd r:embed="rId15" name="4_7.wav"/>
            </a:hlinkClick>
            <a:extLst>
              <a:ext uri="{FF2B5EF4-FFF2-40B4-BE49-F238E27FC236}">
                <a16:creationId xmlns:a16="http://schemas.microsoft.com/office/drawing/2014/main" id="{82D7A23A-77A4-4C4D-AE9F-5C7BD5EFAF58}"/>
              </a:ext>
            </a:extLst>
          </p:cNvPr>
          <p:cNvSpPr txBox="1"/>
          <p:nvPr/>
        </p:nvSpPr>
        <p:spPr>
          <a:xfrm>
            <a:off x="7433941" y="3093951"/>
            <a:ext cx="245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prin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esa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hlinkClick r:id="" action="ppaction://noaction">
              <a:snd r:embed="rId16" name="4_8.wav"/>
            </a:hlinkClick>
            <a:extLst>
              <a:ext uri="{FF2B5EF4-FFF2-40B4-BE49-F238E27FC236}">
                <a16:creationId xmlns:a16="http://schemas.microsoft.com/office/drawing/2014/main" id="{1A3DB4DC-9252-4EA3-A94D-C0454C0A038B}"/>
              </a:ext>
            </a:extLst>
          </p:cNvPr>
          <p:cNvSpPr txBox="1"/>
          <p:nvPr/>
        </p:nvSpPr>
        <p:spPr>
          <a:xfrm>
            <a:off x="365583" y="5740074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hlinkClick r:id="" action="ppaction://noaction">
              <a:snd r:embed="rId17" name="4_5.wav"/>
            </a:hlinkClick>
            <a:extLst>
              <a:ext uri="{FF2B5EF4-FFF2-40B4-BE49-F238E27FC236}">
                <a16:creationId xmlns:a16="http://schemas.microsoft.com/office/drawing/2014/main" id="{7B047692-2248-4986-BF56-3E9BE51C0835}"/>
              </a:ext>
            </a:extLst>
          </p:cNvPr>
          <p:cNvSpPr txBox="1"/>
          <p:nvPr/>
        </p:nvSpPr>
        <p:spPr>
          <a:xfrm>
            <a:off x="2755908" y="5736193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bra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hlinkClick r:id="" action="ppaction://noaction">
              <a:snd r:embed="rId18" name="4_4.wav"/>
            </a:hlinkClick>
            <a:extLst>
              <a:ext uri="{FF2B5EF4-FFF2-40B4-BE49-F238E27FC236}">
                <a16:creationId xmlns:a16="http://schemas.microsoft.com/office/drawing/2014/main" id="{C71A1C4C-DEBA-4412-9C15-59FFF6EED92C}"/>
              </a:ext>
            </a:extLst>
          </p:cNvPr>
          <p:cNvSpPr txBox="1"/>
          <p:nvPr/>
        </p:nvSpPr>
        <p:spPr>
          <a:xfrm>
            <a:off x="5195550" y="5772065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úcar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hlinkClick r:id="" action="ppaction://noaction">
              <a:snd r:embed="rId19" name="4_9.wav"/>
            </a:hlinkClick>
            <a:extLst>
              <a:ext uri="{FF2B5EF4-FFF2-40B4-BE49-F238E27FC236}">
                <a16:creationId xmlns:a16="http://schemas.microsoft.com/office/drawing/2014/main" id="{287EDE1A-C3D7-4082-BC27-38E6C5F58EC7}"/>
              </a:ext>
            </a:extLst>
          </p:cNvPr>
          <p:cNvSpPr txBox="1"/>
          <p:nvPr/>
        </p:nvSpPr>
        <p:spPr>
          <a:xfrm>
            <a:off x="7555842" y="5445917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ina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DB261463-CFE6-4EC0-99B3-B201DCBFCA43}"/>
              </a:ext>
            </a:extLst>
          </p:cNvPr>
          <p:cNvSpPr/>
          <p:nvPr/>
        </p:nvSpPr>
        <p:spPr>
          <a:xfrm>
            <a:off x="421160" y="867405"/>
            <a:ext cx="4928658" cy="832527"/>
          </a:xfrm>
          <a:prstGeom prst="wedgeRoundRectCallout">
            <a:avLst>
              <a:gd name="adj1" fmla="val 26832"/>
              <a:gd name="adj2" fmla="val 9130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Note!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Latin America [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and [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(before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GB" sz="24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)are like [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].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58754357-C37C-F169-B0BB-F0DDA549E97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27356" y="128051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00FAB25-A707-8110-E243-F6DAEA26EE01}"/>
              </a:ext>
            </a:extLst>
          </p:cNvPr>
          <p:cNvSpPr/>
          <p:nvPr/>
        </p:nvSpPr>
        <p:spPr>
          <a:xfrm>
            <a:off x="923324" y="271530"/>
            <a:ext cx="8250655" cy="515134"/>
          </a:xfrm>
          <a:prstGeom prst="wedgeRoundRectCallout">
            <a:avLst>
              <a:gd name="adj1" fmla="val -53558"/>
              <a:gd name="adj2" fmla="val 425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08" name="Google Shape;108;p3">
            <a:hlinkClick r:id="" action="ppaction://noaction">
              <a:snd r:embed="rId22" name="4_1.wav"/>
            </a:hlinkClick>
          </p:cNvPr>
          <p:cNvSpPr txBox="1"/>
          <p:nvPr/>
        </p:nvSpPr>
        <p:spPr>
          <a:xfrm>
            <a:off x="967423" y="267649"/>
            <a:ext cx="922522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2800" b="1" i="0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</a:t>
            </a:r>
            <a:r>
              <a:rPr lang="en-GB" sz="28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2800" b="1" i="0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pareja, </a:t>
            </a:r>
            <a:r>
              <a:rPr lang="en-GB" sz="28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</a:t>
            </a:r>
            <a:r>
              <a:rPr lang="en-GB" sz="2800" b="1" i="0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 Luego, escuch</a:t>
            </a: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🔊.</a:t>
            </a:r>
            <a:endParaRPr sz="28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387;p19">
            <a:extLst>
              <a:ext uri="{FF2B5EF4-FFF2-40B4-BE49-F238E27FC236}">
                <a16:creationId xmlns:a16="http://schemas.microsoft.com/office/drawing/2014/main" id="{5B086EA0-980F-1084-B373-D58D7C72A0A0}"/>
              </a:ext>
            </a:extLst>
          </p:cNvPr>
          <p:cNvSpPr/>
          <p:nvPr/>
        </p:nvSpPr>
        <p:spPr>
          <a:xfrm>
            <a:off x="11174377" y="2176913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388;p19">
            <a:extLst>
              <a:ext uri="{FF2B5EF4-FFF2-40B4-BE49-F238E27FC236}">
                <a16:creationId xmlns:a16="http://schemas.microsoft.com/office/drawing/2014/main" id="{96350016-277E-C406-045A-6D0F37844093}"/>
              </a:ext>
            </a:extLst>
          </p:cNvPr>
          <p:cNvSpPr/>
          <p:nvPr/>
        </p:nvSpPr>
        <p:spPr>
          <a:xfrm>
            <a:off x="11172010" y="2176911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3" name="Google Shape;389;p19">
            <a:extLst>
              <a:ext uri="{FF2B5EF4-FFF2-40B4-BE49-F238E27FC236}">
                <a16:creationId xmlns:a16="http://schemas.microsoft.com/office/drawing/2014/main" id="{7F6DEAA4-EA04-4290-0A9F-BBEF8323B18C}"/>
              </a:ext>
            </a:extLst>
          </p:cNvPr>
          <p:cNvCxnSpPr/>
          <p:nvPr/>
        </p:nvCxnSpPr>
        <p:spPr>
          <a:xfrm>
            <a:off x="11857749" y="2165485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390;p19">
            <a:extLst>
              <a:ext uri="{FF2B5EF4-FFF2-40B4-BE49-F238E27FC236}">
                <a16:creationId xmlns:a16="http://schemas.microsoft.com/office/drawing/2014/main" id="{420A849E-3047-68B3-C762-6977204A6664}"/>
              </a:ext>
            </a:extLst>
          </p:cNvPr>
          <p:cNvCxnSpPr/>
          <p:nvPr/>
        </p:nvCxnSpPr>
        <p:spPr>
          <a:xfrm>
            <a:off x="11835140" y="216548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391;p19">
            <a:extLst>
              <a:ext uri="{FF2B5EF4-FFF2-40B4-BE49-F238E27FC236}">
                <a16:creationId xmlns:a16="http://schemas.microsoft.com/office/drawing/2014/main" id="{59F29392-3DB7-2E20-D682-46D4416C4D8A}"/>
              </a:ext>
            </a:extLst>
          </p:cNvPr>
          <p:cNvCxnSpPr/>
          <p:nvPr/>
        </p:nvCxnSpPr>
        <p:spPr>
          <a:xfrm>
            <a:off x="11857750" y="6321743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393;p19">
            <a:extLst>
              <a:ext uri="{FF2B5EF4-FFF2-40B4-BE49-F238E27FC236}">
                <a16:creationId xmlns:a16="http://schemas.microsoft.com/office/drawing/2014/main" id="{88C178D9-44E0-0A58-641F-FF42E7CFAC30}"/>
              </a:ext>
            </a:extLst>
          </p:cNvPr>
          <p:cNvSpPr txBox="1"/>
          <p:nvPr/>
        </p:nvSpPr>
        <p:spPr>
          <a:xfrm>
            <a:off x="10568762" y="1807621"/>
            <a:ext cx="217164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 </a:t>
            </a:r>
            <a:r>
              <a:rPr lang="en-GB" sz="18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dirty="0"/>
          </a:p>
        </p:txBody>
      </p:sp>
      <p:sp>
        <p:nvSpPr>
          <p:cNvPr id="57" name="Google Shape;394;p19">
            <a:extLst>
              <a:ext uri="{FF2B5EF4-FFF2-40B4-BE49-F238E27FC236}">
                <a16:creationId xmlns:a16="http://schemas.microsoft.com/office/drawing/2014/main" id="{D2003C34-7DB6-6051-9BF5-10CB5F4B0AFD}"/>
              </a:ext>
            </a:extLst>
          </p:cNvPr>
          <p:cNvSpPr txBox="1"/>
          <p:nvPr/>
        </p:nvSpPr>
        <p:spPr>
          <a:xfrm>
            <a:off x="11865764" y="6005414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58" name="Google Shape;395;p19">
            <a:extLst>
              <a:ext uri="{FF2B5EF4-FFF2-40B4-BE49-F238E27FC236}">
                <a16:creationId xmlns:a16="http://schemas.microsoft.com/office/drawing/2014/main" id="{E8C623E8-BAB1-3CFC-BD35-3E05527BE589}"/>
              </a:ext>
            </a:extLst>
          </p:cNvPr>
          <p:cNvSpPr/>
          <p:nvPr/>
        </p:nvSpPr>
        <p:spPr>
          <a:xfrm>
            <a:off x="11016913" y="6407021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pic>
        <p:nvPicPr>
          <p:cNvPr id="59" name="Picture 10" descr="Pollo, Leche, Huevos, Frutas, Pez">
            <a:extLst>
              <a:ext uri="{FF2B5EF4-FFF2-40B4-BE49-F238E27FC236}">
                <a16:creationId xmlns:a16="http://schemas.microsoft.com/office/drawing/2014/main" id="{0B03C252-EB89-BF30-287D-58BF34A90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209" y="4519841"/>
            <a:ext cx="697819" cy="40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AF37EC2-8690-AC25-135A-1A7237E0A37A}"/>
              </a:ext>
            </a:extLst>
          </p:cNvPr>
          <p:cNvSpPr txBox="1"/>
          <p:nvPr/>
        </p:nvSpPr>
        <p:spPr>
          <a:xfrm>
            <a:off x="8611522" y="6104959"/>
            <a:ext cx="2280730" cy="707886"/>
          </a:xfrm>
          <a:prstGeom prst="rect">
            <a:avLst/>
          </a:prstGeom>
          <a:solidFill>
            <a:srgbClr val="C0E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pareja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partner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luego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then</a:t>
            </a:r>
            <a:endParaRPr lang="en-GB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2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49" grpId="0" animBg="1"/>
      <p:bldP spid="52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FAC3FCA-3517-8FCD-10D9-FF18D6B70D2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6152460" y="1475971"/>
            <a:ext cx="841698" cy="26027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4058" y="704167"/>
            <a:ext cx="1698356" cy="40388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Handout vocabulario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EFD2E5-E776-ADC8-6EFF-0C1F7A1D2ADB}"/>
              </a:ext>
            </a:extLst>
          </p:cNvPr>
          <p:cNvSpPr txBox="1">
            <a:spLocks/>
          </p:cNvSpPr>
          <p:nvPr/>
        </p:nvSpPr>
        <p:spPr>
          <a:xfrm>
            <a:off x="10467609" y="1112999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8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392FD4-48C6-EC1E-66B0-47BA0AAE5ED7}"/>
              </a:ext>
            </a:extLst>
          </p:cNvPr>
          <p:cNvSpPr txBox="1">
            <a:spLocks/>
          </p:cNvSpPr>
          <p:nvPr/>
        </p:nvSpPr>
        <p:spPr>
          <a:xfrm>
            <a:off x="10467609" y="1112999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4F2E52-FB80-9A7A-F762-068A1A41AE48}"/>
              </a:ext>
            </a:extLst>
          </p:cNvPr>
          <p:cNvSpPr txBox="1">
            <a:spLocks/>
          </p:cNvSpPr>
          <p:nvPr/>
        </p:nvSpPr>
        <p:spPr>
          <a:xfrm>
            <a:off x="10467609" y="1112999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4B396C-3675-CBE9-8199-9B46CD86F2FE}"/>
              </a:ext>
            </a:extLst>
          </p:cNvPr>
          <p:cNvSpPr txBox="1">
            <a:spLocks/>
          </p:cNvSpPr>
          <p:nvPr/>
        </p:nvSpPr>
        <p:spPr>
          <a:xfrm>
            <a:off x="10369666" y="1113811"/>
            <a:ext cx="1690854" cy="30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16231AF6-EFB1-088C-2286-6D26302FC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DC7A000-6C93-0F92-02A8-4F97119C84FB}"/>
              </a:ext>
            </a:extLst>
          </p:cNvPr>
          <p:cNvGrpSpPr/>
          <p:nvPr/>
        </p:nvGrpSpPr>
        <p:grpSpPr>
          <a:xfrm>
            <a:off x="11483541" y="118570"/>
            <a:ext cx="663964" cy="404136"/>
            <a:chOff x="9160743" y="1810061"/>
            <a:chExt cx="892964" cy="527967"/>
          </a:xfrm>
        </p:grpSpPr>
        <p:pic>
          <p:nvPicPr>
            <p:cNvPr id="10" name="Picture 22" descr="Free Bubble Speech vector and picture">
              <a:extLst>
                <a:ext uri="{FF2B5EF4-FFF2-40B4-BE49-F238E27FC236}">
                  <a16:creationId xmlns:a16="http://schemas.microsoft.com/office/drawing/2014/main" id="{4BB0685B-0453-0FF1-DB90-92E179208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3940E1-5654-7E51-9FC2-6E70F3440E18}"/>
                </a:ext>
              </a:extLst>
            </p:cNvPr>
            <p:cNvSpPr txBox="1"/>
            <p:nvPr/>
          </p:nvSpPr>
          <p:spPr>
            <a:xfrm>
              <a:off x="9160743" y="1810061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4" name="Title 11">
            <a:extLst>
              <a:ext uri="{FF2B5EF4-FFF2-40B4-BE49-F238E27FC236}">
                <a16:creationId xmlns:a16="http://schemas.microsoft.com/office/drawing/2014/main" id="{C965A956-09D9-BE23-0EAA-F66E1A76EC42}"/>
              </a:ext>
            </a:extLst>
          </p:cNvPr>
          <p:cNvSpPr txBox="1">
            <a:spLocks/>
          </p:cNvSpPr>
          <p:nvPr/>
        </p:nvSpPr>
        <p:spPr>
          <a:xfrm>
            <a:off x="10221686" y="106144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874A7B86-ADC4-407E-0E62-0BF8EB3730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942" y="37709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146590A5-B404-3970-B3FF-633D69ED9875}"/>
              </a:ext>
            </a:extLst>
          </p:cNvPr>
          <p:cNvSpPr/>
          <p:nvPr/>
        </p:nvSpPr>
        <p:spPr>
          <a:xfrm>
            <a:off x="1084267" y="178478"/>
            <a:ext cx="4429170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hlinkClick r:id="" action="ppaction://noaction">
              <a:snd r:embed="rId18" name="5_1.wav"/>
            </a:hlinkClick>
            <a:extLst>
              <a:ext uri="{FF2B5EF4-FFF2-40B4-BE49-F238E27FC236}">
                <a16:creationId xmlns:a16="http://schemas.microsoft.com/office/drawing/2014/main" id="{BC64CC85-B958-F802-7DB6-D6882142EF4B}"/>
              </a:ext>
            </a:extLst>
          </p:cNvPr>
          <p:cNvSpPr txBox="1"/>
          <p:nvPr/>
        </p:nvSpPr>
        <p:spPr>
          <a:xfrm>
            <a:off x="1183405" y="203319"/>
            <a:ext cx="4488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Vocabulario: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fiesta* 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6" descr="De Madera, Sillas, Muebles, Brown, Cómodo, Asientos">
            <a:extLst>
              <a:ext uri="{FF2B5EF4-FFF2-40B4-BE49-F238E27FC236}">
                <a16:creationId xmlns:a16="http://schemas.microsoft.com/office/drawing/2014/main" id="{A00093DC-66F7-0080-FCF7-10A0914D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54" y="3164929"/>
            <a:ext cx="1921294" cy="249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mpleaños, Globo, Rojo, Uno, Único, Celebración">
            <a:extLst>
              <a:ext uri="{FF2B5EF4-FFF2-40B4-BE49-F238E27FC236}">
                <a16:creationId xmlns:a16="http://schemas.microsoft.com/office/drawing/2014/main" id="{C7606812-126A-687D-E88D-89E96F89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1895">
            <a:off x="6568244" y="3358983"/>
            <a:ext cx="555612" cy="111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Folding Table, Furniture, Massage Table">
            <a:extLst>
              <a:ext uri="{FF2B5EF4-FFF2-40B4-BE49-F238E27FC236}">
                <a16:creationId xmlns:a16="http://schemas.microsoft.com/office/drawing/2014/main" id="{D5D332F8-9BFB-CE95-875A-19465829A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7" y="3519850"/>
            <a:ext cx="49625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umpleaños, Pastel, Vela">
            <a:extLst>
              <a:ext uri="{FF2B5EF4-FFF2-40B4-BE49-F238E27FC236}">
                <a16:creationId xmlns:a16="http://schemas.microsoft.com/office/drawing/2014/main" id="{15AAB8F8-364A-9406-E126-E8BA53839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08" y="2875548"/>
            <a:ext cx="1163713" cy="95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ajas De Regalo, Regalo, Regalo De Navidad, Corazón">
            <a:extLst>
              <a:ext uri="{FF2B5EF4-FFF2-40B4-BE49-F238E27FC236}">
                <a16:creationId xmlns:a16="http://schemas.microsoft.com/office/drawing/2014/main" id="{15E55554-9FCF-11BC-F5B0-EEA4BD6A4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64" y="2753264"/>
            <a:ext cx="1579176" cy="150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3B3E0DE-06AE-5524-F24B-6AC6D7410CA0}"/>
              </a:ext>
            </a:extLst>
          </p:cNvPr>
          <p:cNvSpPr txBox="1"/>
          <p:nvPr/>
        </p:nvSpPr>
        <p:spPr>
          <a:xfrm>
            <a:off x="726694" y="2166759"/>
            <a:ext cx="1858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regalo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1E5CF5-5588-8504-4D74-3EC17F22FB9F}"/>
              </a:ext>
            </a:extLst>
          </p:cNvPr>
          <p:cNvSpPr txBox="1"/>
          <p:nvPr/>
        </p:nvSpPr>
        <p:spPr>
          <a:xfrm>
            <a:off x="2991964" y="2351727"/>
            <a:ext cx="180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B3B80F-871E-C1EE-06FC-153E41F81BF5}"/>
              </a:ext>
            </a:extLst>
          </p:cNvPr>
          <p:cNvSpPr txBox="1"/>
          <p:nvPr/>
        </p:nvSpPr>
        <p:spPr>
          <a:xfrm>
            <a:off x="6883769" y="3831254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globo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380B26-012C-C34A-C043-9F24A93AFDCC}"/>
              </a:ext>
            </a:extLst>
          </p:cNvPr>
          <p:cNvSpPr txBox="1"/>
          <p:nvPr/>
        </p:nvSpPr>
        <p:spPr>
          <a:xfrm>
            <a:off x="7028107" y="4951047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silla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197DC7-A759-B22A-42B6-B1ABA08AEF12}"/>
              </a:ext>
            </a:extLst>
          </p:cNvPr>
          <p:cNvSpPr txBox="1"/>
          <p:nvPr/>
        </p:nvSpPr>
        <p:spPr>
          <a:xfrm>
            <a:off x="6738889" y="2058840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familiar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DC84FB-B30B-90E0-6816-0B7DAB2000AC}"/>
              </a:ext>
            </a:extLst>
          </p:cNvPr>
          <p:cNvSpPr txBox="1"/>
          <p:nvPr/>
        </p:nvSpPr>
        <p:spPr>
          <a:xfrm>
            <a:off x="6882089" y="2536514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 relative]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C7812E-B651-03D7-BCC7-470D6F0BF2F2}"/>
              </a:ext>
            </a:extLst>
          </p:cNvPr>
          <p:cNvSpPr txBox="1"/>
          <p:nvPr/>
        </p:nvSpPr>
        <p:spPr>
          <a:xfrm>
            <a:off x="9377037" y="1846265"/>
            <a:ext cx="1571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6B3C9F-0BB1-6A40-ABE8-1EFE39BFDB27}"/>
              </a:ext>
            </a:extLst>
          </p:cNvPr>
          <p:cNvSpPr txBox="1"/>
          <p:nvPr/>
        </p:nvSpPr>
        <p:spPr>
          <a:xfrm>
            <a:off x="9373583" y="3122664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rojo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0B9B74-AB57-85A0-7BDC-47DBC400ADC0}"/>
              </a:ext>
            </a:extLst>
          </p:cNvPr>
          <p:cNvSpPr txBox="1"/>
          <p:nvPr/>
        </p:nvSpPr>
        <p:spPr>
          <a:xfrm>
            <a:off x="9300837" y="4255329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bonito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D99F8E-CF35-3B9F-10B2-623FC5DBF987}"/>
              </a:ext>
            </a:extLst>
          </p:cNvPr>
          <p:cNvSpPr txBox="1"/>
          <p:nvPr/>
        </p:nvSpPr>
        <p:spPr>
          <a:xfrm>
            <a:off x="8726313" y="5276733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6" descr="Manchas, Blobs, Colores, Gotas, Tinta, Chapoteo, Azul">
            <a:extLst>
              <a:ext uri="{FF2B5EF4-FFF2-40B4-BE49-F238E27FC236}">
                <a16:creationId xmlns:a16="http://schemas.microsoft.com/office/drawing/2014/main" id="{3709CD62-B1A0-E136-9D9B-01DD4F1D4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43" r="50884"/>
          <a:stretch/>
        </p:blipFill>
        <p:spPr bwMode="auto">
          <a:xfrm>
            <a:off x="11001671" y="1712372"/>
            <a:ext cx="905351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anchas, Blobs, Colores, Gotas, Tinta, Chapoteo, Azul">
            <a:extLst>
              <a:ext uri="{FF2B5EF4-FFF2-40B4-BE49-F238E27FC236}">
                <a16:creationId xmlns:a16="http://schemas.microsoft.com/office/drawing/2014/main" id="{33FC0D54-BA84-89E7-7907-A902CAE32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8" t="30665" r="50000" b="36378"/>
          <a:stretch/>
        </p:blipFill>
        <p:spPr bwMode="auto">
          <a:xfrm>
            <a:off x="10119213" y="2986379"/>
            <a:ext cx="97930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B40AA0F-748D-7AF7-FC5A-DC28DAEE20AD}"/>
              </a:ext>
            </a:extLst>
          </p:cNvPr>
          <p:cNvSpPr txBox="1"/>
          <p:nvPr/>
        </p:nvSpPr>
        <p:spPr>
          <a:xfrm>
            <a:off x="10653721" y="4274379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[pretty]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4808EA-D0C4-009D-DD44-4248F6D1F526}"/>
              </a:ext>
            </a:extLst>
          </p:cNvPr>
          <p:cNvSpPr txBox="1"/>
          <p:nvPr/>
        </p:nvSpPr>
        <p:spPr>
          <a:xfrm>
            <a:off x="10804597" y="5338288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[small]</a:t>
            </a:r>
          </a:p>
        </p:txBody>
      </p:sp>
      <p:pic>
        <p:nvPicPr>
          <p:cNvPr id="41" name="Picture 8" descr="Bandera, Celebración, Decoración">
            <a:extLst>
              <a:ext uri="{FF2B5EF4-FFF2-40B4-BE49-F238E27FC236}">
                <a16:creationId xmlns:a16="http://schemas.microsoft.com/office/drawing/2014/main" id="{38313924-9B0E-8BC6-08EF-DC5A3D4FC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" y="945871"/>
            <a:ext cx="1576235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Bandera, Celebración, Decoración">
            <a:extLst>
              <a:ext uri="{FF2B5EF4-FFF2-40B4-BE49-F238E27FC236}">
                <a16:creationId xmlns:a16="http://schemas.microsoft.com/office/drawing/2014/main" id="{982EC0F5-1415-4ED9-F382-A0BB0C01E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366" y="926821"/>
            <a:ext cx="1576235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Bandera, Celebración, Decoración">
            <a:extLst>
              <a:ext uri="{FF2B5EF4-FFF2-40B4-BE49-F238E27FC236}">
                <a16:creationId xmlns:a16="http://schemas.microsoft.com/office/drawing/2014/main" id="{CF8800A5-545A-8412-705F-AC1E7D10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01" y="911225"/>
            <a:ext cx="1576235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Bandera, Celebración, Decoración">
            <a:extLst>
              <a:ext uri="{FF2B5EF4-FFF2-40B4-BE49-F238E27FC236}">
                <a16:creationId xmlns:a16="http://schemas.microsoft.com/office/drawing/2014/main" id="{300A0C33-28D2-CFF8-AD9C-61CBE9275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21" y="906058"/>
            <a:ext cx="1576235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F4A668FF-BBBB-9C8D-DC30-E12A6F0B199E}"/>
              </a:ext>
            </a:extLst>
          </p:cNvPr>
          <p:cNvSpPr/>
          <p:nvPr/>
        </p:nvSpPr>
        <p:spPr>
          <a:xfrm>
            <a:off x="6146106" y="76610"/>
            <a:ext cx="3147796" cy="1086111"/>
          </a:xfrm>
          <a:prstGeom prst="wedgeRoundRectCallout">
            <a:avLst>
              <a:gd name="adj1" fmla="val -37270"/>
              <a:gd name="adj2" fmla="val 65667"/>
              <a:gd name="adj3" fmla="val 16667"/>
            </a:avLst>
          </a:prstGeom>
          <a:solidFill>
            <a:srgbClr val="FFE5FF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¡Hola! Soy Luis, primo* de Sofía y Quique.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7AB8F1-BA47-8262-5C87-901F6CCAD6FB}"/>
              </a:ext>
            </a:extLst>
          </p:cNvPr>
          <p:cNvSpPr txBox="1"/>
          <p:nvPr/>
        </p:nvSpPr>
        <p:spPr>
          <a:xfrm>
            <a:off x="9917989" y="6026789"/>
            <a:ext cx="2280730" cy="707886"/>
          </a:xfrm>
          <a:prstGeom prst="rect">
            <a:avLst/>
          </a:prstGeom>
          <a:solidFill>
            <a:srgbClr val="C0E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fiesta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party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primo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cousin</a:t>
            </a:r>
          </a:p>
        </p:txBody>
      </p:sp>
    </p:spTree>
    <p:extLst>
      <p:ext uri="{BB962C8B-B14F-4D97-AF65-F5344CB8AC3E}">
        <p14:creationId xmlns:p14="http://schemas.microsoft.com/office/powerpoint/2010/main" val="51974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9" grpId="0"/>
      <p:bldP spid="40" grpId="0"/>
      <p:bldP spid="4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B96429-166D-45DD-A0C5-32FD11CDF0EA}"/>
              </a:ext>
            </a:extLst>
          </p:cNvPr>
          <p:cNvSpPr/>
          <p:nvPr/>
        </p:nvSpPr>
        <p:spPr>
          <a:xfrm>
            <a:off x="0" y="5168512"/>
            <a:ext cx="8649325" cy="1689488"/>
          </a:xfrm>
          <a:prstGeom prst="rect">
            <a:avLst/>
          </a:prstGeom>
          <a:solidFill>
            <a:srgbClr val="D5F7FF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Title 1">
            <a:hlinkClick r:id="" action="ppaction://noaction">
              <a:snd r:embed="rId13" name="6_1.wav"/>
            </a:hlinkClick>
            <a:extLst>
              <a:ext uri="{FF2B5EF4-FFF2-40B4-BE49-F238E27FC236}">
                <a16:creationId xmlns:a16="http://schemas.microsoft.com/office/drawing/2014/main" id="{763C480F-BAF0-4CEC-A47F-2D747E8651D5}"/>
              </a:ext>
            </a:extLst>
          </p:cNvPr>
          <p:cNvSpPr txBox="1">
            <a:spLocks/>
          </p:cNvSpPr>
          <p:nvPr/>
        </p:nvSpPr>
        <p:spPr>
          <a:xfrm>
            <a:off x="67488" y="423167"/>
            <a:ext cx="5380530" cy="54935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fiesta de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2" name="Table 4">
            <a:extLst>
              <a:ext uri="{FF2B5EF4-FFF2-40B4-BE49-F238E27FC236}">
                <a16:creationId xmlns:a16="http://schemas.microsoft.com/office/drawing/2014/main" id="{8179236C-9C6F-4FBD-BD4E-5AD13887D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814862"/>
              </p:ext>
            </p:extLst>
          </p:nvPr>
        </p:nvGraphicFramePr>
        <p:xfrm>
          <a:off x="1522872" y="1909320"/>
          <a:ext cx="5112596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6298">
                  <a:extLst>
                    <a:ext uri="{9D8B030D-6E8A-4147-A177-3AD203B41FA5}">
                      <a16:colId xmlns:a16="http://schemas.microsoft.com/office/drawing/2014/main" val="362351361"/>
                    </a:ext>
                  </a:extLst>
                </a:gridCol>
                <a:gridCol w="2556298">
                  <a:extLst>
                    <a:ext uri="{9D8B030D-6E8A-4147-A177-3AD203B41FA5}">
                      <a16:colId xmlns:a16="http://schemas.microsoft.com/office/drawing/2014/main" val="19342647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482290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04A955B9-E063-4422-81D9-2CCC2872C052}"/>
              </a:ext>
            </a:extLst>
          </p:cNvPr>
          <p:cNvSpPr txBox="1"/>
          <p:nvPr/>
        </p:nvSpPr>
        <p:spPr>
          <a:xfrm>
            <a:off x="6453116" y="5168512"/>
            <a:ext cx="2010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8DD867-9A38-407F-8EDD-DBAD81189DA5}"/>
              </a:ext>
            </a:extLst>
          </p:cNvPr>
          <p:cNvSpPr txBox="1"/>
          <p:nvPr/>
        </p:nvSpPr>
        <p:spPr>
          <a:xfrm>
            <a:off x="6426435" y="6250426"/>
            <a:ext cx="1789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052416-2820-4CDE-BBC8-B4AD8B3E1BB0}"/>
              </a:ext>
            </a:extLst>
          </p:cNvPr>
          <p:cNvSpPr txBox="1"/>
          <p:nvPr/>
        </p:nvSpPr>
        <p:spPr>
          <a:xfrm>
            <a:off x="3210481" y="6260091"/>
            <a:ext cx="2095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 regalo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85BA453-A679-4599-B773-DDE759A05E82}"/>
              </a:ext>
            </a:extLst>
          </p:cNvPr>
          <p:cNvSpPr txBox="1"/>
          <p:nvPr/>
        </p:nvSpPr>
        <p:spPr>
          <a:xfrm>
            <a:off x="3571281" y="5733611"/>
            <a:ext cx="917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754C9C2-31D0-403A-B488-D1270441D1E9}"/>
              </a:ext>
            </a:extLst>
          </p:cNvPr>
          <p:cNvSpPr txBox="1"/>
          <p:nvPr/>
        </p:nvSpPr>
        <p:spPr>
          <a:xfrm>
            <a:off x="328620" y="5168513"/>
            <a:ext cx="2694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cámara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D9F6D7E-0C57-48E7-BEF5-9F07A959C9B1}"/>
              </a:ext>
            </a:extLst>
          </p:cNvPr>
          <p:cNvSpPr txBox="1"/>
          <p:nvPr/>
        </p:nvSpPr>
        <p:spPr>
          <a:xfrm>
            <a:off x="316588" y="5707799"/>
            <a:ext cx="2047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2149863-3444-47B3-859F-8E26A3F532D5}"/>
              </a:ext>
            </a:extLst>
          </p:cNvPr>
          <p:cNvSpPr txBox="1"/>
          <p:nvPr/>
        </p:nvSpPr>
        <p:spPr>
          <a:xfrm>
            <a:off x="3530825" y="5251963"/>
            <a:ext cx="2396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una pelota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1B141C-15C3-4C3F-A2B4-9E36BC7D2709}"/>
              </a:ext>
            </a:extLst>
          </p:cNvPr>
          <p:cNvSpPr txBox="1"/>
          <p:nvPr/>
        </p:nvSpPr>
        <p:spPr>
          <a:xfrm>
            <a:off x="6477179" y="5723700"/>
            <a:ext cx="1475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bonito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48A6FDF-7891-4882-9814-BA0E78C250BD}"/>
              </a:ext>
            </a:extLst>
          </p:cNvPr>
          <p:cNvSpPr txBox="1"/>
          <p:nvPr/>
        </p:nvSpPr>
        <p:spPr>
          <a:xfrm>
            <a:off x="1564392" y="2540015"/>
            <a:ext cx="2347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cámara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90641D4-AAB2-485C-BA27-4556080CC553}"/>
              </a:ext>
            </a:extLst>
          </p:cNvPr>
          <p:cNvSpPr txBox="1"/>
          <p:nvPr/>
        </p:nvSpPr>
        <p:spPr>
          <a:xfrm>
            <a:off x="4199989" y="2532566"/>
            <a:ext cx="1776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pequeño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E9C3A9A-54CA-4F8A-9F39-A18DA0F2145B}"/>
              </a:ext>
            </a:extLst>
          </p:cNvPr>
          <p:cNvSpPr txBox="1"/>
          <p:nvPr/>
        </p:nvSpPr>
        <p:spPr>
          <a:xfrm>
            <a:off x="1522872" y="4397533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bici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04A4856-22FA-4F1F-8665-0AB5B78BCCDE}"/>
              </a:ext>
            </a:extLst>
          </p:cNvPr>
          <p:cNvSpPr txBox="1"/>
          <p:nvPr/>
        </p:nvSpPr>
        <p:spPr>
          <a:xfrm>
            <a:off x="4133902" y="3663504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elegante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7AD5069-17CA-4FC7-89DD-3C04AA0847FE}"/>
              </a:ext>
            </a:extLst>
          </p:cNvPr>
          <p:cNvSpPr txBox="1"/>
          <p:nvPr/>
        </p:nvSpPr>
        <p:spPr>
          <a:xfrm>
            <a:off x="1522872" y="3008086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 pelota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1B4F3E5-794B-4768-9A09-311032008227}"/>
              </a:ext>
            </a:extLst>
          </p:cNvPr>
          <p:cNvSpPr txBox="1"/>
          <p:nvPr/>
        </p:nvSpPr>
        <p:spPr>
          <a:xfrm>
            <a:off x="9106096" y="3267474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elegant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2760A9C9-5E30-4BE9-8CD0-9BD2B6899D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10" y="3655530"/>
            <a:ext cx="386209" cy="402301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A2330732-F6C7-4137-A450-1A75E6198FAA}"/>
              </a:ext>
            </a:extLst>
          </p:cNvPr>
          <p:cNvSpPr txBox="1"/>
          <p:nvPr/>
        </p:nvSpPr>
        <p:spPr>
          <a:xfrm>
            <a:off x="2925941" y="1649235"/>
            <a:ext cx="104708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noun</a:t>
            </a:r>
          </a:p>
        </p:txBody>
      </p:sp>
      <p:pic>
        <p:nvPicPr>
          <p:cNvPr id="114" name="Picture 8" descr="Bandera, Celebración, Decoración">
            <a:extLst>
              <a:ext uri="{FF2B5EF4-FFF2-40B4-BE49-F238E27FC236}">
                <a16:creationId xmlns:a16="http://schemas.microsoft.com/office/drawing/2014/main" id="{A7569608-531A-4E51-89C8-1F917D081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63" y="-91879"/>
            <a:ext cx="1576235" cy="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Google Shape;282;p13" descr="Reading, Book, Symbol, Icon, Reader, Man">
            <a:extLst>
              <a:ext uri="{FF2B5EF4-FFF2-40B4-BE49-F238E27FC236}">
                <a16:creationId xmlns:a16="http://schemas.microsoft.com/office/drawing/2014/main" id="{DB2240D5-6295-4C11-881A-15D7284F5302}"/>
              </a:ext>
            </a:extLst>
          </p:cNvPr>
          <p:cNvPicPr preferRelativeResize="0"/>
          <p:nvPr/>
        </p:nvPicPr>
        <p:blipFill rotWithShape="1">
          <a:blip r:embed="rId1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5023" y="162736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3476BBA-AE68-40E6-9623-166D30984B48}"/>
              </a:ext>
            </a:extLst>
          </p:cNvPr>
          <p:cNvSpPr txBox="1"/>
          <p:nvPr/>
        </p:nvSpPr>
        <p:spPr>
          <a:xfrm>
            <a:off x="4158588" y="3068307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feliz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7A51D64-5A58-46C6-B385-8BA56A570C71}"/>
              </a:ext>
            </a:extLst>
          </p:cNvPr>
          <p:cNvSpPr txBox="1"/>
          <p:nvPr/>
        </p:nvSpPr>
        <p:spPr>
          <a:xfrm>
            <a:off x="1522872" y="3446955"/>
            <a:ext cx="185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 regalo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CE39CA1-8645-4F06-91AF-CC4836047AD6}"/>
              </a:ext>
            </a:extLst>
          </p:cNvPr>
          <p:cNvSpPr txBox="1"/>
          <p:nvPr/>
        </p:nvSpPr>
        <p:spPr>
          <a:xfrm>
            <a:off x="4173176" y="4207732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bonito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B977792-44C0-4E1A-A110-7E8E592DFF87}"/>
              </a:ext>
            </a:extLst>
          </p:cNvPr>
          <p:cNvSpPr txBox="1"/>
          <p:nvPr/>
        </p:nvSpPr>
        <p:spPr>
          <a:xfrm>
            <a:off x="9123579" y="3260889"/>
            <a:ext cx="292080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1667E0CE-C710-440C-8AAA-FFC577C7FF4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46" y="2528113"/>
            <a:ext cx="386209" cy="402301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40E160A4-7B47-486A-AE85-E1075C3E4F83}"/>
              </a:ext>
            </a:extLst>
          </p:cNvPr>
          <p:cNvSpPr txBox="1"/>
          <p:nvPr/>
        </p:nvSpPr>
        <p:spPr>
          <a:xfrm>
            <a:off x="9106095" y="3269961"/>
            <a:ext cx="289257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present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4CEE2AE-71DF-4A69-BDCC-1BCA2ACE5228}"/>
              </a:ext>
            </a:extLst>
          </p:cNvPr>
          <p:cNvSpPr txBox="1"/>
          <p:nvPr/>
        </p:nvSpPr>
        <p:spPr>
          <a:xfrm>
            <a:off x="1522872" y="3916533"/>
            <a:ext cx="173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globo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81C1567-4949-41C2-93B7-39988EA11133}"/>
              </a:ext>
            </a:extLst>
          </p:cNvPr>
          <p:cNvSpPr txBox="1"/>
          <p:nvPr/>
        </p:nvSpPr>
        <p:spPr>
          <a:xfrm>
            <a:off x="273981" y="6260091"/>
            <a:ext cx="1975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globo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4AA75A76-41B8-4351-A007-AE4F188203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82" y="3462465"/>
            <a:ext cx="386209" cy="402301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C6F572A6-CBDA-4D90-A34F-B9B1CAEA5B8C}"/>
              </a:ext>
            </a:extLst>
          </p:cNvPr>
          <p:cNvSpPr txBox="1"/>
          <p:nvPr/>
        </p:nvSpPr>
        <p:spPr>
          <a:xfrm>
            <a:off x="9141982" y="3272016"/>
            <a:ext cx="282015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ball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ED296940-EE70-4C8E-8A8A-2C1DD89332F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86" y="2956594"/>
            <a:ext cx="386209" cy="402301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FF474DCD-07FF-4E96-8F7C-4989C7AF13F6}"/>
              </a:ext>
            </a:extLst>
          </p:cNvPr>
          <p:cNvSpPr txBox="1"/>
          <p:nvPr/>
        </p:nvSpPr>
        <p:spPr>
          <a:xfrm>
            <a:off x="9106095" y="3260889"/>
            <a:ext cx="288010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happy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C758C1F0-7D5D-4715-94DE-9AF88A5F577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37" y="3100444"/>
            <a:ext cx="386209" cy="402301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FA88707D-8733-42BB-9D23-6AD44670B97B}"/>
              </a:ext>
            </a:extLst>
          </p:cNvPr>
          <p:cNvSpPr txBox="1"/>
          <p:nvPr/>
        </p:nvSpPr>
        <p:spPr>
          <a:xfrm>
            <a:off x="9148217" y="3281155"/>
            <a:ext cx="282015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balloon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D7D9027E-FC64-427D-883D-E5178B59EC2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33" y="3912655"/>
            <a:ext cx="386209" cy="402301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6AD2745A-876E-433E-BD67-EA71CBCBB3CA}"/>
              </a:ext>
            </a:extLst>
          </p:cNvPr>
          <p:cNvSpPr txBox="1"/>
          <p:nvPr/>
        </p:nvSpPr>
        <p:spPr>
          <a:xfrm>
            <a:off x="8923560" y="3294241"/>
            <a:ext cx="3227209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bicycle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E2F028D6-9D8A-444B-AAAB-034425BB86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698" y="4393006"/>
            <a:ext cx="386209" cy="402301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19408114-7AB0-427B-8EF0-CA43C086CEF6}"/>
              </a:ext>
            </a:extLst>
          </p:cNvPr>
          <p:cNvSpPr txBox="1"/>
          <p:nvPr/>
        </p:nvSpPr>
        <p:spPr>
          <a:xfrm>
            <a:off x="8901909" y="3319111"/>
            <a:ext cx="3271949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pretty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B7148A6A-70E4-49C6-BAA3-CAF997A457A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57" y="4207732"/>
            <a:ext cx="386209" cy="402301"/>
          </a:xfrm>
          <a:prstGeom prst="rect">
            <a:avLst/>
          </a:prstGeom>
        </p:spPr>
      </p:pic>
      <p:sp>
        <p:nvSpPr>
          <p:cNvPr id="4" name="Rectangle 3">
            <a:hlinkClick r:id="" action="ppaction://noaction">
              <a:snd r:embed="rId18" name="6_3.wav"/>
            </a:hlinkClick>
            <a:extLst>
              <a:ext uri="{FF2B5EF4-FFF2-40B4-BE49-F238E27FC236}">
                <a16:creationId xmlns:a16="http://schemas.microsoft.com/office/drawing/2014/main" id="{DAA4847B-D922-4673-BE69-22CE669E0D13}"/>
              </a:ext>
            </a:extLst>
          </p:cNvPr>
          <p:cNvSpPr/>
          <p:nvPr/>
        </p:nvSpPr>
        <p:spPr>
          <a:xfrm>
            <a:off x="1831140" y="1886818"/>
            <a:ext cx="2042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nombres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Rectangle 4">
            <a:hlinkClick r:id="" action="ppaction://noaction">
              <a:snd r:embed="rId19" name="6_4.wav"/>
            </a:hlinkClick>
            <a:extLst>
              <a:ext uri="{FF2B5EF4-FFF2-40B4-BE49-F238E27FC236}">
                <a16:creationId xmlns:a16="http://schemas.microsoft.com/office/drawing/2014/main" id="{3DDB88E0-85BA-4005-81EE-26C5DE5ADBE8}"/>
              </a:ext>
            </a:extLst>
          </p:cNvPr>
          <p:cNvSpPr/>
          <p:nvPr/>
        </p:nvSpPr>
        <p:spPr>
          <a:xfrm>
            <a:off x="4394981" y="1869764"/>
            <a:ext cx="1991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adjetivos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E4FC5D6E-543A-468A-B4F8-F70CCE2EFB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939" y="877153"/>
            <a:ext cx="914400" cy="9144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6FAFA47-1B29-C859-2010-24AFF81ECE7F}"/>
              </a:ext>
            </a:extLst>
          </p:cNvPr>
          <p:cNvSpPr/>
          <p:nvPr/>
        </p:nvSpPr>
        <p:spPr>
          <a:xfrm>
            <a:off x="1046264" y="1017922"/>
            <a:ext cx="4429170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hlinkClick r:id="" action="ppaction://noaction">
              <a:snd r:embed="rId22" name="6_2.wav"/>
            </a:hlinkClick>
            <a:extLst>
              <a:ext uri="{FF2B5EF4-FFF2-40B4-BE49-F238E27FC236}">
                <a16:creationId xmlns:a16="http://schemas.microsoft.com/office/drawing/2014/main" id="{EDC912B3-2E63-413F-9722-6893DD534683}"/>
              </a:ext>
            </a:extLst>
          </p:cNvPr>
          <p:cNvSpPr txBox="1"/>
          <p:nvPr/>
        </p:nvSpPr>
        <p:spPr>
          <a:xfrm>
            <a:off x="1092684" y="1025063"/>
            <a:ext cx="4379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el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B434B3-4F18-FC74-ABC9-44A23D8CCFBD}"/>
              </a:ext>
            </a:extLst>
          </p:cNvPr>
          <p:cNvSpPr txBox="1"/>
          <p:nvPr/>
        </p:nvSpPr>
        <p:spPr>
          <a:xfrm>
            <a:off x="8852924" y="6170074"/>
            <a:ext cx="3320934" cy="707886"/>
          </a:xfrm>
          <a:prstGeom prst="rect">
            <a:avLst/>
          </a:prstGeom>
          <a:solidFill>
            <a:srgbClr val="C0E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fiesta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party</a:t>
            </a:r>
          </a:p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birthday</a:t>
            </a:r>
          </a:p>
        </p:txBody>
      </p:sp>
    </p:spTree>
    <p:extLst>
      <p:ext uri="{BB962C8B-B14F-4D97-AF65-F5344CB8AC3E}">
        <p14:creationId xmlns:p14="http://schemas.microsoft.com/office/powerpoint/2010/main" val="160976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1" grpId="0"/>
      <p:bldP spid="62" grpId="0"/>
      <p:bldP spid="64" grpId="0"/>
      <p:bldP spid="66" grpId="0"/>
      <p:bldP spid="67" grpId="0"/>
      <p:bldP spid="71" grpId="0"/>
      <p:bldP spid="81" grpId="0"/>
      <p:bldP spid="86" grpId="0"/>
      <p:bldP spid="95" grpId="0" animBg="1"/>
      <p:bldP spid="117" grpId="0"/>
      <p:bldP spid="118" grpId="0"/>
      <p:bldP spid="119" grpId="0"/>
      <p:bldP spid="120" grpId="0" animBg="1"/>
      <p:bldP spid="122" grpId="0" animBg="1"/>
      <p:bldP spid="123" grpId="0"/>
      <p:bldP spid="124" grpId="0"/>
      <p:bldP spid="126" grpId="0" animBg="1"/>
      <p:bldP spid="128" grpId="0" animBg="1"/>
      <p:bldP spid="130" grpId="0" animBg="1"/>
      <p:bldP spid="134" grpId="0" animBg="1"/>
      <p:bldP spid="1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133401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many adjectives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-602303" y="2757696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</a:t>
            </a:r>
            <a:r>
              <a:rPr lang="en-GB" sz="28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57207" y="3546011"/>
            <a:ext cx="412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yellow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pencil case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5265659" y="2729796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bonit</a:t>
            </a:r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endParaRPr lang="en-GB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5900182" y="3519028"/>
            <a:ext cx="273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pretty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cake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8789" y="3444815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65659" y="339758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7602144" y="4435741"/>
            <a:ext cx="3958124" cy="1332246"/>
          </a:xfrm>
          <a:prstGeom prst="wedgeRoundRectCallout">
            <a:avLst>
              <a:gd name="adj1" fmla="val -53137"/>
              <a:gd name="adj2" fmla="val -8043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 the adjective comes </a:t>
            </a:r>
            <a:r>
              <a:rPr lang="en-US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before</a:t>
            </a:r>
            <a:r>
              <a:rPr lang="en-US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noun.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91E38E-AB58-42EA-ADB1-1ED1512B5025}"/>
              </a:ext>
            </a:extLst>
          </p:cNvPr>
          <p:cNvSpPr txBox="1"/>
          <p:nvPr/>
        </p:nvSpPr>
        <p:spPr>
          <a:xfrm>
            <a:off x="2021323" y="4556058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amigo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37306-D992-4EAC-A4FF-9306457F62AC}"/>
              </a:ext>
            </a:extLst>
          </p:cNvPr>
          <p:cNvSpPr txBox="1"/>
          <p:nvPr/>
        </p:nvSpPr>
        <p:spPr>
          <a:xfrm>
            <a:off x="3204952" y="5101864"/>
            <a:ext cx="412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happy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(male) friend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5D937F35-C6E1-4520-B32B-F5A3087933B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86091" y="489188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C400E3D-BBD5-4BD7-8E45-E8B3F851DE79}"/>
              </a:ext>
            </a:extLst>
          </p:cNvPr>
          <p:cNvSpPr/>
          <p:nvPr/>
        </p:nvSpPr>
        <p:spPr>
          <a:xfrm>
            <a:off x="8361555" y="1477327"/>
            <a:ext cx="3360050" cy="1332246"/>
          </a:xfrm>
          <a:prstGeom prst="wedgeRoundRectCallout">
            <a:avLst>
              <a:gd name="adj1" fmla="val -95880"/>
              <a:gd name="adj2" fmla="val 4419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tells you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it is, and then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it is.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5E21945-45C5-4CEF-B768-64CB1A2824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07" y="2729796"/>
            <a:ext cx="912429" cy="57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0" grpId="0" animBg="1"/>
      <p:bldP spid="35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52796" y="61423"/>
            <a:ext cx="6755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 plans a party for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1" name="Table 7">
            <a:extLst>
              <a:ext uri="{FF2B5EF4-FFF2-40B4-BE49-F238E27FC236}">
                <a16:creationId xmlns:a16="http://schemas.microsoft.com/office/drawing/2014/main" id="{3498074E-1CD7-4457-A3FB-B4B2B897A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474912"/>
              </p:ext>
            </p:extLst>
          </p:nvPr>
        </p:nvGraphicFramePr>
        <p:xfrm>
          <a:off x="5495795" y="2172329"/>
          <a:ext cx="4836783" cy="33636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4871">
                  <a:extLst>
                    <a:ext uri="{9D8B030D-6E8A-4147-A177-3AD203B41FA5}">
                      <a16:colId xmlns:a16="http://schemas.microsoft.com/office/drawing/2014/main" val="2103778297"/>
                    </a:ext>
                  </a:extLst>
                </a:gridCol>
                <a:gridCol w="4261912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</a:tblGrid>
              <a:tr h="5606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606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606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606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606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711033"/>
                  </a:ext>
                </a:extLst>
              </a:tr>
              <a:tr h="5606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308777"/>
                  </a:ext>
                </a:extLst>
              </a:tr>
            </a:tbl>
          </a:graphicData>
        </a:graphic>
      </p:graphicFrame>
      <p:pic>
        <p:nvPicPr>
          <p:cNvPr id="19" name="Picture 2" descr="Paper, Write, Texture, Lines, Pattern, Writing Paper">
            <a:extLst>
              <a:ext uri="{FF2B5EF4-FFF2-40B4-BE49-F238E27FC236}">
                <a16:creationId xmlns:a16="http://schemas.microsoft.com/office/drawing/2014/main" id="{2C91EA1B-81D3-472F-AA75-90C69817E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250082" y="1257471"/>
            <a:ext cx="4695630" cy="4376859"/>
          </a:xfrm>
          <a:custGeom>
            <a:avLst/>
            <a:gdLst>
              <a:gd name="connsiteX0" fmla="*/ 0 w 4695630"/>
              <a:gd name="connsiteY0" fmla="*/ 0 h 4376859"/>
              <a:gd name="connsiteX1" fmla="*/ 446085 w 4695630"/>
              <a:gd name="connsiteY1" fmla="*/ 0 h 4376859"/>
              <a:gd name="connsiteX2" fmla="*/ 1033039 w 4695630"/>
              <a:gd name="connsiteY2" fmla="*/ 0 h 4376859"/>
              <a:gd name="connsiteX3" fmla="*/ 1479123 w 4695630"/>
              <a:gd name="connsiteY3" fmla="*/ 0 h 4376859"/>
              <a:gd name="connsiteX4" fmla="*/ 2159990 w 4695630"/>
              <a:gd name="connsiteY4" fmla="*/ 0 h 4376859"/>
              <a:gd name="connsiteX5" fmla="*/ 2793900 w 4695630"/>
              <a:gd name="connsiteY5" fmla="*/ 0 h 4376859"/>
              <a:gd name="connsiteX6" fmla="*/ 3380854 w 4695630"/>
              <a:gd name="connsiteY6" fmla="*/ 0 h 4376859"/>
              <a:gd name="connsiteX7" fmla="*/ 3920851 w 4695630"/>
              <a:gd name="connsiteY7" fmla="*/ 0 h 4376859"/>
              <a:gd name="connsiteX8" fmla="*/ 4695630 w 4695630"/>
              <a:gd name="connsiteY8" fmla="*/ 0 h 4376859"/>
              <a:gd name="connsiteX9" fmla="*/ 4695630 w 4695630"/>
              <a:gd name="connsiteY9" fmla="*/ 459570 h 4376859"/>
              <a:gd name="connsiteX10" fmla="*/ 4695630 w 4695630"/>
              <a:gd name="connsiteY10" fmla="*/ 875372 h 4376859"/>
              <a:gd name="connsiteX11" fmla="*/ 4695630 w 4695630"/>
              <a:gd name="connsiteY11" fmla="*/ 1291173 h 4376859"/>
              <a:gd name="connsiteX12" fmla="*/ 4695630 w 4695630"/>
              <a:gd name="connsiteY12" fmla="*/ 1882049 h 4376859"/>
              <a:gd name="connsiteX13" fmla="*/ 4695630 w 4695630"/>
              <a:gd name="connsiteY13" fmla="*/ 2385388 h 4376859"/>
              <a:gd name="connsiteX14" fmla="*/ 4695630 w 4695630"/>
              <a:gd name="connsiteY14" fmla="*/ 2976264 h 4376859"/>
              <a:gd name="connsiteX15" fmla="*/ 4695630 w 4695630"/>
              <a:gd name="connsiteY15" fmla="*/ 3567140 h 4376859"/>
              <a:gd name="connsiteX16" fmla="*/ 4695630 w 4695630"/>
              <a:gd name="connsiteY16" fmla="*/ 4376859 h 4376859"/>
              <a:gd name="connsiteX17" fmla="*/ 4202589 w 4695630"/>
              <a:gd name="connsiteY17" fmla="*/ 4376859 h 4376859"/>
              <a:gd name="connsiteX18" fmla="*/ 3709548 w 4695630"/>
              <a:gd name="connsiteY18" fmla="*/ 4376859 h 4376859"/>
              <a:gd name="connsiteX19" fmla="*/ 3122594 w 4695630"/>
              <a:gd name="connsiteY19" fmla="*/ 4376859 h 4376859"/>
              <a:gd name="connsiteX20" fmla="*/ 2676509 w 4695630"/>
              <a:gd name="connsiteY20" fmla="*/ 4376859 h 4376859"/>
              <a:gd name="connsiteX21" fmla="*/ 2042599 w 4695630"/>
              <a:gd name="connsiteY21" fmla="*/ 4376859 h 4376859"/>
              <a:gd name="connsiteX22" fmla="*/ 1549558 w 4695630"/>
              <a:gd name="connsiteY22" fmla="*/ 4376859 h 4376859"/>
              <a:gd name="connsiteX23" fmla="*/ 1009560 w 4695630"/>
              <a:gd name="connsiteY23" fmla="*/ 4376859 h 4376859"/>
              <a:gd name="connsiteX24" fmla="*/ 0 w 4695630"/>
              <a:gd name="connsiteY24" fmla="*/ 4376859 h 4376859"/>
              <a:gd name="connsiteX25" fmla="*/ 0 w 4695630"/>
              <a:gd name="connsiteY25" fmla="*/ 3961057 h 4376859"/>
              <a:gd name="connsiteX26" fmla="*/ 0 w 4695630"/>
              <a:gd name="connsiteY26" fmla="*/ 3413950 h 4376859"/>
              <a:gd name="connsiteX27" fmla="*/ 0 w 4695630"/>
              <a:gd name="connsiteY27" fmla="*/ 2779305 h 4376859"/>
              <a:gd name="connsiteX28" fmla="*/ 0 w 4695630"/>
              <a:gd name="connsiteY28" fmla="*/ 2363504 h 4376859"/>
              <a:gd name="connsiteX29" fmla="*/ 0 w 4695630"/>
              <a:gd name="connsiteY29" fmla="*/ 1728859 h 4376859"/>
              <a:gd name="connsiteX30" fmla="*/ 0 w 4695630"/>
              <a:gd name="connsiteY30" fmla="*/ 1137983 h 4376859"/>
              <a:gd name="connsiteX31" fmla="*/ 0 w 4695630"/>
              <a:gd name="connsiteY31" fmla="*/ 590876 h 4376859"/>
              <a:gd name="connsiteX32" fmla="*/ 0 w 4695630"/>
              <a:gd name="connsiteY32" fmla="*/ 0 h 437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95630" h="4376859" extrusionOk="0">
                <a:moveTo>
                  <a:pt x="0" y="0"/>
                </a:moveTo>
                <a:cubicBezTo>
                  <a:pt x="119063" y="-24508"/>
                  <a:pt x="226392" y="26056"/>
                  <a:pt x="446085" y="0"/>
                </a:cubicBezTo>
                <a:cubicBezTo>
                  <a:pt x="665778" y="-26056"/>
                  <a:pt x="794670" y="58297"/>
                  <a:pt x="1033039" y="0"/>
                </a:cubicBezTo>
                <a:cubicBezTo>
                  <a:pt x="1271408" y="-58297"/>
                  <a:pt x="1264764" y="9187"/>
                  <a:pt x="1479123" y="0"/>
                </a:cubicBezTo>
                <a:cubicBezTo>
                  <a:pt x="1693482" y="-9187"/>
                  <a:pt x="1925677" y="73275"/>
                  <a:pt x="2159990" y="0"/>
                </a:cubicBezTo>
                <a:cubicBezTo>
                  <a:pt x="2394303" y="-73275"/>
                  <a:pt x="2499946" y="35607"/>
                  <a:pt x="2793900" y="0"/>
                </a:cubicBezTo>
                <a:cubicBezTo>
                  <a:pt x="3087854" y="-35607"/>
                  <a:pt x="3118277" y="47769"/>
                  <a:pt x="3380854" y="0"/>
                </a:cubicBezTo>
                <a:cubicBezTo>
                  <a:pt x="3643431" y="-47769"/>
                  <a:pt x="3711418" y="56026"/>
                  <a:pt x="3920851" y="0"/>
                </a:cubicBezTo>
                <a:cubicBezTo>
                  <a:pt x="4130284" y="-56026"/>
                  <a:pt x="4474304" y="42632"/>
                  <a:pt x="4695630" y="0"/>
                </a:cubicBezTo>
                <a:cubicBezTo>
                  <a:pt x="4705528" y="132239"/>
                  <a:pt x="4651165" y="263971"/>
                  <a:pt x="4695630" y="459570"/>
                </a:cubicBezTo>
                <a:cubicBezTo>
                  <a:pt x="4740095" y="655169"/>
                  <a:pt x="4649579" y="709404"/>
                  <a:pt x="4695630" y="875372"/>
                </a:cubicBezTo>
                <a:cubicBezTo>
                  <a:pt x="4741681" y="1041340"/>
                  <a:pt x="4660334" y="1100520"/>
                  <a:pt x="4695630" y="1291173"/>
                </a:cubicBezTo>
                <a:cubicBezTo>
                  <a:pt x="4730926" y="1481826"/>
                  <a:pt x="4627892" y="1646265"/>
                  <a:pt x="4695630" y="1882049"/>
                </a:cubicBezTo>
                <a:cubicBezTo>
                  <a:pt x="4763368" y="2117833"/>
                  <a:pt x="4651713" y="2192062"/>
                  <a:pt x="4695630" y="2385388"/>
                </a:cubicBezTo>
                <a:cubicBezTo>
                  <a:pt x="4739547" y="2578714"/>
                  <a:pt x="4681522" y="2750083"/>
                  <a:pt x="4695630" y="2976264"/>
                </a:cubicBezTo>
                <a:cubicBezTo>
                  <a:pt x="4709738" y="3202445"/>
                  <a:pt x="4655391" y="3366434"/>
                  <a:pt x="4695630" y="3567140"/>
                </a:cubicBezTo>
                <a:cubicBezTo>
                  <a:pt x="4735869" y="3767846"/>
                  <a:pt x="4643582" y="4038614"/>
                  <a:pt x="4695630" y="4376859"/>
                </a:cubicBezTo>
                <a:cubicBezTo>
                  <a:pt x="4592778" y="4427452"/>
                  <a:pt x="4411321" y="4365234"/>
                  <a:pt x="4202589" y="4376859"/>
                </a:cubicBezTo>
                <a:cubicBezTo>
                  <a:pt x="3993857" y="4388484"/>
                  <a:pt x="3860998" y="4321605"/>
                  <a:pt x="3709548" y="4376859"/>
                </a:cubicBezTo>
                <a:cubicBezTo>
                  <a:pt x="3558098" y="4432113"/>
                  <a:pt x="3273015" y="4375639"/>
                  <a:pt x="3122594" y="4376859"/>
                </a:cubicBezTo>
                <a:cubicBezTo>
                  <a:pt x="2972173" y="4378079"/>
                  <a:pt x="2781934" y="4331772"/>
                  <a:pt x="2676509" y="4376859"/>
                </a:cubicBezTo>
                <a:cubicBezTo>
                  <a:pt x="2571084" y="4421946"/>
                  <a:pt x="2343833" y="4349331"/>
                  <a:pt x="2042599" y="4376859"/>
                </a:cubicBezTo>
                <a:cubicBezTo>
                  <a:pt x="1741365" y="4404387"/>
                  <a:pt x="1721854" y="4329030"/>
                  <a:pt x="1549558" y="4376859"/>
                </a:cubicBezTo>
                <a:cubicBezTo>
                  <a:pt x="1377262" y="4424688"/>
                  <a:pt x="1157021" y="4335083"/>
                  <a:pt x="1009560" y="4376859"/>
                </a:cubicBezTo>
                <a:cubicBezTo>
                  <a:pt x="862099" y="4418635"/>
                  <a:pt x="329643" y="4294077"/>
                  <a:pt x="0" y="4376859"/>
                </a:cubicBezTo>
                <a:cubicBezTo>
                  <a:pt x="-2927" y="4186279"/>
                  <a:pt x="4314" y="4143502"/>
                  <a:pt x="0" y="3961057"/>
                </a:cubicBezTo>
                <a:cubicBezTo>
                  <a:pt x="-4314" y="3778612"/>
                  <a:pt x="45871" y="3668836"/>
                  <a:pt x="0" y="3413950"/>
                </a:cubicBezTo>
                <a:cubicBezTo>
                  <a:pt x="-45871" y="3159064"/>
                  <a:pt x="64128" y="2916242"/>
                  <a:pt x="0" y="2779305"/>
                </a:cubicBezTo>
                <a:cubicBezTo>
                  <a:pt x="-64128" y="2642369"/>
                  <a:pt x="13496" y="2465109"/>
                  <a:pt x="0" y="2363504"/>
                </a:cubicBezTo>
                <a:cubicBezTo>
                  <a:pt x="-13496" y="2261899"/>
                  <a:pt x="62838" y="1898943"/>
                  <a:pt x="0" y="1728859"/>
                </a:cubicBezTo>
                <a:cubicBezTo>
                  <a:pt x="-62838" y="1558775"/>
                  <a:pt x="57858" y="1428343"/>
                  <a:pt x="0" y="1137983"/>
                </a:cubicBezTo>
                <a:cubicBezTo>
                  <a:pt x="-57858" y="847623"/>
                  <a:pt x="17704" y="854014"/>
                  <a:pt x="0" y="590876"/>
                </a:cubicBezTo>
                <a:cubicBezTo>
                  <a:pt x="-17704" y="327738"/>
                  <a:pt x="27218" y="15369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hlinkClick r:id="" action="ppaction://noaction">
              <a:snd r:embed="rId7" name="8_1.wav"/>
            </a:hlinkClick>
            <a:extLst>
              <a:ext uri="{FF2B5EF4-FFF2-40B4-BE49-F238E27FC236}">
                <a16:creationId xmlns:a16="http://schemas.microsoft.com/office/drawing/2014/main" id="{4C8A1773-4B5A-4D82-A916-5C483E72F5ED}"/>
              </a:ext>
            </a:extLst>
          </p:cNvPr>
          <p:cNvSpPr/>
          <p:nvPr/>
        </p:nvSpPr>
        <p:spPr>
          <a:xfrm>
            <a:off x="558982" y="1514897"/>
            <a:ext cx="521030" cy="46902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3" name="Rectangle 32">
            <a:hlinkClick r:id="" action="ppaction://noaction">
              <a:snd r:embed="rId8" name="8_2.wav"/>
            </a:hlinkClick>
            <a:extLst>
              <a:ext uri="{FF2B5EF4-FFF2-40B4-BE49-F238E27FC236}">
                <a16:creationId xmlns:a16="http://schemas.microsoft.com/office/drawing/2014/main" id="{71A3E7BE-D633-4781-9E67-E5A22D628242}"/>
              </a:ext>
            </a:extLst>
          </p:cNvPr>
          <p:cNvSpPr/>
          <p:nvPr/>
        </p:nvSpPr>
        <p:spPr>
          <a:xfrm>
            <a:off x="558982" y="2193382"/>
            <a:ext cx="521030" cy="4723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4" name="Rectangle 33">
            <a:hlinkClick r:id="" action="ppaction://noaction">
              <a:snd r:embed="rId9" name="8_3.wav"/>
            </a:hlinkClick>
            <a:extLst>
              <a:ext uri="{FF2B5EF4-FFF2-40B4-BE49-F238E27FC236}">
                <a16:creationId xmlns:a16="http://schemas.microsoft.com/office/drawing/2014/main" id="{3031681B-F5A8-42B9-BFF3-3E4364D5DABF}"/>
              </a:ext>
            </a:extLst>
          </p:cNvPr>
          <p:cNvSpPr/>
          <p:nvPr/>
        </p:nvSpPr>
        <p:spPr>
          <a:xfrm>
            <a:off x="560442" y="2913196"/>
            <a:ext cx="521030" cy="444673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Rectangle 34">
            <a:hlinkClick r:id="" action="ppaction://noaction">
              <a:snd r:embed="rId10" name="8_4.wav"/>
            </a:hlinkClick>
            <a:extLst>
              <a:ext uri="{FF2B5EF4-FFF2-40B4-BE49-F238E27FC236}">
                <a16:creationId xmlns:a16="http://schemas.microsoft.com/office/drawing/2014/main" id="{092E9D9F-D4C3-4F25-B573-7270E2E6D6E6}"/>
              </a:ext>
            </a:extLst>
          </p:cNvPr>
          <p:cNvSpPr/>
          <p:nvPr/>
        </p:nvSpPr>
        <p:spPr>
          <a:xfrm>
            <a:off x="558982" y="3485853"/>
            <a:ext cx="521030" cy="508403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6" name="Rectangle 35">
            <a:hlinkClick r:id="" action="ppaction://noaction">
              <a:snd r:embed="rId11" name="8_5.wav"/>
            </a:hlinkClick>
            <a:extLst>
              <a:ext uri="{FF2B5EF4-FFF2-40B4-BE49-F238E27FC236}">
                <a16:creationId xmlns:a16="http://schemas.microsoft.com/office/drawing/2014/main" id="{195A4E1F-9174-40CD-A7DF-CAD5EABFE7AE}"/>
              </a:ext>
            </a:extLst>
          </p:cNvPr>
          <p:cNvSpPr/>
          <p:nvPr/>
        </p:nvSpPr>
        <p:spPr>
          <a:xfrm>
            <a:off x="558982" y="4184492"/>
            <a:ext cx="521030" cy="47842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7" name="Rectangle 36">
            <a:hlinkClick r:id="" action="ppaction://noaction">
              <a:snd r:embed="rId12" name="8_6.wav"/>
            </a:hlinkClick>
            <a:extLst>
              <a:ext uri="{FF2B5EF4-FFF2-40B4-BE49-F238E27FC236}">
                <a16:creationId xmlns:a16="http://schemas.microsoft.com/office/drawing/2014/main" id="{5173C7E8-C089-481F-A9A6-FE3659366814}"/>
              </a:ext>
            </a:extLst>
          </p:cNvPr>
          <p:cNvSpPr/>
          <p:nvPr/>
        </p:nvSpPr>
        <p:spPr>
          <a:xfrm>
            <a:off x="558982" y="4820879"/>
            <a:ext cx="521030" cy="48005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0DBDC-4B4C-4B2D-8C22-80B68A9E7CF0}"/>
              </a:ext>
            </a:extLst>
          </p:cNvPr>
          <p:cNvSpPr txBox="1"/>
          <p:nvPr/>
        </p:nvSpPr>
        <p:spPr>
          <a:xfrm>
            <a:off x="1159899" y="1564016"/>
            <a:ext cx="3135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tarta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pequeña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66397-548E-4D16-9ED9-F7F62DCE3D6F}"/>
              </a:ext>
            </a:extLst>
          </p:cNvPr>
          <p:cNvSpPr txBox="1"/>
          <p:nvPr/>
        </p:nvSpPr>
        <p:spPr>
          <a:xfrm>
            <a:off x="1159899" y="2252345"/>
            <a:ext cx="3520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silla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pequeña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1487B6-2B98-4F1D-B494-3ED8794BEA6E}"/>
              </a:ext>
            </a:extLst>
          </p:cNvPr>
          <p:cNvSpPr txBox="1"/>
          <p:nvPr/>
        </p:nvSpPr>
        <p:spPr>
          <a:xfrm>
            <a:off x="1150101" y="2984235"/>
            <a:ext cx="3758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 familiar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feliz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694A91-C4CF-460C-A065-04304420AC92}"/>
              </a:ext>
            </a:extLst>
          </p:cNvPr>
          <p:cNvSpPr txBox="1"/>
          <p:nvPr/>
        </p:nvSpPr>
        <p:spPr>
          <a:xfrm>
            <a:off x="1188357" y="3606769"/>
            <a:ext cx="3609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 regalo bonito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170635-71D2-498A-A61C-85623386D628}"/>
              </a:ext>
            </a:extLst>
          </p:cNvPr>
          <p:cNvSpPr txBox="1"/>
          <p:nvPr/>
        </p:nvSpPr>
        <p:spPr>
          <a:xfrm>
            <a:off x="1188357" y="4216268"/>
            <a:ext cx="6162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globo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amarillo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E013E4-C48F-48F7-942D-DF7F890901B8}"/>
              </a:ext>
            </a:extLst>
          </p:cNvPr>
          <p:cNvSpPr txBox="1"/>
          <p:nvPr/>
        </p:nvSpPr>
        <p:spPr>
          <a:xfrm>
            <a:off x="1188357" y="4857625"/>
            <a:ext cx="6162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una amiga curiosa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7869736A-CC83-4AEA-81BD-C42F4B936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543686"/>
              </p:ext>
            </p:extLst>
          </p:nvPr>
        </p:nvGraphicFramePr>
        <p:xfrm>
          <a:off x="144116" y="6058587"/>
          <a:ext cx="9578472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0611">
                  <a:extLst>
                    <a:ext uri="{9D8B030D-6E8A-4147-A177-3AD203B41FA5}">
                      <a16:colId xmlns:a16="http://schemas.microsoft.com/office/drawing/2014/main" val="3100620504"/>
                    </a:ext>
                  </a:extLst>
                </a:gridCol>
                <a:gridCol w="1182213">
                  <a:extLst>
                    <a:ext uri="{9D8B030D-6E8A-4147-A177-3AD203B41FA5}">
                      <a16:colId xmlns:a16="http://schemas.microsoft.com/office/drawing/2014/main" val="2775266136"/>
                    </a:ext>
                  </a:extLst>
                </a:gridCol>
                <a:gridCol w="1596412">
                  <a:extLst>
                    <a:ext uri="{9D8B030D-6E8A-4147-A177-3AD203B41FA5}">
                      <a16:colId xmlns:a16="http://schemas.microsoft.com/office/drawing/2014/main" val="2600824620"/>
                    </a:ext>
                  </a:extLst>
                </a:gridCol>
                <a:gridCol w="1596412">
                  <a:extLst>
                    <a:ext uri="{9D8B030D-6E8A-4147-A177-3AD203B41FA5}">
                      <a16:colId xmlns:a16="http://schemas.microsoft.com/office/drawing/2014/main" val="1991933296"/>
                    </a:ext>
                  </a:extLst>
                </a:gridCol>
                <a:gridCol w="1596412">
                  <a:extLst>
                    <a:ext uri="{9D8B030D-6E8A-4147-A177-3AD203B41FA5}">
                      <a16:colId xmlns:a16="http://schemas.microsoft.com/office/drawing/2014/main" val="1205320563"/>
                    </a:ext>
                  </a:extLst>
                </a:gridCol>
                <a:gridCol w="1596412">
                  <a:extLst>
                    <a:ext uri="{9D8B030D-6E8A-4147-A177-3AD203B41FA5}">
                      <a16:colId xmlns:a16="http://schemas.microsoft.com/office/drawing/2014/main" val="1069902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female friend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pretty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comfortable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relative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chair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gift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591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yellow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curious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cake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balloon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517441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029C2D-A6D5-4030-B06E-3A19E6D30F92}"/>
              </a:ext>
            </a:extLst>
          </p:cNvPr>
          <p:cNvCxnSpPr/>
          <p:nvPr/>
        </p:nvCxnSpPr>
        <p:spPr>
          <a:xfrm>
            <a:off x="3493948" y="6643686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EA171D4-20F6-48E7-A6AE-ED748893E8F5}"/>
              </a:ext>
            </a:extLst>
          </p:cNvPr>
          <p:cNvCxnSpPr/>
          <p:nvPr/>
        </p:nvCxnSpPr>
        <p:spPr>
          <a:xfrm>
            <a:off x="8350696" y="6629586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C299758E-304F-47AE-BF7D-3AC6A1097BEF}"/>
              </a:ext>
            </a:extLst>
          </p:cNvPr>
          <p:cNvSpPr/>
          <p:nvPr/>
        </p:nvSpPr>
        <p:spPr>
          <a:xfrm>
            <a:off x="7132299" y="39489"/>
            <a:ext cx="3696122" cy="1160633"/>
          </a:xfrm>
          <a:prstGeom prst="wedgeRoundRectCallout">
            <a:avLst>
              <a:gd name="adj1" fmla="val -68335"/>
              <a:gd name="adj2" fmla="val 4815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Remember: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 the adjective comes </a:t>
            </a:r>
            <a:r>
              <a:rPr lang="en-US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before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noun.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386AFD-775D-4385-B8E1-EF86997EA5F2}"/>
              </a:ext>
            </a:extLst>
          </p:cNvPr>
          <p:cNvSpPr txBox="1"/>
          <p:nvPr/>
        </p:nvSpPr>
        <p:spPr>
          <a:xfrm>
            <a:off x="2224626" y="5541202"/>
            <a:ext cx="5744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Use the words to help you.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CF8931-4862-4F5D-8A1D-D9174F781E11}"/>
              </a:ext>
            </a:extLst>
          </p:cNvPr>
          <p:cNvSpPr txBox="1"/>
          <p:nvPr/>
        </p:nvSpPr>
        <p:spPr>
          <a:xfrm>
            <a:off x="6082895" y="2208372"/>
            <a:ext cx="23647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small cake 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0091ABB-8B86-4813-B1DA-13F86FB46369}"/>
              </a:ext>
            </a:extLst>
          </p:cNvPr>
          <p:cNvCxnSpPr/>
          <p:nvPr/>
        </p:nvCxnSpPr>
        <p:spPr>
          <a:xfrm>
            <a:off x="6752740" y="6265604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F42D22B-4419-4A02-99AA-9316E901ADC3}"/>
              </a:ext>
            </a:extLst>
          </p:cNvPr>
          <p:cNvCxnSpPr/>
          <p:nvPr/>
        </p:nvCxnSpPr>
        <p:spPr>
          <a:xfrm>
            <a:off x="3556275" y="6253587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BB05406-4C81-40BE-9E4E-843C0E9E6332}"/>
              </a:ext>
            </a:extLst>
          </p:cNvPr>
          <p:cNvSpPr txBox="1"/>
          <p:nvPr/>
        </p:nvSpPr>
        <p:spPr>
          <a:xfrm>
            <a:off x="6082895" y="2745397"/>
            <a:ext cx="23455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small chair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18A1880-D856-4152-BABD-860B59AA9A01}"/>
              </a:ext>
            </a:extLst>
          </p:cNvPr>
          <p:cNvSpPr txBox="1"/>
          <p:nvPr/>
        </p:nvSpPr>
        <p:spPr>
          <a:xfrm>
            <a:off x="6039038" y="3311660"/>
            <a:ext cx="28424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happy relative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DA4F4AF-D4BA-47B4-8F90-94784532C6FC}"/>
              </a:ext>
            </a:extLst>
          </p:cNvPr>
          <p:cNvCxnSpPr/>
          <p:nvPr/>
        </p:nvCxnSpPr>
        <p:spPr>
          <a:xfrm>
            <a:off x="5154784" y="6617572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346BD69-5929-4DCD-AB65-C31C20197CC2}"/>
              </a:ext>
            </a:extLst>
          </p:cNvPr>
          <p:cNvCxnSpPr/>
          <p:nvPr/>
        </p:nvCxnSpPr>
        <p:spPr>
          <a:xfrm>
            <a:off x="5154784" y="6253587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E96886A-9AA1-4C68-8381-D291738B387D}"/>
              </a:ext>
            </a:extLst>
          </p:cNvPr>
          <p:cNvCxnSpPr/>
          <p:nvPr/>
        </p:nvCxnSpPr>
        <p:spPr>
          <a:xfrm>
            <a:off x="8350696" y="6257523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F0E97E0-12BC-49A8-BABA-64830BDA5750}"/>
              </a:ext>
            </a:extLst>
          </p:cNvPr>
          <p:cNvCxnSpPr>
            <a:cxnSpLocks/>
          </p:cNvCxnSpPr>
          <p:nvPr/>
        </p:nvCxnSpPr>
        <p:spPr>
          <a:xfrm>
            <a:off x="2251965" y="6251500"/>
            <a:ext cx="854239" cy="14119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C2899EF-DF55-4182-B05F-F7BA7D89826B}"/>
              </a:ext>
            </a:extLst>
          </p:cNvPr>
          <p:cNvSpPr txBox="1"/>
          <p:nvPr/>
        </p:nvSpPr>
        <p:spPr>
          <a:xfrm>
            <a:off x="6047051" y="3877555"/>
            <a:ext cx="20152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pretty gift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1B21979-625F-457B-9B03-3728054F9E4E}"/>
              </a:ext>
            </a:extLst>
          </p:cNvPr>
          <p:cNvCxnSpPr/>
          <p:nvPr/>
        </p:nvCxnSpPr>
        <p:spPr>
          <a:xfrm>
            <a:off x="6658578" y="6611563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FDBA69E-68A0-4782-A2AA-025A280C2B53}"/>
              </a:ext>
            </a:extLst>
          </p:cNvPr>
          <p:cNvCxnSpPr/>
          <p:nvPr/>
        </p:nvCxnSpPr>
        <p:spPr>
          <a:xfrm>
            <a:off x="598748" y="6643685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BD0730A-E516-4E62-A356-1A52008992BC}"/>
              </a:ext>
            </a:extLst>
          </p:cNvPr>
          <p:cNvSpPr txBox="1"/>
          <p:nvPr/>
        </p:nvSpPr>
        <p:spPr>
          <a:xfrm>
            <a:off x="6027546" y="4402143"/>
            <a:ext cx="28632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yellow balloon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4C8D67A-DEFC-4A6F-B32E-1FCFF0BF4AB6}"/>
              </a:ext>
            </a:extLst>
          </p:cNvPr>
          <p:cNvCxnSpPr>
            <a:cxnSpLocks/>
          </p:cNvCxnSpPr>
          <p:nvPr/>
        </p:nvCxnSpPr>
        <p:spPr>
          <a:xfrm>
            <a:off x="325950" y="6242327"/>
            <a:ext cx="1665445" cy="29285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B6DB7A2-809D-44C4-B38E-184C4BAA86D0}"/>
              </a:ext>
            </a:extLst>
          </p:cNvPr>
          <p:cNvCxnSpPr>
            <a:cxnSpLocks/>
          </p:cNvCxnSpPr>
          <p:nvPr/>
        </p:nvCxnSpPr>
        <p:spPr>
          <a:xfrm>
            <a:off x="2337520" y="6631075"/>
            <a:ext cx="854239" cy="14119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4347412-1489-43E5-BBDD-60A05FBF95A0}"/>
              </a:ext>
            </a:extLst>
          </p:cNvPr>
          <p:cNvSpPr txBox="1"/>
          <p:nvPr/>
        </p:nvSpPr>
        <p:spPr>
          <a:xfrm>
            <a:off x="6072250" y="4990548"/>
            <a:ext cx="4145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curious (female) friend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4EF55EB1-8AC8-A971-5E57-D7B5F8EC97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687" y="442532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15" name="t1_w12_s8_1.wav"/>
            </a:hlinkClick>
            <a:extLst>
              <a:ext uri="{FF2B5EF4-FFF2-40B4-BE49-F238E27FC236}">
                <a16:creationId xmlns:a16="http://schemas.microsoft.com/office/drawing/2014/main" id="{D800537C-E21E-40AC-9A69-46D2EB913F5F}"/>
              </a:ext>
            </a:extLst>
          </p:cNvPr>
          <p:cNvSpPr/>
          <p:nvPr/>
        </p:nvSpPr>
        <p:spPr>
          <a:xfrm>
            <a:off x="1080012" y="583301"/>
            <a:ext cx="4406388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lista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*.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¿Cómo es? 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Pensando, Pensamiento, Burbujas, Burbujas De Discurso">
            <a:extLst>
              <a:ext uri="{FF2B5EF4-FFF2-40B4-BE49-F238E27FC236}">
                <a16:creationId xmlns:a16="http://schemas.microsoft.com/office/drawing/2014/main" id="{EB36321A-52FF-4B23-95D4-EBDD279D5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231" y="2894810"/>
            <a:ext cx="1566047" cy="162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F3ABAC3-779D-4B16-A0AB-F408C9525D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01218" y="3017463"/>
            <a:ext cx="423641" cy="958010"/>
          </a:xfrm>
          <a:prstGeom prst="rect">
            <a:avLst/>
          </a:prstGeom>
        </p:spPr>
      </p:pic>
      <p:pic>
        <p:nvPicPr>
          <p:cNvPr id="17" name="Picture 10" descr="Cajas De Regalo, Regalo, Regalo De Navidad, Corazón">
            <a:extLst>
              <a:ext uri="{FF2B5EF4-FFF2-40B4-BE49-F238E27FC236}">
                <a16:creationId xmlns:a16="http://schemas.microsoft.com/office/drawing/2014/main" id="{3B5B418A-4C5A-44D1-97C6-63CA2272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955" y="3303456"/>
            <a:ext cx="325549" cy="30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291D72C-08B9-B13A-B0C4-76B93899F8D8}"/>
              </a:ext>
            </a:extLst>
          </p:cNvPr>
          <p:cNvSpPr/>
          <p:nvPr/>
        </p:nvSpPr>
        <p:spPr>
          <a:xfrm>
            <a:off x="5403099" y="1458160"/>
            <a:ext cx="4010724" cy="533859"/>
          </a:xfrm>
          <a:prstGeom prst="wedgeRoundRectCallout">
            <a:avLst>
              <a:gd name="adj1" fmla="val -58644"/>
              <a:gd name="adj2" fmla="val -4123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.   .</a:t>
            </a:r>
          </a:p>
        </p:txBody>
      </p:sp>
      <p:pic>
        <p:nvPicPr>
          <p:cNvPr id="14" name="Picture 2" descr="Free United Flag vector and picture">
            <a:extLst>
              <a:ext uri="{FF2B5EF4-FFF2-40B4-BE49-F238E27FC236}">
                <a16:creationId xmlns:a16="http://schemas.microsoft.com/office/drawing/2014/main" id="{225191C7-E091-1EFD-80C3-3B8538EF3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436" y="1586375"/>
            <a:ext cx="594334" cy="2971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ree checklist check marketing illustration">
            <a:extLst>
              <a:ext uri="{FF2B5EF4-FFF2-40B4-BE49-F238E27FC236}">
                <a16:creationId xmlns:a16="http://schemas.microsoft.com/office/drawing/2014/main" id="{07565D23-6CD4-D7AF-86E6-2F5A3831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80" y="6130306"/>
            <a:ext cx="568510" cy="72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B15948-71C9-B6FE-7BB3-1DB9556EBE58}"/>
              </a:ext>
            </a:extLst>
          </p:cNvPr>
          <p:cNvSpPr txBox="1"/>
          <p:nvPr/>
        </p:nvSpPr>
        <p:spPr>
          <a:xfrm>
            <a:off x="10032893" y="5703321"/>
            <a:ext cx="1183337" cy="369332"/>
          </a:xfrm>
          <a:prstGeom prst="rect">
            <a:avLst/>
          </a:prstGeom>
          <a:solidFill>
            <a:srgbClr val="C0E399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Segoe Print" panose="02000600000000000000" pitchFamily="2" charset="0"/>
              </a:rPr>
              <a:t>la </a:t>
            </a:r>
            <a:r>
              <a:rPr lang="en-GB" dirty="0" err="1">
                <a:solidFill>
                  <a:srgbClr val="002060"/>
                </a:solidFill>
                <a:latin typeface="Segoe Print" panose="02000600000000000000" pitchFamily="2" charset="0"/>
              </a:rPr>
              <a:t>lista</a:t>
            </a:r>
            <a:r>
              <a:rPr lang="en-GB" dirty="0">
                <a:solidFill>
                  <a:srgbClr val="002060"/>
                </a:solidFill>
                <a:latin typeface="Segoe Print" panose="02000600000000000000" pitchFamily="2" charset="0"/>
              </a:rPr>
              <a:t> ⬇</a:t>
            </a:r>
          </a:p>
        </p:txBody>
      </p:sp>
      <p:pic>
        <p:nvPicPr>
          <p:cNvPr id="55" name="Picture 5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90A07C1-90E7-49B8-AB25-5D8DF859C3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2267" y="4400775"/>
            <a:ext cx="1311462" cy="2491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7DB6C7-20DD-F5EB-E23C-E00C3B04358B}"/>
              </a:ext>
            </a:extLst>
          </p:cNvPr>
          <p:cNvSpPr txBox="1"/>
          <p:nvPr/>
        </p:nvSpPr>
        <p:spPr>
          <a:xfrm>
            <a:off x="144116" y="5535435"/>
            <a:ext cx="2107849" cy="461665"/>
          </a:xfrm>
          <a:prstGeom prst="rect">
            <a:avLst/>
          </a:prstGeom>
          <a:solidFill>
            <a:srgbClr val="FFE5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¿ayuda? 🆘</a:t>
            </a:r>
          </a:p>
        </p:txBody>
      </p:sp>
    </p:spTree>
    <p:extLst>
      <p:ext uri="{BB962C8B-B14F-4D97-AF65-F5344CB8AC3E}">
        <p14:creationId xmlns:p14="http://schemas.microsoft.com/office/powerpoint/2010/main" val="512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_s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  <p:bldP spid="45" grpId="0"/>
      <p:bldP spid="49" grpId="0"/>
      <p:bldP spid="51" grpId="0"/>
      <p:bldP spid="57" grpId="0"/>
      <p:bldP spid="60" grpId="0"/>
      <p:bldP spid="63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48809" y="2705120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</a:t>
            </a:r>
            <a:r>
              <a:rPr lang="en-GB" sz="28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1408319" y="3493435"/>
            <a:ext cx="412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yellow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pencil case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7193010" y="2755242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bonita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7827533" y="3544474"/>
            <a:ext cx="273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pretty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cake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9901" y="3392239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93010" y="342303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1;p8">
            <a:extLst>
              <a:ext uri="{FF2B5EF4-FFF2-40B4-BE49-F238E27FC236}">
                <a16:creationId xmlns:a16="http://schemas.microsoft.com/office/drawing/2014/main" id="{5B101006-B64D-4E84-9119-B5E1884330AB}"/>
              </a:ext>
            </a:extLst>
          </p:cNvPr>
          <p:cNvSpPr txBox="1"/>
          <p:nvPr/>
        </p:nvSpPr>
        <p:spPr>
          <a:xfrm>
            <a:off x="204236" y="1088984"/>
            <a:ext cx="1045313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💡 Remember, </a:t>
            </a: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</a:rPr>
              <a:t>adjectives change </a:t>
            </a:r>
            <a:r>
              <a:rPr lang="en-GB" sz="2800" kern="1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depending on whether they describe a masculine or feminine noun.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C1B0C4-199B-4FE1-BE9F-65E368E62047}"/>
              </a:ext>
            </a:extLst>
          </p:cNvPr>
          <p:cNvSpPr/>
          <p:nvPr/>
        </p:nvSpPr>
        <p:spPr>
          <a:xfrm>
            <a:off x="1077862" y="2681056"/>
            <a:ext cx="534496" cy="56769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83219-12D0-499B-8579-16ABA91245E3}"/>
              </a:ext>
            </a:extLst>
          </p:cNvPr>
          <p:cNvSpPr txBox="1"/>
          <p:nvPr/>
        </p:nvSpPr>
        <p:spPr>
          <a:xfrm>
            <a:off x="1764645" y="2268252"/>
            <a:ext cx="2446504" cy="461665"/>
          </a:xfrm>
          <a:prstGeom prst="rect">
            <a:avLst/>
          </a:prstGeom>
          <a:solidFill>
            <a:srgbClr val="FFF9E7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masculine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noun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053CD1-C79E-4407-8A61-C247143ED5B6}"/>
              </a:ext>
            </a:extLst>
          </p:cNvPr>
          <p:cNvSpPr/>
          <p:nvPr/>
        </p:nvSpPr>
        <p:spPr>
          <a:xfrm>
            <a:off x="7234265" y="2695802"/>
            <a:ext cx="789086" cy="5676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25A62E-1D2A-4816-A83B-F82A7C14744F}"/>
              </a:ext>
            </a:extLst>
          </p:cNvPr>
          <p:cNvSpPr txBox="1"/>
          <p:nvPr/>
        </p:nvSpPr>
        <p:spPr>
          <a:xfrm>
            <a:off x="8137249" y="2331713"/>
            <a:ext cx="2194832" cy="461665"/>
          </a:xfrm>
          <a:prstGeom prst="rect">
            <a:avLst/>
          </a:prstGeom>
          <a:solidFill>
            <a:srgbClr val="FFF9E7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noun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5BEA7E66-3523-43C0-8D46-BC54F4189443}"/>
              </a:ext>
            </a:extLst>
          </p:cNvPr>
          <p:cNvSpPr/>
          <p:nvPr/>
        </p:nvSpPr>
        <p:spPr>
          <a:xfrm>
            <a:off x="293160" y="4694790"/>
            <a:ext cx="3787269" cy="1844424"/>
          </a:xfrm>
          <a:prstGeom prst="wedgeRoundRectCallout">
            <a:avLst>
              <a:gd name="adj1" fmla="val 61426"/>
              <a:gd name="adj2" fmla="val 4661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When an adjective ends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it can describe a masculine OR a feminine noun.</a:t>
            </a:r>
          </a:p>
          <a:p>
            <a:pPr lvl="0">
              <a:defRPr/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BCCC55-9F0E-4079-9C77-4EAE768AB247}"/>
              </a:ext>
            </a:extLst>
          </p:cNvPr>
          <p:cNvSpPr txBox="1"/>
          <p:nvPr/>
        </p:nvSpPr>
        <p:spPr>
          <a:xfrm>
            <a:off x="4104191" y="4512589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amig</a:t>
            </a:r>
            <a:r>
              <a:rPr lang="en-GB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8FECBE-2C05-43A8-B5D4-F2B29EA05203}"/>
              </a:ext>
            </a:extLst>
          </p:cNvPr>
          <p:cNvSpPr txBox="1"/>
          <p:nvPr/>
        </p:nvSpPr>
        <p:spPr>
          <a:xfrm>
            <a:off x="5287820" y="5058395"/>
            <a:ext cx="412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happy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(female) friend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AE2961B-6B7F-4028-BC20-349E2618957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68959" y="484841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D91E38E-AB58-42EA-ADB1-1ED1512B5025}"/>
              </a:ext>
            </a:extLst>
          </p:cNvPr>
          <p:cNvSpPr txBox="1"/>
          <p:nvPr/>
        </p:nvSpPr>
        <p:spPr>
          <a:xfrm>
            <a:off x="6927944" y="5531743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F0"/>
                </a:solidFill>
                <a:latin typeface="Century Gothic" panose="020B0502020202020204" pitchFamily="34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amig</a:t>
            </a:r>
            <a:r>
              <a:rPr lang="en-GB" sz="2800" dirty="0">
                <a:solidFill>
                  <a:srgbClr val="00B0F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37306-D992-4EAC-A4FF-9306457F62AC}"/>
              </a:ext>
            </a:extLst>
          </p:cNvPr>
          <p:cNvSpPr txBox="1"/>
          <p:nvPr/>
        </p:nvSpPr>
        <p:spPr>
          <a:xfrm>
            <a:off x="8111573" y="6077549"/>
            <a:ext cx="412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happy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(male) friend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5D937F35-C6E1-4520-B32B-F5A3087933B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92712" y="5867567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9B3F5AC1-1280-4459-A6F8-E7B832E197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55" y="2612062"/>
            <a:ext cx="912429" cy="57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7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" grpId="0" animBg="1"/>
      <p:bldP spid="4" grpId="0" animBg="1"/>
      <p:bldP spid="21" grpId="0" animBg="1"/>
      <p:bldP spid="22" grpId="0" animBg="1"/>
      <p:bldP spid="27" grpId="0" animBg="1"/>
      <p:bldP spid="28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2073</Words>
  <Application>Microsoft Office PowerPoint</Application>
  <PresentationFormat>Widescreen</PresentationFormat>
  <Paragraphs>360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Modern Love</vt:lpstr>
      <vt:lpstr>Montserrat Medium</vt:lpstr>
      <vt:lpstr>Segoe Print</vt:lpstr>
      <vt:lpstr>Office Theme</vt:lpstr>
      <vt:lpstr>español, con Sofía</vt:lpstr>
      <vt:lpstr>Saying what I and others have</vt:lpstr>
      <vt:lpstr>PowerPoint Presentation</vt:lpstr>
      <vt:lpstr>PowerPoint Presentation</vt:lpstr>
      <vt:lpstr>Handout vocabulario</vt:lpstr>
      <vt:lpstr>hablar</vt:lpstr>
      <vt:lpstr>Adjectives following the noun</vt:lpstr>
      <vt:lpstr>leer</vt:lpstr>
      <vt:lpstr>Adjectives following the noun</vt:lpstr>
      <vt:lpstr>escuchar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32</cp:revision>
  <dcterms:created xsi:type="dcterms:W3CDTF">2021-09-17T15:21:32Z</dcterms:created>
  <dcterms:modified xsi:type="dcterms:W3CDTF">2023-07-17T14:46:52Z</dcterms:modified>
</cp:coreProperties>
</file>