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382" r:id="rId3"/>
    <p:sldId id="502" r:id="rId4"/>
    <p:sldId id="525" r:id="rId5"/>
    <p:sldId id="555" r:id="rId6"/>
    <p:sldId id="514" r:id="rId7"/>
    <p:sldId id="556" r:id="rId8"/>
    <p:sldId id="557" r:id="rId9"/>
    <p:sldId id="558" r:id="rId10"/>
    <p:sldId id="559" r:id="rId11"/>
    <p:sldId id="390" r:id="rId12"/>
    <p:sldId id="523" r:id="rId13"/>
    <p:sldId id="524" r:id="rId14"/>
    <p:sldId id="5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5EF"/>
    <a:srgbClr val="FF0066"/>
    <a:srgbClr val="EBF9EC"/>
    <a:srgbClr val="86CFE2"/>
    <a:srgbClr val="FF6699"/>
    <a:srgbClr val="87E3E1"/>
    <a:srgbClr val="FF3399"/>
    <a:srgbClr val="32B498"/>
    <a:srgbClr val="00CC99"/>
    <a:srgbClr val="1650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E1D7E-463A-4B11-8226-382E57A2440A}" v="12" dt="2023-07-17T14:39:58.1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719" autoAdjust="0"/>
  </p:normalViewPr>
  <p:slideViewPr>
    <p:cSldViewPr snapToGrid="0">
      <p:cViewPr varScale="1">
        <p:scale>
          <a:sx n="73" d="100"/>
          <a:sy n="73" d="100"/>
        </p:scale>
        <p:origin x="509" y="43"/>
      </p:cViewPr>
      <p:guideLst/>
    </p:cSldViewPr>
  </p:slideViewPr>
  <p:notesTextViewPr>
    <p:cViewPr>
      <p:scale>
        <a:sx n="1" d="1"/>
        <a:sy n="1" d="1"/>
      </p:scale>
      <p:origin x="0" y="0"/>
    </p:cViewPr>
  </p:notesTextViewPr>
  <p:sorterViewPr>
    <p:cViewPr>
      <p:scale>
        <a:sx n="100" d="100"/>
        <a:sy n="100" d="100"/>
      </p:scale>
      <p:origin x="0" y="-10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43EE1D7E-463A-4B11-8226-382E57A2440A}"/>
    <pc:docChg chg="custSel modSld">
      <pc:chgData name="Tom Dawes" userId="fe899cd594ff6f3a" providerId="LiveId" clId="{43EE1D7E-463A-4B11-8226-382E57A2440A}" dt="2023-07-17T14:39:38.431" v="11"/>
      <pc:docMkLst>
        <pc:docMk/>
      </pc:docMkLst>
      <pc:sldChg chg="modAnim">
        <pc:chgData name="Tom Dawes" userId="fe899cd594ff6f3a" providerId="LiveId" clId="{43EE1D7E-463A-4B11-8226-382E57A2440A}" dt="2023-07-17T14:38:02.015" v="3"/>
        <pc:sldMkLst>
          <pc:docMk/>
          <pc:sldMk cId="0" sldId="382"/>
        </pc:sldMkLst>
      </pc:sldChg>
      <pc:sldChg chg="addSp delSp modSp mod">
        <pc:chgData name="Tom Dawes" userId="fe899cd594ff6f3a" providerId="LiveId" clId="{43EE1D7E-463A-4B11-8226-382E57A2440A}" dt="2023-07-17T14:39:24.422" v="5"/>
        <pc:sldMkLst>
          <pc:docMk/>
          <pc:sldMk cId="528465279" sldId="556"/>
        </pc:sldMkLst>
        <pc:spChg chg="del">
          <ac:chgData name="Tom Dawes" userId="fe899cd594ff6f3a" providerId="LiveId" clId="{43EE1D7E-463A-4B11-8226-382E57A2440A}" dt="2023-07-17T14:39:24.082" v="4" actId="478"/>
          <ac:spMkLst>
            <pc:docMk/>
            <pc:sldMk cId="528465279" sldId="556"/>
            <ac:spMk id="6" creationId="{18C48B95-C86D-6D28-4F69-04811CCB1960}"/>
          </ac:spMkLst>
        </pc:spChg>
        <pc:spChg chg="add mod">
          <ac:chgData name="Tom Dawes" userId="fe899cd594ff6f3a" providerId="LiveId" clId="{43EE1D7E-463A-4B11-8226-382E57A2440A}" dt="2023-07-17T14:39:24.422" v="5"/>
          <ac:spMkLst>
            <pc:docMk/>
            <pc:sldMk cId="528465279" sldId="556"/>
            <ac:spMk id="15" creationId="{A385BC56-3560-7A55-4DCA-982B04532E37}"/>
          </ac:spMkLst>
        </pc:spChg>
      </pc:sldChg>
      <pc:sldChg chg="addSp delSp modSp mod">
        <pc:chgData name="Tom Dawes" userId="fe899cd594ff6f3a" providerId="LiveId" clId="{43EE1D7E-463A-4B11-8226-382E57A2440A}" dt="2023-07-17T14:39:30.448" v="7"/>
        <pc:sldMkLst>
          <pc:docMk/>
          <pc:sldMk cId="2069328529" sldId="557"/>
        </pc:sldMkLst>
        <pc:spChg chg="del">
          <ac:chgData name="Tom Dawes" userId="fe899cd594ff6f3a" providerId="LiveId" clId="{43EE1D7E-463A-4B11-8226-382E57A2440A}" dt="2023-07-17T14:39:30.106" v="6" actId="478"/>
          <ac:spMkLst>
            <pc:docMk/>
            <pc:sldMk cId="2069328529" sldId="557"/>
            <ac:spMk id="6" creationId="{18C48B95-C86D-6D28-4F69-04811CCB1960}"/>
          </ac:spMkLst>
        </pc:spChg>
        <pc:spChg chg="add mod">
          <ac:chgData name="Tom Dawes" userId="fe899cd594ff6f3a" providerId="LiveId" clId="{43EE1D7E-463A-4B11-8226-382E57A2440A}" dt="2023-07-17T14:39:30.448" v="7"/>
          <ac:spMkLst>
            <pc:docMk/>
            <pc:sldMk cId="2069328529" sldId="557"/>
            <ac:spMk id="16" creationId="{7FF3DAF6-737A-7112-8013-32B46E24B9B5}"/>
          </ac:spMkLst>
        </pc:spChg>
      </pc:sldChg>
      <pc:sldChg chg="addSp delSp modSp mod">
        <pc:chgData name="Tom Dawes" userId="fe899cd594ff6f3a" providerId="LiveId" clId="{43EE1D7E-463A-4B11-8226-382E57A2440A}" dt="2023-07-17T14:39:33.801" v="9"/>
        <pc:sldMkLst>
          <pc:docMk/>
          <pc:sldMk cId="2056758642" sldId="558"/>
        </pc:sldMkLst>
        <pc:spChg chg="del">
          <ac:chgData name="Tom Dawes" userId="fe899cd594ff6f3a" providerId="LiveId" clId="{43EE1D7E-463A-4B11-8226-382E57A2440A}" dt="2023-07-17T14:39:33.447" v="8" actId="478"/>
          <ac:spMkLst>
            <pc:docMk/>
            <pc:sldMk cId="2056758642" sldId="558"/>
            <ac:spMk id="6" creationId="{18C48B95-C86D-6D28-4F69-04811CCB1960}"/>
          </ac:spMkLst>
        </pc:spChg>
        <pc:spChg chg="add mod">
          <ac:chgData name="Tom Dawes" userId="fe899cd594ff6f3a" providerId="LiveId" clId="{43EE1D7E-463A-4B11-8226-382E57A2440A}" dt="2023-07-17T14:39:33.801" v="9"/>
          <ac:spMkLst>
            <pc:docMk/>
            <pc:sldMk cId="2056758642" sldId="558"/>
            <ac:spMk id="26" creationId="{E6FA50F2-6DA0-69B6-524B-11B1E386E56E}"/>
          </ac:spMkLst>
        </pc:spChg>
      </pc:sldChg>
      <pc:sldChg chg="addSp delSp modSp mod">
        <pc:chgData name="Tom Dawes" userId="fe899cd594ff6f3a" providerId="LiveId" clId="{43EE1D7E-463A-4B11-8226-382E57A2440A}" dt="2023-07-17T14:39:38.431" v="11"/>
        <pc:sldMkLst>
          <pc:docMk/>
          <pc:sldMk cId="3109133604" sldId="559"/>
        </pc:sldMkLst>
        <pc:spChg chg="del">
          <ac:chgData name="Tom Dawes" userId="fe899cd594ff6f3a" providerId="LiveId" clId="{43EE1D7E-463A-4B11-8226-382E57A2440A}" dt="2023-07-17T14:39:37.977" v="10" actId="478"/>
          <ac:spMkLst>
            <pc:docMk/>
            <pc:sldMk cId="3109133604" sldId="559"/>
            <ac:spMk id="6" creationId="{18C48B95-C86D-6D28-4F69-04811CCB1960}"/>
          </ac:spMkLst>
        </pc:spChg>
        <pc:spChg chg="add mod">
          <ac:chgData name="Tom Dawes" userId="fe899cd594ff6f3a" providerId="LiveId" clId="{43EE1D7E-463A-4B11-8226-382E57A2440A}" dt="2023-07-17T14:39:38.431" v="11"/>
          <ac:spMkLst>
            <pc:docMk/>
            <pc:sldMk cId="3109133604" sldId="559"/>
            <ac:spMk id="25" creationId="{9C8E139F-0880-1E74-BAFC-54E2BD1233FC}"/>
          </ac:spMkLst>
        </pc:spChg>
      </pc:sldChg>
    </pc:docChg>
  </pc:docChgLst>
  <pc:docChgLst>
    <pc:chgData name="Paula Vázquez-Valero" userId="3a0e46d7-2099-40af-a155-aa45b68bfff3" providerId="ADAL" clId="{C2279ABC-D125-41C8-8FF0-A1815D64599D}"/>
    <pc:docChg chg="custSel addSld delSld modSld">
      <pc:chgData name="Paula Vázquez-Valero" userId="3a0e46d7-2099-40af-a155-aa45b68bfff3" providerId="ADAL" clId="{C2279ABC-D125-41C8-8FF0-A1815D64599D}" dt="2023-07-01T20:21:33.902" v="6"/>
      <pc:docMkLst>
        <pc:docMk/>
      </pc:docMkLst>
      <pc:sldChg chg="del">
        <pc:chgData name="Paula Vázquez-Valero" userId="3a0e46d7-2099-40af-a155-aa45b68bfff3" providerId="ADAL" clId="{C2279ABC-D125-41C8-8FF0-A1815D64599D}" dt="2023-06-30T22:15:21.499" v="2" actId="47"/>
        <pc:sldMkLst>
          <pc:docMk/>
          <pc:sldMk cId="0" sldId="257"/>
        </pc:sldMkLst>
      </pc:sldChg>
      <pc:sldChg chg="add modNotesTx">
        <pc:chgData name="Paula Vázquez-Valero" userId="3a0e46d7-2099-40af-a155-aa45b68bfff3" providerId="ADAL" clId="{C2279ABC-D125-41C8-8FF0-A1815D64599D}" dt="2023-06-30T22:17:42.452" v="4"/>
        <pc:sldMkLst>
          <pc:docMk/>
          <pc:sldMk cId="0" sldId="258"/>
        </pc:sldMkLst>
      </pc:sldChg>
      <pc:sldChg chg="add del">
        <pc:chgData name="Paula Vázquez-Valero" userId="3a0e46d7-2099-40af-a155-aa45b68bfff3" providerId="ADAL" clId="{C2279ABC-D125-41C8-8FF0-A1815D64599D}" dt="2023-06-30T22:15:19.141" v="1"/>
        <pc:sldMkLst>
          <pc:docMk/>
          <pc:sldMk cId="0" sldId="382"/>
        </pc:sldMkLst>
      </pc:sldChg>
      <pc:sldChg chg="add del">
        <pc:chgData name="Paula Vázquez-Valero" userId="3a0e46d7-2099-40af-a155-aa45b68bfff3" providerId="ADAL" clId="{C2279ABC-D125-41C8-8FF0-A1815D64599D}" dt="2023-06-30T22:15:19.141" v="1"/>
        <pc:sldMkLst>
          <pc:docMk/>
          <pc:sldMk cId="3420970712" sldId="390"/>
        </pc:sldMkLst>
      </pc:sldChg>
      <pc:sldChg chg="add del">
        <pc:chgData name="Paula Vázquez-Valero" userId="3a0e46d7-2099-40af-a155-aa45b68bfff3" providerId="ADAL" clId="{C2279ABC-D125-41C8-8FF0-A1815D64599D}" dt="2023-06-30T22:15:19.141" v="1"/>
        <pc:sldMkLst>
          <pc:docMk/>
          <pc:sldMk cId="1197557185" sldId="502"/>
        </pc:sldMkLst>
      </pc:sldChg>
      <pc:sldChg chg="add del">
        <pc:chgData name="Paula Vázquez-Valero" userId="3a0e46d7-2099-40af-a155-aa45b68bfff3" providerId="ADAL" clId="{C2279ABC-D125-41C8-8FF0-A1815D64599D}" dt="2023-06-30T22:15:19.141" v="1"/>
        <pc:sldMkLst>
          <pc:docMk/>
          <pc:sldMk cId="4057247402" sldId="514"/>
        </pc:sldMkLst>
      </pc:sldChg>
      <pc:sldChg chg="del">
        <pc:chgData name="Paula Vázquez-Valero" userId="3a0e46d7-2099-40af-a155-aa45b68bfff3" providerId="ADAL" clId="{C2279ABC-D125-41C8-8FF0-A1815D64599D}" dt="2023-06-30T22:15:19.025" v="0" actId="47"/>
        <pc:sldMkLst>
          <pc:docMk/>
          <pc:sldMk cId="0" sldId="517"/>
        </pc:sldMkLst>
      </pc:sldChg>
      <pc:sldChg chg="addSp delSp modSp add del mod">
        <pc:chgData name="Paula Vázquez-Valero" userId="3a0e46d7-2099-40af-a155-aa45b68bfff3" providerId="ADAL" clId="{C2279ABC-D125-41C8-8FF0-A1815D64599D}" dt="2023-07-01T20:21:33.902" v="6"/>
        <pc:sldMkLst>
          <pc:docMk/>
          <pc:sldMk cId="2119436737" sldId="523"/>
        </pc:sldMkLst>
        <pc:spChg chg="del">
          <ac:chgData name="Paula Vázquez-Valero" userId="3a0e46d7-2099-40af-a155-aa45b68bfff3" providerId="ADAL" clId="{C2279ABC-D125-41C8-8FF0-A1815D64599D}" dt="2023-07-01T20:21:33.615" v="5" actId="478"/>
          <ac:spMkLst>
            <pc:docMk/>
            <pc:sldMk cId="2119436737" sldId="523"/>
            <ac:spMk id="17" creationId="{9F48F418-73AD-CDBB-FD33-2F938E487C9A}"/>
          </ac:spMkLst>
        </pc:spChg>
        <pc:spChg chg="add mod">
          <ac:chgData name="Paula Vázquez-Valero" userId="3a0e46d7-2099-40af-a155-aa45b68bfff3" providerId="ADAL" clId="{C2279ABC-D125-41C8-8FF0-A1815D64599D}" dt="2023-07-01T20:21:33.902" v="6"/>
          <ac:spMkLst>
            <pc:docMk/>
            <pc:sldMk cId="2119436737" sldId="523"/>
            <ac:spMk id="33" creationId="{AE89706B-C91B-7714-5551-70001D6775CE}"/>
          </ac:spMkLst>
        </pc:spChg>
        <pc:spChg chg="add mod">
          <ac:chgData name="Paula Vázquez-Valero" userId="3a0e46d7-2099-40af-a155-aa45b68bfff3" providerId="ADAL" clId="{C2279ABC-D125-41C8-8FF0-A1815D64599D}" dt="2023-07-01T20:21:33.902" v="6"/>
          <ac:spMkLst>
            <pc:docMk/>
            <pc:sldMk cId="2119436737" sldId="523"/>
            <ac:spMk id="34" creationId="{5845850F-A0F2-0FE2-4FD9-9028DF1AE186}"/>
          </ac:spMkLst>
        </pc:spChg>
        <pc:picChg chg="del">
          <ac:chgData name="Paula Vázquez-Valero" userId="3a0e46d7-2099-40af-a155-aa45b68bfff3" providerId="ADAL" clId="{C2279ABC-D125-41C8-8FF0-A1815D64599D}" dt="2023-07-01T20:21:33.615" v="5" actId="478"/>
          <ac:picMkLst>
            <pc:docMk/>
            <pc:sldMk cId="2119436737" sldId="523"/>
            <ac:picMk id="16" creationId="{1D75C48E-4EE4-0AA4-6FCF-EFB9C2C4C2DF}"/>
          </ac:picMkLst>
        </pc:picChg>
        <pc:picChg chg="add mod">
          <ac:chgData name="Paula Vázquez-Valero" userId="3a0e46d7-2099-40af-a155-aa45b68bfff3" providerId="ADAL" clId="{C2279ABC-D125-41C8-8FF0-A1815D64599D}" dt="2023-07-01T20:21:33.902" v="6"/>
          <ac:picMkLst>
            <pc:docMk/>
            <pc:sldMk cId="2119436737" sldId="523"/>
            <ac:picMk id="32" creationId="{4E4E0DE2-F4CF-6614-0831-FC5954C2B061}"/>
          </ac:picMkLst>
        </pc:picChg>
      </pc:sldChg>
      <pc:sldChg chg="add del">
        <pc:chgData name="Paula Vázquez-Valero" userId="3a0e46d7-2099-40af-a155-aa45b68bfff3" providerId="ADAL" clId="{C2279ABC-D125-41C8-8FF0-A1815D64599D}" dt="2023-06-30T22:15:19.141" v="1"/>
        <pc:sldMkLst>
          <pc:docMk/>
          <pc:sldMk cId="3363748734" sldId="524"/>
        </pc:sldMkLst>
      </pc:sldChg>
      <pc:sldChg chg="add del">
        <pc:chgData name="Paula Vázquez-Valero" userId="3a0e46d7-2099-40af-a155-aa45b68bfff3" providerId="ADAL" clId="{C2279ABC-D125-41C8-8FF0-A1815D64599D}" dt="2023-06-30T22:15:19.141" v="1"/>
        <pc:sldMkLst>
          <pc:docMk/>
          <pc:sldMk cId="4259365006" sldId="525"/>
        </pc:sldMkLst>
      </pc:sldChg>
      <pc:sldChg chg="add del">
        <pc:chgData name="Paula Vázquez-Valero" userId="3a0e46d7-2099-40af-a155-aa45b68bfff3" providerId="ADAL" clId="{C2279ABC-D125-41C8-8FF0-A1815D64599D}" dt="2023-06-30T22:15:19.141" v="1"/>
        <pc:sldMkLst>
          <pc:docMk/>
          <pc:sldMk cId="367611888" sldId="555"/>
        </pc:sldMkLst>
      </pc:sldChg>
      <pc:sldChg chg="add del">
        <pc:chgData name="Paula Vázquez-Valero" userId="3a0e46d7-2099-40af-a155-aa45b68bfff3" providerId="ADAL" clId="{C2279ABC-D125-41C8-8FF0-A1815D64599D}" dt="2023-06-30T22:15:19.141" v="1"/>
        <pc:sldMkLst>
          <pc:docMk/>
          <pc:sldMk cId="528465279" sldId="556"/>
        </pc:sldMkLst>
      </pc:sldChg>
      <pc:sldChg chg="add del">
        <pc:chgData name="Paula Vázquez-Valero" userId="3a0e46d7-2099-40af-a155-aa45b68bfff3" providerId="ADAL" clId="{C2279ABC-D125-41C8-8FF0-A1815D64599D}" dt="2023-06-30T22:15:19.141" v="1"/>
        <pc:sldMkLst>
          <pc:docMk/>
          <pc:sldMk cId="2069328529" sldId="557"/>
        </pc:sldMkLst>
      </pc:sldChg>
      <pc:sldChg chg="add del">
        <pc:chgData name="Paula Vázquez-Valero" userId="3a0e46d7-2099-40af-a155-aa45b68bfff3" providerId="ADAL" clId="{C2279ABC-D125-41C8-8FF0-A1815D64599D}" dt="2023-06-30T22:15:19.141" v="1"/>
        <pc:sldMkLst>
          <pc:docMk/>
          <pc:sldMk cId="2056758642" sldId="558"/>
        </pc:sldMkLst>
      </pc:sldChg>
      <pc:sldChg chg="add del">
        <pc:chgData name="Paula Vázquez-Valero" userId="3a0e46d7-2099-40af-a155-aa45b68bfff3" providerId="ADAL" clId="{C2279ABC-D125-41C8-8FF0-A1815D64599D}" dt="2023-06-30T22:15:19.141" v="1"/>
        <pc:sldMkLst>
          <pc:docMk/>
          <pc:sldMk cId="3109133604" sldId="559"/>
        </pc:sldMkLst>
      </pc:sldChg>
      <pc:sldChg chg="add del">
        <pc:chgData name="Paula Vázquez-Valero" userId="3a0e46d7-2099-40af-a155-aa45b68bfff3" providerId="ADAL" clId="{C2279ABC-D125-41C8-8FF0-A1815D64599D}" dt="2023-06-30T22:15:19.141" v="1"/>
        <pc:sldMkLst>
          <pc:docMk/>
          <pc:sldMk cId="1928214284" sldId="5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chemeClr val="tx1"/>
                </a:solidFill>
                <a:effectLst/>
                <a:latin typeface="Calibri" panose="020F0502020204030204" pitchFamily="34" charset="0"/>
              </a:rPr>
              <a:t>- Phonics:</a:t>
            </a:r>
            <a:r>
              <a:rPr lang="en-GB" sz="1200" b="0" i="0" u="none" strike="noStrike" dirty="0">
                <a:solidFill>
                  <a:schemeClr val="tx1"/>
                </a:solidFill>
                <a:effectLst/>
                <a:latin typeface="Calibri" panose="020F0502020204030204" pitchFamily="34" charset="0"/>
              </a:rPr>
              <a:t> </a:t>
            </a:r>
            <a:r>
              <a:rPr lang="en-GB" b="1" i="0" u="none" strike="noStrike" dirty="0" err="1">
                <a:solidFill>
                  <a:srgbClr val="002060"/>
                </a:solidFill>
                <a:effectLst/>
                <a:latin typeface="docs-Century Gothic"/>
              </a:rPr>
              <a:t>z</a:t>
            </a:r>
            <a:r>
              <a:rPr lang="en-GB" b="0" i="0" u="none" strike="noStrike" dirty="0" err="1">
                <a:solidFill>
                  <a:srgbClr val="002060"/>
                </a:solidFill>
                <a:effectLst/>
                <a:latin typeface="docs-Century Gothic"/>
              </a:rPr>
              <a:t>apato</a:t>
            </a:r>
            <a:r>
              <a:rPr lang="en-GB" b="0" i="0" u="none" strike="noStrike" dirty="0">
                <a:solidFill>
                  <a:srgbClr val="002060"/>
                </a:solidFill>
                <a:effectLst/>
                <a:latin typeface="docs-Century Gothic"/>
              </a:rPr>
              <a:t> [1477]</a:t>
            </a:r>
          </a:p>
          <a:p>
            <a:pPr marL="0" lvl="0" indent="0" algn="l" rtl="0">
              <a:spcBef>
                <a:spcPts val="0"/>
              </a:spcBef>
              <a:spcAft>
                <a:spcPts val="0"/>
              </a:spcAft>
              <a:buNone/>
            </a:pPr>
            <a:r>
              <a:rPr lang="en-GB" sz="1200" b="0" i="0" u="none" strike="noStrike" dirty="0">
                <a:solidFill>
                  <a:srgbClr val="1F3864"/>
                </a:solidFill>
                <a:effectLst/>
                <a:latin typeface="docs-Century Gothic"/>
              </a:rPr>
              <a:t>- </a:t>
            </a: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b="1" i="0" u="none" strike="noStrike" dirty="0">
                <a:solidFill>
                  <a:srgbClr val="FF0000"/>
                </a:solidFill>
                <a:effectLst/>
                <a:latin typeface="docs-Century Gothic"/>
              </a:rPr>
              <a:t>familiar</a:t>
            </a:r>
            <a:r>
              <a:rPr lang="en-GB" b="0" i="0" u="none" strike="noStrike" dirty="0">
                <a:solidFill>
                  <a:srgbClr val="002060"/>
                </a:solidFill>
                <a:effectLst/>
                <a:latin typeface="docs-Century Gothic"/>
              </a:rPr>
              <a:t> [1922] </a:t>
            </a:r>
            <a:r>
              <a:rPr lang="en-GB" b="1" i="0" u="none" strike="noStrike" dirty="0" err="1">
                <a:solidFill>
                  <a:srgbClr val="002060"/>
                </a:solidFill>
                <a:effectLst/>
                <a:latin typeface="docs-Century Gothic"/>
              </a:rPr>
              <a:t>globo</a:t>
            </a:r>
            <a:r>
              <a:rPr lang="en-GB" b="0" i="0" u="none" strike="noStrike" dirty="0">
                <a:solidFill>
                  <a:srgbClr val="002060"/>
                </a:solidFill>
                <a:effectLst/>
                <a:latin typeface="docs-Century Gothic"/>
              </a:rPr>
              <a:t> [3765] </a:t>
            </a:r>
            <a:r>
              <a:rPr lang="en-GB" b="1" i="0" u="none" strike="noStrike" dirty="0" err="1">
                <a:solidFill>
                  <a:srgbClr val="002060"/>
                </a:solidFill>
                <a:effectLst/>
                <a:latin typeface="docs-Century Gothic"/>
              </a:rPr>
              <a:t>silla</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[1271] </a:t>
            </a:r>
            <a:r>
              <a:rPr lang="en-GB" b="1" i="0" u="none" strike="noStrike" dirty="0" err="1">
                <a:solidFill>
                  <a:srgbClr val="002060"/>
                </a:solidFill>
                <a:effectLst/>
                <a:latin typeface="docs-Century Gothic"/>
              </a:rPr>
              <a:t>tarta</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[&gt;5000] </a:t>
            </a:r>
            <a:r>
              <a:rPr lang="en-GB" b="1" i="0" u="none" strike="noStrike" dirty="0">
                <a:solidFill>
                  <a:srgbClr val="002060"/>
                </a:solidFill>
                <a:effectLst/>
                <a:latin typeface="docs-Century Gothic"/>
              </a:rPr>
              <a:t>regalo</a:t>
            </a:r>
            <a:r>
              <a:rPr lang="en-GB" b="0" i="0" u="none" strike="noStrike" dirty="0">
                <a:solidFill>
                  <a:srgbClr val="002060"/>
                </a:solidFill>
                <a:effectLst/>
                <a:latin typeface="docs-Century Gothic"/>
              </a:rPr>
              <a:t> [1986] </a:t>
            </a:r>
            <a:r>
              <a:rPr lang="en-GB" b="1" i="0" u="none" strike="noStrike" dirty="0">
                <a:solidFill>
                  <a:srgbClr val="002060"/>
                </a:solidFill>
                <a:effectLst/>
                <a:latin typeface="docs-Century Gothic"/>
              </a:rPr>
              <a:t>bonito </a:t>
            </a:r>
            <a:r>
              <a:rPr lang="en-GB" b="0" i="0" u="none" strike="noStrike" dirty="0">
                <a:solidFill>
                  <a:srgbClr val="002060"/>
                </a:solidFill>
                <a:effectLst/>
                <a:latin typeface="docs-Century Gothic"/>
              </a:rPr>
              <a:t>[891] </a:t>
            </a:r>
            <a:r>
              <a:rPr lang="en-GB" b="1" i="0" u="none" strike="noStrike" dirty="0">
                <a:solidFill>
                  <a:srgbClr val="002060"/>
                </a:solidFill>
                <a:effectLst/>
                <a:latin typeface="docs-Century Gothic"/>
              </a:rPr>
              <a:t>pequeño</a:t>
            </a:r>
            <a:r>
              <a:rPr lang="en-GB" b="0" i="0" u="none" strike="noStrike" dirty="0">
                <a:solidFill>
                  <a:srgbClr val="002060"/>
                </a:solidFill>
                <a:effectLst/>
                <a:latin typeface="docs-Century Gothic"/>
              </a:rPr>
              <a:t> [202] </a:t>
            </a:r>
            <a:r>
              <a:rPr lang="en-GB" b="1" i="0" u="none" strike="noStrike" dirty="0">
                <a:solidFill>
                  <a:srgbClr val="002060"/>
                </a:solidFill>
                <a:effectLst/>
                <a:latin typeface="docs-Century Gothic"/>
              </a:rPr>
              <a:t>rojo </a:t>
            </a:r>
            <a:r>
              <a:rPr lang="en-GB" b="0" i="0" u="none" strike="noStrike" dirty="0">
                <a:solidFill>
                  <a:srgbClr val="002060"/>
                </a:solidFill>
                <a:effectLst/>
                <a:latin typeface="docs-Century Gothic"/>
              </a:rPr>
              <a:t>[534]</a:t>
            </a:r>
            <a:r>
              <a:rPr lang="en-GB" b="1" i="0" u="none" strike="noStrike" dirty="0">
                <a:solidFill>
                  <a:srgbClr val="002060"/>
                </a:solidFill>
                <a:effectLst/>
                <a:latin typeface="docs-Century Gothic"/>
              </a:rPr>
              <a:t> </a:t>
            </a:r>
            <a:r>
              <a:rPr lang="en-GB" b="1" i="0" u="none" strike="noStrike" dirty="0" err="1">
                <a:solidFill>
                  <a:srgbClr val="002060"/>
                </a:solidFill>
                <a:effectLst/>
                <a:latin typeface="docs-Century Gothic"/>
              </a:rPr>
              <a:t>amarillo</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[1381] </a:t>
            </a:r>
            <a:endParaRPr lang="en-GB" sz="1200" b="0" i="0" u="none" strike="noStrike" dirty="0">
              <a:solidFill>
                <a:schemeClr val="tx1"/>
              </a:solidFill>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Tx/>
              <a:buNone/>
            </a:pPr>
            <a:endParaRPr lang="en-GB" sz="1200" b="0" i="0" u="none" strike="noStrike" dirty="0">
              <a:solidFill>
                <a:srgbClr val="002060"/>
              </a:solidFill>
              <a:effectLst/>
              <a:latin typeface="docs-Century Gothic"/>
            </a:endParaRPr>
          </a:p>
          <a:p>
            <a:pPr marL="0" marR="0" lvl="0" indent="0" algn="l" rtl="0">
              <a:lnSpc>
                <a:spcPct val="100000"/>
              </a:lnSpc>
              <a:spcBef>
                <a:spcPts val="0"/>
              </a:spcBef>
              <a:spcAft>
                <a:spcPts val="0"/>
              </a:spcAft>
              <a:buClr>
                <a:schemeClr val="dk1"/>
              </a:buClr>
              <a:buSzPts val="1200"/>
              <a:buFontTx/>
              <a:buNone/>
            </a:pPr>
            <a:r>
              <a:rPr lang="en-GB" sz="1200" b="1" i="0" u="none" strike="noStrike" dirty="0">
                <a:solidFill>
                  <a:srgbClr val="002060"/>
                </a:solidFill>
                <a:effectLst/>
                <a:latin typeface="docs-Century Gothic"/>
              </a:rPr>
              <a:t>Revisit 1</a:t>
            </a:r>
            <a:r>
              <a:rPr lang="en-GB" sz="1200" b="0" i="0" u="none" strike="noStrike" dirty="0">
                <a:solidFill>
                  <a:srgbClr val="002060"/>
                </a:solidFill>
                <a:effectLst/>
                <a:latin typeface="docs-Century Gothic"/>
              </a:rPr>
              <a:t>: </a:t>
            </a:r>
            <a:r>
              <a:rPr lang="es-ES" sz="1200" b="0" i="0" u="none" strike="noStrike" dirty="0">
                <a:solidFill>
                  <a:srgbClr val="002060"/>
                </a:solidFill>
                <a:effectLst/>
                <a:latin typeface="docs-Century Gothic"/>
              </a:rPr>
              <a:t>tener [19] tengo [19] bolígrafo [&gt;5000] cámara [903] cuaderno [3301] fruta [1925] mochila [&gt;5000] pelota [2270] teléfono [866] un [6] una [6]</a:t>
            </a:r>
            <a:endParaRPr lang="en-GB" sz="1200" b="0" i="0" u="none" strike="noStrike" dirty="0">
              <a:solidFill>
                <a:srgbClr val="002060"/>
              </a:solidFill>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2: </a:t>
            </a:r>
            <a:r>
              <a:rPr lang="es-ES" sz="1200" b="0" dirty="0">
                <a:effectLst/>
                <a:latin typeface="Calibri" panose="020F0502020204030204" pitchFamily="34" charset="0"/>
                <a:ea typeface="Calibri" panose="020F0502020204030204" pitchFamily="34" charset="0"/>
              </a:rPr>
              <a:t>cansado [1818] contento [1949] nervioso [1521] serio [856] tranquilo [1073] ahora [81] ¿cómo? [151] </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br>
              <a:rPr lang="en-GB" baseline="0" dirty="0"/>
            </a:br>
            <a:r>
              <a:rPr lang="en-GB" baseline="0" dirty="0" err="1"/>
              <a:t>adivinar</a:t>
            </a:r>
            <a:r>
              <a:rPr lang="en-GB" baseline="0" dirty="0"/>
              <a:t> [2201] ciudad [178] </a:t>
            </a:r>
            <a:r>
              <a:rPr lang="en-GB" baseline="0" dirty="0" err="1"/>
              <a:t>espalda</a:t>
            </a:r>
            <a:r>
              <a:rPr lang="en-GB" baseline="0" dirty="0"/>
              <a:t> [942] </a:t>
            </a:r>
            <a:r>
              <a:rPr lang="en-GB" baseline="0" dirty="0" err="1"/>
              <a:t>compañero</a:t>
            </a:r>
            <a:r>
              <a:rPr lang="en-GB" baseline="0" dirty="0"/>
              <a:t> [551]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350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98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1979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336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567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[z] in contrast with [s]</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Read the instruction and clarify meaning.</a:t>
            </a:r>
          </a:p>
          <a:p>
            <a:pPr marL="228600" lvl="0" indent="-228600" algn="l" rtl="0">
              <a:spcBef>
                <a:spcPts val="0"/>
              </a:spcBef>
              <a:spcAft>
                <a:spcPts val="0"/>
              </a:spcAft>
              <a:buAutoNum type="arabicPeriod"/>
            </a:pPr>
            <a:r>
              <a:rPr lang="en-GB" dirty="0"/>
              <a:t>Click to bring up speech bubble and ensure pupils are confident with the two SSCs.</a:t>
            </a:r>
          </a:p>
          <a:p>
            <a:pPr marL="228600" lvl="0" indent="-228600" algn="l" rtl="0">
              <a:spcBef>
                <a:spcPts val="0"/>
              </a:spcBef>
              <a:spcAft>
                <a:spcPts val="0"/>
              </a:spcAft>
              <a:buAutoNum type="arabicPeriod"/>
            </a:pPr>
            <a:r>
              <a:rPr lang="en-GB" dirty="0"/>
              <a:t>Do E with them.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tick and/or write the correct sound </a:t>
            </a:r>
            <a:r>
              <a:rPr lang="en-GB" b="0" dirty="0"/>
              <a:t>[s] [z]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reminder of [z] [</a:t>
            </a:r>
            <a:r>
              <a:rPr lang="en-GB" dirty="0" err="1"/>
              <a:t>ce</a:t>
            </a:r>
            <a:r>
              <a:rPr lang="en-GB" dirty="0"/>
              <a:t>] [ci] sound correlation &amp;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writes down one city, partner B tries to guess by asking ‘¿es…? + one of the cities on the board.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circulate to listen to pupils’ pronunciation and praise/correct as necessary.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cosa</a:t>
            </a:r>
            <a:endParaRPr lang="en-GB" dirty="0"/>
          </a:p>
          <a:p>
            <a:pPr marL="0" lvl="0" indent="0" algn="l" rtl="0">
              <a:spcBef>
                <a:spcPts val="0"/>
              </a:spcBef>
              <a:spcAft>
                <a:spcPts val="0"/>
              </a:spcAft>
              <a:buNone/>
            </a:pPr>
            <a:r>
              <a:rPr lang="en-GB" dirty="0"/>
              <a:t>[1] caza</a:t>
            </a:r>
          </a:p>
          <a:p>
            <a:pPr marL="0" lvl="0" indent="0" algn="l" rtl="0">
              <a:spcBef>
                <a:spcPts val="0"/>
              </a:spcBef>
              <a:spcAft>
                <a:spcPts val="0"/>
              </a:spcAft>
              <a:buNone/>
            </a:pPr>
            <a:r>
              <a:rPr lang="en-GB" dirty="0"/>
              <a:t>[2] paso</a:t>
            </a:r>
          </a:p>
          <a:p>
            <a:pPr marL="0" lvl="0" indent="0" algn="l" rtl="0">
              <a:spcBef>
                <a:spcPts val="0"/>
              </a:spcBef>
              <a:spcAft>
                <a:spcPts val="0"/>
              </a:spcAft>
              <a:buNone/>
            </a:pPr>
            <a:r>
              <a:rPr lang="en-GB" dirty="0"/>
              <a:t>[3] zona</a:t>
            </a:r>
          </a:p>
          <a:p>
            <a:pPr marL="0" lvl="0" indent="0" algn="l" rtl="0">
              <a:spcBef>
                <a:spcPts val="0"/>
              </a:spcBef>
              <a:spcAft>
                <a:spcPts val="0"/>
              </a:spcAft>
              <a:buNone/>
            </a:pPr>
            <a:r>
              <a:rPr lang="en-GB" dirty="0"/>
              <a:t>[4] pozo</a:t>
            </a:r>
          </a:p>
          <a:p>
            <a:pPr marL="0" lvl="0" indent="0" algn="l" rtl="0">
              <a:spcBef>
                <a:spcPts val="0"/>
              </a:spcBef>
              <a:spcAft>
                <a:spcPts val="0"/>
              </a:spcAft>
              <a:buNone/>
            </a:pPr>
            <a:r>
              <a:rPr lang="en-GB" dirty="0"/>
              <a:t>[5] </a:t>
            </a:r>
            <a:r>
              <a:rPr lang="en-GB" dirty="0" err="1"/>
              <a:t>zumo</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spoken pronunciation of vocabulary for this week and the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Click for English prompt. Pupils need to locate the correct Spanish word and pronounce it, chorally.</a:t>
            </a:r>
          </a:p>
          <a:p>
            <a:pPr marL="0" lvl="0" indent="0" algn="l" rtl="0">
              <a:spcBef>
                <a:spcPts val="0"/>
              </a:spcBef>
              <a:spcAft>
                <a:spcPts val="0"/>
              </a:spcAft>
              <a:buNone/>
            </a:pPr>
            <a:r>
              <a:rPr lang="en-GB" dirty="0"/>
              <a:t>2. Click for target word to be highlighted.</a:t>
            </a:r>
            <a:br>
              <a:rPr lang="en-GB" dirty="0"/>
            </a:br>
            <a:r>
              <a:rPr lang="en-GB" dirty="0"/>
              <a:t>3. Repeat for all 12 items.</a:t>
            </a:r>
            <a:br>
              <a:rPr lang="en-GB" dirty="0"/>
            </a:b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rule for regular gender adjectival agreement.</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Spanish.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aseline="0" dirty="0"/>
              <a:t>Pupils have to arrange the adjectives in the two different categories (all previously introduced, including Week 12 new items – </a:t>
            </a:r>
            <a:r>
              <a:rPr lang="en-GB" baseline="0" dirty="0" err="1"/>
              <a:t>pequeño</a:t>
            </a:r>
            <a:r>
              <a:rPr lang="en-GB" baseline="0" dirty="0"/>
              <a:t> / bonito). </a:t>
            </a:r>
            <a:br>
              <a:rPr lang="en-GB" baseline="0" dirty="0"/>
            </a:br>
            <a:r>
              <a:rPr lang="en-GB" baseline="0" dirty="0"/>
              <a:t>3. Once the words are arranged, ask them to complete the rule.</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Do this recap slide </a:t>
            </a:r>
            <a:r>
              <a:rPr lang="en-US" b="1"/>
              <a:t>before Follow up 4.</a:t>
            </a:r>
          </a:p>
          <a:p>
            <a:r>
              <a:rPr lang="en-US" b="1" dirty="0"/>
              <a:t>Timing</a:t>
            </a:r>
            <a:r>
              <a:rPr lang="en-US" b="0" dirty="0"/>
              <a:t>: 2 minutes</a:t>
            </a:r>
          </a:p>
          <a:p>
            <a:endParaRPr lang="en-US" b="1" dirty="0"/>
          </a:p>
          <a:p>
            <a:r>
              <a:rPr lang="en-US" b="1" dirty="0"/>
              <a:t>Aim: </a:t>
            </a:r>
            <a:r>
              <a:rPr lang="en-US" b="0" dirty="0"/>
              <a:t>to</a:t>
            </a:r>
            <a:r>
              <a:rPr lang="en-US" b="0" baseline="0" dirty="0"/>
              <a:t> recap</a:t>
            </a:r>
            <a:r>
              <a:rPr lang="en-US" b="0" i="1" baseline="0" dirty="0"/>
              <a:t> </a:t>
            </a:r>
            <a:r>
              <a:rPr lang="en-US" b="0" i="1" baseline="0" dirty="0" err="1"/>
              <a:t>tengo</a:t>
            </a:r>
            <a:r>
              <a:rPr lang="en-US" b="0" i="1" baseline="0" dirty="0"/>
              <a:t>, </a:t>
            </a:r>
            <a:r>
              <a:rPr lang="en-US" b="0" i="1" baseline="0" dirty="0" err="1"/>
              <a:t>tienes</a:t>
            </a:r>
            <a:r>
              <a:rPr lang="en-US" b="0" i="1" baseline="0" dirty="0"/>
              <a:t> </a:t>
            </a:r>
            <a:r>
              <a:rPr lang="en-US" b="0" baseline="0" dirty="0"/>
              <a:t>and raised intonation questions.</a:t>
            </a:r>
            <a:endParaRPr lang="en-US" b="1" dirty="0"/>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Elicit the English for the Spanish examples.</a:t>
            </a:r>
            <a:endParaRPr lang="en-GB" baseline="0"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474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[1/5]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025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[2/5]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697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253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880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17/07/2023</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17/07/2023</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44.wav"/><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32.png"/><Relationship Id="rId10" Type="http://schemas.openxmlformats.org/officeDocument/2006/relationships/audio" Target="../media/audio45.wav"/><Relationship Id="rId4" Type="http://schemas.openxmlformats.org/officeDocument/2006/relationships/image" Target="../media/image31.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audio" Target="../media/audio61.wav"/><Relationship Id="rId26" Type="http://schemas.openxmlformats.org/officeDocument/2006/relationships/image" Target="../media/image20.png"/><Relationship Id="rId3" Type="http://schemas.openxmlformats.org/officeDocument/2006/relationships/audio" Target="../media/audio46.wav"/><Relationship Id="rId21" Type="http://schemas.openxmlformats.org/officeDocument/2006/relationships/audio" Target="../media/audio64.wav"/><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audio" Target="../media/audio60.wav"/><Relationship Id="rId25"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audio" Target="../media/audio59.wav"/><Relationship Id="rId20" Type="http://schemas.openxmlformats.org/officeDocument/2006/relationships/audio" Target="../media/audio63.wav"/><Relationship Id="rId29"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audio" Target="../media/audio54.wav"/><Relationship Id="rId24" Type="http://schemas.openxmlformats.org/officeDocument/2006/relationships/image" Target="../media/image31.png"/><Relationship Id="rId5" Type="http://schemas.openxmlformats.org/officeDocument/2006/relationships/audio" Target="../media/audio48.wav"/><Relationship Id="rId15" Type="http://schemas.openxmlformats.org/officeDocument/2006/relationships/audio" Target="../media/audio58.wav"/><Relationship Id="rId23" Type="http://schemas.openxmlformats.org/officeDocument/2006/relationships/image" Target="../media/image30.png"/><Relationship Id="rId28" Type="http://schemas.openxmlformats.org/officeDocument/2006/relationships/image" Target="../media/image17.png"/><Relationship Id="rId10" Type="http://schemas.openxmlformats.org/officeDocument/2006/relationships/audio" Target="../media/audio53.wav"/><Relationship Id="rId19" Type="http://schemas.openxmlformats.org/officeDocument/2006/relationships/audio" Target="../media/audio62.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audio" Target="../media/audio65.wav"/><Relationship Id="rId27" Type="http://schemas.openxmlformats.org/officeDocument/2006/relationships/image" Target="../media/image21.png"/><Relationship Id="rId30" Type="http://schemas.openxmlformats.org/officeDocument/2006/relationships/audio" Target="../media/audio66.wav"/></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6.png"/><Relationship Id="rId26" Type="http://schemas.openxmlformats.org/officeDocument/2006/relationships/audio" Target="../media/audio17.wav"/><Relationship Id="rId3" Type="http://schemas.openxmlformats.org/officeDocument/2006/relationships/audio" Target="../media/audio1.wav"/><Relationship Id="rId21" Type="http://schemas.openxmlformats.org/officeDocument/2006/relationships/audio" Target="../media/audio12.wav"/><Relationship Id="rId7" Type="http://schemas.openxmlformats.org/officeDocument/2006/relationships/image" Target="../media/image11.png"/><Relationship Id="rId12" Type="http://schemas.openxmlformats.org/officeDocument/2006/relationships/audio" Target="../media/audio8.wav"/><Relationship Id="rId17" Type="http://schemas.openxmlformats.org/officeDocument/2006/relationships/image" Target="../media/image15.png"/><Relationship Id="rId25" Type="http://schemas.openxmlformats.org/officeDocument/2006/relationships/audio" Target="../media/audio16.wav"/><Relationship Id="rId33"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audio" Target="../media/audio11.wav"/><Relationship Id="rId29" Type="http://schemas.openxmlformats.org/officeDocument/2006/relationships/audio" Target="../media/audio20.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7.wav"/><Relationship Id="rId24" Type="http://schemas.openxmlformats.org/officeDocument/2006/relationships/audio" Target="../media/audio15.wav"/><Relationship Id="rId32" Type="http://schemas.openxmlformats.org/officeDocument/2006/relationships/audio" Target="../media/audio21.wav"/><Relationship Id="rId5" Type="http://schemas.openxmlformats.org/officeDocument/2006/relationships/image" Target="../media/image10.png"/><Relationship Id="rId15" Type="http://schemas.openxmlformats.org/officeDocument/2006/relationships/image" Target="../media/image13.png"/><Relationship Id="rId23" Type="http://schemas.openxmlformats.org/officeDocument/2006/relationships/audio" Target="../media/audio14.wav"/><Relationship Id="rId28" Type="http://schemas.openxmlformats.org/officeDocument/2006/relationships/audio" Target="../media/audio19.wav"/><Relationship Id="rId10" Type="http://schemas.openxmlformats.org/officeDocument/2006/relationships/audio" Target="../media/audio6.wav"/><Relationship Id="rId19" Type="http://schemas.openxmlformats.org/officeDocument/2006/relationships/audio" Target="../media/audio10.wav"/><Relationship Id="rId31" Type="http://schemas.openxmlformats.org/officeDocument/2006/relationships/image" Target="../media/image18.svg"/><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9.wav"/><Relationship Id="rId22" Type="http://schemas.openxmlformats.org/officeDocument/2006/relationships/audio" Target="../media/audio13.wav"/><Relationship Id="rId27" Type="http://schemas.openxmlformats.org/officeDocument/2006/relationships/audio" Target="../media/audio18.wav"/><Relationship Id="rId30" Type="http://schemas.openxmlformats.org/officeDocument/2006/relationships/image" Target="../media/image17.png"/><Relationship Id="rId8"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image" Target="../media/image20.png"/><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3.wav"/></Relationships>
</file>

<file path=ppt/slides/_rels/slide4.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22.pn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5.wav"/><Relationship Id="rId7" Type="http://schemas.openxmlformats.org/officeDocument/2006/relationships/image" Target="../media/image23.png"/><Relationship Id="rId12"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image" Target="../media/image27.gif"/><Relationship Id="rId5" Type="http://schemas.openxmlformats.org/officeDocument/2006/relationships/audio" Target="../media/audio37.wav"/><Relationship Id="rId10" Type="http://schemas.openxmlformats.org/officeDocument/2006/relationships/image" Target="../media/image26.png"/><Relationship Id="rId4" Type="http://schemas.openxmlformats.org/officeDocument/2006/relationships/audio" Target="../media/audio36.wav"/><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9.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41.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42.wav"/><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43.wav"/><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Saying what I and others have</a:t>
            </a:r>
            <a:endParaRPr lang="en-GB" dirty="0"/>
          </a:p>
        </p:txBody>
      </p:sp>
      <p:pic>
        <p:nvPicPr>
          <p:cNvPr id="3" name="Picture 2">
            <a:extLst>
              <a:ext uri="{FF2B5EF4-FFF2-40B4-BE49-F238E27FC236}">
                <a16:creationId xmlns:a16="http://schemas.microsoft.com/office/drawing/2014/main" id="{5C96DF5D-7AAB-9B16-1B06-3BBFD8B8262C}"/>
              </a:ext>
            </a:extLst>
          </p:cNvPr>
          <p:cNvPicPr>
            <a:picLocks noChangeAspect="1"/>
          </p:cNvPicPr>
          <p:nvPr/>
        </p:nvPicPr>
        <p:blipFill rotWithShape="1">
          <a:blip r:embed="rId4">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2699497" y="3238638"/>
            <a:ext cx="841698" cy="2602746"/>
          </a:xfrm>
          <a:prstGeom prst="rect">
            <a:avLst/>
          </a:prstGeom>
        </p:spPr>
      </p:pic>
      <p:pic>
        <p:nvPicPr>
          <p:cNvPr id="4" name="Picture 2" descr="Cumpleaños, Globo, Rojo, Uno, Único, Celebración">
            <a:extLst>
              <a:ext uri="{FF2B5EF4-FFF2-40B4-BE49-F238E27FC236}">
                <a16:creationId xmlns:a16="http://schemas.microsoft.com/office/drawing/2014/main" id="{8D7AD263-61FC-F989-61C9-0121CC21C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51895">
            <a:off x="4442030" y="4177759"/>
            <a:ext cx="555612" cy="1111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mpleaños, Pastel, Vela">
            <a:extLst>
              <a:ext uri="{FF2B5EF4-FFF2-40B4-BE49-F238E27FC236}">
                <a16:creationId xmlns:a16="http://schemas.microsoft.com/office/drawing/2014/main" id="{EEC67F32-5154-6363-C764-196F544C1D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710" y="4857883"/>
            <a:ext cx="1163713" cy="955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ajas De Regalo, Regalo, Regalo De Navidad, Corazón">
            <a:extLst>
              <a:ext uri="{FF2B5EF4-FFF2-40B4-BE49-F238E27FC236}">
                <a16:creationId xmlns:a16="http://schemas.microsoft.com/office/drawing/2014/main" id="{84F9329E-F49F-5E77-F9A9-89EBAD65C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836" y="4843849"/>
            <a:ext cx="1018903" cy="9691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andera, Celebración, Decoración">
            <a:extLst>
              <a:ext uri="{FF2B5EF4-FFF2-40B4-BE49-F238E27FC236}">
                <a16:creationId xmlns:a16="http://schemas.microsoft.com/office/drawing/2014/main" id="{DBA01336-0DE5-D6A9-23B8-CBEF2032F5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48557"/>
            <a:ext cx="1576235" cy="6352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map of south america with different colored states&#10;&#10;Description automatically generated with low confidence">
            <a:extLst>
              <a:ext uri="{FF2B5EF4-FFF2-40B4-BE49-F238E27FC236}">
                <a16:creationId xmlns:a16="http://schemas.microsoft.com/office/drawing/2014/main" id="{A1DEAD20-E003-7DCB-3E06-AD4BCEDBEB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437" y="3238638"/>
            <a:ext cx="1934901" cy="2573068"/>
          </a:xfrm>
          <a:prstGeom prst="rect">
            <a:avLst/>
          </a:prstGeom>
        </p:spPr>
      </p:pic>
      <p:pic>
        <p:nvPicPr>
          <p:cNvPr id="9" name="Picture 6" descr="Free peru flag national flag vector">
            <a:extLst>
              <a:ext uri="{FF2B5EF4-FFF2-40B4-BE49-F238E27FC236}">
                <a16:creationId xmlns:a16="http://schemas.microsoft.com/office/drawing/2014/main" id="{D2215A8D-042E-82FA-A9FE-CF77CF2119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2272" y="5433313"/>
            <a:ext cx="400630" cy="266670"/>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8" descr="Bandera, Celebración, Decoración">
            <a:extLst>
              <a:ext uri="{FF2B5EF4-FFF2-40B4-BE49-F238E27FC236}">
                <a16:creationId xmlns:a16="http://schemas.microsoft.com/office/drawing/2014/main" id="{138E67AB-6F6B-5287-BDEA-3719D26558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8889" y="1753385"/>
            <a:ext cx="1576235" cy="635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Bandera, Celebración, Decoración">
            <a:extLst>
              <a:ext uri="{FF2B5EF4-FFF2-40B4-BE49-F238E27FC236}">
                <a16:creationId xmlns:a16="http://schemas.microsoft.com/office/drawing/2014/main" id="{93CB0ACA-DEDC-7582-D07E-F897B6637A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351" y="1728233"/>
            <a:ext cx="1349634" cy="6352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200990F-C097-0431-8DD2-9B82EDD66800}"/>
              </a:ext>
            </a:extLst>
          </p:cNvPr>
          <p:cNvPicPr>
            <a:picLocks noChangeAspect="1"/>
          </p:cNvPicPr>
          <p:nvPr/>
        </p:nvPicPr>
        <p:blipFill>
          <a:blip r:embed="rId11"/>
          <a:stretch>
            <a:fillRect/>
          </a:stretch>
        </p:blipFill>
        <p:spPr>
          <a:xfrm>
            <a:off x="3541195" y="2828230"/>
            <a:ext cx="1306132" cy="11034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5" name="Speech Bubble: Oval 14">
            <a:extLst>
              <a:ext uri="{FF2B5EF4-FFF2-40B4-BE49-F238E27FC236}">
                <a16:creationId xmlns:a16="http://schemas.microsoft.com/office/drawing/2014/main" id="{46B16195-BB84-897E-BF1F-65BBB21BF70E}"/>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amigo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Rectangle: Rounded Corners 15">
            <a:extLst>
              <a:ext uri="{FF2B5EF4-FFF2-40B4-BE49-F238E27FC236}">
                <a16:creationId xmlns:a16="http://schemas.microsoft.com/office/drawing/2014/main" id="{957072BE-BB7D-F400-F618-405D4E39C103}"/>
              </a:ext>
            </a:extLst>
          </p:cNvPr>
          <p:cNvSpPr/>
          <p:nvPr/>
        </p:nvSpPr>
        <p:spPr>
          <a:xfrm>
            <a:off x="2944254" y="4597917"/>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amiga</a:t>
            </a:r>
          </a:p>
        </p:txBody>
      </p:sp>
      <p:sp>
        <p:nvSpPr>
          <p:cNvPr id="17" name="TextBox 16">
            <a:extLst>
              <a:ext uri="{FF2B5EF4-FFF2-40B4-BE49-F238E27FC236}">
                <a16:creationId xmlns:a16="http://schemas.microsoft.com/office/drawing/2014/main" id="{E21342DF-F32F-D4C1-7BF1-779C8322B710}"/>
              </a:ext>
            </a:extLst>
          </p:cNvPr>
          <p:cNvSpPr txBox="1"/>
          <p:nvPr/>
        </p:nvSpPr>
        <p:spPr>
          <a:xfrm>
            <a:off x="191719" y="1721941"/>
            <a:ext cx="8686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a happy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friend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 name="Rectangle: Rounded Corners 17">
            <a:extLst>
              <a:ext uri="{FF2B5EF4-FFF2-40B4-BE49-F238E27FC236}">
                <a16:creationId xmlns:a16="http://schemas.microsoft.com/office/drawing/2014/main" id="{B313FF49-6B94-F21E-7E51-85E687B7264D}"/>
              </a:ext>
            </a:extLst>
          </p:cNvPr>
          <p:cNvSpPr/>
          <p:nvPr/>
        </p:nvSpPr>
        <p:spPr>
          <a:xfrm>
            <a:off x="928249" y="4597918"/>
            <a:ext cx="154773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amigo</a:t>
            </a:r>
          </a:p>
        </p:txBody>
      </p:sp>
      <p:sp>
        <p:nvSpPr>
          <p:cNvPr id="19" name="Rectangle: Rounded Corners 18">
            <a:extLst>
              <a:ext uri="{FF2B5EF4-FFF2-40B4-BE49-F238E27FC236}">
                <a16:creationId xmlns:a16="http://schemas.microsoft.com/office/drawing/2014/main" id="{B368E343-7AB7-4D7F-4B11-F11655948F13}"/>
              </a:ext>
            </a:extLst>
          </p:cNvPr>
          <p:cNvSpPr/>
          <p:nvPr/>
        </p:nvSpPr>
        <p:spPr>
          <a:xfrm>
            <a:off x="7271657" y="4597918"/>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85E4DAC3-0BDF-0911-45B9-5BD66FC1264B}"/>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9EFAA6C2-3738-B29B-F3E9-AC138B09DB5B}"/>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22" name="Rectangle: Rounded Corners 21">
            <a:extLst>
              <a:ext uri="{FF2B5EF4-FFF2-40B4-BE49-F238E27FC236}">
                <a16:creationId xmlns:a16="http://schemas.microsoft.com/office/drawing/2014/main" id="{7F3B8793-6441-AAAE-4D66-20B22F797956}"/>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247D00C4-300C-7AC8-453C-26F08731F2D0}"/>
              </a:ext>
            </a:extLst>
          </p:cNvPr>
          <p:cNvSpPr/>
          <p:nvPr/>
        </p:nvSpPr>
        <p:spPr>
          <a:xfrm>
            <a:off x="5024041" y="4597917"/>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0549C2D1-38C2-13F8-13FB-F42E1DCE7F32}"/>
              </a:ext>
            </a:extLst>
          </p:cNvPr>
          <p:cNvSpPr/>
          <p:nvPr/>
        </p:nvSpPr>
        <p:spPr>
          <a:xfrm>
            <a:off x="8032090" y="5704244"/>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5" name="Speech Bubble: Rectangle with Corners Rounded 24">
            <a:hlinkClick r:id="" action="ppaction://noaction">
              <a:snd r:embed="rId8" name="t1_w12_fs4_1.wav"/>
            </a:hlinkClick>
            <a:extLst>
              <a:ext uri="{FF2B5EF4-FFF2-40B4-BE49-F238E27FC236}">
                <a16:creationId xmlns:a16="http://schemas.microsoft.com/office/drawing/2014/main" id="{9C8E139F-0880-1E74-BAFC-54E2BD1233FC}"/>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91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16"/>
                                        </p:tgtEl>
                                        <p:attrNameLst>
                                          <p:attrName>ppt_w</p:attrName>
                                        </p:attrNameLst>
                                      </p:cBhvr>
                                      <p:tavLst>
                                        <p:tav tm="0">
                                          <p:val>
                                            <p:strVal val="ppt_w"/>
                                          </p:val>
                                        </p:tav>
                                        <p:tav tm="100000">
                                          <p:val>
                                            <p:fltVal val="0"/>
                                          </p:val>
                                        </p:tav>
                                      </p:tavLst>
                                    </p:anim>
                                    <p:anim calcmode="lin" valueType="num">
                                      <p:cBhvr>
                                        <p:cTn id="27" dur="500"/>
                                        <p:tgtEl>
                                          <p:spTgt spid="16"/>
                                        </p:tgtEl>
                                        <p:attrNameLst>
                                          <p:attrName>ppt_h</p:attrName>
                                        </p:attrNameLst>
                                      </p:cBhvr>
                                      <p:tavLst>
                                        <p:tav tm="0">
                                          <p:val>
                                            <p:strVal val="ppt_h"/>
                                          </p:val>
                                        </p:tav>
                                        <p:tav tm="100000">
                                          <p:val>
                                            <p:fltVal val="0"/>
                                          </p:val>
                                        </p:tav>
                                      </p:tavLst>
                                    </p:anim>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21"/>
                                        </p:tgtEl>
                                        <p:attrNameLst>
                                          <p:attrName>ppt_w</p:attrName>
                                        </p:attrNameLst>
                                      </p:cBhvr>
                                      <p:tavLst>
                                        <p:tav tm="0">
                                          <p:val>
                                            <p:strVal val="ppt_w"/>
                                          </p:val>
                                        </p:tav>
                                        <p:tav tm="100000">
                                          <p:val>
                                            <p:fltVal val="0"/>
                                          </p:val>
                                        </p:tav>
                                      </p:tavLst>
                                    </p:anim>
                                    <p:anim calcmode="lin" valueType="num">
                                      <p:cBhvr>
                                        <p:cTn id="32" dur="500"/>
                                        <p:tgtEl>
                                          <p:spTgt spid="21"/>
                                        </p:tgtEl>
                                        <p:attrNameLst>
                                          <p:attrName>ppt_h</p:attrName>
                                        </p:attrNameLst>
                                      </p:cBhvr>
                                      <p:tavLst>
                                        <p:tav tm="0">
                                          <p:val>
                                            <p:strVal val="ppt_h"/>
                                          </p:val>
                                        </p:tav>
                                        <p:tav tm="100000">
                                          <p:val>
                                            <p:fltVal val="0"/>
                                          </p:val>
                                        </p:tav>
                                      </p:tavLst>
                                    </p:anim>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23"/>
                                        </p:tgtEl>
                                        <p:attrNameLst>
                                          <p:attrName>ppt_w</p:attrName>
                                        </p:attrNameLst>
                                      </p:cBhvr>
                                      <p:tavLst>
                                        <p:tav tm="0">
                                          <p:val>
                                            <p:strVal val="ppt_w"/>
                                          </p:val>
                                        </p:tav>
                                        <p:tav tm="100000">
                                          <p:val>
                                            <p:fltVal val="0"/>
                                          </p:val>
                                        </p:tav>
                                      </p:tavLst>
                                    </p:anim>
                                    <p:anim calcmode="lin" valueType="num">
                                      <p:cBhvr>
                                        <p:cTn id="37" dur="500"/>
                                        <p:tgtEl>
                                          <p:spTgt spid="23"/>
                                        </p:tgtEl>
                                        <p:attrNameLst>
                                          <p:attrName>ppt_h</p:attrName>
                                        </p:attrNameLst>
                                      </p:cBhvr>
                                      <p:tavLst>
                                        <p:tav tm="0">
                                          <p:val>
                                            <p:strVal val="ppt_h"/>
                                          </p:val>
                                        </p:tav>
                                        <p:tav tm="100000">
                                          <p:val>
                                            <p:fltVal val="0"/>
                                          </p:val>
                                        </p:tav>
                                      </p:tavLst>
                                    </p:anim>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20"/>
                                        </p:tgtEl>
                                        <p:attrNameLst>
                                          <p:attrName>ppt_w</p:attrName>
                                        </p:attrNameLst>
                                      </p:cBhvr>
                                      <p:tavLst>
                                        <p:tav tm="0">
                                          <p:val>
                                            <p:strVal val="ppt_w"/>
                                          </p:val>
                                        </p:tav>
                                        <p:tav tm="100000">
                                          <p:val>
                                            <p:fltVal val="0"/>
                                          </p:val>
                                        </p:tav>
                                      </p:tavLst>
                                    </p:anim>
                                    <p:anim calcmode="lin" valueType="num">
                                      <p:cBhvr>
                                        <p:cTn id="42" dur="500"/>
                                        <p:tgtEl>
                                          <p:spTgt spid="20"/>
                                        </p:tgtEl>
                                        <p:attrNameLst>
                                          <p:attrName>ppt_h</p:attrName>
                                        </p:attrNameLst>
                                      </p:cBhvr>
                                      <p:tavLst>
                                        <p:tav tm="0">
                                          <p:val>
                                            <p:strVal val="ppt_h"/>
                                          </p:val>
                                        </p:tav>
                                        <p:tav tm="100000">
                                          <p:val>
                                            <p:fltVal val="0"/>
                                          </p:val>
                                        </p:tav>
                                      </p:tavLst>
                                    </p:anim>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f 4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20000"/>
                                        <p:tgtEl>
                                          <p:spTgt spid="13"/>
                                        </p:tgtEl>
                                      </p:cBhvr>
                                    </p:animEffect>
                                    <p:anim calcmode="lin" valueType="num">
                                      <p:cBhvr>
                                        <p:cTn id="56" dur="20000"/>
                                        <p:tgtEl>
                                          <p:spTgt spid="13"/>
                                        </p:tgtEl>
                                        <p:attrNameLst>
                                          <p:attrName>ppt_x</p:attrName>
                                        </p:attrNameLst>
                                      </p:cBhvr>
                                      <p:tavLst>
                                        <p:tav tm="0">
                                          <p:val>
                                            <p:strVal val="ppt_x"/>
                                          </p:val>
                                        </p:tav>
                                        <p:tav tm="100000">
                                          <p:val>
                                            <p:strVal val="ppt_x"/>
                                          </p:val>
                                        </p:tav>
                                      </p:tavLst>
                                    </p:anim>
                                    <p:anim calcmode="lin" valueType="num">
                                      <p:cBhvr>
                                        <p:cTn id="57" dur="20000"/>
                                        <p:tgtEl>
                                          <p:spTgt spid="13"/>
                                        </p:tgtEl>
                                        <p:attrNameLst>
                                          <p:attrName>ppt_y</p:attrName>
                                        </p:attrNameLst>
                                      </p:cBhvr>
                                      <p:tavLst>
                                        <p:tav tm="0">
                                          <p:val>
                                            <p:strVal val="ppt_y"/>
                                          </p:val>
                                        </p:tav>
                                        <p:tav tm="100000">
                                          <p:val>
                                            <p:strVal val="ppt_y+.1"/>
                                          </p:val>
                                        </p:tav>
                                      </p:tavLst>
                                    </p:anim>
                                    <p:set>
                                      <p:cBhvr>
                                        <p:cTn id="58"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5" grpId="0" animBg="1"/>
      <p:bldP spid="16" grpId="0" animBg="1"/>
      <p:bldP spid="16" grpId="1" animBg="1"/>
      <p:bldP spid="17" grpId="0"/>
      <p:bldP spid="18" grpId="0" animBg="1"/>
      <p:bldP spid="19" grpId="0" animBg="1"/>
      <p:bldP spid="20" grpId="0" animBg="1"/>
      <p:bldP spid="20" grpId="1" animBg="1"/>
      <p:bldP spid="21" grpId="0" animBg="1"/>
      <p:bldP spid="21" grpId="1" animBg="1"/>
      <p:bldP spid="22" grpId="0" animBg="1"/>
      <p:bldP spid="23" grpId="0" animBg="1"/>
      <p:bldP spid="23" grpId="1"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nerviosa</a:t>
                      </a:r>
                      <a:endParaRPr lang="en-GB" sz="2200" b="1" dirty="0">
                        <a:solidFill>
                          <a:srgbClr val="00B0F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tranquilo</a:t>
                      </a:r>
                      <a:endParaRPr lang="en-GB" sz="2200" b="1" dirty="0">
                        <a:solidFill>
                          <a:srgbClr val="00B0F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now</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cansado</a:t>
                      </a:r>
                      <a:endParaRPr lang="en-GB" sz="2200" b="1" dirty="0">
                        <a:solidFill>
                          <a:srgbClr val="00B0F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contenta</a:t>
                      </a:r>
                      <a:endParaRPr lang="en-GB" sz="2200" b="1" dirty="0">
                        <a:solidFill>
                          <a:srgbClr val="00B0F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how?</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tener</a:t>
                      </a:r>
                      <a:endParaRPr lang="en-GB" sz="2200" b="1" dirty="0">
                        <a:solidFill>
                          <a:srgbClr val="92D05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un </a:t>
                      </a:r>
                      <a:r>
                        <a:rPr lang="en-GB" sz="2200" b="1" dirty="0" err="1">
                          <a:solidFill>
                            <a:srgbClr val="92D050"/>
                          </a:solidFill>
                          <a:latin typeface="Century Gothic" panose="020B0502020202020204" pitchFamily="34" charset="0"/>
                        </a:rPr>
                        <a:t>bolígrafo</a:t>
                      </a:r>
                      <a:endParaRPr lang="en-GB" sz="2200" b="1" dirty="0">
                        <a:solidFill>
                          <a:srgbClr val="92D05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un </a:t>
                      </a:r>
                      <a:r>
                        <a:rPr lang="en-GB" sz="2200" b="1" dirty="0" err="1">
                          <a:solidFill>
                            <a:srgbClr val="92D050"/>
                          </a:solidFill>
                          <a:latin typeface="Century Gothic" panose="020B0502020202020204" pitchFamily="34" charset="0"/>
                        </a:rPr>
                        <a:t>cuaderno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un </a:t>
                      </a:r>
                      <a:r>
                        <a:rPr lang="en-GB" sz="2000" b="1" dirty="0" err="1">
                          <a:solidFill>
                            <a:srgbClr val="92D050"/>
                          </a:solidFill>
                          <a:latin typeface="Century Gothic" panose="020B0502020202020204" pitchFamily="34" charset="0"/>
                        </a:rPr>
                        <a:t>teléfono</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a / an</a:t>
                      </a:r>
                      <a:r>
                        <a:rPr lang="en-GB" sz="1600" b="1" dirty="0">
                          <a:solidFill>
                            <a:srgbClr val="92D050"/>
                          </a:solidFill>
                          <a:latin typeface="Century Gothic" panose="020B0502020202020204" pitchFamily="34" charset="0"/>
                        </a:rPr>
                        <a:t> (feminine)</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una mochila</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una </a:t>
                      </a:r>
                      <a:r>
                        <a:rPr lang="en-GB" sz="2200" b="1" dirty="0" err="1">
                          <a:solidFill>
                            <a:srgbClr val="FF3399"/>
                          </a:solidFill>
                          <a:latin typeface="Century Gothic" panose="020B0502020202020204" pitchFamily="34" charset="0"/>
                        </a:rPr>
                        <a:t>tarta</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bonito</a:t>
                      </a:r>
                    </a:p>
                  </a:txBody>
                  <a:tcPr/>
                </a:tc>
                <a:tc>
                  <a:txBody>
                    <a:bodyPr/>
                    <a:lstStyle/>
                    <a:p>
                      <a:r>
                        <a:rPr lang="en-GB" sz="2200" b="1" dirty="0" err="1">
                          <a:solidFill>
                            <a:srgbClr val="FF3399"/>
                          </a:solidFill>
                          <a:latin typeface="Century Gothic" panose="020B0502020202020204" pitchFamily="34" charset="0"/>
                        </a:rPr>
                        <a:t>amarillo</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798471">
                <a:tc vMerge="1">
                  <a:txBody>
                    <a:bodyPr/>
                    <a:lstStyle/>
                    <a:p>
                      <a:endParaRPr lang="en-GB"/>
                    </a:p>
                  </a:txBody>
                  <a:tcPr/>
                </a:tc>
                <a:tc>
                  <a:txBody>
                    <a:bodyPr/>
                    <a:lstStyle/>
                    <a:p>
                      <a:r>
                        <a:rPr lang="en-GB" sz="2200" b="1" dirty="0" err="1">
                          <a:solidFill>
                            <a:srgbClr val="FF3399"/>
                          </a:solidFill>
                          <a:latin typeface="Century Gothic" panose="020B0502020202020204" pitchFamily="34" charset="0"/>
                        </a:rPr>
                        <a:t>pequeña</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rojo</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un regalo</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un/una familiar</a:t>
                      </a:r>
                    </a:p>
                  </a:txBody>
                  <a:tcPr/>
                </a:tc>
                <a:tc>
                  <a:txBody>
                    <a:bodyPr/>
                    <a:lstStyle/>
                    <a:p>
                      <a:r>
                        <a:rPr lang="en-GB" sz="2200" b="1" dirty="0">
                          <a:solidFill>
                            <a:srgbClr val="FF3399"/>
                          </a:solidFill>
                          <a:latin typeface="Century Gothic" panose="020B0502020202020204" pitchFamily="34" charset="0"/>
                        </a:rPr>
                        <a:t>un </a:t>
                      </a:r>
                      <a:r>
                        <a:rPr lang="en-GB" sz="2200" b="1" dirty="0" err="1">
                          <a:solidFill>
                            <a:srgbClr val="FF3399"/>
                          </a:solidFill>
                          <a:latin typeface="Century Gothic" panose="020B0502020202020204" pitchFamily="34" charset="0"/>
                        </a:rPr>
                        <a:t>globo</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una </a:t>
                      </a:r>
                      <a:r>
                        <a:rPr lang="en-GB" sz="2200" b="1" dirty="0" err="1">
                          <a:solidFill>
                            <a:srgbClr val="FF3399"/>
                          </a:solidFill>
                          <a:latin typeface="Century Gothic" panose="020B0502020202020204" pitchFamily="34" charset="0"/>
                        </a:rPr>
                        <a:t>silla</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hlinkClick r:id="" action="ppaction://noaction">
              <a:snd r:embed="rId10" name="t1_w11_fs5_1.wav"/>
            </a:hlinkClick>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364921"/>
            <a:ext cx="47387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2" name="TextBox 31">
            <a:extLst>
              <a:ext uri="{FF2B5EF4-FFF2-40B4-BE49-F238E27FC236}">
                <a16:creationId xmlns:a16="http://schemas.microsoft.com/office/drawing/2014/main" id="{A39E6CAA-0B71-8CE6-8ED2-765F282626A4}"/>
              </a:ext>
            </a:extLst>
          </p:cNvPr>
          <p:cNvSpPr txBox="1"/>
          <p:nvPr/>
        </p:nvSpPr>
        <p:spPr>
          <a:xfrm>
            <a:off x="1892061" y="634560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relative</a:t>
            </a:r>
          </a:p>
        </p:txBody>
      </p:sp>
      <p:sp>
        <p:nvSpPr>
          <p:cNvPr id="33" name="TextBox 32">
            <a:extLst>
              <a:ext uri="{FF2B5EF4-FFF2-40B4-BE49-F238E27FC236}">
                <a16:creationId xmlns:a16="http://schemas.microsoft.com/office/drawing/2014/main" id="{1A7AA027-2DEE-C166-F6BD-09ABAB1CBBD3}"/>
              </a:ext>
            </a:extLst>
          </p:cNvPr>
          <p:cNvSpPr txBox="1"/>
          <p:nvPr/>
        </p:nvSpPr>
        <p:spPr>
          <a:xfrm>
            <a:off x="5145575" y="635945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balloon</a:t>
            </a:r>
          </a:p>
        </p:txBody>
      </p:sp>
      <p:sp>
        <p:nvSpPr>
          <p:cNvPr id="34" name="TextBox 33">
            <a:extLst>
              <a:ext uri="{FF2B5EF4-FFF2-40B4-BE49-F238E27FC236}">
                <a16:creationId xmlns:a16="http://schemas.microsoft.com/office/drawing/2014/main" id="{B2EE7384-6842-FB5C-3351-721455F1206C}"/>
              </a:ext>
            </a:extLst>
          </p:cNvPr>
          <p:cNvSpPr txBox="1"/>
          <p:nvPr/>
        </p:nvSpPr>
        <p:spPr>
          <a:xfrm>
            <a:off x="7956310" y="637290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chair</a:t>
            </a:r>
          </a:p>
        </p:txBody>
      </p:sp>
      <p:sp>
        <p:nvSpPr>
          <p:cNvPr id="35" name="TextBox 34">
            <a:extLst>
              <a:ext uri="{FF2B5EF4-FFF2-40B4-BE49-F238E27FC236}">
                <a16:creationId xmlns:a16="http://schemas.microsoft.com/office/drawing/2014/main" id="{7E34621D-42F0-0217-D3B2-44E54E365940}"/>
              </a:ext>
            </a:extLst>
          </p:cNvPr>
          <p:cNvSpPr txBox="1"/>
          <p:nvPr/>
        </p:nvSpPr>
        <p:spPr>
          <a:xfrm>
            <a:off x="1889860" y="554605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small (f)</a:t>
            </a:r>
          </a:p>
        </p:txBody>
      </p:sp>
      <p:sp>
        <p:nvSpPr>
          <p:cNvPr id="36" name="TextBox 35">
            <a:extLst>
              <a:ext uri="{FF2B5EF4-FFF2-40B4-BE49-F238E27FC236}">
                <a16:creationId xmlns:a16="http://schemas.microsoft.com/office/drawing/2014/main" id="{3A7CFCDE-ABAE-859C-1F99-2C532DB544B9}"/>
              </a:ext>
            </a:extLst>
          </p:cNvPr>
          <p:cNvSpPr txBox="1"/>
          <p:nvPr/>
        </p:nvSpPr>
        <p:spPr>
          <a:xfrm>
            <a:off x="5177558" y="5573355"/>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red</a:t>
            </a:r>
            <a:endParaRPr lang="en-GB" sz="20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381B65E9-8A9A-965F-BDF4-F67C84A7F8F4}"/>
              </a:ext>
            </a:extLst>
          </p:cNvPr>
          <p:cNvSpPr txBox="1"/>
          <p:nvPr/>
        </p:nvSpPr>
        <p:spPr>
          <a:xfrm>
            <a:off x="7942863" y="5564114"/>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present, gift</a:t>
            </a:r>
          </a:p>
        </p:txBody>
      </p:sp>
      <p:sp>
        <p:nvSpPr>
          <p:cNvPr id="38" name="TextBox 37">
            <a:extLst>
              <a:ext uri="{FF2B5EF4-FFF2-40B4-BE49-F238E27FC236}">
                <a16:creationId xmlns:a16="http://schemas.microsoft.com/office/drawing/2014/main" id="{5E696004-C581-0C1D-B04D-16AA48A58DF5}"/>
              </a:ext>
            </a:extLst>
          </p:cNvPr>
          <p:cNvSpPr txBox="1"/>
          <p:nvPr/>
        </p:nvSpPr>
        <p:spPr>
          <a:xfrm>
            <a:off x="1943648" y="4717239"/>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cake</a:t>
            </a:r>
          </a:p>
        </p:txBody>
      </p:sp>
      <p:sp>
        <p:nvSpPr>
          <p:cNvPr id="39" name="TextBox 38">
            <a:extLst>
              <a:ext uri="{FF2B5EF4-FFF2-40B4-BE49-F238E27FC236}">
                <a16:creationId xmlns:a16="http://schemas.microsoft.com/office/drawing/2014/main" id="{C8AC645E-C086-9991-9928-B010B75CD638}"/>
              </a:ext>
            </a:extLst>
          </p:cNvPr>
          <p:cNvSpPr txBox="1"/>
          <p:nvPr/>
        </p:nvSpPr>
        <p:spPr>
          <a:xfrm>
            <a:off x="5197229" y="4757981"/>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pretty</a:t>
            </a:r>
          </a:p>
        </p:txBody>
      </p:sp>
      <p:sp>
        <p:nvSpPr>
          <p:cNvPr id="40" name="TextBox 39">
            <a:extLst>
              <a:ext uri="{FF2B5EF4-FFF2-40B4-BE49-F238E27FC236}">
                <a16:creationId xmlns:a16="http://schemas.microsoft.com/office/drawing/2014/main" id="{A9AD1404-86C7-1ACA-2FFB-AEDEFC96CC69}"/>
              </a:ext>
            </a:extLst>
          </p:cNvPr>
          <p:cNvSpPr txBox="1"/>
          <p:nvPr/>
        </p:nvSpPr>
        <p:spPr>
          <a:xfrm>
            <a:off x="8035576" y="4728174"/>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yellow</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C8256D05-D4E8-647B-13BE-568E862F892E}"/>
              </a:ext>
            </a:extLst>
          </p:cNvPr>
          <p:cNvSpPr txBox="1"/>
          <p:nvPr/>
        </p:nvSpPr>
        <p:spPr>
          <a:xfrm>
            <a:off x="1913923" y="3945866"/>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phone</a:t>
            </a:r>
          </a:p>
        </p:txBody>
      </p:sp>
      <p:sp>
        <p:nvSpPr>
          <p:cNvPr id="42" name="TextBox 41">
            <a:extLst>
              <a:ext uri="{FF2B5EF4-FFF2-40B4-BE49-F238E27FC236}">
                <a16:creationId xmlns:a16="http://schemas.microsoft.com/office/drawing/2014/main" id="{E909A520-BAFB-F670-EDEF-1DF0D683C079}"/>
              </a:ext>
            </a:extLst>
          </p:cNvPr>
          <p:cNvSpPr txBox="1"/>
          <p:nvPr/>
        </p:nvSpPr>
        <p:spPr>
          <a:xfrm>
            <a:off x="5145574" y="3923963"/>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a:t>
            </a:r>
          </a:p>
        </p:txBody>
      </p:sp>
      <p:sp>
        <p:nvSpPr>
          <p:cNvPr id="43" name="TextBox 42">
            <a:extLst>
              <a:ext uri="{FF2B5EF4-FFF2-40B4-BE49-F238E27FC236}">
                <a16:creationId xmlns:a16="http://schemas.microsoft.com/office/drawing/2014/main" id="{BD6E011D-6E2F-F857-4AB4-07BE5CC4FA93}"/>
              </a:ext>
            </a:extLst>
          </p:cNvPr>
          <p:cNvSpPr txBox="1"/>
          <p:nvPr/>
        </p:nvSpPr>
        <p:spPr>
          <a:xfrm>
            <a:off x="7960817" y="392952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school bag</a:t>
            </a:r>
          </a:p>
        </p:txBody>
      </p:sp>
      <p:sp>
        <p:nvSpPr>
          <p:cNvPr id="44" name="TextBox 43">
            <a:extLst>
              <a:ext uri="{FF2B5EF4-FFF2-40B4-BE49-F238E27FC236}">
                <a16:creationId xmlns:a16="http://schemas.microsoft.com/office/drawing/2014/main" id="{0948B82E-4C5F-7D22-9A6C-BA4588DA300D}"/>
              </a:ext>
            </a:extLst>
          </p:cNvPr>
          <p:cNvSpPr txBox="1"/>
          <p:nvPr/>
        </p:nvSpPr>
        <p:spPr>
          <a:xfrm>
            <a:off x="1961166" y="3131901"/>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have, having</a:t>
            </a:r>
          </a:p>
        </p:txBody>
      </p:sp>
      <p:sp>
        <p:nvSpPr>
          <p:cNvPr id="45" name="TextBox 44">
            <a:extLst>
              <a:ext uri="{FF2B5EF4-FFF2-40B4-BE49-F238E27FC236}">
                <a16:creationId xmlns:a16="http://schemas.microsoft.com/office/drawing/2014/main" id="{1EA85B98-80C0-2A66-CF9B-2B9B466DAB32}"/>
              </a:ext>
            </a:extLst>
          </p:cNvPr>
          <p:cNvSpPr txBox="1"/>
          <p:nvPr/>
        </p:nvSpPr>
        <p:spPr>
          <a:xfrm>
            <a:off x="5145575" y="312698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pen</a:t>
            </a:r>
          </a:p>
        </p:txBody>
      </p:sp>
      <p:sp>
        <p:nvSpPr>
          <p:cNvPr id="53" name="TextBox 52">
            <a:extLst>
              <a:ext uri="{FF2B5EF4-FFF2-40B4-BE49-F238E27FC236}">
                <a16:creationId xmlns:a16="http://schemas.microsoft.com/office/drawing/2014/main" id="{7424B93F-78FF-1337-E5A4-12DD80630B2A}"/>
              </a:ext>
            </a:extLst>
          </p:cNvPr>
          <p:cNvSpPr txBox="1"/>
          <p:nvPr/>
        </p:nvSpPr>
        <p:spPr>
          <a:xfrm>
            <a:off x="8025220" y="3124204"/>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exercise book</a:t>
            </a:r>
          </a:p>
        </p:txBody>
      </p:sp>
      <p:sp>
        <p:nvSpPr>
          <p:cNvPr id="54" name="TextBox 53">
            <a:extLst>
              <a:ext uri="{FF2B5EF4-FFF2-40B4-BE49-F238E27FC236}">
                <a16:creationId xmlns:a16="http://schemas.microsoft.com/office/drawing/2014/main" id="{09BAA23F-ABD4-F617-EA59-4E94E291929B}"/>
              </a:ext>
            </a:extLst>
          </p:cNvPr>
          <p:cNvSpPr txBox="1"/>
          <p:nvPr/>
        </p:nvSpPr>
        <p:spPr>
          <a:xfrm>
            <a:off x="1937988" y="229088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tired (m)</a:t>
            </a:r>
          </a:p>
        </p:txBody>
      </p:sp>
      <p:sp>
        <p:nvSpPr>
          <p:cNvPr id="55" name="TextBox 54">
            <a:extLst>
              <a:ext uri="{FF2B5EF4-FFF2-40B4-BE49-F238E27FC236}">
                <a16:creationId xmlns:a16="http://schemas.microsoft.com/office/drawing/2014/main" id="{E467D92A-28A9-7AA9-CADC-96A6B4244743}"/>
              </a:ext>
            </a:extLst>
          </p:cNvPr>
          <p:cNvSpPr txBox="1"/>
          <p:nvPr/>
        </p:nvSpPr>
        <p:spPr>
          <a:xfrm>
            <a:off x="5177257" y="2331185"/>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pleased (f)</a:t>
            </a:r>
          </a:p>
        </p:txBody>
      </p:sp>
      <p:sp>
        <p:nvSpPr>
          <p:cNvPr id="56" name="TextBox 55">
            <a:extLst>
              <a:ext uri="{FF2B5EF4-FFF2-40B4-BE49-F238E27FC236}">
                <a16:creationId xmlns:a16="http://schemas.microsoft.com/office/drawing/2014/main" id="{871EBCEC-4DCB-0C93-650B-51D2ADE79E7B}"/>
              </a:ext>
            </a:extLst>
          </p:cNvPr>
          <p:cNvSpPr txBox="1"/>
          <p:nvPr/>
        </p:nvSpPr>
        <p:spPr>
          <a:xfrm>
            <a:off x="8009077" y="2323313"/>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a:t>
            </a:r>
          </a:p>
        </p:txBody>
      </p:sp>
      <p:sp>
        <p:nvSpPr>
          <p:cNvPr id="57" name="TextBox 56">
            <a:extLst>
              <a:ext uri="{FF2B5EF4-FFF2-40B4-BE49-F238E27FC236}">
                <a16:creationId xmlns:a16="http://schemas.microsoft.com/office/drawing/2014/main" id="{9B1B81FF-03D2-47E4-EECA-0C10F278883A}"/>
              </a:ext>
            </a:extLst>
          </p:cNvPr>
          <p:cNvSpPr txBox="1"/>
          <p:nvPr/>
        </p:nvSpPr>
        <p:spPr>
          <a:xfrm>
            <a:off x="1937987" y="1501858"/>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nervous (f)</a:t>
            </a:r>
          </a:p>
        </p:txBody>
      </p:sp>
      <p:sp>
        <p:nvSpPr>
          <p:cNvPr id="58" name="TextBox 57">
            <a:extLst>
              <a:ext uri="{FF2B5EF4-FFF2-40B4-BE49-F238E27FC236}">
                <a16:creationId xmlns:a16="http://schemas.microsoft.com/office/drawing/2014/main" id="{BA302C13-C3D4-C16B-6ACF-0677B5AF21E6}"/>
              </a:ext>
            </a:extLst>
          </p:cNvPr>
          <p:cNvSpPr txBox="1"/>
          <p:nvPr/>
        </p:nvSpPr>
        <p:spPr>
          <a:xfrm>
            <a:off x="5158451" y="151909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calm (m)</a:t>
            </a:r>
          </a:p>
        </p:txBody>
      </p:sp>
      <p:sp>
        <p:nvSpPr>
          <p:cNvPr id="59" name="TextBox 58">
            <a:extLst>
              <a:ext uri="{FF2B5EF4-FFF2-40B4-BE49-F238E27FC236}">
                <a16:creationId xmlns:a16="http://schemas.microsoft.com/office/drawing/2014/main" id="{DF21B0C6-C304-A7F9-13CE-1ADD2036B8A0}"/>
              </a:ext>
            </a:extLst>
          </p:cNvPr>
          <p:cNvSpPr txBox="1"/>
          <p:nvPr/>
        </p:nvSpPr>
        <p:spPr>
          <a:xfrm>
            <a:off x="7951947" y="1539050"/>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ahora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209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53" grpId="0"/>
      <p:bldP spid="54" grpId="0"/>
      <p:bldP spid="55" grpId="0"/>
      <p:bldP spid="56" grpId="0"/>
      <p:bldP spid="57" grpId="0"/>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tired (m)</a:t>
                      </a:r>
                    </a:p>
                  </a:txBody>
                  <a:tcPr/>
                </a:tc>
                <a:tc>
                  <a:txBody>
                    <a:bodyPr/>
                    <a:lstStyle/>
                    <a:p>
                      <a:r>
                        <a:rPr lang="en-GB" sz="2000" b="1" dirty="0">
                          <a:solidFill>
                            <a:srgbClr val="00B0F0"/>
                          </a:solidFill>
                          <a:latin typeface="Century Gothic" panose="020B0502020202020204" pitchFamily="34" charset="0"/>
                        </a:rPr>
                        <a:t>calm (f)</a:t>
                      </a:r>
                      <a:endParaRPr lang="en-GB" sz="24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nervous (m)</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now</a:t>
                      </a:r>
                    </a:p>
                  </a:txBody>
                  <a:tcPr/>
                </a:tc>
                <a:tc>
                  <a:txBody>
                    <a:bodyPr/>
                    <a:lstStyle/>
                    <a:p>
                      <a:r>
                        <a:rPr lang="en-GB" sz="2000" b="1" dirty="0">
                          <a:solidFill>
                            <a:srgbClr val="00B0F0"/>
                          </a:solidFill>
                          <a:latin typeface="Century Gothic" panose="020B0502020202020204" pitchFamily="34" charset="0"/>
                        </a:rPr>
                        <a:t>pleased (f)</a:t>
                      </a:r>
                    </a:p>
                  </a:txBody>
                  <a:tcPr/>
                </a:tc>
                <a:tc>
                  <a:txBody>
                    <a:bodyPr/>
                    <a:lstStyle/>
                    <a:p>
                      <a:r>
                        <a:rPr lang="en-GB" sz="2000" b="1" dirty="0">
                          <a:solidFill>
                            <a:srgbClr val="00B0F0"/>
                          </a:solidFill>
                          <a:latin typeface="Century Gothic" panose="020B0502020202020204" pitchFamily="34" charset="0"/>
                        </a:rPr>
                        <a:t>how?</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a phone</a:t>
                      </a:r>
                    </a:p>
                  </a:txBody>
                  <a:tcPr/>
                </a:tc>
                <a:tc>
                  <a:txBody>
                    <a:bodyPr/>
                    <a:lstStyle/>
                    <a:p>
                      <a:r>
                        <a:rPr lang="en-GB" sz="2000" b="1" dirty="0">
                          <a:solidFill>
                            <a:srgbClr val="92D050"/>
                          </a:solidFill>
                          <a:latin typeface="Century Gothic" panose="020B0502020202020204" pitchFamily="34" charset="0"/>
                        </a:rPr>
                        <a:t>a school bag</a:t>
                      </a:r>
                    </a:p>
                  </a:txBody>
                  <a:tcPr/>
                </a:tc>
                <a:tc>
                  <a:txBody>
                    <a:bodyPr/>
                    <a:lstStyle/>
                    <a:p>
                      <a:r>
                        <a:rPr lang="en-GB" sz="2000" b="1" dirty="0">
                          <a:solidFill>
                            <a:srgbClr val="92D050"/>
                          </a:solidFill>
                          <a:latin typeface="Century Gothic" panose="020B0502020202020204" pitchFamily="34" charset="0"/>
                        </a:rPr>
                        <a:t>to have /</a:t>
                      </a:r>
                      <a:r>
                        <a:rPr lang="en-GB" sz="1800" b="1" dirty="0">
                          <a:solidFill>
                            <a:srgbClr val="92D050"/>
                          </a:solidFill>
                          <a:latin typeface="Century Gothic" panose="020B0502020202020204" pitchFamily="34" charset="0"/>
                        </a:rPr>
                        <a:t> having</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a pen</a:t>
                      </a:r>
                    </a:p>
                  </a:txBody>
                  <a:tcPr/>
                </a:tc>
                <a:tc>
                  <a:txBody>
                    <a:bodyPr/>
                    <a:lstStyle/>
                    <a:p>
                      <a:r>
                        <a:rPr lang="en-GB" sz="2000" b="1" dirty="0">
                          <a:solidFill>
                            <a:srgbClr val="92D050"/>
                          </a:solidFill>
                          <a:latin typeface="Century Gothic" panose="020B0502020202020204" pitchFamily="34" charset="0"/>
                        </a:rPr>
                        <a:t>a / an</a:t>
                      </a:r>
                      <a:r>
                        <a:rPr lang="en-GB" sz="1600" b="1" dirty="0">
                          <a:solidFill>
                            <a:srgbClr val="92D050"/>
                          </a:solidFill>
                          <a:latin typeface="Century Gothic" panose="020B0502020202020204" pitchFamily="34" charset="0"/>
                        </a:rPr>
                        <a:t> (feminine)</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a exercise book</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small (m)</a:t>
                      </a:r>
                    </a:p>
                  </a:txBody>
                  <a:tcPr/>
                </a:tc>
                <a:tc>
                  <a:txBody>
                    <a:bodyPr/>
                    <a:lstStyle/>
                    <a:p>
                      <a:r>
                        <a:rPr lang="en-GB" sz="2000" b="1" dirty="0">
                          <a:solidFill>
                            <a:srgbClr val="FF3399"/>
                          </a:solidFill>
                          <a:latin typeface="Century Gothic" panose="020B0502020202020204" pitchFamily="34" charset="0"/>
                        </a:rPr>
                        <a:t>a cake</a:t>
                      </a:r>
                    </a:p>
                  </a:txBody>
                  <a:tcPr/>
                </a:tc>
                <a:tc>
                  <a:txBody>
                    <a:bodyPr/>
                    <a:lstStyle/>
                    <a:p>
                      <a:r>
                        <a:rPr lang="en-GB" sz="2000" b="1" dirty="0">
                          <a:solidFill>
                            <a:srgbClr val="FF3399"/>
                          </a:solidFill>
                          <a:latin typeface="Century Gothic" panose="020B0502020202020204" pitchFamily="34" charset="0"/>
                        </a:rPr>
                        <a:t>a present</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red (m)</a:t>
                      </a:r>
                    </a:p>
                  </a:txBody>
                  <a:tcPr/>
                </a:tc>
                <a:tc>
                  <a:txBody>
                    <a:bodyPr/>
                    <a:lstStyle/>
                    <a:p>
                      <a:r>
                        <a:rPr lang="en-GB" sz="2000" b="1" dirty="0">
                          <a:solidFill>
                            <a:srgbClr val="FF3399"/>
                          </a:solidFill>
                          <a:latin typeface="Century Gothic" panose="020B0502020202020204" pitchFamily="34" charset="0"/>
                        </a:rPr>
                        <a:t>yellow (f)</a:t>
                      </a:r>
                    </a:p>
                  </a:txBody>
                  <a:tcPr/>
                </a:tc>
                <a:tc>
                  <a:txBody>
                    <a:bodyPr/>
                    <a:lstStyle/>
                    <a:p>
                      <a:r>
                        <a:rPr lang="en-GB" sz="2000" b="1" dirty="0">
                          <a:solidFill>
                            <a:srgbClr val="FF3399"/>
                          </a:solidFill>
                          <a:latin typeface="Century Gothic" panose="020B0502020202020204" pitchFamily="34" charset="0"/>
                        </a:rPr>
                        <a:t>a chair</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pretty (m)</a:t>
                      </a:r>
                    </a:p>
                  </a:txBody>
                  <a:tcPr/>
                </a:tc>
                <a:tc>
                  <a:txBody>
                    <a:bodyPr/>
                    <a:lstStyle/>
                    <a:p>
                      <a:r>
                        <a:rPr lang="en-GB" sz="2000" b="1" dirty="0">
                          <a:solidFill>
                            <a:srgbClr val="FF3399"/>
                          </a:solidFill>
                          <a:latin typeface="Century Gothic" panose="020B0502020202020204" pitchFamily="34" charset="0"/>
                        </a:rPr>
                        <a:t>a balloon</a:t>
                      </a:r>
                    </a:p>
                  </a:txBody>
                  <a:tcPr/>
                </a:tc>
                <a:tc>
                  <a:txBody>
                    <a:bodyPr/>
                    <a:lstStyle/>
                    <a:p>
                      <a:r>
                        <a:rPr lang="en-GB" sz="2000" b="1" dirty="0">
                          <a:solidFill>
                            <a:srgbClr val="FF3399"/>
                          </a:solidFill>
                          <a:latin typeface="Century Gothic" panose="020B0502020202020204" pitchFamily="34" charset="0"/>
                        </a:rPr>
                        <a:t>a relative (m/f)</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2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2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 name="TextBox 2">
            <a:extLst>
              <a:ext uri="{FF2B5EF4-FFF2-40B4-BE49-F238E27FC236}">
                <a16:creationId xmlns:a16="http://schemas.microsoft.com/office/drawing/2014/main" id="{4B4DA7F8-39B5-80D5-8B56-2F7337B25383}"/>
              </a:ext>
            </a:extLst>
          </p:cNvPr>
          <p:cNvSpPr txBox="1"/>
          <p:nvPr/>
        </p:nvSpPr>
        <p:spPr>
          <a:xfrm>
            <a:off x="1842098" y="628144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bonito</a:t>
            </a:r>
          </a:p>
        </p:txBody>
      </p:sp>
      <p:sp>
        <p:nvSpPr>
          <p:cNvPr id="4" name="TextBox 3">
            <a:extLst>
              <a:ext uri="{FF2B5EF4-FFF2-40B4-BE49-F238E27FC236}">
                <a16:creationId xmlns:a16="http://schemas.microsoft.com/office/drawing/2014/main" id="{603D993F-EDB7-08FD-435C-A48ADD90F9FB}"/>
              </a:ext>
            </a:extLst>
          </p:cNvPr>
          <p:cNvSpPr txBox="1"/>
          <p:nvPr/>
        </p:nvSpPr>
        <p:spPr>
          <a:xfrm>
            <a:off x="5186864" y="630373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globo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CC93859D-027D-AF9B-9773-25E3B54CA82D}"/>
              </a:ext>
            </a:extLst>
          </p:cNvPr>
          <p:cNvSpPr txBox="1"/>
          <p:nvPr/>
        </p:nvSpPr>
        <p:spPr>
          <a:xfrm>
            <a:off x="7997598" y="6317177"/>
            <a:ext cx="3162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un/una familiar</a:t>
            </a:r>
          </a:p>
        </p:txBody>
      </p:sp>
      <p:sp>
        <p:nvSpPr>
          <p:cNvPr id="6" name="TextBox 5">
            <a:extLst>
              <a:ext uri="{FF2B5EF4-FFF2-40B4-BE49-F238E27FC236}">
                <a16:creationId xmlns:a16="http://schemas.microsoft.com/office/drawing/2014/main" id="{63BC1F52-2013-DEF9-6E65-3BDA6A92589C}"/>
              </a:ext>
            </a:extLst>
          </p:cNvPr>
          <p:cNvSpPr txBox="1"/>
          <p:nvPr/>
        </p:nvSpPr>
        <p:spPr>
          <a:xfrm>
            <a:off x="1839897" y="548189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D3BE81F8-B756-376E-4CFF-F828EA9AD702}"/>
              </a:ext>
            </a:extLst>
          </p:cNvPr>
          <p:cNvSpPr txBox="1"/>
          <p:nvPr/>
        </p:nvSpPr>
        <p:spPr>
          <a:xfrm>
            <a:off x="5218847" y="5517630"/>
            <a:ext cx="2858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5CE9F00-A12E-C7C3-7ADE-9E6E1A110B85}"/>
              </a:ext>
            </a:extLst>
          </p:cNvPr>
          <p:cNvSpPr txBox="1"/>
          <p:nvPr/>
        </p:nvSpPr>
        <p:spPr>
          <a:xfrm>
            <a:off x="7984152" y="5508389"/>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EE90C7B-F1E4-28C5-E118-D294D446E4C5}"/>
              </a:ext>
            </a:extLst>
          </p:cNvPr>
          <p:cNvSpPr txBox="1"/>
          <p:nvPr/>
        </p:nvSpPr>
        <p:spPr>
          <a:xfrm>
            <a:off x="1893685" y="4653077"/>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99A8FC0-B4DD-60C7-F788-F97E3CC30E05}"/>
              </a:ext>
            </a:extLst>
          </p:cNvPr>
          <p:cNvSpPr txBox="1"/>
          <p:nvPr/>
        </p:nvSpPr>
        <p:spPr>
          <a:xfrm>
            <a:off x="5238518" y="4702256"/>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FEC145B-A593-D688-EB52-6E6F81EA7608}"/>
              </a:ext>
            </a:extLst>
          </p:cNvPr>
          <p:cNvSpPr txBox="1"/>
          <p:nvPr/>
        </p:nvSpPr>
        <p:spPr>
          <a:xfrm>
            <a:off x="8076865" y="4672449"/>
            <a:ext cx="33958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regalo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935F007-477B-BD20-DB4C-F620AED065A5}"/>
              </a:ext>
            </a:extLst>
          </p:cNvPr>
          <p:cNvSpPr txBox="1"/>
          <p:nvPr/>
        </p:nvSpPr>
        <p:spPr>
          <a:xfrm>
            <a:off x="1863960" y="3881704"/>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bolígrafo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2D73AB3D-1F0A-84C4-6808-EFD87AB6DC68}"/>
              </a:ext>
            </a:extLst>
          </p:cNvPr>
          <p:cNvSpPr txBox="1"/>
          <p:nvPr/>
        </p:nvSpPr>
        <p:spPr>
          <a:xfrm>
            <a:off x="5186863" y="3868238"/>
            <a:ext cx="2986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22" name="TextBox 21">
            <a:extLst>
              <a:ext uri="{FF2B5EF4-FFF2-40B4-BE49-F238E27FC236}">
                <a16:creationId xmlns:a16="http://schemas.microsoft.com/office/drawing/2014/main" id="{C41A1E2F-8769-C087-C921-C508B5E5DD5B}"/>
              </a:ext>
            </a:extLst>
          </p:cNvPr>
          <p:cNvSpPr txBox="1"/>
          <p:nvPr/>
        </p:nvSpPr>
        <p:spPr>
          <a:xfrm>
            <a:off x="8002106" y="3873799"/>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cuaderno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072B638-DF61-DE4A-F032-F02345AA1AE3}"/>
              </a:ext>
            </a:extLst>
          </p:cNvPr>
          <p:cNvSpPr txBox="1"/>
          <p:nvPr/>
        </p:nvSpPr>
        <p:spPr>
          <a:xfrm>
            <a:off x="1911203" y="3067739"/>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teléfono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368A589-027D-2DBF-B925-9F0BC263BE1E}"/>
              </a:ext>
            </a:extLst>
          </p:cNvPr>
          <p:cNvSpPr txBox="1"/>
          <p:nvPr/>
        </p:nvSpPr>
        <p:spPr>
          <a:xfrm>
            <a:off x="5186864" y="307126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mochila</a:t>
            </a:r>
          </a:p>
        </p:txBody>
      </p:sp>
      <p:sp>
        <p:nvSpPr>
          <p:cNvPr id="25" name="TextBox 24">
            <a:extLst>
              <a:ext uri="{FF2B5EF4-FFF2-40B4-BE49-F238E27FC236}">
                <a16:creationId xmlns:a16="http://schemas.microsoft.com/office/drawing/2014/main" id="{B21D9BD9-76FB-CE87-F668-C27C33184567}"/>
              </a:ext>
            </a:extLst>
          </p:cNvPr>
          <p:cNvSpPr txBox="1"/>
          <p:nvPr/>
        </p:nvSpPr>
        <p:spPr>
          <a:xfrm>
            <a:off x="8066509" y="3068479"/>
            <a:ext cx="3105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76BB580-187A-DA9D-6C13-BDAAF7179718}"/>
              </a:ext>
            </a:extLst>
          </p:cNvPr>
          <p:cNvSpPr txBox="1"/>
          <p:nvPr/>
        </p:nvSpPr>
        <p:spPr>
          <a:xfrm>
            <a:off x="1888025" y="222672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03C59F54-15D5-66AD-B0E9-08AA381FD6AD}"/>
              </a:ext>
            </a:extLst>
          </p:cNvPr>
          <p:cNvSpPr txBox="1"/>
          <p:nvPr/>
        </p:nvSpPr>
        <p:spPr>
          <a:xfrm>
            <a:off x="5218546" y="2275460"/>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74B74B79-D6D8-D90A-54A9-319216A3F610}"/>
              </a:ext>
            </a:extLst>
          </p:cNvPr>
          <p:cNvSpPr txBox="1"/>
          <p:nvPr/>
        </p:nvSpPr>
        <p:spPr>
          <a:xfrm>
            <a:off x="8050366" y="2267588"/>
            <a:ext cx="364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966A1935-26C4-2F03-1A57-B50C451968FF}"/>
              </a:ext>
            </a:extLst>
          </p:cNvPr>
          <p:cNvSpPr txBox="1"/>
          <p:nvPr/>
        </p:nvSpPr>
        <p:spPr>
          <a:xfrm>
            <a:off x="1888024" y="1437696"/>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cansado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0EC67F5B-DF0E-2D20-F014-D45C82EB3007}"/>
              </a:ext>
            </a:extLst>
          </p:cNvPr>
          <p:cNvSpPr txBox="1"/>
          <p:nvPr/>
        </p:nvSpPr>
        <p:spPr>
          <a:xfrm>
            <a:off x="5199740" y="146337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7EC4E9E5-3AC1-4744-79FE-EEEAD68FAB83}"/>
              </a:ext>
            </a:extLst>
          </p:cNvPr>
          <p:cNvSpPr txBox="1"/>
          <p:nvPr/>
        </p:nvSpPr>
        <p:spPr>
          <a:xfrm>
            <a:off x="7993236" y="1483325"/>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nervioso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2" name="Graphic 31" descr="Teacher">
            <a:extLst>
              <a:ext uri="{FF2B5EF4-FFF2-40B4-BE49-F238E27FC236}">
                <a16:creationId xmlns:a16="http://schemas.microsoft.com/office/drawing/2014/main" id="{4E4E0DE2-F4CF-6614-0831-FC5954C2B06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323800" y="-30982"/>
            <a:ext cx="914400" cy="914400"/>
          </a:xfrm>
          <a:prstGeom prst="rect">
            <a:avLst/>
          </a:prstGeom>
        </p:spPr>
      </p:pic>
      <p:sp>
        <p:nvSpPr>
          <p:cNvPr id="33" name="Speech Bubble: Rectangle with Corners Rounded 32">
            <a:extLst>
              <a:ext uri="{FF2B5EF4-FFF2-40B4-BE49-F238E27FC236}">
                <a16:creationId xmlns:a16="http://schemas.microsoft.com/office/drawing/2014/main" id="{AE89706B-C91B-7714-5551-70001D6775CE}"/>
              </a:ext>
            </a:extLst>
          </p:cNvPr>
          <p:cNvSpPr/>
          <p:nvPr/>
        </p:nvSpPr>
        <p:spPr>
          <a:xfrm>
            <a:off x="4257169" y="135068"/>
            <a:ext cx="4042545" cy="519735"/>
          </a:xfrm>
          <a:prstGeom prst="wedgeRoundRectCallout">
            <a:avLst>
              <a:gd name="adj1" fmla="val -54052"/>
              <a:gd name="adj2" fmla="val 556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34" name="TextBox 33">
            <a:hlinkClick r:id="" action="ppaction://noaction">
              <a:snd r:embed="rId30" name="61_escribeenespanyol.wav"/>
            </a:hlinkClick>
            <a:extLst>
              <a:ext uri="{FF2B5EF4-FFF2-40B4-BE49-F238E27FC236}">
                <a16:creationId xmlns:a16="http://schemas.microsoft.com/office/drawing/2014/main" id="{5845850F-A0F2-0FE2-4FD9-9028DF1AE186}"/>
              </a:ext>
            </a:extLst>
          </p:cNvPr>
          <p:cNvSpPr txBox="1"/>
          <p:nvPr/>
        </p:nvSpPr>
        <p:spPr>
          <a:xfrm>
            <a:off x="4241841" y="128289"/>
            <a:ext cx="441182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Tree>
    <p:extLst>
      <p:ext uri="{BB962C8B-B14F-4D97-AF65-F5344CB8AC3E}">
        <p14:creationId xmlns:p14="http://schemas.microsoft.com/office/powerpoint/2010/main" val="21194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 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 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 5_3_correc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 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 5_5 (correc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 5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 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 5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 5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2" name="f 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3" name="f 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4" name="f 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5" name="f 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6" name="f 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7" name="f 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8" name="f 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9" name="f 5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0" name="f 5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1" name="f 5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2" name="f 5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nerviosa</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tranquilo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now</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cansado</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contenta</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1164559424"/>
                  </a:ext>
                </a:extLst>
              </a:tr>
              <a:tr h="79847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tener</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bolígrafo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cuaderno</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un </a:t>
                      </a:r>
                      <a:r>
                        <a:rPr lang="en-GB" sz="2000" b="0" dirty="0" err="1">
                          <a:solidFill>
                            <a:srgbClr val="002060"/>
                          </a:solidFill>
                          <a:latin typeface="Century Gothic" panose="020B0502020202020204" pitchFamily="34" charset="0"/>
                        </a:rPr>
                        <a:t>teléfono</a:t>
                      </a:r>
                      <a:endParaRPr lang="en-GB" sz="20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a / an</a:t>
                      </a:r>
                      <a:r>
                        <a:rPr lang="en-GB" sz="1600" b="0" dirty="0">
                          <a:solidFill>
                            <a:srgbClr val="002060"/>
                          </a:solidFill>
                          <a:latin typeface="Century Gothic" panose="020B0502020202020204" pitchFamily="34" charset="0"/>
                        </a:rPr>
                        <a:t> (feminine)</a:t>
                      </a:r>
                      <a:endParaRPr lang="en-GB" sz="20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una mochila</a:t>
                      </a:r>
                    </a:p>
                  </a:txBody>
                  <a:tcPr/>
                </a:tc>
                <a:extLst>
                  <a:ext uri="{0D108BD9-81ED-4DB2-BD59-A6C34878D82A}">
                    <a16:rowId xmlns:a16="http://schemas.microsoft.com/office/drawing/2014/main" val="1047692962"/>
                  </a:ext>
                </a:extLst>
              </a:tr>
              <a:tr h="798471">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una </a:t>
                      </a:r>
                      <a:r>
                        <a:rPr lang="en-GB" sz="2200" b="0" dirty="0" err="1">
                          <a:solidFill>
                            <a:srgbClr val="002060"/>
                          </a:solidFill>
                          <a:latin typeface="Century Gothic" panose="020B0502020202020204" pitchFamily="34" charset="0"/>
                        </a:rPr>
                        <a:t>tarta</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bonito</a:t>
                      </a:r>
                    </a:p>
                  </a:txBody>
                  <a:tcPr/>
                </a:tc>
                <a:tc>
                  <a:txBody>
                    <a:bodyPr/>
                    <a:lstStyle/>
                    <a:p>
                      <a:r>
                        <a:rPr lang="en-GB" sz="2200" b="0" dirty="0" err="1">
                          <a:solidFill>
                            <a:srgbClr val="002060"/>
                          </a:solidFill>
                          <a:latin typeface="Century Gothic" panose="020B0502020202020204" pitchFamily="34" charset="0"/>
                        </a:rPr>
                        <a:t>amarillo</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798471">
                <a:tc vMerge="1">
                  <a:txBody>
                    <a:bodyPr/>
                    <a:lstStyle/>
                    <a:p>
                      <a:endParaRPr lang="en-GB"/>
                    </a:p>
                  </a:txBody>
                  <a:tcPr/>
                </a:tc>
                <a:tc>
                  <a:txBody>
                    <a:bodyPr/>
                    <a:lstStyle/>
                    <a:p>
                      <a:r>
                        <a:rPr lang="en-GB" sz="2200" b="0" dirty="0" err="1">
                          <a:solidFill>
                            <a:srgbClr val="002060"/>
                          </a:solidFill>
                          <a:latin typeface="Century Gothic" panose="020B0502020202020204" pitchFamily="34" charset="0"/>
                        </a:rPr>
                        <a:t>pequeña</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rojo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regalo</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un/una familiar</a:t>
                      </a: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globo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una </a:t>
                      </a:r>
                      <a:r>
                        <a:rPr lang="en-GB" sz="2200" b="0" dirty="0" err="1">
                          <a:solidFill>
                            <a:srgbClr val="002060"/>
                          </a:solidFill>
                          <a:latin typeface="Century Gothic" panose="020B0502020202020204" pitchFamily="34" charset="0"/>
                        </a:rPr>
                        <a:t>silla</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364921"/>
            <a:ext cx="47387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4" name="Title 33">
            <a:extLst>
              <a:ext uri="{FF2B5EF4-FFF2-40B4-BE49-F238E27FC236}">
                <a16:creationId xmlns:a16="http://schemas.microsoft.com/office/drawing/2014/main" id="{1FB86476-B5FF-932F-12E2-3400A3EC5EC4}"/>
              </a:ext>
            </a:extLst>
          </p:cNvPr>
          <p:cNvSpPr>
            <a:spLocks noGrp="1"/>
          </p:cNvSpPr>
          <p:nvPr>
            <p:ph type="title"/>
          </p:nvPr>
        </p:nvSpPr>
        <p:spPr>
          <a:xfrm flipV="1">
            <a:off x="783758" y="299964"/>
            <a:ext cx="1705014" cy="45719"/>
          </a:xfrm>
        </p:spPr>
        <p:txBody>
          <a:bodyPr>
            <a:normAutofit fontScale="90000"/>
          </a:bodyPr>
          <a:lstStyle/>
          <a:p>
            <a:r>
              <a:rPr lang="en-GB" sz="1600" dirty="0">
                <a:solidFill>
                  <a:schemeClr val="bg1"/>
                </a:solidFill>
              </a:rPr>
              <a:t>Handout: Follow up 5a</a:t>
            </a:r>
          </a:p>
        </p:txBody>
      </p:sp>
      <p:sp>
        <p:nvSpPr>
          <p:cNvPr id="35" name="Title 1">
            <a:extLst>
              <a:ext uri="{FF2B5EF4-FFF2-40B4-BE49-F238E27FC236}">
                <a16:creationId xmlns:a16="http://schemas.microsoft.com/office/drawing/2014/main" id="{2D164153-4A76-89B0-B344-DC9C18E48A33}"/>
              </a:ext>
            </a:extLst>
          </p:cNvPr>
          <p:cNvSpPr txBox="1">
            <a:spLocks/>
          </p:cNvSpPr>
          <p:nvPr/>
        </p:nvSpPr>
        <p:spPr>
          <a:xfrm>
            <a:off x="636429" y="7107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5a: </a:t>
            </a:r>
            <a:endParaRPr lang="en-GB" sz="3200" dirty="0"/>
          </a:p>
        </p:txBody>
      </p:sp>
    </p:spTree>
    <p:extLst>
      <p:ext uri="{BB962C8B-B14F-4D97-AF65-F5344CB8AC3E}">
        <p14:creationId xmlns:p14="http://schemas.microsoft.com/office/powerpoint/2010/main" val="336374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tired (m)</a:t>
                      </a:r>
                    </a:p>
                  </a:txBody>
                  <a:tcPr/>
                </a:tc>
                <a:tc>
                  <a:txBody>
                    <a:bodyPr/>
                    <a:lstStyle/>
                    <a:p>
                      <a:r>
                        <a:rPr lang="en-GB" sz="2400" b="0" dirty="0">
                          <a:solidFill>
                            <a:srgbClr val="002060"/>
                          </a:solidFill>
                          <a:latin typeface="Century Gothic" panose="020B0502020202020204" pitchFamily="34" charset="0"/>
                        </a:rPr>
                        <a:t>calm (f)</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nervous (m)</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now</a:t>
                      </a:r>
                    </a:p>
                  </a:txBody>
                  <a:tcPr/>
                </a:tc>
                <a:tc>
                  <a:txBody>
                    <a:bodyPr/>
                    <a:lstStyle/>
                    <a:p>
                      <a:r>
                        <a:rPr lang="en-GB" sz="2400" b="0" dirty="0">
                          <a:solidFill>
                            <a:srgbClr val="002060"/>
                          </a:solidFill>
                          <a:latin typeface="Century Gothic" panose="020B0502020202020204" pitchFamily="34" charset="0"/>
                        </a:rPr>
                        <a:t>pleased (f)</a:t>
                      </a:r>
                    </a:p>
                  </a:txBody>
                  <a:tcPr/>
                </a:tc>
                <a:tc>
                  <a:txBody>
                    <a:bodyPr/>
                    <a:lstStyle/>
                    <a:p>
                      <a:r>
                        <a:rPr lang="en-GB" sz="2400" b="0"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phone</a:t>
                      </a:r>
                    </a:p>
                  </a:txBody>
                  <a:tcPr/>
                </a:tc>
                <a:tc>
                  <a:txBody>
                    <a:bodyPr/>
                    <a:lstStyle/>
                    <a:p>
                      <a:r>
                        <a:rPr lang="en-GB" sz="2400" b="0" dirty="0">
                          <a:solidFill>
                            <a:srgbClr val="002060"/>
                          </a:solidFill>
                          <a:latin typeface="Century Gothic" panose="020B0502020202020204" pitchFamily="34" charset="0"/>
                        </a:rPr>
                        <a:t>a school bag</a:t>
                      </a:r>
                    </a:p>
                  </a:txBody>
                  <a:tcPr/>
                </a:tc>
                <a:tc>
                  <a:txBody>
                    <a:bodyPr/>
                    <a:lstStyle/>
                    <a:p>
                      <a:r>
                        <a:rPr lang="en-GB" sz="2400" b="0" dirty="0">
                          <a:solidFill>
                            <a:srgbClr val="002060"/>
                          </a:solidFill>
                          <a:latin typeface="Century Gothic" panose="020B0502020202020204" pitchFamily="34" charset="0"/>
                        </a:rPr>
                        <a:t>to have /</a:t>
                      </a:r>
                      <a:r>
                        <a:rPr lang="en-GB" sz="2000" b="0" dirty="0">
                          <a:solidFill>
                            <a:srgbClr val="002060"/>
                          </a:solidFill>
                          <a:latin typeface="Century Gothic" panose="020B0502020202020204" pitchFamily="34" charset="0"/>
                        </a:rPr>
                        <a:t> having</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pen</a:t>
                      </a:r>
                    </a:p>
                  </a:txBody>
                  <a:tcPr/>
                </a:tc>
                <a:tc>
                  <a:txBody>
                    <a:bodyPr/>
                    <a:lstStyle/>
                    <a:p>
                      <a:r>
                        <a:rPr lang="en-GB" sz="2400" b="0" dirty="0">
                          <a:solidFill>
                            <a:srgbClr val="002060"/>
                          </a:solidFill>
                          <a:latin typeface="Century Gothic" panose="020B0502020202020204" pitchFamily="34" charset="0"/>
                        </a:rPr>
                        <a:t>a / an</a:t>
                      </a:r>
                      <a:r>
                        <a:rPr lang="en-GB" sz="1800" b="0" dirty="0">
                          <a:solidFill>
                            <a:srgbClr val="002060"/>
                          </a:solidFill>
                          <a:latin typeface="Century Gothic" panose="020B0502020202020204" pitchFamily="34" charset="0"/>
                        </a:rPr>
                        <a:t> (feminine)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exercise book</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small (m)</a:t>
                      </a:r>
                    </a:p>
                  </a:txBody>
                  <a:tcPr/>
                </a:tc>
                <a:tc>
                  <a:txBody>
                    <a:bodyPr/>
                    <a:lstStyle/>
                    <a:p>
                      <a:r>
                        <a:rPr lang="en-GB" sz="2400" b="0" dirty="0">
                          <a:solidFill>
                            <a:srgbClr val="002060"/>
                          </a:solidFill>
                          <a:latin typeface="Century Gothic" panose="020B0502020202020204" pitchFamily="34" charset="0"/>
                        </a:rPr>
                        <a:t>a cake</a:t>
                      </a:r>
                    </a:p>
                  </a:txBody>
                  <a:tcPr/>
                </a:tc>
                <a:tc>
                  <a:txBody>
                    <a:bodyPr/>
                    <a:lstStyle/>
                    <a:p>
                      <a:r>
                        <a:rPr lang="en-GB" sz="2400" b="0" dirty="0">
                          <a:solidFill>
                            <a:srgbClr val="002060"/>
                          </a:solidFill>
                          <a:latin typeface="Century Gothic" panose="020B0502020202020204" pitchFamily="34" charset="0"/>
                        </a:rPr>
                        <a:t>a present</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red (m)</a:t>
                      </a:r>
                    </a:p>
                  </a:txBody>
                  <a:tcPr/>
                </a:tc>
                <a:tc>
                  <a:txBody>
                    <a:bodyPr/>
                    <a:lstStyle/>
                    <a:p>
                      <a:r>
                        <a:rPr lang="en-GB" sz="2400" b="0" dirty="0">
                          <a:solidFill>
                            <a:srgbClr val="002060"/>
                          </a:solidFill>
                          <a:latin typeface="Century Gothic" panose="020B0502020202020204" pitchFamily="34" charset="0"/>
                        </a:rPr>
                        <a:t>yellow (f)</a:t>
                      </a:r>
                    </a:p>
                  </a:txBody>
                  <a:tcPr/>
                </a:tc>
                <a:tc>
                  <a:txBody>
                    <a:bodyPr/>
                    <a:lstStyle/>
                    <a:p>
                      <a:r>
                        <a:rPr lang="en-GB" sz="2400" b="0" dirty="0">
                          <a:solidFill>
                            <a:srgbClr val="002060"/>
                          </a:solidFill>
                          <a:latin typeface="Century Gothic" panose="020B0502020202020204" pitchFamily="34" charset="0"/>
                        </a:rPr>
                        <a:t>a chair</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pretty (m)</a:t>
                      </a:r>
                    </a:p>
                  </a:txBody>
                  <a:tcPr/>
                </a:tc>
                <a:tc>
                  <a:txBody>
                    <a:bodyPr/>
                    <a:lstStyle/>
                    <a:p>
                      <a:r>
                        <a:rPr lang="en-GB" sz="2400" b="0" dirty="0">
                          <a:solidFill>
                            <a:srgbClr val="002060"/>
                          </a:solidFill>
                          <a:latin typeface="Century Gothic" panose="020B0502020202020204" pitchFamily="34" charset="0"/>
                        </a:rPr>
                        <a:t>a balloon</a:t>
                      </a:r>
                    </a:p>
                  </a:txBody>
                  <a:tcPr/>
                </a:tc>
                <a:tc>
                  <a:txBody>
                    <a:bodyPr/>
                    <a:lstStyle/>
                    <a:p>
                      <a:r>
                        <a:rPr lang="en-GB" sz="2400" b="0" dirty="0">
                          <a:solidFill>
                            <a:srgbClr val="002060"/>
                          </a:solidFill>
                          <a:latin typeface="Century Gothic" panose="020B0502020202020204" pitchFamily="34" charset="0"/>
                        </a:rPr>
                        <a:t>a relative (m/f)</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español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4" name="Title 3">
            <a:extLst>
              <a:ext uri="{FF2B5EF4-FFF2-40B4-BE49-F238E27FC236}">
                <a16:creationId xmlns:a16="http://schemas.microsoft.com/office/drawing/2014/main" id="{4F1BBEBE-CD64-F0B3-CCC1-5D3FA49910B4}"/>
              </a:ext>
            </a:extLst>
          </p:cNvPr>
          <p:cNvSpPr>
            <a:spLocks noGrp="1"/>
          </p:cNvSpPr>
          <p:nvPr>
            <p:ph type="title"/>
          </p:nvPr>
        </p:nvSpPr>
        <p:spPr>
          <a:xfrm>
            <a:off x="838200" y="365126"/>
            <a:ext cx="2161807" cy="98288"/>
          </a:xfrm>
        </p:spPr>
        <p:txBody>
          <a:bodyPr>
            <a:noAutofit/>
          </a:bodyPr>
          <a:lstStyle/>
          <a:p>
            <a:r>
              <a:rPr lang="en-GB" sz="800" dirty="0">
                <a:solidFill>
                  <a:schemeClr val="bg1"/>
                </a:solidFill>
              </a:rPr>
              <a:t>Handout: Follow up 5b</a:t>
            </a:r>
          </a:p>
        </p:txBody>
      </p:sp>
      <p:sp>
        <p:nvSpPr>
          <p:cNvPr id="5" name="Title 1">
            <a:extLst>
              <a:ext uri="{FF2B5EF4-FFF2-40B4-BE49-F238E27FC236}">
                <a16:creationId xmlns:a16="http://schemas.microsoft.com/office/drawing/2014/main" id="{E31CBDA5-DDF8-3915-C5FF-B2BB850D75C8}"/>
              </a:ext>
            </a:extLst>
          </p:cNvPr>
          <p:cNvSpPr txBox="1">
            <a:spLocks/>
          </p:cNvSpPr>
          <p:nvPr/>
        </p:nvSpPr>
        <p:spPr>
          <a:xfrm>
            <a:off x="644541" y="8904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5b: </a:t>
            </a:r>
            <a:endParaRPr lang="en-GB" sz="3200" dirty="0"/>
          </a:p>
        </p:txBody>
      </p:sp>
    </p:spTree>
    <p:extLst>
      <p:ext uri="{BB962C8B-B14F-4D97-AF65-F5344CB8AC3E}">
        <p14:creationId xmlns:p14="http://schemas.microsoft.com/office/powerpoint/2010/main" val="192821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6" name="e.wav"/>
            </a:hlinkClick>
            <a:extLst>
              <a:ext uri="{FF2B5EF4-FFF2-40B4-BE49-F238E27FC236}">
                <a16:creationId xmlns:a16="http://schemas.microsoft.com/office/drawing/2014/main" id="{7CEDC309-88F9-40E1-A696-E66BC502B60F}"/>
              </a:ext>
            </a:extLst>
          </p:cNvPr>
          <p:cNvSpPr txBox="1"/>
          <p:nvPr/>
        </p:nvSpPr>
        <p:spPr>
          <a:xfrm>
            <a:off x="7805821" y="72044"/>
            <a:ext cx="29374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[z] </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z</a:t>
            </a:r>
            <a:r>
              <a:rPr kumimoji="0" lang="en-GB" sz="28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apato</a:t>
            </a:r>
            <a:endParaRPr kumimoji="0" sz="28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nvGraphicFramePr>
        <p:xfrm>
          <a:off x="434656" y="2295063"/>
          <a:ext cx="4663496" cy="4336371"/>
        </p:xfrm>
        <a:graphic>
          <a:graphicData uri="http://schemas.openxmlformats.org/drawingml/2006/table">
            <a:tbl>
              <a:tblPr>
                <a:noFill/>
              </a:tblPr>
              <a:tblGrid>
                <a:gridCol w="728087">
                  <a:extLst>
                    <a:ext uri="{9D8B030D-6E8A-4147-A177-3AD203B41FA5}">
                      <a16:colId xmlns:a16="http://schemas.microsoft.com/office/drawing/2014/main" val="3645971738"/>
                    </a:ext>
                  </a:extLst>
                </a:gridCol>
                <a:gridCol w="917466">
                  <a:extLst>
                    <a:ext uri="{9D8B030D-6E8A-4147-A177-3AD203B41FA5}">
                      <a16:colId xmlns:a16="http://schemas.microsoft.com/office/drawing/2014/main" val="3922332982"/>
                    </a:ext>
                  </a:extLst>
                </a:gridCol>
                <a:gridCol w="917466">
                  <a:extLst>
                    <a:ext uri="{9D8B030D-6E8A-4147-A177-3AD203B41FA5}">
                      <a16:colId xmlns:a16="http://schemas.microsoft.com/office/drawing/2014/main" val="2225173555"/>
                    </a:ext>
                  </a:extLst>
                </a:gridCol>
                <a:gridCol w="2100477">
                  <a:extLst>
                    <a:ext uri="{9D8B030D-6E8A-4147-A177-3AD203B41FA5}">
                      <a16:colId xmlns:a16="http://schemas.microsoft.com/office/drawing/2014/main" val="1410839627"/>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s</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z</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rPr>
                        <a:t>co _ _</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ca _  _</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pa _ _</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na</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po  _ _</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mo</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46" name="Google Shape;156;p20">
            <a:extLst>
              <a:ext uri="{FF2B5EF4-FFF2-40B4-BE49-F238E27FC236}">
                <a16:creationId xmlns:a16="http://schemas.microsoft.com/office/drawing/2014/main" id="{9C2D4B95-7C25-4F1D-9B0C-911833C0A1DB}"/>
              </a:ext>
            </a:extLst>
          </p:cNvPr>
          <p:cNvPicPr preferRelativeResize="0"/>
          <p:nvPr/>
        </p:nvPicPr>
        <p:blipFill>
          <a:blip r:embed="rId7">
            <a:alphaModFix/>
          </a:blip>
          <a:stretch>
            <a:fillRect/>
          </a:stretch>
        </p:blipFill>
        <p:spPr>
          <a:xfrm>
            <a:off x="1440410" y="2945735"/>
            <a:ext cx="405379" cy="425400"/>
          </a:xfrm>
          <a:prstGeom prst="rect">
            <a:avLst/>
          </a:prstGeom>
          <a:noFill/>
          <a:ln>
            <a:noFill/>
          </a:ln>
        </p:spPr>
      </p:pic>
      <p:sp>
        <p:nvSpPr>
          <p:cNvPr id="47" name="Rectangle 46">
            <a:hlinkClick r:id="" action="ppaction://noaction">
              <a:snd r:embed="rId8" name="f 2_1.wav"/>
            </a:hlinkClick>
            <a:extLst>
              <a:ext uri="{FF2B5EF4-FFF2-40B4-BE49-F238E27FC236}">
                <a16:creationId xmlns:a16="http://schemas.microsoft.com/office/drawing/2014/main" id="{634BE205-2734-417F-B35E-A6BEC6402D64}"/>
              </a:ext>
            </a:extLst>
          </p:cNvPr>
          <p:cNvSpPr/>
          <p:nvPr/>
        </p:nvSpPr>
        <p:spPr>
          <a:xfrm>
            <a:off x="558475" y="2946128"/>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pic>
        <p:nvPicPr>
          <p:cNvPr id="56" name="Google Shape;156;p20">
            <a:extLst>
              <a:ext uri="{FF2B5EF4-FFF2-40B4-BE49-F238E27FC236}">
                <a16:creationId xmlns:a16="http://schemas.microsoft.com/office/drawing/2014/main" id="{EB96A315-E98B-4D96-B05A-13C6D97ACE44}"/>
              </a:ext>
            </a:extLst>
          </p:cNvPr>
          <p:cNvPicPr preferRelativeResize="0"/>
          <p:nvPr/>
        </p:nvPicPr>
        <p:blipFill>
          <a:blip r:embed="rId7">
            <a:alphaModFix/>
          </a:blip>
          <a:stretch>
            <a:fillRect/>
          </a:stretch>
        </p:blipFill>
        <p:spPr>
          <a:xfrm>
            <a:off x="2346492" y="3556222"/>
            <a:ext cx="405379" cy="425400"/>
          </a:xfrm>
          <a:prstGeom prst="rect">
            <a:avLst/>
          </a:prstGeom>
          <a:noFill/>
          <a:ln>
            <a:noFill/>
          </a:ln>
        </p:spPr>
      </p:pic>
      <p:pic>
        <p:nvPicPr>
          <p:cNvPr id="57" name="Google Shape;156;p20">
            <a:extLst>
              <a:ext uri="{FF2B5EF4-FFF2-40B4-BE49-F238E27FC236}">
                <a16:creationId xmlns:a16="http://schemas.microsoft.com/office/drawing/2014/main" id="{6D1CEC47-84D1-4383-9D96-585EFA9714A6}"/>
              </a:ext>
            </a:extLst>
          </p:cNvPr>
          <p:cNvPicPr preferRelativeResize="0"/>
          <p:nvPr/>
        </p:nvPicPr>
        <p:blipFill>
          <a:blip r:embed="rId7">
            <a:alphaModFix/>
          </a:blip>
          <a:stretch>
            <a:fillRect/>
          </a:stretch>
        </p:blipFill>
        <p:spPr>
          <a:xfrm>
            <a:off x="1407268" y="4219283"/>
            <a:ext cx="405379" cy="425400"/>
          </a:xfrm>
          <a:prstGeom prst="rect">
            <a:avLst/>
          </a:prstGeom>
          <a:noFill/>
          <a:ln>
            <a:noFill/>
          </a:ln>
        </p:spPr>
      </p:pic>
      <p:pic>
        <p:nvPicPr>
          <p:cNvPr id="58" name="Google Shape;156;p20">
            <a:extLst>
              <a:ext uri="{FF2B5EF4-FFF2-40B4-BE49-F238E27FC236}">
                <a16:creationId xmlns:a16="http://schemas.microsoft.com/office/drawing/2014/main" id="{7EBBDA3E-CAD1-4093-A7F8-BA00AC6B4933}"/>
              </a:ext>
            </a:extLst>
          </p:cNvPr>
          <p:cNvPicPr preferRelativeResize="0"/>
          <p:nvPr/>
        </p:nvPicPr>
        <p:blipFill>
          <a:blip r:embed="rId7">
            <a:alphaModFix/>
          </a:blip>
          <a:stretch>
            <a:fillRect/>
          </a:stretch>
        </p:blipFill>
        <p:spPr>
          <a:xfrm>
            <a:off x="2346491" y="5492069"/>
            <a:ext cx="405379" cy="425400"/>
          </a:xfrm>
          <a:prstGeom prst="rect">
            <a:avLst/>
          </a:prstGeom>
          <a:noFill/>
          <a:ln>
            <a:noFill/>
          </a:ln>
        </p:spPr>
      </p:pic>
      <p:pic>
        <p:nvPicPr>
          <p:cNvPr id="59" name="Google Shape;156;p20">
            <a:extLst>
              <a:ext uri="{FF2B5EF4-FFF2-40B4-BE49-F238E27FC236}">
                <a16:creationId xmlns:a16="http://schemas.microsoft.com/office/drawing/2014/main" id="{336BBF76-69FA-4E6F-A29E-0386D8702580}"/>
              </a:ext>
            </a:extLst>
          </p:cNvPr>
          <p:cNvPicPr preferRelativeResize="0"/>
          <p:nvPr/>
        </p:nvPicPr>
        <p:blipFill>
          <a:blip r:embed="rId7">
            <a:alphaModFix/>
          </a:blip>
          <a:stretch>
            <a:fillRect/>
          </a:stretch>
        </p:blipFill>
        <p:spPr>
          <a:xfrm>
            <a:off x="2390757" y="4846735"/>
            <a:ext cx="405379" cy="425400"/>
          </a:xfrm>
          <a:prstGeom prst="rect">
            <a:avLst/>
          </a:prstGeom>
          <a:noFill/>
          <a:ln>
            <a:noFill/>
          </a:ln>
        </p:spPr>
      </p:pic>
      <p:sp>
        <p:nvSpPr>
          <p:cNvPr id="74" name="TextBox 73">
            <a:extLst>
              <a:ext uri="{FF2B5EF4-FFF2-40B4-BE49-F238E27FC236}">
                <a16:creationId xmlns:a16="http://schemas.microsoft.com/office/drawing/2014/main" id="{3DD0096F-373A-4A23-BD61-74A52D6D7E1B}"/>
              </a:ext>
            </a:extLst>
          </p:cNvPr>
          <p:cNvSpPr txBox="1"/>
          <p:nvPr/>
        </p:nvSpPr>
        <p:spPr>
          <a:xfrm>
            <a:off x="3549343" y="2896825"/>
            <a:ext cx="796066" cy="523220"/>
          </a:xfrm>
          <a:prstGeom prst="rect">
            <a:avLst/>
          </a:prstGeom>
          <a:solidFill>
            <a:schemeClr val="bg1"/>
          </a:solidFill>
        </p:spPr>
        <p:txBody>
          <a:bodyPr wrap="square">
            <a:spAutoFit/>
          </a:bodyPr>
          <a:lstStyle/>
          <a:p>
            <a:r>
              <a:rPr lang="en-GB" sz="2800" b="1" dirty="0">
                <a:solidFill>
                  <a:srgbClr val="92D050"/>
                </a:solidFill>
                <a:latin typeface="Century Gothic" panose="020B0502020202020204" pitchFamily="34" charset="0"/>
              </a:rPr>
              <a:t>s a</a:t>
            </a:r>
            <a:endParaRPr lang="en-GB" sz="2800" b="1" dirty="0">
              <a:latin typeface="Century Gothic" panose="020B0502020202020204" pitchFamily="34" charset="0"/>
            </a:endParaRPr>
          </a:p>
        </p:txBody>
      </p:sp>
      <p:sp>
        <p:nvSpPr>
          <p:cNvPr id="79" name="TextBox 78">
            <a:extLst>
              <a:ext uri="{FF2B5EF4-FFF2-40B4-BE49-F238E27FC236}">
                <a16:creationId xmlns:a16="http://schemas.microsoft.com/office/drawing/2014/main" id="{4196AD04-E491-41F4-92A7-088EF299F2F2}"/>
              </a:ext>
            </a:extLst>
          </p:cNvPr>
          <p:cNvSpPr txBox="1"/>
          <p:nvPr/>
        </p:nvSpPr>
        <p:spPr>
          <a:xfrm>
            <a:off x="3083219" y="4797825"/>
            <a:ext cx="667131"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zo</a:t>
            </a:r>
            <a:endParaRPr lang="en-GB" sz="2800" b="1" dirty="0">
              <a:latin typeface="Century Gothic" panose="020B0502020202020204" pitchFamily="34" charset="0"/>
            </a:endParaRPr>
          </a:p>
        </p:txBody>
      </p:sp>
      <p:sp>
        <p:nvSpPr>
          <p:cNvPr id="95" name="TextBox 94">
            <a:extLst>
              <a:ext uri="{FF2B5EF4-FFF2-40B4-BE49-F238E27FC236}">
                <a16:creationId xmlns:a16="http://schemas.microsoft.com/office/drawing/2014/main" id="{70C39C6D-69C2-4466-9748-D9972A7B260E}"/>
              </a:ext>
            </a:extLst>
          </p:cNvPr>
          <p:cNvSpPr txBox="1"/>
          <p:nvPr/>
        </p:nvSpPr>
        <p:spPr>
          <a:xfrm>
            <a:off x="3536276" y="5425312"/>
            <a:ext cx="782219" cy="523220"/>
          </a:xfrm>
          <a:prstGeom prst="rect">
            <a:avLst/>
          </a:prstGeom>
          <a:solidFill>
            <a:schemeClr val="bg1"/>
          </a:solidFill>
        </p:spPr>
        <p:txBody>
          <a:bodyPr wrap="square">
            <a:spAutoFit/>
          </a:bodyPr>
          <a:lstStyle/>
          <a:p>
            <a:r>
              <a:rPr lang="en-GB" sz="2800" b="1" dirty="0">
                <a:solidFill>
                  <a:srgbClr val="92D050"/>
                </a:solidFill>
                <a:latin typeface="Century Gothic" panose="020B0502020202020204" pitchFamily="34" charset="0"/>
              </a:rPr>
              <a:t>zo</a:t>
            </a:r>
            <a:endParaRPr lang="en-GB" sz="2800" b="1" dirty="0">
              <a:latin typeface="Century Gothic" panose="020B0502020202020204" pitchFamily="34" charset="0"/>
            </a:endParaRPr>
          </a:p>
        </p:txBody>
      </p:sp>
      <p:sp>
        <p:nvSpPr>
          <p:cNvPr id="29" name="Rectangle 28">
            <a:hlinkClick r:id="" action="ppaction://noaction">
              <a:snd r:embed="rId9" name="f 2_2.wav"/>
            </a:hlinkClick>
            <a:extLst>
              <a:ext uri="{FF2B5EF4-FFF2-40B4-BE49-F238E27FC236}">
                <a16:creationId xmlns:a16="http://schemas.microsoft.com/office/drawing/2014/main" id="{9117A198-11E8-4035-9FB3-2C85D882AFEF}"/>
              </a:ext>
            </a:extLst>
          </p:cNvPr>
          <p:cNvSpPr/>
          <p:nvPr/>
        </p:nvSpPr>
        <p:spPr>
          <a:xfrm>
            <a:off x="567066" y="3577961"/>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30" name="Rectangle 29">
            <a:hlinkClick r:id="" action="ppaction://noaction">
              <a:snd r:embed="rId10" name="f 2_3.wav"/>
            </a:hlinkClick>
            <a:extLst>
              <a:ext uri="{FF2B5EF4-FFF2-40B4-BE49-F238E27FC236}">
                <a16:creationId xmlns:a16="http://schemas.microsoft.com/office/drawing/2014/main" id="{596CAB4B-4E92-4999-962A-9EC119A5CB0E}"/>
              </a:ext>
            </a:extLst>
          </p:cNvPr>
          <p:cNvSpPr/>
          <p:nvPr/>
        </p:nvSpPr>
        <p:spPr>
          <a:xfrm>
            <a:off x="569091" y="4241022"/>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31" name="Rectangle 30">
            <a:hlinkClick r:id="" action="ppaction://noaction">
              <a:snd r:embed="rId11" name="f 2_4.wav"/>
            </a:hlinkClick>
            <a:extLst>
              <a:ext uri="{FF2B5EF4-FFF2-40B4-BE49-F238E27FC236}">
                <a16:creationId xmlns:a16="http://schemas.microsoft.com/office/drawing/2014/main" id="{4FC3A459-868E-4987-85E2-0C9C86B6C2A0}"/>
              </a:ext>
            </a:extLst>
          </p:cNvPr>
          <p:cNvSpPr/>
          <p:nvPr/>
        </p:nvSpPr>
        <p:spPr>
          <a:xfrm>
            <a:off x="554822" y="4849995"/>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32" name="Rectangle 31">
            <a:hlinkClick r:id="" action="ppaction://noaction">
              <a:snd r:embed="rId12" name="f 2_5.wav"/>
            </a:hlinkClick>
            <a:extLst>
              <a:ext uri="{FF2B5EF4-FFF2-40B4-BE49-F238E27FC236}">
                <a16:creationId xmlns:a16="http://schemas.microsoft.com/office/drawing/2014/main" id="{8DB5C078-3E0E-4B4A-8B28-08068485BDF3}"/>
              </a:ext>
            </a:extLst>
          </p:cNvPr>
          <p:cNvSpPr/>
          <p:nvPr/>
        </p:nvSpPr>
        <p:spPr>
          <a:xfrm>
            <a:off x="554192" y="5485850"/>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37" name="TextBox 36">
            <a:extLst>
              <a:ext uri="{FF2B5EF4-FFF2-40B4-BE49-F238E27FC236}">
                <a16:creationId xmlns:a16="http://schemas.microsoft.com/office/drawing/2014/main" id="{8DB1CC88-B3E2-451E-9A7E-0EA42B1B8E91}"/>
              </a:ext>
            </a:extLst>
          </p:cNvPr>
          <p:cNvSpPr txBox="1"/>
          <p:nvPr/>
        </p:nvSpPr>
        <p:spPr>
          <a:xfrm>
            <a:off x="3605207" y="4166385"/>
            <a:ext cx="796066" cy="523220"/>
          </a:xfrm>
          <a:prstGeom prst="rect">
            <a:avLst/>
          </a:prstGeom>
          <a:solidFill>
            <a:schemeClr val="bg1"/>
          </a:solidFill>
        </p:spPr>
        <p:txBody>
          <a:bodyPr wrap="square">
            <a:spAutoFit/>
          </a:bodyPr>
          <a:lstStyle/>
          <a:p>
            <a:r>
              <a:rPr lang="en-GB" sz="2800" b="1" dirty="0">
                <a:solidFill>
                  <a:srgbClr val="92D050"/>
                </a:solidFill>
                <a:latin typeface="Century Gothic" panose="020B0502020202020204" pitchFamily="34" charset="0"/>
              </a:rPr>
              <a:t>so</a:t>
            </a:r>
            <a:endParaRPr lang="en-GB" sz="2800" b="1" dirty="0">
              <a:latin typeface="Century Gothic" panose="020B0502020202020204" pitchFamily="34" charset="0"/>
            </a:endParaRPr>
          </a:p>
        </p:txBody>
      </p:sp>
      <p:sp>
        <p:nvSpPr>
          <p:cNvPr id="75" name="TextBox 74">
            <a:extLst>
              <a:ext uri="{FF2B5EF4-FFF2-40B4-BE49-F238E27FC236}">
                <a16:creationId xmlns:a16="http://schemas.microsoft.com/office/drawing/2014/main" id="{3919E83E-D100-4ADC-B327-CA1AA323442D}"/>
              </a:ext>
            </a:extLst>
          </p:cNvPr>
          <p:cNvSpPr txBox="1"/>
          <p:nvPr/>
        </p:nvSpPr>
        <p:spPr>
          <a:xfrm>
            <a:off x="3549343" y="3528265"/>
            <a:ext cx="796066" cy="523220"/>
          </a:xfrm>
          <a:prstGeom prst="rect">
            <a:avLst/>
          </a:prstGeom>
          <a:solidFill>
            <a:schemeClr val="bg1"/>
          </a:solidFill>
        </p:spPr>
        <p:txBody>
          <a:bodyPr wrap="square">
            <a:spAutoFit/>
          </a:bodyPr>
          <a:lstStyle/>
          <a:p>
            <a:r>
              <a:rPr lang="en-GB" sz="2800" b="1" dirty="0">
                <a:solidFill>
                  <a:srgbClr val="92D050"/>
                </a:solidFill>
                <a:latin typeface="Century Gothic" panose="020B0502020202020204" pitchFamily="34" charset="0"/>
              </a:rPr>
              <a:t>z a</a:t>
            </a:r>
            <a:endParaRPr lang="en-GB" sz="2800" b="1" dirty="0">
              <a:latin typeface="Century Gothic" panose="020B0502020202020204" pitchFamily="34" charset="0"/>
            </a:endParaRPr>
          </a:p>
        </p:txBody>
      </p:sp>
      <p:pic>
        <p:nvPicPr>
          <p:cNvPr id="1026" name="Picture 2" descr="Palmada En La Espalda, Gesto, Icono">
            <a:extLst>
              <a:ext uri="{FF2B5EF4-FFF2-40B4-BE49-F238E27FC236}">
                <a16:creationId xmlns:a16="http://schemas.microsoft.com/office/drawing/2014/main" id="{16A37823-9738-4FC4-854A-29CEC8CED9B1}"/>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53040" y="2090941"/>
            <a:ext cx="867034" cy="86703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14" name="f 2_6.wav"/>
            </a:hlinkClick>
            <a:extLst>
              <a:ext uri="{FF2B5EF4-FFF2-40B4-BE49-F238E27FC236}">
                <a16:creationId xmlns:a16="http://schemas.microsoft.com/office/drawing/2014/main" id="{DB1FAF2B-53BA-46D7-9445-8716590F0F6A}"/>
              </a:ext>
            </a:extLst>
          </p:cNvPr>
          <p:cNvSpPr/>
          <p:nvPr/>
        </p:nvSpPr>
        <p:spPr>
          <a:xfrm>
            <a:off x="554192" y="6122029"/>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pic>
        <p:nvPicPr>
          <p:cNvPr id="35" name="Google Shape;156;p20">
            <a:extLst>
              <a:ext uri="{FF2B5EF4-FFF2-40B4-BE49-F238E27FC236}">
                <a16:creationId xmlns:a16="http://schemas.microsoft.com/office/drawing/2014/main" id="{F1E20BB6-30BE-495E-AB1D-7442E3560824}"/>
              </a:ext>
            </a:extLst>
          </p:cNvPr>
          <p:cNvPicPr preferRelativeResize="0"/>
          <p:nvPr/>
        </p:nvPicPr>
        <p:blipFill>
          <a:blip r:embed="rId7">
            <a:alphaModFix/>
          </a:blip>
          <a:stretch>
            <a:fillRect/>
          </a:stretch>
        </p:blipFill>
        <p:spPr>
          <a:xfrm>
            <a:off x="2402355" y="6076472"/>
            <a:ext cx="405379" cy="425400"/>
          </a:xfrm>
          <a:prstGeom prst="rect">
            <a:avLst/>
          </a:prstGeom>
          <a:noFill/>
          <a:ln>
            <a:noFill/>
          </a:ln>
        </p:spPr>
      </p:pic>
      <p:sp>
        <p:nvSpPr>
          <p:cNvPr id="36" name="TextBox 35">
            <a:extLst>
              <a:ext uri="{FF2B5EF4-FFF2-40B4-BE49-F238E27FC236}">
                <a16:creationId xmlns:a16="http://schemas.microsoft.com/office/drawing/2014/main" id="{33B5ED8C-D293-4C04-B519-082B1D41B369}"/>
              </a:ext>
            </a:extLst>
          </p:cNvPr>
          <p:cNvSpPr txBox="1"/>
          <p:nvPr/>
        </p:nvSpPr>
        <p:spPr>
          <a:xfrm>
            <a:off x="3083328" y="6044942"/>
            <a:ext cx="613149" cy="523220"/>
          </a:xfrm>
          <a:prstGeom prst="rect">
            <a:avLst/>
          </a:prstGeom>
          <a:solidFill>
            <a:schemeClr val="bg1"/>
          </a:solidFill>
        </p:spPr>
        <p:txBody>
          <a:bodyPr wrap="square">
            <a:spAutoFit/>
          </a:bodyPr>
          <a:lstStyle/>
          <a:p>
            <a:pPr algn="r"/>
            <a:r>
              <a:rPr lang="en-GB" sz="2800" b="1" dirty="0" err="1">
                <a:solidFill>
                  <a:srgbClr val="92D050"/>
                </a:solidFill>
                <a:latin typeface="Century Gothic" panose="020B0502020202020204" pitchFamily="34" charset="0"/>
              </a:rPr>
              <a:t>zu</a:t>
            </a:r>
            <a:endParaRPr lang="en-GB" sz="2800" b="1" dirty="0">
              <a:latin typeface="Century Gothic" panose="020B0502020202020204" pitchFamily="34" charset="0"/>
            </a:endParaRPr>
          </a:p>
        </p:txBody>
      </p:sp>
      <p:grpSp>
        <p:nvGrpSpPr>
          <p:cNvPr id="44" name="Group 43">
            <a:extLst>
              <a:ext uri="{FF2B5EF4-FFF2-40B4-BE49-F238E27FC236}">
                <a16:creationId xmlns:a16="http://schemas.microsoft.com/office/drawing/2014/main" id="{2EC71A33-079D-4ED4-BFC7-AA2A822CB4CA}"/>
              </a:ext>
            </a:extLst>
          </p:cNvPr>
          <p:cNvGrpSpPr/>
          <p:nvPr/>
        </p:nvGrpSpPr>
        <p:grpSpPr>
          <a:xfrm>
            <a:off x="2077552" y="1320917"/>
            <a:ext cx="1618925" cy="880782"/>
            <a:chOff x="-3945375" y="1309725"/>
            <a:chExt cx="2020874" cy="880782"/>
          </a:xfrm>
        </p:grpSpPr>
        <p:sp>
          <p:nvSpPr>
            <p:cNvPr id="48" name="Speech Bubble: Rectangle with Corners Rounded 47">
              <a:extLst>
                <a:ext uri="{FF2B5EF4-FFF2-40B4-BE49-F238E27FC236}">
                  <a16:creationId xmlns:a16="http://schemas.microsoft.com/office/drawing/2014/main" id="{EFAA3A08-7570-474E-B3FC-F99E36884BCB}"/>
                </a:ext>
              </a:extLst>
            </p:cNvPr>
            <p:cNvSpPr/>
            <p:nvPr/>
          </p:nvSpPr>
          <p:spPr>
            <a:xfrm>
              <a:off x="-3838113" y="1309725"/>
              <a:ext cx="1827684" cy="880782"/>
            </a:xfrm>
            <a:prstGeom prst="wedgeRoundRectCallout">
              <a:avLst>
                <a:gd name="adj1" fmla="val -3475"/>
                <a:gd name="adj2" fmla="val 8871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29330144-FB18-4C8E-8E29-410FC61048FD}"/>
                </a:ext>
              </a:extLst>
            </p:cNvPr>
            <p:cNvSpPr txBox="1"/>
            <p:nvPr/>
          </p:nvSpPr>
          <p:spPr>
            <a:xfrm>
              <a:off x="-3945375" y="1425535"/>
              <a:ext cx="2020874" cy="646331"/>
            </a:xfrm>
            <a:prstGeom prst="rect">
              <a:avLst/>
            </a:prstGeom>
            <a:noFill/>
          </p:spPr>
          <p:txBody>
            <a:bodyPr wrap="square">
              <a:spAutoFit/>
            </a:bodyPr>
            <a:lstStyle/>
            <a:p>
              <a:pPr algn="ctr"/>
              <a:r>
                <a:rPr lang="en-GB" sz="1800" dirty="0">
                  <a:solidFill>
                    <a:srgbClr val="002060"/>
                  </a:solidFill>
                  <a:latin typeface="Century Gothic" panose="020B0502020202020204" pitchFamily="34" charset="0"/>
                </a:rPr>
                <a:t>Sounds like ‘</a:t>
              </a:r>
              <a:r>
                <a:rPr lang="en-GB" sz="1800" dirty="0" err="1">
                  <a:solidFill>
                    <a:srgbClr val="002060"/>
                  </a:solidFill>
                  <a:latin typeface="Century Gothic" panose="020B0502020202020204" pitchFamily="34" charset="0"/>
                </a:rPr>
                <a:t>th</a:t>
              </a:r>
              <a:r>
                <a:rPr lang="en-GB" sz="1800" dirty="0">
                  <a:solidFill>
                    <a:srgbClr val="002060"/>
                  </a:solidFill>
                  <a:latin typeface="Century Gothic" panose="020B0502020202020204" pitchFamily="34" charset="0"/>
                </a:rPr>
                <a:t>’ in ‘</a:t>
              </a:r>
              <a:r>
                <a:rPr lang="en-GB" sz="1800" b="1" dirty="0">
                  <a:solidFill>
                    <a:srgbClr val="002060"/>
                  </a:solidFill>
                  <a:latin typeface="Century Gothic" panose="020B0502020202020204" pitchFamily="34" charset="0"/>
                </a:rPr>
                <a:t>Th</a:t>
              </a:r>
              <a:r>
                <a:rPr lang="en-GB" sz="1800" dirty="0">
                  <a:solidFill>
                    <a:srgbClr val="002060"/>
                  </a:solidFill>
                  <a:latin typeface="Century Gothic" panose="020B0502020202020204" pitchFamily="34" charset="0"/>
                </a:rPr>
                <a:t>eo’</a:t>
              </a:r>
            </a:p>
          </p:txBody>
        </p:sp>
      </p:grpSp>
      <p:grpSp>
        <p:nvGrpSpPr>
          <p:cNvPr id="50" name="Group 49">
            <a:extLst>
              <a:ext uri="{FF2B5EF4-FFF2-40B4-BE49-F238E27FC236}">
                <a16:creationId xmlns:a16="http://schemas.microsoft.com/office/drawing/2014/main" id="{20BEC0D8-E637-49AC-B802-DE6090C07627}"/>
              </a:ext>
            </a:extLst>
          </p:cNvPr>
          <p:cNvGrpSpPr/>
          <p:nvPr/>
        </p:nvGrpSpPr>
        <p:grpSpPr>
          <a:xfrm>
            <a:off x="231775" y="1334854"/>
            <a:ext cx="1904087" cy="880782"/>
            <a:chOff x="-4048568" y="1130467"/>
            <a:chExt cx="1904087" cy="880782"/>
          </a:xfrm>
        </p:grpSpPr>
        <p:grpSp>
          <p:nvGrpSpPr>
            <p:cNvPr id="51" name="Group 50">
              <a:extLst>
                <a:ext uri="{FF2B5EF4-FFF2-40B4-BE49-F238E27FC236}">
                  <a16:creationId xmlns:a16="http://schemas.microsoft.com/office/drawing/2014/main" id="{9EF36363-36B3-4EA3-93BA-3630D0149E3D}"/>
                </a:ext>
              </a:extLst>
            </p:cNvPr>
            <p:cNvGrpSpPr/>
            <p:nvPr/>
          </p:nvGrpSpPr>
          <p:grpSpPr>
            <a:xfrm>
              <a:off x="-4048568" y="1130467"/>
              <a:ext cx="1904087" cy="880782"/>
              <a:chOff x="-4048568" y="1130467"/>
              <a:chExt cx="1904087" cy="880782"/>
            </a:xfrm>
          </p:grpSpPr>
          <p:sp>
            <p:nvSpPr>
              <p:cNvPr id="53" name="Speech Bubble: Rectangle with Corners Rounded 52">
                <a:extLst>
                  <a:ext uri="{FF2B5EF4-FFF2-40B4-BE49-F238E27FC236}">
                    <a16:creationId xmlns:a16="http://schemas.microsoft.com/office/drawing/2014/main" id="{1B3FED4D-C17F-45D4-AEE6-D86DAC8D910C}"/>
                  </a:ext>
                </a:extLst>
              </p:cNvPr>
              <p:cNvSpPr/>
              <p:nvPr/>
            </p:nvSpPr>
            <p:spPr>
              <a:xfrm>
                <a:off x="-4048568" y="1130467"/>
                <a:ext cx="1827684" cy="880782"/>
              </a:xfrm>
              <a:prstGeom prst="wedgeRoundRectCallout">
                <a:avLst>
                  <a:gd name="adj1" fmla="val 42001"/>
                  <a:gd name="adj2" fmla="val 794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D231F49B-96E4-47FD-9416-7647E1AE9C31}"/>
                  </a:ext>
                </a:extLst>
              </p:cNvPr>
              <p:cNvSpPr txBox="1"/>
              <p:nvPr/>
            </p:nvSpPr>
            <p:spPr>
              <a:xfrm>
                <a:off x="-3972163" y="1233577"/>
                <a:ext cx="1827682" cy="646331"/>
              </a:xfrm>
              <a:prstGeom prst="rect">
                <a:avLst/>
              </a:prstGeom>
              <a:noFill/>
            </p:spPr>
            <p:txBody>
              <a:bodyPr wrap="square">
                <a:spAutoFit/>
              </a:bodyPr>
              <a:lstStyle/>
              <a:p>
                <a:r>
                  <a:rPr lang="en-GB" sz="1800" dirty="0">
                    <a:solidFill>
                      <a:srgbClr val="002060"/>
                    </a:solidFill>
                    <a:latin typeface="Century Gothic" panose="020B0502020202020204" pitchFamily="34" charset="0"/>
                  </a:rPr>
                  <a:t>Sounds like ‘s’ in snake</a:t>
                </a:r>
              </a:p>
            </p:txBody>
          </p:sp>
        </p:grpSp>
        <p:pic>
          <p:nvPicPr>
            <p:cNvPr id="52" name="Picture 2" descr="Animales, Reptiles, Serpiente, Serpiente">
              <a:extLst>
                <a:ext uri="{FF2B5EF4-FFF2-40B4-BE49-F238E27FC236}">
                  <a16:creationId xmlns:a16="http://schemas.microsoft.com/office/drawing/2014/main" id="{D5510E74-60AB-4A89-B2C5-29069B87A0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924" y="1583558"/>
              <a:ext cx="507843" cy="388015"/>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Google Shape;157;p2">
            <a:extLst>
              <a:ext uri="{FF2B5EF4-FFF2-40B4-BE49-F238E27FC236}">
                <a16:creationId xmlns:a16="http://schemas.microsoft.com/office/drawing/2014/main" id="{2D670616-5C64-48EB-A4A8-D6FF855793ED}"/>
              </a:ext>
            </a:extLst>
          </p:cNvPr>
          <p:cNvSpPr txBox="1"/>
          <p:nvPr/>
        </p:nvSpPr>
        <p:spPr>
          <a:xfrm>
            <a:off x="7760999" y="2606099"/>
            <a:ext cx="3120233"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¿Es [____]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1"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a:t>
            </a:r>
            <a:r>
              <a:rPr kumimoji="0" lang="es-AR" sz="200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000" i="1"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it</a:t>
            </a:r>
            <a:r>
              <a:rPr kumimoji="0" lang="es-AR" sz="200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2" name="Picture 11">
            <a:extLst>
              <a:ext uri="{FF2B5EF4-FFF2-40B4-BE49-F238E27FC236}">
                <a16:creationId xmlns:a16="http://schemas.microsoft.com/office/drawing/2014/main" id="{8288A4EC-5694-4FC1-891A-67E9A47BAA88}"/>
              </a:ext>
            </a:extLst>
          </p:cNvPr>
          <p:cNvPicPr>
            <a:picLocks noChangeAspect="1"/>
          </p:cNvPicPr>
          <p:nvPr/>
        </p:nvPicPr>
        <p:blipFill>
          <a:blip r:embed="rId16"/>
          <a:stretch>
            <a:fillRect/>
          </a:stretch>
        </p:blipFill>
        <p:spPr>
          <a:xfrm>
            <a:off x="4202616" y="4187582"/>
            <a:ext cx="231757" cy="463513"/>
          </a:xfrm>
          <a:prstGeom prst="rect">
            <a:avLst/>
          </a:prstGeom>
        </p:spPr>
      </p:pic>
      <p:pic>
        <p:nvPicPr>
          <p:cNvPr id="1032" name="Picture 8" descr="Bien, Fuente, Primavera, Agua, Medieval, Edad Media">
            <a:extLst>
              <a:ext uri="{FF2B5EF4-FFF2-40B4-BE49-F238E27FC236}">
                <a16:creationId xmlns:a16="http://schemas.microsoft.com/office/drawing/2014/main" id="{300EA1E9-21D9-48A3-A4D8-1A17E9FF397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92916" y="5434013"/>
            <a:ext cx="482432" cy="5278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ugo, Beber, Vidrio, Jugo De Naranja">
            <a:extLst>
              <a:ext uri="{FF2B5EF4-FFF2-40B4-BE49-F238E27FC236}">
                <a16:creationId xmlns:a16="http://schemas.microsoft.com/office/drawing/2014/main" id="{1566A66E-EE2D-4628-A186-29E7FAEC25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18495" y="6089477"/>
            <a:ext cx="494209" cy="454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 action="ppaction://noaction">
              <a:snd r:embed="rId19" name="f 2_7.wav"/>
            </a:hlinkClick>
            <a:extLst>
              <a:ext uri="{FF2B5EF4-FFF2-40B4-BE49-F238E27FC236}">
                <a16:creationId xmlns:a16="http://schemas.microsoft.com/office/drawing/2014/main" id="{C0D96848-D5D0-4A0B-B69A-A7DE323A6B1C}"/>
              </a:ext>
            </a:extLst>
          </p:cNvPr>
          <p:cNvSpPr/>
          <p:nvPr/>
        </p:nvSpPr>
        <p:spPr>
          <a:xfrm>
            <a:off x="5768457" y="3226169"/>
            <a:ext cx="1622560"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amora </a:t>
            </a:r>
            <a:endParaRPr lang="en-GB" dirty="0"/>
          </a:p>
        </p:txBody>
      </p:sp>
      <p:sp>
        <p:nvSpPr>
          <p:cNvPr id="5" name="Rectangle 4">
            <a:hlinkClick r:id="" action="ppaction://noaction">
              <a:snd r:embed="rId20" name="f 2_8.wav"/>
            </a:hlinkClick>
            <a:extLst>
              <a:ext uri="{FF2B5EF4-FFF2-40B4-BE49-F238E27FC236}">
                <a16:creationId xmlns:a16="http://schemas.microsoft.com/office/drawing/2014/main" id="{06844B18-4549-4767-B7AC-3DBA650D92D8}"/>
              </a:ext>
            </a:extLst>
          </p:cNvPr>
          <p:cNvSpPr/>
          <p:nvPr/>
        </p:nvSpPr>
        <p:spPr>
          <a:xfrm>
            <a:off x="8045899" y="3666676"/>
            <a:ext cx="1253869"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euta</a:t>
            </a:r>
            <a:endParaRPr lang="en-GB" dirty="0"/>
          </a:p>
        </p:txBody>
      </p:sp>
      <p:sp>
        <p:nvSpPr>
          <p:cNvPr id="6" name="Rectangle 5">
            <a:hlinkClick r:id="" action="ppaction://noaction">
              <a:snd r:embed="rId21" name="f 2_9.wav"/>
            </a:hlinkClick>
            <a:extLst>
              <a:ext uri="{FF2B5EF4-FFF2-40B4-BE49-F238E27FC236}">
                <a16:creationId xmlns:a16="http://schemas.microsoft.com/office/drawing/2014/main" id="{6B87E0D8-CC59-48F2-8E05-5DFEDCB3AD55}"/>
              </a:ext>
            </a:extLst>
          </p:cNvPr>
          <p:cNvSpPr/>
          <p:nvPr/>
        </p:nvSpPr>
        <p:spPr>
          <a:xfrm>
            <a:off x="10088699" y="3661846"/>
            <a:ext cx="1191352"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Cádi</a:t>
            </a:r>
            <a:r>
              <a:rPr lang="es-AR" sz="2800" b="1" kern="0" dirty="0">
                <a:solidFill>
                  <a:srgbClr val="FF0066"/>
                </a:solidFill>
                <a:latin typeface="Century Gothic"/>
                <a:ea typeface="Century Gothic"/>
                <a:cs typeface="Century Gothic"/>
                <a:sym typeface="Century Gothic"/>
              </a:rPr>
              <a:t>z</a:t>
            </a:r>
            <a:endParaRPr lang="en-GB" dirty="0"/>
          </a:p>
        </p:txBody>
      </p:sp>
      <p:sp>
        <p:nvSpPr>
          <p:cNvPr id="7" name="Rectangle 6">
            <a:hlinkClick r:id="" action="ppaction://noaction">
              <a:snd r:embed="rId22" name="f 2_10.wav"/>
            </a:hlinkClick>
            <a:extLst>
              <a:ext uri="{FF2B5EF4-FFF2-40B4-BE49-F238E27FC236}">
                <a16:creationId xmlns:a16="http://schemas.microsoft.com/office/drawing/2014/main" id="{019D295E-1A76-4B2B-98F3-9B4BFA7BCEA4}"/>
              </a:ext>
            </a:extLst>
          </p:cNvPr>
          <p:cNvSpPr/>
          <p:nvPr/>
        </p:nvSpPr>
        <p:spPr>
          <a:xfrm>
            <a:off x="5664335" y="4048126"/>
            <a:ext cx="1664238"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á</a:t>
            </a:r>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eres</a:t>
            </a:r>
            <a:endParaRPr lang="en-GB" dirty="0"/>
          </a:p>
        </p:txBody>
      </p:sp>
      <p:sp>
        <p:nvSpPr>
          <p:cNvPr id="8" name="Rectangle 7">
            <a:hlinkClick r:id="" action="ppaction://noaction">
              <a:snd r:embed="rId23" name="f 2_11.wav"/>
            </a:hlinkClick>
            <a:extLst>
              <a:ext uri="{FF2B5EF4-FFF2-40B4-BE49-F238E27FC236}">
                <a16:creationId xmlns:a16="http://schemas.microsoft.com/office/drawing/2014/main" id="{BE4FE994-44F9-4E1C-AE4A-14BFDA98F054}"/>
              </a:ext>
            </a:extLst>
          </p:cNvPr>
          <p:cNvSpPr/>
          <p:nvPr/>
        </p:nvSpPr>
        <p:spPr>
          <a:xfrm>
            <a:off x="7760999" y="4486617"/>
            <a:ext cx="1757212"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Valen</a:t>
            </a:r>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ia</a:t>
            </a:r>
            <a:endParaRPr lang="en-GB" dirty="0"/>
          </a:p>
        </p:txBody>
      </p:sp>
      <p:sp>
        <p:nvSpPr>
          <p:cNvPr id="9" name="Rectangle 8">
            <a:hlinkClick r:id="" action="ppaction://noaction">
              <a:snd r:embed="rId24" name="f 2_12.wav"/>
            </a:hlinkClick>
            <a:extLst>
              <a:ext uri="{FF2B5EF4-FFF2-40B4-BE49-F238E27FC236}">
                <a16:creationId xmlns:a16="http://schemas.microsoft.com/office/drawing/2014/main" id="{3C4956BA-D1D5-4064-91DC-FEEE878A22ED}"/>
              </a:ext>
            </a:extLst>
          </p:cNvPr>
          <p:cNvSpPr/>
          <p:nvPr/>
        </p:nvSpPr>
        <p:spPr>
          <a:xfrm>
            <a:off x="9830534" y="4486617"/>
            <a:ext cx="2188420"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S</a:t>
            </a:r>
            <a:r>
              <a:rPr lang="es-AR" sz="2800" b="1" kern="0" dirty="0">
                <a:solidFill>
                  <a:srgbClr val="002060"/>
                </a:solidFill>
                <a:latin typeface="Century Gothic"/>
                <a:ea typeface="Century Gothic"/>
                <a:cs typeface="Century Gothic"/>
                <a:sym typeface="Century Gothic"/>
              </a:rPr>
              <a:t>alamanca</a:t>
            </a:r>
            <a:endParaRPr lang="en-GB" dirty="0"/>
          </a:p>
        </p:txBody>
      </p:sp>
      <p:sp>
        <p:nvSpPr>
          <p:cNvPr id="10" name="Rectangle 9">
            <a:hlinkClick r:id="" action="ppaction://noaction">
              <a:snd r:embed="rId25" name="f 2_13.wav"/>
            </a:hlinkClick>
            <a:extLst>
              <a:ext uri="{FF2B5EF4-FFF2-40B4-BE49-F238E27FC236}">
                <a16:creationId xmlns:a16="http://schemas.microsoft.com/office/drawing/2014/main" id="{ADAAAB58-DD4C-45E6-89FB-F2D067A8A5E0}"/>
              </a:ext>
            </a:extLst>
          </p:cNvPr>
          <p:cNvSpPr/>
          <p:nvPr/>
        </p:nvSpPr>
        <p:spPr>
          <a:xfrm>
            <a:off x="5559185" y="4875151"/>
            <a:ext cx="1822935"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arago</a:t>
            </a: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a:t>
            </a:r>
            <a:endParaRPr lang="en-GB" dirty="0"/>
          </a:p>
        </p:txBody>
      </p:sp>
      <p:sp>
        <p:nvSpPr>
          <p:cNvPr id="11" name="Rectangle 10">
            <a:hlinkClick r:id="" action="ppaction://noaction">
              <a:snd r:embed="rId26" name="f 2_14.wav"/>
            </a:hlinkClick>
            <a:extLst>
              <a:ext uri="{FF2B5EF4-FFF2-40B4-BE49-F238E27FC236}">
                <a16:creationId xmlns:a16="http://schemas.microsoft.com/office/drawing/2014/main" id="{3CDCD746-6419-493C-88FB-E23F5C2C9D0D}"/>
              </a:ext>
            </a:extLst>
          </p:cNvPr>
          <p:cNvSpPr/>
          <p:nvPr/>
        </p:nvSpPr>
        <p:spPr>
          <a:xfrm>
            <a:off x="7740526" y="5315658"/>
            <a:ext cx="1864613"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Plasen</a:t>
            </a:r>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ia</a:t>
            </a:r>
            <a:endParaRPr lang="en-GB" dirty="0"/>
          </a:p>
        </p:txBody>
      </p:sp>
      <p:sp>
        <p:nvSpPr>
          <p:cNvPr id="13" name="Rectangle 12">
            <a:hlinkClick r:id="" action="ppaction://noaction">
              <a:snd r:embed="rId27" name="f 2_15.wav"/>
            </a:hlinkClick>
            <a:extLst>
              <a:ext uri="{FF2B5EF4-FFF2-40B4-BE49-F238E27FC236}">
                <a16:creationId xmlns:a16="http://schemas.microsoft.com/office/drawing/2014/main" id="{C4A3BD1F-238D-435E-BDCD-C82CB414A498}"/>
              </a:ext>
            </a:extLst>
          </p:cNvPr>
          <p:cNvSpPr/>
          <p:nvPr/>
        </p:nvSpPr>
        <p:spPr>
          <a:xfrm>
            <a:off x="10421523" y="5315658"/>
            <a:ext cx="1055097"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afra</a:t>
            </a:r>
            <a:endParaRPr lang="en-GB" dirty="0"/>
          </a:p>
        </p:txBody>
      </p:sp>
      <p:sp>
        <p:nvSpPr>
          <p:cNvPr id="14" name="Rectangle 13">
            <a:hlinkClick r:id="" action="ppaction://noaction">
              <a:snd r:embed="rId28" name="f 2_16.wav"/>
            </a:hlinkClick>
            <a:extLst>
              <a:ext uri="{FF2B5EF4-FFF2-40B4-BE49-F238E27FC236}">
                <a16:creationId xmlns:a16="http://schemas.microsoft.com/office/drawing/2014/main" id="{69420A75-94F4-4B80-9815-7D2B4BA87F15}"/>
              </a:ext>
            </a:extLst>
          </p:cNvPr>
          <p:cNvSpPr/>
          <p:nvPr/>
        </p:nvSpPr>
        <p:spPr>
          <a:xfrm>
            <a:off x="5521668" y="5652483"/>
            <a:ext cx="1806905"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Alba</a:t>
            </a:r>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ete</a:t>
            </a:r>
            <a:endParaRPr lang="en-GB" dirty="0"/>
          </a:p>
        </p:txBody>
      </p:sp>
      <p:sp>
        <p:nvSpPr>
          <p:cNvPr id="15" name="Rectangle 14">
            <a:hlinkClick r:id="" action="ppaction://noaction">
              <a:snd r:embed="rId29" name="f 2_17.wav"/>
            </a:hlinkClick>
            <a:extLst>
              <a:ext uri="{FF2B5EF4-FFF2-40B4-BE49-F238E27FC236}">
                <a16:creationId xmlns:a16="http://schemas.microsoft.com/office/drawing/2014/main" id="{3A1BB5B7-C599-4BF4-AD6A-61D5307C1D18}"/>
              </a:ext>
            </a:extLst>
          </p:cNvPr>
          <p:cNvSpPr/>
          <p:nvPr/>
        </p:nvSpPr>
        <p:spPr>
          <a:xfrm>
            <a:off x="5670329" y="6312780"/>
            <a:ext cx="1080745"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Pu</a:t>
            </a: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ol</a:t>
            </a:r>
            <a:endParaRPr lang="en-GB" dirty="0">
              <a:solidFill>
                <a:srgbClr val="002060"/>
              </a:solidFill>
            </a:endParaRPr>
          </a:p>
        </p:txBody>
      </p:sp>
      <p:pic>
        <p:nvPicPr>
          <p:cNvPr id="16" name="Graphic 15" descr="Teacher">
            <a:extLst>
              <a:ext uri="{FF2B5EF4-FFF2-40B4-BE49-F238E27FC236}">
                <a16:creationId xmlns:a16="http://schemas.microsoft.com/office/drawing/2014/main" id="{CE11F9EB-AB31-65F0-5D66-FFB953D239A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88326" y="516590"/>
            <a:ext cx="914400" cy="914400"/>
          </a:xfrm>
          <a:prstGeom prst="rect">
            <a:avLst/>
          </a:prstGeom>
        </p:spPr>
      </p:pic>
      <p:sp>
        <p:nvSpPr>
          <p:cNvPr id="17" name="Speech Bubble: Rectangle with Corners Rounded 16">
            <a:hlinkClick r:id="" action="ppaction://noaction">
              <a:snd r:embed="rId32" name="t1_w12_fs1_1.wav"/>
            </a:hlinkClick>
            <a:extLst>
              <a:ext uri="{FF2B5EF4-FFF2-40B4-BE49-F238E27FC236}">
                <a16:creationId xmlns:a16="http://schemas.microsoft.com/office/drawing/2014/main" id="{8C2894FF-1BBB-C0C2-51A7-4216B5F306C4}"/>
              </a:ext>
            </a:extLst>
          </p:cNvPr>
          <p:cNvSpPr/>
          <p:nvPr/>
        </p:nvSpPr>
        <p:spPr>
          <a:xfrm>
            <a:off x="1737159" y="676894"/>
            <a:ext cx="4026381"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a:t>
            </a:r>
            <a:r>
              <a:rPr lang="en-GB" sz="2800" b="1" dirty="0" err="1">
                <a:solidFill>
                  <a:schemeClr val="bg1"/>
                </a:solidFill>
                <a:latin typeface="Century Gothic" panose="020B0502020202020204" pitchFamily="34" charset="0"/>
              </a:rPr>
              <a:t>marca</a:t>
            </a:r>
            <a:r>
              <a:rPr lang="en-GB" sz="2800" b="1" dirty="0">
                <a:solidFill>
                  <a:schemeClr val="bg1"/>
                </a:solidFill>
                <a:latin typeface="Century Gothic" panose="020B0502020202020204" pitchFamily="34" charset="0"/>
              </a:rPr>
              <a:t>      .</a:t>
            </a:r>
            <a:endParaRPr lang="en-GB" sz="2800" dirty="0">
              <a:solidFill>
                <a:schemeClr val="bg1"/>
              </a:solidFill>
            </a:endParaRPr>
          </a:p>
        </p:txBody>
      </p:sp>
      <p:sp>
        <p:nvSpPr>
          <p:cNvPr id="18" name="TextBox 17">
            <a:extLst>
              <a:ext uri="{FF2B5EF4-FFF2-40B4-BE49-F238E27FC236}">
                <a16:creationId xmlns:a16="http://schemas.microsoft.com/office/drawing/2014/main" id="{0417455B-0264-3FEC-3141-B22E7DABE366}"/>
              </a:ext>
            </a:extLst>
          </p:cNvPr>
          <p:cNvSpPr txBox="1"/>
          <p:nvPr/>
        </p:nvSpPr>
        <p:spPr>
          <a:xfrm>
            <a:off x="107996" y="658509"/>
            <a:ext cx="822291" cy="584775"/>
          </a:xfrm>
          <a:prstGeom prst="rect">
            <a:avLst/>
          </a:prstGeom>
          <a:noFill/>
        </p:spPr>
        <p:txBody>
          <a:bodyPr wrap="square">
            <a:spAutoFit/>
          </a:bodyPr>
          <a:lstStyle/>
          <a:p>
            <a:r>
              <a:rPr lang="es-AR" sz="3200" b="1" kern="0" dirty="0">
                <a:solidFill>
                  <a:srgbClr val="002060"/>
                </a:solidFill>
                <a:latin typeface="Century Gothic"/>
                <a:ea typeface="Century Gothic"/>
                <a:cs typeface="Century Gothic"/>
                <a:sym typeface="Century Gothic"/>
              </a:rPr>
              <a:t>[A]</a:t>
            </a:r>
            <a:endParaRPr lang="en-GB" sz="3200" dirty="0"/>
          </a:p>
        </p:txBody>
      </p:sp>
      <p:pic>
        <p:nvPicPr>
          <p:cNvPr id="19" name="Picture 2" descr="Check Mark, Checkbox, Check, Tick, Yes">
            <a:extLst>
              <a:ext uri="{FF2B5EF4-FFF2-40B4-BE49-F238E27FC236}">
                <a16:creationId xmlns:a16="http://schemas.microsoft.com/office/drawing/2014/main" id="{229E09F8-2341-3953-78B3-1819B95EDF6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030099" y="773808"/>
            <a:ext cx="403875" cy="37006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Teacher">
            <a:extLst>
              <a:ext uri="{FF2B5EF4-FFF2-40B4-BE49-F238E27FC236}">
                <a16:creationId xmlns:a16="http://schemas.microsoft.com/office/drawing/2014/main" id="{8A17EF67-2B69-836A-43A1-D18881B72F3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721173" y="1319148"/>
            <a:ext cx="914400" cy="914400"/>
          </a:xfrm>
          <a:prstGeom prst="rect">
            <a:avLst/>
          </a:prstGeom>
        </p:spPr>
      </p:pic>
      <p:sp>
        <p:nvSpPr>
          <p:cNvPr id="23" name="TextBox 22">
            <a:extLst>
              <a:ext uri="{FF2B5EF4-FFF2-40B4-BE49-F238E27FC236}">
                <a16:creationId xmlns:a16="http://schemas.microsoft.com/office/drawing/2014/main" id="{F5FAA0E0-F00D-9CFE-765F-1745D0471ECD}"/>
              </a:ext>
            </a:extLst>
          </p:cNvPr>
          <p:cNvSpPr txBox="1"/>
          <p:nvPr/>
        </p:nvSpPr>
        <p:spPr>
          <a:xfrm>
            <a:off x="5913612" y="795038"/>
            <a:ext cx="766592" cy="584775"/>
          </a:xfrm>
          <a:prstGeom prst="rect">
            <a:avLst/>
          </a:prstGeom>
          <a:noFill/>
        </p:spPr>
        <p:txBody>
          <a:bodyPr wrap="square">
            <a:spAutoFit/>
          </a:bodyPr>
          <a:lstStyle/>
          <a:p>
            <a:r>
              <a:rPr lang="es-AR" sz="3200" b="1" kern="0" dirty="0">
                <a:solidFill>
                  <a:srgbClr val="002060"/>
                </a:solidFill>
                <a:latin typeface="Century Gothic"/>
                <a:ea typeface="Century Gothic"/>
                <a:cs typeface="Century Gothic"/>
                <a:sym typeface="Century Gothic"/>
              </a:rPr>
              <a:t>[B]</a:t>
            </a:r>
            <a:endParaRPr lang="en-GB" sz="3200" dirty="0"/>
          </a:p>
        </p:txBody>
      </p:sp>
      <p:sp>
        <p:nvSpPr>
          <p:cNvPr id="24" name="TextBox 23">
            <a:extLst>
              <a:ext uri="{FF2B5EF4-FFF2-40B4-BE49-F238E27FC236}">
                <a16:creationId xmlns:a16="http://schemas.microsoft.com/office/drawing/2014/main" id="{14D59071-B982-FCC3-16A2-AB76F375E051}"/>
              </a:ext>
            </a:extLst>
          </p:cNvPr>
          <p:cNvSpPr txBox="1"/>
          <p:nvPr/>
        </p:nvSpPr>
        <p:spPr>
          <a:xfrm>
            <a:off x="9503725" y="6251226"/>
            <a:ext cx="2688275" cy="584775"/>
          </a:xfrm>
          <a:prstGeom prst="rect">
            <a:avLst/>
          </a:prstGeom>
          <a:solidFill>
            <a:srgbClr val="C0E399"/>
          </a:solidFill>
        </p:spPr>
        <p:txBody>
          <a:bodyPr wrap="square" rtlCol="0">
            <a:spAutoFit/>
          </a:bodyPr>
          <a:lstStyle/>
          <a:p>
            <a:pPr algn="ctr"/>
            <a:r>
              <a:rPr lang="en-GB" sz="1600" b="1" dirty="0">
                <a:solidFill>
                  <a:srgbClr val="002060"/>
                </a:solidFill>
                <a:latin typeface="Century Gothic" panose="020B0502020202020204" pitchFamily="34" charset="0"/>
              </a:rPr>
              <a:t>la</a:t>
            </a:r>
            <a:r>
              <a:rPr lang="en-GB" sz="1600"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espalda</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 the back</a:t>
            </a:r>
          </a:p>
          <a:p>
            <a:pPr algn="ctr"/>
            <a:r>
              <a:rPr lang="en-GB" sz="1600" b="1" dirty="0">
                <a:solidFill>
                  <a:srgbClr val="002060"/>
                </a:solidFill>
                <a:latin typeface="Century Gothic" panose="020B0502020202020204" pitchFamily="34" charset="0"/>
              </a:rPr>
              <a:t>ciudad</a:t>
            </a:r>
            <a:r>
              <a:rPr lang="en-GB" sz="1600" dirty="0">
                <a:solidFill>
                  <a:srgbClr val="002060"/>
                </a:solidFill>
                <a:latin typeface="Century Gothic" panose="020B0502020202020204" pitchFamily="34" charset="0"/>
              </a:rPr>
              <a:t> = city</a:t>
            </a:r>
          </a:p>
        </p:txBody>
      </p:sp>
      <p:sp>
        <p:nvSpPr>
          <p:cNvPr id="20" name="Speech Bubble: Rectangle with Corners Rounded 19">
            <a:extLst>
              <a:ext uri="{FF2B5EF4-FFF2-40B4-BE49-F238E27FC236}">
                <a16:creationId xmlns:a16="http://schemas.microsoft.com/office/drawing/2014/main" id="{435301D8-5CD7-D811-43C4-04F3FD9364DA}"/>
              </a:ext>
            </a:extLst>
          </p:cNvPr>
          <p:cNvSpPr/>
          <p:nvPr/>
        </p:nvSpPr>
        <p:spPr>
          <a:xfrm>
            <a:off x="5635573" y="1474558"/>
            <a:ext cx="5874852" cy="515134"/>
          </a:xfrm>
          <a:prstGeom prst="wedgeRoundRectCallout">
            <a:avLst>
              <a:gd name="adj1" fmla="val -55147"/>
              <a:gd name="adj2" fmla="val 667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rgbClr val="002060"/>
                </a:solidFill>
                <a:latin typeface="Century Gothic"/>
                <a:ea typeface="Century Gothic"/>
                <a:cs typeface="Century Gothic"/>
                <a:sym typeface="Century Gothic"/>
              </a:rPr>
              <a:t>Escribe </a:t>
            </a:r>
            <a:r>
              <a:rPr lang="en-GB" sz="2400" b="1" kern="0" dirty="0">
                <a:solidFill>
                  <a:srgbClr val="002060"/>
                </a:solidFill>
                <a:latin typeface="Century Gothic"/>
                <a:ea typeface="Century Gothic"/>
                <a:cs typeface="Century Gothic"/>
                <a:sym typeface="Century Gothic"/>
              </a:rPr>
              <a:t>📝</a:t>
            </a:r>
            <a:r>
              <a:rPr lang="es-AR" sz="2400" b="1" kern="0" dirty="0">
                <a:solidFill>
                  <a:srgbClr val="002060"/>
                </a:solidFill>
                <a:latin typeface="Century Gothic"/>
                <a:ea typeface="Century Gothic"/>
                <a:cs typeface="Century Gothic"/>
                <a:sym typeface="Century Gothic"/>
              </a:rPr>
              <a:t>en la espalda* una ciudad. </a:t>
            </a:r>
          </a:p>
        </p:txBody>
      </p:sp>
      <p:sp>
        <p:nvSpPr>
          <p:cNvPr id="25" name="Speech Bubble: Rectangle with Corners Rounded 24">
            <a:extLst>
              <a:ext uri="{FF2B5EF4-FFF2-40B4-BE49-F238E27FC236}">
                <a16:creationId xmlns:a16="http://schemas.microsoft.com/office/drawing/2014/main" id="{F2639F75-67F7-02AC-3C69-F5E034721F53}"/>
              </a:ext>
            </a:extLst>
          </p:cNvPr>
          <p:cNvSpPr/>
          <p:nvPr/>
        </p:nvSpPr>
        <p:spPr>
          <a:xfrm>
            <a:off x="5556394" y="2052244"/>
            <a:ext cx="4274140" cy="515134"/>
          </a:xfrm>
          <a:prstGeom prst="wedgeRoundRectCallout">
            <a:avLst>
              <a:gd name="adj1" fmla="val -53549"/>
              <a:gd name="adj2" fmla="val -42636"/>
              <a:gd name="adj3" fmla="val 16667"/>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a:solidFill>
                  <a:schemeClr val="bg1"/>
                </a:solidFill>
                <a:latin typeface="Century Gothic"/>
                <a:ea typeface="Century Gothic"/>
                <a:cs typeface="Century Gothic"/>
                <a:sym typeface="Century Gothic"/>
              </a:rPr>
              <a:t>Un </a:t>
            </a:r>
            <a:r>
              <a:rPr lang="en-GB" sz="2400" b="1" kern="0" dirty="0" err="1">
                <a:solidFill>
                  <a:schemeClr val="bg1"/>
                </a:solidFill>
                <a:latin typeface="Century Gothic"/>
                <a:ea typeface="Century Gothic"/>
                <a:cs typeface="Century Gothic"/>
                <a:sym typeface="Century Gothic"/>
              </a:rPr>
              <a:t>compañero</a:t>
            </a:r>
            <a:r>
              <a:rPr lang="en-GB" sz="2400" b="1" kern="0" dirty="0">
                <a:solidFill>
                  <a:schemeClr val="bg1"/>
                </a:solidFill>
                <a:latin typeface="Century Gothic"/>
                <a:ea typeface="Century Gothic"/>
                <a:cs typeface="Century Gothic"/>
                <a:sym typeface="Century Gothic"/>
              </a:rPr>
              <a:t>/a, </a:t>
            </a:r>
            <a:r>
              <a:rPr lang="en-GB" sz="2400" b="1" kern="0" dirty="0" err="1">
                <a:solidFill>
                  <a:schemeClr val="bg1"/>
                </a:solidFill>
                <a:latin typeface="Century Gothic"/>
                <a:ea typeface="Century Gothic"/>
                <a:cs typeface="Century Gothic"/>
                <a:sym typeface="Century Gothic"/>
              </a:rPr>
              <a:t>adivina</a:t>
            </a:r>
            <a:r>
              <a:rPr lang="en-GB" sz="2400" b="1" kern="0" dirty="0">
                <a:solidFill>
                  <a:schemeClr val="bg1"/>
                </a:solidFill>
                <a:latin typeface="Century Gothic"/>
                <a:ea typeface="Century Gothic"/>
                <a:cs typeface="Century Gothic"/>
                <a:sym typeface="Century Gothic"/>
              </a:rPr>
              <a:t>.</a:t>
            </a:r>
            <a:endParaRPr lang="es-AR" sz="2400" b="1" kern="0" dirty="0">
              <a:solidFill>
                <a:schemeClr val="bg1"/>
              </a:solidFill>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E15D4590-B2E7-CBB1-362F-571D03B3FC4C}"/>
              </a:ext>
            </a:extLst>
          </p:cNvPr>
          <p:cNvSpPr txBox="1"/>
          <p:nvPr/>
        </p:nvSpPr>
        <p:spPr>
          <a:xfrm>
            <a:off x="7382186" y="6251225"/>
            <a:ext cx="2362190" cy="584775"/>
          </a:xfrm>
          <a:prstGeom prst="rect">
            <a:avLst/>
          </a:prstGeom>
          <a:solidFill>
            <a:srgbClr val="C0E399"/>
          </a:solidFill>
        </p:spPr>
        <p:txBody>
          <a:bodyPr wrap="square" rtlCol="0">
            <a:spAutoFit/>
          </a:bodyPr>
          <a:lstStyle/>
          <a:p>
            <a:pPr algn="ctr"/>
            <a:r>
              <a:rPr lang="en-GB" sz="1600" b="1" dirty="0" err="1">
                <a:solidFill>
                  <a:srgbClr val="002060"/>
                </a:solidFill>
                <a:latin typeface="Century Gothic" panose="020B0502020202020204" pitchFamily="34" charset="0"/>
              </a:rPr>
              <a:t>compañero</a:t>
            </a:r>
            <a:r>
              <a:rPr lang="en-GB" sz="1600" dirty="0">
                <a:solidFill>
                  <a:srgbClr val="002060"/>
                </a:solidFill>
                <a:latin typeface="Century Gothic" panose="020B0502020202020204" pitchFamily="34" charset="0"/>
              </a:rPr>
              <a:t> = partner</a:t>
            </a:r>
          </a:p>
          <a:p>
            <a:pPr algn="ctr"/>
            <a:r>
              <a:rPr lang="en-GB" sz="1600" b="1" dirty="0" err="1">
                <a:solidFill>
                  <a:srgbClr val="002060"/>
                </a:solidFill>
                <a:latin typeface="Century Gothic" panose="020B0502020202020204" pitchFamily="34" charset="0"/>
              </a:rPr>
              <a:t>adivina</a:t>
            </a:r>
            <a:r>
              <a:rPr lang="en-GB" sz="1600" dirty="0">
                <a:solidFill>
                  <a:srgbClr val="002060"/>
                </a:solidFill>
                <a:latin typeface="Century Gothic" panose="020B0502020202020204" pitchFamily="34" charset="0"/>
              </a:rPr>
              <a:t> = guess</a:t>
            </a:r>
            <a:endParaRPr lang="en-GB" sz="1600" dirty="0">
              <a:solidFill>
                <a:srgbClr val="002060"/>
              </a:solidFill>
            </a:endParaRPr>
          </a:p>
        </p:txBody>
      </p:sp>
      <p:cxnSp>
        <p:nvCxnSpPr>
          <p:cNvPr id="40" name="Straight Connector 39">
            <a:extLst>
              <a:ext uri="{FF2B5EF4-FFF2-40B4-BE49-F238E27FC236}">
                <a16:creationId xmlns:a16="http://schemas.microsoft.com/office/drawing/2014/main" id="{40DC6C31-64F4-B142-7528-B0F62FD9E3CF}"/>
              </a:ext>
            </a:extLst>
          </p:cNvPr>
          <p:cNvCxnSpPr/>
          <p:nvPr/>
        </p:nvCxnSpPr>
        <p:spPr>
          <a:xfrm>
            <a:off x="9704620" y="6290981"/>
            <a:ext cx="0" cy="47756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10C0DBD0-1C8B-2EDC-CDCD-C22DD4327C7E}"/>
              </a:ext>
            </a:extLst>
          </p:cNvPr>
          <p:cNvSpPr txBox="1">
            <a:spLocks/>
          </p:cNvSpPr>
          <p:nvPr/>
        </p:nvSpPr>
        <p:spPr>
          <a:xfrm>
            <a:off x="10609700" y="888090"/>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38" name="Speech Bubble: Rectangle with Corners Rounded 37">
            <a:extLst>
              <a:ext uri="{FF2B5EF4-FFF2-40B4-BE49-F238E27FC236}">
                <a16:creationId xmlns:a16="http://schemas.microsoft.com/office/drawing/2014/main" id="{C941C6A5-FA76-42F7-9278-BB6E73E31201}"/>
              </a:ext>
            </a:extLst>
          </p:cNvPr>
          <p:cNvSpPr/>
          <p:nvPr/>
        </p:nvSpPr>
        <p:spPr>
          <a:xfrm>
            <a:off x="6620108" y="88346"/>
            <a:ext cx="3767526" cy="1179517"/>
          </a:xfrm>
          <a:prstGeom prst="wedgeRoundRectCallout">
            <a:avLst>
              <a:gd name="adj1" fmla="val 37686"/>
              <a:gd name="adj2" fmla="val 6135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sounds the same as </a:t>
            </a:r>
            <a:r>
              <a:rPr lang="en-GB" sz="2400" b="1" dirty="0">
                <a:solidFill>
                  <a:srgbClr val="002060"/>
                </a:solidFill>
                <a:latin typeface="Century Gothic" panose="020B0502020202020204" pitchFamily="34" charset="0"/>
              </a:rPr>
              <a:t>[c]</a:t>
            </a:r>
            <a:r>
              <a:rPr lang="en-GB" sz="2400" dirty="0">
                <a:solidFill>
                  <a:srgbClr val="002060"/>
                </a:solidFill>
                <a:latin typeface="Century Gothic" panose="020B0502020202020204" pitchFamily="34" charset="0"/>
              </a:rPr>
              <a:t> in front of [e] [i].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1034"/>
                                        </p:tgtEl>
                                        <p:attrNameLst>
                                          <p:attrName>style.visibility</p:attrName>
                                        </p:attrNameLst>
                                      </p:cBhvr>
                                      <p:to>
                                        <p:strVal val="visible"/>
                                      </p:to>
                                    </p:set>
                                    <p:animEffect transition="in" filter="fade">
                                      <p:cBhvr>
                                        <p:cTn id="41" dur="500"/>
                                        <p:tgtEl>
                                          <p:spTgt spid="1034"/>
                                        </p:tgtEl>
                                      </p:cBhvr>
                                    </p:animEffect>
                                  </p:childTnLst>
                                </p:cTn>
                              </p:par>
                              <p:par>
                                <p:cTn id="42" presetID="10" presetClass="entr" presetSubtype="0"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fade">
                                      <p:cBhvr>
                                        <p:cTn id="44" dur="500"/>
                                        <p:tgtEl>
                                          <p:spTgt spid="1032"/>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fill="hold"/>
                                        <p:tgtEl>
                                          <p:spTgt spid="46"/>
                                        </p:tgtEl>
                                        <p:attrNameLst>
                                          <p:attrName>ppt_x</p:attrName>
                                        </p:attrNameLst>
                                      </p:cBhvr>
                                      <p:tavLst>
                                        <p:tav tm="0">
                                          <p:val>
                                            <p:strVal val="#ppt_x"/>
                                          </p:val>
                                        </p:tav>
                                        <p:tav tm="100000">
                                          <p:val>
                                            <p:strVal val="#ppt_x"/>
                                          </p:val>
                                        </p:tav>
                                      </p:tavLst>
                                    </p:anim>
                                    <p:anim calcmode="lin" valueType="num">
                                      <p:cBhvr additive="base">
                                        <p:cTn id="5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ppt_x"/>
                                          </p:val>
                                        </p:tav>
                                        <p:tav tm="100000">
                                          <p:val>
                                            <p:strVal val="#ppt_x"/>
                                          </p:val>
                                        </p:tav>
                                      </p:tavLst>
                                    </p:anim>
                                    <p:anim calcmode="lin" valueType="num">
                                      <p:cBhvr additive="base">
                                        <p:cTn id="6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additive="base">
                                        <p:cTn id="79" dur="500" fill="hold"/>
                                        <p:tgtEl>
                                          <p:spTgt spid="57"/>
                                        </p:tgtEl>
                                        <p:attrNameLst>
                                          <p:attrName>ppt_x</p:attrName>
                                        </p:attrNameLst>
                                      </p:cBhvr>
                                      <p:tavLst>
                                        <p:tav tm="0">
                                          <p:val>
                                            <p:strVal val="#ppt_x"/>
                                          </p:val>
                                        </p:tav>
                                        <p:tav tm="100000">
                                          <p:val>
                                            <p:strVal val="#ppt_x"/>
                                          </p:val>
                                        </p:tav>
                                      </p:tavLst>
                                    </p:anim>
                                    <p:anim calcmode="lin" valueType="num">
                                      <p:cBhvr additive="base">
                                        <p:cTn id="8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9"/>
                                        </p:tgtEl>
                                        <p:attrNameLst>
                                          <p:attrName>style.visibility</p:attrName>
                                        </p:attrNameLst>
                                      </p:cBhvr>
                                      <p:to>
                                        <p:strVal val="visible"/>
                                      </p:to>
                                    </p:set>
                                    <p:anim calcmode="lin" valueType="num">
                                      <p:cBhvr additive="base">
                                        <p:cTn id="85" dur="500" fill="hold"/>
                                        <p:tgtEl>
                                          <p:spTgt spid="59"/>
                                        </p:tgtEl>
                                        <p:attrNameLst>
                                          <p:attrName>ppt_x</p:attrName>
                                        </p:attrNameLst>
                                      </p:cBhvr>
                                      <p:tavLst>
                                        <p:tav tm="0">
                                          <p:val>
                                            <p:strVal val="#ppt_x"/>
                                          </p:val>
                                        </p:tav>
                                        <p:tav tm="100000">
                                          <p:val>
                                            <p:strVal val="#ppt_x"/>
                                          </p:val>
                                        </p:tav>
                                      </p:tavLst>
                                    </p:anim>
                                    <p:anim calcmode="lin" valueType="num">
                                      <p:cBhvr additive="base">
                                        <p:cTn id="8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9"/>
                                        </p:tgtEl>
                                        <p:attrNameLst>
                                          <p:attrName>style.visibility</p:attrName>
                                        </p:attrNameLst>
                                      </p:cBhvr>
                                      <p:to>
                                        <p:strVal val="visible"/>
                                      </p:to>
                                    </p:set>
                                    <p:anim calcmode="lin" valueType="num">
                                      <p:cBhvr additive="base">
                                        <p:cTn id="91" dur="500" fill="hold"/>
                                        <p:tgtEl>
                                          <p:spTgt spid="79"/>
                                        </p:tgtEl>
                                        <p:attrNameLst>
                                          <p:attrName>ppt_x</p:attrName>
                                        </p:attrNameLst>
                                      </p:cBhvr>
                                      <p:tavLst>
                                        <p:tav tm="0">
                                          <p:val>
                                            <p:strVal val="#ppt_x"/>
                                          </p:val>
                                        </p:tav>
                                        <p:tav tm="100000">
                                          <p:val>
                                            <p:strVal val="#ppt_x"/>
                                          </p:val>
                                        </p:tav>
                                      </p:tavLst>
                                    </p:anim>
                                    <p:anim calcmode="lin" valueType="num">
                                      <p:cBhvr additive="base">
                                        <p:cTn id="9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58"/>
                                        </p:tgtEl>
                                        <p:attrNameLst>
                                          <p:attrName>style.visibility</p:attrName>
                                        </p:attrNameLst>
                                      </p:cBhvr>
                                      <p:to>
                                        <p:strVal val="visible"/>
                                      </p:to>
                                    </p:set>
                                    <p:anim calcmode="lin" valueType="num">
                                      <p:cBhvr additive="base">
                                        <p:cTn id="97" dur="500" fill="hold"/>
                                        <p:tgtEl>
                                          <p:spTgt spid="58"/>
                                        </p:tgtEl>
                                        <p:attrNameLst>
                                          <p:attrName>ppt_x</p:attrName>
                                        </p:attrNameLst>
                                      </p:cBhvr>
                                      <p:tavLst>
                                        <p:tav tm="0">
                                          <p:val>
                                            <p:strVal val="#ppt_x"/>
                                          </p:val>
                                        </p:tav>
                                        <p:tav tm="100000">
                                          <p:val>
                                            <p:strVal val="#ppt_x"/>
                                          </p:val>
                                        </p:tav>
                                      </p:tavLst>
                                    </p:anim>
                                    <p:anim calcmode="lin" valueType="num">
                                      <p:cBhvr additive="base">
                                        <p:cTn id="9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500" fill="hold"/>
                                        <p:tgtEl>
                                          <p:spTgt spid="95"/>
                                        </p:tgtEl>
                                        <p:attrNameLst>
                                          <p:attrName>ppt_x</p:attrName>
                                        </p:attrNameLst>
                                      </p:cBhvr>
                                      <p:tavLst>
                                        <p:tav tm="0">
                                          <p:val>
                                            <p:strVal val="#ppt_x"/>
                                          </p:val>
                                        </p:tav>
                                        <p:tav tm="100000">
                                          <p:val>
                                            <p:strVal val="#ppt_x"/>
                                          </p:val>
                                        </p:tav>
                                      </p:tavLst>
                                    </p:anim>
                                    <p:anim calcmode="lin" valueType="num">
                                      <p:cBhvr additive="base">
                                        <p:cTn id="104"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additive="base">
                                        <p:cTn id="109" dur="500" fill="hold"/>
                                        <p:tgtEl>
                                          <p:spTgt spid="35"/>
                                        </p:tgtEl>
                                        <p:attrNameLst>
                                          <p:attrName>ppt_x</p:attrName>
                                        </p:attrNameLst>
                                      </p:cBhvr>
                                      <p:tavLst>
                                        <p:tav tm="0">
                                          <p:val>
                                            <p:strVal val="#ppt_x"/>
                                          </p:val>
                                        </p:tav>
                                        <p:tav tm="100000">
                                          <p:val>
                                            <p:strVal val="#ppt_x"/>
                                          </p:val>
                                        </p:tav>
                                      </p:tavLst>
                                    </p:anim>
                                    <p:anim calcmode="lin" valueType="num">
                                      <p:cBhvr additive="base">
                                        <p:cTn id="11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fill="hold"/>
                                        <p:tgtEl>
                                          <p:spTgt spid="36"/>
                                        </p:tgtEl>
                                        <p:attrNameLst>
                                          <p:attrName>ppt_x</p:attrName>
                                        </p:attrNameLst>
                                      </p:cBhvr>
                                      <p:tavLst>
                                        <p:tav tm="0">
                                          <p:val>
                                            <p:strVal val="#ppt_x"/>
                                          </p:val>
                                        </p:tav>
                                        <p:tav tm="100000">
                                          <p:val>
                                            <p:strVal val="#ppt_x"/>
                                          </p:val>
                                        </p:tav>
                                      </p:tavLst>
                                    </p:anim>
                                    <p:anim calcmode="lin" valueType="num">
                                      <p:cBhvr additive="base">
                                        <p:cTn id="1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fade">
                                      <p:cBhvr>
                                        <p:cTn id="126" dur="500"/>
                                        <p:tgtEl>
                                          <p:spTgt spid="20"/>
                                        </p:tgtEl>
                                      </p:cBhvr>
                                    </p:animEffect>
                                  </p:childTnLst>
                                  <p:subTnLst>
                                    <p:audio>
                                      <p:cMediaNode>
                                        <p:cTn display="0" masterRel="sameClick">
                                          <p:stCondLst>
                                            <p:cond evt="begin" delay="0">
                                              <p:tn val="124"/>
                                            </p:cond>
                                          </p:stCondLst>
                                          <p:endCondLst>
                                            <p:cond evt="onStopAudio" delay="0">
                                              <p:tgtEl>
                                                <p:sldTgt/>
                                              </p:tgtEl>
                                            </p:cond>
                                          </p:endCondLst>
                                        </p:cTn>
                                        <p:tgtEl>
                                          <p:sndTgt r:embed="rId3" name="t1_w12_fs1_2.wav"/>
                                        </p:tgtEl>
                                      </p:cMediaNode>
                                    </p:audio>
                                  </p:subTnLst>
                                </p:cTn>
                              </p:par>
                              <p:par>
                                <p:cTn id="127" presetID="10" presetClass="entr" presetSubtype="0" fill="hold" grpId="0" nodeType="with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500"/>
                                        <p:tgtEl>
                                          <p:spTgt spid="23"/>
                                        </p:tgtEl>
                                      </p:cBhvr>
                                    </p:animEffect>
                                  </p:childTnLst>
                                </p:cTn>
                              </p:par>
                              <p:par>
                                <p:cTn id="130" presetID="10" presetClass="entr" presetSubtype="0" fill="hold" nodeType="withEffect">
                                  <p:stCondLst>
                                    <p:cond delay="0"/>
                                  </p:stCondLst>
                                  <p:childTnLst>
                                    <p:set>
                                      <p:cBhvr>
                                        <p:cTn id="131" dur="1" fill="hold">
                                          <p:stCondLst>
                                            <p:cond delay="0"/>
                                          </p:stCondLst>
                                        </p:cTn>
                                        <p:tgtEl>
                                          <p:spTgt spid="22"/>
                                        </p:tgtEl>
                                        <p:attrNameLst>
                                          <p:attrName>style.visibility</p:attrName>
                                        </p:attrNameLst>
                                      </p:cBhvr>
                                      <p:to>
                                        <p:strVal val="visible"/>
                                      </p:to>
                                    </p:set>
                                    <p:animEffect transition="in" filter="fade">
                                      <p:cBhvr>
                                        <p:cTn id="132" dur="500"/>
                                        <p:tgtEl>
                                          <p:spTgt spid="22"/>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childTnLst>
                                </p:cTn>
                              </p:par>
                              <p:par>
                                <p:cTn id="137" presetID="10" presetClass="entr" presetSubtype="0"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500"/>
                                        <p:tgtEl>
                                          <p:spTgt spid="2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fade">
                                      <p:cBhvr>
                                        <p:cTn id="142" dur="500"/>
                                        <p:tgtEl>
                                          <p:spTgt spid="25"/>
                                        </p:tgtEl>
                                      </p:cBhvr>
                                    </p:animEffect>
                                  </p:childTnLst>
                                  <p:subTnLst>
                                    <p:audio>
                                      <p:cMediaNode>
                                        <p:cTn display="0" masterRel="sameClick">
                                          <p:stCondLst>
                                            <p:cond evt="begin" delay="0">
                                              <p:tn val="140"/>
                                            </p:cond>
                                          </p:stCondLst>
                                          <p:endCondLst>
                                            <p:cond evt="onStopAudio" delay="0">
                                              <p:tgtEl>
                                                <p:sldTgt/>
                                              </p:tgtEl>
                                            </p:cond>
                                          </p:endCondLst>
                                        </p:cTn>
                                        <p:tgtEl>
                                          <p:sndTgt r:embed="rId4" name="t1_w12_fs1_3.wav"/>
                                        </p:tgtEl>
                                      </p:cMediaNode>
                                    </p:audio>
                                  </p:subTnLst>
                                </p:cTn>
                              </p:par>
                              <p:par>
                                <p:cTn id="143" presetID="10" presetClass="entr" presetSubtype="0" fill="hold" grpId="0" nodeType="with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fade">
                                      <p:cBhvr>
                                        <p:cTn id="145" dur="500"/>
                                        <p:tgtEl>
                                          <p:spTgt spid="2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fade">
                                      <p:cBhvr>
                                        <p:cTn id="148" dur="500"/>
                                        <p:tgtEl>
                                          <p:spTgt spid="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1"/>
                                        </p:tgtEl>
                                        <p:attrNameLst>
                                          <p:attrName>style.visibility</p:attrName>
                                        </p:attrNameLst>
                                      </p:cBhvr>
                                      <p:to>
                                        <p:strVal val="visible"/>
                                      </p:to>
                                    </p:set>
                                    <p:animEffect transition="in" filter="fade">
                                      <p:cBhvr>
                                        <p:cTn id="151" dur="500"/>
                                        <p:tgtEl>
                                          <p:spTgt spid="1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
                                        </p:tgtEl>
                                        <p:attrNameLst>
                                          <p:attrName>style.visibility</p:attrName>
                                        </p:attrNameLst>
                                      </p:cBhvr>
                                      <p:to>
                                        <p:strVal val="visible"/>
                                      </p:to>
                                    </p:set>
                                    <p:animEffect transition="in" filter="fade">
                                      <p:cBhvr>
                                        <p:cTn id="154" dur="500"/>
                                        <p:tgtEl>
                                          <p:spTgt spid="8"/>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500"/>
                                        <p:tgtEl>
                                          <p:spTgt spid="5"/>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7"/>
                                        </p:tgtEl>
                                        <p:attrNameLst>
                                          <p:attrName>style.visibility</p:attrName>
                                        </p:attrNameLst>
                                      </p:cBhvr>
                                      <p:to>
                                        <p:strVal val="visible"/>
                                      </p:to>
                                    </p:set>
                                    <p:animEffect transition="in" filter="fade">
                                      <p:cBhvr>
                                        <p:cTn id="160" dur="500"/>
                                        <p:tgtEl>
                                          <p:spTgt spid="7"/>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4"/>
                                        </p:tgtEl>
                                        <p:attrNameLst>
                                          <p:attrName>style.visibility</p:attrName>
                                        </p:attrNameLst>
                                      </p:cBhvr>
                                      <p:to>
                                        <p:strVal val="visible"/>
                                      </p:to>
                                    </p:set>
                                    <p:animEffect transition="in" filter="fade">
                                      <p:cBhvr>
                                        <p:cTn id="163" dur="500"/>
                                        <p:tgtEl>
                                          <p:spTgt spid="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0"/>
                                        </p:tgtEl>
                                        <p:attrNameLst>
                                          <p:attrName>style.visibility</p:attrName>
                                        </p:attrNameLst>
                                      </p:cBhvr>
                                      <p:to>
                                        <p:strVal val="visible"/>
                                      </p:to>
                                    </p:set>
                                    <p:animEffect transition="in" filter="fade">
                                      <p:cBhvr>
                                        <p:cTn id="166" dur="500"/>
                                        <p:tgtEl>
                                          <p:spTgt spid="1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fade">
                                      <p:cBhvr>
                                        <p:cTn id="169" dur="500"/>
                                        <p:tgtEl>
                                          <p:spTgt spid="14"/>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5"/>
                                        </p:tgtEl>
                                        <p:attrNameLst>
                                          <p:attrName>style.visibility</p:attrName>
                                        </p:attrNameLst>
                                      </p:cBhvr>
                                      <p:to>
                                        <p:strVal val="visible"/>
                                      </p:to>
                                    </p:set>
                                    <p:animEffect transition="in" filter="fade">
                                      <p:cBhvr>
                                        <p:cTn id="172" dur="500"/>
                                        <p:tgtEl>
                                          <p:spTgt spid="15"/>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3"/>
                                        </p:tgtEl>
                                        <p:attrNameLst>
                                          <p:attrName>style.visibility</p:attrName>
                                        </p:attrNameLst>
                                      </p:cBhvr>
                                      <p:to>
                                        <p:strVal val="visible"/>
                                      </p:to>
                                    </p:set>
                                    <p:animEffect transition="in" filter="fade">
                                      <p:cBhvr>
                                        <p:cTn id="175" dur="500"/>
                                        <p:tgtEl>
                                          <p:spTgt spid="13"/>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
                                        </p:tgtEl>
                                        <p:attrNameLst>
                                          <p:attrName>style.visibility</p:attrName>
                                        </p:attrNameLst>
                                      </p:cBhvr>
                                      <p:to>
                                        <p:strVal val="visible"/>
                                      </p:to>
                                    </p:set>
                                    <p:animEffect transition="in" filter="fade">
                                      <p:cBhvr>
                                        <p:cTn id="178" dur="500"/>
                                        <p:tgtEl>
                                          <p:spTgt spid="6"/>
                                        </p:tgtEl>
                                      </p:cBhvr>
                                    </p:animEffect>
                                  </p:childTnLst>
                                </p:cTn>
                              </p:par>
                              <p:par>
                                <p:cTn id="179" presetID="10" presetClass="entr" presetSubtype="0" fill="hold" nodeType="withEffect">
                                  <p:stCondLst>
                                    <p:cond delay="0"/>
                                  </p:stCondLst>
                                  <p:childTnLst>
                                    <p:set>
                                      <p:cBhvr>
                                        <p:cTn id="180" dur="1" fill="hold">
                                          <p:stCondLst>
                                            <p:cond delay="0"/>
                                          </p:stCondLst>
                                        </p:cTn>
                                        <p:tgtEl>
                                          <p:spTgt spid="1026"/>
                                        </p:tgtEl>
                                        <p:attrNameLst>
                                          <p:attrName>style.visibility</p:attrName>
                                        </p:attrNameLst>
                                      </p:cBhvr>
                                      <p:to>
                                        <p:strVal val="visible"/>
                                      </p:to>
                                    </p:set>
                                    <p:animEffect transition="in" filter="fade">
                                      <p:cBhvr>
                                        <p:cTn id="18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74" grpId="0" animBg="1"/>
      <p:bldP spid="79" grpId="0" animBg="1"/>
      <p:bldP spid="95" grpId="0" animBg="1"/>
      <p:bldP spid="29" grpId="0" animBg="1"/>
      <p:bldP spid="30" grpId="0" animBg="1"/>
      <p:bldP spid="31" grpId="0" animBg="1"/>
      <p:bldP spid="32" grpId="0" animBg="1"/>
      <p:bldP spid="37" grpId="0" animBg="1"/>
      <p:bldP spid="75" grpId="0" animBg="1"/>
      <p:bldP spid="34" grpId="0" animBg="1"/>
      <p:bldP spid="36" grpId="0" animBg="1"/>
      <p:bldP spid="62" grpId="0"/>
      <p:bldP spid="4" grpId="0"/>
      <p:bldP spid="5" grpId="0"/>
      <p:bldP spid="6" grpId="0"/>
      <p:bldP spid="7" grpId="0"/>
      <p:bldP spid="8" grpId="0"/>
      <p:bldP spid="9" grpId="0"/>
      <p:bldP spid="10" grpId="0"/>
      <p:bldP spid="11" grpId="0"/>
      <p:bldP spid="13" grpId="0"/>
      <p:bldP spid="14" grpId="0"/>
      <p:bldP spid="15" grpId="0"/>
      <p:bldP spid="23" grpId="0"/>
      <p:bldP spid="24" grpId="0" animBg="1"/>
      <p:bldP spid="20" grpId="0" animBg="1"/>
      <p:bldP spid="25" grpId="0" animBg="1"/>
      <p:bldP spid="28"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TextBox 64">
            <a:extLst>
              <a:ext uri="{FF2B5EF4-FFF2-40B4-BE49-F238E27FC236}">
                <a16:creationId xmlns:a16="http://schemas.microsoft.com/office/drawing/2014/main" id="{245293B4-004C-4DD4-B71A-753AE53D7DAD}"/>
              </a:ext>
            </a:extLst>
          </p:cNvPr>
          <p:cNvSpPr txBox="1"/>
          <p:nvPr/>
        </p:nvSpPr>
        <p:spPr>
          <a:xfrm>
            <a:off x="3152339" y="143316"/>
            <a:ext cx="26564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76" name="Group 75">
            <a:extLst>
              <a:ext uri="{FF2B5EF4-FFF2-40B4-BE49-F238E27FC236}">
                <a16:creationId xmlns:a16="http://schemas.microsoft.com/office/drawing/2014/main" id="{13CFF3FE-BB05-420C-A4A8-76A6EA710E59}"/>
              </a:ext>
            </a:extLst>
          </p:cNvPr>
          <p:cNvGrpSpPr/>
          <p:nvPr/>
        </p:nvGrpSpPr>
        <p:grpSpPr>
          <a:xfrm>
            <a:off x="3742643" y="2822407"/>
            <a:ext cx="4203291" cy="2713703"/>
            <a:chOff x="3672348" y="2964426"/>
            <a:chExt cx="4203291" cy="2713703"/>
          </a:xfrm>
        </p:grpSpPr>
        <p:sp>
          <p:nvSpPr>
            <p:cNvPr id="77" name="Explosion: 8 Points 76">
              <a:extLst>
                <a:ext uri="{FF2B5EF4-FFF2-40B4-BE49-F238E27FC236}">
                  <a16:creationId xmlns:a16="http://schemas.microsoft.com/office/drawing/2014/main" id="{F57C1899-2A55-4B73-8746-C92AEA23283B}"/>
                </a:ext>
              </a:extLst>
            </p:cNvPr>
            <p:cNvSpPr/>
            <p:nvPr/>
          </p:nvSpPr>
          <p:spPr>
            <a:xfrm>
              <a:off x="3672348" y="2964426"/>
              <a:ext cx="4203291" cy="2713703"/>
            </a:xfrm>
            <a:prstGeom prst="irregularSeal1">
              <a:avLst/>
            </a:prstGeom>
            <a:solidFill>
              <a:srgbClr val="FFFF0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8" name="Explosion: 8 Points 77">
              <a:extLst>
                <a:ext uri="{FF2B5EF4-FFF2-40B4-BE49-F238E27FC236}">
                  <a16:creationId xmlns:a16="http://schemas.microsoft.com/office/drawing/2014/main" id="{3BD4E974-EDFB-45F1-A3D4-DBA96BAA8640}"/>
                </a:ext>
              </a:extLst>
            </p:cNvPr>
            <p:cNvSpPr/>
            <p:nvPr/>
          </p:nvSpPr>
          <p:spPr>
            <a:xfrm>
              <a:off x="3763723" y="3023419"/>
              <a:ext cx="4020539" cy="2595716"/>
            </a:xfrm>
            <a:prstGeom prst="irregularSeal1">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9" name="TextBox 78">
            <a:extLst>
              <a:ext uri="{FF2B5EF4-FFF2-40B4-BE49-F238E27FC236}">
                <a16:creationId xmlns:a16="http://schemas.microsoft.com/office/drawing/2014/main" id="{BC7BB4DA-4B59-4535-9178-1D7677704D8E}"/>
              </a:ext>
            </a:extLst>
          </p:cNvPr>
          <p:cNvSpPr txBox="1"/>
          <p:nvPr/>
        </p:nvSpPr>
        <p:spPr>
          <a:xfrm>
            <a:off x="4499637" y="3749045"/>
            <a:ext cx="2448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srgbClr val="002060"/>
                </a:solidFill>
                <a:latin typeface="Century Gothic" panose="020B0502020202020204" pitchFamily="34" charset="0"/>
              </a:rPr>
              <a:t>a book</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Rectangle: Rounded Corners 79">
            <a:hlinkClick r:id="" action="ppaction://noaction">
              <a:snd r:embed="rId3" name="72_contentas.wav"/>
            </a:hlinkClick>
            <a:extLst>
              <a:ext uri="{FF2B5EF4-FFF2-40B4-BE49-F238E27FC236}">
                <a16:creationId xmlns:a16="http://schemas.microsoft.com/office/drawing/2014/main" id="{1C5F4490-6536-4954-8C73-95119FB155AB}"/>
              </a:ext>
            </a:extLst>
          </p:cNvPr>
          <p:cNvSpPr/>
          <p:nvPr/>
        </p:nvSpPr>
        <p:spPr>
          <a:xfrm>
            <a:off x="588269" y="1929089"/>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un regalo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Rounded Corners 80">
            <a:hlinkClick r:id="" action="ppaction://noaction">
              <a:snd r:embed="rId4" name="59_inteligentes.wav"/>
            </a:hlinkClick>
            <a:extLst>
              <a:ext uri="{FF2B5EF4-FFF2-40B4-BE49-F238E27FC236}">
                <a16:creationId xmlns:a16="http://schemas.microsoft.com/office/drawing/2014/main" id="{552C1AF5-CA35-4438-8E10-9972BEE1628D}"/>
              </a:ext>
            </a:extLst>
          </p:cNvPr>
          <p:cNvSpPr/>
          <p:nvPr/>
        </p:nvSpPr>
        <p:spPr>
          <a:xfrm>
            <a:off x="3366846" y="1901598"/>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amarilla</a:t>
            </a:r>
          </a:p>
        </p:txBody>
      </p:sp>
      <p:sp>
        <p:nvSpPr>
          <p:cNvPr id="82" name="Rectangle: Rounded Corners 81">
            <a:hlinkClick r:id="" action="ppaction://noaction">
              <a:snd r:embed="rId5" name="55_inteligente.wav"/>
            </a:hlinkClick>
            <a:extLst>
              <a:ext uri="{FF2B5EF4-FFF2-40B4-BE49-F238E27FC236}">
                <a16:creationId xmlns:a16="http://schemas.microsoft.com/office/drawing/2014/main" id="{FAD8B57C-CCCD-422C-AF17-49193F0AEF52}"/>
              </a:ext>
            </a:extLst>
          </p:cNvPr>
          <p:cNvSpPr/>
          <p:nvPr/>
        </p:nvSpPr>
        <p:spPr>
          <a:xfrm>
            <a:off x="6145423" y="1901598"/>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Rounded Corners 82">
            <a:hlinkClick r:id="" action="ppaction://noaction">
              <a:snd r:embed="rId6" name="63_las.wav"/>
            </a:hlinkClick>
            <a:extLst>
              <a:ext uri="{FF2B5EF4-FFF2-40B4-BE49-F238E27FC236}">
                <a16:creationId xmlns:a16="http://schemas.microsoft.com/office/drawing/2014/main" id="{4BB17BAB-6018-4AD3-91BD-DDF94C106440}"/>
              </a:ext>
            </a:extLst>
          </p:cNvPr>
          <p:cNvSpPr/>
          <p:nvPr/>
        </p:nvSpPr>
        <p:spPr>
          <a:xfrm>
            <a:off x="8924000" y="1866420"/>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hlinkClick r:id="" action="ppaction://noaction">
              <a:snd r:embed="rId7" name="62_contentos.wav"/>
            </a:hlinkClick>
            <a:extLst>
              <a:ext uri="{FF2B5EF4-FFF2-40B4-BE49-F238E27FC236}">
                <a16:creationId xmlns:a16="http://schemas.microsoft.com/office/drawing/2014/main" id="{AD61597F-3D91-460A-BE1E-8566DBEECC73}"/>
              </a:ext>
            </a:extLst>
          </p:cNvPr>
          <p:cNvSpPr/>
          <p:nvPr/>
        </p:nvSpPr>
        <p:spPr>
          <a:xfrm>
            <a:off x="633213" y="5633505"/>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un familiar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Rounded Corners 84">
            <a:hlinkClick r:id="" action="ppaction://noaction">
              <a:snd r:embed="rId8" name="56-los.wav"/>
            </a:hlinkClick>
            <a:extLst>
              <a:ext uri="{FF2B5EF4-FFF2-40B4-BE49-F238E27FC236}">
                <a16:creationId xmlns:a16="http://schemas.microsoft.com/office/drawing/2014/main" id="{A5DD9993-DF66-458D-9D39-CAF96916F839}"/>
              </a:ext>
            </a:extLst>
          </p:cNvPr>
          <p:cNvSpPr/>
          <p:nvPr/>
        </p:nvSpPr>
        <p:spPr>
          <a:xfrm>
            <a:off x="3411790" y="5606014"/>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Rounded Corners 85">
            <a:hlinkClick r:id="" action="ppaction://noaction">
              <a:snd r:embed="rId9" name="61_independientes.wav"/>
            </a:hlinkClick>
            <a:extLst>
              <a:ext uri="{FF2B5EF4-FFF2-40B4-BE49-F238E27FC236}">
                <a16:creationId xmlns:a16="http://schemas.microsoft.com/office/drawing/2014/main" id="{9C4F7229-0136-43BC-B014-178FC87490C3}"/>
              </a:ext>
            </a:extLst>
          </p:cNvPr>
          <p:cNvSpPr/>
          <p:nvPr/>
        </p:nvSpPr>
        <p:spPr>
          <a:xfrm>
            <a:off x="6190367" y="5606014"/>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cómodo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Rounded Corners 86">
            <a:hlinkClick r:id="" action="ppaction://noaction">
              <a:snd r:embed="rId10" name="58-amar.wav"/>
            </a:hlinkClick>
            <a:extLst>
              <a:ext uri="{FF2B5EF4-FFF2-40B4-BE49-F238E27FC236}">
                <a16:creationId xmlns:a16="http://schemas.microsoft.com/office/drawing/2014/main" id="{AAF38AF7-FE92-4EC9-9873-C03827BB2105}"/>
              </a:ext>
            </a:extLst>
          </p:cNvPr>
          <p:cNvSpPr/>
          <p:nvPr/>
        </p:nvSpPr>
        <p:spPr>
          <a:xfrm>
            <a:off x="8968944" y="5570836"/>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una </a:t>
            </a:r>
            <a:r>
              <a:rPr lang="en-GB" sz="3200" b="1" dirty="0" err="1">
                <a:solidFill>
                  <a:srgbClr val="002060"/>
                </a:solidFill>
                <a:latin typeface="Century Gothic" panose="020B0502020202020204" pitchFamily="34" charset="0"/>
              </a:rPr>
              <a:t>tarta</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Rectangle: Rounded Corners 87">
            <a:hlinkClick r:id="" action="ppaction://noaction">
              <a:snd r:embed="rId11" name="57_estamos.wav"/>
            </a:hlinkClick>
            <a:extLst>
              <a:ext uri="{FF2B5EF4-FFF2-40B4-BE49-F238E27FC236}">
                <a16:creationId xmlns:a16="http://schemas.microsoft.com/office/drawing/2014/main" id="{A96530CE-DD01-4383-890C-69471A030F65}"/>
              </a:ext>
            </a:extLst>
          </p:cNvPr>
          <p:cNvSpPr/>
          <p:nvPr/>
        </p:nvSpPr>
        <p:spPr>
          <a:xfrm>
            <a:off x="588270" y="3231377"/>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Rectangle: Rounded Corners 88">
            <a:hlinkClick r:id="" action="ppaction://noaction">
              <a:snd r:embed="rId12" name="52_somos.wav"/>
            </a:hlinkClick>
            <a:extLst>
              <a:ext uri="{FF2B5EF4-FFF2-40B4-BE49-F238E27FC236}">
                <a16:creationId xmlns:a16="http://schemas.microsoft.com/office/drawing/2014/main" id="{37F2430B-240C-4415-A3DD-1D715CC1AD8F}"/>
              </a:ext>
            </a:extLst>
          </p:cNvPr>
          <p:cNvSpPr/>
          <p:nvPr/>
        </p:nvSpPr>
        <p:spPr>
          <a:xfrm>
            <a:off x="633213" y="4517405"/>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un </a:t>
            </a:r>
            <a:r>
              <a:rPr lang="en-GB" sz="3200" b="1" dirty="0" err="1">
                <a:solidFill>
                  <a:srgbClr val="002060"/>
                </a:solidFill>
                <a:latin typeface="Century Gothic" panose="020B0502020202020204" pitchFamily="34" charset="0"/>
              </a:rPr>
              <a:t>libro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hlinkClick r:id="" action="ppaction://noaction">
              <a:snd r:embed="rId13" name="60_odiar.wav"/>
            </a:hlinkClick>
            <a:extLst>
              <a:ext uri="{FF2B5EF4-FFF2-40B4-BE49-F238E27FC236}">
                <a16:creationId xmlns:a16="http://schemas.microsoft.com/office/drawing/2014/main" id="{12A452A8-F977-4E2B-B12A-74725DE3C2FB}"/>
              </a:ext>
            </a:extLst>
          </p:cNvPr>
          <p:cNvSpPr/>
          <p:nvPr/>
        </p:nvSpPr>
        <p:spPr>
          <a:xfrm>
            <a:off x="8924000" y="4517404"/>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1" name="Rectangle: Rounded Corners 90">
            <a:hlinkClick r:id="" action="ppaction://noaction">
              <a:snd r:embed="rId14" name="54_pero.wav"/>
            </a:hlinkClick>
            <a:extLst>
              <a:ext uri="{FF2B5EF4-FFF2-40B4-BE49-F238E27FC236}">
                <a16:creationId xmlns:a16="http://schemas.microsoft.com/office/drawing/2014/main" id="{87954E67-4446-4275-99B8-A7F301B2339D}"/>
              </a:ext>
            </a:extLst>
          </p:cNvPr>
          <p:cNvSpPr/>
          <p:nvPr/>
        </p:nvSpPr>
        <p:spPr>
          <a:xfrm>
            <a:off x="8968943" y="3215299"/>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92" name="TextBox 91">
            <a:extLst>
              <a:ext uri="{FF2B5EF4-FFF2-40B4-BE49-F238E27FC236}">
                <a16:creationId xmlns:a16="http://schemas.microsoft.com/office/drawing/2014/main" id="{A99C76D8-432C-41A5-B824-A20E28122A21}"/>
              </a:ext>
            </a:extLst>
          </p:cNvPr>
          <p:cNvSpPr txBox="1"/>
          <p:nvPr/>
        </p:nvSpPr>
        <p:spPr>
          <a:xfrm>
            <a:off x="4534162" y="3667733"/>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gift</a:t>
            </a:r>
          </a:p>
        </p:txBody>
      </p:sp>
      <p:sp>
        <p:nvSpPr>
          <p:cNvPr id="93" name="TextBox 92">
            <a:extLst>
              <a:ext uri="{FF2B5EF4-FFF2-40B4-BE49-F238E27FC236}">
                <a16:creationId xmlns:a16="http://schemas.microsoft.com/office/drawing/2014/main" id="{506329A9-6936-432F-8E5D-D986B98A97ED}"/>
              </a:ext>
            </a:extLst>
          </p:cNvPr>
          <p:cNvSpPr txBox="1"/>
          <p:nvPr/>
        </p:nvSpPr>
        <p:spPr>
          <a:xfrm>
            <a:off x="4469957" y="3711519"/>
            <a:ext cx="2540534" cy="707886"/>
          </a:xfrm>
          <a:prstGeom prst="rect">
            <a:avLst/>
          </a:prstGeom>
          <a:noFill/>
        </p:spPr>
        <p:txBody>
          <a:bodyPr wrap="square" rtlCol="0">
            <a:spAutoFit/>
          </a:bodyPr>
          <a:lstStyle/>
          <a:p>
            <a:pPr lvl="0" algn="ctr">
              <a:defRPr/>
            </a:pPr>
            <a:r>
              <a:rPr lang="en-GB" sz="4000" b="1" dirty="0">
                <a:solidFill>
                  <a:srgbClr val="002060"/>
                </a:solidFill>
                <a:latin typeface="Century Gothic" panose="020B0502020202020204" pitchFamily="34" charset="0"/>
              </a:rPr>
              <a:t>a / an (f)</a:t>
            </a:r>
          </a:p>
        </p:txBody>
      </p:sp>
      <p:sp>
        <p:nvSpPr>
          <p:cNvPr id="94" name="TextBox 93">
            <a:extLst>
              <a:ext uri="{FF2B5EF4-FFF2-40B4-BE49-F238E27FC236}">
                <a16:creationId xmlns:a16="http://schemas.microsoft.com/office/drawing/2014/main" id="{310F7928-8DAF-4F0D-882B-C35965B0B7ED}"/>
              </a:ext>
            </a:extLst>
          </p:cNvPr>
          <p:cNvSpPr txBox="1"/>
          <p:nvPr/>
        </p:nvSpPr>
        <p:spPr>
          <a:xfrm>
            <a:off x="4331017" y="3659099"/>
            <a:ext cx="30155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002060"/>
                </a:solidFill>
                <a:latin typeface="Century Gothic" panose="020B0502020202020204" pitchFamily="34" charset="0"/>
              </a:rPr>
              <a:t>small (m)</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BC76DB7A-ADD8-49E8-899C-EB69A494B144}"/>
              </a:ext>
            </a:extLst>
          </p:cNvPr>
          <p:cNvSpPr txBox="1"/>
          <p:nvPr/>
        </p:nvSpPr>
        <p:spPr>
          <a:xfrm>
            <a:off x="4654427" y="3622209"/>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p>
        </p:txBody>
      </p:sp>
      <p:sp>
        <p:nvSpPr>
          <p:cNvPr id="96" name="TextBox 95">
            <a:extLst>
              <a:ext uri="{FF2B5EF4-FFF2-40B4-BE49-F238E27FC236}">
                <a16:creationId xmlns:a16="http://schemas.microsoft.com/office/drawing/2014/main" id="{12A27B1D-F3F1-420E-A4F5-CCEB85F89E44}"/>
              </a:ext>
            </a:extLst>
          </p:cNvPr>
          <p:cNvSpPr txBox="1"/>
          <p:nvPr/>
        </p:nvSpPr>
        <p:spPr>
          <a:xfrm>
            <a:off x="4648164" y="3790695"/>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97" name="TextBox 96">
            <a:extLst>
              <a:ext uri="{FF2B5EF4-FFF2-40B4-BE49-F238E27FC236}">
                <a16:creationId xmlns:a16="http://schemas.microsoft.com/office/drawing/2014/main" id="{FFFE94F0-054E-4A7F-828F-0003D9375AC8}"/>
              </a:ext>
            </a:extLst>
          </p:cNvPr>
          <p:cNvSpPr txBox="1"/>
          <p:nvPr/>
        </p:nvSpPr>
        <p:spPr>
          <a:xfrm>
            <a:off x="4448257" y="3691445"/>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srgbClr val="002060"/>
                </a:solidFill>
                <a:latin typeface="Century Gothic" panose="020B0502020202020204" pitchFamily="34" charset="0"/>
              </a:rPr>
              <a:t>a cake</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368DBC7B-A7B3-4FDE-AFAE-16BBB732926C}"/>
              </a:ext>
            </a:extLst>
          </p:cNvPr>
          <p:cNvSpPr txBox="1"/>
          <p:nvPr/>
        </p:nvSpPr>
        <p:spPr>
          <a:xfrm>
            <a:off x="4555862" y="348291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yellow</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1094C1BA-B905-4DD4-AA1D-F1977BCCAC28}"/>
              </a:ext>
            </a:extLst>
          </p:cNvPr>
          <p:cNvSpPr txBox="1"/>
          <p:nvPr/>
        </p:nvSpPr>
        <p:spPr>
          <a:xfrm>
            <a:off x="4017288" y="3784887"/>
            <a:ext cx="3445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srgbClr val="002060"/>
                </a:solidFill>
                <a:latin typeface="Century Gothic" panose="020B0502020202020204" pitchFamily="34" charset="0"/>
              </a:rPr>
              <a:t>do you have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05AB9A54-CDD2-40B5-8241-7BA13E58346B}"/>
              </a:ext>
            </a:extLst>
          </p:cNvPr>
          <p:cNvSpPr txBox="1"/>
          <p:nvPr/>
        </p:nvSpPr>
        <p:spPr>
          <a:xfrm>
            <a:off x="4448257" y="3691445"/>
            <a:ext cx="272757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comfortable (m)</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1" name="TextBox 100">
            <a:extLst>
              <a:ext uri="{FF2B5EF4-FFF2-40B4-BE49-F238E27FC236}">
                <a16:creationId xmlns:a16="http://schemas.microsoft.com/office/drawing/2014/main" id="{3F7F132C-AE39-4E8D-925E-442A93979D82}"/>
              </a:ext>
            </a:extLst>
          </p:cNvPr>
          <p:cNvSpPr txBox="1"/>
          <p:nvPr/>
        </p:nvSpPr>
        <p:spPr>
          <a:xfrm>
            <a:off x="4129833" y="3754407"/>
            <a:ext cx="31552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relative</a:t>
            </a:r>
          </a:p>
        </p:txBody>
      </p:sp>
      <p:sp>
        <p:nvSpPr>
          <p:cNvPr id="102" name="TextBox 101">
            <a:extLst>
              <a:ext uri="{FF2B5EF4-FFF2-40B4-BE49-F238E27FC236}">
                <a16:creationId xmlns:a16="http://schemas.microsoft.com/office/drawing/2014/main" id="{8DACBBC7-C192-4E40-B73F-B0A67F24056E}"/>
              </a:ext>
            </a:extLst>
          </p:cNvPr>
          <p:cNvSpPr txBox="1"/>
          <p:nvPr/>
        </p:nvSpPr>
        <p:spPr>
          <a:xfrm>
            <a:off x="4568687" y="3696738"/>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002060"/>
                </a:solidFill>
                <a:latin typeface="Century Gothic" panose="020B0502020202020204" pitchFamily="34" charset="0"/>
              </a:rPr>
              <a:t>s/he has</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F698DD30-E6DD-44E2-96E2-517042F22E47}"/>
              </a:ext>
            </a:extLst>
          </p:cNvPr>
          <p:cNvSpPr txBox="1"/>
          <p:nvPr/>
        </p:nvSpPr>
        <p:spPr>
          <a:xfrm>
            <a:off x="3366846" y="763206"/>
            <a:ext cx="48783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3" name="Title 1">
            <a:extLst>
              <a:ext uri="{FF2B5EF4-FFF2-40B4-BE49-F238E27FC236}">
                <a16:creationId xmlns:a16="http://schemas.microsoft.com/office/drawing/2014/main" id="{54220D81-0ADA-6549-A705-81208968968F}"/>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pic>
        <p:nvPicPr>
          <p:cNvPr id="4" name="Picture 2" descr="Brain, Idea, Think, Creativity">
            <a:extLst>
              <a:ext uri="{FF2B5EF4-FFF2-40B4-BE49-F238E27FC236}">
                <a16:creationId xmlns:a16="http://schemas.microsoft.com/office/drawing/2014/main" id="{76458F21-8FD6-148C-3776-DE56BB1340B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B578216-4AD0-C4D4-F5F6-98A3D724CEB0}"/>
              </a:ext>
            </a:extLst>
          </p:cNvPr>
          <p:cNvGrpSpPr/>
          <p:nvPr/>
        </p:nvGrpSpPr>
        <p:grpSpPr>
          <a:xfrm>
            <a:off x="11483540" y="118570"/>
            <a:ext cx="663964" cy="404136"/>
            <a:chOff x="9160742" y="1810061"/>
            <a:chExt cx="892964" cy="527967"/>
          </a:xfrm>
        </p:grpSpPr>
        <p:pic>
          <p:nvPicPr>
            <p:cNvPr id="6" name="Picture 22" descr="Free Bubble Speech vector and picture">
              <a:extLst>
                <a:ext uri="{FF2B5EF4-FFF2-40B4-BE49-F238E27FC236}">
                  <a16:creationId xmlns:a16="http://schemas.microsoft.com/office/drawing/2014/main" id="{4AEF8695-FCE9-0DA5-5C13-57B6E6378A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3DCFDF-EE2A-E798-A5D4-FCB28B59B796}"/>
                </a:ext>
              </a:extLst>
            </p:cNvPr>
            <p:cNvSpPr txBox="1"/>
            <p:nvPr/>
          </p:nvSpPr>
          <p:spPr>
            <a:xfrm>
              <a:off x="9160742" y="1810061"/>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8" name="Title 11">
            <a:extLst>
              <a:ext uri="{FF2B5EF4-FFF2-40B4-BE49-F238E27FC236}">
                <a16:creationId xmlns:a16="http://schemas.microsoft.com/office/drawing/2014/main" id="{B7393C7A-982F-F0A4-3EF4-A57807BAFF3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Tree>
    <p:extLst>
      <p:ext uri="{BB962C8B-B14F-4D97-AF65-F5344CB8AC3E}">
        <p14:creationId xmlns:p14="http://schemas.microsoft.com/office/powerpoint/2010/main" val="119755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89"/>
                                        </p:tgtEl>
                                        <p:attrNameLst>
                                          <p:attrName>fillcolor</p:attrName>
                                        </p:attrNameLst>
                                      </p:cBhvr>
                                      <p:to>
                                        <a:srgbClr val="8FDAFF"/>
                                      </p:to>
                                    </p:animClr>
                                    <p:set>
                                      <p:cBhvr>
                                        <p:cTn id="11" dur="2000" fill="hold"/>
                                        <p:tgtEl>
                                          <p:spTgt spid="89"/>
                                        </p:tgtEl>
                                        <p:attrNameLst>
                                          <p:attrName>fill.type</p:attrName>
                                        </p:attrNameLst>
                                      </p:cBhvr>
                                      <p:to>
                                        <p:strVal val="solid"/>
                                      </p:to>
                                    </p:set>
                                    <p:set>
                                      <p:cBhvr>
                                        <p:cTn id="12" dur="2000" fill="hold"/>
                                        <p:tgtEl>
                                          <p:spTgt spid="89"/>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80"/>
                                        </p:tgtEl>
                                        <p:attrNameLst>
                                          <p:attrName>fillcolor</p:attrName>
                                        </p:attrNameLst>
                                      </p:cBhvr>
                                      <p:to>
                                        <a:srgbClr val="8FDAFF"/>
                                      </p:to>
                                    </p:animClr>
                                    <p:set>
                                      <p:cBhvr>
                                        <p:cTn id="23" dur="2000" fill="hold"/>
                                        <p:tgtEl>
                                          <p:spTgt spid="80"/>
                                        </p:tgtEl>
                                        <p:attrNameLst>
                                          <p:attrName>fill.type</p:attrName>
                                        </p:attrNameLst>
                                      </p:cBhvr>
                                      <p:to>
                                        <p:strVal val="solid"/>
                                      </p:to>
                                    </p:set>
                                    <p:set>
                                      <p:cBhvr>
                                        <p:cTn id="24" dur="2000" fill="hold"/>
                                        <p:tgtEl>
                                          <p:spTgt spid="80"/>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91"/>
                                        </p:tgtEl>
                                        <p:attrNameLst>
                                          <p:attrName>fillcolor</p:attrName>
                                        </p:attrNameLst>
                                      </p:cBhvr>
                                      <p:to>
                                        <a:srgbClr val="8FDAFF"/>
                                      </p:to>
                                    </p:animClr>
                                    <p:set>
                                      <p:cBhvr>
                                        <p:cTn id="35" dur="2000" fill="hold"/>
                                        <p:tgtEl>
                                          <p:spTgt spid="91"/>
                                        </p:tgtEl>
                                        <p:attrNameLst>
                                          <p:attrName>fill.type</p:attrName>
                                        </p:attrNameLst>
                                      </p:cBhvr>
                                      <p:to>
                                        <p:strVal val="solid"/>
                                      </p:to>
                                    </p:set>
                                    <p:set>
                                      <p:cBhvr>
                                        <p:cTn id="36" dur="2000" fill="hold"/>
                                        <p:tgtEl>
                                          <p:spTgt spid="91"/>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82"/>
                                        </p:tgtEl>
                                        <p:attrNameLst>
                                          <p:attrName>fillcolor</p:attrName>
                                        </p:attrNameLst>
                                      </p:cBhvr>
                                      <p:to>
                                        <a:srgbClr val="8FDAFF"/>
                                      </p:to>
                                    </p:animClr>
                                    <p:set>
                                      <p:cBhvr>
                                        <p:cTn id="47" dur="2000" fill="hold"/>
                                        <p:tgtEl>
                                          <p:spTgt spid="82"/>
                                        </p:tgtEl>
                                        <p:attrNameLst>
                                          <p:attrName>fill.type</p:attrName>
                                        </p:attrNameLst>
                                      </p:cBhvr>
                                      <p:to>
                                        <p:strVal val="solid"/>
                                      </p:to>
                                    </p:set>
                                    <p:set>
                                      <p:cBhvr>
                                        <p:cTn id="48" dur="2000" fill="hold"/>
                                        <p:tgtEl>
                                          <p:spTgt spid="82"/>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4"/>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85"/>
                                        </p:tgtEl>
                                        <p:attrNameLst>
                                          <p:attrName>fillcolor</p:attrName>
                                        </p:attrNameLst>
                                      </p:cBhvr>
                                      <p:to>
                                        <a:srgbClr val="8FDAFF"/>
                                      </p:to>
                                    </p:animClr>
                                    <p:set>
                                      <p:cBhvr>
                                        <p:cTn id="59" dur="2000" fill="hold"/>
                                        <p:tgtEl>
                                          <p:spTgt spid="85"/>
                                        </p:tgtEl>
                                        <p:attrNameLst>
                                          <p:attrName>fill.type</p:attrName>
                                        </p:attrNameLst>
                                      </p:cBhvr>
                                      <p:to>
                                        <p:strVal val="solid"/>
                                      </p:to>
                                    </p:set>
                                    <p:set>
                                      <p:cBhvr>
                                        <p:cTn id="60" dur="2000" fill="hold"/>
                                        <p:tgtEl>
                                          <p:spTgt spid="85"/>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95"/>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8"/>
                                        </p:tgtEl>
                                        <p:attrNameLst>
                                          <p:attrName>fillcolor</p:attrName>
                                        </p:attrNameLst>
                                      </p:cBhvr>
                                      <p:to>
                                        <a:srgbClr val="8FDAFF"/>
                                      </p:to>
                                    </p:animClr>
                                    <p:set>
                                      <p:cBhvr>
                                        <p:cTn id="71" dur="2000" fill="hold"/>
                                        <p:tgtEl>
                                          <p:spTgt spid="88"/>
                                        </p:tgtEl>
                                        <p:attrNameLst>
                                          <p:attrName>fill.type</p:attrName>
                                        </p:attrNameLst>
                                      </p:cBhvr>
                                      <p:to>
                                        <p:strVal val="solid"/>
                                      </p:to>
                                    </p:set>
                                    <p:set>
                                      <p:cBhvr>
                                        <p:cTn id="72" dur="2000" fill="hold"/>
                                        <p:tgtEl>
                                          <p:spTgt spid="88"/>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96"/>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87"/>
                                        </p:tgtEl>
                                        <p:attrNameLst>
                                          <p:attrName>fillcolor</p:attrName>
                                        </p:attrNameLst>
                                      </p:cBhvr>
                                      <p:to>
                                        <a:srgbClr val="8FDAFF"/>
                                      </p:to>
                                    </p:animClr>
                                    <p:set>
                                      <p:cBhvr>
                                        <p:cTn id="83" dur="2000" fill="hold"/>
                                        <p:tgtEl>
                                          <p:spTgt spid="87"/>
                                        </p:tgtEl>
                                        <p:attrNameLst>
                                          <p:attrName>fill.type</p:attrName>
                                        </p:attrNameLst>
                                      </p:cBhvr>
                                      <p:to>
                                        <p:strVal val="solid"/>
                                      </p:to>
                                    </p:set>
                                    <p:set>
                                      <p:cBhvr>
                                        <p:cTn id="84" dur="2000" fill="hold"/>
                                        <p:tgtEl>
                                          <p:spTgt spid="87"/>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97"/>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81"/>
                                        </p:tgtEl>
                                        <p:attrNameLst>
                                          <p:attrName>fillcolor</p:attrName>
                                        </p:attrNameLst>
                                      </p:cBhvr>
                                      <p:to>
                                        <a:srgbClr val="8FDAFF"/>
                                      </p:to>
                                    </p:animClr>
                                    <p:set>
                                      <p:cBhvr>
                                        <p:cTn id="95" dur="2000" fill="hold"/>
                                        <p:tgtEl>
                                          <p:spTgt spid="81"/>
                                        </p:tgtEl>
                                        <p:attrNameLst>
                                          <p:attrName>fill.type</p:attrName>
                                        </p:attrNameLst>
                                      </p:cBhvr>
                                      <p:to>
                                        <p:strVal val="solid"/>
                                      </p:to>
                                    </p:set>
                                    <p:set>
                                      <p:cBhvr>
                                        <p:cTn id="96" dur="2000" fill="hold"/>
                                        <p:tgtEl>
                                          <p:spTgt spid="81"/>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98"/>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90"/>
                                        </p:tgtEl>
                                        <p:attrNameLst>
                                          <p:attrName>fillcolor</p:attrName>
                                        </p:attrNameLst>
                                      </p:cBhvr>
                                      <p:to>
                                        <a:srgbClr val="8FDAFF"/>
                                      </p:to>
                                    </p:animClr>
                                    <p:set>
                                      <p:cBhvr>
                                        <p:cTn id="107" dur="2000" fill="hold"/>
                                        <p:tgtEl>
                                          <p:spTgt spid="90"/>
                                        </p:tgtEl>
                                        <p:attrNameLst>
                                          <p:attrName>fill.type</p:attrName>
                                        </p:attrNameLst>
                                      </p:cBhvr>
                                      <p:to>
                                        <p:strVal val="solid"/>
                                      </p:to>
                                    </p:set>
                                    <p:set>
                                      <p:cBhvr>
                                        <p:cTn id="108" dur="2000" fill="hold"/>
                                        <p:tgtEl>
                                          <p:spTgt spid="90"/>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99"/>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10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86"/>
                                        </p:tgtEl>
                                        <p:attrNameLst>
                                          <p:attrName>fillcolor</p:attrName>
                                        </p:attrNameLst>
                                      </p:cBhvr>
                                      <p:to>
                                        <a:srgbClr val="8FDAFF"/>
                                      </p:to>
                                    </p:animClr>
                                    <p:set>
                                      <p:cBhvr>
                                        <p:cTn id="119" dur="2000" fill="hold"/>
                                        <p:tgtEl>
                                          <p:spTgt spid="86"/>
                                        </p:tgtEl>
                                        <p:attrNameLst>
                                          <p:attrName>fill.type</p:attrName>
                                        </p:attrNameLst>
                                      </p:cBhvr>
                                      <p:to>
                                        <p:strVal val="solid"/>
                                      </p:to>
                                    </p:set>
                                    <p:set>
                                      <p:cBhvr>
                                        <p:cTn id="120" dur="2000" fill="hold"/>
                                        <p:tgtEl>
                                          <p:spTgt spid="86"/>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100"/>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84"/>
                                        </p:tgtEl>
                                        <p:attrNameLst>
                                          <p:attrName>fillcolor</p:attrName>
                                        </p:attrNameLst>
                                      </p:cBhvr>
                                      <p:to>
                                        <a:srgbClr val="8FDAFF"/>
                                      </p:to>
                                    </p:animClr>
                                    <p:set>
                                      <p:cBhvr>
                                        <p:cTn id="131" dur="2000" fill="hold"/>
                                        <p:tgtEl>
                                          <p:spTgt spid="84"/>
                                        </p:tgtEl>
                                        <p:attrNameLst>
                                          <p:attrName>fill.type</p:attrName>
                                        </p:attrNameLst>
                                      </p:cBhvr>
                                      <p:to>
                                        <p:strVal val="solid"/>
                                      </p:to>
                                    </p:set>
                                    <p:set>
                                      <p:cBhvr>
                                        <p:cTn id="132" dur="2000" fill="hold"/>
                                        <p:tgtEl>
                                          <p:spTgt spid="84"/>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101"/>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10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83"/>
                                        </p:tgtEl>
                                        <p:attrNameLst>
                                          <p:attrName>fillcolor</p:attrName>
                                        </p:attrNameLst>
                                      </p:cBhvr>
                                      <p:to>
                                        <a:srgbClr val="8FDAFF"/>
                                      </p:to>
                                    </p:animClr>
                                    <p:set>
                                      <p:cBhvr>
                                        <p:cTn id="143" dur="2000" fill="hold"/>
                                        <p:tgtEl>
                                          <p:spTgt spid="83"/>
                                        </p:tgtEl>
                                        <p:attrNameLst>
                                          <p:attrName>fill.type</p:attrName>
                                        </p:attrNameLst>
                                      </p:cBhvr>
                                      <p:to>
                                        <p:strVal val="solid"/>
                                      </p:to>
                                    </p:set>
                                    <p:set>
                                      <p:cBhvr>
                                        <p:cTn id="144" dur="2000" fill="hold"/>
                                        <p:tgtEl>
                                          <p:spTgt spid="83"/>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102"/>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7A0D49A0-77FB-49EF-8483-7D02A06B5EED}"/>
              </a:ext>
            </a:extLst>
          </p:cNvPr>
          <p:cNvGraphicFramePr>
            <a:graphicFrameLocks noGrp="1"/>
          </p:cNvGraphicFramePr>
          <p:nvPr/>
        </p:nvGraphicFramePr>
        <p:xfrm>
          <a:off x="105647" y="1514842"/>
          <a:ext cx="11917892" cy="2436743"/>
        </p:xfrm>
        <a:graphic>
          <a:graphicData uri="http://schemas.openxmlformats.org/drawingml/2006/table">
            <a:tbl>
              <a:tblPr firstRow="1" bandRow="1">
                <a:tableStyleId>{5940675A-B579-460E-94D1-54222C63F5DA}</a:tableStyleId>
              </a:tblPr>
              <a:tblGrid>
                <a:gridCol w="5489114">
                  <a:extLst>
                    <a:ext uri="{9D8B030D-6E8A-4147-A177-3AD203B41FA5}">
                      <a16:colId xmlns:a16="http://schemas.microsoft.com/office/drawing/2014/main" val="3420928766"/>
                    </a:ext>
                  </a:extLst>
                </a:gridCol>
                <a:gridCol w="6428778">
                  <a:extLst>
                    <a:ext uri="{9D8B030D-6E8A-4147-A177-3AD203B41FA5}">
                      <a16:colId xmlns:a16="http://schemas.microsoft.com/office/drawing/2014/main" val="2401853344"/>
                    </a:ext>
                  </a:extLst>
                </a:gridCol>
              </a:tblGrid>
              <a:tr h="850911">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3721146379"/>
                  </a:ext>
                </a:extLst>
              </a:tr>
              <a:tr h="1585832">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813980462"/>
                  </a:ext>
                </a:extLst>
              </a:tr>
            </a:tbl>
          </a:graphicData>
        </a:graphic>
      </p:graphicFrame>
      <p:sp>
        <p:nvSpPr>
          <p:cNvPr id="83" name="Rectangular Callout 64">
            <a:extLst>
              <a:ext uri="{FF2B5EF4-FFF2-40B4-BE49-F238E27FC236}">
                <a16:creationId xmlns:a16="http://schemas.microsoft.com/office/drawing/2014/main" id="{C45758EC-05BC-4513-9C36-8A6410999C85}"/>
              </a:ext>
            </a:extLst>
          </p:cNvPr>
          <p:cNvSpPr/>
          <p:nvPr/>
        </p:nvSpPr>
        <p:spPr>
          <a:xfrm>
            <a:off x="226292" y="4995781"/>
            <a:ext cx="11789077" cy="1733719"/>
          </a:xfrm>
          <a:prstGeom prst="wedgeRectCallout">
            <a:avLst>
              <a:gd name="adj1" fmla="val -29144"/>
              <a:gd name="adj2" fmla="val -49048"/>
            </a:avLst>
          </a:prstGeom>
          <a:solidFill>
            <a:srgbClr val="EBF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2FA519EB-BD42-407E-BD5D-E2C0438B6EA2}"/>
              </a:ext>
            </a:extLst>
          </p:cNvPr>
          <p:cNvSpPr txBox="1"/>
          <p:nvPr/>
        </p:nvSpPr>
        <p:spPr>
          <a:xfrm>
            <a:off x="234461" y="5063562"/>
            <a:ext cx="12118108" cy="1569660"/>
          </a:xfrm>
          <a:prstGeom prst="rect">
            <a:avLst/>
          </a:prstGeom>
          <a:noFill/>
        </p:spPr>
        <p:txBody>
          <a:bodyPr wrap="square">
            <a:spAutoFit/>
          </a:bodyPr>
          <a:lstStyle/>
          <a:p>
            <a:r>
              <a:rPr lang="en-GB" sz="2400" dirty="0">
                <a:solidFill>
                  <a:srgbClr val="002060"/>
                </a:solidFill>
                <a:latin typeface="Century Gothic" panose="020B0502020202020204" pitchFamily="34" charset="0"/>
              </a:rPr>
              <a:t>- When referring to a singular </a:t>
            </a:r>
            <a:r>
              <a:rPr lang="en-GB" sz="2400" i="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noun, these adjectives end in  _______</a:t>
            </a:r>
          </a:p>
          <a:p>
            <a:r>
              <a:rPr lang="en-GB" sz="2400" dirty="0">
                <a:solidFill>
                  <a:srgbClr val="002060"/>
                </a:solidFill>
                <a:latin typeface="Century Gothic" panose="020B0502020202020204" pitchFamily="34" charset="0"/>
              </a:rPr>
              <a:t>- When referring to a singular </a:t>
            </a:r>
            <a:r>
              <a:rPr lang="en-GB" sz="2400" i="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 noun, these adjectives end in ____</a:t>
            </a:r>
          </a:p>
          <a:p>
            <a:r>
              <a:rPr lang="en-GB" sz="2400" dirty="0">
                <a:solidFill>
                  <a:srgbClr val="002060"/>
                </a:solidFill>
                <a:latin typeface="Century Gothic" panose="020B0502020202020204" pitchFamily="34" charset="0"/>
              </a:rPr>
              <a:t>- Adjectives ending in ______ or –</a:t>
            </a:r>
            <a:r>
              <a:rPr lang="en-GB" sz="2400" b="1" dirty="0">
                <a:solidFill>
                  <a:srgbClr val="002060"/>
                </a:solidFill>
                <a:latin typeface="Century Gothic" panose="020B0502020202020204" pitchFamily="34" charset="0"/>
              </a:rPr>
              <a:t>z </a:t>
            </a:r>
            <a:r>
              <a:rPr lang="en-GB" sz="2400" dirty="0">
                <a:solidFill>
                  <a:srgbClr val="002060"/>
                </a:solidFill>
                <a:latin typeface="Century Gothic" panose="020B0502020202020204" pitchFamily="34" charset="0"/>
              </a:rPr>
              <a:t>have the same ending for a masculine/feminine noun.</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994790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Rounded Rectangle 38">
            <a:extLst>
              <a:ext uri="{FF2B5EF4-FFF2-40B4-BE49-F238E27FC236}">
                <a16:creationId xmlns:a16="http://schemas.microsoft.com/office/drawing/2014/main" id="{B9114051-CC72-4B01-92BD-75831EC7CED5}"/>
              </a:ext>
            </a:extLst>
          </p:cNvPr>
          <p:cNvSpPr/>
          <p:nvPr/>
        </p:nvSpPr>
        <p:spPr>
          <a:xfrm>
            <a:off x="2958542" y="4179441"/>
            <a:ext cx="1409773"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bonito</a:t>
            </a:r>
          </a:p>
        </p:txBody>
      </p:sp>
      <p:sp>
        <p:nvSpPr>
          <p:cNvPr id="76" name="Rounded Rectangle 39">
            <a:extLst>
              <a:ext uri="{FF2B5EF4-FFF2-40B4-BE49-F238E27FC236}">
                <a16:creationId xmlns:a16="http://schemas.microsoft.com/office/drawing/2014/main" id="{28BA8B67-0F4A-4CF7-B4C9-DD14E0205A5A}"/>
              </a:ext>
            </a:extLst>
          </p:cNvPr>
          <p:cNvSpPr/>
          <p:nvPr/>
        </p:nvSpPr>
        <p:spPr>
          <a:xfrm>
            <a:off x="226292" y="4162452"/>
            <a:ext cx="1354858" cy="581704"/>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serio</a:t>
            </a:r>
          </a:p>
        </p:txBody>
      </p:sp>
      <p:sp>
        <p:nvSpPr>
          <p:cNvPr id="77" name="Rounded Rectangle 40">
            <a:extLst>
              <a:ext uri="{FF2B5EF4-FFF2-40B4-BE49-F238E27FC236}">
                <a16:creationId xmlns:a16="http://schemas.microsoft.com/office/drawing/2014/main" id="{18D412AC-6081-4C28-9BB7-BD7303F8AC54}"/>
              </a:ext>
            </a:extLst>
          </p:cNvPr>
          <p:cNvSpPr/>
          <p:nvPr/>
        </p:nvSpPr>
        <p:spPr>
          <a:xfrm>
            <a:off x="4475392" y="4166111"/>
            <a:ext cx="1750351" cy="580687"/>
          </a:xfrm>
          <a:prstGeom prst="roundRect">
            <a:avLst>
              <a:gd name="adj" fmla="val 16667"/>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rápida</a:t>
            </a:r>
            <a:endParaRPr lang="en-GB" sz="2800" dirty="0">
              <a:solidFill>
                <a:srgbClr val="002060"/>
              </a:solidFill>
              <a:latin typeface="Century Gothic" panose="020B0502020202020204" pitchFamily="34" charset="0"/>
            </a:endParaRPr>
          </a:p>
        </p:txBody>
      </p:sp>
      <p:sp>
        <p:nvSpPr>
          <p:cNvPr id="79" name="Rounded Rectangle 42">
            <a:extLst>
              <a:ext uri="{FF2B5EF4-FFF2-40B4-BE49-F238E27FC236}">
                <a16:creationId xmlns:a16="http://schemas.microsoft.com/office/drawing/2014/main" id="{2E848DB9-4344-4F58-9168-AA6B43D025BC}"/>
              </a:ext>
            </a:extLst>
          </p:cNvPr>
          <p:cNvSpPr/>
          <p:nvPr/>
        </p:nvSpPr>
        <p:spPr>
          <a:xfrm>
            <a:off x="6400879" y="4178416"/>
            <a:ext cx="2014649"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elegante</a:t>
            </a:r>
            <a:endParaRPr lang="en-GB" sz="2800" dirty="0">
              <a:solidFill>
                <a:srgbClr val="002060"/>
              </a:solidFill>
              <a:latin typeface="Century Gothic" panose="020B0502020202020204" pitchFamily="34" charset="0"/>
            </a:endParaRPr>
          </a:p>
        </p:txBody>
      </p:sp>
      <p:sp>
        <p:nvSpPr>
          <p:cNvPr id="80" name="Rounded Rectangle 43">
            <a:extLst>
              <a:ext uri="{FF2B5EF4-FFF2-40B4-BE49-F238E27FC236}">
                <a16:creationId xmlns:a16="http://schemas.microsoft.com/office/drawing/2014/main" id="{182F3CEA-D20F-448E-BB35-0B919530AFB2}"/>
              </a:ext>
            </a:extLst>
          </p:cNvPr>
          <p:cNvSpPr/>
          <p:nvPr/>
        </p:nvSpPr>
        <p:spPr>
          <a:xfrm>
            <a:off x="8485622" y="4178416"/>
            <a:ext cx="2239780"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pequeña</a:t>
            </a:r>
            <a:endParaRPr lang="en-GB" sz="28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662D5BDB-C730-4C90-9961-70E5564D52E0}"/>
              </a:ext>
            </a:extLst>
          </p:cNvPr>
          <p:cNvSpPr txBox="1"/>
          <p:nvPr/>
        </p:nvSpPr>
        <p:spPr>
          <a:xfrm>
            <a:off x="226293" y="1535031"/>
            <a:ext cx="5414758"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The ending changes when the noun is masculine/feminine</a:t>
            </a:r>
          </a:p>
        </p:txBody>
      </p:sp>
      <p:sp>
        <p:nvSpPr>
          <p:cNvPr id="82" name="TextBox 81">
            <a:extLst>
              <a:ext uri="{FF2B5EF4-FFF2-40B4-BE49-F238E27FC236}">
                <a16:creationId xmlns:a16="http://schemas.microsoft.com/office/drawing/2014/main" id="{54ECD36B-19FE-4FD4-B1F8-FA544EA01E28}"/>
              </a:ext>
            </a:extLst>
          </p:cNvPr>
          <p:cNvSpPr txBox="1"/>
          <p:nvPr/>
        </p:nvSpPr>
        <p:spPr>
          <a:xfrm>
            <a:off x="5816603" y="1547995"/>
            <a:ext cx="6279498"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The ending is the same for a masculine/feminine noun</a:t>
            </a:r>
          </a:p>
        </p:txBody>
      </p:sp>
      <p:sp>
        <p:nvSpPr>
          <p:cNvPr id="84" name="TextBox 83">
            <a:extLst>
              <a:ext uri="{FF2B5EF4-FFF2-40B4-BE49-F238E27FC236}">
                <a16:creationId xmlns:a16="http://schemas.microsoft.com/office/drawing/2014/main" id="{AEB2A45D-8CC4-417C-A466-21FCB5559085}"/>
              </a:ext>
            </a:extLst>
          </p:cNvPr>
          <p:cNvSpPr txBox="1"/>
          <p:nvPr/>
        </p:nvSpPr>
        <p:spPr>
          <a:xfrm>
            <a:off x="10868509" y="4926518"/>
            <a:ext cx="863898" cy="584775"/>
          </a:xfrm>
          <a:prstGeom prst="rect">
            <a:avLst/>
          </a:prstGeom>
          <a:noFill/>
        </p:spPr>
        <p:txBody>
          <a:bodyPr wrap="square" rtlCol="0">
            <a:spAutoFit/>
          </a:bodyPr>
          <a:lstStyle/>
          <a:p>
            <a:r>
              <a:rPr lang="en-GB" sz="3200" b="1" i="1" dirty="0">
                <a:solidFill>
                  <a:srgbClr val="00B0F0"/>
                </a:solidFill>
                <a:latin typeface="Century Gothic" panose="020B0502020202020204" pitchFamily="34" charset="0"/>
              </a:rPr>
              <a:t>-o</a:t>
            </a:r>
          </a:p>
        </p:txBody>
      </p:sp>
      <p:sp>
        <p:nvSpPr>
          <p:cNvPr id="85" name="TextBox 84">
            <a:extLst>
              <a:ext uri="{FF2B5EF4-FFF2-40B4-BE49-F238E27FC236}">
                <a16:creationId xmlns:a16="http://schemas.microsoft.com/office/drawing/2014/main" id="{D02542F3-AAED-48E0-9981-DA461FD1E067}"/>
              </a:ext>
            </a:extLst>
          </p:cNvPr>
          <p:cNvSpPr txBox="1"/>
          <p:nvPr/>
        </p:nvSpPr>
        <p:spPr>
          <a:xfrm>
            <a:off x="10436561" y="5308530"/>
            <a:ext cx="863897" cy="584775"/>
          </a:xfrm>
          <a:prstGeom prst="rect">
            <a:avLst/>
          </a:prstGeom>
          <a:noFill/>
        </p:spPr>
        <p:txBody>
          <a:bodyPr wrap="square" rtlCol="0">
            <a:spAutoFit/>
          </a:bodyPr>
          <a:lstStyle/>
          <a:p>
            <a:r>
              <a:rPr lang="en-GB" sz="3200" b="1" i="1" dirty="0">
                <a:solidFill>
                  <a:srgbClr val="FF0000"/>
                </a:solidFill>
                <a:latin typeface="Century Gothic" panose="020B0502020202020204" pitchFamily="34" charset="0"/>
              </a:rPr>
              <a:t>-a</a:t>
            </a:r>
          </a:p>
        </p:txBody>
      </p:sp>
      <p:sp>
        <p:nvSpPr>
          <p:cNvPr id="86" name="Rounded Rectangle 70">
            <a:extLst>
              <a:ext uri="{FF2B5EF4-FFF2-40B4-BE49-F238E27FC236}">
                <a16:creationId xmlns:a16="http://schemas.microsoft.com/office/drawing/2014/main" id="{0123F6F4-B10F-4B1F-87A9-4847979761F3}"/>
              </a:ext>
            </a:extLst>
          </p:cNvPr>
          <p:cNvSpPr/>
          <p:nvPr/>
        </p:nvSpPr>
        <p:spPr>
          <a:xfrm>
            <a:off x="10795496" y="4160391"/>
            <a:ext cx="1206004" cy="598722"/>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triste</a:t>
            </a:r>
          </a:p>
        </p:txBody>
      </p:sp>
      <p:sp>
        <p:nvSpPr>
          <p:cNvPr id="87" name="Rounded Rectangle 71">
            <a:extLst>
              <a:ext uri="{FF2B5EF4-FFF2-40B4-BE49-F238E27FC236}">
                <a16:creationId xmlns:a16="http://schemas.microsoft.com/office/drawing/2014/main" id="{23B90D3C-39E0-4716-95D5-CE87BE23E6A0}"/>
              </a:ext>
            </a:extLst>
          </p:cNvPr>
          <p:cNvSpPr/>
          <p:nvPr/>
        </p:nvSpPr>
        <p:spPr>
          <a:xfrm>
            <a:off x="1738047" y="4163468"/>
            <a:ext cx="1100404" cy="580687"/>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feliz</a:t>
            </a:r>
            <a:endParaRPr lang="en-GB" sz="28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6BF1D074-70F8-4FC6-812B-F212B25A495B}"/>
              </a:ext>
            </a:extLst>
          </p:cNvPr>
          <p:cNvSpPr txBox="1"/>
          <p:nvPr/>
        </p:nvSpPr>
        <p:spPr>
          <a:xfrm>
            <a:off x="3809363" y="5671120"/>
            <a:ext cx="839877"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-e</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5">
            <a:alphaModFix/>
          </a:blip>
          <a:srcRect/>
          <a:stretch/>
        </p:blipFill>
        <p:spPr>
          <a:xfrm>
            <a:off x="10785403" y="33719"/>
            <a:ext cx="1330395" cy="1332245"/>
          </a:xfrm>
          <a:prstGeom prst="rect">
            <a:avLst/>
          </a:prstGeom>
          <a:noFill/>
          <a:ln>
            <a:noFill/>
          </a:ln>
        </p:spPr>
      </p:pic>
      <p:pic>
        <p:nvPicPr>
          <p:cNvPr id="3" name="Graphic 2" descr="Teacher">
            <a:extLst>
              <a:ext uri="{FF2B5EF4-FFF2-40B4-BE49-F238E27FC236}">
                <a16:creationId xmlns:a16="http://schemas.microsoft.com/office/drawing/2014/main" id="{2F680048-7378-5CA6-CE01-BD74CAFA6C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647" y="625329"/>
            <a:ext cx="914400" cy="914400"/>
          </a:xfrm>
          <a:prstGeom prst="rect">
            <a:avLst/>
          </a:prstGeom>
        </p:spPr>
      </p:pic>
      <p:sp>
        <p:nvSpPr>
          <p:cNvPr id="4" name="Speech Bubble: Rectangle with Corners Rounded 3">
            <a:hlinkClick r:id="" action="ppaction://noaction">
              <a:snd r:embed="rId8" name="t1_w12_fs3_1.wav"/>
            </a:hlinkClick>
            <a:extLst>
              <a:ext uri="{FF2B5EF4-FFF2-40B4-BE49-F238E27FC236}">
                <a16:creationId xmlns:a16="http://schemas.microsoft.com/office/drawing/2014/main" id="{4E3D79E4-3B05-D2C1-5DC2-2B0105DE4E99}"/>
              </a:ext>
            </a:extLst>
          </p:cNvPr>
          <p:cNvSpPr/>
          <p:nvPr/>
        </p:nvSpPr>
        <p:spPr>
          <a:xfrm>
            <a:off x="1054480" y="785633"/>
            <a:ext cx="5803520" cy="515134"/>
          </a:xfrm>
          <a:prstGeom prst="wedgeRoundRectCallout">
            <a:avLst>
              <a:gd name="adj1" fmla="val -55113"/>
              <a:gd name="adj2" fmla="val 41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grupo</a:t>
            </a:r>
            <a:r>
              <a:rPr lang="en-GB" sz="2800" b="1" dirty="0">
                <a:solidFill>
                  <a:schemeClr val="bg1"/>
                </a:solidFill>
                <a:latin typeface="Century Gothic" panose="020B0502020202020204" pitchFamily="34" charset="0"/>
              </a:rPr>
              <a:t> correcto 📝.</a:t>
            </a: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44444E-6 L 0.00182 -0.23936 " pathEditMode="relative" rAng="0" ptsTypes="AA">
                                      <p:cBhvr>
                                        <p:cTn id="6" dur="2000" fill="hold"/>
                                        <p:tgtEl>
                                          <p:spTgt spid="76"/>
                                        </p:tgtEl>
                                        <p:attrNameLst>
                                          <p:attrName>ppt_x</p:attrName>
                                          <p:attrName>ppt_y</p:attrName>
                                        </p:attrNameLst>
                                      </p:cBhvr>
                                      <p:rCtr x="91" y="-1196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7 4.44444E-6 L 0.37018 -0.2375 " pathEditMode="relative" rAng="0" ptsTypes="AA">
                                      <p:cBhvr>
                                        <p:cTn id="10" dur="2000" fill="hold"/>
                                        <p:tgtEl>
                                          <p:spTgt spid="87"/>
                                        </p:tgtEl>
                                        <p:attrNameLst>
                                          <p:attrName>ppt_x</p:attrName>
                                          <p:attrName>ppt_y</p:attrName>
                                        </p:attrNameLst>
                                      </p:cBhvr>
                                      <p:rCtr x="18503" y="-1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8.33333E-7 -3.7037E-7 L -0.09896 -0.23981 " pathEditMode="relative" rAng="0" ptsTypes="AA">
                                      <p:cBhvr>
                                        <p:cTn id="14" dur="2000" fill="hold"/>
                                        <p:tgtEl>
                                          <p:spTgt spid="65"/>
                                        </p:tgtEl>
                                        <p:attrNameLst>
                                          <p:attrName>ppt_x</p:attrName>
                                          <p:attrName>ppt_y</p:attrName>
                                        </p:attrNameLst>
                                      </p:cBhvr>
                                      <p:rCtr x="-4948" y="-1199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1.48148E-6 L -0.14245 -0.12107 " pathEditMode="relative" rAng="0" ptsTypes="AA">
                                      <p:cBhvr>
                                        <p:cTn id="18" dur="2000" fill="hold"/>
                                        <p:tgtEl>
                                          <p:spTgt spid="77"/>
                                        </p:tgtEl>
                                        <p:attrNameLst>
                                          <p:attrName>ppt_x</p:attrName>
                                          <p:attrName>ppt_y</p:attrName>
                                        </p:attrNameLst>
                                      </p:cBhvr>
                                      <p:rCtr x="-7122" y="-606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1.11111E-6 L 0.09701 -0.17083 " pathEditMode="relative" rAng="0" ptsTypes="AA">
                                      <p:cBhvr>
                                        <p:cTn id="22" dur="2000" fill="hold"/>
                                        <p:tgtEl>
                                          <p:spTgt spid="79"/>
                                        </p:tgtEl>
                                        <p:attrNameLst>
                                          <p:attrName>ppt_x</p:attrName>
                                          <p:attrName>ppt_y</p:attrName>
                                        </p:attrNameLst>
                                      </p:cBhvr>
                                      <p:rCtr x="4844" y="-854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7 1.11111E-6 L -0.43307 -0.21806 " pathEditMode="relative" rAng="0" ptsTypes="AA">
                                      <p:cBhvr>
                                        <p:cTn id="26" dur="2000" fill="hold"/>
                                        <p:tgtEl>
                                          <p:spTgt spid="80"/>
                                        </p:tgtEl>
                                        <p:attrNameLst>
                                          <p:attrName>ppt_x</p:attrName>
                                          <p:attrName>ppt_y</p:attrName>
                                        </p:attrNameLst>
                                      </p:cBhvr>
                                      <p:rCtr x="-21654" y="-1090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1.48148E-6 L -0.00808 -0.23657 " pathEditMode="relative" rAng="0" ptsTypes="AA">
                                      <p:cBhvr>
                                        <p:cTn id="30" dur="2000" fill="hold"/>
                                        <p:tgtEl>
                                          <p:spTgt spid="86"/>
                                        </p:tgtEl>
                                        <p:attrNameLst>
                                          <p:attrName>ppt_x</p:attrName>
                                          <p:attrName>ppt_y</p:attrName>
                                        </p:attrNameLst>
                                      </p:cBhvr>
                                      <p:rCtr x="-404" y="-11829"/>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6" grpId="0" animBg="1"/>
      <p:bldP spid="77" grpId="0" animBg="1"/>
      <p:bldP spid="79" grpId="0" animBg="1"/>
      <p:bldP spid="80" grpId="0" animBg="1"/>
      <p:bldP spid="84" grpId="0"/>
      <p:bldP spid="85" grpId="0"/>
      <p:bldP spid="86" grpId="0" animBg="1"/>
      <p:bldP spid="87" grpId="0" animBg="1"/>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a:solidFill>
                  <a:srgbClr val="002060"/>
                </a:solidFill>
                <a:latin typeface="Century Gothic" panose="020B0502020202020204" pitchFamily="34" charset="0"/>
              </a:rPr>
              <a:t>Yes/no questions </a:t>
            </a:r>
            <a:endParaRPr lang="en-GB" sz="2800" b="1" dirty="0">
              <a:solidFill>
                <a:srgbClr val="002060"/>
              </a:solidFill>
              <a:latin typeface="Century Gothic" panose="020B0502020202020204" pitchFamily="34" charset="0"/>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861603" y="33719"/>
            <a:ext cx="1330395" cy="1332245"/>
          </a:xfrm>
          <a:prstGeom prst="rect">
            <a:avLst/>
          </a:prstGeom>
          <a:noFill/>
          <a:ln>
            <a:noFill/>
          </a:ln>
        </p:spPr>
      </p:pic>
      <p:sp>
        <p:nvSpPr>
          <p:cNvPr id="28" name="Google Shape;172;p8">
            <a:extLst>
              <a:ext uri="{FF2B5EF4-FFF2-40B4-BE49-F238E27FC236}">
                <a16:creationId xmlns:a16="http://schemas.microsoft.com/office/drawing/2014/main" id="{00D273C6-32B8-4C78-A434-579DFBBDDE7A}"/>
              </a:ext>
            </a:extLst>
          </p:cNvPr>
          <p:cNvSpPr txBox="1"/>
          <p:nvPr/>
        </p:nvSpPr>
        <p:spPr>
          <a:xfrm>
            <a:off x="895668" y="3747830"/>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a:t>
            </a:r>
            <a:r>
              <a:rPr kumimoji="0" lang="en-GB" sz="2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libro</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8">
            <a:alphaModFix/>
          </a:blip>
          <a:srcRect/>
          <a:stretch/>
        </p:blipFill>
        <p:spPr>
          <a:xfrm>
            <a:off x="261145" y="4255726"/>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895668" y="4312557"/>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You have </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book.</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Google Shape;171;p8">
            <a:extLst>
              <a:ext uri="{FF2B5EF4-FFF2-40B4-BE49-F238E27FC236}">
                <a16:creationId xmlns:a16="http://schemas.microsoft.com/office/drawing/2014/main" id="{1C2BA49B-BBAB-4D33-B908-8134CDE29DD7}"/>
              </a:ext>
            </a:extLst>
          </p:cNvPr>
          <p:cNvSpPr txBox="1"/>
          <p:nvPr/>
        </p:nvSpPr>
        <p:spPr>
          <a:xfrm>
            <a:off x="321362" y="3317323"/>
            <a:ext cx="1187063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how to say ‘you have’: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Google Shape;171;p8">
            <a:extLst>
              <a:ext uri="{FF2B5EF4-FFF2-40B4-BE49-F238E27FC236}">
                <a16:creationId xmlns:a16="http://schemas.microsoft.com/office/drawing/2014/main" id="{70495B2D-DD90-47B8-AC77-5FAE774A4FD4}"/>
              </a:ext>
            </a:extLst>
          </p:cNvPr>
          <p:cNvSpPr txBox="1"/>
          <p:nvPr/>
        </p:nvSpPr>
        <p:spPr>
          <a:xfrm>
            <a:off x="160682" y="952966"/>
            <a:ext cx="1187063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Turn a statement into a yes/no question by making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voice go up at the end.</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Google Shape;171;p8">
            <a:extLst>
              <a:ext uri="{FF2B5EF4-FFF2-40B4-BE49-F238E27FC236}">
                <a16:creationId xmlns:a16="http://schemas.microsoft.com/office/drawing/2014/main" id="{03E1AB82-8BA7-4233-90F2-5A67310A4241}"/>
              </a:ext>
            </a:extLst>
          </p:cNvPr>
          <p:cNvSpPr txBox="1"/>
          <p:nvPr/>
        </p:nvSpPr>
        <p:spPr>
          <a:xfrm>
            <a:off x="875269" y="2134074"/>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rPr>
              <a:t>Tengo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Google Shape;171;p8">
            <a:extLst>
              <a:ext uri="{FF2B5EF4-FFF2-40B4-BE49-F238E27FC236}">
                <a16:creationId xmlns:a16="http://schemas.microsoft.com/office/drawing/2014/main" id="{56506920-5F00-43E9-84BC-5D9736434730}"/>
              </a:ext>
            </a:extLst>
          </p:cNvPr>
          <p:cNvSpPr txBox="1"/>
          <p:nvPr/>
        </p:nvSpPr>
        <p:spPr>
          <a:xfrm>
            <a:off x="3774542" y="2125227"/>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rPr>
              <a:t>I have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Google Shape;171;p8">
            <a:extLst>
              <a:ext uri="{FF2B5EF4-FFF2-40B4-BE49-F238E27FC236}">
                <a16:creationId xmlns:a16="http://schemas.microsoft.com/office/drawing/2014/main" id="{42E32B36-F678-4026-908B-57AF9CA1ED59}"/>
              </a:ext>
            </a:extLst>
          </p:cNvPr>
          <p:cNvSpPr txBox="1"/>
          <p:nvPr/>
        </p:nvSpPr>
        <p:spPr>
          <a:xfrm>
            <a:off x="875269" y="2624137"/>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rPr>
              <a:t>Tengo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Google Shape;171;p8">
            <a:extLst>
              <a:ext uri="{FF2B5EF4-FFF2-40B4-BE49-F238E27FC236}">
                <a16:creationId xmlns:a16="http://schemas.microsoft.com/office/drawing/2014/main" id="{C3C8325B-FCE1-4803-BF2C-70C426C22E9D}"/>
              </a:ext>
            </a:extLst>
          </p:cNvPr>
          <p:cNvSpPr txBox="1"/>
          <p:nvPr/>
        </p:nvSpPr>
        <p:spPr>
          <a:xfrm>
            <a:off x="3774541" y="2668500"/>
            <a:ext cx="351715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rPr>
              <a:t>Do I have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71;p8">
            <a:extLst>
              <a:ext uri="{FF2B5EF4-FFF2-40B4-BE49-F238E27FC236}">
                <a16:creationId xmlns:a16="http://schemas.microsoft.com/office/drawing/2014/main" id="{5F00E36C-DAA6-4943-B4FB-5C3D98B6D9E7}"/>
              </a:ext>
            </a:extLst>
          </p:cNvPr>
          <p:cNvSpPr txBox="1"/>
          <p:nvPr/>
        </p:nvSpPr>
        <p:spPr>
          <a:xfrm>
            <a:off x="321364" y="5047004"/>
            <a:ext cx="1187063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someone else ‘do you have?’ using</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making your voice go up.</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Google Shape;172;p8">
            <a:extLst>
              <a:ext uri="{FF2B5EF4-FFF2-40B4-BE49-F238E27FC236}">
                <a16:creationId xmlns:a16="http://schemas.microsoft.com/office/drawing/2014/main" id="{1CB9C390-E909-4B0E-B446-34A0BBD5E032}"/>
              </a:ext>
            </a:extLst>
          </p:cNvPr>
          <p:cNvSpPr txBox="1"/>
          <p:nvPr/>
        </p:nvSpPr>
        <p:spPr>
          <a:xfrm>
            <a:off x="895668" y="5617799"/>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a:t>
            </a:r>
            <a:r>
              <a:rPr kumimoji="0" lang="en-GB" sz="2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libro</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5" name="Google Shape;183;p8">
            <a:extLst>
              <a:ext uri="{FF2B5EF4-FFF2-40B4-BE49-F238E27FC236}">
                <a16:creationId xmlns:a16="http://schemas.microsoft.com/office/drawing/2014/main" id="{2A4FC43A-4DF9-41A8-8489-E7D974C67BCB}"/>
              </a:ext>
            </a:extLst>
          </p:cNvPr>
          <p:cNvPicPr preferRelativeResize="0"/>
          <p:nvPr/>
        </p:nvPicPr>
        <p:blipFill rotWithShape="1">
          <a:blip r:embed="rId8">
            <a:alphaModFix/>
          </a:blip>
          <a:srcRect/>
          <a:stretch/>
        </p:blipFill>
        <p:spPr>
          <a:xfrm>
            <a:off x="261145" y="6016353"/>
            <a:ext cx="634523" cy="671647"/>
          </a:xfrm>
          <a:prstGeom prst="rect">
            <a:avLst/>
          </a:prstGeom>
          <a:noFill/>
          <a:ln>
            <a:noFill/>
          </a:ln>
        </p:spPr>
      </p:pic>
      <p:sp>
        <p:nvSpPr>
          <p:cNvPr id="36" name="Google Shape;172;p8">
            <a:extLst>
              <a:ext uri="{FF2B5EF4-FFF2-40B4-BE49-F238E27FC236}">
                <a16:creationId xmlns:a16="http://schemas.microsoft.com/office/drawing/2014/main" id="{20E53D41-D6A7-4FB8-878D-B2BD64FA60BD}"/>
              </a:ext>
            </a:extLst>
          </p:cNvPr>
          <p:cNvSpPr txBox="1"/>
          <p:nvPr/>
        </p:nvSpPr>
        <p:spPr>
          <a:xfrm>
            <a:off x="875269" y="6118750"/>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Do y</a:t>
            </a: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ou</a:t>
            </a: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have </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book?</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965993B-88CB-4FDC-8878-435F9F3BBE21}"/>
              </a:ext>
            </a:extLst>
          </p:cNvPr>
          <p:cNvGrpSpPr/>
          <p:nvPr/>
        </p:nvGrpSpPr>
        <p:grpSpPr>
          <a:xfrm>
            <a:off x="6308988" y="5493347"/>
            <a:ext cx="3112910" cy="1240201"/>
            <a:chOff x="6308988" y="5493347"/>
            <a:chExt cx="3112910" cy="1240201"/>
          </a:xfrm>
        </p:grpSpPr>
        <p:sp>
          <p:nvSpPr>
            <p:cNvPr id="9" name="Speech Bubble: Rectangle 8">
              <a:extLst>
                <a:ext uri="{FF2B5EF4-FFF2-40B4-BE49-F238E27FC236}">
                  <a16:creationId xmlns:a16="http://schemas.microsoft.com/office/drawing/2014/main" id="{78B16154-7393-41AA-A59E-48C908C1204E}"/>
                </a:ext>
              </a:extLst>
            </p:cNvPr>
            <p:cNvSpPr/>
            <p:nvPr/>
          </p:nvSpPr>
          <p:spPr>
            <a:xfrm>
              <a:off x="6308988" y="5493347"/>
              <a:ext cx="3112910" cy="1240201"/>
            </a:xfrm>
            <a:prstGeom prst="wedgeRectCallout">
              <a:avLst>
                <a:gd name="adj1" fmla="val -67633"/>
                <a:gd name="adj2" fmla="val 2251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descr="A picture containing window&#10;&#10;Description automatically generated">
              <a:extLst>
                <a:ext uri="{FF2B5EF4-FFF2-40B4-BE49-F238E27FC236}">
                  <a16:creationId xmlns:a16="http://schemas.microsoft.com/office/drawing/2014/main" id="{272580DD-62B6-4FEB-B524-7AE536CFA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03434" y="5809592"/>
              <a:ext cx="446780" cy="627059"/>
            </a:xfrm>
            <a:prstGeom prst="rect">
              <a:avLst/>
            </a:prstGeom>
          </p:spPr>
        </p:pic>
        <p:pic>
          <p:nvPicPr>
            <p:cNvPr id="38" name="Picture 37" descr="A picture containing window&#10;&#10;Description automatically generated">
              <a:extLst>
                <a:ext uri="{FF2B5EF4-FFF2-40B4-BE49-F238E27FC236}">
                  <a16:creationId xmlns:a16="http://schemas.microsoft.com/office/drawing/2014/main" id="{A847A12A-EF4D-4765-9C1B-8DC342C276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6403456" y="5872435"/>
              <a:ext cx="446780" cy="627059"/>
            </a:xfrm>
            <a:prstGeom prst="rect">
              <a:avLst/>
            </a:prstGeom>
          </p:spPr>
        </p:pic>
      </p:grpSp>
      <p:grpSp>
        <p:nvGrpSpPr>
          <p:cNvPr id="4" name="Group 3">
            <a:extLst>
              <a:ext uri="{FF2B5EF4-FFF2-40B4-BE49-F238E27FC236}">
                <a16:creationId xmlns:a16="http://schemas.microsoft.com/office/drawing/2014/main" id="{99CAA51A-C3CC-4DD3-A5C8-B6BC1948BE96}"/>
              </a:ext>
            </a:extLst>
          </p:cNvPr>
          <p:cNvGrpSpPr/>
          <p:nvPr/>
        </p:nvGrpSpPr>
        <p:grpSpPr>
          <a:xfrm>
            <a:off x="6861008" y="1315071"/>
            <a:ext cx="3150897" cy="1525474"/>
            <a:chOff x="6861008" y="1315071"/>
            <a:chExt cx="3150897" cy="1525474"/>
          </a:xfrm>
        </p:grpSpPr>
        <p:pic>
          <p:nvPicPr>
            <p:cNvPr id="23" name="Picture 22" descr="A picture containing text, businesscard&#10;&#10;Description automatically generated">
              <a:extLst>
                <a:ext uri="{FF2B5EF4-FFF2-40B4-BE49-F238E27FC236}">
                  <a16:creationId xmlns:a16="http://schemas.microsoft.com/office/drawing/2014/main" id="{8CB99DEB-B3B8-45ED-85F7-B6C16DBEA75C}"/>
                </a:ext>
              </a:extLst>
            </p:cNvPr>
            <p:cNvPicPr>
              <a:picLocks noChangeAspect="1"/>
            </p:cNvPicPr>
            <p:nvPr/>
          </p:nvPicPr>
          <p:blipFill>
            <a:blip r:embed="rId10"/>
            <a:stretch>
              <a:fillRect/>
            </a:stretch>
          </p:blipFill>
          <p:spPr>
            <a:xfrm>
              <a:off x="8424613" y="1655914"/>
              <a:ext cx="810867" cy="577483"/>
            </a:xfrm>
            <a:prstGeom prst="rect">
              <a:avLst/>
            </a:prstGeom>
          </p:spPr>
        </p:pic>
        <p:sp>
          <p:nvSpPr>
            <p:cNvPr id="3" name="Thought Bubble: Cloud 2">
              <a:extLst>
                <a:ext uri="{FF2B5EF4-FFF2-40B4-BE49-F238E27FC236}">
                  <a16:creationId xmlns:a16="http://schemas.microsoft.com/office/drawing/2014/main" id="{90F5DE8D-5D6E-431E-B915-A25FD39C4953}"/>
                </a:ext>
              </a:extLst>
            </p:cNvPr>
            <p:cNvSpPr/>
            <p:nvPr/>
          </p:nvSpPr>
          <p:spPr>
            <a:xfrm>
              <a:off x="7648189" y="1376901"/>
              <a:ext cx="2363716" cy="1165552"/>
            </a:xfrm>
            <a:prstGeom prst="cloudCallout">
              <a:avLst>
                <a:gd name="adj1" fmla="val -49683"/>
                <a:gd name="adj2" fmla="val 3590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window&#10;&#10;Description automatically generated">
              <a:extLst>
                <a:ext uri="{FF2B5EF4-FFF2-40B4-BE49-F238E27FC236}">
                  <a16:creationId xmlns:a16="http://schemas.microsoft.com/office/drawing/2014/main" id="{66DFD0D6-2B3B-4269-B750-2ECA2CA80E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0214" y="1601378"/>
              <a:ext cx="446780" cy="627059"/>
            </a:xfrm>
            <a:prstGeom prst="rect">
              <a:avLst/>
            </a:prstGeom>
          </p:spPr>
        </p:pic>
        <p:pic>
          <p:nvPicPr>
            <p:cNvPr id="25" name="Picture 24" descr="A picture containing window&#10;&#10;Description automatically generated">
              <a:extLst>
                <a:ext uri="{FF2B5EF4-FFF2-40B4-BE49-F238E27FC236}">
                  <a16:creationId xmlns:a16="http://schemas.microsoft.com/office/drawing/2014/main" id="{A406B6A7-3A9F-4ACB-A7DE-5512F322A5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8003201" y="1687478"/>
              <a:ext cx="446780" cy="627059"/>
            </a:xfrm>
            <a:prstGeom prst="rect">
              <a:avLst/>
            </a:prstGeom>
          </p:spPr>
        </p:pic>
        <p:pic>
          <p:nvPicPr>
            <p:cNvPr id="29" name="Picture 28" descr="A picture containing text, toy, doll, vector graphics&#10;&#10;Description automatically generated">
              <a:extLst>
                <a:ext uri="{FF2B5EF4-FFF2-40B4-BE49-F238E27FC236}">
                  <a16:creationId xmlns:a16="http://schemas.microsoft.com/office/drawing/2014/main" id="{388F976A-336E-4ED7-9E20-EF1B3FA18F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861008" y="1315071"/>
              <a:ext cx="803062" cy="1525474"/>
            </a:xfrm>
            <a:prstGeom prst="rect">
              <a:avLst/>
            </a:prstGeom>
          </p:spPr>
        </p:pic>
      </p:grpSp>
      <p:pic>
        <p:nvPicPr>
          <p:cNvPr id="34" name="Picture 33" descr="A picture containing text, businesscard&#10;&#10;Description automatically generated">
            <a:extLst>
              <a:ext uri="{FF2B5EF4-FFF2-40B4-BE49-F238E27FC236}">
                <a16:creationId xmlns:a16="http://schemas.microsoft.com/office/drawing/2014/main" id="{B822E362-68E0-4C50-A7F3-506806AA4001}"/>
              </a:ext>
            </a:extLst>
          </p:cNvPr>
          <p:cNvPicPr>
            <a:picLocks noChangeAspect="1"/>
          </p:cNvPicPr>
          <p:nvPr/>
        </p:nvPicPr>
        <p:blipFill>
          <a:blip r:embed="rId10"/>
          <a:stretch>
            <a:fillRect/>
          </a:stretch>
        </p:blipFill>
        <p:spPr>
          <a:xfrm>
            <a:off x="7179010" y="5750673"/>
            <a:ext cx="1273540" cy="906989"/>
          </a:xfrm>
          <a:prstGeom prst="rect">
            <a:avLst/>
          </a:prstGeom>
        </p:spPr>
      </p:pic>
      <p:pic>
        <p:nvPicPr>
          <p:cNvPr id="40" name="Picture 39" descr="A picture containing text, toy, doll, vector graphics&#10;&#10;Description automatically generated">
            <a:extLst>
              <a:ext uri="{FF2B5EF4-FFF2-40B4-BE49-F238E27FC236}">
                <a16:creationId xmlns:a16="http://schemas.microsoft.com/office/drawing/2014/main" id="{91173B71-568D-404C-B364-39D6B4B0CE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270560" y="3771024"/>
            <a:ext cx="634524" cy="1205324"/>
          </a:xfrm>
          <a:prstGeom prst="rect">
            <a:avLst/>
          </a:prstGeom>
        </p:spPr>
      </p:pic>
      <p:sp>
        <p:nvSpPr>
          <p:cNvPr id="6" name="Speech Bubble: Rectangle with Corners Rounded 5">
            <a:extLst>
              <a:ext uri="{FF2B5EF4-FFF2-40B4-BE49-F238E27FC236}">
                <a16:creationId xmlns:a16="http://schemas.microsoft.com/office/drawing/2014/main" id="{54903EDA-35DE-4744-8954-9E1B950E36FF}"/>
              </a:ext>
            </a:extLst>
          </p:cNvPr>
          <p:cNvSpPr/>
          <p:nvPr/>
        </p:nvSpPr>
        <p:spPr>
          <a:xfrm>
            <a:off x="4973071" y="3733498"/>
            <a:ext cx="977930" cy="547996"/>
          </a:xfrm>
          <a:prstGeom prst="wedgeRoundRectCallout">
            <a:avLst>
              <a:gd name="adj1" fmla="val -66249"/>
              <a:gd name="adj2" fmla="val 386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picture containing toy, doll&#10;&#10;Description automatically generated">
            <a:extLst>
              <a:ext uri="{FF2B5EF4-FFF2-40B4-BE49-F238E27FC236}">
                <a16:creationId xmlns:a16="http://schemas.microsoft.com/office/drawing/2014/main" id="{4505D82B-C5F5-4E08-9057-B74DB4256E06}"/>
              </a:ext>
            </a:extLst>
          </p:cNvPr>
          <p:cNvPicPr>
            <a:picLocks noChangeAspect="1"/>
          </p:cNvPicPr>
          <p:nvPr/>
        </p:nvPicPr>
        <p:blipFill>
          <a:blip r:embed="rId12"/>
          <a:stretch>
            <a:fillRect/>
          </a:stretch>
        </p:blipFill>
        <p:spPr>
          <a:xfrm>
            <a:off x="7815780" y="3195654"/>
            <a:ext cx="803062" cy="1816022"/>
          </a:xfrm>
          <a:prstGeom prst="rect">
            <a:avLst/>
          </a:prstGeom>
        </p:spPr>
      </p:pic>
      <p:pic>
        <p:nvPicPr>
          <p:cNvPr id="33" name="Picture 32" descr="A picture containing text, businesscard&#10;&#10;Description automatically generated">
            <a:extLst>
              <a:ext uri="{FF2B5EF4-FFF2-40B4-BE49-F238E27FC236}">
                <a16:creationId xmlns:a16="http://schemas.microsoft.com/office/drawing/2014/main" id="{48AF413B-AF1A-4E82-AC48-1252EA951307}"/>
              </a:ext>
            </a:extLst>
          </p:cNvPr>
          <p:cNvPicPr>
            <a:picLocks noChangeAspect="1"/>
          </p:cNvPicPr>
          <p:nvPr/>
        </p:nvPicPr>
        <p:blipFill>
          <a:blip r:embed="rId10"/>
          <a:stretch>
            <a:fillRect/>
          </a:stretch>
        </p:blipFill>
        <p:spPr>
          <a:xfrm>
            <a:off x="7931730" y="3994031"/>
            <a:ext cx="803062" cy="571924"/>
          </a:xfrm>
          <a:prstGeom prst="rect">
            <a:avLst/>
          </a:prstGeom>
        </p:spPr>
      </p:pic>
    </p:spTree>
    <p:extLst>
      <p:ext uri="{BB962C8B-B14F-4D97-AF65-F5344CB8AC3E}">
        <p14:creationId xmlns:p14="http://schemas.microsoft.com/office/powerpoint/2010/main" val="36761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 3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f 3_2.wav"/>
                                        </p:tgtEl>
                                      </p:cMediaNode>
                                    </p:audio>
                                  </p:sub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f 3_3.wav"/>
                                        </p:tgtEl>
                                      </p:cMediaNode>
                                    </p:audio>
                                  </p:subTnLst>
                                </p:cTn>
                              </p:par>
                              <p:par>
                                <p:cTn id="34" presetID="1"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f 3_4.wav"/>
                                        </p:tgtEl>
                                      </p:cMediaNode>
                                    </p:audio>
                                  </p:subTnLst>
                                </p:cTn>
                              </p:par>
                              <p:par>
                                <p:cTn id="58" presetID="1"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0" grpId="0"/>
      <p:bldP spid="15" grpId="0"/>
      <p:bldP spid="16" grpId="0"/>
      <p:bldP spid="17" grpId="0"/>
      <p:bldP spid="18" grpId="0"/>
      <p:bldP spid="19" grpId="0"/>
      <p:bldP spid="27" grpId="0"/>
      <p:bldP spid="32" grpId="0"/>
      <p:bldP spid="36"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6" name="Speech Bubble: Rectangle with Corners Rounded 5">
            <a:hlinkClick r:id="" action="ppaction://noaction">
              <a:snd r:embed="rId8" name="t1_w12_fs4_1.wav"/>
            </a:hlinkClick>
            <a:extLst>
              <a:ext uri="{FF2B5EF4-FFF2-40B4-BE49-F238E27FC236}">
                <a16:creationId xmlns:a16="http://schemas.microsoft.com/office/drawing/2014/main" id="{18C48B95-C86D-6D28-4F69-04811CCB1960}"/>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1</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5" name="Speech Bubble: Oval 14">
            <a:extLst>
              <a:ext uri="{FF2B5EF4-FFF2-40B4-BE49-F238E27FC236}">
                <a16:creationId xmlns:a16="http://schemas.microsoft.com/office/drawing/2014/main" id="{E1651EC9-A249-48AB-E4E0-DDF5167CFC1D}"/>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una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tarta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Rectangle: Rounded Corners 26">
            <a:extLst>
              <a:ext uri="{FF2B5EF4-FFF2-40B4-BE49-F238E27FC236}">
                <a16:creationId xmlns:a16="http://schemas.microsoft.com/office/drawing/2014/main" id="{1856CBED-E555-A2ED-67FB-F9B88377C0E7}"/>
              </a:ext>
            </a:extLst>
          </p:cNvPr>
          <p:cNvSpPr/>
          <p:nvPr/>
        </p:nvSpPr>
        <p:spPr>
          <a:xfrm>
            <a:off x="2944254" y="4597917"/>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8" name="TextBox 27">
            <a:extLst>
              <a:ext uri="{FF2B5EF4-FFF2-40B4-BE49-F238E27FC236}">
                <a16:creationId xmlns:a16="http://schemas.microsoft.com/office/drawing/2014/main" id="{41C4C9B8-6628-90DE-FFF3-4507EF900979}"/>
              </a:ext>
            </a:extLst>
          </p:cNvPr>
          <p:cNvSpPr txBox="1"/>
          <p:nvPr/>
        </p:nvSpPr>
        <p:spPr>
          <a:xfrm>
            <a:off x="191719" y="1721941"/>
            <a:ext cx="8686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I have a small cake?</a:t>
            </a:r>
          </a:p>
        </p:txBody>
      </p:sp>
      <p:sp>
        <p:nvSpPr>
          <p:cNvPr id="29" name="Rectangle: Rounded Corners 28">
            <a:extLst>
              <a:ext uri="{FF2B5EF4-FFF2-40B4-BE49-F238E27FC236}">
                <a16:creationId xmlns:a16="http://schemas.microsoft.com/office/drawing/2014/main" id="{32A77AEC-DD52-6EEA-4F3F-328C526C6F5D}"/>
              </a:ext>
            </a:extLst>
          </p:cNvPr>
          <p:cNvSpPr/>
          <p:nvPr/>
        </p:nvSpPr>
        <p:spPr>
          <a:xfrm>
            <a:off x="928249" y="4597918"/>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30" name="Rectangle: Rounded Corners 29">
            <a:extLst>
              <a:ext uri="{FF2B5EF4-FFF2-40B4-BE49-F238E27FC236}">
                <a16:creationId xmlns:a16="http://schemas.microsoft.com/office/drawing/2014/main" id="{E317B772-2E81-DB6C-6ECF-9ACCD228E076}"/>
              </a:ext>
            </a:extLst>
          </p:cNvPr>
          <p:cNvSpPr/>
          <p:nvPr/>
        </p:nvSpPr>
        <p:spPr>
          <a:xfrm>
            <a:off x="7271657" y="4597918"/>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A35A646B-EE36-170C-9D04-49B1F216E95F}"/>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E4D6C0E5-52AE-1419-5E8B-B646D692B548}"/>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CDCDDDD0-AF4D-2E0B-AACB-619D48D72696}"/>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1ABFD60C-7772-E9B0-1CB3-B07D89794616}"/>
              </a:ext>
            </a:extLst>
          </p:cNvPr>
          <p:cNvSpPr/>
          <p:nvPr/>
        </p:nvSpPr>
        <p:spPr>
          <a:xfrm>
            <a:off x="4586514" y="4587512"/>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518FFA9-A629-723B-689A-73ACBC580251}"/>
              </a:ext>
            </a:extLst>
          </p:cNvPr>
          <p:cNvSpPr/>
          <p:nvPr/>
        </p:nvSpPr>
        <p:spPr>
          <a:xfrm>
            <a:off x="8032090" y="5704244"/>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triste</a:t>
            </a:r>
          </a:p>
        </p:txBody>
      </p:sp>
    </p:spTree>
    <p:extLst>
      <p:ext uri="{BB962C8B-B14F-4D97-AF65-F5344CB8AC3E}">
        <p14:creationId xmlns:p14="http://schemas.microsoft.com/office/powerpoint/2010/main" val="405724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27"/>
                                        </p:tgtEl>
                                        <p:attrNameLst>
                                          <p:attrName>ppt_w</p:attrName>
                                        </p:attrNameLst>
                                      </p:cBhvr>
                                      <p:tavLst>
                                        <p:tav tm="0">
                                          <p:val>
                                            <p:strVal val="ppt_w"/>
                                          </p:val>
                                        </p:tav>
                                        <p:tav tm="100000">
                                          <p:val>
                                            <p:fltVal val="0"/>
                                          </p:val>
                                        </p:tav>
                                      </p:tavLst>
                                    </p:anim>
                                    <p:anim calcmode="lin" valueType="num">
                                      <p:cBhvr>
                                        <p:cTn id="27" dur="500"/>
                                        <p:tgtEl>
                                          <p:spTgt spid="27"/>
                                        </p:tgtEl>
                                        <p:attrNameLst>
                                          <p:attrName>ppt_h</p:attrName>
                                        </p:attrNameLst>
                                      </p:cBhvr>
                                      <p:tavLst>
                                        <p:tav tm="0">
                                          <p:val>
                                            <p:strVal val="ppt_h"/>
                                          </p:val>
                                        </p:tav>
                                        <p:tav tm="100000">
                                          <p:val>
                                            <p:fltVal val="0"/>
                                          </p:val>
                                        </p:tav>
                                      </p:tavLst>
                                    </p:anim>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31"/>
                                        </p:tgtEl>
                                        <p:attrNameLst>
                                          <p:attrName>ppt_w</p:attrName>
                                        </p:attrNameLst>
                                      </p:cBhvr>
                                      <p:tavLst>
                                        <p:tav tm="0">
                                          <p:val>
                                            <p:strVal val="ppt_w"/>
                                          </p:val>
                                        </p:tav>
                                        <p:tav tm="100000">
                                          <p:val>
                                            <p:fltVal val="0"/>
                                          </p:val>
                                        </p:tav>
                                      </p:tavLst>
                                    </p:anim>
                                    <p:anim calcmode="lin" valueType="num">
                                      <p:cBhvr>
                                        <p:cTn id="32" dur="500"/>
                                        <p:tgtEl>
                                          <p:spTgt spid="31"/>
                                        </p:tgtEl>
                                        <p:attrNameLst>
                                          <p:attrName>ppt_h</p:attrName>
                                        </p:attrNameLst>
                                      </p:cBhvr>
                                      <p:tavLst>
                                        <p:tav tm="0">
                                          <p:val>
                                            <p:strVal val="ppt_h"/>
                                          </p:val>
                                        </p:tav>
                                        <p:tav tm="100000">
                                          <p:val>
                                            <p:fltVal val="0"/>
                                          </p:val>
                                        </p:tav>
                                      </p:tavLst>
                                    </p:anim>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37"/>
                                        </p:tgtEl>
                                        <p:attrNameLst>
                                          <p:attrName>ppt_w</p:attrName>
                                        </p:attrNameLst>
                                      </p:cBhvr>
                                      <p:tavLst>
                                        <p:tav tm="0">
                                          <p:val>
                                            <p:strVal val="ppt_w"/>
                                          </p:val>
                                        </p:tav>
                                        <p:tav tm="100000">
                                          <p:val>
                                            <p:fltVal val="0"/>
                                          </p:val>
                                        </p:tav>
                                      </p:tavLst>
                                    </p:anim>
                                    <p:anim calcmode="lin" valueType="num">
                                      <p:cBhvr>
                                        <p:cTn id="37" dur="500"/>
                                        <p:tgtEl>
                                          <p:spTgt spid="37"/>
                                        </p:tgtEl>
                                        <p:attrNameLst>
                                          <p:attrName>ppt_h</p:attrName>
                                        </p:attrNameLst>
                                      </p:cBhvr>
                                      <p:tavLst>
                                        <p:tav tm="0">
                                          <p:val>
                                            <p:strVal val="ppt_h"/>
                                          </p:val>
                                        </p:tav>
                                        <p:tav tm="100000">
                                          <p:val>
                                            <p:fltVal val="0"/>
                                          </p:val>
                                        </p:tav>
                                      </p:tavLst>
                                    </p:anim>
                                    <p:animEffect transition="out" filter="fade">
                                      <p:cBhvr>
                                        <p:cTn id="38" dur="500"/>
                                        <p:tgtEl>
                                          <p:spTgt spid="37"/>
                                        </p:tgtEl>
                                      </p:cBhvr>
                                    </p:animEffect>
                                    <p:set>
                                      <p:cBhvr>
                                        <p:cTn id="39" dur="1" fill="hold">
                                          <p:stCondLst>
                                            <p:cond delay="499"/>
                                          </p:stCondLst>
                                        </p:cTn>
                                        <p:tgtEl>
                                          <p:spTgt spid="37"/>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animEffect transition="out" filter="fad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f 4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20000"/>
                                        <p:tgtEl>
                                          <p:spTgt spid="13"/>
                                        </p:tgtEl>
                                      </p:cBhvr>
                                    </p:animEffect>
                                    <p:anim calcmode="lin" valueType="num">
                                      <p:cBhvr>
                                        <p:cTn id="56" dur="20000"/>
                                        <p:tgtEl>
                                          <p:spTgt spid="13"/>
                                        </p:tgtEl>
                                        <p:attrNameLst>
                                          <p:attrName>ppt_x</p:attrName>
                                        </p:attrNameLst>
                                      </p:cBhvr>
                                      <p:tavLst>
                                        <p:tav tm="0">
                                          <p:val>
                                            <p:strVal val="ppt_x"/>
                                          </p:val>
                                        </p:tav>
                                        <p:tav tm="100000">
                                          <p:val>
                                            <p:strVal val="ppt_x"/>
                                          </p:val>
                                        </p:tav>
                                      </p:tavLst>
                                    </p:anim>
                                    <p:anim calcmode="lin" valueType="num">
                                      <p:cBhvr>
                                        <p:cTn id="57" dur="20000"/>
                                        <p:tgtEl>
                                          <p:spTgt spid="13"/>
                                        </p:tgtEl>
                                        <p:attrNameLst>
                                          <p:attrName>ppt_y</p:attrName>
                                        </p:attrNameLst>
                                      </p:cBhvr>
                                      <p:tavLst>
                                        <p:tav tm="0">
                                          <p:val>
                                            <p:strVal val="ppt_y"/>
                                          </p:val>
                                        </p:tav>
                                        <p:tav tm="100000">
                                          <p:val>
                                            <p:strVal val="ppt_y+.1"/>
                                          </p:val>
                                        </p:tav>
                                      </p:tavLst>
                                    </p:anim>
                                    <p:set>
                                      <p:cBhvr>
                                        <p:cTn id="58"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5" grpId="0" animBg="1"/>
      <p:bldP spid="27" grpId="0" animBg="1"/>
      <p:bldP spid="27" grpId="1" animBg="1"/>
      <p:bldP spid="28" grpId="0"/>
      <p:bldP spid="29" grpId="0" animBg="1"/>
      <p:bldP spid="30" grpId="0" animBg="1"/>
      <p:bldP spid="31" grpId="0" animBg="1"/>
      <p:bldP spid="31" grpId="1" animBg="1"/>
      <p:bldP spid="32" grpId="0" animBg="1"/>
      <p:bldP spid="33" grpId="0" animBg="1"/>
      <p:bldP spid="36" grpId="0" animBg="1"/>
      <p:bldP spid="36" grpId="1" animBg="1"/>
      <p:bldP spid="37" grpId="0" animBg="1"/>
      <p:bldP spid="3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2</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6" name="Speech Bubble: Oval 15">
            <a:extLst>
              <a:ext uri="{FF2B5EF4-FFF2-40B4-BE49-F238E27FC236}">
                <a16:creationId xmlns:a16="http://schemas.microsoft.com/office/drawing/2014/main" id="{EE5B540D-AC2D-40C4-FFB4-B331CD724775}"/>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un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bonito. </a:t>
            </a:r>
          </a:p>
        </p:txBody>
      </p:sp>
      <p:sp>
        <p:nvSpPr>
          <p:cNvPr id="17" name="Rectangle: Rounded Corners 16">
            <a:extLst>
              <a:ext uri="{FF2B5EF4-FFF2-40B4-BE49-F238E27FC236}">
                <a16:creationId xmlns:a16="http://schemas.microsoft.com/office/drawing/2014/main" id="{E89C5A63-E169-45BA-106D-9CB5C5122BF3}"/>
              </a:ext>
            </a:extLst>
          </p:cNvPr>
          <p:cNvSpPr/>
          <p:nvPr/>
        </p:nvSpPr>
        <p:spPr>
          <a:xfrm>
            <a:off x="3731843"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F70B157-E89E-46A9-22B4-EF2AD1A43C07}"/>
              </a:ext>
            </a:extLst>
          </p:cNvPr>
          <p:cNvSpPr txBox="1"/>
          <p:nvPr/>
        </p:nvSpPr>
        <p:spPr>
          <a:xfrm>
            <a:off x="191720" y="1721941"/>
            <a:ext cx="60904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pretty (male) cat.</a:t>
            </a:r>
          </a:p>
        </p:txBody>
      </p:sp>
      <p:sp>
        <p:nvSpPr>
          <p:cNvPr id="19" name="Rectangle: Rounded Corners 18">
            <a:extLst>
              <a:ext uri="{FF2B5EF4-FFF2-40B4-BE49-F238E27FC236}">
                <a16:creationId xmlns:a16="http://schemas.microsoft.com/office/drawing/2014/main" id="{548399CB-DC6A-12A8-70E0-15CD0B7E1219}"/>
              </a:ext>
            </a:extLst>
          </p:cNvPr>
          <p:cNvSpPr/>
          <p:nvPr/>
        </p:nvSpPr>
        <p:spPr>
          <a:xfrm>
            <a:off x="1488114" y="4597918"/>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bonita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31370E43-E1AA-8753-ECA4-D27CA7A009F3}"/>
              </a:ext>
            </a:extLst>
          </p:cNvPr>
          <p:cNvSpPr/>
          <p:nvPr/>
        </p:nvSpPr>
        <p:spPr>
          <a:xfrm>
            <a:off x="7802865" y="4597918"/>
            <a:ext cx="119870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1CAD5FB8-D3A7-9B66-2F7F-21B3E5CF5388}"/>
              </a:ext>
            </a:extLst>
          </p:cNvPr>
          <p:cNvSpPr/>
          <p:nvPr/>
        </p:nvSpPr>
        <p:spPr>
          <a:xfrm>
            <a:off x="1103586"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16D05B25-97EB-4B46-4B83-24CDEF04833F}"/>
              </a:ext>
            </a:extLst>
          </p:cNvPr>
          <p:cNvSpPr/>
          <p:nvPr/>
        </p:nvSpPr>
        <p:spPr>
          <a:xfrm>
            <a:off x="3977492" y="5737170"/>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23" name="Rectangle: Rounded Corners 22">
            <a:extLst>
              <a:ext uri="{FF2B5EF4-FFF2-40B4-BE49-F238E27FC236}">
                <a16:creationId xmlns:a16="http://schemas.microsoft.com/office/drawing/2014/main" id="{5C80212B-934E-E41E-48F7-ED84CC3B4399}"/>
              </a:ext>
            </a:extLst>
          </p:cNvPr>
          <p:cNvSpPr/>
          <p:nvPr/>
        </p:nvSpPr>
        <p:spPr>
          <a:xfrm>
            <a:off x="63305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bonito</a:t>
            </a:r>
          </a:p>
        </p:txBody>
      </p:sp>
      <p:sp>
        <p:nvSpPr>
          <p:cNvPr id="24" name="Rectangle: Rounded Corners 23">
            <a:extLst>
              <a:ext uri="{FF2B5EF4-FFF2-40B4-BE49-F238E27FC236}">
                <a16:creationId xmlns:a16="http://schemas.microsoft.com/office/drawing/2014/main" id="{1C8EE63A-E9C7-026A-584C-84FC6CFBE95A}"/>
              </a:ext>
            </a:extLst>
          </p:cNvPr>
          <p:cNvSpPr/>
          <p:nvPr/>
        </p:nvSpPr>
        <p:spPr>
          <a:xfrm>
            <a:off x="5607477"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15" name="Speech Bubble: Rectangle with Corners Rounded 14">
            <a:hlinkClick r:id="" action="ppaction://noaction">
              <a:snd r:embed="rId8" name="t1_w12_fs4_1.wav"/>
            </a:hlinkClick>
            <a:extLst>
              <a:ext uri="{FF2B5EF4-FFF2-40B4-BE49-F238E27FC236}">
                <a16:creationId xmlns:a16="http://schemas.microsoft.com/office/drawing/2014/main" id="{A385BC56-3560-7A55-4DCA-982B04532E37}"/>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846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9"/>
                                        </p:tgtEl>
                                        <p:attrNameLst>
                                          <p:attrName>ppt_w</p:attrName>
                                        </p:attrNameLst>
                                      </p:cBhvr>
                                      <p:tavLst>
                                        <p:tav tm="0">
                                          <p:val>
                                            <p:strVal val="ppt_w"/>
                                          </p:val>
                                        </p:tav>
                                        <p:tav tm="100000">
                                          <p:val>
                                            <p:fltVal val="0"/>
                                          </p:val>
                                        </p:tav>
                                      </p:tavLst>
                                    </p:anim>
                                    <p:anim calcmode="lin" valueType="num">
                                      <p:cBhvr>
                                        <p:cTn id="25" dur="500"/>
                                        <p:tgtEl>
                                          <p:spTgt spid="19"/>
                                        </p:tgtEl>
                                        <p:attrNameLst>
                                          <p:attrName>ppt_h</p:attrName>
                                        </p:attrNameLst>
                                      </p:cBhvr>
                                      <p:tavLst>
                                        <p:tav tm="0">
                                          <p:val>
                                            <p:strVal val="ppt_h"/>
                                          </p:val>
                                        </p:tav>
                                        <p:tav tm="100000">
                                          <p:val>
                                            <p:fltVal val="0"/>
                                          </p:val>
                                        </p:tav>
                                      </p:tavLst>
                                    </p:anim>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22"/>
                                        </p:tgtEl>
                                        <p:attrNameLst>
                                          <p:attrName>ppt_w</p:attrName>
                                        </p:attrNameLst>
                                      </p:cBhvr>
                                      <p:tavLst>
                                        <p:tav tm="0">
                                          <p:val>
                                            <p:strVal val="ppt_w"/>
                                          </p:val>
                                        </p:tav>
                                        <p:tav tm="100000">
                                          <p:val>
                                            <p:fltVal val="0"/>
                                          </p:val>
                                        </p:tav>
                                      </p:tavLst>
                                    </p:anim>
                                    <p:anim calcmode="lin" valueType="num">
                                      <p:cBhvr>
                                        <p:cTn id="35" dur="500"/>
                                        <p:tgtEl>
                                          <p:spTgt spid="22"/>
                                        </p:tgtEl>
                                        <p:attrNameLst>
                                          <p:attrName>ppt_h</p:attrName>
                                        </p:attrNameLst>
                                      </p:cBhvr>
                                      <p:tavLst>
                                        <p:tav tm="0">
                                          <p:val>
                                            <p:strVal val="ppt_h"/>
                                          </p:val>
                                        </p:tav>
                                        <p:tav tm="100000">
                                          <p:val>
                                            <p:fltVal val="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f 4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20000"/>
                                        <p:tgtEl>
                                          <p:spTgt spid="13"/>
                                        </p:tgtEl>
                                      </p:cBhvr>
                                    </p:animEffect>
                                    <p:anim calcmode="lin" valueType="num">
                                      <p:cBhvr>
                                        <p:cTn id="49" dur="20000"/>
                                        <p:tgtEl>
                                          <p:spTgt spid="13"/>
                                        </p:tgtEl>
                                        <p:attrNameLst>
                                          <p:attrName>ppt_x</p:attrName>
                                        </p:attrNameLst>
                                      </p:cBhvr>
                                      <p:tavLst>
                                        <p:tav tm="0">
                                          <p:val>
                                            <p:strVal val="ppt_x"/>
                                          </p:val>
                                        </p:tav>
                                        <p:tav tm="100000">
                                          <p:val>
                                            <p:strVal val="ppt_x"/>
                                          </p:val>
                                        </p:tav>
                                      </p:tavLst>
                                    </p:anim>
                                    <p:anim calcmode="lin" valueType="num">
                                      <p:cBhvr>
                                        <p:cTn id="50" dur="20000"/>
                                        <p:tgtEl>
                                          <p:spTgt spid="13"/>
                                        </p:tgtEl>
                                        <p:attrNameLst>
                                          <p:attrName>ppt_y</p:attrName>
                                        </p:attrNameLst>
                                      </p:cBhvr>
                                      <p:tavLst>
                                        <p:tav tm="0">
                                          <p:val>
                                            <p:strVal val="ppt_y"/>
                                          </p:val>
                                        </p:tav>
                                        <p:tav tm="100000">
                                          <p:val>
                                            <p:strVal val="ppt_y+.1"/>
                                          </p:val>
                                        </p:tav>
                                      </p:tavLst>
                                    </p:anim>
                                    <p:set>
                                      <p:cBhvr>
                                        <p:cTn id="51"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6" grpId="0" animBg="1"/>
      <p:bldP spid="17" grpId="0" animBg="1"/>
      <p:bldP spid="18" grpId="0"/>
      <p:bldP spid="19" grpId="0" animBg="1"/>
      <p:bldP spid="19" grpId="1" animBg="1"/>
      <p:bldP spid="20" grpId="0" animBg="1"/>
      <p:bldP spid="20" grpId="1" animBg="1"/>
      <p:bldP spid="21" grpId="0" animBg="1"/>
      <p:bldP spid="22" grpId="0" animBg="1"/>
      <p:bldP spid="22" grpId="1"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5" name="Speech Bubble: Oval 14">
            <a:extLst>
              <a:ext uri="{FF2B5EF4-FFF2-40B4-BE49-F238E27FC236}">
                <a16:creationId xmlns:a16="http://schemas.microsoft.com/office/drawing/2014/main" id="{19D8F91A-7418-83D6-1A5A-30B6CBF0BCB0}"/>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silla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cómoda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Rectangle: Rounded Corners 24">
            <a:extLst>
              <a:ext uri="{FF2B5EF4-FFF2-40B4-BE49-F238E27FC236}">
                <a16:creationId xmlns:a16="http://schemas.microsoft.com/office/drawing/2014/main" id="{5344A8A4-B155-0DC1-5B46-251D3AD0856B}"/>
              </a:ext>
            </a:extLst>
          </p:cNvPr>
          <p:cNvSpPr/>
          <p:nvPr/>
        </p:nvSpPr>
        <p:spPr>
          <a:xfrm>
            <a:off x="3731843"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silla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6148508-BAE7-C096-D4DD-5A7825AD1A43}"/>
              </a:ext>
            </a:extLst>
          </p:cNvPr>
          <p:cNvSpPr txBox="1"/>
          <p:nvPr/>
        </p:nvSpPr>
        <p:spPr>
          <a:xfrm>
            <a:off x="191719" y="1721941"/>
            <a:ext cx="8686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 a red chair.</a:t>
            </a:r>
          </a:p>
        </p:txBody>
      </p:sp>
      <p:sp>
        <p:nvSpPr>
          <p:cNvPr id="27" name="Rectangle: Rounded Corners 26">
            <a:extLst>
              <a:ext uri="{FF2B5EF4-FFF2-40B4-BE49-F238E27FC236}">
                <a16:creationId xmlns:a16="http://schemas.microsoft.com/office/drawing/2014/main" id="{49B5B7F5-5586-D4E6-AFCA-AABD242521A1}"/>
              </a:ext>
            </a:extLst>
          </p:cNvPr>
          <p:cNvSpPr/>
          <p:nvPr/>
        </p:nvSpPr>
        <p:spPr>
          <a:xfrm>
            <a:off x="1488114" y="4597918"/>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rojo</a:t>
            </a:r>
          </a:p>
        </p:txBody>
      </p:sp>
      <p:sp>
        <p:nvSpPr>
          <p:cNvPr id="28" name="Rectangle: Rounded Corners 27">
            <a:extLst>
              <a:ext uri="{FF2B5EF4-FFF2-40B4-BE49-F238E27FC236}">
                <a16:creationId xmlns:a16="http://schemas.microsoft.com/office/drawing/2014/main" id="{B0A29056-3CF7-3AB0-22E4-2E9D0E9D298F}"/>
              </a:ext>
            </a:extLst>
          </p:cNvPr>
          <p:cNvSpPr/>
          <p:nvPr/>
        </p:nvSpPr>
        <p:spPr>
          <a:xfrm>
            <a:off x="7802865" y="4597918"/>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68D2675C-6CA5-AACF-11C9-F4555EE837F9}"/>
              </a:ext>
            </a:extLst>
          </p:cNvPr>
          <p:cNvSpPr/>
          <p:nvPr/>
        </p:nvSpPr>
        <p:spPr>
          <a:xfrm>
            <a:off x="1103586"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BF5C8901-4332-63CE-F6BB-BB97BF6864A4}"/>
              </a:ext>
            </a:extLst>
          </p:cNvPr>
          <p:cNvSpPr/>
          <p:nvPr/>
        </p:nvSpPr>
        <p:spPr>
          <a:xfrm>
            <a:off x="3977492" y="5737170"/>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31" name="Rectangle: Rounded Corners 30">
            <a:extLst>
              <a:ext uri="{FF2B5EF4-FFF2-40B4-BE49-F238E27FC236}">
                <a16:creationId xmlns:a16="http://schemas.microsoft.com/office/drawing/2014/main" id="{3D95BAB3-74B5-568A-7D95-188EE1E5482B}"/>
              </a:ext>
            </a:extLst>
          </p:cNvPr>
          <p:cNvSpPr/>
          <p:nvPr/>
        </p:nvSpPr>
        <p:spPr>
          <a:xfrm>
            <a:off x="63305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cómodo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E87346BF-67E8-64B1-E826-D628F4979496}"/>
              </a:ext>
            </a:extLst>
          </p:cNvPr>
          <p:cNvSpPr/>
          <p:nvPr/>
        </p:nvSpPr>
        <p:spPr>
          <a:xfrm>
            <a:off x="5607477"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16" name="Speech Bubble: Rectangle with Corners Rounded 15">
            <a:hlinkClick r:id="" action="ppaction://noaction">
              <a:snd r:embed="rId8" name="t1_w12_fs4_1.wav"/>
            </a:hlinkClick>
            <a:extLst>
              <a:ext uri="{FF2B5EF4-FFF2-40B4-BE49-F238E27FC236}">
                <a16:creationId xmlns:a16="http://schemas.microsoft.com/office/drawing/2014/main" id="{7FF3DAF6-737A-7112-8013-32B46E24B9B5}"/>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932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27"/>
                                        </p:tgtEl>
                                        <p:attrNameLst>
                                          <p:attrName>ppt_w</p:attrName>
                                        </p:attrNameLst>
                                      </p:cBhvr>
                                      <p:tavLst>
                                        <p:tav tm="0">
                                          <p:val>
                                            <p:strVal val="ppt_w"/>
                                          </p:val>
                                        </p:tav>
                                        <p:tav tm="100000">
                                          <p:val>
                                            <p:fltVal val="0"/>
                                          </p:val>
                                        </p:tav>
                                      </p:tavLst>
                                    </p:anim>
                                    <p:anim calcmode="lin" valueType="num">
                                      <p:cBhvr>
                                        <p:cTn id="25" dur="500"/>
                                        <p:tgtEl>
                                          <p:spTgt spid="27"/>
                                        </p:tgtEl>
                                        <p:attrNameLst>
                                          <p:attrName>ppt_h</p:attrName>
                                        </p:attrNameLst>
                                      </p:cBhvr>
                                      <p:tavLst>
                                        <p:tav tm="0">
                                          <p:val>
                                            <p:strVal val="ppt_h"/>
                                          </p:val>
                                        </p:tav>
                                        <p:tav tm="100000">
                                          <p:val>
                                            <p:fltVal val="0"/>
                                          </p:val>
                                        </p:tav>
                                      </p:tavLst>
                                    </p:anim>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1"/>
                                        </p:tgtEl>
                                        <p:attrNameLst>
                                          <p:attrName>ppt_w</p:attrName>
                                        </p:attrNameLst>
                                      </p:cBhvr>
                                      <p:tavLst>
                                        <p:tav tm="0">
                                          <p:val>
                                            <p:strVal val="ppt_w"/>
                                          </p:val>
                                        </p:tav>
                                        <p:tav tm="100000">
                                          <p:val>
                                            <p:fltVal val="0"/>
                                          </p:val>
                                        </p:tav>
                                      </p:tavLst>
                                    </p:anim>
                                    <p:anim calcmode="lin" valueType="num">
                                      <p:cBhvr>
                                        <p:cTn id="30" dur="500"/>
                                        <p:tgtEl>
                                          <p:spTgt spid="31"/>
                                        </p:tgtEl>
                                        <p:attrNameLst>
                                          <p:attrName>ppt_h</p:attrName>
                                        </p:attrNameLst>
                                      </p:cBhvr>
                                      <p:tavLst>
                                        <p:tav tm="0">
                                          <p:val>
                                            <p:strVal val="ppt_h"/>
                                          </p:val>
                                        </p:tav>
                                        <p:tav tm="100000">
                                          <p:val>
                                            <p:fltVal val="0"/>
                                          </p:val>
                                        </p:tav>
                                      </p:tavLst>
                                    </p:anim>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32"/>
                                        </p:tgtEl>
                                        <p:attrNameLst>
                                          <p:attrName>ppt_w</p:attrName>
                                        </p:attrNameLst>
                                      </p:cBhvr>
                                      <p:tavLst>
                                        <p:tav tm="0">
                                          <p:val>
                                            <p:strVal val="ppt_w"/>
                                          </p:val>
                                        </p:tav>
                                        <p:tav tm="100000">
                                          <p:val>
                                            <p:fltVal val="0"/>
                                          </p:val>
                                        </p:tav>
                                      </p:tavLst>
                                    </p:anim>
                                    <p:anim calcmode="lin" valueType="num">
                                      <p:cBhvr>
                                        <p:cTn id="35" dur="500"/>
                                        <p:tgtEl>
                                          <p:spTgt spid="32"/>
                                        </p:tgtEl>
                                        <p:attrNameLst>
                                          <p:attrName>ppt_h</p:attrName>
                                        </p:attrNameLst>
                                      </p:cBhvr>
                                      <p:tavLst>
                                        <p:tav tm="0">
                                          <p:val>
                                            <p:strVal val="ppt_h"/>
                                          </p:val>
                                        </p:tav>
                                        <p:tav tm="100000">
                                          <p:val>
                                            <p:fltVal val="0"/>
                                          </p:val>
                                        </p:tav>
                                      </p:tavLst>
                                    </p:anim>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f 4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20000"/>
                                        <p:tgtEl>
                                          <p:spTgt spid="13"/>
                                        </p:tgtEl>
                                      </p:cBhvr>
                                    </p:animEffect>
                                    <p:anim calcmode="lin" valueType="num">
                                      <p:cBhvr>
                                        <p:cTn id="49" dur="20000"/>
                                        <p:tgtEl>
                                          <p:spTgt spid="13"/>
                                        </p:tgtEl>
                                        <p:attrNameLst>
                                          <p:attrName>ppt_x</p:attrName>
                                        </p:attrNameLst>
                                      </p:cBhvr>
                                      <p:tavLst>
                                        <p:tav tm="0">
                                          <p:val>
                                            <p:strVal val="ppt_x"/>
                                          </p:val>
                                        </p:tav>
                                        <p:tav tm="100000">
                                          <p:val>
                                            <p:strVal val="ppt_x"/>
                                          </p:val>
                                        </p:tav>
                                      </p:tavLst>
                                    </p:anim>
                                    <p:anim calcmode="lin" valueType="num">
                                      <p:cBhvr>
                                        <p:cTn id="50" dur="20000"/>
                                        <p:tgtEl>
                                          <p:spTgt spid="13"/>
                                        </p:tgtEl>
                                        <p:attrNameLst>
                                          <p:attrName>ppt_y</p:attrName>
                                        </p:attrNameLst>
                                      </p:cBhvr>
                                      <p:tavLst>
                                        <p:tav tm="0">
                                          <p:val>
                                            <p:strVal val="ppt_y"/>
                                          </p:val>
                                        </p:tav>
                                        <p:tav tm="100000">
                                          <p:val>
                                            <p:strVal val="ppt_y+.1"/>
                                          </p:val>
                                        </p:tav>
                                      </p:tavLst>
                                    </p:anim>
                                    <p:set>
                                      <p:cBhvr>
                                        <p:cTn id="51"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5" grpId="0" animBg="1"/>
      <p:bldP spid="25" grpId="0" animBg="1"/>
      <p:bldP spid="26" grpId="0"/>
      <p:bldP spid="27" grpId="0" animBg="1"/>
      <p:bldP spid="27" grpId="1" animBg="1"/>
      <p:bldP spid="28" grpId="0" animBg="1"/>
      <p:bldP spid="29" grpId="0" animBg="1"/>
      <p:bldP spid="30" grpId="0" animBg="1"/>
      <p:bldP spid="31" grpId="0" animBg="1"/>
      <p:bldP spid="31" grpId="1" animBg="1"/>
      <p:bldP spid="32" grpId="0" animBg="1"/>
      <p:bldP spid="3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5" name="Speech Bubble: Oval 14">
            <a:extLst>
              <a:ext uri="{FF2B5EF4-FFF2-40B4-BE49-F238E27FC236}">
                <a16:creationId xmlns:a16="http://schemas.microsoft.com/office/drawing/2014/main" id="{8C91BB8F-D556-8A3A-F916-0630CEF24F13}"/>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regalo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Rectangle: Rounded Corners 15">
            <a:extLst>
              <a:ext uri="{FF2B5EF4-FFF2-40B4-BE49-F238E27FC236}">
                <a16:creationId xmlns:a16="http://schemas.microsoft.com/office/drawing/2014/main" id="{00A93016-0410-1E41-2C05-C7EED48D0656}"/>
              </a:ext>
            </a:extLst>
          </p:cNvPr>
          <p:cNvSpPr/>
          <p:nvPr/>
        </p:nvSpPr>
        <p:spPr>
          <a:xfrm>
            <a:off x="3470586"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17" name="TextBox 16">
            <a:extLst>
              <a:ext uri="{FF2B5EF4-FFF2-40B4-BE49-F238E27FC236}">
                <a16:creationId xmlns:a16="http://schemas.microsoft.com/office/drawing/2014/main" id="{D027EB8C-151B-E912-B556-3CE2396E4752}"/>
              </a:ext>
            </a:extLst>
          </p:cNvPr>
          <p:cNvSpPr txBox="1"/>
          <p:nvPr/>
        </p:nvSpPr>
        <p:spPr>
          <a:xfrm>
            <a:off x="191719" y="1721941"/>
            <a:ext cx="8686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a yellow gift? </a:t>
            </a:r>
          </a:p>
        </p:txBody>
      </p:sp>
      <p:sp>
        <p:nvSpPr>
          <p:cNvPr id="18" name="Rectangle: Rounded Corners 17">
            <a:extLst>
              <a:ext uri="{FF2B5EF4-FFF2-40B4-BE49-F238E27FC236}">
                <a16:creationId xmlns:a16="http://schemas.microsoft.com/office/drawing/2014/main" id="{3CAEBD41-98F5-DE98-3C98-D2277024FAA8}"/>
              </a:ext>
            </a:extLst>
          </p:cNvPr>
          <p:cNvSpPr/>
          <p:nvPr/>
        </p:nvSpPr>
        <p:spPr>
          <a:xfrm>
            <a:off x="928249" y="4597918"/>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58EB5587-3014-FBD6-6218-C1F79934DCE5}"/>
              </a:ext>
            </a:extLst>
          </p:cNvPr>
          <p:cNvSpPr/>
          <p:nvPr/>
        </p:nvSpPr>
        <p:spPr>
          <a:xfrm>
            <a:off x="7271657" y="4597918"/>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F7A45314-6A80-0F0C-459C-1838A669733C}"/>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amarilla</a:t>
            </a:r>
          </a:p>
        </p:txBody>
      </p:sp>
      <p:sp>
        <p:nvSpPr>
          <p:cNvPr id="21" name="Rectangle: Rounded Corners 20">
            <a:extLst>
              <a:ext uri="{FF2B5EF4-FFF2-40B4-BE49-F238E27FC236}">
                <a16:creationId xmlns:a16="http://schemas.microsoft.com/office/drawing/2014/main" id="{723E39DF-F4FA-2565-0D40-A9C27BDE780F}"/>
              </a:ext>
            </a:extLst>
          </p:cNvPr>
          <p:cNvSpPr/>
          <p:nvPr/>
        </p:nvSpPr>
        <p:spPr>
          <a:xfrm>
            <a:off x="3716235" y="5737170"/>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regalo</a:t>
            </a:r>
          </a:p>
        </p:txBody>
      </p:sp>
      <p:sp>
        <p:nvSpPr>
          <p:cNvPr id="22" name="Rectangle: Rounded Corners 21">
            <a:extLst>
              <a:ext uri="{FF2B5EF4-FFF2-40B4-BE49-F238E27FC236}">
                <a16:creationId xmlns:a16="http://schemas.microsoft.com/office/drawing/2014/main" id="{846097D0-64C4-F3DD-8999-486D31D0F6D6}"/>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globo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7C9D5EA0-7589-C621-852D-EF724243FAAC}"/>
              </a:ext>
            </a:extLst>
          </p:cNvPr>
          <p:cNvSpPr/>
          <p:nvPr/>
        </p:nvSpPr>
        <p:spPr>
          <a:xfrm>
            <a:off x="5346220"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4" name="Rectangle: Rounded Corners 23">
            <a:extLst>
              <a:ext uri="{FF2B5EF4-FFF2-40B4-BE49-F238E27FC236}">
                <a16:creationId xmlns:a16="http://schemas.microsoft.com/office/drawing/2014/main" id="{6B74C2CC-D414-1090-1466-5C8CCC4E3B74}"/>
              </a:ext>
            </a:extLst>
          </p:cNvPr>
          <p:cNvSpPr/>
          <p:nvPr/>
        </p:nvSpPr>
        <p:spPr>
          <a:xfrm>
            <a:off x="8074786" y="5704244"/>
            <a:ext cx="137176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Speech Bubble: Rectangle with Corners Rounded 24">
            <a:extLst>
              <a:ext uri="{FF2B5EF4-FFF2-40B4-BE49-F238E27FC236}">
                <a16:creationId xmlns:a16="http://schemas.microsoft.com/office/drawing/2014/main" id="{272AB1DF-E212-2F6B-286E-30546C329764}"/>
              </a:ext>
            </a:extLst>
          </p:cNvPr>
          <p:cNvSpPr/>
          <p:nvPr/>
        </p:nvSpPr>
        <p:spPr>
          <a:xfrm>
            <a:off x="191719" y="862870"/>
            <a:ext cx="10346521" cy="926500"/>
          </a:xfrm>
          <a:prstGeom prst="wedgeRoundRectCallout">
            <a:avLst>
              <a:gd name="adj1" fmla="val 34528"/>
              <a:gd name="adj2" fmla="val 675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ask someone else ‘do you have?’ using</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make your voice go up.</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Speech Bubble: Rectangle with Corners Rounded 25">
            <a:hlinkClick r:id="" action="ppaction://noaction">
              <a:snd r:embed="rId8" name="t1_w12_fs4_1.wav"/>
            </a:hlinkClick>
            <a:extLst>
              <a:ext uri="{FF2B5EF4-FFF2-40B4-BE49-F238E27FC236}">
                <a16:creationId xmlns:a16="http://schemas.microsoft.com/office/drawing/2014/main" id="{E6FA50F2-6DA0-69B6-524B-11B1E386E56E}"/>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675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6"/>
                                        </p:tgtEl>
                                        <p:attrNameLst>
                                          <p:attrName>ppt_w</p:attrName>
                                        </p:attrNameLst>
                                      </p:cBhvr>
                                      <p:tavLst>
                                        <p:tav tm="0">
                                          <p:val>
                                            <p:strVal val="ppt_w"/>
                                          </p:val>
                                        </p:tav>
                                        <p:tav tm="100000">
                                          <p:val>
                                            <p:fltVal val="0"/>
                                          </p:val>
                                        </p:tav>
                                      </p:tavLst>
                                    </p:anim>
                                    <p:anim calcmode="lin" valueType="num">
                                      <p:cBhvr>
                                        <p:cTn id="33" dur="500"/>
                                        <p:tgtEl>
                                          <p:spTgt spid="16"/>
                                        </p:tgtEl>
                                        <p:attrNameLst>
                                          <p:attrName>ppt_h</p:attrName>
                                        </p:attrNameLst>
                                      </p:cBhvr>
                                      <p:tavLst>
                                        <p:tav tm="0">
                                          <p:val>
                                            <p:strVal val="ppt_h"/>
                                          </p:val>
                                        </p:tav>
                                        <p:tav tm="100000">
                                          <p:val>
                                            <p:fltVal val="0"/>
                                          </p:val>
                                        </p:tav>
                                      </p:tavLst>
                                    </p:anim>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20"/>
                                        </p:tgtEl>
                                        <p:attrNameLst>
                                          <p:attrName>ppt_w</p:attrName>
                                        </p:attrNameLst>
                                      </p:cBhvr>
                                      <p:tavLst>
                                        <p:tav tm="0">
                                          <p:val>
                                            <p:strVal val="ppt_w"/>
                                          </p:val>
                                        </p:tav>
                                        <p:tav tm="100000">
                                          <p:val>
                                            <p:fltVal val="0"/>
                                          </p:val>
                                        </p:tav>
                                      </p:tavLst>
                                    </p:anim>
                                    <p:anim calcmode="lin" valueType="num">
                                      <p:cBhvr>
                                        <p:cTn id="43" dur="500"/>
                                        <p:tgtEl>
                                          <p:spTgt spid="20"/>
                                        </p:tgtEl>
                                        <p:attrNameLst>
                                          <p:attrName>ppt_h</p:attrName>
                                        </p:attrNameLst>
                                      </p:cBhvr>
                                      <p:tavLst>
                                        <p:tav tm="0">
                                          <p:val>
                                            <p:strVal val="ppt_h"/>
                                          </p:val>
                                        </p:tav>
                                        <p:tav tm="100000">
                                          <p:val>
                                            <p:fltVal val="0"/>
                                          </p:val>
                                        </p:tav>
                                      </p:tavLst>
                                    </p:anim>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22"/>
                                        </p:tgtEl>
                                        <p:attrNameLst>
                                          <p:attrName>ppt_w</p:attrName>
                                        </p:attrNameLst>
                                      </p:cBhvr>
                                      <p:tavLst>
                                        <p:tav tm="0">
                                          <p:val>
                                            <p:strVal val="ppt_w"/>
                                          </p:val>
                                        </p:tav>
                                        <p:tav tm="100000">
                                          <p:val>
                                            <p:fltVal val="0"/>
                                          </p:val>
                                        </p:tav>
                                      </p:tavLst>
                                    </p:anim>
                                    <p:anim calcmode="lin" valueType="num">
                                      <p:cBhvr>
                                        <p:cTn id="48" dur="500"/>
                                        <p:tgtEl>
                                          <p:spTgt spid="22"/>
                                        </p:tgtEl>
                                        <p:attrNameLst>
                                          <p:attrName>ppt_h</p:attrName>
                                        </p:attrNameLst>
                                      </p:cBhvr>
                                      <p:tavLst>
                                        <p:tav tm="0">
                                          <p:val>
                                            <p:strVal val="ppt_h"/>
                                          </p:val>
                                        </p:tav>
                                        <p:tav tm="100000">
                                          <p:val>
                                            <p:fltVal val="0"/>
                                          </p:val>
                                        </p:tav>
                                      </p:tavLst>
                                    </p:anim>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f 4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0" nodeType="clickEffect">
                                  <p:stCondLst>
                                    <p:cond delay="0"/>
                                  </p:stCondLst>
                                  <p:childTnLst>
                                    <p:animEffect transition="out" filter="fade">
                                      <p:cBhvr>
                                        <p:cTn id="61" dur="20000"/>
                                        <p:tgtEl>
                                          <p:spTgt spid="13"/>
                                        </p:tgtEl>
                                      </p:cBhvr>
                                    </p:animEffect>
                                    <p:anim calcmode="lin" valueType="num">
                                      <p:cBhvr>
                                        <p:cTn id="62" dur="20000"/>
                                        <p:tgtEl>
                                          <p:spTgt spid="13"/>
                                        </p:tgtEl>
                                        <p:attrNameLst>
                                          <p:attrName>ppt_x</p:attrName>
                                        </p:attrNameLst>
                                      </p:cBhvr>
                                      <p:tavLst>
                                        <p:tav tm="0">
                                          <p:val>
                                            <p:strVal val="ppt_x"/>
                                          </p:val>
                                        </p:tav>
                                        <p:tav tm="100000">
                                          <p:val>
                                            <p:strVal val="ppt_x"/>
                                          </p:val>
                                        </p:tav>
                                      </p:tavLst>
                                    </p:anim>
                                    <p:anim calcmode="lin" valueType="num">
                                      <p:cBhvr>
                                        <p:cTn id="63" dur="20000"/>
                                        <p:tgtEl>
                                          <p:spTgt spid="13"/>
                                        </p:tgtEl>
                                        <p:attrNameLst>
                                          <p:attrName>ppt_y</p:attrName>
                                        </p:attrNameLst>
                                      </p:cBhvr>
                                      <p:tavLst>
                                        <p:tav tm="0">
                                          <p:val>
                                            <p:strVal val="ppt_y"/>
                                          </p:val>
                                        </p:tav>
                                        <p:tav tm="100000">
                                          <p:val>
                                            <p:strVal val="ppt_y+.1"/>
                                          </p:val>
                                        </p:tav>
                                      </p:tavLst>
                                    </p:anim>
                                    <p:set>
                                      <p:cBhvr>
                                        <p:cTn id="64"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5" grpId="0" animBg="1"/>
      <p:bldP spid="16" grpId="0" animBg="1"/>
      <p:bldP spid="16" grpId="1" animBg="1"/>
      <p:bldP spid="17" grpId="0"/>
      <p:bldP spid="18" grpId="0" animBg="1"/>
      <p:bldP spid="18" grpId="1" animBg="1"/>
      <p:bldP spid="19" grpId="0" animBg="1"/>
      <p:bldP spid="20" grpId="0" animBg="1"/>
      <p:bldP spid="20" grpId="1" animBg="1"/>
      <p:bldP spid="21" grpId="0" animBg="1"/>
      <p:bldP spid="22" grpId="0" animBg="1"/>
      <p:bldP spid="22" grpId="1" animBg="1"/>
      <p:bldP spid="23" grpId="0" animBg="1"/>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TotalTime>
  <Words>2607</Words>
  <Application>Microsoft Office PowerPoint</Application>
  <PresentationFormat>Widescreen</PresentationFormat>
  <Paragraphs>496</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Century Gothic</vt:lpstr>
      <vt:lpstr>docs-Century Gothic</vt:lpstr>
      <vt:lpstr>Dreaming Outloud Pro</vt:lpstr>
      <vt:lpstr>Dreaming Outloud Script Pro</vt:lpstr>
      <vt:lpstr>Modern Love</vt:lpstr>
      <vt:lpstr>Office Theme</vt:lpstr>
      <vt:lpstr>Saying what I and others have</vt:lpstr>
      <vt:lpstr>Follow up 1 </vt:lpstr>
      <vt:lpstr>Follow up 2: </vt:lpstr>
      <vt:lpstr>Follow up 3: </vt:lpstr>
      <vt:lpstr>Yes/no questions </vt:lpstr>
      <vt:lpstr>Follow up 4: </vt:lpstr>
      <vt:lpstr>Follow up 4: </vt:lpstr>
      <vt:lpstr>Follow up 4: </vt:lpstr>
      <vt:lpstr>Follow up 4: </vt:lpstr>
      <vt:lpstr>Follow up 4: </vt:lpstr>
      <vt:lpstr>Follow up 5a: </vt:lpstr>
      <vt:lpstr>Follow up 5b: </vt:lpstr>
      <vt:lpstr>Handout: Follow up 5a</vt:lpstr>
      <vt:lpstr>Handout: Follow up 5b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 </dc:title>
  <dc:creator>Paula Vázquez-Valero</dc:creator>
  <cp:lastModifiedBy>Tom Dawes</cp:lastModifiedBy>
  <cp:revision>32</cp:revision>
  <dcterms:created xsi:type="dcterms:W3CDTF">2021-09-10T13:10:06Z</dcterms:created>
  <dcterms:modified xsi:type="dcterms:W3CDTF">2023-07-17T14:40:09Z</dcterms:modified>
</cp:coreProperties>
</file>