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8"/>
  </p:notesMasterIdLst>
  <p:sldIdLst>
    <p:sldId id="349" r:id="rId3"/>
    <p:sldId id="391" r:id="rId4"/>
    <p:sldId id="321" r:id="rId5"/>
    <p:sldId id="514" r:id="rId6"/>
    <p:sldId id="521" r:id="rId7"/>
    <p:sldId id="502" r:id="rId8"/>
    <p:sldId id="528" r:id="rId9"/>
    <p:sldId id="524" r:id="rId10"/>
    <p:sldId id="525" r:id="rId11"/>
    <p:sldId id="517" r:id="rId12"/>
    <p:sldId id="515" r:id="rId13"/>
    <p:sldId id="527" r:id="rId14"/>
    <p:sldId id="389" r:id="rId15"/>
    <p:sldId id="526" r:id="rId16"/>
    <p:sldId id="51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E5EE"/>
    <a:srgbClr val="FF0066"/>
    <a:srgbClr val="FFCCFF"/>
    <a:srgbClr val="FFD5FF"/>
    <a:srgbClr val="FFE5FF"/>
    <a:srgbClr val="FF3399"/>
    <a:srgbClr val="91EAD2"/>
    <a:srgbClr val="50DEB9"/>
    <a:srgbClr val="1D9A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2C30DDE-C6AF-4FE6-A40F-587022270A13}" v="11" dt="2023-07-17T14:31:35.24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8" autoAdjust="0"/>
    <p:restoredTop sz="60988" autoAdjust="0"/>
  </p:normalViewPr>
  <p:slideViewPr>
    <p:cSldViewPr snapToGrid="0">
      <p:cViewPr varScale="1">
        <p:scale>
          <a:sx n="50" d="100"/>
          <a:sy n="50" d="100"/>
        </p:scale>
        <p:origin x="1378" y="4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 Dawes" userId="fe899cd594ff6f3a" providerId="LiveId" clId="{82C30DDE-C6AF-4FE6-A40F-587022270A13}"/>
    <pc:docChg chg="custSel modSld">
      <pc:chgData name="Tom Dawes" userId="fe899cd594ff6f3a" providerId="LiveId" clId="{82C30DDE-C6AF-4FE6-A40F-587022270A13}" dt="2023-07-17T14:31:35.242" v="8"/>
      <pc:docMkLst>
        <pc:docMk/>
      </pc:docMkLst>
      <pc:sldChg chg="modSp mod">
        <pc:chgData name="Tom Dawes" userId="fe899cd594ff6f3a" providerId="LiveId" clId="{82C30DDE-C6AF-4FE6-A40F-587022270A13}" dt="2023-07-17T14:31:25.985" v="6" actId="20577"/>
        <pc:sldMkLst>
          <pc:docMk/>
          <pc:sldMk cId="732735440" sldId="515"/>
        </pc:sldMkLst>
        <pc:spChg chg="mod">
          <ac:chgData name="Tom Dawes" userId="fe899cd594ff6f3a" providerId="LiveId" clId="{82C30DDE-C6AF-4FE6-A40F-587022270A13}" dt="2023-07-17T14:31:25.985" v="6" actId="20577"/>
          <ac:spMkLst>
            <pc:docMk/>
            <pc:sldMk cId="732735440" sldId="515"/>
            <ac:spMk id="15" creationId="{7702D9D0-477C-494A-9B12-487C4BE1F126}"/>
          </ac:spMkLst>
        </pc:spChg>
      </pc:sldChg>
      <pc:sldChg chg="modAnim">
        <pc:chgData name="Tom Dawes" userId="fe899cd594ff6f3a" providerId="LiveId" clId="{82C30DDE-C6AF-4FE6-A40F-587022270A13}" dt="2023-07-17T14:29:48.226" v="0"/>
        <pc:sldMkLst>
          <pc:docMk/>
          <pc:sldMk cId="1404151434" sldId="525"/>
        </pc:sldMkLst>
      </pc:sldChg>
      <pc:sldChg chg="addSp delSp modSp mod">
        <pc:chgData name="Tom Dawes" userId="fe899cd594ff6f3a" providerId="LiveId" clId="{82C30DDE-C6AF-4FE6-A40F-587022270A13}" dt="2023-07-17T14:31:35.242" v="8"/>
        <pc:sldMkLst>
          <pc:docMk/>
          <pc:sldMk cId="3709428480" sldId="527"/>
        </pc:sldMkLst>
        <pc:spChg chg="add mod">
          <ac:chgData name="Tom Dawes" userId="fe899cd594ff6f3a" providerId="LiveId" clId="{82C30DDE-C6AF-4FE6-A40F-587022270A13}" dt="2023-07-17T14:31:35.242" v="8"/>
          <ac:spMkLst>
            <pc:docMk/>
            <pc:sldMk cId="3709428480" sldId="527"/>
            <ac:spMk id="5" creationId="{77361DF1-F231-61F7-D37B-754CCC615817}"/>
          </ac:spMkLst>
        </pc:spChg>
        <pc:spChg chg="del">
          <ac:chgData name="Tom Dawes" userId="fe899cd594ff6f3a" providerId="LiveId" clId="{82C30DDE-C6AF-4FE6-A40F-587022270A13}" dt="2023-07-17T14:31:34.832" v="7" actId="478"/>
          <ac:spMkLst>
            <pc:docMk/>
            <pc:sldMk cId="3709428480" sldId="527"/>
            <ac:spMk id="16" creationId="{5D0CA8C0-F56C-E9C7-98C5-CA96E0286B37}"/>
          </ac:spMkLst>
        </pc:spChg>
      </pc:sldChg>
    </pc:docChg>
  </pc:docChgLst>
  <pc:docChgLst>
    <pc:chgData name="Paula Vázquez-Valero" userId="3a0e46d7-2099-40af-a155-aa45b68bfff3" providerId="ADAL" clId="{1F05283A-B6A4-497D-A6E3-78A17C44755F}"/>
    <pc:docChg chg="undo custSel addSld delSld modSld sldOrd">
      <pc:chgData name="Paula Vázquez-Valero" userId="3a0e46d7-2099-40af-a155-aa45b68bfff3" providerId="ADAL" clId="{1F05283A-B6A4-497D-A6E3-78A17C44755F}" dt="2023-07-01T11:54:50.315" v="738"/>
      <pc:docMkLst>
        <pc:docMk/>
      </pc:docMkLst>
      <pc:sldChg chg="modNotes">
        <pc:chgData name="Paula Vázquez-Valero" userId="3a0e46d7-2099-40af-a155-aa45b68bfff3" providerId="ADAL" clId="{1F05283A-B6A4-497D-A6E3-78A17C44755F}" dt="2023-07-01T11:54:50.315" v="738"/>
        <pc:sldMkLst>
          <pc:docMk/>
          <pc:sldMk cId="2966449331" sldId="321"/>
        </pc:sldMkLst>
      </pc:sldChg>
      <pc:sldChg chg="addSp modSp mod modAnim modNotesTx">
        <pc:chgData name="Paula Vázquez-Valero" userId="3a0e46d7-2099-40af-a155-aa45b68bfff3" providerId="ADAL" clId="{1F05283A-B6A4-497D-A6E3-78A17C44755F}" dt="2023-06-30T19:19:27.395" v="723" actId="20577"/>
        <pc:sldMkLst>
          <pc:docMk/>
          <pc:sldMk cId="0" sldId="391"/>
        </pc:sldMkLst>
        <pc:spChg chg="mod">
          <ac:chgData name="Paula Vázquez-Valero" userId="3a0e46d7-2099-40af-a155-aa45b68bfff3" providerId="ADAL" clId="{1F05283A-B6A4-497D-A6E3-78A17C44755F}" dt="2023-06-30T19:15:07.475" v="710" actId="1076"/>
          <ac:spMkLst>
            <pc:docMk/>
            <pc:sldMk cId="0" sldId="391"/>
            <ac:spMk id="5" creationId="{90D7F780-57E6-4493-FD34-A49B103E375B}"/>
          </ac:spMkLst>
        </pc:spChg>
        <pc:spChg chg="mod">
          <ac:chgData name="Paula Vázquez-Valero" userId="3a0e46d7-2099-40af-a155-aa45b68bfff3" providerId="ADAL" clId="{1F05283A-B6A4-497D-A6E3-78A17C44755F}" dt="2023-06-30T18:57:12.964" v="318" actId="1076"/>
          <ac:spMkLst>
            <pc:docMk/>
            <pc:sldMk cId="0" sldId="391"/>
            <ac:spMk id="100" creationId="{00000000-0000-0000-0000-000000000000}"/>
          </ac:spMkLst>
        </pc:spChg>
        <pc:spChg chg="mod">
          <ac:chgData name="Paula Vázquez-Valero" userId="3a0e46d7-2099-40af-a155-aa45b68bfff3" providerId="ADAL" clId="{1F05283A-B6A4-497D-A6E3-78A17C44755F}" dt="2023-06-30T19:19:27.395" v="723" actId="20577"/>
          <ac:spMkLst>
            <pc:docMk/>
            <pc:sldMk cId="0" sldId="391"/>
            <ac:spMk id="101" creationId="{00000000-0000-0000-0000-000000000000}"/>
          </ac:spMkLst>
        </pc:spChg>
        <pc:grpChg chg="add mod">
          <ac:chgData name="Paula Vázquez-Valero" userId="3a0e46d7-2099-40af-a155-aa45b68bfff3" providerId="ADAL" clId="{1F05283A-B6A4-497D-A6E3-78A17C44755F}" dt="2023-06-30T19:15:07.475" v="710" actId="1076"/>
          <ac:grpSpMkLst>
            <pc:docMk/>
            <pc:sldMk cId="0" sldId="391"/>
            <ac:grpSpMk id="3" creationId="{CE4C85A4-2170-FC93-201E-F62D4F29D366}"/>
          </ac:grpSpMkLst>
        </pc:grpChg>
        <pc:picChg chg="mod">
          <ac:chgData name="Paula Vázquez-Valero" userId="3a0e46d7-2099-40af-a155-aa45b68bfff3" providerId="ADAL" clId="{1F05283A-B6A4-497D-A6E3-78A17C44755F}" dt="2023-06-30T19:15:07.475" v="710" actId="1076"/>
          <ac:picMkLst>
            <pc:docMk/>
            <pc:sldMk cId="0" sldId="391"/>
            <ac:picMk id="4" creationId="{7004FA53-873C-2E2B-E1B0-59FDEC5439FA}"/>
          </ac:picMkLst>
        </pc:picChg>
        <pc:picChg chg="add mod">
          <ac:chgData name="Paula Vázquez-Valero" userId="3a0e46d7-2099-40af-a155-aa45b68bfff3" providerId="ADAL" clId="{1F05283A-B6A4-497D-A6E3-78A17C44755F}" dt="2023-06-30T18:48:54.579" v="2"/>
          <ac:picMkLst>
            <pc:docMk/>
            <pc:sldMk cId="0" sldId="391"/>
            <ac:picMk id="6" creationId="{6945208B-2A97-11FE-702D-60D2488F4FE8}"/>
          </ac:picMkLst>
        </pc:picChg>
        <pc:picChg chg="add mod ord">
          <ac:chgData name="Paula Vázquez-Valero" userId="3a0e46d7-2099-40af-a155-aa45b68bfff3" providerId="ADAL" clId="{1F05283A-B6A4-497D-A6E3-78A17C44755F}" dt="2023-06-30T19:14:18.504" v="694" actId="166"/>
          <ac:picMkLst>
            <pc:docMk/>
            <pc:sldMk cId="0" sldId="391"/>
            <ac:picMk id="7" creationId="{0BDA3CC8-29FE-644C-3F40-EC98A96394C8}"/>
          </ac:picMkLst>
        </pc:picChg>
        <pc:picChg chg="add mod ord">
          <ac:chgData name="Paula Vázquez-Valero" userId="3a0e46d7-2099-40af-a155-aa45b68bfff3" providerId="ADAL" clId="{1F05283A-B6A4-497D-A6E3-78A17C44755F}" dt="2023-06-30T19:15:17.011" v="714" actId="1076"/>
          <ac:picMkLst>
            <pc:docMk/>
            <pc:sldMk cId="0" sldId="391"/>
            <ac:picMk id="8" creationId="{2557E17E-9991-97ED-7757-48564E19BE30}"/>
          </ac:picMkLst>
        </pc:picChg>
        <pc:picChg chg="add mod">
          <ac:chgData name="Paula Vázquez-Valero" userId="3a0e46d7-2099-40af-a155-aa45b68bfff3" providerId="ADAL" clId="{1F05283A-B6A4-497D-A6E3-78A17C44755F}" dt="2023-06-30T19:15:20.949" v="716" actId="1076"/>
          <ac:picMkLst>
            <pc:docMk/>
            <pc:sldMk cId="0" sldId="391"/>
            <ac:picMk id="9" creationId="{DF1984FA-B432-5C41-A89A-B6EE47574768}"/>
          </ac:picMkLst>
        </pc:picChg>
        <pc:picChg chg="add mod ord">
          <ac:chgData name="Paula Vázquez-Valero" userId="3a0e46d7-2099-40af-a155-aa45b68bfff3" providerId="ADAL" clId="{1F05283A-B6A4-497D-A6E3-78A17C44755F}" dt="2023-06-30T19:15:18.841" v="715" actId="1076"/>
          <ac:picMkLst>
            <pc:docMk/>
            <pc:sldMk cId="0" sldId="391"/>
            <ac:picMk id="10" creationId="{AFA36511-0D61-69A8-11B6-22CAA6D92A14}"/>
          </ac:picMkLst>
        </pc:picChg>
        <pc:picChg chg="mod">
          <ac:chgData name="Paula Vázquez-Valero" userId="3a0e46d7-2099-40af-a155-aa45b68bfff3" providerId="ADAL" clId="{1F05283A-B6A4-497D-A6E3-78A17C44755F}" dt="2023-06-30T18:57:07.191" v="317" actId="1076"/>
          <ac:picMkLst>
            <pc:docMk/>
            <pc:sldMk cId="0" sldId="391"/>
            <ac:picMk id="99" creationId="{00000000-0000-0000-0000-000000000000}"/>
          </ac:picMkLst>
        </pc:picChg>
      </pc:sldChg>
      <pc:sldChg chg="addSp delSp modSp mod addAnim delAnim modAnim">
        <pc:chgData name="Paula Vázquez-Valero" userId="3a0e46d7-2099-40af-a155-aa45b68bfff3" providerId="ADAL" clId="{1F05283A-B6A4-497D-A6E3-78A17C44755F}" dt="2023-06-30T19:17:35.658" v="718"/>
        <pc:sldMkLst>
          <pc:docMk/>
          <pc:sldMk cId="51244752" sldId="502"/>
        </pc:sldMkLst>
        <pc:spChg chg="del">
          <ac:chgData name="Paula Vázquez-Valero" userId="3a0e46d7-2099-40af-a155-aa45b68bfff3" providerId="ADAL" clId="{1F05283A-B6A4-497D-A6E3-78A17C44755F}" dt="2023-06-30T19:17:35.395" v="717" actId="478"/>
          <ac:spMkLst>
            <pc:docMk/>
            <pc:sldMk cId="51244752" sldId="502"/>
            <ac:spMk id="3" creationId="{111202DD-4105-41F4-88B6-0E346B77E7A2}"/>
          </ac:spMkLst>
        </pc:spChg>
        <pc:spChg chg="del mod">
          <ac:chgData name="Paula Vázquez-Valero" userId="3a0e46d7-2099-40af-a155-aa45b68bfff3" providerId="ADAL" clId="{1F05283A-B6A4-497D-A6E3-78A17C44755F}" dt="2023-06-30T18:53:33.172" v="227" actId="21"/>
          <ac:spMkLst>
            <pc:docMk/>
            <pc:sldMk cId="51244752" sldId="502"/>
            <ac:spMk id="6" creationId="{D8FA714A-DAAF-4C83-B7F2-75FD592DC163}"/>
          </ac:spMkLst>
        </pc:spChg>
        <pc:spChg chg="mod ord">
          <ac:chgData name="Paula Vázquez-Valero" userId="3a0e46d7-2099-40af-a155-aa45b68bfff3" providerId="ADAL" clId="{1F05283A-B6A4-497D-A6E3-78A17C44755F}" dt="2023-06-30T18:56:16.685" v="307" actId="1035"/>
          <ac:spMkLst>
            <pc:docMk/>
            <pc:sldMk cId="51244752" sldId="502"/>
            <ac:spMk id="7" creationId="{7297BBFE-A572-48B2-9690-BAF202AE34BF}"/>
          </ac:spMkLst>
        </pc:spChg>
        <pc:spChg chg="add mod">
          <ac:chgData name="Paula Vázquez-Valero" userId="3a0e46d7-2099-40af-a155-aa45b68bfff3" providerId="ADAL" clId="{1F05283A-B6A4-497D-A6E3-78A17C44755F}" dt="2023-06-30T18:53:35.788" v="229" actId="14100"/>
          <ac:spMkLst>
            <pc:docMk/>
            <pc:sldMk cId="51244752" sldId="502"/>
            <ac:spMk id="13" creationId="{4C376E0F-425B-6DAD-6835-86BF8FD2AA52}"/>
          </ac:spMkLst>
        </pc:spChg>
        <pc:spChg chg="add mod">
          <ac:chgData name="Paula Vázquez-Valero" userId="3a0e46d7-2099-40af-a155-aa45b68bfff3" providerId="ADAL" clId="{1F05283A-B6A4-497D-A6E3-78A17C44755F}" dt="2023-06-30T18:53:46.889" v="244" actId="404"/>
          <ac:spMkLst>
            <pc:docMk/>
            <pc:sldMk cId="51244752" sldId="502"/>
            <ac:spMk id="14" creationId="{8C9C3FC1-55F3-A9E4-314C-F774AEA97183}"/>
          </ac:spMkLst>
        </pc:spChg>
        <pc:spChg chg="add mod">
          <ac:chgData name="Paula Vázquez-Valero" userId="3a0e46d7-2099-40af-a155-aa45b68bfff3" providerId="ADAL" clId="{1F05283A-B6A4-497D-A6E3-78A17C44755F}" dt="2023-06-30T18:55:59.012" v="282" actId="1076"/>
          <ac:spMkLst>
            <pc:docMk/>
            <pc:sldMk cId="51244752" sldId="502"/>
            <ac:spMk id="17" creationId="{BCC9012D-E814-5D70-5E3F-18403AB0300C}"/>
          </ac:spMkLst>
        </pc:spChg>
        <pc:spChg chg="add mod">
          <ac:chgData name="Paula Vázquez-Valero" userId="3a0e46d7-2099-40af-a155-aa45b68bfff3" providerId="ADAL" clId="{1F05283A-B6A4-497D-A6E3-78A17C44755F}" dt="2023-06-30T19:17:35.658" v="718"/>
          <ac:spMkLst>
            <pc:docMk/>
            <pc:sldMk cId="51244752" sldId="502"/>
            <ac:spMk id="18" creationId="{CFB45259-D1ED-5BF0-3A81-CA4B10D10674}"/>
          </ac:spMkLst>
        </pc:spChg>
        <pc:picChg chg="add mod">
          <ac:chgData name="Paula Vázquez-Valero" userId="3a0e46d7-2099-40af-a155-aa45b68bfff3" providerId="ADAL" clId="{1F05283A-B6A4-497D-A6E3-78A17C44755F}" dt="2023-06-30T19:17:35.658" v="718"/>
          <ac:picMkLst>
            <pc:docMk/>
            <pc:sldMk cId="51244752" sldId="502"/>
            <ac:picMk id="6" creationId="{53E9FADD-6C4F-4941-D1B4-A766E72C7369}"/>
          </ac:picMkLst>
        </pc:picChg>
        <pc:picChg chg="add mod">
          <ac:chgData name="Paula Vázquez-Valero" userId="3a0e46d7-2099-40af-a155-aa45b68bfff3" providerId="ADAL" clId="{1F05283A-B6A4-497D-A6E3-78A17C44755F}" dt="2023-06-30T18:53:16.425" v="224"/>
          <ac:picMkLst>
            <pc:docMk/>
            <pc:sldMk cId="51244752" sldId="502"/>
            <ac:picMk id="8" creationId="{B848E503-3CA3-9B8B-078C-CA18086BA573}"/>
          </ac:picMkLst>
        </pc:picChg>
        <pc:picChg chg="add mod">
          <ac:chgData name="Paula Vázquez-Valero" userId="3a0e46d7-2099-40af-a155-aa45b68bfff3" providerId="ADAL" clId="{1F05283A-B6A4-497D-A6E3-78A17C44755F}" dt="2023-06-30T18:53:57.230" v="250" actId="1076"/>
          <ac:picMkLst>
            <pc:docMk/>
            <pc:sldMk cId="51244752" sldId="502"/>
            <ac:picMk id="15" creationId="{02727852-D9DF-E590-F71C-4250C2818AEA}"/>
          </ac:picMkLst>
        </pc:picChg>
        <pc:picChg chg="add mod">
          <ac:chgData name="Paula Vázquez-Valero" userId="3a0e46d7-2099-40af-a155-aa45b68bfff3" providerId="ADAL" clId="{1F05283A-B6A4-497D-A6E3-78A17C44755F}" dt="2023-06-30T18:53:54.675" v="249" actId="1037"/>
          <ac:picMkLst>
            <pc:docMk/>
            <pc:sldMk cId="51244752" sldId="502"/>
            <ac:picMk id="16" creationId="{6193E077-E27C-D732-5084-CEF9EF351B1F}"/>
          </ac:picMkLst>
        </pc:picChg>
        <pc:picChg chg="del">
          <ac:chgData name="Paula Vázquez-Valero" userId="3a0e46d7-2099-40af-a155-aa45b68bfff3" providerId="ADAL" clId="{1F05283A-B6A4-497D-A6E3-78A17C44755F}" dt="2023-06-30T18:53:33.172" v="227" actId="21"/>
          <ac:picMkLst>
            <pc:docMk/>
            <pc:sldMk cId="51244752" sldId="502"/>
            <ac:picMk id="25" creationId="{1D737E57-BC96-43DF-8377-25DF10C085C2}"/>
          </ac:picMkLst>
        </pc:picChg>
        <pc:picChg chg="del">
          <ac:chgData name="Paula Vázquez-Valero" userId="3a0e46d7-2099-40af-a155-aa45b68bfff3" providerId="ADAL" clId="{1F05283A-B6A4-497D-A6E3-78A17C44755F}" dt="2023-06-30T18:53:33.172" v="227" actId="21"/>
          <ac:picMkLst>
            <pc:docMk/>
            <pc:sldMk cId="51244752" sldId="502"/>
            <ac:picMk id="27" creationId="{2EC8838E-D94F-4744-9B92-46E30287B1CE}"/>
          </ac:picMkLst>
        </pc:picChg>
        <pc:picChg chg="del">
          <ac:chgData name="Paula Vázquez-Valero" userId="3a0e46d7-2099-40af-a155-aa45b68bfff3" providerId="ADAL" clId="{1F05283A-B6A4-497D-A6E3-78A17C44755F}" dt="2023-06-30T19:17:35.395" v="717" actId="478"/>
          <ac:picMkLst>
            <pc:docMk/>
            <pc:sldMk cId="51244752" sldId="502"/>
            <ac:picMk id="55" creationId="{D90A07C1-90E7-49B8-AB25-5D8DF859C3AC}"/>
          </ac:picMkLst>
        </pc:picChg>
      </pc:sldChg>
      <pc:sldChg chg="delSp del mod delAnim">
        <pc:chgData name="Paula Vázquez-Valero" userId="3a0e46d7-2099-40af-a155-aa45b68bfff3" providerId="ADAL" clId="{1F05283A-B6A4-497D-A6E3-78A17C44755F}" dt="2023-06-30T18:58:11.112" v="346" actId="47"/>
        <pc:sldMkLst>
          <pc:docMk/>
          <pc:sldMk cId="535101963" sldId="504"/>
        </pc:sldMkLst>
        <pc:spChg chg="del">
          <ac:chgData name="Paula Vázquez-Valero" userId="3a0e46d7-2099-40af-a155-aa45b68bfff3" providerId="ADAL" clId="{1F05283A-B6A4-497D-A6E3-78A17C44755F}" dt="2023-06-30T18:57:45.500" v="339" actId="21"/>
          <ac:spMkLst>
            <pc:docMk/>
            <pc:sldMk cId="535101963" sldId="504"/>
            <ac:spMk id="7" creationId="{013E9B51-32DE-473D-88AE-083406003FBE}"/>
          </ac:spMkLst>
        </pc:spChg>
        <pc:spChg chg="del">
          <ac:chgData name="Paula Vázquez-Valero" userId="3a0e46d7-2099-40af-a155-aa45b68bfff3" providerId="ADAL" clId="{1F05283A-B6A4-497D-A6E3-78A17C44755F}" dt="2023-06-30T18:57:45.500" v="339" actId="21"/>
          <ac:spMkLst>
            <pc:docMk/>
            <pc:sldMk cId="535101963" sldId="504"/>
            <ac:spMk id="19" creationId="{6077ECAA-9618-4335-A3F1-44D633BB9044}"/>
          </ac:spMkLst>
        </pc:spChg>
        <pc:spChg chg="del">
          <ac:chgData name="Paula Vázquez-Valero" userId="3a0e46d7-2099-40af-a155-aa45b68bfff3" providerId="ADAL" clId="{1F05283A-B6A4-497D-A6E3-78A17C44755F}" dt="2023-06-30T18:57:45.500" v="339" actId="21"/>
          <ac:spMkLst>
            <pc:docMk/>
            <pc:sldMk cId="535101963" sldId="504"/>
            <ac:spMk id="20" creationId="{1C2BA49B-BBAB-4D33-B908-8134CDE29DD7}"/>
          </ac:spMkLst>
        </pc:spChg>
        <pc:spChg chg="del">
          <ac:chgData name="Paula Vázquez-Valero" userId="3a0e46d7-2099-40af-a155-aa45b68bfff3" providerId="ADAL" clId="{1F05283A-B6A4-497D-A6E3-78A17C44755F}" dt="2023-06-30T18:57:45.500" v="339" actId="21"/>
          <ac:spMkLst>
            <pc:docMk/>
            <pc:sldMk cId="535101963" sldId="504"/>
            <ac:spMk id="22" creationId="{E2782AE1-3778-4DB3-BED0-E1D51CF4E9C9}"/>
          </ac:spMkLst>
        </pc:spChg>
        <pc:spChg chg="del">
          <ac:chgData name="Paula Vázquez-Valero" userId="3a0e46d7-2099-40af-a155-aa45b68bfff3" providerId="ADAL" clId="{1F05283A-B6A4-497D-A6E3-78A17C44755F}" dt="2023-06-30T18:57:45.500" v="339" actId="21"/>
          <ac:spMkLst>
            <pc:docMk/>
            <pc:sldMk cId="535101963" sldId="504"/>
            <ac:spMk id="23" creationId="{5D8D9587-0A06-4C9C-98CF-F5085B83E8A7}"/>
          </ac:spMkLst>
        </pc:spChg>
        <pc:spChg chg="del">
          <ac:chgData name="Paula Vázquez-Valero" userId="3a0e46d7-2099-40af-a155-aa45b68bfff3" providerId="ADAL" clId="{1F05283A-B6A4-497D-A6E3-78A17C44755F}" dt="2023-06-30T18:57:45.500" v="339" actId="21"/>
          <ac:spMkLst>
            <pc:docMk/>
            <pc:sldMk cId="535101963" sldId="504"/>
            <ac:spMk id="24" creationId="{39A7A45C-F2C7-4966-BCFD-71EC7C84D701}"/>
          </ac:spMkLst>
        </pc:spChg>
        <pc:spChg chg="del">
          <ac:chgData name="Paula Vázquez-Valero" userId="3a0e46d7-2099-40af-a155-aa45b68bfff3" providerId="ADAL" clId="{1F05283A-B6A4-497D-A6E3-78A17C44755F}" dt="2023-06-30T18:57:45.500" v="339" actId="21"/>
          <ac:spMkLst>
            <pc:docMk/>
            <pc:sldMk cId="535101963" sldId="504"/>
            <ac:spMk id="25" creationId="{786948DB-DDC0-4CA5-A8FF-DB73C89C6C56}"/>
          </ac:spMkLst>
        </pc:spChg>
        <pc:spChg chg="del">
          <ac:chgData name="Paula Vázquez-Valero" userId="3a0e46d7-2099-40af-a155-aa45b68bfff3" providerId="ADAL" clId="{1F05283A-B6A4-497D-A6E3-78A17C44755F}" dt="2023-06-30T18:57:45.500" v="339" actId="21"/>
          <ac:spMkLst>
            <pc:docMk/>
            <pc:sldMk cId="535101963" sldId="504"/>
            <ac:spMk id="27" creationId="{CE290600-D3AE-4EBF-95AE-9AB73134AD93}"/>
          </ac:spMkLst>
        </pc:spChg>
        <pc:spChg chg="del">
          <ac:chgData name="Paula Vázquez-Valero" userId="3a0e46d7-2099-40af-a155-aa45b68bfff3" providerId="ADAL" clId="{1F05283A-B6A4-497D-A6E3-78A17C44755F}" dt="2023-06-30T18:57:45.500" v="339" actId="21"/>
          <ac:spMkLst>
            <pc:docMk/>
            <pc:sldMk cId="535101963" sldId="504"/>
            <ac:spMk id="28" creationId="{00D273C6-32B8-4C78-A434-579DFBBDDE7A}"/>
          </ac:spMkLst>
        </pc:spChg>
        <pc:spChg chg="del">
          <ac:chgData name="Paula Vázquez-Valero" userId="3a0e46d7-2099-40af-a155-aa45b68bfff3" providerId="ADAL" clId="{1F05283A-B6A4-497D-A6E3-78A17C44755F}" dt="2023-06-30T18:57:45.500" v="339" actId="21"/>
          <ac:spMkLst>
            <pc:docMk/>
            <pc:sldMk cId="535101963" sldId="504"/>
            <ac:spMk id="29" creationId="{AF1D9F8D-2EFC-4328-8562-67467AD284C2}"/>
          </ac:spMkLst>
        </pc:spChg>
        <pc:spChg chg="del">
          <ac:chgData name="Paula Vázquez-Valero" userId="3a0e46d7-2099-40af-a155-aa45b68bfff3" providerId="ADAL" clId="{1F05283A-B6A4-497D-A6E3-78A17C44755F}" dt="2023-06-30T18:57:45.500" v="339" actId="21"/>
          <ac:spMkLst>
            <pc:docMk/>
            <pc:sldMk cId="535101963" sldId="504"/>
            <ac:spMk id="31" creationId="{0D05EEE5-6EF4-4D65-A9A4-07D1F20D75CE}"/>
          </ac:spMkLst>
        </pc:spChg>
        <pc:spChg chg="del">
          <ac:chgData name="Paula Vázquez-Valero" userId="3a0e46d7-2099-40af-a155-aa45b68bfff3" providerId="ADAL" clId="{1F05283A-B6A4-497D-A6E3-78A17C44755F}" dt="2023-06-30T18:57:45.500" v="339" actId="21"/>
          <ac:spMkLst>
            <pc:docMk/>
            <pc:sldMk cId="535101963" sldId="504"/>
            <ac:spMk id="32" creationId="{A1EAA6EB-3279-4450-BC24-DD736A09CBA2}"/>
          </ac:spMkLst>
        </pc:spChg>
        <pc:spChg chg="del">
          <ac:chgData name="Paula Vázquez-Valero" userId="3a0e46d7-2099-40af-a155-aa45b68bfff3" providerId="ADAL" clId="{1F05283A-B6A4-497D-A6E3-78A17C44755F}" dt="2023-06-30T18:57:45.500" v="339" actId="21"/>
          <ac:spMkLst>
            <pc:docMk/>
            <pc:sldMk cId="535101963" sldId="504"/>
            <ac:spMk id="34" creationId="{01CE92E5-682F-4F55-9687-7FF3664D829C}"/>
          </ac:spMkLst>
        </pc:spChg>
        <pc:picChg chg="del">
          <ac:chgData name="Paula Vázquez-Valero" userId="3a0e46d7-2099-40af-a155-aa45b68bfff3" providerId="ADAL" clId="{1F05283A-B6A4-497D-A6E3-78A17C44755F}" dt="2023-06-30T18:57:45.500" v="339" actId="21"/>
          <ac:picMkLst>
            <pc:docMk/>
            <pc:sldMk cId="535101963" sldId="504"/>
            <ac:picMk id="4" creationId="{BA42B7F8-EBEF-4E50-90C1-CBB65EB11B0D}"/>
          </ac:picMkLst>
        </pc:picChg>
        <pc:picChg chg="del">
          <ac:chgData name="Paula Vázquez-Valero" userId="3a0e46d7-2099-40af-a155-aa45b68bfff3" providerId="ADAL" clId="{1F05283A-B6A4-497D-A6E3-78A17C44755F}" dt="2023-06-30T18:57:45.500" v="339" actId="21"/>
          <ac:picMkLst>
            <pc:docMk/>
            <pc:sldMk cId="535101963" sldId="504"/>
            <ac:picMk id="6" creationId="{84D81292-E411-4E11-929C-8C27B714977B}"/>
          </ac:picMkLst>
        </pc:picChg>
        <pc:picChg chg="del">
          <ac:chgData name="Paula Vázquez-Valero" userId="3a0e46d7-2099-40af-a155-aa45b68bfff3" providerId="ADAL" clId="{1F05283A-B6A4-497D-A6E3-78A17C44755F}" dt="2023-06-30T18:57:45.500" v="339" actId="21"/>
          <ac:picMkLst>
            <pc:docMk/>
            <pc:sldMk cId="535101963" sldId="504"/>
            <ac:picMk id="17" creationId="{9C494BF1-D35A-41D7-A99C-024FFC06CEA9}"/>
          </ac:picMkLst>
        </pc:picChg>
        <pc:picChg chg="del">
          <ac:chgData name="Paula Vázquez-Valero" userId="3a0e46d7-2099-40af-a155-aa45b68bfff3" providerId="ADAL" clId="{1F05283A-B6A4-497D-A6E3-78A17C44755F}" dt="2023-06-30T18:57:45.500" v="339" actId="21"/>
          <ac:picMkLst>
            <pc:docMk/>
            <pc:sldMk cId="535101963" sldId="504"/>
            <ac:picMk id="21" creationId="{3BC57627-D6A5-4681-B242-2B76D6D8AFBF}"/>
          </ac:picMkLst>
        </pc:picChg>
        <pc:picChg chg="del">
          <ac:chgData name="Paula Vázquez-Valero" userId="3a0e46d7-2099-40af-a155-aa45b68bfff3" providerId="ADAL" clId="{1F05283A-B6A4-497D-A6E3-78A17C44755F}" dt="2023-06-30T18:57:45.500" v="339" actId="21"/>
          <ac:picMkLst>
            <pc:docMk/>
            <pc:sldMk cId="535101963" sldId="504"/>
            <ac:picMk id="30" creationId="{3C1BD5FF-8CC1-449A-891E-425EC44FA95E}"/>
          </ac:picMkLst>
        </pc:picChg>
        <pc:picChg chg="del">
          <ac:chgData name="Paula Vázquez-Valero" userId="3a0e46d7-2099-40af-a155-aa45b68bfff3" providerId="ADAL" clId="{1F05283A-B6A4-497D-A6E3-78A17C44755F}" dt="2023-06-30T18:57:45.500" v="339" actId="21"/>
          <ac:picMkLst>
            <pc:docMk/>
            <pc:sldMk cId="535101963" sldId="504"/>
            <ac:picMk id="33" creationId="{17AB41AB-300F-48DF-AC22-AC4DCF350D25}"/>
          </ac:picMkLst>
        </pc:picChg>
      </pc:sldChg>
      <pc:sldChg chg="delSp del modAnim">
        <pc:chgData name="Paula Vázquez-Valero" userId="3a0e46d7-2099-40af-a155-aa45b68bfff3" providerId="ADAL" clId="{1F05283A-B6A4-497D-A6E3-78A17C44755F}" dt="2023-06-30T18:52:52.122" v="223" actId="47"/>
        <pc:sldMkLst>
          <pc:docMk/>
          <pc:sldMk cId="1210386863" sldId="511"/>
        </pc:sldMkLst>
        <pc:spChg chg="del">
          <ac:chgData name="Paula Vázquez-Valero" userId="3a0e46d7-2099-40af-a155-aa45b68bfff3" providerId="ADAL" clId="{1F05283A-B6A4-497D-A6E3-78A17C44755F}" dt="2023-06-30T18:52:46.736" v="219" actId="21"/>
          <ac:spMkLst>
            <pc:docMk/>
            <pc:sldMk cId="1210386863" sldId="511"/>
            <ac:spMk id="4" creationId="{D226F00F-83C0-4901-A16A-ECD5EAC0B269}"/>
          </ac:spMkLst>
        </pc:spChg>
        <pc:spChg chg="del">
          <ac:chgData name="Paula Vázquez-Valero" userId="3a0e46d7-2099-40af-a155-aa45b68bfff3" providerId="ADAL" clId="{1F05283A-B6A4-497D-A6E3-78A17C44755F}" dt="2023-06-30T18:52:46.736" v="219" actId="21"/>
          <ac:spMkLst>
            <pc:docMk/>
            <pc:sldMk cId="1210386863" sldId="511"/>
            <ac:spMk id="5" creationId="{77DE2052-91A3-42E3-BEE7-CDD7B3FF003E}"/>
          </ac:spMkLst>
        </pc:spChg>
        <pc:spChg chg="del">
          <ac:chgData name="Paula Vázquez-Valero" userId="3a0e46d7-2099-40af-a155-aa45b68bfff3" providerId="ADAL" clId="{1F05283A-B6A4-497D-A6E3-78A17C44755F}" dt="2023-06-30T18:52:46.736" v="219" actId="21"/>
          <ac:spMkLst>
            <pc:docMk/>
            <pc:sldMk cId="1210386863" sldId="511"/>
            <ac:spMk id="36" creationId="{ADD01817-04F3-495E-B05E-D8CFE0A4D257}"/>
          </ac:spMkLst>
        </pc:spChg>
        <pc:spChg chg="del">
          <ac:chgData name="Paula Vázquez-Valero" userId="3a0e46d7-2099-40af-a155-aa45b68bfff3" providerId="ADAL" clId="{1F05283A-B6A4-497D-A6E3-78A17C44755F}" dt="2023-06-30T18:52:46.736" v="219" actId="21"/>
          <ac:spMkLst>
            <pc:docMk/>
            <pc:sldMk cId="1210386863" sldId="511"/>
            <ac:spMk id="37" creationId="{9C4E022A-1F57-420D-B1F6-5E510F373D4B}"/>
          </ac:spMkLst>
        </pc:spChg>
        <pc:spChg chg="del">
          <ac:chgData name="Paula Vázquez-Valero" userId="3a0e46d7-2099-40af-a155-aa45b68bfff3" providerId="ADAL" clId="{1F05283A-B6A4-497D-A6E3-78A17C44755F}" dt="2023-06-30T18:52:46.736" v="219" actId="21"/>
          <ac:spMkLst>
            <pc:docMk/>
            <pc:sldMk cId="1210386863" sldId="511"/>
            <ac:spMk id="38" creationId="{88E4D031-85BB-4ABE-840D-FD67E8615846}"/>
          </ac:spMkLst>
        </pc:spChg>
        <pc:spChg chg="del">
          <ac:chgData name="Paula Vázquez-Valero" userId="3a0e46d7-2099-40af-a155-aa45b68bfff3" providerId="ADAL" clId="{1F05283A-B6A4-497D-A6E3-78A17C44755F}" dt="2023-06-30T18:52:46.736" v="219" actId="21"/>
          <ac:spMkLst>
            <pc:docMk/>
            <pc:sldMk cId="1210386863" sldId="511"/>
            <ac:spMk id="39" creationId="{989190A8-7385-4A5A-A2BA-C107930ED54C}"/>
          </ac:spMkLst>
        </pc:spChg>
        <pc:spChg chg="del">
          <ac:chgData name="Paula Vázquez-Valero" userId="3a0e46d7-2099-40af-a155-aa45b68bfff3" providerId="ADAL" clId="{1F05283A-B6A4-497D-A6E3-78A17C44755F}" dt="2023-06-30T18:52:46.736" v="219" actId="21"/>
          <ac:spMkLst>
            <pc:docMk/>
            <pc:sldMk cId="1210386863" sldId="511"/>
            <ac:spMk id="40" creationId="{D942BD42-3D9C-49BC-B9A0-0CD786B1D474}"/>
          </ac:spMkLst>
        </pc:spChg>
        <pc:spChg chg="del">
          <ac:chgData name="Paula Vázquez-Valero" userId="3a0e46d7-2099-40af-a155-aa45b68bfff3" providerId="ADAL" clId="{1F05283A-B6A4-497D-A6E3-78A17C44755F}" dt="2023-06-30T18:52:46.736" v="219" actId="21"/>
          <ac:spMkLst>
            <pc:docMk/>
            <pc:sldMk cId="1210386863" sldId="511"/>
            <ac:spMk id="41" creationId="{6868FB99-45B1-4288-AD1F-16875ABBA772}"/>
          </ac:spMkLst>
        </pc:spChg>
        <pc:spChg chg="del">
          <ac:chgData name="Paula Vázquez-Valero" userId="3a0e46d7-2099-40af-a155-aa45b68bfff3" providerId="ADAL" clId="{1F05283A-B6A4-497D-A6E3-78A17C44755F}" dt="2023-06-30T18:52:46.736" v="219" actId="21"/>
          <ac:spMkLst>
            <pc:docMk/>
            <pc:sldMk cId="1210386863" sldId="511"/>
            <ac:spMk id="42" creationId="{6FF9DCD1-4FAB-4B74-A366-8253C0BA6255}"/>
          </ac:spMkLst>
        </pc:spChg>
        <pc:spChg chg="del">
          <ac:chgData name="Paula Vázquez-Valero" userId="3a0e46d7-2099-40af-a155-aa45b68bfff3" providerId="ADAL" clId="{1F05283A-B6A4-497D-A6E3-78A17C44755F}" dt="2023-06-30T18:52:46.736" v="219" actId="21"/>
          <ac:spMkLst>
            <pc:docMk/>
            <pc:sldMk cId="1210386863" sldId="511"/>
            <ac:spMk id="45" creationId="{48739006-65AB-44D5-90A1-DAA973285E7D}"/>
          </ac:spMkLst>
        </pc:spChg>
        <pc:spChg chg="del">
          <ac:chgData name="Paula Vázquez-Valero" userId="3a0e46d7-2099-40af-a155-aa45b68bfff3" providerId="ADAL" clId="{1F05283A-B6A4-497D-A6E3-78A17C44755F}" dt="2023-06-30T18:52:46.736" v="219" actId="21"/>
          <ac:spMkLst>
            <pc:docMk/>
            <pc:sldMk cId="1210386863" sldId="511"/>
            <ac:spMk id="64" creationId="{A4EA208E-7B35-4733-9902-86ACE51E890A}"/>
          </ac:spMkLst>
        </pc:spChg>
        <pc:spChg chg="del">
          <ac:chgData name="Paula Vázquez-Valero" userId="3a0e46d7-2099-40af-a155-aa45b68bfff3" providerId="ADAL" clId="{1F05283A-B6A4-497D-A6E3-78A17C44755F}" dt="2023-06-30T18:52:46.736" v="219" actId="21"/>
          <ac:spMkLst>
            <pc:docMk/>
            <pc:sldMk cId="1210386863" sldId="511"/>
            <ac:spMk id="69" creationId="{C0C592C8-354D-4B52-8899-281E807CAF06}"/>
          </ac:spMkLst>
        </pc:spChg>
        <pc:spChg chg="del">
          <ac:chgData name="Paula Vázquez-Valero" userId="3a0e46d7-2099-40af-a155-aa45b68bfff3" providerId="ADAL" clId="{1F05283A-B6A4-497D-A6E3-78A17C44755F}" dt="2023-06-30T18:52:46.736" v="219" actId="21"/>
          <ac:spMkLst>
            <pc:docMk/>
            <pc:sldMk cId="1210386863" sldId="511"/>
            <ac:spMk id="72" creationId="{B7367E0A-A290-4953-8DBC-06CF3FA9787B}"/>
          </ac:spMkLst>
        </pc:spChg>
        <pc:spChg chg="del">
          <ac:chgData name="Paula Vázquez-Valero" userId="3a0e46d7-2099-40af-a155-aa45b68bfff3" providerId="ADAL" clId="{1F05283A-B6A4-497D-A6E3-78A17C44755F}" dt="2023-06-30T18:52:46.736" v="219" actId="21"/>
          <ac:spMkLst>
            <pc:docMk/>
            <pc:sldMk cId="1210386863" sldId="511"/>
            <ac:spMk id="73" creationId="{EA5EA715-E399-44F4-8B3D-0508DA28205B}"/>
          </ac:spMkLst>
        </pc:spChg>
        <pc:spChg chg="del">
          <ac:chgData name="Paula Vázquez-Valero" userId="3a0e46d7-2099-40af-a155-aa45b68bfff3" providerId="ADAL" clId="{1F05283A-B6A4-497D-A6E3-78A17C44755F}" dt="2023-06-30T18:52:46.736" v="219" actId="21"/>
          <ac:spMkLst>
            <pc:docMk/>
            <pc:sldMk cId="1210386863" sldId="511"/>
            <ac:spMk id="74" creationId="{F5C345AA-142C-4998-BF76-5AF9A3C6B8DE}"/>
          </ac:spMkLst>
        </pc:spChg>
        <pc:spChg chg="del">
          <ac:chgData name="Paula Vázquez-Valero" userId="3a0e46d7-2099-40af-a155-aa45b68bfff3" providerId="ADAL" clId="{1F05283A-B6A4-497D-A6E3-78A17C44755F}" dt="2023-06-30T18:52:46.736" v="219" actId="21"/>
          <ac:spMkLst>
            <pc:docMk/>
            <pc:sldMk cId="1210386863" sldId="511"/>
            <ac:spMk id="75" creationId="{38D689A5-3154-48D5-BDAF-F3E9D0A15C89}"/>
          </ac:spMkLst>
        </pc:spChg>
        <pc:spChg chg="del">
          <ac:chgData name="Paula Vázquez-Valero" userId="3a0e46d7-2099-40af-a155-aa45b68bfff3" providerId="ADAL" clId="{1F05283A-B6A4-497D-A6E3-78A17C44755F}" dt="2023-06-30T18:52:46.736" v="219" actId="21"/>
          <ac:spMkLst>
            <pc:docMk/>
            <pc:sldMk cId="1210386863" sldId="511"/>
            <ac:spMk id="76" creationId="{B8B5C0C3-3E1F-428E-9CC7-86E52174F637}"/>
          </ac:spMkLst>
        </pc:spChg>
        <pc:spChg chg="del">
          <ac:chgData name="Paula Vázquez-Valero" userId="3a0e46d7-2099-40af-a155-aa45b68bfff3" providerId="ADAL" clId="{1F05283A-B6A4-497D-A6E3-78A17C44755F}" dt="2023-06-30T18:52:46.736" v="219" actId="21"/>
          <ac:spMkLst>
            <pc:docMk/>
            <pc:sldMk cId="1210386863" sldId="511"/>
            <ac:spMk id="78" creationId="{7BC5D7F8-C501-4031-A8BA-87D8B3C77018}"/>
          </ac:spMkLst>
        </pc:spChg>
        <pc:spChg chg="del">
          <ac:chgData name="Paula Vázquez-Valero" userId="3a0e46d7-2099-40af-a155-aa45b68bfff3" providerId="ADAL" clId="{1F05283A-B6A4-497D-A6E3-78A17C44755F}" dt="2023-06-30T18:52:46.736" v="219" actId="21"/>
          <ac:spMkLst>
            <pc:docMk/>
            <pc:sldMk cId="1210386863" sldId="511"/>
            <ac:spMk id="79" creationId="{20D9B721-9221-400C-B35C-61DCA23A3981}"/>
          </ac:spMkLst>
        </pc:spChg>
        <pc:spChg chg="del">
          <ac:chgData name="Paula Vázquez-Valero" userId="3a0e46d7-2099-40af-a155-aa45b68bfff3" providerId="ADAL" clId="{1F05283A-B6A4-497D-A6E3-78A17C44755F}" dt="2023-06-30T18:52:46.736" v="219" actId="21"/>
          <ac:spMkLst>
            <pc:docMk/>
            <pc:sldMk cId="1210386863" sldId="511"/>
            <ac:spMk id="80" creationId="{6C5EFB26-927E-4CBA-A5FC-C64B01598A03}"/>
          </ac:spMkLst>
        </pc:spChg>
        <pc:spChg chg="del">
          <ac:chgData name="Paula Vázquez-Valero" userId="3a0e46d7-2099-40af-a155-aa45b68bfff3" providerId="ADAL" clId="{1F05283A-B6A4-497D-A6E3-78A17C44755F}" dt="2023-06-30T18:52:46.736" v="219" actId="21"/>
          <ac:spMkLst>
            <pc:docMk/>
            <pc:sldMk cId="1210386863" sldId="511"/>
            <ac:spMk id="81" creationId="{0A994716-0DFC-463B-A2F5-7E07DB8312F0}"/>
          </ac:spMkLst>
        </pc:spChg>
        <pc:spChg chg="del">
          <ac:chgData name="Paula Vázquez-Valero" userId="3a0e46d7-2099-40af-a155-aa45b68bfff3" providerId="ADAL" clId="{1F05283A-B6A4-497D-A6E3-78A17C44755F}" dt="2023-06-30T18:52:46.736" v="219" actId="21"/>
          <ac:spMkLst>
            <pc:docMk/>
            <pc:sldMk cId="1210386863" sldId="511"/>
            <ac:spMk id="90" creationId="{0FA7BA0A-DE6A-425C-95D2-46E8AAD7319F}"/>
          </ac:spMkLst>
        </pc:spChg>
        <pc:spChg chg="del">
          <ac:chgData name="Paula Vázquez-Valero" userId="3a0e46d7-2099-40af-a155-aa45b68bfff3" providerId="ADAL" clId="{1F05283A-B6A4-497D-A6E3-78A17C44755F}" dt="2023-06-30T18:52:46.736" v="219" actId="21"/>
          <ac:spMkLst>
            <pc:docMk/>
            <pc:sldMk cId="1210386863" sldId="511"/>
            <ac:spMk id="120" creationId="{DC258DFB-04C4-496F-8881-699357A8148C}"/>
          </ac:spMkLst>
        </pc:spChg>
        <pc:spChg chg="del">
          <ac:chgData name="Paula Vázquez-Valero" userId="3a0e46d7-2099-40af-a155-aa45b68bfff3" providerId="ADAL" clId="{1F05283A-B6A4-497D-A6E3-78A17C44755F}" dt="2023-06-30T18:52:46.736" v="219" actId="21"/>
          <ac:spMkLst>
            <pc:docMk/>
            <pc:sldMk cId="1210386863" sldId="511"/>
            <ac:spMk id="123" creationId="{B2DDACFE-D5BB-454A-B22C-60EA1D3D3FDE}"/>
          </ac:spMkLst>
        </pc:spChg>
        <pc:spChg chg="del">
          <ac:chgData name="Paula Vázquez-Valero" userId="3a0e46d7-2099-40af-a155-aa45b68bfff3" providerId="ADAL" clId="{1F05283A-B6A4-497D-A6E3-78A17C44755F}" dt="2023-06-30T18:52:46.736" v="219" actId="21"/>
          <ac:spMkLst>
            <pc:docMk/>
            <pc:sldMk cId="1210386863" sldId="511"/>
            <ac:spMk id="126" creationId="{BBCE69F3-86E2-4C64-AA74-C09AF7423C85}"/>
          </ac:spMkLst>
        </pc:spChg>
        <pc:spChg chg="del">
          <ac:chgData name="Paula Vázquez-Valero" userId="3a0e46d7-2099-40af-a155-aa45b68bfff3" providerId="ADAL" clId="{1F05283A-B6A4-497D-A6E3-78A17C44755F}" dt="2023-06-30T18:52:46.736" v="219" actId="21"/>
          <ac:spMkLst>
            <pc:docMk/>
            <pc:sldMk cId="1210386863" sldId="511"/>
            <ac:spMk id="127" creationId="{B5B37313-548F-47E6-BA72-3440AE9B4907}"/>
          </ac:spMkLst>
        </pc:spChg>
        <pc:spChg chg="del">
          <ac:chgData name="Paula Vázquez-Valero" userId="3a0e46d7-2099-40af-a155-aa45b68bfff3" providerId="ADAL" clId="{1F05283A-B6A4-497D-A6E3-78A17C44755F}" dt="2023-06-30T18:52:46.736" v="219" actId="21"/>
          <ac:spMkLst>
            <pc:docMk/>
            <pc:sldMk cId="1210386863" sldId="511"/>
            <ac:spMk id="128" creationId="{B0359EAF-08ED-40A4-9F37-1D510C82E5F5}"/>
          </ac:spMkLst>
        </pc:spChg>
        <pc:spChg chg="del">
          <ac:chgData name="Paula Vázquez-Valero" userId="3a0e46d7-2099-40af-a155-aa45b68bfff3" providerId="ADAL" clId="{1F05283A-B6A4-497D-A6E3-78A17C44755F}" dt="2023-06-30T18:52:46.736" v="219" actId="21"/>
          <ac:spMkLst>
            <pc:docMk/>
            <pc:sldMk cId="1210386863" sldId="511"/>
            <ac:spMk id="129" creationId="{C6B5CF4B-0C96-4F8E-B38F-BA9F6D594AC8}"/>
          </ac:spMkLst>
        </pc:spChg>
        <pc:grpChg chg="del">
          <ac:chgData name="Paula Vázquez-Valero" userId="3a0e46d7-2099-40af-a155-aa45b68bfff3" providerId="ADAL" clId="{1F05283A-B6A4-497D-A6E3-78A17C44755F}" dt="2023-06-30T18:52:46.736" v="219" actId="21"/>
          <ac:grpSpMkLst>
            <pc:docMk/>
            <pc:sldMk cId="1210386863" sldId="511"/>
            <ac:grpSpMk id="8" creationId="{1BC1FA71-6C32-40B6-8AF2-D182476C3EA0}"/>
          </ac:grpSpMkLst>
        </pc:grpChg>
        <pc:grpChg chg="del">
          <ac:chgData name="Paula Vázquez-Valero" userId="3a0e46d7-2099-40af-a155-aa45b68bfff3" providerId="ADAL" clId="{1F05283A-B6A4-497D-A6E3-78A17C44755F}" dt="2023-06-30T18:52:46.736" v="219" actId="21"/>
          <ac:grpSpMkLst>
            <pc:docMk/>
            <pc:sldMk cId="1210386863" sldId="511"/>
            <ac:grpSpMk id="9" creationId="{42B8064A-EB3F-4767-A9CD-E7C999B005A1}"/>
          </ac:grpSpMkLst>
        </pc:grpChg>
        <pc:grpChg chg="del">
          <ac:chgData name="Paula Vázquez-Valero" userId="3a0e46d7-2099-40af-a155-aa45b68bfff3" providerId="ADAL" clId="{1F05283A-B6A4-497D-A6E3-78A17C44755F}" dt="2023-06-30T18:52:46.736" v="219" actId="21"/>
          <ac:grpSpMkLst>
            <pc:docMk/>
            <pc:sldMk cId="1210386863" sldId="511"/>
            <ac:grpSpMk id="10" creationId="{1FBB54B7-C5D4-4E31-84E5-42E127A9E704}"/>
          </ac:grpSpMkLst>
        </pc:grpChg>
        <pc:grpChg chg="del">
          <ac:chgData name="Paula Vázquez-Valero" userId="3a0e46d7-2099-40af-a155-aa45b68bfff3" providerId="ADAL" clId="{1F05283A-B6A4-497D-A6E3-78A17C44755F}" dt="2023-06-30T18:52:46.736" v="219" actId="21"/>
          <ac:grpSpMkLst>
            <pc:docMk/>
            <pc:sldMk cId="1210386863" sldId="511"/>
            <ac:grpSpMk id="61" creationId="{71E1903C-0A59-4CBF-9D39-B222D7BD86F1}"/>
          </ac:grpSpMkLst>
        </pc:grpChg>
        <pc:grpChg chg="del">
          <ac:chgData name="Paula Vázquez-Valero" userId="3a0e46d7-2099-40af-a155-aa45b68bfff3" providerId="ADAL" clId="{1F05283A-B6A4-497D-A6E3-78A17C44755F}" dt="2023-06-30T18:52:46.736" v="219" actId="21"/>
          <ac:grpSpMkLst>
            <pc:docMk/>
            <pc:sldMk cId="1210386863" sldId="511"/>
            <ac:grpSpMk id="66" creationId="{94AFB55B-8F8B-4C95-8206-01E35B53B4EA}"/>
          </ac:grpSpMkLst>
        </pc:grpChg>
        <pc:grpChg chg="del">
          <ac:chgData name="Paula Vázquez-Valero" userId="3a0e46d7-2099-40af-a155-aa45b68bfff3" providerId="ADAL" clId="{1F05283A-B6A4-497D-A6E3-78A17C44755F}" dt="2023-06-30T18:52:46.736" v="219" actId="21"/>
          <ac:grpSpMkLst>
            <pc:docMk/>
            <pc:sldMk cId="1210386863" sldId="511"/>
            <ac:grpSpMk id="114" creationId="{FD77C3D5-3B9B-4A33-9B07-C0F3FC0FBF20}"/>
          </ac:grpSpMkLst>
        </pc:grpChg>
        <pc:picChg chg="del">
          <ac:chgData name="Paula Vázquez-Valero" userId="3a0e46d7-2099-40af-a155-aa45b68bfff3" providerId="ADAL" clId="{1F05283A-B6A4-497D-A6E3-78A17C44755F}" dt="2023-06-30T18:52:46.736" v="219" actId="21"/>
          <ac:picMkLst>
            <pc:docMk/>
            <pc:sldMk cId="1210386863" sldId="511"/>
            <ac:picMk id="3" creationId="{79C59EFA-A31D-48DA-92D8-14E3A263E6A3}"/>
          </ac:picMkLst>
        </pc:picChg>
        <pc:picChg chg="del">
          <ac:chgData name="Paula Vázquez-Valero" userId="3a0e46d7-2099-40af-a155-aa45b68bfff3" providerId="ADAL" clId="{1F05283A-B6A4-497D-A6E3-78A17C44755F}" dt="2023-06-30T18:52:46.736" v="219" actId="21"/>
          <ac:picMkLst>
            <pc:docMk/>
            <pc:sldMk cId="1210386863" sldId="511"/>
            <ac:picMk id="60" creationId="{2C02CFEB-CC05-4D73-A128-A025600BE342}"/>
          </ac:picMkLst>
        </pc:picChg>
        <pc:picChg chg="del">
          <ac:chgData name="Paula Vázquez-Valero" userId="3a0e46d7-2099-40af-a155-aa45b68bfff3" providerId="ADAL" clId="{1F05283A-B6A4-497D-A6E3-78A17C44755F}" dt="2023-06-30T18:52:46.736" v="219" actId="21"/>
          <ac:picMkLst>
            <pc:docMk/>
            <pc:sldMk cId="1210386863" sldId="511"/>
            <ac:picMk id="77" creationId="{0E5C5940-1676-4F1F-A120-79B7C2E50BF2}"/>
          </ac:picMkLst>
        </pc:picChg>
        <pc:picChg chg="del">
          <ac:chgData name="Paula Vázquez-Valero" userId="3a0e46d7-2099-40af-a155-aa45b68bfff3" providerId="ADAL" clId="{1F05283A-B6A4-497D-A6E3-78A17C44755F}" dt="2023-06-30T18:52:46.736" v="219" actId="21"/>
          <ac:picMkLst>
            <pc:docMk/>
            <pc:sldMk cId="1210386863" sldId="511"/>
            <ac:picMk id="130" creationId="{6D0A71AA-9760-4CB3-8B8F-1F02D702C3FC}"/>
          </ac:picMkLst>
        </pc:picChg>
        <pc:picChg chg="del">
          <ac:chgData name="Paula Vázquez-Valero" userId="3a0e46d7-2099-40af-a155-aa45b68bfff3" providerId="ADAL" clId="{1F05283A-B6A4-497D-A6E3-78A17C44755F}" dt="2023-06-30T18:52:46.736" v="219" actId="21"/>
          <ac:picMkLst>
            <pc:docMk/>
            <pc:sldMk cId="1210386863" sldId="511"/>
            <ac:picMk id="2050" creationId="{8126E730-B289-4800-A70A-77703DBAC261}"/>
          </ac:picMkLst>
        </pc:picChg>
      </pc:sldChg>
      <pc:sldChg chg="delSp add del mod">
        <pc:chgData name="Paula Vázquez-Valero" userId="3a0e46d7-2099-40af-a155-aa45b68bfff3" providerId="ADAL" clId="{1F05283A-B6A4-497D-A6E3-78A17C44755F}" dt="2023-06-30T19:05:09.132" v="517" actId="47"/>
        <pc:sldMkLst>
          <pc:docMk/>
          <pc:sldMk cId="276319463" sldId="513"/>
        </pc:sldMkLst>
        <pc:spChg chg="del">
          <ac:chgData name="Paula Vázquez-Valero" userId="3a0e46d7-2099-40af-a155-aa45b68bfff3" providerId="ADAL" clId="{1F05283A-B6A4-497D-A6E3-78A17C44755F}" dt="2023-06-30T19:05:03.001" v="514" actId="21"/>
          <ac:spMkLst>
            <pc:docMk/>
            <pc:sldMk cId="276319463" sldId="513"/>
            <ac:spMk id="4" creationId="{468F8FE9-057F-4BD6-DCAF-0DA2966A4F72}"/>
          </ac:spMkLst>
        </pc:spChg>
        <pc:spChg chg="del">
          <ac:chgData name="Paula Vázquez-Valero" userId="3a0e46d7-2099-40af-a155-aa45b68bfff3" providerId="ADAL" clId="{1F05283A-B6A4-497D-A6E3-78A17C44755F}" dt="2023-06-30T19:05:07.685" v="516" actId="21"/>
          <ac:spMkLst>
            <pc:docMk/>
            <pc:sldMk cId="276319463" sldId="513"/>
            <ac:spMk id="6" creationId="{9BE88708-9472-A566-4577-51245385A6E1}"/>
          </ac:spMkLst>
        </pc:spChg>
        <pc:picChg chg="del">
          <ac:chgData name="Paula Vázquez-Valero" userId="3a0e46d7-2099-40af-a155-aa45b68bfff3" providerId="ADAL" clId="{1F05283A-B6A4-497D-A6E3-78A17C44755F}" dt="2023-06-30T19:05:03.001" v="514" actId="21"/>
          <ac:picMkLst>
            <pc:docMk/>
            <pc:sldMk cId="276319463" sldId="513"/>
            <ac:picMk id="3" creationId="{3C519574-533C-AFA1-68BC-775C003CA2F2}"/>
          </ac:picMkLst>
        </pc:picChg>
      </pc:sldChg>
      <pc:sldChg chg="addSp delSp modSp mod modAnim modNotes modNotesTx">
        <pc:chgData name="Paula Vázquez-Valero" userId="3a0e46d7-2099-40af-a155-aa45b68bfff3" providerId="ADAL" clId="{1F05283A-B6A4-497D-A6E3-78A17C44755F}" dt="2023-07-01T11:54:50.315" v="738"/>
        <pc:sldMkLst>
          <pc:docMk/>
          <pc:sldMk cId="22545596" sldId="514"/>
        </pc:sldMkLst>
        <pc:spChg chg="mod">
          <ac:chgData name="Paula Vázquez-Valero" userId="3a0e46d7-2099-40af-a155-aa45b68bfff3" providerId="ADAL" clId="{1F05283A-B6A4-497D-A6E3-78A17C44755F}" dt="2023-06-30T18:52:03.375" v="168" actId="1038"/>
          <ac:spMkLst>
            <pc:docMk/>
            <pc:sldMk cId="22545596" sldId="514"/>
            <ac:spMk id="2" creationId="{9124A022-6D77-4C4E-89F8-D17BCA4E29EE}"/>
          </ac:spMkLst>
        </pc:spChg>
        <pc:spChg chg="add mod">
          <ac:chgData name="Paula Vázquez-Valero" userId="3a0e46d7-2099-40af-a155-aa45b68bfff3" providerId="ADAL" clId="{1F05283A-B6A4-497D-A6E3-78A17C44755F}" dt="2023-06-30T20:47:58.655" v="737"/>
          <ac:spMkLst>
            <pc:docMk/>
            <pc:sldMk cId="22545596" sldId="514"/>
            <ac:spMk id="4" creationId="{508241D6-2D0F-D558-2535-61F0689EDD81}"/>
          </ac:spMkLst>
        </pc:spChg>
        <pc:spChg chg="add del mod">
          <ac:chgData name="Paula Vázquez-Valero" userId="3a0e46d7-2099-40af-a155-aa45b68bfff3" providerId="ADAL" clId="{1F05283A-B6A4-497D-A6E3-78A17C44755F}" dt="2023-06-30T18:48:48.778" v="1"/>
          <ac:spMkLst>
            <pc:docMk/>
            <pc:sldMk cId="22545596" sldId="514"/>
            <ac:spMk id="4" creationId="{EE1D7564-8F6D-9393-8B98-B04B41E8914F}"/>
          </ac:spMkLst>
        </pc:spChg>
        <pc:spChg chg="mod">
          <ac:chgData name="Paula Vázquez-Valero" userId="3a0e46d7-2099-40af-a155-aa45b68bfff3" providerId="ADAL" clId="{1F05283A-B6A4-497D-A6E3-78A17C44755F}" dt="2023-06-30T18:49:57.545" v="63" actId="20577"/>
          <ac:spMkLst>
            <pc:docMk/>
            <pc:sldMk cId="22545596" sldId="514"/>
            <ac:spMk id="5" creationId="{C21549FF-4BBA-4535-8F7A-1609849F5E32}"/>
          </ac:spMkLst>
        </pc:spChg>
        <pc:spChg chg="add mod">
          <ac:chgData name="Paula Vázquez-Valero" userId="3a0e46d7-2099-40af-a155-aa45b68bfff3" providerId="ADAL" clId="{1F05283A-B6A4-497D-A6E3-78A17C44755F}" dt="2023-06-30T20:47:58.655" v="737"/>
          <ac:spMkLst>
            <pc:docMk/>
            <pc:sldMk cId="22545596" sldId="514"/>
            <ac:spMk id="8" creationId="{7B2DAAC1-BD14-9035-2435-C29B413309A3}"/>
          </ac:spMkLst>
        </pc:spChg>
        <pc:spChg chg="add mod">
          <ac:chgData name="Paula Vázquez-Valero" userId="3a0e46d7-2099-40af-a155-aa45b68bfff3" providerId="ADAL" clId="{1F05283A-B6A4-497D-A6E3-78A17C44755F}" dt="2023-06-30T18:51:03.922" v="127" actId="20577"/>
          <ac:spMkLst>
            <pc:docMk/>
            <pc:sldMk cId="22545596" sldId="514"/>
            <ac:spMk id="10" creationId="{583D3765-6C63-8EA8-A37D-F897255AA1BB}"/>
          </ac:spMkLst>
        </pc:spChg>
        <pc:spChg chg="add mod">
          <ac:chgData name="Paula Vázquez-Valero" userId="3a0e46d7-2099-40af-a155-aa45b68bfff3" providerId="ADAL" clId="{1F05283A-B6A4-497D-A6E3-78A17C44755F}" dt="2023-06-30T18:50:59.044" v="125" actId="1076"/>
          <ac:spMkLst>
            <pc:docMk/>
            <pc:sldMk cId="22545596" sldId="514"/>
            <ac:spMk id="11" creationId="{65D0C63F-76A8-73E8-8EC3-E781B80EB9EC}"/>
          </ac:spMkLst>
        </pc:spChg>
        <pc:spChg chg="add mod">
          <ac:chgData name="Paula Vázquez-Valero" userId="3a0e46d7-2099-40af-a155-aa45b68bfff3" providerId="ADAL" clId="{1F05283A-B6A4-497D-A6E3-78A17C44755F}" dt="2023-06-30T20:47:58.655" v="737"/>
          <ac:spMkLst>
            <pc:docMk/>
            <pc:sldMk cId="22545596" sldId="514"/>
            <ac:spMk id="16" creationId="{F9FD9393-643D-96AF-95D2-A4427A8309E1}"/>
          </ac:spMkLst>
        </pc:spChg>
        <pc:spChg chg="add mod">
          <ac:chgData name="Paula Vázquez-Valero" userId="3a0e46d7-2099-40af-a155-aa45b68bfff3" providerId="ADAL" clId="{1F05283A-B6A4-497D-A6E3-78A17C44755F}" dt="2023-06-30T20:47:58.655" v="737"/>
          <ac:spMkLst>
            <pc:docMk/>
            <pc:sldMk cId="22545596" sldId="514"/>
            <ac:spMk id="17" creationId="{2D0C40D2-30B3-1A74-2499-B1875D0FD7F7}"/>
          </ac:spMkLst>
        </pc:spChg>
        <pc:spChg chg="add mod">
          <ac:chgData name="Paula Vázquez-Valero" userId="3a0e46d7-2099-40af-a155-aa45b68bfff3" providerId="ADAL" clId="{1F05283A-B6A4-497D-A6E3-78A17C44755F}" dt="2023-06-30T20:47:58.655" v="737"/>
          <ac:spMkLst>
            <pc:docMk/>
            <pc:sldMk cId="22545596" sldId="514"/>
            <ac:spMk id="18" creationId="{C0047FA7-1135-18F5-F29B-B23801620CED}"/>
          </ac:spMkLst>
        </pc:spChg>
        <pc:spChg chg="mod">
          <ac:chgData name="Paula Vázquez-Valero" userId="3a0e46d7-2099-40af-a155-aa45b68bfff3" providerId="ADAL" clId="{1F05283A-B6A4-497D-A6E3-78A17C44755F}" dt="2023-06-30T18:49:20.627" v="7" actId="1076"/>
          <ac:spMkLst>
            <pc:docMk/>
            <pc:sldMk cId="22545596" sldId="514"/>
            <ac:spMk id="28" creationId="{5152D1E0-4A0E-4D51-814D-EFE4AB95F4D2}"/>
          </ac:spMkLst>
        </pc:spChg>
        <pc:spChg chg="del mod">
          <ac:chgData name="Paula Vázquez-Valero" userId="3a0e46d7-2099-40af-a155-aa45b68bfff3" providerId="ADAL" clId="{1F05283A-B6A4-497D-A6E3-78A17C44755F}" dt="2023-06-30T20:47:58.342" v="736" actId="478"/>
          <ac:spMkLst>
            <pc:docMk/>
            <pc:sldMk cId="22545596" sldId="514"/>
            <ac:spMk id="41" creationId="{D524C29D-7C1A-4FEE-AA32-FB6284C13942}"/>
          </ac:spMkLst>
        </pc:spChg>
        <pc:spChg chg="del mod">
          <ac:chgData name="Paula Vázquez-Valero" userId="3a0e46d7-2099-40af-a155-aa45b68bfff3" providerId="ADAL" clId="{1F05283A-B6A4-497D-A6E3-78A17C44755F}" dt="2023-06-30T20:47:58.342" v="736" actId="478"/>
          <ac:spMkLst>
            <pc:docMk/>
            <pc:sldMk cId="22545596" sldId="514"/>
            <ac:spMk id="42" creationId="{EC5C554E-8A37-42A2-B4CB-4EAEBD1D9B72}"/>
          </ac:spMkLst>
        </pc:spChg>
        <pc:spChg chg="del mod">
          <ac:chgData name="Paula Vázquez-Valero" userId="3a0e46d7-2099-40af-a155-aa45b68bfff3" providerId="ADAL" clId="{1F05283A-B6A4-497D-A6E3-78A17C44755F}" dt="2023-06-30T20:47:58.342" v="736" actId="478"/>
          <ac:spMkLst>
            <pc:docMk/>
            <pc:sldMk cId="22545596" sldId="514"/>
            <ac:spMk id="46" creationId="{FB5EFF07-2036-496F-B979-7CF69843CEDB}"/>
          </ac:spMkLst>
        </pc:spChg>
        <pc:spChg chg="del mod">
          <ac:chgData name="Paula Vázquez-Valero" userId="3a0e46d7-2099-40af-a155-aa45b68bfff3" providerId="ADAL" clId="{1F05283A-B6A4-497D-A6E3-78A17C44755F}" dt="2023-06-30T20:47:58.342" v="736" actId="478"/>
          <ac:spMkLst>
            <pc:docMk/>
            <pc:sldMk cId="22545596" sldId="514"/>
            <ac:spMk id="47" creationId="{F0196A70-0893-4DE5-B950-3276274FCA24}"/>
          </ac:spMkLst>
        </pc:spChg>
        <pc:spChg chg="del mod">
          <ac:chgData name="Paula Vázquez-Valero" userId="3a0e46d7-2099-40af-a155-aa45b68bfff3" providerId="ADAL" clId="{1F05283A-B6A4-497D-A6E3-78A17C44755F}" dt="2023-06-30T20:47:58.342" v="736" actId="478"/>
          <ac:spMkLst>
            <pc:docMk/>
            <pc:sldMk cId="22545596" sldId="514"/>
            <ac:spMk id="48" creationId="{EAFEC037-491F-441A-B362-780687C16FB4}"/>
          </ac:spMkLst>
        </pc:spChg>
        <pc:spChg chg="mod">
          <ac:chgData name="Paula Vázquez-Valero" userId="3a0e46d7-2099-40af-a155-aa45b68bfff3" providerId="ADAL" clId="{1F05283A-B6A4-497D-A6E3-78A17C44755F}" dt="2023-06-30T18:49:20.627" v="7" actId="1076"/>
          <ac:spMkLst>
            <pc:docMk/>
            <pc:sldMk cId="22545596" sldId="514"/>
            <ac:spMk id="62" creationId="{37A9990A-B6DC-47E4-978A-6C5E0B930976}"/>
          </ac:spMkLst>
        </pc:spChg>
        <pc:spChg chg="mod">
          <ac:chgData name="Paula Vázquez-Valero" userId="3a0e46d7-2099-40af-a155-aa45b68bfff3" providerId="ADAL" clId="{1F05283A-B6A4-497D-A6E3-78A17C44755F}" dt="2023-06-30T18:49:20.627" v="7" actId="1076"/>
          <ac:spMkLst>
            <pc:docMk/>
            <pc:sldMk cId="22545596" sldId="514"/>
            <ac:spMk id="63" creationId="{596BB81A-67F9-45B5-9A36-93E570C58BC9}"/>
          </ac:spMkLst>
        </pc:spChg>
        <pc:spChg chg="mod">
          <ac:chgData name="Paula Vázquez-Valero" userId="3a0e46d7-2099-40af-a155-aa45b68bfff3" providerId="ADAL" clId="{1F05283A-B6A4-497D-A6E3-78A17C44755F}" dt="2023-06-30T18:49:20.627" v="7" actId="1076"/>
          <ac:spMkLst>
            <pc:docMk/>
            <pc:sldMk cId="22545596" sldId="514"/>
            <ac:spMk id="65" creationId="{4CA43DFE-94BD-496B-986B-3925731013AD}"/>
          </ac:spMkLst>
        </pc:spChg>
        <pc:spChg chg="mod">
          <ac:chgData name="Paula Vázquez-Valero" userId="3a0e46d7-2099-40af-a155-aa45b68bfff3" providerId="ADAL" clId="{1F05283A-B6A4-497D-A6E3-78A17C44755F}" dt="2023-06-30T18:49:20.627" v="7" actId="1076"/>
          <ac:spMkLst>
            <pc:docMk/>
            <pc:sldMk cId="22545596" sldId="514"/>
            <ac:spMk id="66" creationId="{6F0E7820-BE27-4E11-8F29-1A7B8E6AB165}"/>
          </ac:spMkLst>
        </pc:spChg>
        <pc:spChg chg="mod">
          <ac:chgData name="Paula Vázquez-Valero" userId="3a0e46d7-2099-40af-a155-aa45b68bfff3" providerId="ADAL" clId="{1F05283A-B6A4-497D-A6E3-78A17C44755F}" dt="2023-06-30T18:49:20.627" v="7" actId="1076"/>
          <ac:spMkLst>
            <pc:docMk/>
            <pc:sldMk cId="22545596" sldId="514"/>
            <ac:spMk id="67" creationId="{A724F661-F31D-4CAD-B0D1-8021A5BF4BB5}"/>
          </ac:spMkLst>
        </pc:spChg>
        <pc:spChg chg="mod">
          <ac:chgData name="Paula Vázquez-Valero" userId="3a0e46d7-2099-40af-a155-aa45b68bfff3" providerId="ADAL" clId="{1F05283A-B6A4-497D-A6E3-78A17C44755F}" dt="2023-06-30T18:49:20.627" v="7" actId="1076"/>
          <ac:spMkLst>
            <pc:docMk/>
            <pc:sldMk cId="22545596" sldId="514"/>
            <ac:spMk id="68" creationId="{1AE9FA30-A292-4D39-AB78-A061E6119D2E}"/>
          </ac:spMkLst>
        </pc:spChg>
        <pc:spChg chg="mod">
          <ac:chgData name="Paula Vázquez-Valero" userId="3a0e46d7-2099-40af-a155-aa45b68bfff3" providerId="ADAL" clId="{1F05283A-B6A4-497D-A6E3-78A17C44755F}" dt="2023-06-30T18:49:20.627" v="7" actId="1076"/>
          <ac:spMkLst>
            <pc:docMk/>
            <pc:sldMk cId="22545596" sldId="514"/>
            <ac:spMk id="69" creationId="{8322764A-D3D9-42CE-9911-6F080B37CC4A}"/>
          </ac:spMkLst>
        </pc:spChg>
        <pc:spChg chg="mod">
          <ac:chgData name="Paula Vázquez-Valero" userId="3a0e46d7-2099-40af-a155-aa45b68bfff3" providerId="ADAL" clId="{1F05283A-B6A4-497D-A6E3-78A17C44755F}" dt="2023-06-30T18:49:20.627" v="7" actId="1076"/>
          <ac:spMkLst>
            <pc:docMk/>
            <pc:sldMk cId="22545596" sldId="514"/>
            <ac:spMk id="70" creationId="{3A913536-878A-4473-901A-C1B3C115BAA2}"/>
          </ac:spMkLst>
        </pc:spChg>
        <pc:spChg chg="mod">
          <ac:chgData name="Paula Vázquez-Valero" userId="3a0e46d7-2099-40af-a155-aa45b68bfff3" providerId="ADAL" clId="{1F05283A-B6A4-497D-A6E3-78A17C44755F}" dt="2023-06-30T18:49:20.627" v="7" actId="1076"/>
          <ac:spMkLst>
            <pc:docMk/>
            <pc:sldMk cId="22545596" sldId="514"/>
            <ac:spMk id="71" creationId="{42D080CF-9504-4878-A586-E7517D18661F}"/>
          </ac:spMkLst>
        </pc:spChg>
        <pc:spChg chg="mod">
          <ac:chgData name="Paula Vázquez-Valero" userId="3a0e46d7-2099-40af-a155-aa45b68bfff3" providerId="ADAL" clId="{1F05283A-B6A4-497D-A6E3-78A17C44755F}" dt="2023-06-30T18:49:20.627" v="7" actId="1076"/>
          <ac:spMkLst>
            <pc:docMk/>
            <pc:sldMk cId="22545596" sldId="514"/>
            <ac:spMk id="72" creationId="{6C3894A1-4006-4A34-B89C-3240E585282E}"/>
          </ac:spMkLst>
        </pc:spChg>
        <pc:spChg chg="mod">
          <ac:chgData name="Paula Vázquez-Valero" userId="3a0e46d7-2099-40af-a155-aa45b68bfff3" providerId="ADAL" clId="{1F05283A-B6A4-497D-A6E3-78A17C44755F}" dt="2023-06-30T18:49:20.627" v="7" actId="1076"/>
          <ac:spMkLst>
            <pc:docMk/>
            <pc:sldMk cId="22545596" sldId="514"/>
            <ac:spMk id="78" creationId="{38EB3CE2-DB81-4DA4-9669-3F20A3786874}"/>
          </ac:spMkLst>
        </pc:spChg>
        <pc:spChg chg="mod">
          <ac:chgData name="Paula Vázquez-Valero" userId="3a0e46d7-2099-40af-a155-aa45b68bfff3" providerId="ADAL" clId="{1F05283A-B6A4-497D-A6E3-78A17C44755F}" dt="2023-06-30T18:49:20.627" v="7" actId="1076"/>
          <ac:spMkLst>
            <pc:docMk/>
            <pc:sldMk cId="22545596" sldId="514"/>
            <ac:spMk id="79" creationId="{C4361B8F-1F5B-407F-B273-DA6AA17409DD}"/>
          </ac:spMkLst>
        </pc:spChg>
        <pc:picChg chg="mod">
          <ac:chgData name="Paula Vázquez-Valero" userId="3a0e46d7-2099-40af-a155-aa45b68bfff3" providerId="ADAL" clId="{1F05283A-B6A4-497D-A6E3-78A17C44755F}" dt="2023-06-30T18:52:03.375" v="168" actId="1038"/>
          <ac:picMkLst>
            <pc:docMk/>
            <pc:sldMk cId="22545596" sldId="514"/>
            <ac:picMk id="3" creationId="{73B89F34-3C74-4B21-9F34-8F2C9EBD69FE}"/>
          </ac:picMkLst>
        </pc:picChg>
        <pc:picChg chg="mod">
          <ac:chgData name="Paula Vázquez-Valero" userId="3a0e46d7-2099-40af-a155-aa45b68bfff3" providerId="ADAL" clId="{1F05283A-B6A4-497D-A6E3-78A17C44755F}" dt="2023-06-30T18:49:20.627" v="7" actId="1076"/>
          <ac:picMkLst>
            <pc:docMk/>
            <pc:sldMk cId="22545596" sldId="514"/>
            <ac:picMk id="6" creationId="{CF9CD38C-5A24-4C75-B4F7-195DDE245E59}"/>
          </ac:picMkLst>
        </pc:picChg>
        <pc:picChg chg="mod">
          <ac:chgData name="Paula Vázquez-Valero" userId="3a0e46d7-2099-40af-a155-aa45b68bfff3" providerId="ADAL" clId="{1F05283A-B6A4-497D-A6E3-78A17C44755F}" dt="2023-06-30T18:49:20.627" v="7" actId="1076"/>
          <ac:picMkLst>
            <pc:docMk/>
            <pc:sldMk cId="22545596" sldId="514"/>
            <ac:picMk id="7" creationId="{CB0FF5D8-793E-4021-A297-33B678F8A076}"/>
          </ac:picMkLst>
        </pc:picChg>
        <pc:picChg chg="add del mod">
          <ac:chgData name="Paula Vázquez-Valero" userId="3a0e46d7-2099-40af-a155-aa45b68bfff3" providerId="ADAL" clId="{1F05283A-B6A4-497D-A6E3-78A17C44755F}" dt="2023-06-30T18:48:48.778" v="1"/>
          <ac:picMkLst>
            <pc:docMk/>
            <pc:sldMk cId="22545596" sldId="514"/>
            <ac:picMk id="8" creationId="{EA23C2C5-6725-1EDD-9B4C-8195152B3513}"/>
          </ac:picMkLst>
        </pc:picChg>
        <pc:picChg chg="add mod">
          <ac:chgData name="Paula Vázquez-Valero" userId="3a0e46d7-2099-40af-a155-aa45b68bfff3" providerId="ADAL" clId="{1F05283A-B6A4-497D-A6E3-78A17C44755F}" dt="2023-06-30T18:50:00.172" v="70" actId="1036"/>
          <ac:picMkLst>
            <pc:docMk/>
            <pc:sldMk cId="22545596" sldId="514"/>
            <ac:picMk id="9" creationId="{0C313354-A205-71C5-0923-9DA037318A4B}"/>
          </ac:picMkLst>
        </pc:picChg>
        <pc:picChg chg="mod">
          <ac:chgData name="Paula Vázquez-Valero" userId="3a0e46d7-2099-40af-a155-aa45b68bfff3" providerId="ADAL" clId="{1F05283A-B6A4-497D-A6E3-78A17C44755F}" dt="2023-06-30T18:49:20.627" v="7" actId="1076"/>
          <ac:picMkLst>
            <pc:docMk/>
            <pc:sldMk cId="22545596" sldId="514"/>
            <ac:picMk id="15" creationId="{803F2CE7-686D-4635-9A18-07552812EF56}"/>
          </ac:picMkLst>
        </pc:picChg>
        <pc:picChg chg="mod">
          <ac:chgData name="Paula Vázquez-Valero" userId="3a0e46d7-2099-40af-a155-aa45b68bfff3" providerId="ADAL" clId="{1F05283A-B6A4-497D-A6E3-78A17C44755F}" dt="2023-06-30T18:49:20.627" v="7" actId="1076"/>
          <ac:picMkLst>
            <pc:docMk/>
            <pc:sldMk cId="22545596" sldId="514"/>
            <ac:picMk id="19" creationId="{97146F16-67C2-4522-8507-680A77986FD6}"/>
          </ac:picMkLst>
        </pc:picChg>
        <pc:picChg chg="mod">
          <ac:chgData name="Paula Vázquez-Valero" userId="3a0e46d7-2099-40af-a155-aa45b68bfff3" providerId="ADAL" clId="{1F05283A-B6A4-497D-A6E3-78A17C44755F}" dt="2023-06-30T18:49:20.627" v="7" actId="1076"/>
          <ac:picMkLst>
            <pc:docMk/>
            <pc:sldMk cId="22545596" sldId="514"/>
            <ac:picMk id="20" creationId="{01985968-3158-452B-B6D7-8D11D2B05CF5}"/>
          </ac:picMkLst>
        </pc:picChg>
        <pc:picChg chg="mod">
          <ac:chgData name="Paula Vázquez-Valero" userId="3a0e46d7-2099-40af-a155-aa45b68bfff3" providerId="ADAL" clId="{1F05283A-B6A4-497D-A6E3-78A17C44755F}" dt="2023-06-30T18:49:20.627" v="7" actId="1076"/>
          <ac:picMkLst>
            <pc:docMk/>
            <pc:sldMk cId="22545596" sldId="514"/>
            <ac:picMk id="21" creationId="{BC0ADC46-6A8B-42C2-B9CE-9471ACED4D18}"/>
          </ac:picMkLst>
        </pc:picChg>
        <pc:picChg chg="mod">
          <ac:chgData name="Paula Vázquez-Valero" userId="3a0e46d7-2099-40af-a155-aa45b68bfff3" providerId="ADAL" clId="{1F05283A-B6A4-497D-A6E3-78A17C44755F}" dt="2023-06-30T18:49:20.627" v="7" actId="1076"/>
          <ac:picMkLst>
            <pc:docMk/>
            <pc:sldMk cId="22545596" sldId="514"/>
            <ac:picMk id="22" creationId="{0ECF7FF0-3380-4901-A6C3-1BEC5C5CEFD3}"/>
          </ac:picMkLst>
        </pc:picChg>
        <pc:picChg chg="mod">
          <ac:chgData name="Paula Vázquez-Valero" userId="3a0e46d7-2099-40af-a155-aa45b68bfff3" providerId="ADAL" clId="{1F05283A-B6A4-497D-A6E3-78A17C44755F}" dt="2023-06-30T18:49:20.627" v="7" actId="1076"/>
          <ac:picMkLst>
            <pc:docMk/>
            <pc:sldMk cId="22545596" sldId="514"/>
            <ac:picMk id="23" creationId="{9396616B-CB44-475F-AA90-8390341B8A63}"/>
          </ac:picMkLst>
        </pc:picChg>
        <pc:picChg chg="mod">
          <ac:chgData name="Paula Vázquez-Valero" userId="3a0e46d7-2099-40af-a155-aa45b68bfff3" providerId="ADAL" clId="{1F05283A-B6A4-497D-A6E3-78A17C44755F}" dt="2023-06-30T18:49:20.627" v="7" actId="1076"/>
          <ac:picMkLst>
            <pc:docMk/>
            <pc:sldMk cId="22545596" sldId="514"/>
            <ac:picMk id="24" creationId="{05DA99E6-BA2F-45B1-80D7-D1D5891907ED}"/>
          </ac:picMkLst>
        </pc:picChg>
        <pc:picChg chg="mod">
          <ac:chgData name="Paula Vázquez-Valero" userId="3a0e46d7-2099-40af-a155-aa45b68bfff3" providerId="ADAL" clId="{1F05283A-B6A4-497D-A6E3-78A17C44755F}" dt="2023-06-30T18:49:20.627" v="7" actId="1076"/>
          <ac:picMkLst>
            <pc:docMk/>
            <pc:sldMk cId="22545596" sldId="514"/>
            <ac:picMk id="25" creationId="{6F53DB65-F671-4A44-A149-FCA2B6FF89D4}"/>
          </ac:picMkLst>
        </pc:picChg>
        <pc:picChg chg="mod">
          <ac:chgData name="Paula Vázquez-Valero" userId="3a0e46d7-2099-40af-a155-aa45b68bfff3" providerId="ADAL" clId="{1F05283A-B6A4-497D-A6E3-78A17C44755F}" dt="2023-06-30T18:49:20.627" v="7" actId="1076"/>
          <ac:picMkLst>
            <pc:docMk/>
            <pc:sldMk cId="22545596" sldId="514"/>
            <ac:picMk id="26" creationId="{542A9F23-F531-4BD7-94FF-96203D21E687}"/>
          </ac:picMkLst>
        </pc:picChg>
        <pc:picChg chg="mod">
          <ac:chgData name="Paula Vázquez-Valero" userId="3a0e46d7-2099-40af-a155-aa45b68bfff3" providerId="ADAL" clId="{1F05283A-B6A4-497D-A6E3-78A17C44755F}" dt="2023-06-30T18:49:20.627" v="7" actId="1076"/>
          <ac:picMkLst>
            <pc:docMk/>
            <pc:sldMk cId="22545596" sldId="514"/>
            <ac:picMk id="27" creationId="{ED13765D-1ECF-4ED7-9AD3-C34984095E44}"/>
          </ac:picMkLst>
        </pc:picChg>
        <pc:picChg chg="add mod">
          <ac:chgData name="Paula Vázquez-Valero" userId="3a0e46d7-2099-40af-a155-aa45b68bfff3" providerId="ADAL" clId="{1F05283A-B6A4-497D-A6E3-78A17C44755F}" dt="2023-06-30T20:47:58.655" v="737"/>
          <ac:picMkLst>
            <pc:docMk/>
            <pc:sldMk cId="22545596" sldId="514"/>
            <ac:picMk id="29" creationId="{32F39C2D-113E-1B23-1778-30DE4E099AB7}"/>
          </ac:picMkLst>
        </pc:picChg>
        <pc:picChg chg="mod">
          <ac:chgData name="Paula Vázquez-Valero" userId="3a0e46d7-2099-40af-a155-aa45b68bfff3" providerId="ADAL" clId="{1F05283A-B6A4-497D-A6E3-78A17C44755F}" dt="2023-06-30T18:49:20.627" v="7" actId="1076"/>
          <ac:picMkLst>
            <pc:docMk/>
            <pc:sldMk cId="22545596" sldId="514"/>
            <ac:picMk id="30" creationId="{B1002373-FB4E-4B85-938B-97996D89EEEB}"/>
          </ac:picMkLst>
        </pc:picChg>
        <pc:picChg chg="mod">
          <ac:chgData name="Paula Vázquez-Valero" userId="3a0e46d7-2099-40af-a155-aa45b68bfff3" providerId="ADAL" clId="{1F05283A-B6A4-497D-A6E3-78A17C44755F}" dt="2023-06-30T18:49:20.627" v="7" actId="1076"/>
          <ac:picMkLst>
            <pc:docMk/>
            <pc:sldMk cId="22545596" sldId="514"/>
            <ac:picMk id="31" creationId="{1425335B-BFD0-4604-93C2-0BD671BA56A0}"/>
          </ac:picMkLst>
        </pc:picChg>
        <pc:picChg chg="mod">
          <ac:chgData name="Paula Vázquez-Valero" userId="3a0e46d7-2099-40af-a155-aa45b68bfff3" providerId="ADAL" clId="{1F05283A-B6A4-497D-A6E3-78A17C44755F}" dt="2023-06-30T18:49:20.627" v="7" actId="1076"/>
          <ac:picMkLst>
            <pc:docMk/>
            <pc:sldMk cId="22545596" sldId="514"/>
            <ac:picMk id="32" creationId="{33111439-4260-48EF-987E-CDBCC42EA54F}"/>
          </ac:picMkLst>
        </pc:picChg>
        <pc:picChg chg="mod">
          <ac:chgData name="Paula Vázquez-Valero" userId="3a0e46d7-2099-40af-a155-aa45b68bfff3" providerId="ADAL" clId="{1F05283A-B6A4-497D-A6E3-78A17C44755F}" dt="2023-06-30T18:49:20.627" v="7" actId="1076"/>
          <ac:picMkLst>
            <pc:docMk/>
            <pc:sldMk cId="22545596" sldId="514"/>
            <ac:picMk id="33" creationId="{E0DB053B-149D-4170-8E1E-8D595EB9CEFA}"/>
          </ac:picMkLst>
        </pc:picChg>
        <pc:picChg chg="mod">
          <ac:chgData name="Paula Vázquez-Valero" userId="3a0e46d7-2099-40af-a155-aa45b68bfff3" providerId="ADAL" clId="{1F05283A-B6A4-497D-A6E3-78A17C44755F}" dt="2023-06-30T18:49:20.627" v="7" actId="1076"/>
          <ac:picMkLst>
            <pc:docMk/>
            <pc:sldMk cId="22545596" sldId="514"/>
            <ac:picMk id="34" creationId="{B5624E91-932B-4B8C-88AF-FE307798BB16}"/>
          </ac:picMkLst>
        </pc:picChg>
        <pc:picChg chg="mod">
          <ac:chgData name="Paula Vázquez-Valero" userId="3a0e46d7-2099-40af-a155-aa45b68bfff3" providerId="ADAL" clId="{1F05283A-B6A4-497D-A6E3-78A17C44755F}" dt="2023-06-30T18:49:20.627" v="7" actId="1076"/>
          <ac:picMkLst>
            <pc:docMk/>
            <pc:sldMk cId="22545596" sldId="514"/>
            <ac:picMk id="35" creationId="{B233DDE5-12AF-4ACB-B12A-57B57D4F32C2}"/>
          </ac:picMkLst>
        </pc:picChg>
        <pc:picChg chg="mod">
          <ac:chgData name="Paula Vázquez-Valero" userId="3a0e46d7-2099-40af-a155-aa45b68bfff3" providerId="ADAL" clId="{1F05283A-B6A4-497D-A6E3-78A17C44755F}" dt="2023-06-30T18:49:20.627" v="7" actId="1076"/>
          <ac:picMkLst>
            <pc:docMk/>
            <pc:sldMk cId="22545596" sldId="514"/>
            <ac:picMk id="36" creationId="{B49BA745-AF40-451E-AC9F-26619061C5D8}"/>
          </ac:picMkLst>
        </pc:picChg>
        <pc:picChg chg="mod">
          <ac:chgData name="Paula Vázquez-Valero" userId="3a0e46d7-2099-40af-a155-aa45b68bfff3" providerId="ADAL" clId="{1F05283A-B6A4-497D-A6E3-78A17C44755F}" dt="2023-06-30T18:49:20.627" v="7" actId="1076"/>
          <ac:picMkLst>
            <pc:docMk/>
            <pc:sldMk cId="22545596" sldId="514"/>
            <ac:picMk id="37" creationId="{4E150C8C-4BB9-4587-A253-6ED76B7A0104}"/>
          </ac:picMkLst>
        </pc:picChg>
        <pc:picChg chg="mod">
          <ac:chgData name="Paula Vázquez-Valero" userId="3a0e46d7-2099-40af-a155-aa45b68bfff3" providerId="ADAL" clId="{1F05283A-B6A4-497D-A6E3-78A17C44755F}" dt="2023-06-30T18:49:20.627" v="7" actId="1076"/>
          <ac:picMkLst>
            <pc:docMk/>
            <pc:sldMk cId="22545596" sldId="514"/>
            <ac:picMk id="38" creationId="{A78204AC-17A2-449F-BD41-16AC7C5E52EF}"/>
          </ac:picMkLst>
        </pc:picChg>
        <pc:picChg chg="mod">
          <ac:chgData name="Paula Vázquez-Valero" userId="3a0e46d7-2099-40af-a155-aa45b68bfff3" providerId="ADAL" clId="{1F05283A-B6A4-497D-A6E3-78A17C44755F}" dt="2023-06-30T18:49:20.627" v="7" actId="1076"/>
          <ac:picMkLst>
            <pc:docMk/>
            <pc:sldMk cId="22545596" sldId="514"/>
            <ac:picMk id="39" creationId="{60AC9778-A4DE-4DF8-80F2-5B8133726B58}"/>
          </ac:picMkLst>
        </pc:picChg>
        <pc:picChg chg="mod">
          <ac:chgData name="Paula Vázquez-Valero" userId="3a0e46d7-2099-40af-a155-aa45b68bfff3" providerId="ADAL" clId="{1F05283A-B6A4-497D-A6E3-78A17C44755F}" dt="2023-06-30T18:49:20.627" v="7" actId="1076"/>
          <ac:picMkLst>
            <pc:docMk/>
            <pc:sldMk cId="22545596" sldId="514"/>
            <ac:picMk id="49" creationId="{F914FF32-7874-4FD6-9F93-822CF84FA15F}"/>
          </ac:picMkLst>
        </pc:picChg>
        <pc:picChg chg="mod">
          <ac:chgData name="Paula Vázquez-Valero" userId="3a0e46d7-2099-40af-a155-aa45b68bfff3" providerId="ADAL" clId="{1F05283A-B6A4-497D-A6E3-78A17C44755F}" dt="2023-06-30T18:49:20.627" v="7" actId="1076"/>
          <ac:picMkLst>
            <pc:docMk/>
            <pc:sldMk cId="22545596" sldId="514"/>
            <ac:picMk id="50" creationId="{DCF32270-43DD-4C7E-A132-34063C34DD56}"/>
          </ac:picMkLst>
        </pc:picChg>
        <pc:picChg chg="mod">
          <ac:chgData name="Paula Vázquez-Valero" userId="3a0e46d7-2099-40af-a155-aa45b68bfff3" providerId="ADAL" clId="{1F05283A-B6A4-497D-A6E3-78A17C44755F}" dt="2023-06-30T18:49:20.627" v="7" actId="1076"/>
          <ac:picMkLst>
            <pc:docMk/>
            <pc:sldMk cId="22545596" sldId="514"/>
            <ac:picMk id="51" creationId="{82612A03-C073-4F72-8D71-F148B3B358AA}"/>
          </ac:picMkLst>
        </pc:picChg>
        <pc:picChg chg="mod">
          <ac:chgData name="Paula Vázquez-Valero" userId="3a0e46d7-2099-40af-a155-aa45b68bfff3" providerId="ADAL" clId="{1F05283A-B6A4-497D-A6E3-78A17C44755F}" dt="2023-06-30T18:49:20.627" v="7" actId="1076"/>
          <ac:picMkLst>
            <pc:docMk/>
            <pc:sldMk cId="22545596" sldId="514"/>
            <ac:picMk id="52" creationId="{0CB06FCD-743F-40F0-99AF-20A9715C0562}"/>
          </ac:picMkLst>
        </pc:picChg>
        <pc:picChg chg="mod">
          <ac:chgData name="Paula Vázquez-Valero" userId="3a0e46d7-2099-40af-a155-aa45b68bfff3" providerId="ADAL" clId="{1F05283A-B6A4-497D-A6E3-78A17C44755F}" dt="2023-06-30T18:49:20.627" v="7" actId="1076"/>
          <ac:picMkLst>
            <pc:docMk/>
            <pc:sldMk cId="22545596" sldId="514"/>
            <ac:picMk id="53" creationId="{6170A6EB-A269-4C0D-8D86-B9A001385D64}"/>
          </ac:picMkLst>
        </pc:picChg>
        <pc:picChg chg="mod">
          <ac:chgData name="Paula Vázquez-Valero" userId="3a0e46d7-2099-40af-a155-aa45b68bfff3" providerId="ADAL" clId="{1F05283A-B6A4-497D-A6E3-78A17C44755F}" dt="2023-06-30T18:49:20.627" v="7" actId="1076"/>
          <ac:picMkLst>
            <pc:docMk/>
            <pc:sldMk cId="22545596" sldId="514"/>
            <ac:picMk id="54" creationId="{C018FA5B-F0E7-4533-AF44-05ED43D337B2}"/>
          </ac:picMkLst>
        </pc:picChg>
        <pc:picChg chg="mod">
          <ac:chgData name="Paula Vázquez-Valero" userId="3a0e46d7-2099-40af-a155-aa45b68bfff3" providerId="ADAL" clId="{1F05283A-B6A4-497D-A6E3-78A17C44755F}" dt="2023-06-30T18:49:20.627" v="7" actId="1076"/>
          <ac:picMkLst>
            <pc:docMk/>
            <pc:sldMk cId="22545596" sldId="514"/>
            <ac:picMk id="55" creationId="{B892541A-1BD6-4C0D-9DFB-CDED185FEC1A}"/>
          </ac:picMkLst>
        </pc:picChg>
        <pc:picChg chg="mod">
          <ac:chgData name="Paula Vázquez-Valero" userId="3a0e46d7-2099-40af-a155-aa45b68bfff3" providerId="ADAL" clId="{1F05283A-B6A4-497D-A6E3-78A17C44755F}" dt="2023-06-30T18:49:20.627" v="7" actId="1076"/>
          <ac:picMkLst>
            <pc:docMk/>
            <pc:sldMk cId="22545596" sldId="514"/>
            <ac:picMk id="56" creationId="{3772E0F3-F0E0-4741-808E-C3D2C1693896}"/>
          </ac:picMkLst>
        </pc:picChg>
        <pc:picChg chg="mod">
          <ac:chgData name="Paula Vázquez-Valero" userId="3a0e46d7-2099-40af-a155-aa45b68bfff3" providerId="ADAL" clId="{1F05283A-B6A4-497D-A6E3-78A17C44755F}" dt="2023-06-30T18:49:20.627" v="7" actId="1076"/>
          <ac:picMkLst>
            <pc:docMk/>
            <pc:sldMk cId="22545596" sldId="514"/>
            <ac:picMk id="57" creationId="{51E0FD22-137F-451F-A6A8-1A6A7CDA520F}"/>
          </ac:picMkLst>
        </pc:picChg>
        <pc:picChg chg="mod">
          <ac:chgData name="Paula Vázquez-Valero" userId="3a0e46d7-2099-40af-a155-aa45b68bfff3" providerId="ADAL" clId="{1F05283A-B6A4-497D-A6E3-78A17C44755F}" dt="2023-06-30T18:49:20.627" v="7" actId="1076"/>
          <ac:picMkLst>
            <pc:docMk/>
            <pc:sldMk cId="22545596" sldId="514"/>
            <ac:picMk id="58" creationId="{502CB2A3-C5A7-4042-9DD8-4FF804F3D408}"/>
          </ac:picMkLst>
        </pc:picChg>
        <pc:picChg chg="mod">
          <ac:chgData name="Paula Vázquez-Valero" userId="3a0e46d7-2099-40af-a155-aa45b68bfff3" providerId="ADAL" clId="{1F05283A-B6A4-497D-A6E3-78A17C44755F}" dt="2023-06-30T18:49:20.627" v="7" actId="1076"/>
          <ac:picMkLst>
            <pc:docMk/>
            <pc:sldMk cId="22545596" sldId="514"/>
            <ac:picMk id="59" creationId="{7977BFEF-9324-43FB-A9B5-6453F6AD7A19}"/>
          </ac:picMkLst>
        </pc:picChg>
        <pc:picChg chg="mod">
          <ac:chgData name="Paula Vázquez-Valero" userId="3a0e46d7-2099-40af-a155-aa45b68bfff3" providerId="ADAL" clId="{1F05283A-B6A4-497D-A6E3-78A17C44755F}" dt="2023-06-30T18:49:20.627" v="7" actId="1076"/>
          <ac:picMkLst>
            <pc:docMk/>
            <pc:sldMk cId="22545596" sldId="514"/>
            <ac:picMk id="60" creationId="{419035B2-B7C0-436B-ACCF-9A2EBC063954}"/>
          </ac:picMkLst>
        </pc:picChg>
        <pc:picChg chg="mod">
          <ac:chgData name="Paula Vázquez-Valero" userId="3a0e46d7-2099-40af-a155-aa45b68bfff3" providerId="ADAL" clId="{1F05283A-B6A4-497D-A6E3-78A17C44755F}" dt="2023-06-30T18:49:20.627" v="7" actId="1076"/>
          <ac:picMkLst>
            <pc:docMk/>
            <pc:sldMk cId="22545596" sldId="514"/>
            <ac:picMk id="73" creationId="{BE4C562E-E57F-40F3-A924-21ADE7EF8E34}"/>
          </ac:picMkLst>
        </pc:picChg>
        <pc:picChg chg="mod">
          <ac:chgData name="Paula Vázquez-Valero" userId="3a0e46d7-2099-40af-a155-aa45b68bfff3" providerId="ADAL" clId="{1F05283A-B6A4-497D-A6E3-78A17C44755F}" dt="2023-06-30T18:49:20.627" v="7" actId="1076"/>
          <ac:picMkLst>
            <pc:docMk/>
            <pc:sldMk cId="22545596" sldId="514"/>
            <ac:picMk id="74" creationId="{10CD0B7D-02F7-41FD-AFD4-0593B3F25F9F}"/>
          </ac:picMkLst>
        </pc:picChg>
        <pc:picChg chg="mod">
          <ac:chgData name="Paula Vázquez-Valero" userId="3a0e46d7-2099-40af-a155-aa45b68bfff3" providerId="ADAL" clId="{1F05283A-B6A4-497D-A6E3-78A17C44755F}" dt="2023-06-30T18:49:20.627" v="7" actId="1076"/>
          <ac:picMkLst>
            <pc:docMk/>
            <pc:sldMk cId="22545596" sldId="514"/>
            <ac:picMk id="75" creationId="{2B6718CF-DC40-4FDC-83A7-BBF17F72AFB7}"/>
          </ac:picMkLst>
        </pc:picChg>
        <pc:picChg chg="mod">
          <ac:chgData name="Paula Vázquez-Valero" userId="3a0e46d7-2099-40af-a155-aa45b68bfff3" providerId="ADAL" clId="{1F05283A-B6A4-497D-A6E3-78A17C44755F}" dt="2023-06-30T18:49:20.627" v="7" actId="1076"/>
          <ac:picMkLst>
            <pc:docMk/>
            <pc:sldMk cId="22545596" sldId="514"/>
            <ac:picMk id="76" creationId="{96359D6E-3E98-43B3-8A12-2F731AEFD828}"/>
          </ac:picMkLst>
        </pc:picChg>
        <pc:picChg chg="mod">
          <ac:chgData name="Paula Vázquez-Valero" userId="3a0e46d7-2099-40af-a155-aa45b68bfff3" providerId="ADAL" clId="{1F05283A-B6A4-497D-A6E3-78A17C44755F}" dt="2023-06-30T18:49:20.627" v="7" actId="1076"/>
          <ac:picMkLst>
            <pc:docMk/>
            <pc:sldMk cId="22545596" sldId="514"/>
            <ac:picMk id="77" creationId="{D5423325-3855-4E4F-A820-E70EAA5262AF}"/>
          </ac:picMkLst>
        </pc:picChg>
        <pc:picChg chg="mod">
          <ac:chgData name="Paula Vázquez-Valero" userId="3a0e46d7-2099-40af-a155-aa45b68bfff3" providerId="ADAL" clId="{1F05283A-B6A4-497D-A6E3-78A17C44755F}" dt="2023-06-30T18:49:20.627" v="7" actId="1076"/>
          <ac:picMkLst>
            <pc:docMk/>
            <pc:sldMk cId="22545596" sldId="514"/>
            <ac:picMk id="1026" creationId="{257A7827-FED4-4D6B-BADD-4CA2604F6E83}"/>
          </ac:picMkLst>
        </pc:picChg>
        <pc:picChg chg="mod">
          <ac:chgData name="Paula Vázquez-Valero" userId="3a0e46d7-2099-40af-a155-aa45b68bfff3" providerId="ADAL" clId="{1F05283A-B6A4-497D-A6E3-78A17C44755F}" dt="2023-06-30T18:49:20.627" v="7" actId="1076"/>
          <ac:picMkLst>
            <pc:docMk/>
            <pc:sldMk cId="22545596" sldId="514"/>
            <ac:picMk id="1028" creationId="{5DE9D21F-13B1-473D-98A5-7E57C5180235}"/>
          </ac:picMkLst>
        </pc:picChg>
        <pc:picChg chg="mod">
          <ac:chgData name="Paula Vázquez-Valero" userId="3a0e46d7-2099-40af-a155-aa45b68bfff3" providerId="ADAL" clId="{1F05283A-B6A4-497D-A6E3-78A17C44755F}" dt="2023-06-30T18:49:20.627" v="7" actId="1076"/>
          <ac:picMkLst>
            <pc:docMk/>
            <pc:sldMk cId="22545596" sldId="514"/>
            <ac:picMk id="1030" creationId="{D6F2149D-C886-4F3E-9941-84C301545FCE}"/>
          </ac:picMkLst>
        </pc:picChg>
        <pc:picChg chg="mod">
          <ac:chgData name="Paula Vázquez-Valero" userId="3a0e46d7-2099-40af-a155-aa45b68bfff3" providerId="ADAL" clId="{1F05283A-B6A4-497D-A6E3-78A17C44755F}" dt="2023-06-30T18:49:20.627" v="7" actId="1076"/>
          <ac:picMkLst>
            <pc:docMk/>
            <pc:sldMk cId="22545596" sldId="514"/>
            <ac:picMk id="1032" creationId="{50D0D8F4-9DE2-4530-AB90-8886261695EE}"/>
          </ac:picMkLst>
        </pc:picChg>
        <pc:picChg chg="mod">
          <ac:chgData name="Paula Vázquez-Valero" userId="3a0e46d7-2099-40af-a155-aa45b68bfff3" providerId="ADAL" clId="{1F05283A-B6A4-497D-A6E3-78A17C44755F}" dt="2023-06-30T18:49:20.627" v="7" actId="1076"/>
          <ac:picMkLst>
            <pc:docMk/>
            <pc:sldMk cId="22545596" sldId="514"/>
            <ac:picMk id="1034" creationId="{C668C551-6FDF-4681-8637-88046E6B7A87}"/>
          </ac:picMkLst>
        </pc:picChg>
        <pc:picChg chg="mod">
          <ac:chgData name="Paula Vázquez-Valero" userId="3a0e46d7-2099-40af-a155-aa45b68bfff3" providerId="ADAL" clId="{1F05283A-B6A4-497D-A6E3-78A17C44755F}" dt="2023-06-30T18:49:20.627" v="7" actId="1076"/>
          <ac:picMkLst>
            <pc:docMk/>
            <pc:sldMk cId="22545596" sldId="514"/>
            <ac:picMk id="2055" creationId="{DC862DE9-1664-409A-94F5-93FCF423400A}"/>
          </ac:picMkLst>
        </pc:picChg>
        <pc:picChg chg="mod">
          <ac:chgData name="Paula Vázquez-Valero" userId="3a0e46d7-2099-40af-a155-aa45b68bfff3" providerId="ADAL" clId="{1F05283A-B6A4-497D-A6E3-78A17C44755F}" dt="2023-06-30T18:49:20.627" v="7" actId="1076"/>
          <ac:picMkLst>
            <pc:docMk/>
            <pc:sldMk cId="22545596" sldId="514"/>
            <ac:picMk id="2057" creationId="{FD233634-EF16-4F85-9E8E-918DA7F8BBF7}"/>
          </ac:picMkLst>
        </pc:picChg>
        <pc:cxnChg chg="add mod">
          <ac:chgData name="Paula Vázquez-Valero" userId="3a0e46d7-2099-40af-a155-aa45b68bfff3" providerId="ADAL" clId="{1F05283A-B6A4-497D-A6E3-78A17C44755F}" dt="2023-06-30T20:47:58.655" v="737"/>
          <ac:cxnSpMkLst>
            <pc:docMk/>
            <pc:sldMk cId="22545596" sldId="514"/>
            <ac:cxnSpMk id="12" creationId="{6F67BC02-E806-B197-7417-0A72D57C4EF2}"/>
          </ac:cxnSpMkLst>
        </pc:cxnChg>
        <pc:cxnChg chg="add mod">
          <ac:chgData name="Paula Vázquez-Valero" userId="3a0e46d7-2099-40af-a155-aa45b68bfff3" providerId="ADAL" clId="{1F05283A-B6A4-497D-A6E3-78A17C44755F}" dt="2023-06-30T20:47:58.655" v="737"/>
          <ac:cxnSpMkLst>
            <pc:docMk/>
            <pc:sldMk cId="22545596" sldId="514"/>
            <ac:cxnSpMk id="13" creationId="{C3397E19-5270-0047-08FB-C344A5D3D2D3}"/>
          </ac:cxnSpMkLst>
        </pc:cxnChg>
        <pc:cxnChg chg="add mod">
          <ac:chgData name="Paula Vázquez-Valero" userId="3a0e46d7-2099-40af-a155-aa45b68bfff3" providerId="ADAL" clId="{1F05283A-B6A4-497D-A6E3-78A17C44755F}" dt="2023-06-30T20:47:58.655" v="737"/>
          <ac:cxnSpMkLst>
            <pc:docMk/>
            <pc:sldMk cId="22545596" sldId="514"/>
            <ac:cxnSpMk id="14" creationId="{CD4E9C68-0CA2-48F8-D0F4-0831F0D25E37}"/>
          </ac:cxnSpMkLst>
        </pc:cxnChg>
        <pc:cxnChg chg="del mod">
          <ac:chgData name="Paula Vázquez-Valero" userId="3a0e46d7-2099-40af-a155-aa45b68bfff3" providerId="ADAL" clId="{1F05283A-B6A4-497D-A6E3-78A17C44755F}" dt="2023-06-30T20:47:58.342" v="736" actId="478"/>
          <ac:cxnSpMkLst>
            <pc:docMk/>
            <pc:sldMk cId="22545596" sldId="514"/>
            <ac:cxnSpMk id="43" creationId="{2145DBE6-D39F-4F19-80A3-10EAE35FF95B}"/>
          </ac:cxnSpMkLst>
        </pc:cxnChg>
        <pc:cxnChg chg="del mod">
          <ac:chgData name="Paula Vázquez-Valero" userId="3a0e46d7-2099-40af-a155-aa45b68bfff3" providerId="ADAL" clId="{1F05283A-B6A4-497D-A6E3-78A17C44755F}" dt="2023-06-30T20:47:58.342" v="736" actId="478"/>
          <ac:cxnSpMkLst>
            <pc:docMk/>
            <pc:sldMk cId="22545596" sldId="514"/>
            <ac:cxnSpMk id="44" creationId="{A54922C4-025F-4765-8F80-C043F47A4CF9}"/>
          </ac:cxnSpMkLst>
        </pc:cxnChg>
        <pc:cxnChg chg="del mod">
          <ac:chgData name="Paula Vázquez-Valero" userId="3a0e46d7-2099-40af-a155-aa45b68bfff3" providerId="ADAL" clId="{1F05283A-B6A4-497D-A6E3-78A17C44755F}" dt="2023-06-30T20:47:58.342" v="736" actId="478"/>
          <ac:cxnSpMkLst>
            <pc:docMk/>
            <pc:sldMk cId="22545596" sldId="514"/>
            <ac:cxnSpMk id="45" creationId="{9A9D9DC8-E6B0-439F-A22E-7A267C01E2AF}"/>
          </ac:cxnSpMkLst>
        </pc:cxnChg>
      </pc:sldChg>
      <pc:sldChg chg="addSp delSp modSp mod">
        <pc:chgData name="Paula Vázquez-Valero" userId="3a0e46d7-2099-40af-a155-aa45b68bfff3" providerId="ADAL" clId="{1F05283A-B6A4-497D-A6E3-78A17C44755F}" dt="2023-06-30T19:13:17.751" v="684" actId="1038"/>
        <pc:sldMkLst>
          <pc:docMk/>
          <pc:sldMk cId="732735440" sldId="515"/>
        </pc:sldMkLst>
        <pc:spChg chg="mod">
          <ac:chgData name="Paula Vázquez-Valero" userId="3a0e46d7-2099-40af-a155-aa45b68bfff3" providerId="ADAL" clId="{1F05283A-B6A4-497D-A6E3-78A17C44755F}" dt="2023-06-30T19:04:23.377" v="511"/>
          <ac:spMkLst>
            <pc:docMk/>
            <pc:sldMk cId="732735440" sldId="515"/>
            <ac:spMk id="9" creationId="{2F88ED74-1D74-0BAE-668E-6D60EF032D4F}"/>
          </ac:spMkLst>
        </pc:spChg>
        <pc:spChg chg="add mod">
          <ac:chgData name="Paula Vázquez-Valero" userId="3a0e46d7-2099-40af-a155-aa45b68bfff3" providerId="ADAL" clId="{1F05283A-B6A4-497D-A6E3-78A17C44755F}" dt="2023-06-30T19:13:11.707" v="670" actId="14100"/>
          <ac:spMkLst>
            <pc:docMk/>
            <pc:sldMk cId="732735440" sldId="515"/>
            <ac:spMk id="15" creationId="{7702D9D0-477C-494A-9B12-487C4BE1F126}"/>
          </ac:spMkLst>
        </pc:spChg>
        <pc:spChg chg="add mod">
          <ac:chgData name="Paula Vázquez-Valero" userId="3a0e46d7-2099-40af-a155-aa45b68bfff3" providerId="ADAL" clId="{1F05283A-B6A4-497D-A6E3-78A17C44755F}" dt="2023-06-30T19:13:17.751" v="684" actId="1038"/>
          <ac:spMkLst>
            <pc:docMk/>
            <pc:sldMk cId="732735440" sldId="515"/>
            <ac:spMk id="16" creationId="{E00A445C-C2B4-A9D5-F43D-86390D35FE28}"/>
          </ac:spMkLst>
        </pc:spChg>
        <pc:spChg chg="del">
          <ac:chgData name="Paula Vázquez-Valero" userId="3a0e46d7-2099-40af-a155-aa45b68bfff3" providerId="ADAL" clId="{1F05283A-B6A4-497D-A6E3-78A17C44755F}" dt="2023-06-30T19:05:00.271" v="512" actId="478"/>
          <ac:spMkLst>
            <pc:docMk/>
            <pc:sldMk cId="732735440" sldId="515"/>
            <ac:spMk id="31" creationId="{552530EF-F0D4-4BAC-A3D7-93ECE5C0C0F5}"/>
          </ac:spMkLst>
        </pc:spChg>
        <pc:spChg chg="mod">
          <ac:chgData name="Paula Vázquez-Valero" userId="3a0e46d7-2099-40af-a155-aa45b68bfff3" providerId="ADAL" clId="{1F05283A-B6A4-497D-A6E3-78A17C44755F}" dt="2023-06-30T19:05:52.484" v="522" actId="1582"/>
          <ac:spMkLst>
            <pc:docMk/>
            <pc:sldMk cId="732735440" sldId="515"/>
            <ac:spMk id="59" creationId="{0E851A1E-E9DB-4FFF-9D17-45529FEADB06}"/>
          </ac:spMkLst>
        </pc:spChg>
        <pc:spChg chg="mod">
          <ac:chgData name="Paula Vázquez-Valero" userId="3a0e46d7-2099-40af-a155-aa45b68bfff3" providerId="ADAL" clId="{1F05283A-B6A4-497D-A6E3-78A17C44755F}" dt="2023-06-30T19:05:23.521" v="520" actId="207"/>
          <ac:spMkLst>
            <pc:docMk/>
            <pc:sldMk cId="732735440" sldId="515"/>
            <ac:spMk id="60" creationId="{531B7F0F-E870-4FA9-9A27-5CA4843CD35A}"/>
          </ac:spMkLst>
        </pc:spChg>
        <pc:spChg chg="mod">
          <ac:chgData name="Paula Vázquez-Valero" userId="3a0e46d7-2099-40af-a155-aa45b68bfff3" providerId="ADAL" clId="{1F05283A-B6A4-497D-A6E3-78A17C44755F}" dt="2023-06-30T19:05:52.484" v="522" actId="1582"/>
          <ac:spMkLst>
            <pc:docMk/>
            <pc:sldMk cId="732735440" sldId="515"/>
            <ac:spMk id="61" creationId="{42DBD048-3AD3-4D50-91F6-182AD565C7AB}"/>
          </ac:spMkLst>
        </pc:spChg>
        <pc:spChg chg="mod">
          <ac:chgData name="Paula Vázquez-Valero" userId="3a0e46d7-2099-40af-a155-aa45b68bfff3" providerId="ADAL" clId="{1F05283A-B6A4-497D-A6E3-78A17C44755F}" dt="2023-06-30T19:05:23.521" v="520" actId="207"/>
          <ac:spMkLst>
            <pc:docMk/>
            <pc:sldMk cId="732735440" sldId="515"/>
            <ac:spMk id="62" creationId="{7F63CE84-3029-44CE-ABA3-C2374467AE47}"/>
          </ac:spMkLst>
        </pc:spChg>
        <pc:spChg chg="mod">
          <ac:chgData name="Paula Vázquez-Valero" userId="3a0e46d7-2099-40af-a155-aa45b68bfff3" providerId="ADAL" clId="{1F05283A-B6A4-497D-A6E3-78A17C44755F}" dt="2023-06-30T19:05:52.484" v="522" actId="1582"/>
          <ac:spMkLst>
            <pc:docMk/>
            <pc:sldMk cId="732735440" sldId="515"/>
            <ac:spMk id="69" creationId="{E1ACCB50-03F0-4DFA-B267-808B25C7C142}"/>
          </ac:spMkLst>
        </pc:spChg>
        <pc:spChg chg="mod">
          <ac:chgData name="Paula Vázquez-Valero" userId="3a0e46d7-2099-40af-a155-aa45b68bfff3" providerId="ADAL" clId="{1F05283A-B6A4-497D-A6E3-78A17C44755F}" dt="2023-06-30T19:05:23.521" v="520" actId="207"/>
          <ac:spMkLst>
            <pc:docMk/>
            <pc:sldMk cId="732735440" sldId="515"/>
            <ac:spMk id="70" creationId="{801E3BF8-0580-4993-A95D-453F3B61596B}"/>
          </ac:spMkLst>
        </pc:spChg>
        <pc:spChg chg="mod">
          <ac:chgData name="Paula Vázquez-Valero" userId="3a0e46d7-2099-40af-a155-aa45b68bfff3" providerId="ADAL" clId="{1F05283A-B6A4-497D-A6E3-78A17C44755F}" dt="2023-06-30T19:05:52.484" v="522" actId="1582"/>
          <ac:spMkLst>
            <pc:docMk/>
            <pc:sldMk cId="732735440" sldId="515"/>
            <ac:spMk id="80" creationId="{88F36068-2861-45C9-9504-07F66025D365}"/>
          </ac:spMkLst>
        </pc:spChg>
        <pc:spChg chg="mod">
          <ac:chgData name="Paula Vázquez-Valero" userId="3a0e46d7-2099-40af-a155-aa45b68bfff3" providerId="ADAL" clId="{1F05283A-B6A4-497D-A6E3-78A17C44755F}" dt="2023-06-30T19:05:23.521" v="520" actId="207"/>
          <ac:spMkLst>
            <pc:docMk/>
            <pc:sldMk cId="732735440" sldId="515"/>
            <ac:spMk id="82" creationId="{0668B42D-FBA3-40FB-AFD1-B92D5C7E54F0}"/>
          </ac:spMkLst>
        </pc:spChg>
        <pc:spChg chg="mod">
          <ac:chgData name="Paula Vázquez-Valero" userId="3a0e46d7-2099-40af-a155-aa45b68bfff3" providerId="ADAL" clId="{1F05283A-B6A4-497D-A6E3-78A17C44755F}" dt="2023-06-30T19:05:52.484" v="522" actId="1582"/>
          <ac:spMkLst>
            <pc:docMk/>
            <pc:sldMk cId="732735440" sldId="515"/>
            <ac:spMk id="83" creationId="{4BA1A10C-1942-48E8-9B5A-F00688113142}"/>
          </ac:spMkLst>
        </pc:spChg>
        <pc:spChg chg="mod">
          <ac:chgData name="Paula Vázquez-Valero" userId="3a0e46d7-2099-40af-a155-aa45b68bfff3" providerId="ADAL" clId="{1F05283A-B6A4-497D-A6E3-78A17C44755F}" dt="2023-06-30T19:05:23.521" v="520" actId="207"/>
          <ac:spMkLst>
            <pc:docMk/>
            <pc:sldMk cId="732735440" sldId="515"/>
            <ac:spMk id="84" creationId="{454D9DDE-E0CF-435A-AB5C-A718BBC5FC6A}"/>
          </ac:spMkLst>
        </pc:spChg>
        <pc:spChg chg="mod">
          <ac:chgData name="Paula Vázquez-Valero" userId="3a0e46d7-2099-40af-a155-aa45b68bfff3" providerId="ADAL" clId="{1F05283A-B6A4-497D-A6E3-78A17C44755F}" dt="2023-06-30T19:06:05.733" v="523" actId="14100"/>
          <ac:spMkLst>
            <pc:docMk/>
            <pc:sldMk cId="732735440" sldId="515"/>
            <ac:spMk id="85" creationId="{3AD9DF00-BD7B-4EDA-B524-9A71F477D8B1}"/>
          </ac:spMkLst>
        </pc:spChg>
        <pc:spChg chg="mod">
          <ac:chgData name="Paula Vázquez-Valero" userId="3a0e46d7-2099-40af-a155-aa45b68bfff3" providerId="ADAL" clId="{1F05283A-B6A4-497D-A6E3-78A17C44755F}" dt="2023-06-30T19:06:08.643" v="524" actId="14100"/>
          <ac:spMkLst>
            <pc:docMk/>
            <pc:sldMk cId="732735440" sldId="515"/>
            <ac:spMk id="86" creationId="{1F75657D-8BC2-4CB0-835E-ABD8F02C4324}"/>
          </ac:spMkLst>
        </pc:spChg>
        <pc:spChg chg="mod">
          <ac:chgData name="Paula Vázquez-Valero" userId="3a0e46d7-2099-40af-a155-aa45b68bfff3" providerId="ADAL" clId="{1F05283A-B6A4-497D-A6E3-78A17C44755F}" dt="2023-06-30T19:07:01.639" v="528" actId="14100"/>
          <ac:spMkLst>
            <pc:docMk/>
            <pc:sldMk cId="732735440" sldId="515"/>
            <ac:spMk id="87" creationId="{A84D8A51-A04F-4286-AF3D-2F506D593BCE}"/>
          </ac:spMkLst>
        </pc:spChg>
        <pc:spChg chg="mod">
          <ac:chgData name="Paula Vázquez-Valero" userId="3a0e46d7-2099-40af-a155-aa45b68bfff3" providerId="ADAL" clId="{1F05283A-B6A4-497D-A6E3-78A17C44755F}" dt="2023-06-30T19:06:16.447" v="526" actId="14100"/>
          <ac:spMkLst>
            <pc:docMk/>
            <pc:sldMk cId="732735440" sldId="515"/>
            <ac:spMk id="88" creationId="{723BE575-E74A-46C3-B21D-AC9DF790A1AB}"/>
          </ac:spMkLst>
        </pc:spChg>
        <pc:spChg chg="mod">
          <ac:chgData name="Paula Vázquez-Valero" userId="3a0e46d7-2099-40af-a155-aa45b68bfff3" providerId="ADAL" clId="{1F05283A-B6A4-497D-A6E3-78A17C44755F}" dt="2023-06-30T19:06:20.619" v="527" actId="14100"/>
          <ac:spMkLst>
            <pc:docMk/>
            <pc:sldMk cId="732735440" sldId="515"/>
            <ac:spMk id="89" creationId="{41308B48-58F1-43F8-9A72-FCE256A22164}"/>
          </ac:spMkLst>
        </pc:spChg>
        <pc:grpChg chg="add mod">
          <ac:chgData name="Paula Vázquez-Valero" userId="3a0e46d7-2099-40af-a155-aa45b68bfff3" providerId="ADAL" clId="{1F05283A-B6A4-497D-A6E3-78A17C44755F}" dt="2023-06-30T19:04:23.377" v="511"/>
          <ac:grpSpMkLst>
            <pc:docMk/>
            <pc:sldMk cId="732735440" sldId="515"/>
            <ac:grpSpMk id="7" creationId="{FC206113-35A0-42AF-04F0-0EFE08DCFDA6}"/>
          </ac:grpSpMkLst>
        </pc:grpChg>
        <pc:picChg chg="add mod">
          <ac:chgData name="Paula Vázquez-Valero" userId="3a0e46d7-2099-40af-a155-aa45b68bfff3" providerId="ADAL" clId="{1F05283A-B6A4-497D-A6E3-78A17C44755F}" dt="2023-06-30T19:04:23.377" v="511"/>
          <ac:picMkLst>
            <pc:docMk/>
            <pc:sldMk cId="732735440" sldId="515"/>
            <ac:picMk id="3" creationId="{72522958-A31E-D2F5-11EA-8CCF9F75B704}"/>
          </ac:picMkLst>
        </pc:picChg>
        <pc:picChg chg="del">
          <ac:chgData name="Paula Vázquez-Valero" userId="3a0e46d7-2099-40af-a155-aa45b68bfff3" providerId="ADAL" clId="{1F05283A-B6A4-497D-A6E3-78A17C44755F}" dt="2023-06-30T19:04:23.070" v="510" actId="478"/>
          <ac:picMkLst>
            <pc:docMk/>
            <pc:sldMk cId="732735440" sldId="515"/>
            <ac:picMk id="5" creationId="{424EE1D3-F47B-430A-A7E5-65C66A96204C}"/>
          </ac:picMkLst>
        </pc:picChg>
        <pc:picChg chg="mod">
          <ac:chgData name="Paula Vázquez-Valero" userId="3a0e46d7-2099-40af-a155-aa45b68bfff3" providerId="ADAL" clId="{1F05283A-B6A4-497D-A6E3-78A17C44755F}" dt="2023-06-30T19:04:23.377" v="511"/>
          <ac:picMkLst>
            <pc:docMk/>
            <pc:sldMk cId="732735440" sldId="515"/>
            <ac:picMk id="13" creationId="{75022602-20DD-3FD2-3799-48B54E85BE26}"/>
          </ac:picMkLst>
        </pc:picChg>
        <pc:picChg chg="add mod">
          <ac:chgData name="Paula Vázquez-Valero" userId="3a0e46d7-2099-40af-a155-aa45b68bfff3" providerId="ADAL" clId="{1F05283A-B6A4-497D-A6E3-78A17C44755F}" dt="2023-06-30T19:05:04.419" v="515"/>
          <ac:picMkLst>
            <pc:docMk/>
            <pc:sldMk cId="732735440" sldId="515"/>
            <ac:picMk id="14" creationId="{0FC106C8-E290-C19A-36AD-3BC85CAAA21D}"/>
          </ac:picMkLst>
        </pc:picChg>
      </pc:sldChg>
      <pc:sldChg chg="addSp delSp modSp mod modNotesTx">
        <pc:chgData name="Paula Vázquez-Valero" userId="3a0e46d7-2099-40af-a155-aa45b68bfff3" providerId="ADAL" clId="{1F05283A-B6A4-497D-A6E3-78A17C44755F}" dt="2023-06-30T19:09:52.986" v="618" actId="20577"/>
        <pc:sldMkLst>
          <pc:docMk/>
          <pc:sldMk cId="540863348" sldId="517"/>
        </pc:sldMkLst>
        <pc:spChg chg="mod">
          <ac:chgData name="Paula Vázquez-Valero" userId="3a0e46d7-2099-40af-a155-aa45b68bfff3" providerId="ADAL" clId="{1F05283A-B6A4-497D-A6E3-78A17C44755F}" dt="2023-06-30T19:04:15.728" v="509" actId="1038"/>
          <ac:spMkLst>
            <pc:docMk/>
            <pc:sldMk cId="540863348" sldId="517"/>
            <ac:spMk id="2" creationId="{86CFED3F-D782-4E7C-B24A-FD6C56651535}"/>
          </ac:spMkLst>
        </pc:spChg>
        <pc:spChg chg="add mod">
          <ac:chgData name="Paula Vázquez-Valero" userId="3a0e46d7-2099-40af-a155-aa45b68bfff3" providerId="ADAL" clId="{1F05283A-B6A4-497D-A6E3-78A17C44755F}" dt="2023-06-30T19:02:49.308" v="486" actId="14100"/>
          <ac:spMkLst>
            <pc:docMk/>
            <pc:sldMk cId="540863348" sldId="517"/>
            <ac:spMk id="7" creationId="{6FF77E50-BA21-CF71-4864-9DDC93A997D3}"/>
          </ac:spMkLst>
        </pc:spChg>
        <pc:spChg chg="add del mod">
          <ac:chgData name="Paula Vázquez-Valero" userId="3a0e46d7-2099-40af-a155-aa45b68bfff3" providerId="ADAL" clId="{1F05283A-B6A4-497D-A6E3-78A17C44755F}" dt="2023-06-30T19:03:20" v="492" actId="478"/>
          <ac:spMkLst>
            <pc:docMk/>
            <pc:sldMk cId="540863348" sldId="517"/>
            <ac:spMk id="8" creationId="{D9169A5C-B575-6377-BDEC-CC60E3EEA3BF}"/>
          </ac:spMkLst>
        </pc:spChg>
        <pc:spChg chg="mod">
          <ac:chgData name="Paula Vázquez-Valero" userId="3a0e46d7-2099-40af-a155-aa45b68bfff3" providerId="ADAL" clId="{1F05283A-B6A4-497D-A6E3-78A17C44755F}" dt="2023-06-30T19:03:29.326" v="493"/>
          <ac:spMkLst>
            <pc:docMk/>
            <pc:sldMk cId="540863348" sldId="517"/>
            <ac:spMk id="11" creationId="{7A3416A0-15C8-8A5B-1FAD-23B3078C085C}"/>
          </ac:spMkLst>
        </pc:spChg>
        <pc:spChg chg="del">
          <ac:chgData name="Paula Vázquez-Valero" userId="3a0e46d7-2099-40af-a155-aa45b68bfff3" providerId="ADAL" clId="{1F05283A-B6A4-497D-A6E3-78A17C44755F}" dt="2023-06-30T19:02:25.379" v="457" actId="478"/>
          <ac:spMkLst>
            <pc:docMk/>
            <pc:sldMk cId="540863348" sldId="517"/>
            <ac:spMk id="31" creationId="{552530EF-F0D4-4BAC-A3D7-93ECE5C0C0F5}"/>
          </ac:spMkLst>
        </pc:spChg>
        <pc:grpChg chg="add mod">
          <ac:chgData name="Paula Vázquez-Valero" userId="3a0e46d7-2099-40af-a155-aa45b68bfff3" providerId="ADAL" clId="{1F05283A-B6A4-497D-A6E3-78A17C44755F}" dt="2023-06-30T19:04:15.728" v="509" actId="1038"/>
          <ac:grpSpMkLst>
            <pc:docMk/>
            <pc:sldMk cId="540863348" sldId="517"/>
            <ac:grpSpMk id="10" creationId="{FAF14B72-12DC-1560-9EF7-0CCC62BF66C0}"/>
          </ac:grpSpMkLst>
        </pc:grpChg>
        <pc:picChg chg="add mod">
          <ac:chgData name="Paula Vázquez-Valero" userId="3a0e46d7-2099-40af-a155-aa45b68bfff3" providerId="ADAL" clId="{1F05283A-B6A4-497D-A6E3-78A17C44755F}" dt="2023-06-30T19:02:25.677" v="458"/>
          <ac:picMkLst>
            <pc:docMk/>
            <pc:sldMk cId="540863348" sldId="517"/>
            <ac:picMk id="3" creationId="{0F5F6B73-52AD-E563-164C-F684D812B142}"/>
          </ac:picMkLst>
        </pc:picChg>
        <pc:picChg chg="del">
          <ac:chgData name="Paula Vázquez-Valero" userId="3a0e46d7-2099-40af-a155-aa45b68bfff3" providerId="ADAL" clId="{1F05283A-B6A4-497D-A6E3-78A17C44755F}" dt="2023-06-30T19:03:14.715" v="489" actId="478"/>
          <ac:picMkLst>
            <pc:docMk/>
            <pc:sldMk cId="540863348" sldId="517"/>
            <ac:picMk id="5" creationId="{424EE1D3-F47B-430A-A7E5-65C66A96204C}"/>
          </ac:picMkLst>
        </pc:picChg>
        <pc:picChg chg="add mod">
          <ac:chgData name="Paula Vázquez-Valero" userId="3a0e46d7-2099-40af-a155-aa45b68bfff3" providerId="ADAL" clId="{1F05283A-B6A4-497D-A6E3-78A17C44755F}" dt="2023-06-30T19:04:15.728" v="509" actId="1038"/>
          <ac:picMkLst>
            <pc:docMk/>
            <pc:sldMk cId="540863348" sldId="517"/>
            <ac:picMk id="9" creationId="{5A8CCFE7-D451-D087-03C5-FF9FACA1261A}"/>
          </ac:picMkLst>
        </pc:picChg>
        <pc:picChg chg="mod">
          <ac:chgData name="Paula Vázquez-Valero" userId="3a0e46d7-2099-40af-a155-aa45b68bfff3" providerId="ADAL" clId="{1F05283A-B6A4-497D-A6E3-78A17C44755F}" dt="2023-06-30T19:03:29.326" v="493"/>
          <ac:picMkLst>
            <pc:docMk/>
            <pc:sldMk cId="540863348" sldId="517"/>
            <ac:picMk id="13" creationId="{3A49A8F8-1A5A-0A40-7CC1-5F0EDC9575B7}"/>
          </ac:picMkLst>
        </pc:picChg>
      </pc:sldChg>
      <pc:sldChg chg="addSp delSp modSp add mod delAnim modAnim modNotes modNotesTx">
        <pc:chgData name="Paula Vázquez-Valero" userId="3a0e46d7-2099-40af-a155-aa45b68bfff3" providerId="ADAL" clId="{1F05283A-B6A4-497D-A6E3-78A17C44755F}" dt="2023-07-01T11:54:50.315" v="738"/>
        <pc:sldMkLst>
          <pc:docMk/>
          <pc:sldMk cId="428515368" sldId="521"/>
        </pc:sldMkLst>
        <pc:spChg chg="del">
          <ac:chgData name="Paula Vázquez-Valero" userId="3a0e46d7-2099-40af-a155-aa45b68bfff3" providerId="ADAL" clId="{1F05283A-B6A4-497D-A6E3-78A17C44755F}" dt="2023-06-30T18:52:41.832" v="217" actId="478"/>
          <ac:spMkLst>
            <pc:docMk/>
            <pc:sldMk cId="428515368" sldId="521"/>
            <ac:spMk id="2" creationId="{D98E5F25-BB69-BE4E-ADE4-4C65CC8F9538}"/>
          </ac:spMkLst>
        </pc:spChg>
        <pc:spChg chg="del">
          <ac:chgData name="Paula Vázquez-Valero" userId="3a0e46d7-2099-40af-a155-aa45b68bfff3" providerId="ADAL" clId="{1F05283A-B6A4-497D-A6E3-78A17C44755F}" dt="2023-06-30T18:52:41.832" v="217" actId="478"/>
          <ac:spMkLst>
            <pc:docMk/>
            <pc:sldMk cId="428515368" sldId="521"/>
            <ac:spMk id="3" creationId="{A0628921-2811-3350-3A99-AD682301CDF5}"/>
          </ac:spMkLst>
        </pc:spChg>
        <pc:spChg chg="del">
          <ac:chgData name="Paula Vázquez-Valero" userId="3a0e46d7-2099-40af-a155-aa45b68bfff3" providerId="ADAL" clId="{1F05283A-B6A4-497D-A6E3-78A17C44755F}" dt="2023-06-30T18:52:41.832" v="217" actId="478"/>
          <ac:spMkLst>
            <pc:docMk/>
            <pc:sldMk cId="428515368" sldId="521"/>
            <ac:spMk id="13" creationId="{BC1A4B70-DCB3-9086-9A6B-1D142FF05F38}"/>
          </ac:spMkLst>
        </pc:spChg>
        <pc:spChg chg="add mod">
          <ac:chgData name="Paula Vázquez-Valero" userId="3a0e46d7-2099-40af-a155-aa45b68bfff3" providerId="ADAL" clId="{1F05283A-B6A4-497D-A6E3-78A17C44755F}" dt="2023-06-30T19:45:21.307" v="732" actId="1076"/>
          <ac:spMkLst>
            <pc:docMk/>
            <pc:sldMk cId="428515368" sldId="521"/>
            <ac:spMk id="15" creationId="{AC6EB612-705E-548A-0A10-164C3F057F9C}"/>
          </ac:spMkLst>
        </pc:spChg>
        <pc:spChg chg="add mod">
          <ac:chgData name="Paula Vázquez-Valero" userId="3a0e46d7-2099-40af-a155-aa45b68bfff3" providerId="ADAL" clId="{1F05283A-B6A4-497D-A6E3-78A17C44755F}" dt="2023-06-30T19:45:21.307" v="732" actId="1076"/>
          <ac:spMkLst>
            <pc:docMk/>
            <pc:sldMk cId="428515368" sldId="521"/>
            <ac:spMk id="16" creationId="{B747CF7C-8E40-3D5A-7021-3EF95553715E}"/>
          </ac:spMkLst>
        </pc:spChg>
        <pc:spChg chg="add mod">
          <ac:chgData name="Paula Vázquez-Valero" userId="3a0e46d7-2099-40af-a155-aa45b68bfff3" providerId="ADAL" clId="{1F05283A-B6A4-497D-A6E3-78A17C44755F}" dt="2023-06-30T19:45:21.307" v="732" actId="1076"/>
          <ac:spMkLst>
            <pc:docMk/>
            <pc:sldMk cId="428515368" sldId="521"/>
            <ac:spMk id="17" creationId="{1D4DEC33-9CDD-0F81-A02B-E05A43E30E15}"/>
          </ac:spMkLst>
        </pc:spChg>
        <pc:spChg chg="del">
          <ac:chgData name="Paula Vázquez-Valero" userId="3a0e46d7-2099-40af-a155-aa45b68bfff3" providerId="ADAL" clId="{1F05283A-B6A4-497D-A6E3-78A17C44755F}" dt="2023-06-30T18:52:41.832" v="217" actId="478"/>
          <ac:spMkLst>
            <pc:docMk/>
            <pc:sldMk cId="428515368" sldId="521"/>
            <ac:spMk id="18" creationId="{D2097987-FAC7-E8FD-8607-CBC2D6157633}"/>
          </ac:spMkLst>
        </pc:spChg>
        <pc:spChg chg="add mod">
          <ac:chgData name="Paula Vázquez-Valero" userId="3a0e46d7-2099-40af-a155-aa45b68bfff3" providerId="ADAL" clId="{1F05283A-B6A4-497D-A6E3-78A17C44755F}" dt="2023-06-30T19:45:21.307" v="732" actId="1076"/>
          <ac:spMkLst>
            <pc:docMk/>
            <pc:sldMk cId="428515368" sldId="521"/>
            <ac:spMk id="19" creationId="{AE84AE89-9CF4-7DA3-887E-20EC84F9D635}"/>
          </ac:spMkLst>
        </pc:spChg>
        <pc:spChg chg="add mod">
          <ac:chgData name="Paula Vázquez-Valero" userId="3a0e46d7-2099-40af-a155-aa45b68bfff3" providerId="ADAL" clId="{1F05283A-B6A4-497D-A6E3-78A17C44755F}" dt="2023-06-30T19:45:21.307" v="732" actId="1076"/>
          <ac:spMkLst>
            <pc:docMk/>
            <pc:sldMk cId="428515368" sldId="521"/>
            <ac:spMk id="20" creationId="{CD6CAD42-66E7-5383-DFED-2FE773239171}"/>
          </ac:spMkLst>
        </pc:spChg>
        <pc:spChg chg="add mod">
          <ac:chgData name="Paula Vázquez-Valero" userId="3a0e46d7-2099-40af-a155-aa45b68bfff3" providerId="ADAL" clId="{1F05283A-B6A4-497D-A6E3-78A17C44755F}" dt="2023-06-30T19:45:21.307" v="732" actId="1076"/>
          <ac:spMkLst>
            <pc:docMk/>
            <pc:sldMk cId="428515368" sldId="521"/>
            <ac:spMk id="23" creationId="{BB4F8ABF-9040-212E-C461-0D2D9A05E4F6}"/>
          </ac:spMkLst>
        </pc:spChg>
        <pc:spChg chg="add mod">
          <ac:chgData name="Paula Vázquez-Valero" userId="3a0e46d7-2099-40af-a155-aa45b68bfff3" providerId="ADAL" clId="{1F05283A-B6A4-497D-A6E3-78A17C44755F}" dt="2023-06-30T19:45:21.307" v="732" actId="1076"/>
          <ac:spMkLst>
            <pc:docMk/>
            <pc:sldMk cId="428515368" sldId="521"/>
            <ac:spMk id="24" creationId="{EDF0DF5F-5160-E749-EA0B-5E5A4C8F881B}"/>
          </ac:spMkLst>
        </pc:spChg>
        <pc:spChg chg="del">
          <ac:chgData name="Paula Vázquez-Valero" userId="3a0e46d7-2099-40af-a155-aa45b68bfff3" providerId="ADAL" clId="{1F05283A-B6A4-497D-A6E3-78A17C44755F}" dt="2023-06-30T18:52:41.832" v="217" actId="478"/>
          <ac:spMkLst>
            <pc:docMk/>
            <pc:sldMk cId="428515368" sldId="521"/>
            <ac:spMk id="25" creationId="{4A1A266A-E936-B3D6-6232-0F2886243F98}"/>
          </ac:spMkLst>
        </pc:spChg>
        <pc:spChg chg="del">
          <ac:chgData name="Paula Vázquez-Valero" userId="3a0e46d7-2099-40af-a155-aa45b68bfff3" providerId="ADAL" clId="{1F05283A-B6A4-497D-A6E3-78A17C44755F}" dt="2023-06-30T18:52:41.832" v="217" actId="478"/>
          <ac:spMkLst>
            <pc:docMk/>
            <pc:sldMk cId="428515368" sldId="521"/>
            <ac:spMk id="26" creationId="{340D7E61-7A76-9514-7CBF-C6359853E510}"/>
          </ac:spMkLst>
        </pc:spChg>
        <pc:spChg chg="del">
          <ac:chgData name="Paula Vázquez-Valero" userId="3a0e46d7-2099-40af-a155-aa45b68bfff3" providerId="ADAL" clId="{1F05283A-B6A4-497D-A6E3-78A17C44755F}" dt="2023-06-30T18:52:41.832" v="217" actId="478"/>
          <ac:spMkLst>
            <pc:docMk/>
            <pc:sldMk cId="428515368" sldId="521"/>
            <ac:spMk id="27" creationId="{F1F84D3F-905F-891E-EA4B-BEF2FA15562B}"/>
          </ac:spMkLst>
        </pc:spChg>
        <pc:spChg chg="del">
          <ac:chgData name="Paula Vázquez-Valero" userId="3a0e46d7-2099-40af-a155-aa45b68bfff3" providerId="ADAL" clId="{1F05283A-B6A4-497D-A6E3-78A17C44755F}" dt="2023-06-30T18:52:41.832" v="217" actId="478"/>
          <ac:spMkLst>
            <pc:docMk/>
            <pc:sldMk cId="428515368" sldId="521"/>
            <ac:spMk id="28" creationId="{9CA9443C-040E-EC53-6354-E55C95EF4FDC}"/>
          </ac:spMkLst>
        </pc:spChg>
        <pc:spChg chg="del">
          <ac:chgData name="Paula Vázquez-Valero" userId="3a0e46d7-2099-40af-a155-aa45b68bfff3" providerId="ADAL" clId="{1F05283A-B6A4-497D-A6E3-78A17C44755F}" dt="2023-06-30T18:52:41.832" v="217" actId="478"/>
          <ac:spMkLst>
            <pc:docMk/>
            <pc:sldMk cId="428515368" sldId="521"/>
            <ac:spMk id="29" creationId="{E32F2A6E-0FC8-836F-4EA0-A8DAE3E9084E}"/>
          </ac:spMkLst>
        </pc:spChg>
        <pc:spChg chg="del">
          <ac:chgData name="Paula Vázquez-Valero" userId="3a0e46d7-2099-40af-a155-aa45b68bfff3" providerId="ADAL" clId="{1F05283A-B6A4-497D-A6E3-78A17C44755F}" dt="2023-06-30T18:52:41.832" v="217" actId="478"/>
          <ac:spMkLst>
            <pc:docMk/>
            <pc:sldMk cId="428515368" sldId="521"/>
            <ac:spMk id="30" creationId="{72526AC6-D57B-3082-99B4-5F3D5C326415}"/>
          </ac:spMkLst>
        </pc:spChg>
        <pc:spChg chg="del">
          <ac:chgData name="Paula Vázquez-Valero" userId="3a0e46d7-2099-40af-a155-aa45b68bfff3" providerId="ADAL" clId="{1F05283A-B6A4-497D-A6E3-78A17C44755F}" dt="2023-06-30T18:52:41.832" v="217" actId="478"/>
          <ac:spMkLst>
            <pc:docMk/>
            <pc:sldMk cId="428515368" sldId="521"/>
            <ac:spMk id="31" creationId="{0AC7FA47-4B16-0751-7C43-D9B29176D145}"/>
          </ac:spMkLst>
        </pc:spChg>
        <pc:spChg chg="del">
          <ac:chgData name="Paula Vázquez-Valero" userId="3a0e46d7-2099-40af-a155-aa45b68bfff3" providerId="ADAL" clId="{1F05283A-B6A4-497D-A6E3-78A17C44755F}" dt="2023-06-30T18:52:41.832" v="217" actId="478"/>
          <ac:spMkLst>
            <pc:docMk/>
            <pc:sldMk cId="428515368" sldId="521"/>
            <ac:spMk id="32" creationId="{E4AD40E4-89BD-6EE6-87CC-F248B99E4BC4}"/>
          </ac:spMkLst>
        </pc:spChg>
        <pc:spChg chg="del">
          <ac:chgData name="Paula Vázquez-Valero" userId="3a0e46d7-2099-40af-a155-aa45b68bfff3" providerId="ADAL" clId="{1F05283A-B6A4-497D-A6E3-78A17C44755F}" dt="2023-06-30T18:52:41.832" v="217" actId="478"/>
          <ac:spMkLst>
            <pc:docMk/>
            <pc:sldMk cId="428515368" sldId="521"/>
            <ac:spMk id="33" creationId="{48CEA3A9-0F17-D5C8-293E-FE021BBDE0C4}"/>
          </ac:spMkLst>
        </pc:spChg>
        <pc:spChg chg="del">
          <ac:chgData name="Paula Vázquez-Valero" userId="3a0e46d7-2099-40af-a155-aa45b68bfff3" providerId="ADAL" clId="{1F05283A-B6A4-497D-A6E3-78A17C44755F}" dt="2023-06-30T18:52:41.832" v="217" actId="478"/>
          <ac:spMkLst>
            <pc:docMk/>
            <pc:sldMk cId="428515368" sldId="521"/>
            <ac:spMk id="34" creationId="{FF16ECBF-DD77-37B7-5415-E55ED3105A5D}"/>
          </ac:spMkLst>
        </pc:spChg>
        <pc:spChg chg="del">
          <ac:chgData name="Paula Vázquez-Valero" userId="3a0e46d7-2099-40af-a155-aa45b68bfff3" providerId="ADAL" clId="{1F05283A-B6A4-497D-A6E3-78A17C44755F}" dt="2023-06-30T18:52:41.832" v="217" actId="478"/>
          <ac:spMkLst>
            <pc:docMk/>
            <pc:sldMk cId="428515368" sldId="521"/>
            <ac:spMk id="35" creationId="{7CDCB3CD-F4D5-F4AE-DA12-2EF92D0C53CE}"/>
          </ac:spMkLst>
        </pc:spChg>
        <pc:spChg chg="del">
          <ac:chgData name="Paula Vázquez-Valero" userId="3a0e46d7-2099-40af-a155-aa45b68bfff3" providerId="ADAL" clId="{1F05283A-B6A4-497D-A6E3-78A17C44755F}" dt="2023-06-30T18:52:41.832" v="217" actId="478"/>
          <ac:spMkLst>
            <pc:docMk/>
            <pc:sldMk cId="428515368" sldId="521"/>
            <ac:spMk id="36" creationId="{0925BD10-39D1-08C4-7F39-EADD5AFF29E5}"/>
          </ac:spMkLst>
        </pc:spChg>
        <pc:spChg chg="del">
          <ac:chgData name="Paula Vázquez-Valero" userId="3a0e46d7-2099-40af-a155-aa45b68bfff3" providerId="ADAL" clId="{1F05283A-B6A4-497D-A6E3-78A17C44755F}" dt="2023-06-30T18:52:41.832" v="217" actId="478"/>
          <ac:spMkLst>
            <pc:docMk/>
            <pc:sldMk cId="428515368" sldId="521"/>
            <ac:spMk id="45" creationId="{6E319174-FD4A-4496-FE52-428131C20395}"/>
          </ac:spMkLst>
        </pc:spChg>
        <pc:spChg chg="add mod">
          <ac:chgData name="Paula Vázquez-Valero" userId="3a0e46d7-2099-40af-a155-aa45b68bfff3" providerId="ADAL" clId="{1F05283A-B6A4-497D-A6E3-78A17C44755F}" dt="2023-06-30T19:45:21.307" v="732" actId="1076"/>
          <ac:spMkLst>
            <pc:docMk/>
            <pc:sldMk cId="428515368" sldId="521"/>
            <ac:spMk id="46" creationId="{2E88B555-9841-644C-635A-EBFF9C5534FB}"/>
          </ac:spMkLst>
        </pc:spChg>
        <pc:spChg chg="del">
          <ac:chgData name="Paula Vázquez-Valero" userId="3a0e46d7-2099-40af-a155-aa45b68bfff3" providerId="ADAL" clId="{1F05283A-B6A4-497D-A6E3-78A17C44755F}" dt="2023-06-30T18:52:41.832" v="217" actId="478"/>
          <ac:spMkLst>
            <pc:docMk/>
            <pc:sldMk cId="428515368" sldId="521"/>
            <ac:spMk id="50" creationId="{6888C6CC-2A67-0FCD-85FB-EE8DFFFEC119}"/>
          </ac:spMkLst>
        </pc:spChg>
        <pc:spChg chg="del">
          <ac:chgData name="Paula Vázquez-Valero" userId="3a0e46d7-2099-40af-a155-aa45b68bfff3" providerId="ADAL" clId="{1F05283A-B6A4-497D-A6E3-78A17C44755F}" dt="2023-06-30T18:52:41.832" v="217" actId="478"/>
          <ac:spMkLst>
            <pc:docMk/>
            <pc:sldMk cId="428515368" sldId="521"/>
            <ac:spMk id="54" creationId="{A0001105-E0E8-06C5-CDF2-00D41EFA2CB3}"/>
          </ac:spMkLst>
        </pc:spChg>
        <pc:spChg chg="del">
          <ac:chgData name="Paula Vázquez-Valero" userId="3a0e46d7-2099-40af-a155-aa45b68bfff3" providerId="ADAL" clId="{1F05283A-B6A4-497D-A6E3-78A17C44755F}" dt="2023-06-30T18:52:41.832" v="217" actId="478"/>
          <ac:spMkLst>
            <pc:docMk/>
            <pc:sldMk cId="428515368" sldId="521"/>
            <ac:spMk id="58" creationId="{AF512B27-A556-C3FC-6EFD-294E7C8F2D98}"/>
          </ac:spMkLst>
        </pc:spChg>
        <pc:spChg chg="del">
          <ac:chgData name="Paula Vázquez-Valero" userId="3a0e46d7-2099-40af-a155-aa45b68bfff3" providerId="ADAL" clId="{1F05283A-B6A4-497D-A6E3-78A17C44755F}" dt="2023-06-30T18:52:41.832" v="217" actId="478"/>
          <ac:spMkLst>
            <pc:docMk/>
            <pc:sldMk cId="428515368" sldId="521"/>
            <ac:spMk id="62" creationId="{D03B02FD-003B-F988-4AE9-D4E7A2BB1465}"/>
          </ac:spMkLst>
        </pc:spChg>
        <pc:spChg chg="del">
          <ac:chgData name="Paula Vázquez-Valero" userId="3a0e46d7-2099-40af-a155-aa45b68bfff3" providerId="ADAL" clId="{1F05283A-B6A4-497D-A6E3-78A17C44755F}" dt="2023-06-30T18:52:41.832" v="217" actId="478"/>
          <ac:spMkLst>
            <pc:docMk/>
            <pc:sldMk cId="428515368" sldId="521"/>
            <ac:spMk id="66" creationId="{FD045427-F61C-276E-6B2D-0AFC94E46384}"/>
          </ac:spMkLst>
        </pc:spChg>
        <pc:spChg chg="del">
          <ac:chgData name="Paula Vázquez-Valero" userId="3a0e46d7-2099-40af-a155-aa45b68bfff3" providerId="ADAL" clId="{1F05283A-B6A4-497D-A6E3-78A17C44755F}" dt="2023-06-30T18:52:41.832" v="217" actId="478"/>
          <ac:spMkLst>
            <pc:docMk/>
            <pc:sldMk cId="428515368" sldId="521"/>
            <ac:spMk id="70" creationId="{56866291-D0D7-9528-0A77-D584C11FE481}"/>
          </ac:spMkLst>
        </pc:spChg>
        <pc:spChg chg="del">
          <ac:chgData name="Paula Vázquez-Valero" userId="3a0e46d7-2099-40af-a155-aa45b68bfff3" providerId="ADAL" clId="{1F05283A-B6A4-497D-A6E3-78A17C44755F}" dt="2023-06-30T18:52:41.832" v="217" actId="478"/>
          <ac:spMkLst>
            <pc:docMk/>
            <pc:sldMk cId="428515368" sldId="521"/>
            <ac:spMk id="74" creationId="{A205C985-B9FC-D9F0-E9EF-EDBFC1F41B1F}"/>
          </ac:spMkLst>
        </pc:spChg>
        <pc:spChg chg="del">
          <ac:chgData name="Paula Vázquez-Valero" userId="3a0e46d7-2099-40af-a155-aa45b68bfff3" providerId="ADAL" clId="{1F05283A-B6A4-497D-A6E3-78A17C44755F}" dt="2023-06-30T18:52:41.832" v="217" actId="478"/>
          <ac:spMkLst>
            <pc:docMk/>
            <pc:sldMk cId="428515368" sldId="521"/>
            <ac:spMk id="75" creationId="{8A5C9171-9840-E95A-53F5-A18FEB8AC9F3}"/>
          </ac:spMkLst>
        </pc:spChg>
        <pc:spChg chg="add mod">
          <ac:chgData name="Paula Vázquez-Valero" userId="3a0e46d7-2099-40af-a155-aa45b68bfff3" providerId="ADAL" clId="{1F05283A-B6A4-497D-A6E3-78A17C44755F}" dt="2023-06-30T19:45:21.307" v="732" actId="1076"/>
          <ac:spMkLst>
            <pc:docMk/>
            <pc:sldMk cId="428515368" sldId="521"/>
            <ac:spMk id="76" creationId="{45526E91-83C9-C523-E470-FDB942291071}"/>
          </ac:spMkLst>
        </pc:spChg>
        <pc:spChg chg="add mod">
          <ac:chgData name="Paula Vázquez-Valero" userId="3a0e46d7-2099-40af-a155-aa45b68bfff3" providerId="ADAL" clId="{1F05283A-B6A4-497D-A6E3-78A17C44755F}" dt="2023-06-30T19:45:21.307" v="732" actId="1076"/>
          <ac:spMkLst>
            <pc:docMk/>
            <pc:sldMk cId="428515368" sldId="521"/>
            <ac:spMk id="77" creationId="{3C27F09A-4504-DC9B-7543-3F271FEA3229}"/>
          </ac:spMkLst>
        </pc:spChg>
        <pc:spChg chg="add mod">
          <ac:chgData name="Paula Vázquez-Valero" userId="3a0e46d7-2099-40af-a155-aa45b68bfff3" providerId="ADAL" clId="{1F05283A-B6A4-497D-A6E3-78A17C44755F}" dt="2023-06-30T19:45:21.307" v="732" actId="1076"/>
          <ac:spMkLst>
            <pc:docMk/>
            <pc:sldMk cId="428515368" sldId="521"/>
            <ac:spMk id="78" creationId="{8899E7B7-52FE-1384-3141-0AE71646F7EB}"/>
          </ac:spMkLst>
        </pc:spChg>
        <pc:spChg chg="add mod">
          <ac:chgData name="Paula Vázquez-Valero" userId="3a0e46d7-2099-40af-a155-aa45b68bfff3" providerId="ADAL" clId="{1F05283A-B6A4-497D-A6E3-78A17C44755F}" dt="2023-06-30T19:45:21.307" v="732" actId="1076"/>
          <ac:spMkLst>
            <pc:docMk/>
            <pc:sldMk cId="428515368" sldId="521"/>
            <ac:spMk id="79" creationId="{1CE1962E-6415-AEDF-63A2-5D0D02157891}"/>
          </ac:spMkLst>
        </pc:spChg>
        <pc:spChg chg="add mod">
          <ac:chgData name="Paula Vázquez-Valero" userId="3a0e46d7-2099-40af-a155-aa45b68bfff3" providerId="ADAL" clId="{1F05283A-B6A4-497D-A6E3-78A17C44755F}" dt="2023-06-30T19:45:21.307" v="732" actId="1076"/>
          <ac:spMkLst>
            <pc:docMk/>
            <pc:sldMk cId="428515368" sldId="521"/>
            <ac:spMk id="80" creationId="{29727EA1-DC0E-7BBF-8DF4-44E1BE0B9C1C}"/>
          </ac:spMkLst>
        </pc:spChg>
        <pc:spChg chg="add mod">
          <ac:chgData name="Paula Vázquez-Valero" userId="3a0e46d7-2099-40af-a155-aa45b68bfff3" providerId="ADAL" clId="{1F05283A-B6A4-497D-A6E3-78A17C44755F}" dt="2023-06-30T19:45:21.307" v="732" actId="1076"/>
          <ac:spMkLst>
            <pc:docMk/>
            <pc:sldMk cId="428515368" sldId="521"/>
            <ac:spMk id="81" creationId="{BFAE0252-4A01-CA77-0940-C6A87306CBF9}"/>
          </ac:spMkLst>
        </pc:spChg>
        <pc:spChg chg="add mod">
          <ac:chgData name="Paula Vázquez-Valero" userId="3a0e46d7-2099-40af-a155-aa45b68bfff3" providerId="ADAL" clId="{1F05283A-B6A4-497D-A6E3-78A17C44755F}" dt="2023-06-30T19:45:21.307" v="732" actId="1076"/>
          <ac:spMkLst>
            <pc:docMk/>
            <pc:sldMk cId="428515368" sldId="521"/>
            <ac:spMk id="82" creationId="{FF11FB9B-7687-FCDA-FD8B-F17CC5D69980}"/>
          </ac:spMkLst>
        </pc:spChg>
        <pc:spChg chg="add mod">
          <ac:chgData name="Paula Vázquez-Valero" userId="3a0e46d7-2099-40af-a155-aa45b68bfff3" providerId="ADAL" clId="{1F05283A-B6A4-497D-A6E3-78A17C44755F}" dt="2023-06-30T19:45:21.307" v="732" actId="1076"/>
          <ac:spMkLst>
            <pc:docMk/>
            <pc:sldMk cId="428515368" sldId="521"/>
            <ac:spMk id="83" creationId="{EB5D1B4A-D2FA-16C4-20BE-AD4D75FE7660}"/>
          </ac:spMkLst>
        </pc:spChg>
        <pc:spChg chg="add mod">
          <ac:chgData name="Paula Vázquez-Valero" userId="3a0e46d7-2099-40af-a155-aa45b68bfff3" providerId="ADAL" clId="{1F05283A-B6A4-497D-A6E3-78A17C44755F}" dt="2023-06-30T19:45:21.307" v="732" actId="1076"/>
          <ac:spMkLst>
            <pc:docMk/>
            <pc:sldMk cId="428515368" sldId="521"/>
            <ac:spMk id="84" creationId="{3599F55D-4C83-664E-559E-AD79084299F8}"/>
          </ac:spMkLst>
        </pc:spChg>
        <pc:spChg chg="mod">
          <ac:chgData name="Paula Vázquez-Valero" userId="3a0e46d7-2099-40af-a155-aa45b68bfff3" providerId="ADAL" clId="{1F05283A-B6A4-497D-A6E3-78A17C44755F}" dt="2023-06-30T18:52:47.896" v="220"/>
          <ac:spMkLst>
            <pc:docMk/>
            <pc:sldMk cId="428515368" sldId="521"/>
            <ac:spMk id="86" creationId="{2C412E30-C4F1-722A-4E17-1A118C5BF781}"/>
          </ac:spMkLst>
        </pc:spChg>
        <pc:spChg chg="mod">
          <ac:chgData name="Paula Vázquez-Valero" userId="3a0e46d7-2099-40af-a155-aa45b68bfff3" providerId="ADAL" clId="{1F05283A-B6A4-497D-A6E3-78A17C44755F}" dt="2023-06-30T18:52:47.896" v="220"/>
          <ac:spMkLst>
            <pc:docMk/>
            <pc:sldMk cId="428515368" sldId="521"/>
            <ac:spMk id="87" creationId="{9C5BBC3C-495C-1FD0-5454-7F9A0F27ABAE}"/>
          </ac:spMkLst>
        </pc:spChg>
        <pc:spChg chg="mod">
          <ac:chgData name="Paula Vázquez-Valero" userId="3a0e46d7-2099-40af-a155-aa45b68bfff3" providerId="ADAL" clId="{1F05283A-B6A4-497D-A6E3-78A17C44755F}" dt="2023-06-30T18:52:47.896" v="220"/>
          <ac:spMkLst>
            <pc:docMk/>
            <pc:sldMk cId="428515368" sldId="521"/>
            <ac:spMk id="90" creationId="{6C198F96-A194-F123-5882-2EE69E67799D}"/>
          </ac:spMkLst>
        </pc:spChg>
        <pc:spChg chg="mod">
          <ac:chgData name="Paula Vázquez-Valero" userId="3a0e46d7-2099-40af-a155-aa45b68bfff3" providerId="ADAL" clId="{1F05283A-B6A4-497D-A6E3-78A17C44755F}" dt="2023-06-30T18:52:47.896" v="220"/>
          <ac:spMkLst>
            <pc:docMk/>
            <pc:sldMk cId="428515368" sldId="521"/>
            <ac:spMk id="91" creationId="{69B39CC9-5E18-20F8-904B-C6AFA495E476}"/>
          </ac:spMkLst>
        </pc:spChg>
        <pc:spChg chg="add mod">
          <ac:chgData name="Paula Vázquez-Valero" userId="3a0e46d7-2099-40af-a155-aa45b68bfff3" providerId="ADAL" clId="{1F05283A-B6A4-497D-A6E3-78A17C44755F}" dt="2023-06-30T19:45:21.307" v="732" actId="1076"/>
          <ac:spMkLst>
            <pc:docMk/>
            <pc:sldMk cId="428515368" sldId="521"/>
            <ac:spMk id="92" creationId="{0B885125-BB95-FC4D-3A25-9C41A50A43F7}"/>
          </ac:spMkLst>
        </pc:spChg>
        <pc:spChg chg="mod">
          <ac:chgData name="Paula Vázquez-Valero" userId="3a0e46d7-2099-40af-a155-aa45b68bfff3" providerId="ADAL" clId="{1F05283A-B6A4-497D-A6E3-78A17C44755F}" dt="2023-06-30T18:52:47.896" v="220"/>
          <ac:spMkLst>
            <pc:docMk/>
            <pc:sldMk cId="428515368" sldId="521"/>
            <ac:spMk id="95" creationId="{2654AFA5-F379-E22A-8A8F-24563521F842}"/>
          </ac:spMkLst>
        </pc:spChg>
        <pc:spChg chg="mod">
          <ac:chgData name="Paula Vázquez-Valero" userId="3a0e46d7-2099-40af-a155-aa45b68bfff3" providerId="ADAL" clId="{1F05283A-B6A4-497D-A6E3-78A17C44755F}" dt="2023-06-30T18:52:47.896" v="220"/>
          <ac:spMkLst>
            <pc:docMk/>
            <pc:sldMk cId="428515368" sldId="521"/>
            <ac:spMk id="96" creationId="{361949F1-10B8-586D-84FD-4B873BCDFE0B}"/>
          </ac:spMkLst>
        </pc:spChg>
        <pc:spChg chg="add mod">
          <ac:chgData name="Paula Vázquez-Valero" userId="3a0e46d7-2099-40af-a155-aa45b68bfff3" providerId="ADAL" clId="{1F05283A-B6A4-497D-A6E3-78A17C44755F}" dt="2023-06-30T19:45:21.307" v="732" actId="1076"/>
          <ac:spMkLst>
            <pc:docMk/>
            <pc:sldMk cId="428515368" sldId="521"/>
            <ac:spMk id="97" creationId="{7FE3EA6A-FA26-2444-39BA-7E3E285D9DC2}"/>
          </ac:spMkLst>
        </pc:spChg>
        <pc:spChg chg="add mod">
          <ac:chgData name="Paula Vázquez-Valero" userId="3a0e46d7-2099-40af-a155-aa45b68bfff3" providerId="ADAL" clId="{1F05283A-B6A4-497D-A6E3-78A17C44755F}" dt="2023-06-30T19:45:25.171" v="733" actId="1076"/>
          <ac:spMkLst>
            <pc:docMk/>
            <pc:sldMk cId="428515368" sldId="521"/>
            <ac:spMk id="99" creationId="{08ACD494-C856-89C6-C1F9-C5D38C5BA8A3}"/>
          </ac:spMkLst>
        </pc:spChg>
        <pc:spChg chg="add mod">
          <ac:chgData name="Paula Vázquez-Valero" userId="3a0e46d7-2099-40af-a155-aa45b68bfff3" providerId="ADAL" clId="{1F05283A-B6A4-497D-A6E3-78A17C44755F}" dt="2023-06-30T19:45:25.171" v="733" actId="1076"/>
          <ac:spMkLst>
            <pc:docMk/>
            <pc:sldMk cId="428515368" sldId="521"/>
            <ac:spMk id="100" creationId="{D6FC0FD7-BBD7-B0A6-F987-60F3826410E1}"/>
          </ac:spMkLst>
        </pc:spChg>
        <pc:spChg chg="add mod">
          <ac:chgData name="Paula Vázquez-Valero" userId="3a0e46d7-2099-40af-a155-aa45b68bfff3" providerId="ADAL" clId="{1F05283A-B6A4-497D-A6E3-78A17C44755F}" dt="2023-06-30T19:45:21.307" v="732" actId="1076"/>
          <ac:spMkLst>
            <pc:docMk/>
            <pc:sldMk cId="428515368" sldId="521"/>
            <ac:spMk id="101" creationId="{47D109ED-7148-9541-750A-FFA13CD5DE4E}"/>
          </ac:spMkLst>
        </pc:spChg>
        <pc:spChg chg="mod">
          <ac:chgData name="Paula Vázquez-Valero" userId="3a0e46d7-2099-40af-a155-aa45b68bfff3" providerId="ADAL" clId="{1F05283A-B6A4-497D-A6E3-78A17C44755F}" dt="2023-06-30T18:52:47.896" v="220"/>
          <ac:spMkLst>
            <pc:docMk/>
            <pc:sldMk cId="428515368" sldId="521"/>
            <ac:spMk id="104" creationId="{DF7526F6-3E4C-6145-93AE-53BC6D8770AE}"/>
          </ac:spMkLst>
        </pc:spChg>
        <pc:spChg chg="mod">
          <ac:chgData name="Paula Vázquez-Valero" userId="3a0e46d7-2099-40af-a155-aa45b68bfff3" providerId="ADAL" clId="{1F05283A-B6A4-497D-A6E3-78A17C44755F}" dt="2023-06-30T18:52:47.896" v="220"/>
          <ac:spMkLst>
            <pc:docMk/>
            <pc:sldMk cId="428515368" sldId="521"/>
            <ac:spMk id="105" creationId="{B2EF349F-8BE8-FD5A-3E08-1CD20CF048B9}"/>
          </ac:spMkLst>
        </pc:spChg>
        <pc:spChg chg="add mod">
          <ac:chgData name="Paula Vázquez-Valero" userId="3a0e46d7-2099-40af-a155-aa45b68bfff3" providerId="ADAL" clId="{1F05283A-B6A4-497D-A6E3-78A17C44755F}" dt="2023-06-30T19:45:21.307" v="732" actId="1076"/>
          <ac:spMkLst>
            <pc:docMk/>
            <pc:sldMk cId="428515368" sldId="521"/>
            <ac:spMk id="106" creationId="{E2A69D01-D0F0-AE51-D903-B41F089F4059}"/>
          </ac:spMkLst>
        </pc:spChg>
        <pc:spChg chg="mod">
          <ac:chgData name="Paula Vázquez-Valero" userId="3a0e46d7-2099-40af-a155-aa45b68bfff3" providerId="ADAL" clId="{1F05283A-B6A4-497D-A6E3-78A17C44755F}" dt="2023-06-30T18:52:47.896" v="220"/>
          <ac:spMkLst>
            <pc:docMk/>
            <pc:sldMk cId="428515368" sldId="521"/>
            <ac:spMk id="108" creationId="{8D867305-B9B6-6A29-6C6C-5858B8569491}"/>
          </ac:spMkLst>
        </pc:spChg>
        <pc:spChg chg="mod">
          <ac:chgData name="Paula Vázquez-Valero" userId="3a0e46d7-2099-40af-a155-aa45b68bfff3" providerId="ADAL" clId="{1F05283A-B6A4-497D-A6E3-78A17C44755F}" dt="2023-06-30T18:52:47.896" v="220"/>
          <ac:spMkLst>
            <pc:docMk/>
            <pc:sldMk cId="428515368" sldId="521"/>
            <ac:spMk id="109" creationId="{A21D625B-AB37-38A6-7BE8-D623403AA788}"/>
          </ac:spMkLst>
        </pc:spChg>
        <pc:spChg chg="add mod">
          <ac:chgData name="Paula Vázquez-Valero" userId="3a0e46d7-2099-40af-a155-aa45b68bfff3" providerId="ADAL" clId="{1F05283A-B6A4-497D-A6E3-78A17C44755F}" dt="2023-06-30T19:45:21.307" v="732" actId="1076"/>
          <ac:spMkLst>
            <pc:docMk/>
            <pc:sldMk cId="428515368" sldId="521"/>
            <ac:spMk id="110" creationId="{08161DF4-64BB-9981-CE73-75C6328944FB}"/>
          </ac:spMkLst>
        </pc:spChg>
        <pc:spChg chg="mod">
          <ac:chgData name="Paula Vázquez-Valero" userId="3a0e46d7-2099-40af-a155-aa45b68bfff3" providerId="ADAL" clId="{1F05283A-B6A4-497D-A6E3-78A17C44755F}" dt="2023-06-30T18:52:47.896" v="220"/>
          <ac:spMkLst>
            <pc:docMk/>
            <pc:sldMk cId="428515368" sldId="521"/>
            <ac:spMk id="112" creationId="{644C0E31-AAAA-F668-E2DB-3478CA639A35}"/>
          </ac:spMkLst>
        </pc:spChg>
        <pc:spChg chg="mod">
          <ac:chgData name="Paula Vázquez-Valero" userId="3a0e46d7-2099-40af-a155-aa45b68bfff3" providerId="ADAL" clId="{1F05283A-B6A4-497D-A6E3-78A17C44755F}" dt="2023-06-30T18:52:47.896" v="220"/>
          <ac:spMkLst>
            <pc:docMk/>
            <pc:sldMk cId="428515368" sldId="521"/>
            <ac:spMk id="113" creationId="{4F1CD4AC-68AC-DE46-7BC8-A69F5EB8C496}"/>
          </ac:spMkLst>
        </pc:spChg>
        <pc:spChg chg="add mod">
          <ac:chgData name="Paula Vázquez-Valero" userId="3a0e46d7-2099-40af-a155-aa45b68bfff3" providerId="ADAL" clId="{1F05283A-B6A4-497D-A6E3-78A17C44755F}" dt="2023-06-30T19:45:21.307" v="732" actId="1076"/>
          <ac:spMkLst>
            <pc:docMk/>
            <pc:sldMk cId="428515368" sldId="521"/>
            <ac:spMk id="114" creationId="{4FC90DD6-7D04-59BF-52B7-39B0DEBF3BC0}"/>
          </ac:spMkLst>
        </pc:spChg>
        <pc:spChg chg="add mod">
          <ac:chgData name="Paula Vázquez-Valero" userId="3a0e46d7-2099-40af-a155-aa45b68bfff3" providerId="ADAL" clId="{1F05283A-B6A4-497D-A6E3-78A17C44755F}" dt="2023-06-30T19:45:25.171" v="733" actId="1076"/>
          <ac:spMkLst>
            <pc:docMk/>
            <pc:sldMk cId="428515368" sldId="521"/>
            <ac:spMk id="115" creationId="{E196EBD5-3F90-3EF1-7405-643A42A05147}"/>
          </ac:spMkLst>
        </pc:spChg>
        <pc:spChg chg="add mod">
          <ac:chgData name="Paula Vázquez-Valero" userId="3a0e46d7-2099-40af-a155-aa45b68bfff3" providerId="ADAL" clId="{1F05283A-B6A4-497D-A6E3-78A17C44755F}" dt="2023-06-30T19:45:25.171" v="733" actId="1076"/>
          <ac:spMkLst>
            <pc:docMk/>
            <pc:sldMk cId="428515368" sldId="521"/>
            <ac:spMk id="116" creationId="{D5FC5E7C-6421-7ADA-F4CA-BDF050467427}"/>
          </ac:spMkLst>
        </pc:spChg>
        <pc:spChg chg="add mod">
          <ac:chgData name="Paula Vázquez-Valero" userId="3a0e46d7-2099-40af-a155-aa45b68bfff3" providerId="ADAL" clId="{1F05283A-B6A4-497D-A6E3-78A17C44755F}" dt="2023-06-30T19:45:21.307" v="732" actId="1076"/>
          <ac:spMkLst>
            <pc:docMk/>
            <pc:sldMk cId="428515368" sldId="521"/>
            <ac:spMk id="117" creationId="{45266710-8AA7-CDE4-AC10-7F1EC8C9CE96}"/>
          </ac:spMkLst>
        </pc:spChg>
        <pc:grpChg chg="del">
          <ac:chgData name="Paula Vázquez-Valero" userId="3a0e46d7-2099-40af-a155-aa45b68bfff3" providerId="ADAL" clId="{1F05283A-B6A4-497D-A6E3-78A17C44755F}" dt="2023-06-30T18:52:43.354" v="218" actId="478"/>
          <ac:grpSpMkLst>
            <pc:docMk/>
            <pc:sldMk cId="428515368" sldId="521"/>
            <ac:grpSpMk id="42" creationId="{196F5AEA-584B-3504-356E-23897E55CFB3}"/>
          </ac:grpSpMkLst>
        </pc:grpChg>
        <pc:grpChg chg="del">
          <ac:chgData name="Paula Vázquez-Valero" userId="3a0e46d7-2099-40af-a155-aa45b68bfff3" providerId="ADAL" clId="{1F05283A-B6A4-497D-A6E3-78A17C44755F}" dt="2023-06-30T18:52:43.354" v="218" actId="478"/>
          <ac:grpSpMkLst>
            <pc:docMk/>
            <pc:sldMk cId="428515368" sldId="521"/>
            <ac:grpSpMk id="47" creationId="{0DA7EEB3-51E8-01E7-4222-8388B8A772E0}"/>
          </ac:grpSpMkLst>
        </pc:grpChg>
        <pc:grpChg chg="del">
          <ac:chgData name="Paula Vázquez-Valero" userId="3a0e46d7-2099-40af-a155-aa45b68bfff3" providerId="ADAL" clId="{1F05283A-B6A4-497D-A6E3-78A17C44755F}" dt="2023-06-30T18:52:43.354" v="218" actId="478"/>
          <ac:grpSpMkLst>
            <pc:docMk/>
            <pc:sldMk cId="428515368" sldId="521"/>
            <ac:grpSpMk id="51" creationId="{0A56790E-ACC7-72FD-14D1-E03C4BDA3BF9}"/>
          </ac:grpSpMkLst>
        </pc:grpChg>
        <pc:grpChg chg="del">
          <ac:chgData name="Paula Vázquez-Valero" userId="3a0e46d7-2099-40af-a155-aa45b68bfff3" providerId="ADAL" clId="{1F05283A-B6A4-497D-A6E3-78A17C44755F}" dt="2023-06-30T18:52:43.354" v="218" actId="478"/>
          <ac:grpSpMkLst>
            <pc:docMk/>
            <pc:sldMk cId="428515368" sldId="521"/>
            <ac:grpSpMk id="55" creationId="{53CF2B0E-7ABB-D969-70A5-F648B8F9A2F9}"/>
          </ac:grpSpMkLst>
        </pc:grpChg>
        <pc:grpChg chg="del">
          <ac:chgData name="Paula Vázquez-Valero" userId="3a0e46d7-2099-40af-a155-aa45b68bfff3" providerId="ADAL" clId="{1F05283A-B6A4-497D-A6E3-78A17C44755F}" dt="2023-06-30T18:52:43.354" v="218" actId="478"/>
          <ac:grpSpMkLst>
            <pc:docMk/>
            <pc:sldMk cId="428515368" sldId="521"/>
            <ac:grpSpMk id="59" creationId="{17C33E28-D09A-025A-24ED-66765DD794B0}"/>
          </ac:grpSpMkLst>
        </pc:grpChg>
        <pc:grpChg chg="del">
          <ac:chgData name="Paula Vázquez-Valero" userId="3a0e46d7-2099-40af-a155-aa45b68bfff3" providerId="ADAL" clId="{1F05283A-B6A4-497D-A6E3-78A17C44755F}" dt="2023-06-30T18:52:43.354" v="218" actId="478"/>
          <ac:grpSpMkLst>
            <pc:docMk/>
            <pc:sldMk cId="428515368" sldId="521"/>
            <ac:grpSpMk id="63" creationId="{9E1C850A-F371-2537-313E-9A92E48C103F}"/>
          </ac:grpSpMkLst>
        </pc:grpChg>
        <pc:grpChg chg="del">
          <ac:chgData name="Paula Vázquez-Valero" userId="3a0e46d7-2099-40af-a155-aa45b68bfff3" providerId="ADAL" clId="{1F05283A-B6A4-497D-A6E3-78A17C44755F}" dt="2023-06-30T18:52:43.354" v="218" actId="478"/>
          <ac:grpSpMkLst>
            <pc:docMk/>
            <pc:sldMk cId="428515368" sldId="521"/>
            <ac:grpSpMk id="67" creationId="{E73C28F3-055C-3FB6-6FCD-3C2A68EE23EE}"/>
          </ac:grpSpMkLst>
        </pc:grpChg>
        <pc:grpChg chg="del">
          <ac:chgData name="Paula Vázquez-Valero" userId="3a0e46d7-2099-40af-a155-aa45b68bfff3" providerId="ADAL" clId="{1F05283A-B6A4-497D-A6E3-78A17C44755F}" dt="2023-06-30T18:52:41.832" v="217" actId="478"/>
          <ac:grpSpMkLst>
            <pc:docMk/>
            <pc:sldMk cId="428515368" sldId="521"/>
            <ac:grpSpMk id="71" creationId="{031F6CB2-F2D1-D989-69DA-F318890CD2E9}"/>
          </ac:grpSpMkLst>
        </pc:grpChg>
        <pc:grpChg chg="add mod">
          <ac:chgData name="Paula Vázquez-Valero" userId="3a0e46d7-2099-40af-a155-aa45b68bfff3" providerId="ADAL" clId="{1F05283A-B6A4-497D-A6E3-78A17C44755F}" dt="2023-06-30T19:45:25.171" v="733" actId="1076"/>
          <ac:grpSpMkLst>
            <pc:docMk/>
            <pc:sldMk cId="428515368" sldId="521"/>
            <ac:grpSpMk id="85" creationId="{70E758D9-6554-DDB5-5F53-1BC4AECEEDA9}"/>
          </ac:grpSpMkLst>
        </pc:grpChg>
        <pc:grpChg chg="add mod">
          <ac:chgData name="Paula Vázquez-Valero" userId="3a0e46d7-2099-40af-a155-aa45b68bfff3" providerId="ADAL" clId="{1F05283A-B6A4-497D-A6E3-78A17C44755F}" dt="2023-06-30T19:45:25.171" v="733" actId="1076"/>
          <ac:grpSpMkLst>
            <pc:docMk/>
            <pc:sldMk cId="428515368" sldId="521"/>
            <ac:grpSpMk id="89" creationId="{C95AF9D9-F539-1CC8-C609-D45E0C7D5AEA}"/>
          </ac:grpSpMkLst>
        </pc:grpChg>
        <pc:grpChg chg="add mod">
          <ac:chgData name="Paula Vázquez-Valero" userId="3a0e46d7-2099-40af-a155-aa45b68bfff3" providerId="ADAL" clId="{1F05283A-B6A4-497D-A6E3-78A17C44755F}" dt="2023-06-30T19:45:25.171" v="733" actId="1076"/>
          <ac:grpSpMkLst>
            <pc:docMk/>
            <pc:sldMk cId="428515368" sldId="521"/>
            <ac:grpSpMk id="94" creationId="{E327942E-2DE1-93BD-A007-E83027929686}"/>
          </ac:grpSpMkLst>
        </pc:grpChg>
        <pc:grpChg chg="add mod">
          <ac:chgData name="Paula Vázquez-Valero" userId="3a0e46d7-2099-40af-a155-aa45b68bfff3" providerId="ADAL" clId="{1F05283A-B6A4-497D-A6E3-78A17C44755F}" dt="2023-06-30T19:45:25.171" v="733" actId="1076"/>
          <ac:grpSpMkLst>
            <pc:docMk/>
            <pc:sldMk cId="428515368" sldId="521"/>
            <ac:grpSpMk id="103" creationId="{DFB95A5D-5EF0-ED14-D429-F5632A2BC698}"/>
          </ac:grpSpMkLst>
        </pc:grpChg>
        <pc:grpChg chg="add mod">
          <ac:chgData name="Paula Vázquez-Valero" userId="3a0e46d7-2099-40af-a155-aa45b68bfff3" providerId="ADAL" clId="{1F05283A-B6A4-497D-A6E3-78A17C44755F}" dt="2023-06-30T19:45:25.171" v="733" actId="1076"/>
          <ac:grpSpMkLst>
            <pc:docMk/>
            <pc:sldMk cId="428515368" sldId="521"/>
            <ac:grpSpMk id="107" creationId="{AC02242B-2596-45D2-A019-76F0E21F9D02}"/>
          </ac:grpSpMkLst>
        </pc:grpChg>
        <pc:grpChg chg="add mod">
          <ac:chgData name="Paula Vázquez-Valero" userId="3a0e46d7-2099-40af-a155-aa45b68bfff3" providerId="ADAL" clId="{1F05283A-B6A4-497D-A6E3-78A17C44755F}" dt="2023-06-30T19:45:25.171" v="733" actId="1076"/>
          <ac:grpSpMkLst>
            <pc:docMk/>
            <pc:sldMk cId="428515368" sldId="521"/>
            <ac:grpSpMk id="111" creationId="{010C2B71-DD11-F454-7DA2-0E762FCBE918}"/>
          </ac:grpSpMkLst>
        </pc:grpChg>
        <pc:picChg chg="del">
          <ac:chgData name="Paula Vázquez-Valero" userId="3a0e46d7-2099-40af-a155-aa45b68bfff3" providerId="ADAL" clId="{1F05283A-B6A4-497D-A6E3-78A17C44755F}" dt="2023-06-30T18:52:41.832" v="217" actId="478"/>
          <ac:picMkLst>
            <pc:docMk/>
            <pc:sldMk cId="428515368" sldId="521"/>
            <ac:picMk id="37" creationId="{7F9C083A-D64E-E44F-316B-69597444D04F}"/>
          </ac:picMkLst>
        </pc:picChg>
        <pc:picChg chg="del">
          <ac:chgData name="Paula Vázquez-Valero" userId="3a0e46d7-2099-40af-a155-aa45b68bfff3" providerId="ADAL" clId="{1F05283A-B6A4-497D-A6E3-78A17C44755F}" dt="2023-06-30T18:52:41.832" v="217" actId="478"/>
          <ac:picMkLst>
            <pc:docMk/>
            <pc:sldMk cId="428515368" sldId="521"/>
            <ac:picMk id="38" creationId="{9E48B802-A4FF-21C2-C517-006A998E1537}"/>
          </ac:picMkLst>
        </pc:picChg>
        <pc:picChg chg="del">
          <ac:chgData name="Paula Vázquez-Valero" userId="3a0e46d7-2099-40af-a155-aa45b68bfff3" providerId="ADAL" clId="{1F05283A-B6A4-497D-A6E3-78A17C44755F}" dt="2023-06-30T18:52:41.832" v="217" actId="478"/>
          <ac:picMkLst>
            <pc:docMk/>
            <pc:sldMk cId="428515368" sldId="521"/>
            <ac:picMk id="39" creationId="{5B8DC6B2-7A19-EB2B-E977-8382F85D8D14}"/>
          </ac:picMkLst>
        </pc:picChg>
        <pc:picChg chg="del">
          <ac:chgData name="Paula Vázquez-Valero" userId="3a0e46d7-2099-40af-a155-aa45b68bfff3" providerId="ADAL" clId="{1F05283A-B6A4-497D-A6E3-78A17C44755F}" dt="2023-06-30T18:52:41.832" v="217" actId="478"/>
          <ac:picMkLst>
            <pc:docMk/>
            <pc:sldMk cId="428515368" sldId="521"/>
            <ac:picMk id="40" creationId="{FC67DBEC-C719-9B14-17BA-F69425041975}"/>
          </ac:picMkLst>
        </pc:picChg>
        <pc:picChg chg="del">
          <ac:chgData name="Paula Vázquez-Valero" userId="3a0e46d7-2099-40af-a155-aa45b68bfff3" providerId="ADAL" clId="{1F05283A-B6A4-497D-A6E3-78A17C44755F}" dt="2023-06-30T18:52:41.832" v="217" actId="478"/>
          <ac:picMkLst>
            <pc:docMk/>
            <pc:sldMk cId="428515368" sldId="521"/>
            <ac:picMk id="41" creationId="{EDD25DEB-0A1F-2CA9-90D0-3201D92887D9}"/>
          </ac:picMkLst>
        </pc:picChg>
        <pc:picChg chg="add mod">
          <ac:chgData name="Paula Vázquez-Valero" userId="3a0e46d7-2099-40af-a155-aa45b68bfff3" providerId="ADAL" clId="{1F05283A-B6A4-497D-A6E3-78A17C44755F}" dt="2023-06-30T19:45:21.307" v="732" actId="1076"/>
          <ac:picMkLst>
            <pc:docMk/>
            <pc:sldMk cId="428515368" sldId="521"/>
            <ac:picMk id="88" creationId="{2693BCFF-FDD1-B969-1F4A-E9732E5AB9AB}"/>
          </ac:picMkLst>
        </pc:picChg>
        <pc:picChg chg="add mod">
          <ac:chgData name="Paula Vázquez-Valero" userId="3a0e46d7-2099-40af-a155-aa45b68bfff3" providerId="ADAL" clId="{1F05283A-B6A4-497D-A6E3-78A17C44755F}" dt="2023-06-30T19:45:21.307" v="732" actId="1076"/>
          <ac:picMkLst>
            <pc:docMk/>
            <pc:sldMk cId="428515368" sldId="521"/>
            <ac:picMk id="93" creationId="{6FD76D77-8F8A-0175-0601-E8AA9D592E46}"/>
          </ac:picMkLst>
        </pc:picChg>
        <pc:picChg chg="add mod">
          <ac:chgData name="Paula Vázquez-Valero" userId="3a0e46d7-2099-40af-a155-aa45b68bfff3" providerId="ADAL" clId="{1F05283A-B6A4-497D-A6E3-78A17C44755F}" dt="2023-06-30T19:45:21.307" v="732" actId="1076"/>
          <ac:picMkLst>
            <pc:docMk/>
            <pc:sldMk cId="428515368" sldId="521"/>
            <ac:picMk id="98" creationId="{69309166-2D7C-CC6C-44F0-FE221F951A93}"/>
          </ac:picMkLst>
        </pc:picChg>
        <pc:picChg chg="add mod">
          <ac:chgData name="Paula Vázquez-Valero" userId="3a0e46d7-2099-40af-a155-aa45b68bfff3" providerId="ADAL" clId="{1F05283A-B6A4-497D-A6E3-78A17C44755F}" dt="2023-06-30T19:45:21.307" v="732" actId="1076"/>
          <ac:picMkLst>
            <pc:docMk/>
            <pc:sldMk cId="428515368" sldId="521"/>
            <ac:picMk id="102" creationId="{7C707F5E-1DB6-5898-D463-E90E3F3B9B3C}"/>
          </ac:picMkLst>
        </pc:picChg>
        <pc:picChg chg="add mod">
          <ac:chgData name="Paula Vázquez-Valero" userId="3a0e46d7-2099-40af-a155-aa45b68bfff3" providerId="ADAL" clId="{1F05283A-B6A4-497D-A6E3-78A17C44755F}" dt="2023-06-30T19:45:21.307" v="732" actId="1076"/>
          <ac:picMkLst>
            <pc:docMk/>
            <pc:sldMk cId="428515368" sldId="521"/>
            <ac:picMk id="118" creationId="{E4DAC0EF-8984-302F-D45D-87B3889520EB}"/>
          </ac:picMkLst>
        </pc:picChg>
      </pc:sldChg>
      <pc:sldChg chg="addSp delSp modSp mod delAnim modAnim modNotesTx">
        <pc:chgData name="Paula Vázquez-Valero" userId="3a0e46d7-2099-40af-a155-aa45b68bfff3" providerId="ADAL" clId="{1F05283A-B6A4-497D-A6E3-78A17C44755F}" dt="2023-06-30T19:10:41.682" v="620" actId="20577"/>
        <pc:sldMkLst>
          <pc:docMk/>
          <pc:sldMk cId="1404151434" sldId="525"/>
        </pc:sldMkLst>
        <pc:spChg chg="mod">
          <ac:chgData name="Paula Vázquez-Valero" userId="3a0e46d7-2099-40af-a155-aa45b68bfff3" providerId="ADAL" clId="{1F05283A-B6A4-497D-A6E3-78A17C44755F}" dt="2023-06-30T19:00:22.586" v="427" actId="404"/>
          <ac:spMkLst>
            <pc:docMk/>
            <pc:sldMk cId="1404151434" sldId="525"/>
            <ac:spMk id="2" creationId="{FC3C5452-B492-478D-8C7F-8D0CC48CA28A}"/>
          </ac:spMkLst>
        </pc:spChg>
        <pc:spChg chg="add mod">
          <ac:chgData name="Paula Vázquez-Valero" userId="3a0e46d7-2099-40af-a155-aa45b68bfff3" providerId="ADAL" clId="{1F05283A-B6A4-497D-A6E3-78A17C44755F}" dt="2023-06-30T18:59:48.670" v="412" actId="14100"/>
          <ac:spMkLst>
            <pc:docMk/>
            <pc:sldMk cId="1404151434" sldId="525"/>
            <ac:spMk id="4" creationId="{CA2A3170-CA9E-F305-8970-20AC919BD657}"/>
          </ac:spMkLst>
        </pc:spChg>
        <pc:spChg chg="add mod">
          <ac:chgData name="Paula Vázquez-Valero" userId="3a0e46d7-2099-40af-a155-aa45b68bfff3" providerId="ADAL" clId="{1F05283A-B6A4-497D-A6E3-78A17C44755F}" dt="2023-06-30T19:00:24.460" v="429"/>
          <ac:spMkLst>
            <pc:docMk/>
            <pc:sldMk cId="1404151434" sldId="525"/>
            <ac:spMk id="5" creationId="{E8EB9F44-754A-5E60-3BFB-F44776675AB7}"/>
          </ac:spMkLst>
        </pc:spChg>
        <pc:spChg chg="mod">
          <ac:chgData name="Paula Vázquez-Valero" userId="3a0e46d7-2099-40af-a155-aa45b68bfff3" providerId="ADAL" clId="{1F05283A-B6A4-497D-A6E3-78A17C44755F}" dt="2023-06-30T19:00:42.149" v="432" actId="208"/>
          <ac:spMkLst>
            <pc:docMk/>
            <pc:sldMk cId="1404151434" sldId="525"/>
            <ac:spMk id="6" creationId="{6877F4FC-8EEF-4DDE-AB93-50785126D598}"/>
          </ac:spMkLst>
        </pc:spChg>
        <pc:spChg chg="mod">
          <ac:chgData name="Paula Vázquez-Valero" userId="3a0e46d7-2099-40af-a155-aa45b68bfff3" providerId="ADAL" clId="{1F05283A-B6A4-497D-A6E3-78A17C44755F}" dt="2023-06-30T19:00:42.149" v="432" actId="208"/>
          <ac:spMkLst>
            <pc:docMk/>
            <pc:sldMk cId="1404151434" sldId="525"/>
            <ac:spMk id="7" creationId="{6E70F2AC-4D78-4438-AF49-070A4555F2B8}"/>
          </ac:spMkLst>
        </pc:spChg>
        <pc:spChg chg="mod">
          <ac:chgData name="Paula Vázquez-Valero" userId="3a0e46d7-2099-40af-a155-aa45b68bfff3" providerId="ADAL" clId="{1F05283A-B6A4-497D-A6E3-78A17C44755F}" dt="2023-06-30T19:00:42.149" v="432" actId="208"/>
          <ac:spMkLst>
            <pc:docMk/>
            <pc:sldMk cId="1404151434" sldId="525"/>
            <ac:spMk id="8" creationId="{78FFBEDB-C561-43BE-B0E3-601284BCCDA5}"/>
          </ac:spMkLst>
        </pc:spChg>
        <pc:spChg chg="mod">
          <ac:chgData name="Paula Vázquez-Valero" userId="3a0e46d7-2099-40af-a155-aa45b68bfff3" providerId="ADAL" clId="{1F05283A-B6A4-497D-A6E3-78A17C44755F}" dt="2023-06-30T19:00:42.149" v="432" actId="208"/>
          <ac:spMkLst>
            <pc:docMk/>
            <pc:sldMk cId="1404151434" sldId="525"/>
            <ac:spMk id="9" creationId="{A43C0234-14D4-4180-AC58-1E71761C5D85}"/>
          </ac:spMkLst>
        </pc:spChg>
        <pc:spChg chg="mod">
          <ac:chgData name="Paula Vázquez-Valero" userId="3a0e46d7-2099-40af-a155-aa45b68bfff3" providerId="ADAL" clId="{1F05283A-B6A4-497D-A6E3-78A17C44755F}" dt="2023-06-30T19:00:42.149" v="432" actId="208"/>
          <ac:spMkLst>
            <pc:docMk/>
            <pc:sldMk cId="1404151434" sldId="525"/>
            <ac:spMk id="10" creationId="{3FB3C37A-762A-48BB-845C-A941B7B5D3C4}"/>
          </ac:spMkLst>
        </pc:spChg>
        <pc:spChg chg="mod">
          <ac:chgData name="Paula Vázquez-Valero" userId="3a0e46d7-2099-40af-a155-aa45b68bfff3" providerId="ADAL" clId="{1F05283A-B6A4-497D-A6E3-78A17C44755F}" dt="2023-06-30T19:00:42.149" v="432" actId="208"/>
          <ac:spMkLst>
            <pc:docMk/>
            <pc:sldMk cId="1404151434" sldId="525"/>
            <ac:spMk id="11" creationId="{DD857C8F-2098-4948-AD52-F0159D8E9D98}"/>
          </ac:spMkLst>
        </pc:spChg>
        <pc:spChg chg="del mod">
          <ac:chgData name="Paula Vázquez-Valero" userId="3a0e46d7-2099-40af-a155-aa45b68bfff3" providerId="ADAL" clId="{1F05283A-B6A4-497D-A6E3-78A17C44755F}" dt="2023-06-30T18:59:50.060" v="413" actId="478"/>
          <ac:spMkLst>
            <pc:docMk/>
            <pc:sldMk cId="1404151434" sldId="525"/>
            <ac:spMk id="15" creationId="{035299A0-022E-433E-BDB2-E8DFD6B99491}"/>
          </ac:spMkLst>
        </pc:spChg>
        <pc:spChg chg="del mod">
          <ac:chgData name="Paula Vázquez-Valero" userId="3a0e46d7-2099-40af-a155-aa45b68bfff3" providerId="ADAL" clId="{1F05283A-B6A4-497D-A6E3-78A17C44755F}" dt="2023-06-30T19:00:01.030" v="415" actId="478"/>
          <ac:spMkLst>
            <pc:docMk/>
            <pc:sldMk cId="1404151434" sldId="525"/>
            <ac:spMk id="16" creationId="{95D9224D-A72E-4B08-886D-F322D4E55625}"/>
          </ac:spMkLst>
        </pc:spChg>
        <pc:spChg chg="del mod">
          <ac:chgData name="Paula Vázquez-Valero" userId="3a0e46d7-2099-40af-a155-aa45b68bfff3" providerId="ADAL" clId="{1F05283A-B6A4-497D-A6E3-78A17C44755F}" dt="2023-06-30T18:59:27.696" v="389" actId="478"/>
          <ac:spMkLst>
            <pc:docMk/>
            <pc:sldMk cId="1404151434" sldId="525"/>
            <ac:spMk id="17" creationId="{5096D75D-D7C9-4AD1-BFD8-9F4BB24AA3BC}"/>
          </ac:spMkLst>
        </pc:spChg>
        <pc:spChg chg="mod">
          <ac:chgData name="Paula Vázquez-Valero" userId="3a0e46d7-2099-40af-a155-aa45b68bfff3" providerId="ADAL" clId="{1F05283A-B6A4-497D-A6E3-78A17C44755F}" dt="2023-06-30T19:01:46.439" v="452" actId="1076"/>
          <ac:spMkLst>
            <pc:docMk/>
            <pc:sldMk cId="1404151434" sldId="525"/>
            <ac:spMk id="18" creationId="{A31FB96F-187A-4348-AB83-3E75110AEF09}"/>
          </ac:spMkLst>
        </pc:spChg>
        <pc:spChg chg="mod">
          <ac:chgData name="Paula Vázquez-Valero" userId="3a0e46d7-2099-40af-a155-aa45b68bfff3" providerId="ADAL" clId="{1F05283A-B6A4-497D-A6E3-78A17C44755F}" dt="2023-06-30T19:00:24.460" v="429"/>
          <ac:spMkLst>
            <pc:docMk/>
            <pc:sldMk cId="1404151434" sldId="525"/>
            <ac:spMk id="19" creationId="{6EC4646A-6833-6765-B7E3-B0D671C2B8D3}"/>
          </ac:spMkLst>
        </pc:spChg>
        <pc:spChg chg="mod">
          <ac:chgData name="Paula Vázquez-Valero" userId="3a0e46d7-2099-40af-a155-aa45b68bfff3" providerId="ADAL" clId="{1F05283A-B6A4-497D-A6E3-78A17C44755F}" dt="2023-06-30T19:00:04.932" v="416" actId="1076"/>
          <ac:spMkLst>
            <pc:docMk/>
            <pc:sldMk cId="1404151434" sldId="525"/>
            <ac:spMk id="32" creationId="{264DF8CC-10F8-4FF1-A9F3-C13A0C9B4057}"/>
          </ac:spMkLst>
        </pc:spChg>
        <pc:spChg chg="del">
          <ac:chgData name="Paula Vázquez-Valero" userId="3a0e46d7-2099-40af-a155-aa45b68bfff3" providerId="ADAL" clId="{1F05283A-B6A4-497D-A6E3-78A17C44755F}" dt="2023-06-30T18:59:59.407" v="414" actId="478"/>
          <ac:spMkLst>
            <pc:docMk/>
            <pc:sldMk cId="1404151434" sldId="525"/>
            <ac:spMk id="57" creationId="{39F476FD-8319-4652-AA5B-4BDDC10A321B}"/>
          </ac:spMkLst>
        </pc:spChg>
        <pc:spChg chg="mod">
          <ac:chgData name="Paula Vázquez-Valero" userId="3a0e46d7-2099-40af-a155-aa45b68bfff3" providerId="ADAL" clId="{1F05283A-B6A4-497D-A6E3-78A17C44755F}" dt="2023-06-30T19:00:42.149" v="432" actId="208"/>
          <ac:spMkLst>
            <pc:docMk/>
            <pc:sldMk cId="1404151434" sldId="525"/>
            <ac:spMk id="62" creationId="{EDBB779C-9ECB-4B9B-8BAE-F94DC53ED8F4}"/>
          </ac:spMkLst>
        </pc:spChg>
        <pc:spChg chg="mod">
          <ac:chgData name="Paula Vázquez-Valero" userId="3a0e46d7-2099-40af-a155-aa45b68bfff3" providerId="ADAL" clId="{1F05283A-B6A4-497D-A6E3-78A17C44755F}" dt="2023-06-30T19:01:46.439" v="452" actId="1076"/>
          <ac:spMkLst>
            <pc:docMk/>
            <pc:sldMk cId="1404151434" sldId="525"/>
            <ac:spMk id="90" creationId="{DA2D85C9-1043-4F6E-8718-65E4CCA3B922}"/>
          </ac:spMkLst>
        </pc:spChg>
        <pc:spChg chg="mod">
          <ac:chgData name="Paula Vázquez-Valero" userId="3a0e46d7-2099-40af-a155-aa45b68bfff3" providerId="ADAL" clId="{1F05283A-B6A4-497D-A6E3-78A17C44755F}" dt="2023-06-30T19:01:46.439" v="452" actId="1076"/>
          <ac:spMkLst>
            <pc:docMk/>
            <pc:sldMk cId="1404151434" sldId="525"/>
            <ac:spMk id="91" creationId="{0D4D4844-6EDD-4851-ACB6-124BEA6D9C01}"/>
          </ac:spMkLst>
        </pc:spChg>
        <pc:spChg chg="mod">
          <ac:chgData name="Paula Vázquez-Valero" userId="3a0e46d7-2099-40af-a155-aa45b68bfff3" providerId="ADAL" clId="{1F05283A-B6A4-497D-A6E3-78A17C44755F}" dt="2023-06-30T19:01:46.439" v="452" actId="1076"/>
          <ac:spMkLst>
            <pc:docMk/>
            <pc:sldMk cId="1404151434" sldId="525"/>
            <ac:spMk id="92" creationId="{BE00EBF2-950F-47CF-BC7B-BC29E3DABF8A}"/>
          </ac:spMkLst>
        </pc:spChg>
        <pc:spChg chg="mod">
          <ac:chgData name="Paula Vázquez-Valero" userId="3a0e46d7-2099-40af-a155-aa45b68bfff3" providerId="ADAL" clId="{1F05283A-B6A4-497D-A6E3-78A17C44755F}" dt="2023-06-30T19:01:46.439" v="452" actId="1076"/>
          <ac:spMkLst>
            <pc:docMk/>
            <pc:sldMk cId="1404151434" sldId="525"/>
            <ac:spMk id="93" creationId="{9DE9CC48-1625-494C-ABA5-17AF3C672A8E}"/>
          </ac:spMkLst>
        </pc:spChg>
        <pc:spChg chg="mod">
          <ac:chgData name="Paula Vázquez-Valero" userId="3a0e46d7-2099-40af-a155-aa45b68bfff3" providerId="ADAL" clId="{1F05283A-B6A4-497D-A6E3-78A17C44755F}" dt="2023-06-30T19:01:46.439" v="452" actId="1076"/>
          <ac:spMkLst>
            <pc:docMk/>
            <pc:sldMk cId="1404151434" sldId="525"/>
            <ac:spMk id="94" creationId="{429B1D7E-AFC3-4375-A79C-074D3B78C15A}"/>
          </ac:spMkLst>
        </pc:spChg>
        <pc:spChg chg="mod">
          <ac:chgData name="Paula Vázquez-Valero" userId="3a0e46d7-2099-40af-a155-aa45b68bfff3" providerId="ADAL" clId="{1F05283A-B6A4-497D-A6E3-78A17C44755F}" dt="2023-06-30T19:01:46.439" v="452" actId="1076"/>
          <ac:spMkLst>
            <pc:docMk/>
            <pc:sldMk cId="1404151434" sldId="525"/>
            <ac:spMk id="95" creationId="{74549665-B598-4F85-9A22-82846C2E393F}"/>
          </ac:spMkLst>
        </pc:spChg>
        <pc:grpChg chg="add mod">
          <ac:chgData name="Paula Vázquez-Valero" userId="3a0e46d7-2099-40af-a155-aa45b68bfff3" providerId="ADAL" clId="{1F05283A-B6A4-497D-A6E3-78A17C44755F}" dt="2023-06-30T19:00:24.460" v="429"/>
          <ac:grpSpMkLst>
            <pc:docMk/>
            <pc:sldMk cId="1404151434" sldId="525"/>
            <ac:grpSpMk id="13" creationId="{5CB3A915-A4B8-616E-49A4-FBBB9B52FB0E}"/>
          </ac:grpSpMkLst>
        </pc:grpChg>
        <pc:graphicFrameChg chg="mod modGraphic">
          <ac:chgData name="Paula Vázquez-Valero" userId="3a0e46d7-2099-40af-a155-aa45b68bfff3" providerId="ADAL" clId="{1F05283A-B6A4-497D-A6E3-78A17C44755F}" dt="2023-06-30T19:01:37.597" v="451" actId="14100"/>
          <ac:graphicFrameMkLst>
            <pc:docMk/>
            <pc:sldMk cId="1404151434" sldId="525"/>
            <ac:graphicFrameMk id="14" creationId="{55A1425B-5651-414E-9563-FF2590544DFA}"/>
          </ac:graphicFrameMkLst>
        </pc:graphicFrameChg>
        <pc:picChg chg="add mod">
          <ac:chgData name="Paula Vázquez-Valero" userId="3a0e46d7-2099-40af-a155-aa45b68bfff3" providerId="ADAL" clId="{1F05283A-B6A4-497D-A6E3-78A17C44755F}" dt="2023-06-30T18:59:01.115" v="348"/>
          <ac:picMkLst>
            <pc:docMk/>
            <pc:sldMk cId="1404151434" sldId="525"/>
            <ac:picMk id="3" creationId="{4F0BD922-EBEF-32AE-C7BE-4124E26DEC63}"/>
          </ac:picMkLst>
        </pc:picChg>
        <pc:picChg chg="del">
          <ac:chgData name="Paula Vázquez-Valero" userId="3a0e46d7-2099-40af-a155-aa45b68bfff3" providerId="ADAL" clId="{1F05283A-B6A4-497D-A6E3-78A17C44755F}" dt="2023-06-30T19:00:24.089" v="428" actId="478"/>
          <ac:picMkLst>
            <pc:docMk/>
            <pc:sldMk cId="1404151434" sldId="525"/>
            <ac:picMk id="12" creationId="{B70FA04C-33A6-4C2B-B0D8-3504A08821BE}"/>
          </ac:picMkLst>
        </pc:picChg>
        <pc:picChg chg="mod">
          <ac:chgData name="Paula Vázquez-Valero" userId="3a0e46d7-2099-40af-a155-aa45b68bfff3" providerId="ADAL" clId="{1F05283A-B6A4-497D-A6E3-78A17C44755F}" dt="2023-06-30T19:00:24.460" v="429"/>
          <ac:picMkLst>
            <pc:docMk/>
            <pc:sldMk cId="1404151434" sldId="525"/>
            <ac:picMk id="20" creationId="{DD6D1BB9-559A-CC79-DA1F-63D59AEC1E7C}"/>
          </ac:picMkLst>
        </pc:picChg>
        <pc:picChg chg="add mod">
          <ac:chgData name="Paula Vázquez-Valero" userId="3a0e46d7-2099-40af-a155-aa45b68bfff3" providerId="ADAL" clId="{1F05283A-B6A4-497D-A6E3-78A17C44755F}" dt="2023-06-30T19:01:50.964" v="453" actId="1076"/>
          <ac:picMkLst>
            <pc:docMk/>
            <pc:sldMk cId="1404151434" sldId="525"/>
            <ac:picMk id="21" creationId="{4B59CDF6-F99B-B238-2554-0859045AAF13}"/>
          </ac:picMkLst>
        </pc:picChg>
        <pc:picChg chg="mod ord">
          <ac:chgData name="Paula Vázquez-Valero" userId="3a0e46d7-2099-40af-a155-aa45b68bfff3" providerId="ADAL" clId="{1F05283A-B6A4-497D-A6E3-78A17C44755F}" dt="2023-06-30T18:59:37.225" v="394" actId="1036"/>
          <ac:picMkLst>
            <pc:docMk/>
            <pc:sldMk cId="1404151434" sldId="525"/>
            <ac:picMk id="26" creationId="{0AC6D1A1-D860-46B1-84BE-2F4AE02BE8DC}"/>
          </ac:picMkLst>
        </pc:picChg>
        <pc:picChg chg="mod">
          <ac:chgData name="Paula Vázquez-Valero" userId="3a0e46d7-2099-40af-a155-aa45b68bfff3" providerId="ADAL" clId="{1F05283A-B6A4-497D-A6E3-78A17C44755F}" dt="2023-06-30T19:01:57.301" v="454" actId="1076"/>
          <ac:picMkLst>
            <pc:docMk/>
            <pc:sldMk cId="1404151434" sldId="525"/>
            <ac:picMk id="83" creationId="{31487964-E645-44D3-8D12-69E4E5E97989}"/>
          </ac:picMkLst>
        </pc:picChg>
        <pc:picChg chg="mod">
          <ac:chgData name="Paula Vázquez-Valero" userId="3a0e46d7-2099-40af-a155-aa45b68bfff3" providerId="ADAL" clId="{1F05283A-B6A4-497D-A6E3-78A17C44755F}" dt="2023-06-30T19:01:57.301" v="454" actId="1076"/>
          <ac:picMkLst>
            <pc:docMk/>
            <pc:sldMk cId="1404151434" sldId="525"/>
            <ac:picMk id="84" creationId="{5248E49C-B4B7-4E54-BA33-8ECBA05BA84F}"/>
          </ac:picMkLst>
        </pc:picChg>
        <pc:picChg chg="mod">
          <ac:chgData name="Paula Vázquez-Valero" userId="3a0e46d7-2099-40af-a155-aa45b68bfff3" providerId="ADAL" clId="{1F05283A-B6A4-497D-A6E3-78A17C44755F}" dt="2023-06-30T19:02:07.835" v="456" actId="14100"/>
          <ac:picMkLst>
            <pc:docMk/>
            <pc:sldMk cId="1404151434" sldId="525"/>
            <ac:picMk id="85" creationId="{7C0E894C-BE7F-4F82-8C10-9EB46FABF624}"/>
          </ac:picMkLst>
        </pc:picChg>
        <pc:picChg chg="mod">
          <ac:chgData name="Paula Vázquez-Valero" userId="3a0e46d7-2099-40af-a155-aa45b68bfff3" providerId="ADAL" clId="{1F05283A-B6A4-497D-A6E3-78A17C44755F}" dt="2023-06-30T19:02:07.835" v="456" actId="14100"/>
          <ac:picMkLst>
            <pc:docMk/>
            <pc:sldMk cId="1404151434" sldId="525"/>
            <ac:picMk id="86" creationId="{CB443DCA-64C2-4C5B-97BA-167A9BA55152}"/>
          </ac:picMkLst>
        </pc:picChg>
        <pc:picChg chg="mod">
          <ac:chgData name="Paula Vázquez-Valero" userId="3a0e46d7-2099-40af-a155-aa45b68bfff3" providerId="ADAL" clId="{1F05283A-B6A4-497D-A6E3-78A17C44755F}" dt="2023-06-30T19:01:57.301" v="454" actId="1076"/>
          <ac:picMkLst>
            <pc:docMk/>
            <pc:sldMk cId="1404151434" sldId="525"/>
            <ac:picMk id="87" creationId="{34D3F678-BD72-41CE-AE38-F8205070EC60}"/>
          </ac:picMkLst>
        </pc:picChg>
        <pc:picChg chg="mod">
          <ac:chgData name="Paula Vázquez-Valero" userId="3a0e46d7-2099-40af-a155-aa45b68bfff3" providerId="ADAL" clId="{1F05283A-B6A4-497D-A6E3-78A17C44755F}" dt="2023-06-30T19:02:07.835" v="456" actId="14100"/>
          <ac:picMkLst>
            <pc:docMk/>
            <pc:sldMk cId="1404151434" sldId="525"/>
            <ac:picMk id="88" creationId="{1F60F475-0174-4D58-BA3F-146258DDFC69}"/>
          </ac:picMkLst>
        </pc:picChg>
        <pc:picChg chg="mod">
          <ac:chgData name="Paula Vázquez-Valero" userId="3a0e46d7-2099-40af-a155-aa45b68bfff3" providerId="ADAL" clId="{1F05283A-B6A4-497D-A6E3-78A17C44755F}" dt="2023-06-30T19:02:07.835" v="456" actId="14100"/>
          <ac:picMkLst>
            <pc:docMk/>
            <pc:sldMk cId="1404151434" sldId="525"/>
            <ac:picMk id="89" creationId="{B3167708-ACCF-4B87-BD87-2E2FB4828C65}"/>
          </ac:picMkLst>
        </pc:picChg>
      </pc:sldChg>
      <pc:sldChg chg="addSp delSp modSp mod">
        <pc:chgData name="Paula Vázquez-Valero" userId="3a0e46d7-2099-40af-a155-aa45b68bfff3" providerId="ADAL" clId="{1F05283A-B6A4-497D-A6E3-78A17C44755F}" dt="2023-06-30T19:13:23.878" v="686"/>
        <pc:sldMkLst>
          <pc:docMk/>
          <pc:sldMk cId="3709428480" sldId="527"/>
        </pc:sldMkLst>
        <pc:spChg chg="mod">
          <ac:chgData name="Paula Vázquez-Valero" userId="3a0e46d7-2099-40af-a155-aa45b68bfff3" providerId="ADAL" clId="{1F05283A-B6A4-497D-A6E3-78A17C44755F}" dt="2023-06-30T19:07:18.984" v="530"/>
          <ac:spMkLst>
            <pc:docMk/>
            <pc:sldMk cId="3709428480" sldId="527"/>
            <ac:spMk id="7" creationId="{2274CD37-6175-C036-C82F-2EF0A5B86FAB}"/>
          </ac:spMkLst>
        </pc:spChg>
        <pc:spChg chg="add del mod">
          <ac:chgData name="Paula Vázquez-Valero" userId="3a0e46d7-2099-40af-a155-aa45b68bfff3" providerId="ADAL" clId="{1F05283A-B6A4-497D-A6E3-78A17C44755F}" dt="2023-06-30T19:13:23.281" v="685" actId="478"/>
          <ac:spMkLst>
            <pc:docMk/>
            <pc:sldMk cId="3709428480" sldId="527"/>
            <ac:spMk id="13" creationId="{356F8568-7D44-F156-9372-D32EDC82D233}"/>
          </ac:spMkLst>
        </pc:spChg>
        <pc:spChg chg="add del mod">
          <ac:chgData name="Paula Vázquez-Valero" userId="3a0e46d7-2099-40af-a155-aa45b68bfff3" providerId="ADAL" clId="{1F05283A-B6A4-497D-A6E3-78A17C44755F}" dt="2023-06-30T19:13:23.281" v="685" actId="478"/>
          <ac:spMkLst>
            <pc:docMk/>
            <pc:sldMk cId="3709428480" sldId="527"/>
            <ac:spMk id="14" creationId="{CF9ADBAF-06EC-F6F6-5C10-B3003C1CA2C0}"/>
          </ac:spMkLst>
        </pc:spChg>
        <pc:spChg chg="add mod">
          <ac:chgData name="Paula Vázquez-Valero" userId="3a0e46d7-2099-40af-a155-aa45b68bfff3" providerId="ADAL" clId="{1F05283A-B6A4-497D-A6E3-78A17C44755F}" dt="2023-06-30T19:13:23.878" v="686"/>
          <ac:spMkLst>
            <pc:docMk/>
            <pc:sldMk cId="3709428480" sldId="527"/>
            <ac:spMk id="16" creationId="{5D0CA8C0-F56C-E9C7-98C5-CA96E0286B37}"/>
          </ac:spMkLst>
        </pc:spChg>
        <pc:spChg chg="add mod">
          <ac:chgData name="Paula Vázquez-Valero" userId="3a0e46d7-2099-40af-a155-aa45b68bfff3" providerId="ADAL" clId="{1F05283A-B6A4-497D-A6E3-78A17C44755F}" dt="2023-06-30T19:13:23.878" v="686"/>
          <ac:spMkLst>
            <pc:docMk/>
            <pc:sldMk cId="3709428480" sldId="527"/>
            <ac:spMk id="17" creationId="{6D4BBD2C-1676-F7E3-A11C-73367C0B8C09}"/>
          </ac:spMkLst>
        </pc:spChg>
        <pc:spChg chg="del">
          <ac:chgData name="Paula Vázquez-Valero" userId="3a0e46d7-2099-40af-a155-aa45b68bfff3" providerId="ADAL" clId="{1F05283A-B6A4-497D-A6E3-78A17C44755F}" dt="2023-06-30T19:07:18.520" v="529" actId="478"/>
          <ac:spMkLst>
            <pc:docMk/>
            <pc:sldMk cId="3709428480" sldId="527"/>
            <ac:spMk id="31" creationId="{552530EF-F0D4-4BAC-A3D7-93ECE5C0C0F5}"/>
          </ac:spMkLst>
        </pc:spChg>
        <pc:spChg chg="mod">
          <ac:chgData name="Paula Vázquez-Valero" userId="3a0e46d7-2099-40af-a155-aa45b68bfff3" providerId="ADAL" clId="{1F05283A-B6A4-497D-A6E3-78A17C44755F}" dt="2023-06-30T19:07:41.952" v="534" actId="1035"/>
          <ac:spMkLst>
            <pc:docMk/>
            <pc:sldMk cId="3709428480" sldId="527"/>
            <ac:spMk id="59" creationId="{0E851A1E-E9DB-4FFF-9D17-45529FEADB06}"/>
          </ac:spMkLst>
        </pc:spChg>
        <pc:spChg chg="mod">
          <ac:chgData name="Paula Vázquez-Valero" userId="3a0e46d7-2099-40af-a155-aa45b68bfff3" providerId="ADAL" clId="{1F05283A-B6A4-497D-A6E3-78A17C44755F}" dt="2023-06-30T19:09:11.004" v="551" actId="207"/>
          <ac:spMkLst>
            <pc:docMk/>
            <pc:sldMk cId="3709428480" sldId="527"/>
            <ac:spMk id="60" creationId="{531B7F0F-E870-4FA9-9A27-5CA4843CD35A}"/>
          </ac:spMkLst>
        </pc:spChg>
        <pc:spChg chg="mod">
          <ac:chgData name="Paula Vázquez-Valero" userId="3a0e46d7-2099-40af-a155-aa45b68bfff3" providerId="ADAL" clId="{1F05283A-B6A4-497D-A6E3-78A17C44755F}" dt="2023-06-30T19:07:37.889" v="532" actId="1582"/>
          <ac:spMkLst>
            <pc:docMk/>
            <pc:sldMk cId="3709428480" sldId="527"/>
            <ac:spMk id="61" creationId="{42DBD048-3AD3-4D50-91F6-182AD565C7AB}"/>
          </ac:spMkLst>
        </pc:spChg>
        <pc:spChg chg="mod">
          <ac:chgData name="Paula Vázquez-Valero" userId="3a0e46d7-2099-40af-a155-aa45b68bfff3" providerId="ADAL" clId="{1F05283A-B6A4-497D-A6E3-78A17C44755F}" dt="2023-06-30T19:09:11.004" v="551" actId="207"/>
          <ac:spMkLst>
            <pc:docMk/>
            <pc:sldMk cId="3709428480" sldId="527"/>
            <ac:spMk id="62" creationId="{7F63CE84-3029-44CE-ABA3-C2374467AE47}"/>
          </ac:spMkLst>
        </pc:spChg>
        <pc:spChg chg="mod">
          <ac:chgData name="Paula Vázquez-Valero" userId="3a0e46d7-2099-40af-a155-aa45b68bfff3" providerId="ADAL" clId="{1F05283A-B6A4-497D-A6E3-78A17C44755F}" dt="2023-06-30T19:07:37.889" v="532" actId="1582"/>
          <ac:spMkLst>
            <pc:docMk/>
            <pc:sldMk cId="3709428480" sldId="527"/>
            <ac:spMk id="69" creationId="{E1ACCB50-03F0-4DFA-B267-808B25C7C142}"/>
          </ac:spMkLst>
        </pc:spChg>
        <pc:spChg chg="mod">
          <ac:chgData name="Paula Vázquez-Valero" userId="3a0e46d7-2099-40af-a155-aa45b68bfff3" providerId="ADAL" clId="{1F05283A-B6A4-497D-A6E3-78A17C44755F}" dt="2023-06-30T19:09:11.004" v="551" actId="207"/>
          <ac:spMkLst>
            <pc:docMk/>
            <pc:sldMk cId="3709428480" sldId="527"/>
            <ac:spMk id="70" creationId="{801E3BF8-0580-4993-A95D-453F3B61596B}"/>
          </ac:spMkLst>
        </pc:spChg>
        <pc:spChg chg="mod">
          <ac:chgData name="Paula Vázquez-Valero" userId="3a0e46d7-2099-40af-a155-aa45b68bfff3" providerId="ADAL" clId="{1F05283A-B6A4-497D-A6E3-78A17C44755F}" dt="2023-06-30T19:09:11.004" v="551" actId="207"/>
          <ac:spMkLst>
            <pc:docMk/>
            <pc:sldMk cId="3709428480" sldId="527"/>
            <ac:spMk id="82" creationId="{0668B42D-FBA3-40FB-AFD1-B92D5C7E54F0}"/>
          </ac:spMkLst>
        </pc:spChg>
        <pc:spChg chg="mod">
          <ac:chgData name="Paula Vázquez-Valero" userId="3a0e46d7-2099-40af-a155-aa45b68bfff3" providerId="ADAL" clId="{1F05283A-B6A4-497D-A6E3-78A17C44755F}" dt="2023-06-30T19:08:35.725" v="550" actId="14100"/>
          <ac:spMkLst>
            <pc:docMk/>
            <pc:sldMk cId="3709428480" sldId="527"/>
            <ac:spMk id="83" creationId="{4BA1A10C-1942-48E8-9B5A-F00688113142}"/>
          </ac:spMkLst>
        </pc:spChg>
        <pc:spChg chg="mod">
          <ac:chgData name="Paula Vázquez-Valero" userId="3a0e46d7-2099-40af-a155-aa45b68bfff3" providerId="ADAL" clId="{1F05283A-B6A4-497D-A6E3-78A17C44755F}" dt="2023-06-30T19:09:11.004" v="551" actId="207"/>
          <ac:spMkLst>
            <pc:docMk/>
            <pc:sldMk cId="3709428480" sldId="527"/>
            <ac:spMk id="84" creationId="{454D9DDE-E0CF-435A-AB5C-A718BBC5FC6A}"/>
          </ac:spMkLst>
        </pc:spChg>
        <pc:spChg chg="mod">
          <ac:chgData name="Paula Vázquez-Valero" userId="3a0e46d7-2099-40af-a155-aa45b68bfff3" providerId="ADAL" clId="{1F05283A-B6A4-497D-A6E3-78A17C44755F}" dt="2023-06-30T19:07:49.945" v="536" actId="1076"/>
          <ac:spMkLst>
            <pc:docMk/>
            <pc:sldMk cId="3709428480" sldId="527"/>
            <ac:spMk id="85" creationId="{3AD9DF00-BD7B-4EDA-B524-9A71F477D8B1}"/>
          </ac:spMkLst>
        </pc:spChg>
        <pc:spChg chg="mod">
          <ac:chgData name="Paula Vázquez-Valero" userId="3a0e46d7-2099-40af-a155-aa45b68bfff3" providerId="ADAL" clId="{1F05283A-B6A4-497D-A6E3-78A17C44755F}" dt="2023-06-30T19:07:55.960" v="537" actId="14100"/>
          <ac:spMkLst>
            <pc:docMk/>
            <pc:sldMk cId="3709428480" sldId="527"/>
            <ac:spMk id="86" creationId="{1F75657D-8BC2-4CB0-835E-ABD8F02C4324}"/>
          </ac:spMkLst>
        </pc:spChg>
        <pc:spChg chg="mod">
          <ac:chgData name="Paula Vázquez-Valero" userId="3a0e46d7-2099-40af-a155-aa45b68bfff3" providerId="ADAL" clId="{1F05283A-B6A4-497D-A6E3-78A17C44755F}" dt="2023-06-30T19:07:58.722" v="538" actId="14100"/>
          <ac:spMkLst>
            <pc:docMk/>
            <pc:sldMk cId="3709428480" sldId="527"/>
            <ac:spMk id="87" creationId="{A84D8A51-A04F-4286-AF3D-2F506D593BCE}"/>
          </ac:spMkLst>
        </pc:spChg>
        <pc:spChg chg="mod">
          <ac:chgData name="Paula Vázquez-Valero" userId="3a0e46d7-2099-40af-a155-aa45b68bfff3" providerId="ADAL" clId="{1F05283A-B6A4-497D-A6E3-78A17C44755F}" dt="2023-06-30T19:08:22.610" v="544" actId="14100"/>
          <ac:spMkLst>
            <pc:docMk/>
            <pc:sldMk cId="3709428480" sldId="527"/>
            <ac:spMk id="88" creationId="{723BE575-E74A-46C3-B21D-AC9DF790A1AB}"/>
          </ac:spMkLst>
        </pc:spChg>
        <pc:spChg chg="mod">
          <ac:chgData name="Paula Vázquez-Valero" userId="3a0e46d7-2099-40af-a155-aa45b68bfff3" providerId="ADAL" clId="{1F05283A-B6A4-497D-A6E3-78A17C44755F}" dt="2023-06-30T19:08:26.878" v="545" actId="1076"/>
          <ac:spMkLst>
            <pc:docMk/>
            <pc:sldMk cId="3709428480" sldId="527"/>
            <ac:spMk id="89" creationId="{41308B48-58F1-43F8-9A72-FCE256A22164}"/>
          </ac:spMkLst>
        </pc:spChg>
        <pc:grpChg chg="add mod">
          <ac:chgData name="Paula Vázquez-Valero" userId="3a0e46d7-2099-40af-a155-aa45b68bfff3" providerId="ADAL" clId="{1F05283A-B6A4-497D-A6E3-78A17C44755F}" dt="2023-06-30T19:07:18.984" v="530"/>
          <ac:grpSpMkLst>
            <pc:docMk/>
            <pc:sldMk cId="3709428480" sldId="527"/>
            <ac:grpSpMk id="4" creationId="{79348F06-D7B3-3636-CDE7-9B72438FB00B}"/>
          </ac:grpSpMkLst>
        </pc:grpChg>
        <pc:picChg chg="add mod">
          <ac:chgData name="Paula Vázquez-Valero" userId="3a0e46d7-2099-40af-a155-aa45b68bfff3" providerId="ADAL" clId="{1F05283A-B6A4-497D-A6E3-78A17C44755F}" dt="2023-06-30T19:07:18.984" v="530"/>
          <ac:picMkLst>
            <pc:docMk/>
            <pc:sldMk cId="3709428480" sldId="527"/>
            <ac:picMk id="3" creationId="{E8F63B84-D15E-DECF-DC84-39CC3F4EF9E1}"/>
          </ac:picMkLst>
        </pc:picChg>
        <pc:picChg chg="del">
          <ac:chgData name="Paula Vázquez-Valero" userId="3a0e46d7-2099-40af-a155-aa45b68bfff3" providerId="ADAL" clId="{1F05283A-B6A4-497D-A6E3-78A17C44755F}" dt="2023-06-30T19:07:18.520" v="529" actId="478"/>
          <ac:picMkLst>
            <pc:docMk/>
            <pc:sldMk cId="3709428480" sldId="527"/>
            <ac:picMk id="5" creationId="{424EE1D3-F47B-430A-A7E5-65C66A96204C}"/>
          </ac:picMkLst>
        </pc:picChg>
        <pc:picChg chg="mod">
          <ac:chgData name="Paula Vázquez-Valero" userId="3a0e46d7-2099-40af-a155-aa45b68bfff3" providerId="ADAL" clId="{1F05283A-B6A4-497D-A6E3-78A17C44755F}" dt="2023-06-30T19:07:18.984" v="530"/>
          <ac:picMkLst>
            <pc:docMk/>
            <pc:sldMk cId="3709428480" sldId="527"/>
            <ac:picMk id="9" creationId="{5ED9794A-D5EA-BA4A-60AD-A1FBD0F3BA24}"/>
          </ac:picMkLst>
        </pc:picChg>
        <pc:picChg chg="add del mod">
          <ac:chgData name="Paula Vázquez-Valero" userId="3a0e46d7-2099-40af-a155-aa45b68bfff3" providerId="ADAL" clId="{1F05283A-B6A4-497D-A6E3-78A17C44755F}" dt="2023-06-30T19:13:23.281" v="685" actId="478"/>
          <ac:picMkLst>
            <pc:docMk/>
            <pc:sldMk cId="3709428480" sldId="527"/>
            <ac:picMk id="11" creationId="{52F3A12C-F78D-1FB3-9ECE-69508DB7FBC2}"/>
          </ac:picMkLst>
        </pc:picChg>
        <pc:picChg chg="add mod">
          <ac:chgData name="Paula Vázquez-Valero" userId="3a0e46d7-2099-40af-a155-aa45b68bfff3" providerId="ADAL" clId="{1F05283A-B6A4-497D-A6E3-78A17C44755F}" dt="2023-06-30T19:13:23.878" v="686"/>
          <ac:picMkLst>
            <pc:docMk/>
            <pc:sldMk cId="3709428480" sldId="527"/>
            <ac:picMk id="15" creationId="{261CEA7D-6F42-4C07-57F1-E37E41EB9BF1}"/>
          </ac:picMkLst>
        </pc:picChg>
      </pc:sldChg>
      <pc:sldChg chg="addSp delSp modSp add mod ord delAnim modAnim modNotesTx">
        <pc:chgData name="Paula Vázquez-Valero" userId="3a0e46d7-2099-40af-a155-aa45b68bfff3" providerId="ADAL" clId="{1F05283A-B6A4-497D-A6E3-78A17C44755F}" dt="2023-06-30T18:58:09.248" v="345" actId="207"/>
        <pc:sldMkLst>
          <pc:docMk/>
          <pc:sldMk cId="1242493175" sldId="528"/>
        </pc:sldMkLst>
        <pc:spChg chg="mod">
          <ac:chgData name="Paula Vázquez-Valero" userId="3a0e46d7-2099-40af-a155-aa45b68bfff3" providerId="ADAL" clId="{1F05283A-B6A4-497D-A6E3-78A17C44755F}" dt="2023-06-30T18:57:52.845" v="342" actId="113"/>
          <ac:spMkLst>
            <pc:docMk/>
            <pc:sldMk cId="1242493175" sldId="528"/>
            <ac:spMk id="2" creationId="{D974A6DC-187E-4C4A-92B8-4D8EDD2BB1DF}"/>
          </ac:spMkLst>
        </pc:spChg>
        <pc:spChg chg="add mod">
          <ac:chgData name="Paula Vázquez-Valero" userId="3a0e46d7-2099-40af-a155-aa45b68bfff3" providerId="ADAL" clId="{1F05283A-B6A4-497D-A6E3-78A17C44755F}" dt="2023-06-30T18:58:09.248" v="345" actId="207"/>
          <ac:spMkLst>
            <pc:docMk/>
            <pc:sldMk cId="1242493175" sldId="528"/>
            <ac:spMk id="4" creationId="{54DF53C6-BC50-48E2-B940-860C1E5EA035}"/>
          </ac:spMkLst>
        </pc:spChg>
        <pc:spChg chg="add mod">
          <ac:chgData name="Paula Vázquez-Valero" userId="3a0e46d7-2099-40af-a155-aa45b68bfff3" providerId="ADAL" clId="{1F05283A-B6A4-497D-A6E3-78A17C44755F}" dt="2023-06-30T18:57:50.486" v="341"/>
          <ac:spMkLst>
            <pc:docMk/>
            <pc:sldMk cId="1242493175" sldId="528"/>
            <ac:spMk id="5" creationId="{B5BAA98F-8205-1857-AE02-60B72AA992FF}"/>
          </ac:spMkLst>
        </pc:spChg>
        <pc:spChg chg="add mod">
          <ac:chgData name="Paula Vázquez-Valero" userId="3a0e46d7-2099-40af-a155-aa45b68bfff3" providerId="ADAL" clId="{1F05283A-B6A4-497D-A6E3-78A17C44755F}" dt="2023-06-30T18:57:50.486" v="341"/>
          <ac:spMkLst>
            <pc:docMk/>
            <pc:sldMk cId="1242493175" sldId="528"/>
            <ac:spMk id="8" creationId="{834D0E24-AEE8-EA38-8DFE-3FB32AC9630D}"/>
          </ac:spMkLst>
        </pc:spChg>
        <pc:spChg chg="add mod">
          <ac:chgData name="Paula Vázquez-Valero" userId="3a0e46d7-2099-40af-a155-aa45b68bfff3" providerId="ADAL" clId="{1F05283A-B6A4-497D-A6E3-78A17C44755F}" dt="2023-06-30T18:57:50.486" v="341"/>
          <ac:spMkLst>
            <pc:docMk/>
            <pc:sldMk cId="1242493175" sldId="528"/>
            <ac:spMk id="9" creationId="{39A4BD25-EDBA-074D-F005-E7EEBA177F4E}"/>
          </ac:spMkLst>
        </pc:spChg>
        <pc:spChg chg="add mod">
          <ac:chgData name="Paula Vázquez-Valero" userId="3a0e46d7-2099-40af-a155-aa45b68bfff3" providerId="ADAL" clId="{1F05283A-B6A4-497D-A6E3-78A17C44755F}" dt="2023-06-30T18:57:50.486" v="341"/>
          <ac:spMkLst>
            <pc:docMk/>
            <pc:sldMk cId="1242493175" sldId="528"/>
            <ac:spMk id="13" creationId="{A59C1033-8923-67D3-A1E9-CC806605170D}"/>
          </ac:spMkLst>
        </pc:spChg>
        <pc:spChg chg="del">
          <ac:chgData name="Paula Vázquez-Valero" userId="3a0e46d7-2099-40af-a155-aa45b68bfff3" providerId="ADAL" clId="{1F05283A-B6A4-497D-A6E3-78A17C44755F}" dt="2023-06-30T18:57:49.951" v="340" actId="478"/>
          <ac:spMkLst>
            <pc:docMk/>
            <pc:sldMk cId="1242493175" sldId="528"/>
            <ac:spMk id="15" creationId="{70495B2D-DD90-47B8-AC77-5FAE774A4FD4}"/>
          </ac:spMkLst>
        </pc:spChg>
        <pc:spChg chg="del">
          <ac:chgData name="Paula Vázquez-Valero" userId="3a0e46d7-2099-40af-a155-aa45b68bfff3" providerId="ADAL" clId="{1F05283A-B6A4-497D-A6E3-78A17C44755F}" dt="2023-06-30T18:57:49.951" v="340" actId="478"/>
          <ac:spMkLst>
            <pc:docMk/>
            <pc:sldMk cId="1242493175" sldId="528"/>
            <ac:spMk id="16" creationId="{03E1AB82-8BA7-4233-90F2-5A67310A4241}"/>
          </ac:spMkLst>
        </pc:spChg>
        <pc:spChg chg="del">
          <ac:chgData name="Paula Vázquez-Valero" userId="3a0e46d7-2099-40af-a155-aa45b68bfff3" providerId="ADAL" clId="{1F05283A-B6A4-497D-A6E3-78A17C44755F}" dt="2023-06-30T18:57:49.951" v="340" actId="478"/>
          <ac:spMkLst>
            <pc:docMk/>
            <pc:sldMk cId="1242493175" sldId="528"/>
            <ac:spMk id="17" creationId="{56506920-5F00-43E9-84BC-5D9736434730}"/>
          </ac:spMkLst>
        </pc:spChg>
        <pc:spChg chg="del">
          <ac:chgData name="Paula Vázquez-Valero" userId="3a0e46d7-2099-40af-a155-aa45b68bfff3" providerId="ADAL" clId="{1F05283A-B6A4-497D-A6E3-78A17C44755F}" dt="2023-06-30T18:57:49.951" v="340" actId="478"/>
          <ac:spMkLst>
            <pc:docMk/>
            <pc:sldMk cId="1242493175" sldId="528"/>
            <ac:spMk id="18" creationId="{42E32B36-F678-4026-908B-57AF9CA1ED59}"/>
          </ac:spMkLst>
        </pc:spChg>
        <pc:spChg chg="del">
          <ac:chgData name="Paula Vázquez-Valero" userId="3a0e46d7-2099-40af-a155-aa45b68bfff3" providerId="ADAL" clId="{1F05283A-B6A4-497D-A6E3-78A17C44755F}" dt="2023-06-30T18:57:49.951" v="340" actId="478"/>
          <ac:spMkLst>
            <pc:docMk/>
            <pc:sldMk cId="1242493175" sldId="528"/>
            <ac:spMk id="19" creationId="{C3C8325B-FCE1-4803-BF2C-70C426C22E9D}"/>
          </ac:spMkLst>
        </pc:spChg>
        <pc:spChg chg="del">
          <ac:chgData name="Paula Vázquez-Valero" userId="3a0e46d7-2099-40af-a155-aa45b68bfff3" providerId="ADAL" clId="{1F05283A-B6A4-497D-A6E3-78A17C44755F}" dt="2023-06-30T18:57:49.951" v="340" actId="478"/>
          <ac:spMkLst>
            <pc:docMk/>
            <pc:sldMk cId="1242493175" sldId="528"/>
            <ac:spMk id="20" creationId="{1C2BA49B-BBAB-4D33-B908-8134CDE29DD7}"/>
          </ac:spMkLst>
        </pc:spChg>
        <pc:spChg chg="add mod">
          <ac:chgData name="Paula Vázquez-Valero" userId="3a0e46d7-2099-40af-a155-aa45b68bfff3" providerId="ADAL" clId="{1F05283A-B6A4-497D-A6E3-78A17C44755F}" dt="2023-06-30T18:57:50.486" v="341"/>
          <ac:spMkLst>
            <pc:docMk/>
            <pc:sldMk cId="1242493175" sldId="528"/>
            <ac:spMk id="21" creationId="{C8CDF220-D770-E69A-6D02-3D26DF2E275B}"/>
          </ac:spMkLst>
        </pc:spChg>
        <pc:spChg chg="add mod">
          <ac:chgData name="Paula Vázquez-Valero" userId="3a0e46d7-2099-40af-a155-aa45b68bfff3" providerId="ADAL" clId="{1F05283A-B6A4-497D-A6E3-78A17C44755F}" dt="2023-06-30T18:57:50.486" v="341"/>
          <ac:spMkLst>
            <pc:docMk/>
            <pc:sldMk cId="1242493175" sldId="528"/>
            <ac:spMk id="25" creationId="{BDC0CDFD-C223-5D75-EDC4-88E9E95DB73B}"/>
          </ac:spMkLst>
        </pc:spChg>
        <pc:spChg chg="del">
          <ac:chgData name="Paula Vázquez-Valero" userId="3a0e46d7-2099-40af-a155-aa45b68bfff3" providerId="ADAL" clId="{1F05283A-B6A4-497D-A6E3-78A17C44755F}" dt="2023-06-30T18:57:49.951" v="340" actId="478"/>
          <ac:spMkLst>
            <pc:docMk/>
            <pc:sldMk cId="1242493175" sldId="528"/>
            <ac:spMk id="27" creationId="{5F00E36C-DAA6-4943-B4FB-5C3D98B6D9E7}"/>
          </ac:spMkLst>
        </pc:spChg>
        <pc:spChg chg="del">
          <ac:chgData name="Paula Vázquez-Valero" userId="3a0e46d7-2099-40af-a155-aa45b68bfff3" providerId="ADAL" clId="{1F05283A-B6A4-497D-A6E3-78A17C44755F}" dt="2023-06-30T18:57:49.951" v="340" actId="478"/>
          <ac:spMkLst>
            <pc:docMk/>
            <pc:sldMk cId="1242493175" sldId="528"/>
            <ac:spMk id="28" creationId="{00D273C6-32B8-4C78-A434-579DFBBDDE7A}"/>
          </ac:spMkLst>
        </pc:spChg>
        <pc:spChg chg="del">
          <ac:chgData name="Paula Vázquez-Valero" userId="3a0e46d7-2099-40af-a155-aa45b68bfff3" providerId="ADAL" clId="{1F05283A-B6A4-497D-A6E3-78A17C44755F}" dt="2023-06-30T18:57:49.951" v="340" actId="478"/>
          <ac:spMkLst>
            <pc:docMk/>
            <pc:sldMk cId="1242493175" sldId="528"/>
            <ac:spMk id="31" creationId="{0D05EEE5-6EF4-4D65-A9A4-07D1F20D75CE}"/>
          </ac:spMkLst>
        </pc:spChg>
        <pc:spChg chg="del">
          <ac:chgData name="Paula Vázquez-Valero" userId="3a0e46d7-2099-40af-a155-aa45b68bfff3" providerId="ADAL" clId="{1F05283A-B6A4-497D-A6E3-78A17C44755F}" dt="2023-06-30T18:57:49.951" v="340" actId="478"/>
          <ac:spMkLst>
            <pc:docMk/>
            <pc:sldMk cId="1242493175" sldId="528"/>
            <ac:spMk id="32" creationId="{1CB9C390-E909-4B0E-B446-34A0BBD5E032}"/>
          </ac:spMkLst>
        </pc:spChg>
        <pc:spChg chg="add mod">
          <ac:chgData name="Paula Vázquez-Valero" userId="3a0e46d7-2099-40af-a155-aa45b68bfff3" providerId="ADAL" clId="{1F05283A-B6A4-497D-A6E3-78A17C44755F}" dt="2023-06-30T18:57:50.486" v="341"/>
          <ac:spMkLst>
            <pc:docMk/>
            <pc:sldMk cId="1242493175" sldId="528"/>
            <ac:spMk id="33" creationId="{B308C109-4F6A-CD21-3E56-06EE76AED39C}"/>
          </ac:spMkLst>
        </pc:spChg>
        <pc:spChg chg="del">
          <ac:chgData name="Paula Vázquez-Valero" userId="3a0e46d7-2099-40af-a155-aa45b68bfff3" providerId="ADAL" clId="{1F05283A-B6A4-497D-A6E3-78A17C44755F}" dt="2023-06-30T18:57:49.951" v="340" actId="478"/>
          <ac:spMkLst>
            <pc:docMk/>
            <pc:sldMk cId="1242493175" sldId="528"/>
            <ac:spMk id="36" creationId="{20E53D41-D6A7-4FB8-878D-B2BD64FA60BD}"/>
          </ac:spMkLst>
        </pc:spChg>
        <pc:spChg chg="add mod">
          <ac:chgData name="Paula Vázquez-Valero" userId="3a0e46d7-2099-40af-a155-aa45b68bfff3" providerId="ADAL" clId="{1F05283A-B6A4-497D-A6E3-78A17C44755F}" dt="2023-06-30T18:57:50.486" v="341"/>
          <ac:spMkLst>
            <pc:docMk/>
            <pc:sldMk cId="1242493175" sldId="528"/>
            <ac:spMk id="37" creationId="{C72B3FF2-922B-5A1B-1A0D-4F68A8242A29}"/>
          </ac:spMkLst>
        </pc:spChg>
        <pc:spChg chg="add mod">
          <ac:chgData name="Paula Vázquez-Valero" userId="3a0e46d7-2099-40af-a155-aa45b68bfff3" providerId="ADAL" clId="{1F05283A-B6A4-497D-A6E3-78A17C44755F}" dt="2023-06-30T18:57:50.486" v="341"/>
          <ac:spMkLst>
            <pc:docMk/>
            <pc:sldMk cId="1242493175" sldId="528"/>
            <ac:spMk id="39" creationId="{D3B86829-3E21-6357-7322-F0AB6CEFA267}"/>
          </ac:spMkLst>
        </pc:spChg>
        <pc:spChg chg="add mod">
          <ac:chgData name="Paula Vázquez-Valero" userId="3a0e46d7-2099-40af-a155-aa45b68bfff3" providerId="ADAL" clId="{1F05283A-B6A4-497D-A6E3-78A17C44755F}" dt="2023-06-30T18:57:50.486" v="341"/>
          <ac:spMkLst>
            <pc:docMk/>
            <pc:sldMk cId="1242493175" sldId="528"/>
            <ac:spMk id="40" creationId="{A98587BE-50BD-7CA9-0933-E5EA49F19FA0}"/>
          </ac:spMkLst>
        </pc:spChg>
        <pc:spChg chg="add mod">
          <ac:chgData name="Paula Vázquez-Valero" userId="3a0e46d7-2099-40af-a155-aa45b68bfff3" providerId="ADAL" clId="{1F05283A-B6A4-497D-A6E3-78A17C44755F}" dt="2023-06-30T18:57:50.486" v="341"/>
          <ac:spMkLst>
            <pc:docMk/>
            <pc:sldMk cId="1242493175" sldId="528"/>
            <ac:spMk id="41" creationId="{BF7B4680-073D-0B04-A3F8-F7706B596DA0}"/>
          </ac:spMkLst>
        </pc:spChg>
        <pc:spChg chg="add mod">
          <ac:chgData name="Paula Vázquez-Valero" userId="3a0e46d7-2099-40af-a155-aa45b68bfff3" providerId="ADAL" clId="{1F05283A-B6A4-497D-A6E3-78A17C44755F}" dt="2023-06-30T18:57:50.486" v="341"/>
          <ac:spMkLst>
            <pc:docMk/>
            <pc:sldMk cId="1242493175" sldId="528"/>
            <ac:spMk id="42" creationId="{EAE0AB7A-FD75-380B-6660-628C56C4716F}"/>
          </ac:spMkLst>
        </pc:spChg>
        <pc:grpChg chg="del">
          <ac:chgData name="Paula Vázquez-Valero" userId="3a0e46d7-2099-40af-a155-aa45b68bfff3" providerId="ADAL" clId="{1F05283A-B6A4-497D-A6E3-78A17C44755F}" dt="2023-06-30T18:57:49.951" v="340" actId="478"/>
          <ac:grpSpMkLst>
            <pc:docMk/>
            <pc:sldMk cId="1242493175" sldId="528"/>
            <ac:grpSpMk id="7" creationId="{3FDE71B0-9762-4D3F-A6C0-664260D6147B}"/>
          </ac:grpSpMkLst>
        </pc:grpChg>
        <pc:grpChg chg="del">
          <ac:chgData name="Paula Vázquez-Valero" userId="3a0e46d7-2099-40af-a155-aa45b68bfff3" providerId="ADAL" clId="{1F05283A-B6A4-497D-A6E3-78A17C44755F}" dt="2023-06-30T18:57:49.951" v="340" actId="478"/>
          <ac:grpSpMkLst>
            <pc:docMk/>
            <pc:sldMk cId="1242493175" sldId="528"/>
            <ac:grpSpMk id="11" creationId="{4ACAD5A4-FD7A-45D4-9173-F7319A62B4F4}"/>
          </ac:grpSpMkLst>
        </pc:grpChg>
        <pc:grpChg chg="del">
          <ac:chgData name="Paula Vázquez-Valero" userId="3a0e46d7-2099-40af-a155-aa45b68bfff3" providerId="ADAL" clId="{1F05283A-B6A4-497D-A6E3-78A17C44755F}" dt="2023-06-30T18:57:49.951" v="340" actId="478"/>
          <ac:grpSpMkLst>
            <pc:docMk/>
            <pc:sldMk cId="1242493175" sldId="528"/>
            <ac:grpSpMk id="12" creationId="{E1F285FA-21C7-449D-AD53-09CD2C8E6305}"/>
          </ac:grpSpMkLst>
        </pc:grpChg>
        <pc:picChg chg="add mod">
          <ac:chgData name="Paula Vázquez-Valero" userId="3a0e46d7-2099-40af-a155-aa45b68bfff3" providerId="ADAL" clId="{1F05283A-B6A4-497D-A6E3-78A17C44755F}" dt="2023-06-30T18:57:50.486" v="341"/>
          <ac:picMkLst>
            <pc:docMk/>
            <pc:sldMk cId="1242493175" sldId="528"/>
            <ac:picMk id="10" creationId="{113FC27C-E037-98C5-FFF8-C4C4FA82EB74}"/>
          </ac:picMkLst>
        </pc:picChg>
        <pc:picChg chg="add mod">
          <ac:chgData name="Paula Vázquez-Valero" userId="3a0e46d7-2099-40af-a155-aa45b68bfff3" providerId="ADAL" clId="{1F05283A-B6A4-497D-A6E3-78A17C44755F}" dt="2023-06-30T18:57:50.486" v="341"/>
          <ac:picMkLst>
            <pc:docMk/>
            <pc:sldMk cId="1242493175" sldId="528"/>
            <ac:picMk id="14" creationId="{53156C3F-CAE6-6F2D-56A1-59FB8D5CBC40}"/>
          </ac:picMkLst>
        </pc:picChg>
        <pc:picChg chg="add mod">
          <ac:chgData name="Paula Vázquez-Valero" userId="3a0e46d7-2099-40af-a155-aa45b68bfff3" providerId="ADAL" clId="{1F05283A-B6A4-497D-A6E3-78A17C44755F}" dt="2023-06-30T18:57:50.486" v="341"/>
          <ac:picMkLst>
            <pc:docMk/>
            <pc:sldMk cId="1242493175" sldId="528"/>
            <ac:picMk id="22" creationId="{0F0C0A81-BD47-BB75-8640-BF045548444F}"/>
          </ac:picMkLst>
        </pc:picChg>
        <pc:picChg chg="add mod">
          <ac:chgData name="Paula Vázquez-Valero" userId="3a0e46d7-2099-40af-a155-aa45b68bfff3" providerId="ADAL" clId="{1F05283A-B6A4-497D-A6E3-78A17C44755F}" dt="2023-06-30T18:57:50.486" v="341"/>
          <ac:picMkLst>
            <pc:docMk/>
            <pc:sldMk cId="1242493175" sldId="528"/>
            <ac:picMk id="24" creationId="{8A3EFA83-0117-5D27-B327-647D321E1CAD}"/>
          </ac:picMkLst>
        </pc:picChg>
        <pc:picChg chg="del">
          <ac:chgData name="Paula Vázquez-Valero" userId="3a0e46d7-2099-40af-a155-aa45b68bfff3" providerId="ADAL" clId="{1F05283A-B6A4-497D-A6E3-78A17C44755F}" dt="2023-06-30T18:57:49.951" v="340" actId="478"/>
          <ac:picMkLst>
            <pc:docMk/>
            <pc:sldMk cId="1242493175" sldId="528"/>
            <ac:picMk id="30" creationId="{3C1BD5FF-8CC1-449A-891E-425EC44FA95E}"/>
          </ac:picMkLst>
        </pc:picChg>
        <pc:picChg chg="add mod">
          <ac:chgData name="Paula Vázquez-Valero" userId="3a0e46d7-2099-40af-a155-aa45b68bfff3" providerId="ADAL" clId="{1F05283A-B6A4-497D-A6E3-78A17C44755F}" dt="2023-06-30T18:57:50.486" v="341"/>
          <ac:picMkLst>
            <pc:docMk/>
            <pc:sldMk cId="1242493175" sldId="528"/>
            <ac:picMk id="34" creationId="{DE4B103B-358A-9EC3-7B29-7A0866880D74}"/>
          </ac:picMkLst>
        </pc:picChg>
        <pc:picChg chg="del">
          <ac:chgData name="Paula Vázquez-Valero" userId="3a0e46d7-2099-40af-a155-aa45b68bfff3" providerId="ADAL" clId="{1F05283A-B6A4-497D-A6E3-78A17C44755F}" dt="2023-06-30T18:57:49.951" v="340" actId="478"/>
          <ac:picMkLst>
            <pc:docMk/>
            <pc:sldMk cId="1242493175" sldId="528"/>
            <ac:picMk id="35" creationId="{2A4FC43A-4DF9-41A8-8489-E7D974C67BCB}"/>
          </ac:picMkLst>
        </pc:picChg>
        <pc:picChg chg="add mod">
          <ac:chgData name="Paula Vázquez-Valero" userId="3a0e46d7-2099-40af-a155-aa45b68bfff3" providerId="ADAL" clId="{1F05283A-B6A4-497D-A6E3-78A17C44755F}" dt="2023-06-30T18:57:50.486" v="341"/>
          <ac:picMkLst>
            <pc:docMk/>
            <pc:sldMk cId="1242493175" sldId="528"/>
            <ac:picMk id="38" creationId="{A34916BA-3847-0DC1-3058-3A72108B00A7}"/>
          </ac:picMkLst>
        </pc:picChg>
        <pc:picChg chg="del">
          <ac:chgData name="Paula Vázquez-Valero" userId="3a0e46d7-2099-40af-a155-aa45b68bfff3" providerId="ADAL" clId="{1F05283A-B6A4-497D-A6E3-78A17C44755F}" dt="2023-06-30T18:57:49.951" v="340" actId="478"/>
          <ac:picMkLst>
            <pc:docMk/>
            <pc:sldMk cId="1242493175" sldId="528"/>
            <ac:picMk id="56" creationId="{6FE47267-B61F-4E2F-AC39-7A38D6C7F0CD}"/>
          </ac:picMkLst>
        </pc:picChg>
        <pc:picChg chg="del">
          <ac:chgData name="Paula Vázquez-Valero" userId="3a0e46d7-2099-40af-a155-aa45b68bfff3" providerId="ADAL" clId="{1F05283A-B6A4-497D-A6E3-78A17C44755F}" dt="2023-06-30T18:57:49.951" v="340" actId="478"/>
          <ac:picMkLst>
            <pc:docMk/>
            <pc:sldMk cId="1242493175" sldId="528"/>
            <ac:picMk id="57" creationId="{04125720-B3BF-46DD-A652-DF79A98228C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9BE4F-8296-42BF-864C-A407BC4A178C}" type="datetimeFigureOut">
              <a:rPr lang="en-GB" smtClean="0"/>
              <a:t>17/07/2023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45D71B-1040-4E96-8999-5AB5E95E8B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8292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  <a:endParaRPr lang="en-GB" sz="1000" dirty="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For any </a:t>
            </a:r>
            <a:r>
              <a:rPr lang="en-GB" sz="1200" i="1" dirty="0"/>
              <a:t>other </a:t>
            </a:r>
            <a:r>
              <a:rPr lang="en-GB" sz="1200" dirty="0"/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Phonics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SSC: </a:t>
            </a:r>
            <a:r>
              <a:rPr lang="en-GB" sz="1200" b="0" dirty="0" err="1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de</a:t>
            </a:r>
            <a:r>
              <a:rPr lang="en-GB" sz="1200" b="1" dirty="0" err="1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ci</a:t>
            </a:r>
            <a:r>
              <a:rPr lang="en-GB" sz="1200" b="0" dirty="0" err="1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r>
              <a:rPr lang="en-GB" sz="1200" b="1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200" b="0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[32] </a:t>
            </a:r>
            <a:r>
              <a:rPr lang="en-GB" sz="1200" b="1" dirty="0" err="1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ce</a:t>
            </a:r>
            <a:r>
              <a:rPr lang="en-GB" sz="1200" b="0" dirty="0" err="1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ntro</a:t>
            </a:r>
            <a:r>
              <a:rPr lang="en-GB" sz="1200" b="0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 [317] </a:t>
            </a:r>
            <a:r>
              <a:rPr lang="en-GB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cluster: </a:t>
            </a:r>
            <a:r>
              <a:rPr lang="en-GB" b="1" i="0" u="none" strike="noStrike" dirty="0" err="1">
                <a:solidFill>
                  <a:srgbClr val="002060"/>
                </a:solidFill>
                <a:effectLst/>
                <a:latin typeface="docs-Century Gothic"/>
              </a:rPr>
              <a:t>ce</a:t>
            </a:r>
            <a:r>
              <a:rPr lang="en-GB" b="0" i="0" u="none" strike="noStrike" dirty="0" err="1">
                <a:solidFill>
                  <a:srgbClr val="002060"/>
                </a:solidFill>
                <a:effectLst/>
                <a:latin typeface="docs-Century Gothic"/>
              </a:rPr>
              <a:t>rca</a:t>
            </a:r>
            <a:r>
              <a:rPr lang="en-GB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 [1042] </a:t>
            </a:r>
            <a:r>
              <a:rPr lang="en-GB" b="1" i="0" u="none" strike="noStrike" dirty="0" err="1">
                <a:solidFill>
                  <a:srgbClr val="002060"/>
                </a:solidFill>
                <a:effectLst/>
                <a:latin typeface="docs-Century Gothic"/>
              </a:rPr>
              <a:t>ce</a:t>
            </a:r>
            <a:r>
              <a:rPr lang="en-GB" b="0" i="0" u="none" strike="noStrike" dirty="0" err="1">
                <a:solidFill>
                  <a:srgbClr val="002060"/>
                </a:solidFill>
                <a:effectLst/>
                <a:latin typeface="docs-Century Gothic"/>
              </a:rPr>
              <a:t>lebrar</a:t>
            </a:r>
            <a:r>
              <a:rPr lang="en-GB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 [886] dul</a:t>
            </a:r>
            <a:r>
              <a:rPr lang="en-GB" b="1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ce</a:t>
            </a:r>
            <a:r>
              <a:rPr lang="en-GB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 [1861] </a:t>
            </a:r>
            <a:r>
              <a:rPr lang="en-GB" b="1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ce</a:t>
            </a:r>
            <a:r>
              <a:rPr lang="en-GB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ro [1731] </a:t>
            </a:r>
            <a:r>
              <a:rPr lang="en-GB" b="0" i="0" u="none" strike="noStrike" dirty="0" err="1">
                <a:solidFill>
                  <a:srgbClr val="002060"/>
                </a:solidFill>
                <a:effectLst/>
                <a:latin typeface="docs-Century Gothic"/>
              </a:rPr>
              <a:t>co</a:t>
            </a:r>
            <a:r>
              <a:rPr lang="en-GB" b="1" i="0" u="none" strike="noStrike" dirty="0" err="1">
                <a:solidFill>
                  <a:srgbClr val="002060"/>
                </a:solidFill>
                <a:effectLst/>
                <a:latin typeface="docs-Century Gothic"/>
              </a:rPr>
              <a:t>ci</a:t>
            </a:r>
            <a:r>
              <a:rPr lang="en-GB" b="0" i="0" u="none" strike="noStrike" dirty="0" err="1">
                <a:solidFill>
                  <a:srgbClr val="002060"/>
                </a:solidFill>
                <a:effectLst/>
                <a:latin typeface="docs-Century Gothic"/>
              </a:rPr>
              <a:t>na</a:t>
            </a:r>
            <a:r>
              <a:rPr lang="en-GB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 [1214]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Vocabulary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: </a:t>
            </a:r>
            <a:r>
              <a:rPr lang="es-ES" b="1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tienes</a:t>
            </a:r>
            <a:r>
              <a:rPr lang="es-ES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 [19] amigo [210] bolígrafo [&gt;5000] </a:t>
            </a:r>
            <a:r>
              <a:rPr lang="es-ES" b="1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botella </a:t>
            </a:r>
            <a:r>
              <a:rPr lang="es-ES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[1878] gato [1728] </a:t>
            </a:r>
            <a:r>
              <a:rPr lang="es-ES" b="1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libro </a:t>
            </a:r>
            <a:r>
              <a:rPr lang="es-ES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[230] </a:t>
            </a:r>
            <a:r>
              <a:rPr lang="es-ES" b="1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pregunta </a:t>
            </a:r>
            <a:r>
              <a:rPr lang="es-ES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[507] </a:t>
            </a:r>
            <a:r>
              <a:rPr lang="es-ES" b="1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respuesta </a:t>
            </a:r>
            <a:r>
              <a:rPr lang="es-ES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[488]</a:t>
            </a:r>
            <a:r>
              <a:rPr lang="es-ES" b="1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 </a:t>
            </a:r>
            <a:r>
              <a:rPr lang="es-ES" b="1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sacapuntas [&gt;5000]</a:t>
            </a:r>
            <a:r>
              <a:rPr lang="es-ES" b="1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 </a:t>
            </a:r>
            <a:r>
              <a:rPr lang="es-ES" b="1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estuche [&gt;5000] 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u="none" strike="noStrike" dirty="0">
              <a:solidFill>
                <a:srgbClr val="002060"/>
              </a:solidFill>
              <a:effectLst/>
              <a:latin typeface="docs-Century Gothic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dirty="0">
                <a:solidFill>
                  <a:srgbClr val="002060"/>
                </a:solidFill>
                <a:effectLst/>
                <a:latin typeface="docs-Century Gothic"/>
                <a:ea typeface="Calibri" panose="020F0502020204030204" pitchFamily="34" charset="0"/>
              </a:rPr>
              <a:t>Revisit 1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docs-Century Gothic"/>
                <a:ea typeface="Calibri" panose="020F0502020204030204" pitchFamily="34" charset="0"/>
              </a:rPr>
              <a:t>: 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docs-Century Gothic"/>
                <a:ea typeface="Calibri" panose="020F0502020204030204" pitchFamily="34" charset="0"/>
              </a:rPr>
              <a:t>qué [50] día [65] lunes [1370] martes [3101] miércoles [1816] jueves [1650] viernes [1259] sábado [1179] domingo [693]</a:t>
            </a:r>
            <a:br>
              <a:rPr lang="en-GB" sz="1200" b="0" i="0" u="none" strike="noStrike" dirty="0">
                <a:solidFill>
                  <a:srgbClr val="002060"/>
                </a:solidFill>
                <a:effectLst/>
                <a:latin typeface="docs-Century Gothic"/>
                <a:ea typeface="Calibri" panose="020F0502020204030204" pitchFamily="34" charset="0"/>
              </a:rPr>
            </a:br>
            <a:r>
              <a:rPr lang="en-GB" sz="1200" b="1" i="0" u="none" strike="noStrike" dirty="0">
                <a:solidFill>
                  <a:srgbClr val="002060"/>
                </a:solidFill>
                <a:effectLst/>
                <a:latin typeface="docs-Century Gothic"/>
                <a:ea typeface="Calibri" panose="020F0502020204030204" pitchFamily="34" charset="0"/>
              </a:rPr>
              <a:t>Revisit 2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docs-Century Gothic"/>
                <a:ea typeface="Calibri" panose="020F0502020204030204" pitchFamily="34" charset="0"/>
              </a:rPr>
              <a:t>: 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docs-Century Gothic"/>
                <a:ea typeface="Calibri" panose="020F0502020204030204" pitchFamily="34" charset="0"/>
              </a:rPr>
              <a:t>estás [21] sí [45] no [11] en1 [5] ¡Buenos días! [103/65] ¡Buenas tardes! [103/392] 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baseline="0" dirty="0"/>
              <a:t>Frequency of unknown words and cognates:</a:t>
            </a:r>
            <a:br>
              <a:rPr lang="en-GB" baseline="0" dirty="0"/>
            </a:br>
            <a:r>
              <a:rPr lang="en-GB" sz="1200" b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adivinar</a:t>
            </a: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[2201] </a:t>
            </a:r>
            <a:r>
              <a:rPr lang="en-GB" baseline="0" dirty="0" err="1"/>
              <a:t>conectar</a:t>
            </a:r>
            <a:r>
              <a:rPr lang="en-GB" baseline="0" dirty="0"/>
              <a:t> [1973] palabra [192] </a:t>
            </a:r>
            <a:r>
              <a:rPr lang="en-GB" sz="1200" b="0" i="0" u="none" strike="noStrike" dirty="0" err="1">
                <a:solidFill>
                  <a:schemeClr val="dk1"/>
                </a:solidFill>
                <a:effectLst/>
                <a:latin typeface="Calibri"/>
                <a:ea typeface="Calibri" panose="020F0502020204030204" pitchFamily="34" charset="0"/>
                <a:cs typeface="Calibri"/>
                <a:sym typeface="Calibri"/>
              </a:rPr>
              <a:t>p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osible</a:t>
            </a:r>
            <a:r>
              <a:rPr lang="en-GB" sz="1200" b="1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[427]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[1]</a:t>
            </a:r>
            <a:r>
              <a:rPr lang="en-GB" sz="1200" b="1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[1]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DO NOT DISPLAY DURING THE TASK</a:t>
            </a:r>
            <a:br>
              <a:rPr lang="en-GB" b="1" dirty="0"/>
            </a:br>
            <a:r>
              <a:rPr lang="en-GB" b="1" dirty="0"/>
              <a:t>Timing: </a:t>
            </a:r>
            <a:r>
              <a:rPr lang="en-GB" b="0" dirty="0"/>
              <a:t>1 minute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give feedback to all pupils on Round 1.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the half sentence for number 1 from A pupils. Click to reveal.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the corresponding full sentence for number 1 from B pupils.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confirm the full sentence in Spanish and A’s sentence beginning in English.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Continue for items 2 – 5.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Then go to the next slide to give feedback on Round 2.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34452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DO NOT DISPLAY DURING THE TASK</a:t>
            </a:r>
            <a:br>
              <a:rPr lang="en-GB" b="1" dirty="0"/>
            </a:br>
            <a:r>
              <a:rPr lang="en-GB" b="1" dirty="0"/>
              <a:t>Timing: </a:t>
            </a:r>
            <a:r>
              <a:rPr lang="en-GB" b="0" dirty="0"/>
              <a:t>1 minute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give feedback to all pupils on Round 2.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the half sentence for number 1 from A pupils. Click to reveal.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the corresponding full sentence for number 1 from B pupils.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confirm the full sentence in Spanish and A’s sentence beginning in English.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Continue for items 2 – 5.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98809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Person A handout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9626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Person B handout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2252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SSC</a:t>
            </a:r>
            <a:r>
              <a:rPr lang="en-GB" b="1" dirty="0"/>
              <a:t> [</a:t>
            </a:r>
            <a:r>
              <a:rPr lang="en-GB" b="1" dirty="0" err="1"/>
              <a:t>ce</a:t>
            </a:r>
            <a:r>
              <a:rPr lang="en-GB" b="1" dirty="0"/>
              <a:t>] </a:t>
            </a:r>
            <a:r>
              <a:rPr lang="en-GB" b="0" dirty="0"/>
              <a:t>and </a:t>
            </a:r>
            <a:r>
              <a:rPr lang="en-GB" b="1" dirty="0"/>
              <a:t>[ci]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Present and elicit the pronunciation of the </a:t>
            </a:r>
            <a:r>
              <a:rPr lang="en-GB" b="1" dirty="0"/>
              <a:t>individual SSC [ci] </a:t>
            </a:r>
            <a:r>
              <a:rPr lang="en-GB" dirty="0"/>
              <a:t>and then the </a:t>
            </a:r>
            <a:r>
              <a:rPr lang="en-GB" b="1" dirty="0"/>
              <a:t>source</a:t>
            </a:r>
            <a:r>
              <a:rPr lang="en-GB" dirty="0"/>
              <a:t> word ‘</a:t>
            </a:r>
            <a:r>
              <a:rPr lang="en-GB" b="1" dirty="0" err="1"/>
              <a:t>decir</a:t>
            </a:r>
            <a:r>
              <a:rPr lang="en-GB" b="1" dirty="0"/>
              <a:t>’</a:t>
            </a:r>
            <a:r>
              <a:rPr lang="en-GB" dirty="0"/>
              <a:t> (with gesture, if using).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to bring up the picture and get pupils to repeat (with gesture, if using).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Present and elicit the pronunciation of the </a:t>
            </a:r>
            <a:r>
              <a:rPr lang="en-GB" b="1" dirty="0"/>
              <a:t>individual SSC [</a:t>
            </a:r>
            <a:r>
              <a:rPr lang="en-GB" b="1" dirty="0" err="1"/>
              <a:t>ce</a:t>
            </a:r>
            <a:r>
              <a:rPr lang="en-GB" b="1" dirty="0"/>
              <a:t>] </a:t>
            </a:r>
            <a:r>
              <a:rPr lang="en-GB" dirty="0"/>
              <a:t>and then the </a:t>
            </a:r>
            <a:r>
              <a:rPr lang="en-GB" b="1" dirty="0"/>
              <a:t>source</a:t>
            </a:r>
            <a:r>
              <a:rPr lang="en-GB" dirty="0"/>
              <a:t> word ‘</a:t>
            </a:r>
            <a:r>
              <a:rPr lang="en-GB" b="1" dirty="0" err="1"/>
              <a:t>centro</a:t>
            </a:r>
            <a:r>
              <a:rPr lang="en-GB" b="1" dirty="0"/>
              <a:t>’</a:t>
            </a:r>
            <a:r>
              <a:rPr lang="en-GB" dirty="0"/>
              <a:t> (with gesture, if using).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to bring up the picture and get pupils to repeat (with gesture, if using).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br>
              <a:rPr lang="en-GB" dirty="0"/>
            </a:b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Suggested gestures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 err="1"/>
              <a:t>i</a:t>
            </a:r>
            <a:r>
              <a:rPr lang="en-GB" dirty="0"/>
              <a:t>) For ‘centre’, pupils can bring their two index fingers together to touch as per the image where arrows converge in a central point.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ii) British sign language for ‘say’ is to lift the right index finger to mouth and then direct it quickly away from the body (as though tracing the trajectory of a string of words coming out of the mouth towards a listener in front).</a:t>
            </a:r>
            <a:br>
              <a:rPr lang="en-GB" dirty="0"/>
            </a:br>
            <a:r>
              <a:rPr lang="en-GB" dirty="0"/>
              <a:t>For a video, see here: https://www.signbsl.com/sign/say 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6707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dirty="0"/>
              <a:t>to apply SSC </a:t>
            </a:r>
            <a:r>
              <a:rPr lang="en-GB" b="1" dirty="0"/>
              <a:t>[</a:t>
            </a:r>
            <a:r>
              <a:rPr lang="en-GB" b="1" dirty="0" err="1"/>
              <a:t>ce</a:t>
            </a:r>
            <a:r>
              <a:rPr lang="en-GB" b="1" dirty="0"/>
              <a:t>] [ci]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Clarify the context of the task to pupils.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bring up instruction in Spanish and check understanding.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Pupils work in pairs to say out say aloud the words with [</a:t>
            </a:r>
            <a:r>
              <a:rPr lang="en-GB" b="0" dirty="0" err="1"/>
              <a:t>ce</a:t>
            </a:r>
            <a:r>
              <a:rPr lang="en-GB" b="0" dirty="0"/>
              <a:t>] [ci] sound in order to help Sofia cross the river.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Elicit answer answers from pupils – click to bring up animations and connect words with [</a:t>
            </a:r>
            <a:r>
              <a:rPr lang="en-GB" b="0" dirty="0" err="1"/>
              <a:t>ce</a:t>
            </a:r>
            <a:r>
              <a:rPr lang="en-GB" b="0" dirty="0"/>
              <a:t>] [ci]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NB.. There is more than one correct path: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lphaLcParenR"/>
            </a:pPr>
            <a:r>
              <a:rPr lang="en-GB" b="0" dirty="0" err="1"/>
              <a:t>Dulces</a:t>
            </a:r>
            <a:r>
              <a:rPr lang="en-GB" b="0" dirty="0"/>
              <a:t> – </a:t>
            </a:r>
            <a:r>
              <a:rPr lang="en-GB" b="0" dirty="0" err="1"/>
              <a:t>cerca</a:t>
            </a:r>
            <a:r>
              <a:rPr lang="en-GB" b="0" dirty="0"/>
              <a:t> – </a:t>
            </a:r>
            <a:r>
              <a:rPr lang="en-GB" b="0" dirty="0" err="1"/>
              <a:t>cien</a:t>
            </a:r>
            <a:r>
              <a:rPr lang="en-GB" b="0" dirty="0"/>
              <a:t> – </a:t>
            </a:r>
            <a:r>
              <a:rPr lang="en-GB" b="0" dirty="0" err="1"/>
              <a:t>celebrar</a:t>
            </a:r>
            <a:r>
              <a:rPr lang="en-GB" b="0" dirty="0"/>
              <a:t> – cero – </a:t>
            </a:r>
            <a:r>
              <a:rPr lang="en-GB" b="0" dirty="0" err="1"/>
              <a:t>cocina</a:t>
            </a:r>
            <a:r>
              <a:rPr lang="en-GB" b="0" dirty="0"/>
              <a:t> (animated)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lphaLcParenR"/>
            </a:pPr>
            <a:r>
              <a:rPr lang="en-GB" b="0" dirty="0" err="1"/>
              <a:t>Dulces</a:t>
            </a:r>
            <a:r>
              <a:rPr lang="en-GB" b="0" dirty="0"/>
              <a:t> – </a:t>
            </a:r>
            <a:r>
              <a:rPr lang="en-GB" b="0" dirty="0" err="1"/>
              <a:t>cena</a:t>
            </a:r>
            <a:r>
              <a:rPr lang="en-GB" b="0" dirty="0"/>
              <a:t> – </a:t>
            </a:r>
            <a:r>
              <a:rPr lang="en-GB" b="0" dirty="0" err="1"/>
              <a:t>celebrar</a:t>
            </a:r>
            <a:r>
              <a:rPr lang="en-GB" b="0" dirty="0"/>
              <a:t> – cero – </a:t>
            </a:r>
            <a:r>
              <a:rPr lang="en-GB" b="0" dirty="0" err="1"/>
              <a:t>cocina</a:t>
            </a:r>
            <a:endParaRPr lang="en-GB" b="0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lphaLcParenR"/>
            </a:pPr>
            <a:r>
              <a:rPr lang="en-GB" b="0" dirty="0" err="1"/>
              <a:t>Dulces</a:t>
            </a:r>
            <a:r>
              <a:rPr lang="en-GB" b="0" dirty="0"/>
              <a:t> – </a:t>
            </a:r>
            <a:r>
              <a:rPr lang="en-GB" b="0" dirty="0" err="1"/>
              <a:t>cerca</a:t>
            </a:r>
            <a:r>
              <a:rPr lang="en-GB" b="0" dirty="0"/>
              <a:t> – </a:t>
            </a:r>
            <a:r>
              <a:rPr lang="en-GB" b="0" dirty="0" err="1"/>
              <a:t>celebrar</a:t>
            </a:r>
            <a:r>
              <a:rPr lang="en-GB" b="0" dirty="0"/>
              <a:t> –cero – </a:t>
            </a:r>
            <a:r>
              <a:rPr lang="en-GB" b="0" dirty="0" err="1"/>
              <a:t>cocina</a:t>
            </a:r>
            <a:r>
              <a:rPr lang="en-GB" b="0" dirty="0"/>
              <a:t>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lphaLcParenR"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baseline="0" dirty="0"/>
              <a:t>Frequency of unknown words and cognates:</a:t>
            </a:r>
            <a:br>
              <a:rPr lang="en-GB" baseline="0" dirty="0"/>
            </a:br>
            <a:r>
              <a:rPr lang="en-GB" baseline="0" dirty="0" err="1"/>
              <a:t>celebrar</a:t>
            </a:r>
            <a:r>
              <a:rPr lang="en-GB" baseline="0" dirty="0"/>
              <a:t> [886] </a:t>
            </a:r>
            <a:r>
              <a:rPr lang="en-GB" baseline="0" dirty="0" err="1"/>
              <a:t>conectar</a:t>
            </a:r>
            <a:r>
              <a:rPr lang="en-GB" baseline="0" dirty="0"/>
              <a:t> [1973] cero [1731] </a:t>
            </a:r>
            <a:r>
              <a:rPr lang="en-GB" baseline="0" dirty="0" err="1"/>
              <a:t>cocina</a:t>
            </a:r>
            <a:r>
              <a:rPr lang="en-GB" baseline="0" dirty="0"/>
              <a:t> [1214] dulce [1861] palabra [192] </a:t>
            </a:r>
            <a:r>
              <a:rPr lang="en-GB" baseline="0" dirty="0" err="1"/>
              <a:t>cerca</a:t>
            </a:r>
            <a:r>
              <a:rPr lang="en-GB" baseline="0" dirty="0"/>
              <a:t> [1042]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lphaLcParenR"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8778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revisit two words from last week’s vocabulary and introduce six new nouns for this week.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for an English prompt.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Elicit the Spanish word from pupils.</a:t>
            </a:r>
            <a:br>
              <a:rPr lang="en-GB" b="0" dirty="0"/>
            </a:br>
            <a:r>
              <a:rPr lang="en-GB" b="0" dirty="0"/>
              <a:t>3. Continue until all 8 items have been seen and heard.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new words are also illustrated with a picture (apart from “respuestas” which have been left towards the end so that pupils can use prior knowledge to work out meaning); previously learnt words are not illustrated.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5E8F0-3074-4A24-9073-AEBB7094406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0386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5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connection of the correct singular indefinite article with the corresponding noun; in addition, to practise written comprehension of the new vocabulary for this week.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Explain that Sofía has written a list of things she has but split her hot chocolate on it.  Elicit the full sentences from pupils (chorally), including the missing articles. E.g. Teacher: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uno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Pupils: Tengo una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botella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Click each time to reveal the correct article, after pupils have spoken.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Click to bring up and title and instructions. Read the title – ‘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¿Es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posible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o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imposible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?’ 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Ensure that pupils understand the title. These two words are new for this week.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Explain that this is a list of what Sofía says she has in her pencil case, but is she being sensible or joking? Is what she says possible or impossible?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[1] with them to model the task.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Paying attention to the word meaning and comparing it to what they can see would fit into the pencil case, pupils write [I] or [P].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Elicit </a:t>
            </a:r>
            <a:r>
              <a:rPr lang="en-GB" sz="1200" b="0" i="1" u="none" strike="noStrike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posible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or </a:t>
            </a:r>
            <a:r>
              <a:rPr lang="en-GB" sz="1200" b="0" i="1" u="none" strike="noStrike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imposible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from pupils. Click to reveal the answers. Where it is </a:t>
            </a:r>
            <a:r>
              <a:rPr lang="en-GB" sz="1200" b="0" i="1" u="none" strike="noStrike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posible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, a 2</a:t>
            </a:r>
            <a:r>
              <a:rPr lang="en-GB" sz="1200" b="0" i="0" u="none" strike="noStrike" baseline="300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nd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click moves the item into the pencil case.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16300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2</a:t>
            </a:r>
            <a:r>
              <a:rPr lang="en-GB" b="0" baseline="30000" dirty="0"/>
              <a:t>nd</a:t>
            </a:r>
            <a:r>
              <a:rPr lang="en-GB" b="0" dirty="0"/>
              <a:t> person singular of </a:t>
            </a:r>
            <a:r>
              <a:rPr lang="en-GB" b="0" dirty="0" err="1"/>
              <a:t>tener</a:t>
            </a:r>
            <a:r>
              <a:rPr lang="en-GB" b="0" dirty="0"/>
              <a:t>: ‘tienes’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Present the information about </a:t>
            </a:r>
            <a:r>
              <a:rPr lang="en-GB" dirty="0" err="1"/>
              <a:t>tener</a:t>
            </a:r>
            <a:r>
              <a:rPr lang="en-GB" dirty="0"/>
              <a:t> (to have).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endParaRPr lang="en-GB" baseline="0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7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75409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b="1" dirty="0"/>
              <a:t>Timing</a:t>
            </a:r>
            <a:r>
              <a:rPr lang="en-US" b="0" dirty="0"/>
              <a:t>: 2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</a:t>
            </a:r>
            <a:r>
              <a:rPr lang="en-US" b="0" baseline="0" dirty="0"/>
              <a:t> recap</a:t>
            </a:r>
            <a:r>
              <a:rPr lang="en-US" b="0" i="1" baseline="0" dirty="0"/>
              <a:t> </a:t>
            </a:r>
            <a:r>
              <a:rPr lang="en-US" b="0" i="1" baseline="0" dirty="0" err="1"/>
              <a:t>tienes</a:t>
            </a:r>
            <a:r>
              <a:rPr lang="en-US" b="0" i="1" baseline="0" dirty="0"/>
              <a:t> </a:t>
            </a:r>
            <a:r>
              <a:rPr lang="en-US" b="0" baseline="0" dirty="0"/>
              <a:t>and raised intonation questions.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Click to</a:t>
            </a:r>
            <a:r>
              <a:rPr lang="en-US" b="0" baseline="0" dirty="0"/>
              <a:t> bring up each new part of the explanation.</a:t>
            </a:r>
            <a:endParaRPr lang="en-US" b="0" dirty="0"/>
          </a:p>
          <a:p>
            <a:r>
              <a:rPr lang="en-US" b="0" dirty="0"/>
              <a:t>2.</a:t>
            </a:r>
            <a:r>
              <a:rPr lang="en-GB" dirty="0"/>
              <a:t> Elicit the English for the Spanish examples after each animated question mark.</a:t>
            </a:r>
            <a:endParaRPr lang="en-GB" baseline="0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8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47499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aural comprehension of singular and plural nouns and differentiate between </a:t>
            </a:r>
            <a:r>
              <a:rPr lang="en-GB" b="0" i="1" dirty="0" err="1"/>
              <a:t>tengo</a:t>
            </a:r>
            <a:r>
              <a:rPr lang="en-GB" b="0" dirty="0"/>
              <a:t> and </a:t>
            </a:r>
            <a:r>
              <a:rPr lang="en-GB" b="0" i="1" dirty="0" err="1"/>
              <a:t>tienes</a:t>
            </a:r>
            <a:r>
              <a:rPr lang="en-GB" b="0" dirty="0"/>
              <a:t>, connecting these with their meanings in yes/no questions.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Pupils write 1-6 in their books and I and you.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listen to the example. Pupils decide whether question means do I have or do you have.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listen again. Pupils write the meaning of the noun in English.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Complete the task with items 1-6, listening once for the verb.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correct.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Listen again to understand the nouns.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reveal noun answers.</a:t>
            </a:r>
            <a:br>
              <a:rPr lang="en-GB" b="0" dirty="0"/>
            </a:br>
            <a:endParaRPr lang="en-GB" b="0" dirty="0"/>
          </a:p>
          <a:p>
            <a:r>
              <a:rPr lang="en-GB" b="1" dirty="0"/>
              <a:t>Transcript</a:t>
            </a:r>
            <a:r>
              <a:rPr lang="en-GB" dirty="0"/>
              <a:t>:</a:t>
            </a:r>
          </a:p>
          <a:p>
            <a:r>
              <a:rPr lang="en-GB" dirty="0" err="1"/>
              <a:t>Ej</a:t>
            </a:r>
            <a:r>
              <a:rPr lang="en-GB" dirty="0"/>
              <a:t>. ¿Tengo un </a:t>
            </a:r>
            <a:r>
              <a:rPr lang="en-GB" dirty="0" err="1"/>
              <a:t>libro</a:t>
            </a:r>
            <a:r>
              <a:rPr lang="en-GB" dirty="0"/>
              <a:t>?</a:t>
            </a:r>
          </a:p>
          <a:p>
            <a:r>
              <a:rPr lang="en-GB" dirty="0"/>
              <a:t>1.  ¿Tengo un </a:t>
            </a:r>
            <a:r>
              <a:rPr lang="en-GB" dirty="0" err="1"/>
              <a:t>gato</a:t>
            </a:r>
            <a:r>
              <a:rPr lang="en-GB" dirty="0"/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2.  ¿</a:t>
            </a:r>
            <a:r>
              <a:rPr lang="en-GB" dirty="0" err="1"/>
              <a:t>Tienes</a:t>
            </a:r>
            <a:r>
              <a:rPr lang="en-GB" dirty="0"/>
              <a:t> una </a:t>
            </a:r>
            <a:r>
              <a:rPr lang="en-GB" dirty="0" err="1"/>
              <a:t>respuesta</a:t>
            </a:r>
            <a:r>
              <a:rPr lang="en-GB" dirty="0"/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3. ¿</a:t>
            </a:r>
            <a:r>
              <a:rPr lang="en-GB" dirty="0" err="1"/>
              <a:t>Tienes</a:t>
            </a:r>
            <a:r>
              <a:rPr lang="en-GB" dirty="0"/>
              <a:t> una </a:t>
            </a:r>
            <a:r>
              <a:rPr lang="en-GB" dirty="0" err="1"/>
              <a:t>botella</a:t>
            </a:r>
            <a:r>
              <a:rPr lang="en-GB" dirty="0"/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4. ¿Tengo una </a:t>
            </a:r>
            <a:r>
              <a:rPr lang="en-GB" dirty="0" err="1"/>
              <a:t>bici</a:t>
            </a:r>
            <a:r>
              <a:rPr lang="en-GB" dirty="0"/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5. ¿</a:t>
            </a:r>
            <a:r>
              <a:rPr lang="en-GB" dirty="0" err="1"/>
              <a:t>Tienes</a:t>
            </a:r>
            <a:r>
              <a:rPr lang="en-GB" dirty="0"/>
              <a:t> una </a:t>
            </a:r>
            <a:r>
              <a:rPr lang="en-GB" dirty="0" err="1"/>
              <a:t>fruta</a:t>
            </a:r>
            <a:r>
              <a:rPr lang="en-GB" dirty="0"/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6. ¿</a:t>
            </a:r>
            <a:r>
              <a:rPr lang="en-GB" dirty="0" err="1"/>
              <a:t>Tienes</a:t>
            </a:r>
            <a:r>
              <a:rPr lang="en-GB" dirty="0"/>
              <a:t> una </a:t>
            </a:r>
            <a:r>
              <a:rPr lang="en-GB" dirty="0" err="1"/>
              <a:t>pregunta</a:t>
            </a:r>
            <a:r>
              <a:rPr lang="en-GB" dirty="0"/>
              <a:t>?</a:t>
            </a:r>
          </a:p>
          <a:p>
            <a:pPr marL="0" indent="0"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07638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12 minutes (3 minutes for modelling, 7 minutes for the task, 2 minutes for answers)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model the speaking task.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1. Click to model each step and explain it.</a:t>
            </a:r>
            <a:br>
              <a:rPr lang="en-GB" dirty="0"/>
            </a:br>
            <a:r>
              <a:rPr lang="en-GB" dirty="0"/>
              <a:t>2. Then give out the handouts. (two slides at the end of the presentation)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1436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5154E-D02E-48E2-AA46-39D56284BB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86DA93-D85C-470B-A70B-9F219E6FDF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47EC4-CD5F-4ECF-BE9E-FAD76EEF3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17/07/2023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935C8E-6D96-4A5D-B15E-2B58E2012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6844F1-6827-458B-AD0D-F44F87F5E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0577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E48AB-019C-4657-8333-34FC511DA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B6A57B-8711-4A24-8DA4-04BD2165C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AB378B-16BF-4827-ACAD-06A160AAB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17/07/2023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D38154-CF6E-4FD4-98A9-6B9D80ADE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D7A82-BE5B-4D2C-8A11-E1E66DC7C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3647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308CCF-3D50-4BAF-985C-4699A039FF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AC8E85-86E6-4915-AA9F-CF38A79390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217864-C4FD-4EBF-89BE-E3C77CCA0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17/07/2023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D8D7D3-BA98-4C21-85B2-F8FF7B4CD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9F23B5-EB50-4A61-8831-31DC4534C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43717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38479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66322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75342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88624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65764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9021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07273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9088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30A2B-ADC0-44B9-84D6-FF0F7E494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B4CC50-4BE3-4082-BB89-747497A125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8F83B9-3648-48B9-9EB6-F94AA881A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17/07/2023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9F58A8-B55C-48C4-B3AC-314B1DEC5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23A44D-F105-4054-9320-665D60CB5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90798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6350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8191D-F23D-43EC-8659-8BB9FEFB6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9B34C6-34F0-4E82-A459-F985AE7061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F984F2-195E-4806-8ABE-0F70FB461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17/07/2023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7A1E2-2E8F-4838-A369-0D3E15B04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7D4B37-4867-4BFE-B7F8-42B77E539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7424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2F26F-5EF9-4044-91E2-10B960961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7EC67-B4A5-46ED-88BE-CB275C7E6D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E4D062-FF52-4C7C-93DC-A3BD4589BA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0667CD-6201-4AA3-A922-B4104EFA6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17/07/2023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B5DECD-BD00-4AC8-9EBF-D818BF644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E8995D-B6D2-407E-98F6-D91A239C4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0628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F4F46-9282-4AE4-BED5-2D275021F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B638E-1F07-429C-85FD-1E9869BC9C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D9E496-E309-43B7-A990-5A7C8F0231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2612A4-29EF-4D9E-81FC-A60B368E90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0BEF55-1D69-44CF-843E-448961975A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F109C6-E340-4705-95B4-939FA0944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17/07/2023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7AC1FE-CC6B-4215-A34A-FFCA7A1C4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2B55D4-9526-479D-A8F8-03B9FF4E7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8199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8B63B-7D44-467C-90C7-C9B3C3813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BA037D-A6B8-4D58-93EB-D2CB8411D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17/07/2023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FC1377-1A78-4555-B1F0-B1EEBC924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1D764F-95C4-4A40-8697-11C59CABE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5203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3A4AC8-396D-4E72-BF28-55E6073A8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17/07/2023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4D4C9A-999E-40EF-BC40-2FEBD5A64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06429C-AA69-4A44-A8CB-31F05C1EC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6165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DF970-A883-46F2-809B-4B0C78B0F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6B15F-A26B-43F9-AC40-C30AB26268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AE061C-F0AF-4CD7-A1C7-FE841478C7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FB982A-D445-4D00-95EF-50E957E6F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17/07/2023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692420-32A8-4D55-84BF-D746C6737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7CBEB-0996-48B2-98B9-891BF7CB4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9747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091EE-00A0-4472-BA8C-A7CAE4706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F3691E-C53F-4EB3-A171-6CEAFF5844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34ABD5-F762-4559-80BB-CE60CB887B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D3043-397E-45ED-8146-DD557B625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17/07/2023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D9B53E-30DC-46F6-8913-C89C1CE07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2529FD-665A-46C5-B168-C9E68301D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7760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9B5EF2-BCE1-4D3A-AC21-010ACFAA7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57FC98-BF2F-47A8-8DE1-B83E161540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5F253F-D0EA-469A-9816-96EA946E30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9D4F86-A500-487E-9FFD-56FD0D92348E}" type="datetimeFigureOut">
              <a:rPr lang="en-GB" smtClean="0"/>
              <a:t>17/07/2023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17F2D3-773C-43AB-A44F-A367D909B2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7BAF7-9733-4971-BA72-669E05D9C9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168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58082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audio" Target="../media/audio41.wav"/><Relationship Id="rId7" Type="http://schemas.openxmlformats.org/officeDocument/2006/relationships/image" Target="../media/image23.png"/><Relationship Id="rId12" Type="http://schemas.microsoft.com/office/2007/relationships/hdphoto" Target="../media/hdphoto2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9.png"/><Relationship Id="rId11" Type="http://schemas.openxmlformats.org/officeDocument/2006/relationships/image" Target="../media/image45.png"/><Relationship Id="rId5" Type="http://schemas.openxmlformats.org/officeDocument/2006/relationships/image" Target="../media/image43.png"/><Relationship Id="rId10" Type="http://schemas.openxmlformats.org/officeDocument/2006/relationships/image" Target="../media/image47.png"/><Relationship Id="rId4" Type="http://schemas.openxmlformats.org/officeDocument/2006/relationships/audio" Target="../media/audio42.wav"/><Relationship Id="rId9" Type="http://schemas.openxmlformats.org/officeDocument/2006/relationships/audio" Target="../media/audio43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49.wav"/><Relationship Id="rId13" Type="http://schemas.openxmlformats.org/officeDocument/2006/relationships/image" Target="../media/image48.png"/><Relationship Id="rId18" Type="http://schemas.openxmlformats.org/officeDocument/2006/relationships/image" Target="../media/image50.png"/><Relationship Id="rId26" Type="http://schemas.openxmlformats.org/officeDocument/2006/relationships/image" Target="../media/image24.svg"/><Relationship Id="rId3" Type="http://schemas.openxmlformats.org/officeDocument/2006/relationships/audio" Target="../media/audio44.wav"/><Relationship Id="rId21" Type="http://schemas.openxmlformats.org/officeDocument/2006/relationships/image" Target="../media/image8.gif"/><Relationship Id="rId7" Type="http://schemas.openxmlformats.org/officeDocument/2006/relationships/audio" Target="../media/audio48.wav"/><Relationship Id="rId12" Type="http://schemas.openxmlformats.org/officeDocument/2006/relationships/audio" Target="../media/audio53.wav"/><Relationship Id="rId17" Type="http://schemas.openxmlformats.org/officeDocument/2006/relationships/image" Target="../media/image31.png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9.png"/><Relationship Id="rId20" Type="http://schemas.openxmlformats.org/officeDocument/2006/relationships/image" Target="../media/image34.gif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47.wav"/><Relationship Id="rId11" Type="http://schemas.openxmlformats.org/officeDocument/2006/relationships/audio" Target="../media/audio52.wav"/><Relationship Id="rId24" Type="http://schemas.microsoft.com/office/2007/relationships/hdphoto" Target="../media/hdphoto2.wdp"/><Relationship Id="rId5" Type="http://schemas.openxmlformats.org/officeDocument/2006/relationships/audio" Target="../media/audio46.wav"/><Relationship Id="rId15" Type="http://schemas.openxmlformats.org/officeDocument/2006/relationships/image" Target="../media/image43.png"/><Relationship Id="rId23" Type="http://schemas.openxmlformats.org/officeDocument/2006/relationships/image" Target="../media/image45.png"/><Relationship Id="rId10" Type="http://schemas.openxmlformats.org/officeDocument/2006/relationships/audio" Target="../media/audio51.wav"/><Relationship Id="rId19" Type="http://schemas.openxmlformats.org/officeDocument/2006/relationships/image" Target="../media/image7.png"/><Relationship Id="rId4" Type="http://schemas.openxmlformats.org/officeDocument/2006/relationships/audio" Target="../media/audio45.wav"/><Relationship Id="rId9" Type="http://schemas.openxmlformats.org/officeDocument/2006/relationships/audio" Target="../media/audio50.wav"/><Relationship Id="rId14" Type="http://schemas.openxmlformats.org/officeDocument/2006/relationships/image" Target="../media/image49.png"/><Relationship Id="rId22" Type="http://schemas.openxmlformats.org/officeDocument/2006/relationships/image" Target="../media/image47.png"/><Relationship Id="rId27" Type="http://schemas.openxmlformats.org/officeDocument/2006/relationships/audio" Target="../media/audio54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2.wav"/><Relationship Id="rId13" Type="http://schemas.openxmlformats.org/officeDocument/2006/relationships/image" Target="../media/image51.png"/><Relationship Id="rId18" Type="http://schemas.openxmlformats.org/officeDocument/2006/relationships/image" Target="../media/image53.png"/><Relationship Id="rId26" Type="http://schemas.openxmlformats.org/officeDocument/2006/relationships/image" Target="../media/image24.svg"/><Relationship Id="rId3" Type="http://schemas.openxmlformats.org/officeDocument/2006/relationships/audio" Target="../media/audio50.wav"/><Relationship Id="rId21" Type="http://schemas.openxmlformats.org/officeDocument/2006/relationships/image" Target="../media/image8.gif"/><Relationship Id="rId7" Type="http://schemas.openxmlformats.org/officeDocument/2006/relationships/audio" Target="../media/audio41.wav"/><Relationship Id="rId12" Type="http://schemas.openxmlformats.org/officeDocument/2006/relationships/audio" Target="../media/audio61.wav"/><Relationship Id="rId17" Type="http://schemas.openxmlformats.org/officeDocument/2006/relationships/image" Target="../media/image50.png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9.pn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57.wav"/><Relationship Id="rId11" Type="http://schemas.openxmlformats.org/officeDocument/2006/relationships/audio" Target="../media/audio60.wav"/><Relationship Id="rId24" Type="http://schemas.microsoft.com/office/2007/relationships/hdphoto" Target="../media/hdphoto2.wdp"/><Relationship Id="rId5" Type="http://schemas.openxmlformats.org/officeDocument/2006/relationships/audio" Target="../media/audio56.wav"/><Relationship Id="rId15" Type="http://schemas.openxmlformats.org/officeDocument/2006/relationships/image" Target="../media/image30.png"/><Relationship Id="rId23" Type="http://schemas.openxmlformats.org/officeDocument/2006/relationships/image" Target="../media/image45.png"/><Relationship Id="rId10" Type="http://schemas.openxmlformats.org/officeDocument/2006/relationships/audio" Target="../media/audio59.wav"/><Relationship Id="rId19" Type="http://schemas.openxmlformats.org/officeDocument/2006/relationships/image" Target="../media/image42.gif"/><Relationship Id="rId4" Type="http://schemas.openxmlformats.org/officeDocument/2006/relationships/audio" Target="../media/audio55.wav"/><Relationship Id="rId9" Type="http://schemas.openxmlformats.org/officeDocument/2006/relationships/audio" Target="../media/audio58.wav"/><Relationship Id="rId14" Type="http://schemas.openxmlformats.org/officeDocument/2006/relationships/image" Target="../media/image52.png"/><Relationship Id="rId22" Type="http://schemas.openxmlformats.org/officeDocument/2006/relationships/image" Target="../media/image47.png"/><Relationship Id="rId27" Type="http://schemas.openxmlformats.org/officeDocument/2006/relationships/audio" Target="../media/audio54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1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9.png"/><Relationship Id="rId11" Type="http://schemas.openxmlformats.org/officeDocument/2006/relationships/image" Target="../media/image8.gif"/><Relationship Id="rId5" Type="http://schemas.openxmlformats.org/officeDocument/2006/relationships/image" Target="../media/image30.png"/><Relationship Id="rId10" Type="http://schemas.openxmlformats.org/officeDocument/2006/relationships/image" Target="../media/image54.png"/><Relationship Id="rId4" Type="http://schemas.openxmlformats.org/officeDocument/2006/relationships/image" Target="../media/image52.png"/><Relationship Id="rId9" Type="http://schemas.openxmlformats.org/officeDocument/2006/relationships/image" Target="../media/image42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9.png"/><Relationship Id="rId11" Type="http://schemas.openxmlformats.org/officeDocument/2006/relationships/image" Target="../media/image8.gif"/><Relationship Id="rId5" Type="http://schemas.openxmlformats.org/officeDocument/2006/relationships/image" Target="../media/image43.png"/><Relationship Id="rId10" Type="http://schemas.openxmlformats.org/officeDocument/2006/relationships/image" Target="../media/image34.gif"/><Relationship Id="rId4" Type="http://schemas.openxmlformats.org/officeDocument/2006/relationships/image" Target="../media/image49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8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21.png"/><Relationship Id="rId18" Type="http://schemas.openxmlformats.org/officeDocument/2006/relationships/audio" Target="../media/audio9.wav"/><Relationship Id="rId26" Type="http://schemas.openxmlformats.org/officeDocument/2006/relationships/image" Target="../media/image24.svg"/><Relationship Id="rId3" Type="http://schemas.openxmlformats.org/officeDocument/2006/relationships/image" Target="../media/image13.png"/><Relationship Id="rId21" Type="http://schemas.openxmlformats.org/officeDocument/2006/relationships/audio" Target="../media/audio12.wav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17" Type="http://schemas.openxmlformats.org/officeDocument/2006/relationships/audio" Target="../media/audio8.wav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6" Type="http://schemas.openxmlformats.org/officeDocument/2006/relationships/audio" Target="../media/audio7.wav"/><Relationship Id="rId20" Type="http://schemas.openxmlformats.org/officeDocument/2006/relationships/audio" Target="../media/audio1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24" Type="http://schemas.openxmlformats.org/officeDocument/2006/relationships/image" Target="../media/image22.png"/><Relationship Id="rId5" Type="http://schemas.openxmlformats.org/officeDocument/2006/relationships/image" Target="../media/image14.png"/><Relationship Id="rId15" Type="http://schemas.openxmlformats.org/officeDocument/2006/relationships/audio" Target="../media/audio6.wav"/><Relationship Id="rId23" Type="http://schemas.openxmlformats.org/officeDocument/2006/relationships/audio" Target="../media/audio14.wav"/><Relationship Id="rId10" Type="http://schemas.openxmlformats.org/officeDocument/2006/relationships/image" Target="../media/image18.png"/><Relationship Id="rId19" Type="http://schemas.openxmlformats.org/officeDocument/2006/relationships/audio" Target="../media/audio10.wav"/><Relationship Id="rId4" Type="http://schemas.openxmlformats.org/officeDocument/2006/relationships/image" Target="../media/image9.png"/><Relationship Id="rId9" Type="http://schemas.openxmlformats.org/officeDocument/2006/relationships/image" Target="../media/image17.png"/><Relationship Id="rId14" Type="http://schemas.openxmlformats.org/officeDocument/2006/relationships/image" Target="../media/image2.gif"/><Relationship Id="rId22" Type="http://schemas.openxmlformats.org/officeDocument/2006/relationships/audio" Target="../media/audio13.wav"/><Relationship Id="rId27" Type="http://schemas.openxmlformats.org/officeDocument/2006/relationships/audio" Target="../media/audio15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1.wav"/><Relationship Id="rId13" Type="http://schemas.openxmlformats.org/officeDocument/2006/relationships/image" Target="../media/image23.png"/><Relationship Id="rId18" Type="http://schemas.openxmlformats.org/officeDocument/2006/relationships/image" Target="../media/image7.png"/><Relationship Id="rId3" Type="http://schemas.openxmlformats.org/officeDocument/2006/relationships/audio" Target="../media/audio16.wav"/><Relationship Id="rId7" Type="http://schemas.openxmlformats.org/officeDocument/2006/relationships/audio" Target="../media/audio20.wav"/><Relationship Id="rId12" Type="http://schemas.openxmlformats.org/officeDocument/2006/relationships/image" Target="../media/image6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6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9.wav"/><Relationship Id="rId11" Type="http://schemas.openxmlformats.org/officeDocument/2006/relationships/image" Target="../media/image25.png"/><Relationship Id="rId5" Type="http://schemas.openxmlformats.org/officeDocument/2006/relationships/audio" Target="../media/audio18.wav"/><Relationship Id="rId15" Type="http://schemas.openxmlformats.org/officeDocument/2006/relationships/audio" Target="../media/audio24.wav"/><Relationship Id="rId10" Type="http://schemas.openxmlformats.org/officeDocument/2006/relationships/audio" Target="../media/audio23.wav"/><Relationship Id="rId19" Type="http://schemas.openxmlformats.org/officeDocument/2006/relationships/image" Target="../media/image28.png"/><Relationship Id="rId4" Type="http://schemas.openxmlformats.org/officeDocument/2006/relationships/audio" Target="../media/audio17.wav"/><Relationship Id="rId9" Type="http://schemas.openxmlformats.org/officeDocument/2006/relationships/audio" Target="../media/audio22.wav"/><Relationship Id="rId14" Type="http://schemas.openxmlformats.org/officeDocument/2006/relationships/image" Target="../media/image2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4.gif"/><Relationship Id="rId18" Type="http://schemas.openxmlformats.org/officeDocument/2006/relationships/audio" Target="../media/audio26.wav"/><Relationship Id="rId3" Type="http://schemas.openxmlformats.org/officeDocument/2006/relationships/audio" Target="../media/audio25.wav"/><Relationship Id="rId21" Type="http://schemas.openxmlformats.org/officeDocument/2006/relationships/image" Target="../media/image2.gif"/><Relationship Id="rId7" Type="http://schemas.openxmlformats.org/officeDocument/2006/relationships/image" Target="../media/image3.png"/><Relationship Id="rId12" Type="http://schemas.openxmlformats.org/officeDocument/2006/relationships/image" Target="../media/image29.png"/><Relationship Id="rId17" Type="http://schemas.openxmlformats.org/officeDocument/2006/relationships/image" Target="../media/image24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3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image" Target="../media/image7.png"/><Relationship Id="rId15" Type="http://schemas.openxmlformats.org/officeDocument/2006/relationships/image" Target="../media/image36.png"/><Relationship Id="rId10" Type="http://schemas.microsoft.com/office/2007/relationships/hdphoto" Target="../media/hdphoto1.wdp"/><Relationship Id="rId19" Type="http://schemas.openxmlformats.org/officeDocument/2006/relationships/image" Target="../media/image37.png"/><Relationship Id="rId4" Type="http://schemas.openxmlformats.org/officeDocument/2006/relationships/image" Target="../media/image8.gif"/><Relationship Id="rId9" Type="http://schemas.openxmlformats.org/officeDocument/2006/relationships/image" Target="../media/image32.png"/><Relationship Id="rId1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audio" Target="../media/audio27.wav"/><Relationship Id="rId7" Type="http://schemas.openxmlformats.org/officeDocument/2006/relationships/image" Target="../media/image34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2.gif"/><Relationship Id="rId4" Type="http://schemas.openxmlformats.org/officeDocument/2006/relationships/audio" Target="../media/audio28.wav"/><Relationship Id="rId9" Type="http://schemas.openxmlformats.org/officeDocument/2006/relationships/image" Target="../media/image41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29.wav"/><Relationship Id="rId7" Type="http://schemas.openxmlformats.org/officeDocument/2006/relationships/image" Target="../media/image39.png"/><Relationship Id="rId12" Type="http://schemas.openxmlformats.org/officeDocument/2006/relationships/image" Target="../media/image34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2.wav"/><Relationship Id="rId11" Type="http://schemas.openxmlformats.org/officeDocument/2006/relationships/image" Target="../media/image2.gif"/><Relationship Id="rId5" Type="http://schemas.openxmlformats.org/officeDocument/2006/relationships/audio" Target="../media/audio31.wav"/><Relationship Id="rId10" Type="http://schemas.openxmlformats.org/officeDocument/2006/relationships/image" Target="../media/image44.png"/><Relationship Id="rId4" Type="http://schemas.openxmlformats.org/officeDocument/2006/relationships/audio" Target="../media/audio30.wav"/><Relationship Id="rId9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8.wav"/><Relationship Id="rId13" Type="http://schemas.openxmlformats.org/officeDocument/2006/relationships/image" Target="../media/image24.svg"/><Relationship Id="rId3" Type="http://schemas.openxmlformats.org/officeDocument/2006/relationships/audio" Target="../media/audio33.wav"/><Relationship Id="rId7" Type="http://schemas.openxmlformats.org/officeDocument/2006/relationships/audio" Target="../media/audio37.wav"/><Relationship Id="rId12" Type="http://schemas.openxmlformats.org/officeDocument/2006/relationships/image" Target="../media/image23.png"/><Relationship Id="rId17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6" Type="http://schemas.microsoft.com/office/2007/relationships/hdphoto" Target="../media/hdphoto2.wdp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6.wav"/><Relationship Id="rId11" Type="http://schemas.openxmlformats.org/officeDocument/2006/relationships/image" Target="../media/image2.gif"/><Relationship Id="rId5" Type="http://schemas.openxmlformats.org/officeDocument/2006/relationships/audio" Target="../media/audio35.wav"/><Relationship Id="rId15" Type="http://schemas.openxmlformats.org/officeDocument/2006/relationships/image" Target="../media/image45.png"/><Relationship Id="rId10" Type="http://schemas.openxmlformats.org/officeDocument/2006/relationships/image" Target="../media/image38.png"/><Relationship Id="rId4" Type="http://schemas.openxmlformats.org/officeDocument/2006/relationships/audio" Target="../media/audio34.wav"/><Relationship Id="rId9" Type="http://schemas.openxmlformats.org/officeDocument/2006/relationships/audio" Target="../media/audio39.wav"/><Relationship Id="rId14" Type="http://schemas.openxmlformats.org/officeDocument/2006/relationships/audio" Target="../media/audio40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Sofía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8881" y="1005525"/>
            <a:ext cx="6621960" cy="5678129"/>
          </a:xfrm>
          <a:prstGeom prst="rect">
            <a:avLst/>
          </a:prstGeom>
        </p:spPr>
      </p:pic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594B333A-025F-4074-BB8E-3F4870FCC4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5852" y="2729068"/>
            <a:ext cx="2177196" cy="4135742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0322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" name="Table 3">
            <a:extLst>
              <a:ext uri="{FF2B5EF4-FFF2-40B4-BE49-F238E27FC236}">
                <a16:creationId xmlns:a16="http://schemas.microsoft.com/office/drawing/2014/main" id="{87D4A49A-6BE5-4877-9849-76F545C652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7196980"/>
              </p:ext>
            </p:extLst>
          </p:nvPr>
        </p:nvGraphicFramePr>
        <p:xfrm>
          <a:off x="6161405" y="1727864"/>
          <a:ext cx="5567218" cy="4611814"/>
        </p:xfrm>
        <a:graphic>
          <a:graphicData uri="http://schemas.openxmlformats.org/drawingml/2006/table">
            <a:tbl>
              <a:tblPr firstRow="1" bandRow="1"/>
              <a:tblGrid>
                <a:gridCol w="780767">
                  <a:extLst>
                    <a:ext uri="{9D8B030D-6E8A-4147-A177-3AD203B41FA5}">
                      <a16:colId xmlns:a16="http://schemas.microsoft.com/office/drawing/2014/main" val="2358909386"/>
                    </a:ext>
                  </a:extLst>
                </a:gridCol>
                <a:gridCol w="2355273">
                  <a:extLst>
                    <a:ext uri="{9D8B030D-6E8A-4147-A177-3AD203B41FA5}">
                      <a16:colId xmlns:a16="http://schemas.microsoft.com/office/drawing/2014/main" val="1738757276"/>
                    </a:ext>
                  </a:extLst>
                </a:gridCol>
                <a:gridCol w="2431178">
                  <a:extLst>
                    <a:ext uri="{9D8B030D-6E8A-4147-A177-3AD203B41FA5}">
                      <a16:colId xmlns:a16="http://schemas.microsoft.com/office/drawing/2014/main" val="3791761402"/>
                    </a:ext>
                  </a:extLst>
                </a:gridCol>
              </a:tblGrid>
              <a:tr h="949466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Which verb?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4426320"/>
                  </a:ext>
                </a:extLst>
              </a:tr>
              <a:tr h="679367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56803618"/>
                  </a:ext>
                </a:extLst>
              </a:tr>
              <a:tr h="679367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52346946"/>
                  </a:ext>
                </a:extLst>
              </a:tr>
              <a:tr h="679367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31552526"/>
                  </a:ext>
                </a:extLst>
              </a:tr>
              <a:tr h="679367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63740151"/>
                  </a:ext>
                </a:extLst>
              </a:tr>
              <a:tr h="679367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9643711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86CFED3F-D782-4E7C-B24A-FD6C56651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943" y="890492"/>
            <a:ext cx="2499057" cy="472364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 y escuchar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2B5C09-2163-467C-B3E3-F86070EC2615}"/>
              </a:ext>
            </a:extLst>
          </p:cNvPr>
          <p:cNvSpPr txBox="1"/>
          <p:nvPr/>
        </p:nvSpPr>
        <p:spPr>
          <a:xfrm>
            <a:off x="141326" y="1120331"/>
            <a:ext cx="39356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Persona A: Round 1</a:t>
            </a:r>
          </a:p>
        </p:txBody>
      </p:sp>
      <p:graphicFrame>
        <p:nvGraphicFramePr>
          <p:cNvPr id="56" name="Table 3">
            <a:extLst>
              <a:ext uri="{FF2B5EF4-FFF2-40B4-BE49-F238E27FC236}">
                <a16:creationId xmlns:a16="http://schemas.microsoft.com/office/drawing/2014/main" id="{8AC58580-60B9-448E-94A0-2373EB5242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91536"/>
              </p:ext>
            </p:extLst>
          </p:nvPr>
        </p:nvGraphicFramePr>
        <p:xfrm>
          <a:off x="134520" y="1728290"/>
          <a:ext cx="5567218" cy="680284"/>
        </p:xfrm>
        <a:graphic>
          <a:graphicData uri="http://schemas.openxmlformats.org/drawingml/2006/table">
            <a:tbl>
              <a:tblPr firstRow="1" bandRow="1"/>
              <a:tblGrid>
                <a:gridCol w="5567218">
                  <a:extLst>
                    <a:ext uri="{9D8B030D-6E8A-4147-A177-3AD203B41FA5}">
                      <a16:colId xmlns:a16="http://schemas.microsoft.com/office/drawing/2014/main" val="2358909386"/>
                    </a:ext>
                  </a:extLst>
                </a:gridCol>
              </a:tblGrid>
              <a:tr h="680284">
                <a:tc>
                  <a:txBody>
                    <a:bodyPr/>
                    <a:lstStyle/>
                    <a:p>
                      <a:pPr algn="l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1. ___ _____   a bottle.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6803618"/>
                  </a:ext>
                </a:extLst>
              </a:tr>
            </a:tbl>
          </a:graphicData>
        </a:graphic>
      </p:graphicFrame>
      <p:sp>
        <p:nvSpPr>
          <p:cNvPr id="81" name="TextBox 80">
            <a:extLst>
              <a:ext uri="{FF2B5EF4-FFF2-40B4-BE49-F238E27FC236}">
                <a16:creationId xmlns:a16="http://schemas.microsoft.com/office/drawing/2014/main" id="{C1B40ADD-2BF8-45C9-AF98-7C212BDDB80C}"/>
              </a:ext>
            </a:extLst>
          </p:cNvPr>
          <p:cNvSpPr txBox="1"/>
          <p:nvPr/>
        </p:nvSpPr>
        <p:spPr>
          <a:xfrm>
            <a:off x="6325111" y="1439684"/>
            <a:ext cx="39581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Persona B: Round 1</a:t>
            </a: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F83A081D-60E0-46AA-8E5E-AB3E3979D496}"/>
              </a:ext>
            </a:extLst>
          </p:cNvPr>
          <p:cNvSpPr/>
          <p:nvPr/>
        </p:nvSpPr>
        <p:spPr>
          <a:xfrm>
            <a:off x="123020" y="2843843"/>
            <a:ext cx="3994693" cy="1311834"/>
          </a:xfrm>
          <a:prstGeom prst="wedgeRoundRectCallout">
            <a:avLst>
              <a:gd name="adj1" fmla="val 30130"/>
              <a:gd name="adj2" fmla="val -94734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Person A says:</a:t>
            </a:r>
            <a:b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</a:b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una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botella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90DAC163-7ECC-4EC8-B8D2-38FC060E4BBA}"/>
              </a:ext>
            </a:extLst>
          </p:cNvPr>
          <p:cNvSpPr/>
          <p:nvPr/>
        </p:nvSpPr>
        <p:spPr>
          <a:xfrm>
            <a:off x="7226750" y="4598150"/>
            <a:ext cx="4723400" cy="1954640"/>
          </a:xfrm>
          <a:prstGeom prst="wedgeRoundRectCallout">
            <a:avLst>
              <a:gd name="adj1" fmla="val -16254"/>
              <a:gd name="adj2" fmla="val -83183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Person B hears ‘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una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botella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’ and </a:t>
            </a:r>
            <a:r>
              <a:rPr lang="en-GB" sz="2800" kern="0" dirty="0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replies with the full sentence, using either </a:t>
            </a:r>
            <a:r>
              <a:rPr lang="en-GB" sz="2800" b="1" kern="0" dirty="0" err="1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tengo</a:t>
            </a:r>
            <a:r>
              <a:rPr lang="en-GB" sz="2800" kern="0" dirty="0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 or </a:t>
            </a:r>
            <a:r>
              <a:rPr lang="en-GB" sz="2800" b="1" kern="0" dirty="0" err="1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tienes</a:t>
            </a:r>
            <a:r>
              <a:rPr lang="en-GB" sz="2800" kern="0" dirty="0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.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19" name="Picture 18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3D9DB4CA-2335-4456-A1A1-E794FB0750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3246" y="2886917"/>
            <a:ext cx="1048022" cy="746380"/>
          </a:xfrm>
          <a:prstGeom prst="rect">
            <a:avLst/>
          </a:prstGeom>
        </p:spPr>
      </p:pic>
      <p:pic>
        <p:nvPicPr>
          <p:cNvPr id="20" name="Picture 19" descr="A picture containing chart&#10;&#10;Description automatically generated">
            <a:extLst>
              <a:ext uri="{FF2B5EF4-FFF2-40B4-BE49-F238E27FC236}">
                <a16:creationId xmlns:a16="http://schemas.microsoft.com/office/drawing/2014/main" id="{F99D84D7-8A65-4D31-9BF2-9E63A2FAEE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0863" y="2798574"/>
            <a:ext cx="502441" cy="1096084"/>
          </a:xfrm>
          <a:prstGeom prst="rect">
            <a:avLst/>
          </a:prstGeom>
        </p:spPr>
      </p:pic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283DBAE6-92E5-4EF8-9CD6-7ADBD3E1DD04}"/>
              </a:ext>
            </a:extLst>
          </p:cNvPr>
          <p:cNvSpPr/>
          <p:nvPr/>
        </p:nvSpPr>
        <p:spPr>
          <a:xfrm>
            <a:off x="6096000" y="3633297"/>
            <a:ext cx="3558652" cy="819739"/>
          </a:xfrm>
          <a:prstGeom prst="wedgeRoundRectCallout">
            <a:avLst>
              <a:gd name="adj1" fmla="val -62943"/>
              <a:gd name="adj2" fmla="val -27229"/>
              <a:gd name="adj3" fmla="val 16667"/>
            </a:avLst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Tengo una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botella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.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B8120E63-685E-48B7-9E8E-E6B15CBAD03E}"/>
              </a:ext>
            </a:extLst>
          </p:cNvPr>
          <p:cNvSpPr/>
          <p:nvPr/>
        </p:nvSpPr>
        <p:spPr>
          <a:xfrm>
            <a:off x="143918" y="4998665"/>
            <a:ext cx="3994693" cy="1311834"/>
          </a:xfrm>
          <a:prstGeom prst="wedgeRoundRectCallout">
            <a:avLst>
              <a:gd name="adj1" fmla="val 62446"/>
              <a:gd name="adj2" fmla="val -20930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Person A writes the missing sentence beginning in English</a:t>
            </a:r>
            <a:r>
              <a:rPr lang="en-GB" sz="2800" kern="0" dirty="0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.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9AE1B1-BA7F-4DE1-81A5-F1D309915749}"/>
              </a:ext>
            </a:extLst>
          </p:cNvPr>
          <p:cNvSpPr txBox="1"/>
          <p:nvPr/>
        </p:nvSpPr>
        <p:spPr>
          <a:xfrm>
            <a:off x="741181" y="1784586"/>
            <a:ext cx="161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dirty="0">
                <a:solidFill>
                  <a:srgbClr val="FF0066"/>
                </a:solidFill>
                <a:latin typeface="Century Gothic" panose="020B0502020202020204" pitchFamily="34" charset="0"/>
              </a:rPr>
              <a:t>I   have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1737A2-4B83-4EBB-BC0A-2313AE31781D}"/>
              </a:ext>
            </a:extLst>
          </p:cNvPr>
          <p:cNvSpPr txBox="1"/>
          <p:nvPr/>
        </p:nvSpPr>
        <p:spPr>
          <a:xfrm>
            <a:off x="7038438" y="2335962"/>
            <a:ext cx="1758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Tengo…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3EE9952-A293-4BC3-ADFE-C1DFA96ED80D}"/>
              </a:ext>
            </a:extLst>
          </p:cNvPr>
          <p:cNvSpPr txBox="1"/>
          <p:nvPr/>
        </p:nvSpPr>
        <p:spPr>
          <a:xfrm>
            <a:off x="9951700" y="2327188"/>
            <a:ext cx="1758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Tienes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…</a:t>
            </a:r>
          </a:p>
        </p:txBody>
      </p:sp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C7EB96ED-C1D1-4227-B160-2988762605EE}"/>
              </a:ext>
            </a:extLst>
          </p:cNvPr>
          <p:cNvSpPr/>
          <p:nvPr/>
        </p:nvSpPr>
        <p:spPr>
          <a:xfrm>
            <a:off x="4562370" y="406833"/>
            <a:ext cx="2476068" cy="819739"/>
          </a:xfrm>
          <a:prstGeom prst="wedgeRoundRectCallout">
            <a:avLst>
              <a:gd name="adj1" fmla="val -58912"/>
              <a:gd name="adj2" fmla="val 158684"/>
              <a:gd name="adj3" fmla="val 16667"/>
            </a:avLst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una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botella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3" name="Graphic 2" descr="Teacher">
            <a:extLst>
              <a:ext uri="{FF2B5EF4-FFF2-40B4-BE49-F238E27FC236}">
                <a16:creationId xmlns:a16="http://schemas.microsoft.com/office/drawing/2014/main" id="{0F5F6B73-52AD-E563-164C-F684D812B1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942" y="37709"/>
            <a:ext cx="914400" cy="914400"/>
          </a:xfrm>
          <a:prstGeom prst="rect">
            <a:avLst/>
          </a:prstGeom>
        </p:spPr>
      </p:pic>
      <p:sp>
        <p:nvSpPr>
          <p:cNvPr id="7" name="Speech Bubble: Rectangle with Corners Rounded 6">
            <a:hlinkClick r:id="" action="ppaction://noaction">
              <a:snd r:embed="rId9" name="t1_w11_s10_1.wav"/>
            </a:hlinkClick>
            <a:extLst>
              <a:ext uri="{FF2B5EF4-FFF2-40B4-BE49-F238E27FC236}">
                <a16:creationId xmlns:a16="http://schemas.microsoft.com/office/drawing/2014/main" id="{6FF77E50-BA21-CF71-4864-9DDC93A997D3}"/>
              </a:ext>
            </a:extLst>
          </p:cNvPr>
          <p:cNvSpPr/>
          <p:nvPr/>
        </p:nvSpPr>
        <p:spPr>
          <a:xfrm>
            <a:off x="1084267" y="178478"/>
            <a:ext cx="2586033" cy="533859"/>
          </a:xfrm>
          <a:prstGeom prst="wedgeRoundRectCallout">
            <a:avLst>
              <a:gd name="adj1" fmla="val -56616"/>
              <a:gd name="adj2" fmla="val 9306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¡A hablar 💬!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8CCFE7-D451-D087-03C5-FF9FACA1261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84575" y="14032"/>
            <a:ext cx="793935" cy="83996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AF14B72-12DC-1560-9EF7-0CCC62BF66C0}"/>
              </a:ext>
            </a:extLst>
          </p:cNvPr>
          <p:cNvGrpSpPr/>
          <p:nvPr/>
        </p:nvGrpSpPr>
        <p:grpSpPr>
          <a:xfrm>
            <a:off x="11168915" y="40658"/>
            <a:ext cx="793935" cy="775522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A3416A0-15C8-8A5B-1FAD-23B3078C085C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28575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13" name="Picture 12" descr="Free speaker sound loud vector">
              <a:extLst>
                <a:ext uri="{FF2B5EF4-FFF2-40B4-BE49-F238E27FC236}">
                  <a16:creationId xmlns:a16="http://schemas.microsoft.com/office/drawing/2014/main" id="{3A49A8F8-1A5A-0A40-7CC1-5F0EDC9575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540863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0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0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35" grpId="0" animBg="1"/>
      <p:bldP spid="36" grpId="0" animBg="1"/>
      <p:bldP spid="21" grpId="0" animBg="1"/>
      <p:bldP spid="22" grpId="0" animBg="1"/>
      <p:bldP spid="4" grpId="0"/>
      <p:bldP spid="6" grpId="0"/>
      <p:bldP spid="25" grpId="0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" name="Table 3">
            <a:extLst>
              <a:ext uri="{FF2B5EF4-FFF2-40B4-BE49-F238E27FC236}">
                <a16:creationId xmlns:a16="http://schemas.microsoft.com/office/drawing/2014/main" id="{87D4A49A-6BE5-4877-9849-76F545C652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5170836"/>
              </p:ext>
            </p:extLst>
          </p:nvPr>
        </p:nvGraphicFramePr>
        <p:xfrm>
          <a:off x="6340848" y="1804934"/>
          <a:ext cx="5567218" cy="4346301"/>
        </p:xfrm>
        <a:graphic>
          <a:graphicData uri="http://schemas.openxmlformats.org/drawingml/2006/table">
            <a:tbl>
              <a:tblPr firstRow="1" bandRow="1"/>
              <a:tblGrid>
                <a:gridCol w="780767">
                  <a:extLst>
                    <a:ext uri="{9D8B030D-6E8A-4147-A177-3AD203B41FA5}">
                      <a16:colId xmlns:a16="http://schemas.microsoft.com/office/drawing/2014/main" val="2358909386"/>
                    </a:ext>
                  </a:extLst>
                </a:gridCol>
                <a:gridCol w="2355273">
                  <a:extLst>
                    <a:ext uri="{9D8B030D-6E8A-4147-A177-3AD203B41FA5}">
                      <a16:colId xmlns:a16="http://schemas.microsoft.com/office/drawing/2014/main" val="1738757276"/>
                    </a:ext>
                  </a:extLst>
                </a:gridCol>
                <a:gridCol w="2431178">
                  <a:extLst>
                    <a:ext uri="{9D8B030D-6E8A-4147-A177-3AD203B41FA5}">
                      <a16:colId xmlns:a16="http://schemas.microsoft.com/office/drawing/2014/main" val="3791761402"/>
                    </a:ext>
                  </a:extLst>
                </a:gridCol>
              </a:tblGrid>
              <a:tr h="949466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4426320"/>
                  </a:ext>
                </a:extLst>
              </a:tr>
              <a:tr h="679367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56803618"/>
                  </a:ext>
                </a:extLst>
              </a:tr>
              <a:tr h="679367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52346946"/>
                  </a:ext>
                </a:extLst>
              </a:tr>
              <a:tr h="679367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31552526"/>
                  </a:ext>
                </a:extLst>
              </a:tr>
              <a:tr h="679367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63740151"/>
                  </a:ext>
                </a:extLst>
              </a:tr>
              <a:tr h="679367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9643711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86CFED3F-D782-4E7C-B24A-FD6C56651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943" y="903192"/>
            <a:ext cx="2499057" cy="472364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 y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2B5C09-2163-467C-B3E3-F86070EC2615}"/>
              </a:ext>
            </a:extLst>
          </p:cNvPr>
          <p:cNvSpPr txBox="1"/>
          <p:nvPr/>
        </p:nvSpPr>
        <p:spPr>
          <a:xfrm>
            <a:off x="141326" y="1120331"/>
            <a:ext cx="39356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Persona A: Round 1</a:t>
            </a:r>
          </a:p>
        </p:txBody>
      </p:sp>
      <p:pic>
        <p:nvPicPr>
          <p:cNvPr id="23" name="Picture 2" descr="Bolsa, Escuela, Mochila">
            <a:extLst>
              <a:ext uri="{FF2B5EF4-FFF2-40B4-BE49-F238E27FC236}">
                <a16:creationId xmlns:a16="http://schemas.microsoft.com/office/drawing/2014/main" id="{4EE81E5F-9027-4FD4-8EF6-31F00725D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697" y="5538675"/>
            <a:ext cx="530748" cy="694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6" descr="Smartphone, Teléfono Móvil, Androide, Tecnología">
            <a:extLst>
              <a:ext uri="{FF2B5EF4-FFF2-40B4-BE49-F238E27FC236}">
                <a16:creationId xmlns:a16="http://schemas.microsoft.com/office/drawing/2014/main" id="{AB568C54-D40F-477B-BA4C-903C63143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1935" y="5500677"/>
            <a:ext cx="319182" cy="63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6" name="Table 3">
            <a:extLst>
              <a:ext uri="{FF2B5EF4-FFF2-40B4-BE49-F238E27FC236}">
                <a16:creationId xmlns:a16="http://schemas.microsoft.com/office/drawing/2014/main" id="{8AC58580-60B9-448E-94A0-2373EB5242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5949088"/>
              </p:ext>
            </p:extLst>
          </p:nvPr>
        </p:nvGraphicFramePr>
        <p:xfrm>
          <a:off x="134520" y="1728290"/>
          <a:ext cx="5582039" cy="4618720"/>
        </p:xfrm>
        <a:graphic>
          <a:graphicData uri="http://schemas.openxmlformats.org/drawingml/2006/table">
            <a:tbl>
              <a:tblPr firstRow="1" bandRow="1"/>
              <a:tblGrid>
                <a:gridCol w="5582039">
                  <a:extLst>
                    <a:ext uri="{9D8B030D-6E8A-4147-A177-3AD203B41FA5}">
                      <a16:colId xmlns:a16="http://schemas.microsoft.com/office/drawing/2014/main" val="2358909386"/>
                    </a:ext>
                  </a:extLst>
                </a:gridCol>
              </a:tblGrid>
              <a:tr h="923744">
                <a:tc>
                  <a:txBody>
                    <a:bodyPr/>
                    <a:lstStyle/>
                    <a:p>
                      <a:pPr algn="l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1. ___ _______ a book.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6803618"/>
                  </a:ext>
                </a:extLst>
              </a:tr>
              <a:tr h="923744">
                <a:tc>
                  <a:txBody>
                    <a:bodyPr/>
                    <a:lstStyle/>
                    <a:p>
                      <a:pPr algn="l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2. ___ _______ a question.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2346946"/>
                  </a:ext>
                </a:extLst>
              </a:tr>
              <a:tr h="923744">
                <a:tc>
                  <a:txBody>
                    <a:bodyPr/>
                    <a:lstStyle/>
                    <a:p>
                      <a:pPr algn="l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3. ___ _______ a sharpener.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1552526"/>
                  </a:ext>
                </a:extLst>
              </a:tr>
              <a:tr h="923744">
                <a:tc>
                  <a:txBody>
                    <a:bodyPr/>
                    <a:lstStyle/>
                    <a:p>
                      <a:pPr algn="l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4. ___ _______ a pencil case.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3740151"/>
                  </a:ext>
                </a:extLst>
              </a:tr>
              <a:tr h="923744">
                <a:tc>
                  <a:txBody>
                    <a:bodyPr/>
                    <a:lstStyle/>
                    <a:p>
                      <a:pPr algn="l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5. ___ _______ a phone.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643711"/>
                  </a:ext>
                </a:extLst>
              </a:tr>
            </a:tbl>
          </a:graphicData>
        </a:graphic>
      </p:graphicFrame>
      <p:sp>
        <p:nvSpPr>
          <p:cNvPr id="81" name="TextBox 80">
            <a:extLst>
              <a:ext uri="{FF2B5EF4-FFF2-40B4-BE49-F238E27FC236}">
                <a16:creationId xmlns:a16="http://schemas.microsoft.com/office/drawing/2014/main" id="{C1B40ADD-2BF8-45C9-AF98-7C212BDDB80C}"/>
              </a:ext>
            </a:extLst>
          </p:cNvPr>
          <p:cNvSpPr txBox="1"/>
          <p:nvPr/>
        </p:nvSpPr>
        <p:spPr>
          <a:xfrm>
            <a:off x="6325111" y="1439684"/>
            <a:ext cx="39356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Persona B: Round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03CDDE-A62E-4E74-8FB3-7F50001040AB}"/>
              </a:ext>
            </a:extLst>
          </p:cNvPr>
          <p:cNvSpPr txBox="1"/>
          <p:nvPr/>
        </p:nvSpPr>
        <p:spPr>
          <a:xfrm>
            <a:off x="7130730" y="2024459"/>
            <a:ext cx="1882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Tengo…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7CE16E4-D72E-4AB3-A155-386C6C21A94C}"/>
              </a:ext>
            </a:extLst>
          </p:cNvPr>
          <p:cNvSpPr txBox="1"/>
          <p:nvPr/>
        </p:nvSpPr>
        <p:spPr>
          <a:xfrm>
            <a:off x="9692943" y="2024459"/>
            <a:ext cx="1882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Tienes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…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44DD058-2F2F-4952-A019-EC19B1293072}"/>
              </a:ext>
            </a:extLst>
          </p:cNvPr>
          <p:cNvCxnSpPr>
            <a:endCxn id="63" idx="2"/>
          </p:cNvCxnSpPr>
          <p:nvPr/>
        </p:nvCxnSpPr>
        <p:spPr>
          <a:xfrm>
            <a:off x="9124457" y="2316846"/>
            <a:ext cx="0" cy="3834389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47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2EA93BE6-C12F-4749-8175-9BDDA5BB990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13157" y="2665422"/>
            <a:ext cx="1048022" cy="746380"/>
          </a:xfrm>
          <a:prstGeom prst="rect">
            <a:avLst/>
          </a:prstGeom>
        </p:spPr>
      </p:pic>
      <p:pic>
        <p:nvPicPr>
          <p:cNvPr id="49" name="Picture 48" descr="A picture containing chart&#10;&#10;Description automatically generated">
            <a:extLst>
              <a:ext uri="{FF2B5EF4-FFF2-40B4-BE49-F238E27FC236}">
                <a16:creationId xmlns:a16="http://schemas.microsoft.com/office/drawing/2014/main" id="{41821C2C-9ECA-45D2-8379-86920D0202E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60804" y="2551111"/>
            <a:ext cx="502441" cy="861819"/>
          </a:xfrm>
          <a:prstGeom prst="rect">
            <a:avLst/>
          </a:prstGeom>
        </p:spPr>
      </p:pic>
      <p:pic>
        <p:nvPicPr>
          <p:cNvPr id="50" name="Picture 2" descr="Gato, Mascota, Gatito, Felino, Animal, Pelo, Kitty">
            <a:extLst>
              <a:ext uri="{FF2B5EF4-FFF2-40B4-BE49-F238E27FC236}">
                <a16:creationId xmlns:a16="http://schemas.microsoft.com/office/drawing/2014/main" id="{8182EA5D-83E6-40C8-8C43-3C33ED6E3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4750" y="3432164"/>
            <a:ext cx="654547" cy="69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Shape&#10;&#10;Description automatically generated">
            <a:extLst>
              <a:ext uri="{FF2B5EF4-FFF2-40B4-BE49-F238E27FC236}">
                <a16:creationId xmlns:a16="http://schemas.microsoft.com/office/drawing/2014/main" id="{5EB51392-90F9-4BF9-A943-62BB58C5667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563" y="4725478"/>
            <a:ext cx="489400" cy="665003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141A4A4E-4A16-44E1-8A50-8F0AC8B113E3}"/>
              </a:ext>
            </a:extLst>
          </p:cNvPr>
          <p:cNvSpPr/>
          <p:nvPr/>
        </p:nvSpPr>
        <p:spPr>
          <a:xfrm>
            <a:off x="7443519" y="3446199"/>
            <a:ext cx="927762" cy="586723"/>
          </a:xfrm>
          <a:prstGeom prst="wedgeRoundRectCallout">
            <a:avLst>
              <a:gd name="adj1" fmla="val -75578"/>
              <a:gd name="adj2" fmla="val -20736"/>
              <a:gd name="adj3" fmla="val 16667"/>
            </a:avLst>
          </a:prstGeom>
          <a:solidFill>
            <a:schemeClr val="accent3">
              <a:lumMod val="7500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>
                <a:latin typeface="Arial Black" panose="020B0A04020102020204" pitchFamily="34" charset="0"/>
              </a:rPr>
              <a:t>?</a:t>
            </a:r>
          </a:p>
        </p:txBody>
      </p:sp>
      <p:pic>
        <p:nvPicPr>
          <p:cNvPr id="54" name="Picture 53" descr="A picture containing text&#10;&#10;Description automatically generated">
            <a:extLst>
              <a:ext uri="{FF2B5EF4-FFF2-40B4-BE49-F238E27FC236}">
                <a16:creationId xmlns:a16="http://schemas.microsoft.com/office/drawing/2014/main" id="{03C7599E-328B-4BA3-B38F-DE2A28311C6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881" y="4178603"/>
            <a:ext cx="579784" cy="523220"/>
          </a:xfrm>
          <a:prstGeom prst="rect">
            <a:avLst/>
          </a:prstGeom>
        </p:spPr>
      </p:pic>
      <p:pic>
        <p:nvPicPr>
          <p:cNvPr id="55" name="Picture 5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32F8BD92-C5F2-4F62-9F09-EF0164729110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034"/>
          <a:stretch/>
        </p:blipFill>
        <p:spPr>
          <a:xfrm>
            <a:off x="7493973" y="4065769"/>
            <a:ext cx="674115" cy="741689"/>
          </a:xfrm>
          <a:prstGeom prst="rect">
            <a:avLst/>
          </a:prstGeom>
        </p:spPr>
      </p:pic>
      <p:sp>
        <p:nvSpPr>
          <p:cNvPr id="59" name="Speech Bubble: Rectangle with Corners Rounded 58">
            <a:extLst>
              <a:ext uri="{FF2B5EF4-FFF2-40B4-BE49-F238E27FC236}">
                <a16:creationId xmlns:a16="http://schemas.microsoft.com/office/drawing/2014/main" id="{0E851A1E-E9DB-4FFF-9D17-45529FEADB06}"/>
              </a:ext>
            </a:extLst>
          </p:cNvPr>
          <p:cNvSpPr/>
          <p:nvPr/>
        </p:nvSpPr>
        <p:spPr>
          <a:xfrm>
            <a:off x="8572609" y="2636511"/>
            <a:ext cx="3558652" cy="746381"/>
          </a:xfrm>
          <a:prstGeom prst="wedgeRoundRectCallout">
            <a:avLst>
              <a:gd name="adj1" fmla="val -62943"/>
              <a:gd name="adj2" fmla="val -27229"/>
              <a:gd name="adj3" fmla="val 16667"/>
            </a:avLst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Tengo un</a:t>
            </a:r>
            <a:r>
              <a:rPr kumimoji="0" lang="en-GB" sz="2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en-GB" sz="28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libro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.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31B7F0F-E870-4FA9-9A27-5CA4843CD35A}"/>
              </a:ext>
            </a:extLst>
          </p:cNvPr>
          <p:cNvSpPr txBox="1"/>
          <p:nvPr/>
        </p:nvSpPr>
        <p:spPr>
          <a:xfrm>
            <a:off x="830828" y="1834856"/>
            <a:ext cx="161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dirty="0">
                <a:solidFill>
                  <a:srgbClr val="92D050"/>
                </a:solidFill>
                <a:latin typeface="Century Gothic" panose="020B0502020202020204" pitchFamily="34" charset="0"/>
              </a:rPr>
              <a:t>I   have</a:t>
            </a:r>
          </a:p>
        </p:txBody>
      </p:sp>
      <p:sp>
        <p:nvSpPr>
          <p:cNvPr id="61" name="Speech Bubble: Rectangle with Corners Rounded 60">
            <a:extLst>
              <a:ext uri="{FF2B5EF4-FFF2-40B4-BE49-F238E27FC236}">
                <a16:creationId xmlns:a16="http://schemas.microsoft.com/office/drawing/2014/main" id="{42DBD048-3AD3-4D50-91F6-182AD565C7AB}"/>
              </a:ext>
            </a:extLst>
          </p:cNvPr>
          <p:cNvSpPr/>
          <p:nvPr/>
        </p:nvSpPr>
        <p:spPr>
          <a:xfrm>
            <a:off x="8583871" y="3432913"/>
            <a:ext cx="3558652" cy="746381"/>
          </a:xfrm>
          <a:prstGeom prst="wedgeRoundRectCallout">
            <a:avLst>
              <a:gd name="adj1" fmla="val -62943"/>
              <a:gd name="adj2" fmla="val -27229"/>
              <a:gd name="adj3" fmla="val 16667"/>
            </a:avLst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Tengo una </a:t>
            </a: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pregunta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.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F63CE84-3029-44CE-ABA3-C2374467AE47}"/>
              </a:ext>
            </a:extLst>
          </p:cNvPr>
          <p:cNvSpPr txBox="1"/>
          <p:nvPr/>
        </p:nvSpPr>
        <p:spPr>
          <a:xfrm>
            <a:off x="813102" y="2814260"/>
            <a:ext cx="161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dirty="0">
                <a:solidFill>
                  <a:srgbClr val="92D050"/>
                </a:solidFill>
                <a:latin typeface="Century Gothic" panose="020B0502020202020204" pitchFamily="34" charset="0"/>
              </a:rPr>
              <a:t>I   have</a:t>
            </a:r>
          </a:p>
        </p:txBody>
      </p:sp>
      <p:sp>
        <p:nvSpPr>
          <p:cNvPr id="69" name="Speech Bubble: Rectangle with Corners Rounded 68">
            <a:extLst>
              <a:ext uri="{FF2B5EF4-FFF2-40B4-BE49-F238E27FC236}">
                <a16:creationId xmlns:a16="http://schemas.microsoft.com/office/drawing/2014/main" id="{E1ACCB50-03F0-4DFA-B267-808B25C7C142}"/>
              </a:ext>
            </a:extLst>
          </p:cNvPr>
          <p:cNvSpPr/>
          <p:nvPr/>
        </p:nvSpPr>
        <p:spPr>
          <a:xfrm>
            <a:off x="6218444" y="4104437"/>
            <a:ext cx="3782077" cy="703474"/>
          </a:xfrm>
          <a:prstGeom prst="wedgeRoundRectCallout">
            <a:avLst>
              <a:gd name="adj1" fmla="val -62943"/>
              <a:gd name="adj2" fmla="val -27229"/>
              <a:gd name="adj3" fmla="val 16667"/>
            </a:avLst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Tienes</a:t>
            </a: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un </a:t>
            </a: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sacapuntas</a:t>
            </a: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.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01E3BF8-0580-4993-A95D-453F3B61596B}"/>
              </a:ext>
            </a:extLst>
          </p:cNvPr>
          <p:cNvSpPr txBox="1"/>
          <p:nvPr/>
        </p:nvSpPr>
        <p:spPr>
          <a:xfrm>
            <a:off x="532305" y="3738991"/>
            <a:ext cx="1912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dirty="0">
                <a:solidFill>
                  <a:srgbClr val="92D050"/>
                </a:solidFill>
                <a:latin typeface="Century Gothic" panose="020B0502020202020204" pitchFamily="34" charset="0"/>
              </a:rPr>
              <a:t>You have</a:t>
            </a:r>
          </a:p>
        </p:txBody>
      </p:sp>
      <p:sp>
        <p:nvSpPr>
          <p:cNvPr id="80" name="Speech Bubble: Rectangle with Corners Rounded 79">
            <a:extLst>
              <a:ext uri="{FF2B5EF4-FFF2-40B4-BE49-F238E27FC236}">
                <a16:creationId xmlns:a16="http://schemas.microsoft.com/office/drawing/2014/main" id="{88F36068-2861-45C9-9504-07F66025D365}"/>
              </a:ext>
            </a:extLst>
          </p:cNvPr>
          <p:cNvSpPr/>
          <p:nvPr/>
        </p:nvSpPr>
        <p:spPr>
          <a:xfrm>
            <a:off x="8499202" y="4694742"/>
            <a:ext cx="3558652" cy="746381"/>
          </a:xfrm>
          <a:prstGeom prst="wedgeRoundRectCallout">
            <a:avLst>
              <a:gd name="adj1" fmla="val -62943"/>
              <a:gd name="adj2" fmla="val -27229"/>
              <a:gd name="adj3" fmla="val 16667"/>
            </a:avLst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Tengo un </a:t>
            </a: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estuche</a:t>
            </a: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.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668B42D-FBA3-40FB-AFD1-B92D5C7E54F0}"/>
              </a:ext>
            </a:extLst>
          </p:cNvPr>
          <p:cNvSpPr txBox="1"/>
          <p:nvPr/>
        </p:nvSpPr>
        <p:spPr>
          <a:xfrm>
            <a:off x="795580" y="4689631"/>
            <a:ext cx="161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dirty="0">
                <a:solidFill>
                  <a:srgbClr val="92D050"/>
                </a:solidFill>
                <a:latin typeface="Century Gothic" panose="020B0502020202020204" pitchFamily="34" charset="0"/>
              </a:rPr>
              <a:t>I   have</a:t>
            </a:r>
          </a:p>
        </p:txBody>
      </p:sp>
      <p:sp>
        <p:nvSpPr>
          <p:cNvPr id="83" name="Speech Bubble: Rectangle with Corners Rounded 82">
            <a:extLst>
              <a:ext uri="{FF2B5EF4-FFF2-40B4-BE49-F238E27FC236}">
                <a16:creationId xmlns:a16="http://schemas.microsoft.com/office/drawing/2014/main" id="{4BA1A10C-1942-48E8-9B5A-F00688113142}"/>
              </a:ext>
            </a:extLst>
          </p:cNvPr>
          <p:cNvSpPr/>
          <p:nvPr/>
        </p:nvSpPr>
        <p:spPr>
          <a:xfrm>
            <a:off x="6335401" y="5495104"/>
            <a:ext cx="3782077" cy="703474"/>
          </a:xfrm>
          <a:prstGeom prst="wedgeRoundRectCallout">
            <a:avLst>
              <a:gd name="adj1" fmla="val -62943"/>
              <a:gd name="adj2" fmla="val -27229"/>
              <a:gd name="adj3" fmla="val 16667"/>
            </a:avLst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Tienes</a:t>
            </a: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un </a:t>
            </a: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teléfono</a:t>
            </a: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.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54D9DDE-E0CF-435A-AB5C-A718BBC5FC6A}"/>
              </a:ext>
            </a:extLst>
          </p:cNvPr>
          <p:cNvSpPr txBox="1"/>
          <p:nvPr/>
        </p:nvSpPr>
        <p:spPr>
          <a:xfrm>
            <a:off x="564798" y="5569863"/>
            <a:ext cx="1912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dirty="0">
                <a:solidFill>
                  <a:srgbClr val="92D050"/>
                </a:solidFill>
                <a:latin typeface="Century Gothic" panose="020B0502020202020204" pitchFamily="34" charset="0"/>
              </a:rPr>
              <a:t>You have</a:t>
            </a:r>
          </a:p>
        </p:txBody>
      </p:sp>
      <p:sp>
        <p:nvSpPr>
          <p:cNvPr id="85" name="Speech Bubble: Rectangle with Corners Rounded 84">
            <a:extLst>
              <a:ext uri="{FF2B5EF4-FFF2-40B4-BE49-F238E27FC236}">
                <a16:creationId xmlns:a16="http://schemas.microsoft.com/office/drawing/2014/main" id="{3AD9DF00-BD7B-4EDA-B524-9A71F477D8B1}"/>
              </a:ext>
            </a:extLst>
          </p:cNvPr>
          <p:cNvSpPr/>
          <p:nvPr/>
        </p:nvSpPr>
        <p:spPr>
          <a:xfrm>
            <a:off x="4026172" y="1804730"/>
            <a:ext cx="1820754" cy="746381"/>
          </a:xfrm>
          <a:prstGeom prst="wedgeRoundRectCallout">
            <a:avLst>
              <a:gd name="adj1" fmla="val 37011"/>
              <a:gd name="adj2" fmla="val -73921"/>
              <a:gd name="adj3" fmla="val 16667"/>
            </a:avLst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un</a:t>
            </a:r>
            <a:r>
              <a:rPr kumimoji="0" lang="en-GB" sz="2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en-GB" sz="28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libro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86" name="Speech Bubble: Rectangle with Corners Rounded 85">
            <a:extLst>
              <a:ext uri="{FF2B5EF4-FFF2-40B4-BE49-F238E27FC236}">
                <a16:creationId xmlns:a16="http://schemas.microsoft.com/office/drawing/2014/main" id="{1F75657D-8BC2-4CB0-835E-ABD8F02C4324}"/>
              </a:ext>
            </a:extLst>
          </p:cNvPr>
          <p:cNvSpPr/>
          <p:nvPr/>
        </p:nvSpPr>
        <p:spPr>
          <a:xfrm>
            <a:off x="4599421" y="2733546"/>
            <a:ext cx="1613648" cy="746381"/>
          </a:xfrm>
          <a:prstGeom prst="wedgeRoundRectCallout">
            <a:avLst>
              <a:gd name="adj1" fmla="val 45997"/>
              <a:gd name="adj2" fmla="val -71369"/>
              <a:gd name="adj3" fmla="val 16667"/>
            </a:avLst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una</a:t>
            </a:r>
            <a:r>
              <a:rPr kumimoji="0" lang="en-GB" sz="2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en-GB" sz="2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pregunta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87" name="Speech Bubble: Rectangle with Corners Rounded 86">
            <a:extLst>
              <a:ext uri="{FF2B5EF4-FFF2-40B4-BE49-F238E27FC236}">
                <a16:creationId xmlns:a16="http://schemas.microsoft.com/office/drawing/2014/main" id="{A84D8A51-A04F-4286-AF3D-2F506D593BCE}"/>
              </a:ext>
            </a:extLst>
          </p:cNvPr>
          <p:cNvSpPr/>
          <p:nvPr/>
        </p:nvSpPr>
        <p:spPr>
          <a:xfrm>
            <a:off x="2628704" y="3634959"/>
            <a:ext cx="3342779" cy="746381"/>
          </a:xfrm>
          <a:prstGeom prst="wedgeRoundRectCallout">
            <a:avLst>
              <a:gd name="adj1" fmla="val 64170"/>
              <a:gd name="adj2" fmla="val -40741"/>
              <a:gd name="adj3" fmla="val 16667"/>
            </a:avLst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un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sacapuntas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88" name="Speech Bubble: Rectangle with Corners Rounded 87">
            <a:extLst>
              <a:ext uri="{FF2B5EF4-FFF2-40B4-BE49-F238E27FC236}">
                <a16:creationId xmlns:a16="http://schemas.microsoft.com/office/drawing/2014/main" id="{723BE575-E74A-46C3-B21D-AC9DF790A1AB}"/>
              </a:ext>
            </a:extLst>
          </p:cNvPr>
          <p:cNvSpPr/>
          <p:nvPr/>
        </p:nvSpPr>
        <p:spPr>
          <a:xfrm>
            <a:off x="4077019" y="4591535"/>
            <a:ext cx="1613648" cy="746381"/>
          </a:xfrm>
          <a:prstGeom prst="wedgeRoundRectCallout">
            <a:avLst>
              <a:gd name="adj1" fmla="val 68427"/>
              <a:gd name="adj2" fmla="val -40741"/>
              <a:gd name="adj3" fmla="val 16667"/>
            </a:avLst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un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estuche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89" name="Speech Bubble: Rectangle with Corners Rounded 88">
            <a:extLst>
              <a:ext uri="{FF2B5EF4-FFF2-40B4-BE49-F238E27FC236}">
                <a16:creationId xmlns:a16="http://schemas.microsoft.com/office/drawing/2014/main" id="{41308B48-58F1-43F8-9A72-FCE256A22164}"/>
              </a:ext>
            </a:extLst>
          </p:cNvPr>
          <p:cNvSpPr/>
          <p:nvPr/>
        </p:nvSpPr>
        <p:spPr>
          <a:xfrm>
            <a:off x="4177684" y="5467967"/>
            <a:ext cx="1613648" cy="746381"/>
          </a:xfrm>
          <a:prstGeom prst="wedgeRoundRectCallout">
            <a:avLst>
              <a:gd name="adj1" fmla="val 61344"/>
              <a:gd name="adj2" fmla="val -86683"/>
              <a:gd name="adj3" fmla="val 16667"/>
            </a:avLst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un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teléfono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0DC251F-DE61-4F8C-BC66-F3B547AE611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421" y="4958436"/>
            <a:ext cx="1309375" cy="5095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522958-A31E-D2F5-11EA-8CCF9F75B70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284575" y="14032"/>
            <a:ext cx="793935" cy="83996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C206113-35A0-42AF-04F0-0EFE08DCFDA6}"/>
              </a:ext>
            </a:extLst>
          </p:cNvPr>
          <p:cNvGrpSpPr/>
          <p:nvPr/>
        </p:nvGrpSpPr>
        <p:grpSpPr>
          <a:xfrm>
            <a:off x="11168915" y="40658"/>
            <a:ext cx="793935" cy="775522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F88ED74-1D74-0BAE-668E-6D60EF032D4F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28575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13" name="Picture 12" descr="Free speaker sound loud vector">
              <a:extLst>
                <a:ext uri="{FF2B5EF4-FFF2-40B4-BE49-F238E27FC236}">
                  <a16:creationId xmlns:a16="http://schemas.microsoft.com/office/drawing/2014/main" id="{75022602-20DD-3FD2-3799-48B54E85BE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pic>
        <p:nvPicPr>
          <p:cNvPr id="14" name="Graphic 13" descr="Teacher">
            <a:extLst>
              <a:ext uri="{FF2B5EF4-FFF2-40B4-BE49-F238E27FC236}">
                <a16:creationId xmlns:a16="http://schemas.microsoft.com/office/drawing/2014/main" id="{0FC106C8-E290-C19A-36AD-3BC85CAAA21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50659" y="52905"/>
            <a:ext cx="914400" cy="914400"/>
          </a:xfrm>
          <a:prstGeom prst="rect">
            <a:avLst/>
          </a:prstGeom>
        </p:spPr>
      </p:pic>
      <p:sp>
        <p:nvSpPr>
          <p:cNvPr id="15" name="Speech Bubble: Rectangle with Corners Rounded 14">
            <a:hlinkClick r:id="" action="ppaction://noaction">
              <a:snd r:embed="rId27" name="t1_w11_s12_1.wav"/>
            </a:hlinkClick>
            <a:extLst>
              <a:ext uri="{FF2B5EF4-FFF2-40B4-BE49-F238E27FC236}">
                <a16:creationId xmlns:a16="http://schemas.microsoft.com/office/drawing/2014/main" id="{7702D9D0-477C-494A-9B12-487C4BE1F126}"/>
              </a:ext>
            </a:extLst>
          </p:cNvPr>
          <p:cNvSpPr/>
          <p:nvPr/>
        </p:nvSpPr>
        <p:spPr>
          <a:xfrm>
            <a:off x="1027678" y="177562"/>
            <a:ext cx="4819248" cy="515134"/>
          </a:xfrm>
          <a:prstGeom prst="wedgeRoundRectCallout">
            <a:avLst>
              <a:gd name="adj1" fmla="val -56943"/>
              <a:gd name="adj2" fmla="val 8044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Corrige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las respuestas ✅. </a:t>
            </a:r>
            <a:endParaRPr lang="en-US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0A445C-C2B4-A9D5-F43D-86390D35FE28}"/>
              </a:ext>
            </a:extLst>
          </p:cNvPr>
          <p:cNvSpPr txBox="1"/>
          <p:nvPr/>
        </p:nvSpPr>
        <p:spPr>
          <a:xfrm>
            <a:off x="5811389" y="196902"/>
            <a:ext cx="37769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Check your answers.</a:t>
            </a:r>
          </a:p>
        </p:txBody>
      </p:sp>
    </p:spTree>
    <p:extLst>
      <p:ext uri="{BB962C8B-B14F-4D97-AF65-F5344CB8AC3E}">
        <p14:creationId xmlns:p14="http://schemas.microsoft.com/office/powerpoint/2010/main" val="732735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1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1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1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1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11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11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11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11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11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11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/>
      <p:bldP spid="61" grpId="0" animBg="1"/>
      <p:bldP spid="62" grpId="0"/>
      <p:bldP spid="69" grpId="0" animBg="1"/>
      <p:bldP spid="70" grpId="0"/>
      <p:bldP spid="80" grpId="0" animBg="1"/>
      <p:bldP spid="82" grpId="0"/>
      <p:bldP spid="83" grpId="0" animBg="1"/>
      <p:bldP spid="84" grpId="0"/>
      <p:bldP spid="85" grpId="0" animBg="1"/>
      <p:bldP spid="86" grpId="0" animBg="1"/>
      <p:bldP spid="87" grpId="0" animBg="1"/>
      <p:bldP spid="88" grpId="0" animBg="1"/>
      <p:bldP spid="8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" name="Table 3">
            <a:extLst>
              <a:ext uri="{FF2B5EF4-FFF2-40B4-BE49-F238E27FC236}">
                <a16:creationId xmlns:a16="http://schemas.microsoft.com/office/drawing/2014/main" id="{87D4A49A-6BE5-4877-9849-76F545C6522E}"/>
              </a:ext>
            </a:extLst>
          </p:cNvPr>
          <p:cNvGraphicFramePr>
            <a:graphicFrameLocks noGrp="1"/>
          </p:cNvGraphicFramePr>
          <p:nvPr/>
        </p:nvGraphicFramePr>
        <p:xfrm>
          <a:off x="6340848" y="1804934"/>
          <a:ext cx="5567218" cy="4346301"/>
        </p:xfrm>
        <a:graphic>
          <a:graphicData uri="http://schemas.openxmlformats.org/drawingml/2006/table">
            <a:tbl>
              <a:tblPr firstRow="1" bandRow="1"/>
              <a:tblGrid>
                <a:gridCol w="780767">
                  <a:extLst>
                    <a:ext uri="{9D8B030D-6E8A-4147-A177-3AD203B41FA5}">
                      <a16:colId xmlns:a16="http://schemas.microsoft.com/office/drawing/2014/main" val="2358909386"/>
                    </a:ext>
                  </a:extLst>
                </a:gridCol>
                <a:gridCol w="2355273">
                  <a:extLst>
                    <a:ext uri="{9D8B030D-6E8A-4147-A177-3AD203B41FA5}">
                      <a16:colId xmlns:a16="http://schemas.microsoft.com/office/drawing/2014/main" val="1738757276"/>
                    </a:ext>
                  </a:extLst>
                </a:gridCol>
                <a:gridCol w="2431178">
                  <a:extLst>
                    <a:ext uri="{9D8B030D-6E8A-4147-A177-3AD203B41FA5}">
                      <a16:colId xmlns:a16="http://schemas.microsoft.com/office/drawing/2014/main" val="3791761402"/>
                    </a:ext>
                  </a:extLst>
                </a:gridCol>
              </a:tblGrid>
              <a:tr h="949466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4426320"/>
                  </a:ext>
                </a:extLst>
              </a:tr>
              <a:tr h="679367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56803618"/>
                  </a:ext>
                </a:extLst>
              </a:tr>
              <a:tr h="679367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52346946"/>
                  </a:ext>
                </a:extLst>
              </a:tr>
              <a:tr h="679367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31552526"/>
                  </a:ext>
                </a:extLst>
              </a:tr>
              <a:tr h="679367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63740151"/>
                  </a:ext>
                </a:extLst>
              </a:tr>
              <a:tr h="679367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9643711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86CFED3F-D782-4E7C-B24A-FD6C56651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943" y="903192"/>
            <a:ext cx="2499057" cy="472364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 y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2B5C09-2163-467C-B3E3-F86070EC2615}"/>
              </a:ext>
            </a:extLst>
          </p:cNvPr>
          <p:cNvSpPr txBox="1"/>
          <p:nvPr/>
        </p:nvSpPr>
        <p:spPr>
          <a:xfrm>
            <a:off x="141326" y="1120331"/>
            <a:ext cx="39356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Persona B: Round 2</a:t>
            </a:r>
          </a:p>
        </p:txBody>
      </p:sp>
      <p:pic>
        <p:nvPicPr>
          <p:cNvPr id="25" name="Picture 8" descr="Camara, Fotografia, Fotografía, Foto">
            <a:extLst>
              <a:ext uri="{FF2B5EF4-FFF2-40B4-BE49-F238E27FC236}">
                <a16:creationId xmlns:a16="http://schemas.microsoft.com/office/drawing/2014/main" id="{80627353-C56A-4BA3-9CC8-321ED5FDA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148" y="4948712"/>
            <a:ext cx="713705" cy="48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Basketball, Ball, Sport, Orange Ball">
            <a:extLst>
              <a:ext uri="{FF2B5EF4-FFF2-40B4-BE49-F238E27FC236}">
                <a16:creationId xmlns:a16="http://schemas.microsoft.com/office/drawing/2014/main" id="{690AA02F-2B7B-4006-A407-7497ABA8B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2711" y="2672381"/>
            <a:ext cx="565217" cy="56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6" name="Table 3">
            <a:extLst>
              <a:ext uri="{FF2B5EF4-FFF2-40B4-BE49-F238E27FC236}">
                <a16:creationId xmlns:a16="http://schemas.microsoft.com/office/drawing/2014/main" id="{8AC58580-60B9-448E-94A0-2373EB5242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1314953"/>
              </p:ext>
            </p:extLst>
          </p:nvPr>
        </p:nvGraphicFramePr>
        <p:xfrm>
          <a:off x="134520" y="1728290"/>
          <a:ext cx="5582039" cy="4618720"/>
        </p:xfrm>
        <a:graphic>
          <a:graphicData uri="http://schemas.openxmlformats.org/drawingml/2006/table">
            <a:tbl>
              <a:tblPr firstRow="1" bandRow="1"/>
              <a:tblGrid>
                <a:gridCol w="5582039">
                  <a:extLst>
                    <a:ext uri="{9D8B030D-6E8A-4147-A177-3AD203B41FA5}">
                      <a16:colId xmlns:a16="http://schemas.microsoft.com/office/drawing/2014/main" val="2358909386"/>
                    </a:ext>
                  </a:extLst>
                </a:gridCol>
              </a:tblGrid>
              <a:tr h="923744">
                <a:tc>
                  <a:txBody>
                    <a:bodyPr/>
                    <a:lstStyle/>
                    <a:p>
                      <a:pPr algn="l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1. ___ _______ a pencil case.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6803618"/>
                  </a:ext>
                </a:extLst>
              </a:tr>
              <a:tr h="923744">
                <a:tc>
                  <a:txBody>
                    <a:bodyPr/>
                    <a:lstStyle/>
                    <a:p>
                      <a:pPr algn="l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2. ___ _______ a male friend.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2346946"/>
                  </a:ext>
                </a:extLst>
              </a:tr>
              <a:tr h="923744">
                <a:tc>
                  <a:txBody>
                    <a:bodyPr/>
                    <a:lstStyle/>
                    <a:p>
                      <a:pPr algn="l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3. ___ _______ a bottle.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1552526"/>
                  </a:ext>
                </a:extLst>
              </a:tr>
              <a:tr h="923744">
                <a:tc>
                  <a:txBody>
                    <a:bodyPr/>
                    <a:lstStyle/>
                    <a:p>
                      <a:pPr algn="l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4. ___ _______ an answer.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3740151"/>
                  </a:ext>
                </a:extLst>
              </a:tr>
              <a:tr h="923744">
                <a:tc>
                  <a:txBody>
                    <a:bodyPr/>
                    <a:lstStyle/>
                    <a:p>
                      <a:pPr algn="l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5. ___ _______ a bike.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643711"/>
                  </a:ext>
                </a:extLst>
              </a:tr>
            </a:tbl>
          </a:graphicData>
        </a:graphic>
      </p:graphicFrame>
      <p:pic>
        <p:nvPicPr>
          <p:cNvPr id="76" name="Picture 75">
            <a:extLst>
              <a:ext uri="{FF2B5EF4-FFF2-40B4-BE49-F238E27FC236}">
                <a16:creationId xmlns:a16="http://schemas.microsoft.com/office/drawing/2014/main" id="{8EAA7E34-B716-4093-BDB9-65776F79A73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592391">
            <a:off x="10044489" y="4191403"/>
            <a:ext cx="762344" cy="485994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C1B40ADD-2BF8-45C9-AF98-7C212BDDB80C}"/>
              </a:ext>
            </a:extLst>
          </p:cNvPr>
          <p:cNvSpPr txBox="1"/>
          <p:nvPr/>
        </p:nvSpPr>
        <p:spPr>
          <a:xfrm>
            <a:off x="6325111" y="1439684"/>
            <a:ext cx="39356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Persona A: Round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03CDDE-A62E-4E74-8FB3-7F50001040AB}"/>
              </a:ext>
            </a:extLst>
          </p:cNvPr>
          <p:cNvSpPr txBox="1"/>
          <p:nvPr/>
        </p:nvSpPr>
        <p:spPr>
          <a:xfrm>
            <a:off x="7130730" y="2024459"/>
            <a:ext cx="1882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Tengo…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7CE16E4-D72E-4AB3-A155-386C6C21A94C}"/>
              </a:ext>
            </a:extLst>
          </p:cNvPr>
          <p:cNvSpPr txBox="1"/>
          <p:nvPr/>
        </p:nvSpPr>
        <p:spPr>
          <a:xfrm>
            <a:off x="9692943" y="2024459"/>
            <a:ext cx="1882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Tienes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…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44DD058-2F2F-4952-A019-EC19B1293072}"/>
              </a:ext>
            </a:extLst>
          </p:cNvPr>
          <p:cNvCxnSpPr>
            <a:endCxn id="63" idx="2"/>
          </p:cNvCxnSpPr>
          <p:nvPr/>
        </p:nvCxnSpPr>
        <p:spPr>
          <a:xfrm>
            <a:off x="9124457" y="2316846"/>
            <a:ext cx="0" cy="3834389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48" descr="A picture containing chart&#10;&#10;Description automatically generated">
            <a:extLst>
              <a:ext uri="{FF2B5EF4-FFF2-40B4-BE49-F238E27FC236}">
                <a16:creationId xmlns:a16="http://schemas.microsoft.com/office/drawing/2014/main" id="{41821C2C-9ECA-45D2-8379-86920D0202E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94805" y="4110618"/>
            <a:ext cx="446393" cy="765682"/>
          </a:xfrm>
          <a:prstGeom prst="rect">
            <a:avLst/>
          </a:prstGeom>
        </p:spPr>
      </p:pic>
      <p:pic>
        <p:nvPicPr>
          <p:cNvPr id="10" name="Picture 9" descr="Shape&#10;&#10;Description automatically generated">
            <a:extLst>
              <a:ext uri="{FF2B5EF4-FFF2-40B4-BE49-F238E27FC236}">
                <a16:creationId xmlns:a16="http://schemas.microsoft.com/office/drawing/2014/main" id="{5EB51392-90F9-4BF9-A943-62BB58C5667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563" y="4725478"/>
            <a:ext cx="489400" cy="665003"/>
          </a:xfrm>
          <a:prstGeom prst="rect">
            <a:avLst/>
          </a:prstGeom>
        </p:spPr>
      </p:pic>
      <p:sp>
        <p:nvSpPr>
          <p:cNvPr id="59" name="Speech Bubble: Rectangle with Corners Rounded 58">
            <a:extLst>
              <a:ext uri="{FF2B5EF4-FFF2-40B4-BE49-F238E27FC236}">
                <a16:creationId xmlns:a16="http://schemas.microsoft.com/office/drawing/2014/main" id="{0E851A1E-E9DB-4FFF-9D17-45529FEADB06}"/>
              </a:ext>
            </a:extLst>
          </p:cNvPr>
          <p:cNvSpPr/>
          <p:nvPr/>
        </p:nvSpPr>
        <p:spPr>
          <a:xfrm>
            <a:off x="6159143" y="2506864"/>
            <a:ext cx="3558652" cy="746381"/>
          </a:xfrm>
          <a:prstGeom prst="wedgeRoundRectCallout">
            <a:avLst>
              <a:gd name="adj1" fmla="val -62943"/>
              <a:gd name="adj2" fmla="val -27229"/>
              <a:gd name="adj3" fmla="val 16667"/>
            </a:avLst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Tienes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un</a:t>
            </a:r>
            <a:r>
              <a:rPr kumimoji="0" lang="en-GB" sz="2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</a:t>
            </a:r>
            <a:r>
              <a:rPr lang="en-GB" sz="2800" b="1" kern="0" dirty="0" err="1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estuche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.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31B7F0F-E870-4FA9-9A27-5CA4843CD35A}"/>
              </a:ext>
            </a:extLst>
          </p:cNvPr>
          <p:cNvSpPr txBox="1"/>
          <p:nvPr/>
        </p:nvSpPr>
        <p:spPr>
          <a:xfrm>
            <a:off x="655191" y="1889529"/>
            <a:ext cx="1821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dirty="0">
                <a:solidFill>
                  <a:srgbClr val="92D050"/>
                </a:solidFill>
                <a:latin typeface="Century Gothic" panose="020B0502020202020204" pitchFamily="34" charset="0"/>
              </a:rPr>
              <a:t>You have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F63CE84-3029-44CE-ABA3-C2374467AE47}"/>
              </a:ext>
            </a:extLst>
          </p:cNvPr>
          <p:cNvSpPr txBox="1"/>
          <p:nvPr/>
        </p:nvSpPr>
        <p:spPr>
          <a:xfrm>
            <a:off x="628638" y="2814260"/>
            <a:ext cx="1979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dirty="0">
                <a:solidFill>
                  <a:srgbClr val="92D050"/>
                </a:solidFill>
                <a:latin typeface="Century Gothic" panose="020B0502020202020204" pitchFamily="34" charset="0"/>
              </a:rPr>
              <a:t>You have</a:t>
            </a:r>
          </a:p>
        </p:txBody>
      </p:sp>
      <p:sp>
        <p:nvSpPr>
          <p:cNvPr id="69" name="Speech Bubble: Rectangle with Corners Rounded 68">
            <a:extLst>
              <a:ext uri="{FF2B5EF4-FFF2-40B4-BE49-F238E27FC236}">
                <a16:creationId xmlns:a16="http://schemas.microsoft.com/office/drawing/2014/main" id="{E1ACCB50-03F0-4DFA-B267-808B25C7C142}"/>
              </a:ext>
            </a:extLst>
          </p:cNvPr>
          <p:cNvSpPr/>
          <p:nvPr/>
        </p:nvSpPr>
        <p:spPr>
          <a:xfrm>
            <a:off x="8307694" y="4120996"/>
            <a:ext cx="3782077" cy="703474"/>
          </a:xfrm>
          <a:prstGeom prst="wedgeRoundRectCallout">
            <a:avLst>
              <a:gd name="adj1" fmla="val -62943"/>
              <a:gd name="adj2" fmla="val -27229"/>
              <a:gd name="adj3" fmla="val 16667"/>
            </a:avLst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Tengo una </a:t>
            </a: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botella</a:t>
            </a: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.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01E3BF8-0580-4993-A95D-453F3B61596B}"/>
              </a:ext>
            </a:extLst>
          </p:cNvPr>
          <p:cNvSpPr txBox="1"/>
          <p:nvPr/>
        </p:nvSpPr>
        <p:spPr>
          <a:xfrm>
            <a:off x="818786" y="3763121"/>
            <a:ext cx="1912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dirty="0">
                <a:solidFill>
                  <a:srgbClr val="92D050"/>
                </a:solidFill>
                <a:latin typeface="Century Gothic" panose="020B0502020202020204" pitchFamily="34" charset="0"/>
              </a:rPr>
              <a:t>I    have</a:t>
            </a:r>
          </a:p>
        </p:txBody>
      </p:sp>
      <p:sp>
        <p:nvSpPr>
          <p:cNvPr id="80" name="Speech Bubble: Rectangle with Corners Rounded 79">
            <a:extLst>
              <a:ext uri="{FF2B5EF4-FFF2-40B4-BE49-F238E27FC236}">
                <a16:creationId xmlns:a16="http://schemas.microsoft.com/office/drawing/2014/main" id="{88F36068-2861-45C9-9504-07F66025D365}"/>
              </a:ext>
            </a:extLst>
          </p:cNvPr>
          <p:cNvSpPr/>
          <p:nvPr/>
        </p:nvSpPr>
        <p:spPr>
          <a:xfrm>
            <a:off x="6550683" y="4780795"/>
            <a:ext cx="3558652" cy="746381"/>
          </a:xfrm>
          <a:prstGeom prst="wedgeRoundRectCallout">
            <a:avLst>
              <a:gd name="adj1" fmla="val -62943"/>
              <a:gd name="adj2" fmla="val -27229"/>
              <a:gd name="adj3" fmla="val 16667"/>
            </a:avLst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Tienes</a:t>
            </a:r>
            <a:r>
              <a:rPr kumimoji="0" lang="en-GB" sz="25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una </a:t>
            </a:r>
            <a:r>
              <a:rPr kumimoji="0" lang="en-GB" sz="25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respuesta</a:t>
            </a: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.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668B42D-FBA3-40FB-AFD1-B92D5C7E54F0}"/>
              </a:ext>
            </a:extLst>
          </p:cNvPr>
          <p:cNvSpPr txBox="1"/>
          <p:nvPr/>
        </p:nvSpPr>
        <p:spPr>
          <a:xfrm>
            <a:off x="686659" y="4672284"/>
            <a:ext cx="18994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dirty="0">
                <a:solidFill>
                  <a:srgbClr val="92D050"/>
                </a:solidFill>
                <a:latin typeface="Century Gothic" panose="020B0502020202020204" pitchFamily="34" charset="0"/>
              </a:rPr>
              <a:t>You have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54D9DDE-E0CF-435A-AB5C-A718BBC5FC6A}"/>
              </a:ext>
            </a:extLst>
          </p:cNvPr>
          <p:cNvSpPr txBox="1"/>
          <p:nvPr/>
        </p:nvSpPr>
        <p:spPr>
          <a:xfrm>
            <a:off x="717800" y="5572132"/>
            <a:ext cx="1912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dirty="0">
                <a:solidFill>
                  <a:srgbClr val="92D050"/>
                </a:solidFill>
                <a:latin typeface="Century Gothic" panose="020B0502020202020204" pitchFamily="34" charset="0"/>
              </a:rPr>
              <a:t>I      have</a:t>
            </a:r>
          </a:p>
        </p:txBody>
      </p:sp>
      <p:sp>
        <p:nvSpPr>
          <p:cNvPr id="85" name="Speech Bubble: Rectangle with Corners Rounded 84">
            <a:extLst>
              <a:ext uri="{FF2B5EF4-FFF2-40B4-BE49-F238E27FC236}">
                <a16:creationId xmlns:a16="http://schemas.microsoft.com/office/drawing/2014/main" id="{3AD9DF00-BD7B-4EDA-B524-9A71F477D8B1}"/>
              </a:ext>
            </a:extLst>
          </p:cNvPr>
          <p:cNvSpPr/>
          <p:nvPr/>
        </p:nvSpPr>
        <p:spPr>
          <a:xfrm>
            <a:off x="4052657" y="1204416"/>
            <a:ext cx="1820754" cy="746381"/>
          </a:xfrm>
          <a:prstGeom prst="wedgeRoundRectCallout">
            <a:avLst>
              <a:gd name="adj1" fmla="val 46428"/>
              <a:gd name="adj2" fmla="val -94340"/>
              <a:gd name="adj3" fmla="val 16667"/>
            </a:avLst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un</a:t>
            </a:r>
            <a:r>
              <a:rPr kumimoji="0" lang="en-GB" sz="2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en-GB" sz="2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estuche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86" name="Speech Bubble: Rectangle with Corners Rounded 85">
            <a:extLst>
              <a:ext uri="{FF2B5EF4-FFF2-40B4-BE49-F238E27FC236}">
                <a16:creationId xmlns:a16="http://schemas.microsoft.com/office/drawing/2014/main" id="{1F75657D-8BC2-4CB0-835E-ABD8F02C4324}"/>
              </a:ext>
            </a:extLst>
          </p:cNvPr>
          <p:cNvSpPr/>
          <p:nvPr/>
        </p:nvSpPr>
        <p:spPr>
          <a:xfrm>
            <a:off x="3864807" y="2728790"/>
            <a:ext cx="1613648" cy="746381"/>
          </a:xfrm>
          <a:prstGeom prst="wedgeRoundRectCallout">
            <a:avLst>
              <a:gd name="adj1" fmla="val 44816"/>
              <a:gd name="adj2" fmla="val -89235"/>
              <a:gd name="adj3" fmla="val 16667"/>
            </a:avLst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un amigo</a:t>
            </a:r>
          </a:p>
        </p:txBody>
      </p:sp>
      <p:sp>
        <p:nvSpPr>
          <p:cNvPr id="87" name="Speech Bubble: Rectangle with Corners Rounded 86">
            <a:extLst>
              <a:ext uri="{FF2B5EF4-FFF2-40B4-BE49-F238E27FC236}">
                <a16:creationId xmlns:a16="http://schemas.microsoft.com/office/drawing/2014/main" id="{A84D8A51-A04F-4286-AF3D-2F506D593BCE}"/>
              </a:ext>
            </a:extLst>
          </p:cNvPr>
          <p:cNvSpPr/>
          <p:nvPr/>
        </p:nvSpPr>
        <p:spPr>
          <a:xfrm>
            <a:off x="4077019" y="3634959"/>
            <a:ext cx="1894464" cy="746381"/>
          </a:xfrm>
          <a:prstGeom prst="wedgeRoundRectCallout">
            <a:avLst>
              <a:gd name="adj1" fmla="val 41888"/>
              <a:gd name="adj2" fmla="val -89235"/>
              <a:gd name="adj3" fmla="val 16667"/>
            </a:avLst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una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botella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88" name="Speech Bubble: Rectangle with Corners Rounded 87">
            <a:extLst>
              <a:ext uri="{FF2B5EF4-FFF2-40B4-BE49-F238E27FC236}">
                <a16:creationId xmlns:a16="http://schemas.microsoft.com/office/drawing/2014/main" id="{723BE575-E74A-46C3-B21D-AC9DF790A1AB}"/>
              </a:ext>
            </a:extLst>
          </p:cNvPr>
          <p:cNvSpPr/>
          <p:nvPr/>
        </p:nvSpPr>
        <p:spPr>
          <a:xfrm>
            <a:off x="3135658" y="4557373"/>
            <a:ext cx="2894604" cy="746381"/>
          </a:xfrm>
          <a:prstGeom prst="wedgeRoundRectCallout">
            <a:avLst>
              <a:gd name="adj1" fmla="val 48098"/>
              <a:gd name="adj2" fmla="val -66265"/>
              <a:gd name="adj3" fmla="val 16667"/>
            </a:avLst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una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respuesta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89" name="Speech Bubble: Rectangle with Corners Rounded 88">
            <a:extLst>
              <a:ext uri="{FF2B5EF4-FFF2-40B4-BE49-F238E27FC236}">
                <a16:creationId xmlns:a16="http://schemas.microsoft.com/office/drawing/2014/main" id="{41308B48-58F1-43F8-9A72-FCE256A22164}"/>
              </a:ext>
            </a:extLst>
          </p:cNvPr>
          <p:cNvSpPr/>
          <p:nvPr/>
        </p:nvSpPr>
        <p:spPr>
          <a:xfrm>
            <a:off x="3949211" y="5600629"/>
            <a:ext cx="1613648" cy="746381"/>
          </a:xfrm>
          <a:prstGeom prst="wedgeRoundRectCallout">
            <a:avLst>
              <a:gd name="adj1" fmla="val 63705"/>
              <a:gd name="adj2" fmla="val -76474"/>
              <a:gd name="adj3" fmla="val 16667"/>
            </a:avLst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una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bici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46" name="Picture 4" descr="Bicicleta, Pequeño, Vehículo, Ciclo">
            <a:extLst>
              <a:ext uri="{FF2B5EF4-FFF2-40B4-BE49-F238E27FC236}">
                <a16:creationId xmlns:a16="http://schemas.microsoft.com/office/drawing/2014/main" id="{B4ED28F7-564F-443C-A334-BD4826221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819" y="3471225"/>
            <a:ext cx="714674" cy="553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4D54E40F-6BE4-4610-8AE0-DC19E81FB42D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59"/>
          <a:stretch/>
        </p:blipFill>
        <p:spPr>
          <a:xfrm>
            <a:off x="10045314" y="3280532"/>
            <a:ext cx="739452" cy="724491"/>
          </a:xfrm>
          <a:prstGeom prst="rect">
            <a:avLst/>
          </a:prstGeom>
        </p:spPr>
      </p:pic>
      <p:sp>
        <p:nvSpPr>
          <p:cNvPr id="61" name="Speech Bubble: Rectangle with Corners Rounded 60">
            <a:extLst>
              <a:ext uri="{FF2B5EF4-FFF2-40B4-BE49-F238E27FC236}">
                <a16:creationId xmlns:a16="http://schemas.microsoft.com/office/drawing/2014/main" id="{42DBD048-3AD3-4D50-91F6-182AD565C7AB}"/>
              </a:ext>
            </a:extLst>
          </p:cNvPr>
          <p:cNvSpPr/>
          <p:nvPr/>
        </p:nvSpPr>
        <p:spPr>
          <a:xfrm>
            <a:off x="6196407" y="3342095"/>
            <a:ext cx="3558652" cy="746381"/>
          </a:xfrm>
          <a:prstGeom prst="wedgeRoundRectCallout">
            <a:avLst>
              <a:gd name="adj1" fmla="val -62943"/>
              <a:gd name="adj2" fmla="val -27229"/>
              <a:gd name="adj3" fmla="val 16667"/>
            </a:avLst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Tienes</a:t>
            </a: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un amigo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.</a:t>
            </a:r>
          </a:p>
        </p:txBody>
      </p:sp>
      <p:pic>
        <p:nvPicPr>
          <p:cNvPr id="53" name="Picture 4" descr="Bicicleta, Pequeño, Vehículo, Ciclo">
            <a:extLst>
              <a:ext uri="{FF2B5EF4-FFF2-40B4-BE49-F238E27FC236}">
                <a16:creationId xmlns:a16="http://schemas.microsoft.com/office/drawing/2014/main" id="{FC393A87-953F-45BA-936C-B573FC90F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643" y="5610404"/>
            <a:ext cx="714674" cy="553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" descr="Cuna, Cama, Hospital, Paciente, Cuidado">
            <a:extLst>
              <a:ext uri="{FF2B5EF4-FFF2-40B4-BE49-F238E27FC236}">
                <a16:creationId xmlns:a16="http://schemas.microsoft.com/office/drawing/2014/main" id="{31CAFA20-C2E4-4520-810A-0B326A2A7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2253" y="5639058"/>
            <a:ext cx="827878" cy="56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Speech Bubble: Rectangle with Corners Rounded 82">
            <a:extLst>
              <a:ext uri="{FF2B5EF4-FFF2-40B4-BE49-F238E27FC236}">
                <a16:creationId xmlns:a16="http://schemas.microsoft.com/office/drawing/2014/main" id="{4BA1A10C-1942-48E8-9B5A-F00688113142}"/>
              </a:ext>
            </a:extLst>
          </p:cNvPr>
          <p:cNvSpPr/>
          <p:nvPr/>
        </p:nvSpPr>
        <p:spPr>
          <a:xfrm>
            <a:off x="6325111" y="5659447"/>
            <a:ext cx="3782077" cy="703474"/>
          </a:xfrm>
          <a:prstGeom prst="wedgeRoundRectCallout">
            <a:avLst>
              <a:gd name="adj1" fmla="val -58913"/>
              <a:gd name="adj2" fmla="val -27229"/>
              <a:gd name="adj3" fmla="val 16667"/>
            </a:avLst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Tengo una </a:t>
            </a: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bici</a:t>
            </a: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.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37" name="Picture 3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6DE5B5C-7FF9-419B-8084-93A3E6A23ED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54" y="2715741"/>
            <a:ext cx="1309375" cy="5095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F63B84-D15E-DECF-DC84-39CC3F4EF9E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284575" y="14032"/>
            <a:ext cx="793935" cy="83996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9348F06-D7B3-3636-CDE7-9B72438FB00B}"/>
              </a:ext>
            </a:extLst>
          </p:cNvPr>
          <p:cNvGrpSpPr/>
          <p:nvPr/>
        </p:nvGrpSpPr>
        <p:grpSpPr>
          <a:xfrm>
            <a:off x="11168915" y="40658"/>
            <a:ext cx="793935" cy="775522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274CD37-6175-C036-C82F-2EF0A5B86FAB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28575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9" name="Picture 8" descr="Free speaker sound loud vector">
              <a:extLst>
                <a:ext uri="{FF2B5EF4-FFF2-40B4-BE49-F238E27FC236}">
                  <a16:creationId xmlns:a16="http://schemas.microsoft.com/office/drawing/2014/main" id="{5ED9794A-D5EA-BA4A-60AD-A1FBD0F3BA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pic>
        <p:nvPicPr>
          <p:cNvPr id="15" name="Graphic 14" descr="Teacher">
            <a:extLst>
              <a:ext uri="{FF2B5EF4-FFF2-40B4-BE49-F238E27FC236}">
                <a16:creationId xmlns:a16="http://schemas.microsoft.com/office/drawing/2014/main" id="{261CEA7D-6F42-4C07-57F1-E37E41EB9BF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50659" y="52905"/>
            <a:ext cx="914400" cy="9144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D4BBD2C-1676-F7E3-A11C-73367C0B8C09}"/>
              </a:ext>
            </a:extLst>
          </p:cNvPr>
          <p:cNvSpPr txBox="1"/>
          <p:nvPr/>
        </p:nvSpPr>
        <p:spPr>
          <a:xfrm>
            <a:off x="5811389" y="196902"/>
            <a:ext cx="37769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Check your answers.</a:t>
            </a:r>
          </a:p>
        </p:txBody>
      </p:sp>
      <p:sp>
        <p:nvSpPr>
          <p:cNvPr id="5" name="Speech Bubble: Rectangle with Corners Rounded 4">
            <a:hlinkClick r:id="" action="ppaction://noaction">
              <a:snd r:embed="rId27" name="t1_w11_s12_1.wav"/>
            </a:hlinkClick>
            <a:extLst>
              <a:ext uri="{FF2B5EF4-FFF2-40B4-BE49-F238E27FC236}">
                <a16:creationId xmlns:a16="http://schemas.microsoft.com/office/drawing/2014/main" id="{77361DF1-F231-61F7-D37B-754CCC615817}"/>
              </a:ext>
            </a:extLst>
          </p:cNvPr>
          <p:cNvSpPr/>
          <p:nvPr/>
        </p:nvSpPr>
        <p:spPr>
          <a:xfrm>
            <a:off x="1027678" y="177562"/>
            <a:ext cx="4819248" cy="515134"/>
          </a:xfrm>
          <a:prstGeom prst="wedgeRoundRectCallout">
            <a:avLst>
              <a:gd name="adj1" fmla="val -56943"/>
              <a:gd name="adj2" fmla="val 8044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Corrige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las respuestas ✅. </a:t>
            </a:r>
            <a:endParaRPr lang="en-US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428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1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2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2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2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10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10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12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12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12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12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/>
      <p:bldP spid="62" grpId="0"/>
      <p:bldP spid="69" grpId="0" animBg="1"/>
      <p:bldP spid="70" grpId="0"/>
      <p:bldP spid="80" grpId="0" animBg="1"/>
      <p:bldP spid="82" grpId="0"/>
      <p:bldP spid="84" grpId="0"/>
      <p:bldP spid="85" grpId="0" animBg="1"/>
      <p:bldP spid="86" grpId="0" animBg="1"/>
      <p:bldP spid="87" grpId="0" animBg="1"/>
      <p:bldP spid="88" grpId="0" animBg="1"/>
      <p:bldP spid="89" grpId="0" animBg="1"/>
      <p:bldP spid="61" grpId="0" animBg="1"/>
      <p:bldP spid="8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1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21"/>
          <p:cNvSpPr/>
          <p:nvPr/>
        </p:nvSpPr>
        <p:spPr>
          <a:xfrm>
            <a:off x="6368181" y="4552388"/>
            <a:ext cx="3214451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FF3333"/>
                </a:solidFill>
                <a:latin typeface="Modern Love" panose="04090805081005020601" pitchFamily="82" charset="0"/>
                <a:sym typeface="Arial"/>
              </a:rPr>
              <a:t>rojo</a:t>
            </a:r>
            <a:endParaRPr dirty="0">
              <a:latin typeface="Modern Love" panose="04090805081005020601" pitchFamily="8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FED3F-D782-4E7C-B24A-FD6C56651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943" y="51275"/>
            <a:ext cx="2499057" cy="472364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handout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52530EF-F0D4-4BAC-A3D7-93ECE5C0C0F5}"/>
              </a:ext>
            </a:extLst>
          </p:cNvPr>
          <p:cNvSpPr txBox="1"/>
          <p:nvPr/>
        </p:nvSpPr>
        <p:spPr>
          <a:xfrm>
            <a:off x="0" y="55334"/>
            <a:ext cx="1882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¡A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hablar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2B5C09-2163-467C-B3E3-F86070EC2615}"/>
              </a:ext>
            </a:extLst>
          </p:cNvPr>
          <p:cNvSpPr txBox="1"/>
          <p:nvPr/>
        </p:nvSpPr>
        <p:spPr>
          <a:xfrm>
            <a:off x="141326" y="1120331"/>
            <a:ext cx="39356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Persona A: Round 1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C1B40ADD-2BF8-45C9-AF98-7C212BDDB80C}"/>
              </a:ext>
            </a:extLst>
          </p:cNvPr>
          <p:cNvSpPr txBox="1"/>
          <p:nvPr/>
        </p:nvSpPr>
        <p:spPr>
          <a:xfrm>
            <a:off x="6365361" y="1143089"/>
            <a:ext cx="39356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Persona A: Round 2</a:t>
            </a:r>
          </a:p>
        </p:txBody>
      </p:sp>
      <p:graphicFrame>
        <p:nvGraphicFramePr>
          <p:cNvPr id="33" name="Table 3">
            <a:extLst>
              <a:ext uri="{FF2B5EF4-FFF2-40B4-BE49-F238E27FC236}">
                <a16:creationId xmlns:a16="http://schemas.microsoft.com/office/drawing/2014/main" id="{A7560542-86D5-4903-A2A5-62064B02C2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4624800"/>
              </p:ext>
            </p:extLst>
          </p:nvPr>
        </p:nvGraphicFramePr>
        <p:xfrm>
          <a:off x="134520" y="1728290"/>
          <a:ext cx="5582039" cy="4618720"/>
        </p:xfrm>
        <a:graphic>
          <a:graphicData uri="http://schemas.openxmlformats.org/drawingml/2006/table">
            <a:tbl>
              <a:tblPr firstRow="1" bandRow="1"/>
              <a:tblGrid>
                <a:gridCol w="5582039">
                  <a:extLst>
                    <a:ext uri="{9D8B030D-6E8A-4147-A177-3AD203B41FA5}">
                      <a16:colId xmlns:a16="http://schemas.microsoft.com/office/drawing/2014/main" val="2358909386"/>
                    </a:ext>
                  </a:extLst>
                </a:gridCol>
              </a:tblGrid>
              <a:tr h="923744">
                <a:tc>
                  <a:txBody>
                    <a:bodyPr/>
                    <a:lstStyle/>
                    <a:p>
                      <a:pPr algn="l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1. ___ _______ a book.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6803618"/>
                  </a:ext>
                </a:extLst>
              </a:tr>
              <a:tr h="923744">
                <a:tc>
                  <a:txBody>
                    <a:bodyPr/>
                    <a:lstStyle/>
                    <a:p>
                      <a:pPr algn="l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2. ___ _______ a question.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2346946"/>
                  </a:ext>
                </a:extLst>
              </a:tr>
              <a:tr h="923744">
                <a:tc>
                  <a:txBody>
                    <a:bodyPr/>
                    <a:lstStyle/>
                    <a:p>
                      <a:pPr algn="l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3. ___ _______ a sharpener.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1552526"/>
                  </a:ext>
                </a:extLst>
              </a:tr>
              <a:tr h="923744">
                <a:tc>
                  <a:txBody>
                    <a:bodyPr/>
                    <a:lstStyle/>
                    <a:p>
                      <a:pPr algn="l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4. ___ _______ a pencil case.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3740151"/>
                  </a:ext>
                </a:extLst>
              </a:tr>
              <a:tr h="923744">
                <a:tc>
                  <a:txBody>
                    <a:bodyPr/>
                    <a:lstStyle/>
                    <a:p>
                      <a:pPr algn="l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5. ___ _______ a phone.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643711"/>
                  </a:ext>
                </a:extLst>
              </a:tr>
            </a:tbl>
          </a:graphicData>
        </a:graphic>
      </p:graphicFrame>
      <p:graphicFrame>
        <p:nvGraphicFramePr>
          <p:cNvPr id="43" name="Table 3">
            <a:extLst>
              <a:ext uri="{FF2B5EF4-FFF2-40B4-BE49-F238E27FC236}">
                <a16:creationId xmlns:a16="http://schemas.microsoft.com/office/drawing/2014/main" id="{3E7056FD-57C9-48B9-83EA-44D1DE529213}"/>
              </a:ext>
            </a:extLst>
          </p:cNvPr>
          <p:cNvGraphicFramePr>
            <a:graphicFrameLocks noGrp="1"/>
          </p:cNvGraphicFramePr>
          <p:nvPr/>
        </p:nvGraphicFramePr>
        <p:xfrm>
          <a:off x="6340848" y="1804934"/>
          <a:ext cx="5567218" cy="4346301"/>
        </p:xfrm>
        <a:graphic>
          <a:graphicData uri="http://schemas.openxmlformats.org/drawingml/2006/table">
            <a:tbl>
              <a:tblPr firstRow="1" bandRow="1"/>
              <a:tblGrid>
                <a:gridCol w="780767">
                  <a:extLst>
                    <a:ext uri="{9D8B030D-6E8A-4147-A177-3AD203B41FA5}">
                      <a16:colId xmlns:a16="http://schemas.microsoft.com/office/drawing/2014/main" val="2358909386"/>
                    </a:ext>
                  </a:extLst>
                </a:gridCol>
                <a:gridCol w="2355273">
                  <a:extLst>
                    <a:ext uri="{9D8B030D-6E8A-4147-A177-3AD203B41FA5}">
                      <a16:colId xmlns:a16="http://schemas.microsoft.com/office/drawing/2014/main" val="1738757276"/>
                    </a:ext>
                  </a:extLst>
                </a:gridCol>
                <a:gridCol w="2431178">
                  <a:extLst>
                    <a:ext uri="{9D8B030D-6E8A-4147-A177-3AD203B41FA5}">
                      <a16:colId xmlns:a16="http://schemas.microsoft.com/office/drawing/2014/main" val="3791761402"/>
                    </a:ext>
                  </a:extLst>
                </a:gridCol>
              </a:tblGrid>
              <a:tr h="949466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4426320"/>
                  </a:ext>
                </a:extLst>
              </a:tr>
              <a:tr h="679367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56803618"/>
                  </a:ext>
                </a:extLst>
              </a:tr>
              <a:tr h="679367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52346946"/>
                  </a:ext>
                </a:extLst>
              </a:tr>
              <a:tr h="679367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31552526"/>
                  </a:ext>
                </a:extLst>
              </a:tr>
              <a:tr h="679367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63740151"/>
                  </a:ext>
                </a:extLst>
              </a:tr>
              <a:tr h="679367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9643711"/>
                  </a:ext>
                </a:extLst>
              </a:tr>
            </a:tbl>
          </a:graphicData>
        </a:graphic>
      </p:graphicFrame>
      <p:pic>
        <p:nvPicPr>
          <p:cNvPr id="44" name="Picture 8" descr="Camara, Fotografia, Fotografía, Foto">
            <a:extLst>
              <a:ext uri="{FF2B5EF4-FFF2-40B4-BE49-F238E27FC236}">
                <a16:creationId xmlns:a16="http://schemas.microsoft.com/office/drawing/2014/main" id="{7954C75E-327C-4216-8FD4-DE1E1DF50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148" y="4948712"/>
            <a:ext cx="713705" cy="48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Basketball, Ball, Sport, Orange Ball">
            <a:extLst>
              <a:ext uri="{FF2B5EF4-FFF2-40B4-BE49-F238E27FC236}">
                <a16:creationId xmlns:a16="http://schemas.microsoft.com/office/drawing/2014/main" id="{2D363AB3-2A53-491A-8D99-FD590C864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2711" y="2672381"/>
            <a:ext cx="565217" cy="56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42613BE-75A5-49D6-9CFE-650D9D6C59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92391">
            <a:off x="10044489" y="4191403"/>
            <a:ext cx="762344" cy="485994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AF3319EB-F061-4CD1-9FD7-D773E22CF717}"/>
              </a:ext>
            </a:extLst>
          </p:cNvPr>
          <p:cNvSpPr txBox="1"/>
          <p:nvPr/>
        </p:nvSpPr>
        <p:spPr>
          <a:xfrm>
            <a:off x="7130730" y="2024459"/>
            <a:ext cx="1882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Tengo…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FE588DA-24B0-4FC9-821D-7068D53FF0B5}"/>
              </a:ext>
            </a:extLst>
          </p:cNvPr>
          <p:cNvSpPr txBox="1"/>
          <p:nvPr/>
        </p:nvSpPr>
        <p:spPr>
          <a:xfrm>
            <a:off x="9692943" y="2024459"/>
            <a:ext cx="1882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Tienes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…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6FD9082-7072-448B-97E8-EB4384C64ADB}"/>
              </a:ext>
            </a:extLst>
          </p:cNvPr>
          <p:cNvCxnSpPr>
            <a:endCxn id="43" idx="2"/>
          </p:cNvCxnSpPr>
          <p:nvPr/>
        </p:nvCxnSpPr>
        <p:spPr>
          <a:xfrm>
            <a:off x="9124457" y="2316846"/>
            <a:ext cx="0" cy="3834389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 descr="A picture containing chart&#10;&#10;Description automatically generated">
            <a:extLst>
              <a:ext uri="{FF2B5EF4-FFF2-40B4-BE49-F238E27FC236}">
                <a16:creationId xmlns:a16="http://schemas.microsoft.com/office/drawing/2014/main" id="{195636C7-C3AA-4677-BBE2-59180384FC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94805" y="4110618"/>
            <a:ext cx="446393" cy="765682"/>
          </a:xfrm>
          <a:prstGeom prst="rect">
            <a:avLst/>
          </a:prstGeom>
        </p:spPr>
      </p:pic>
      <p:pic>
        <p:nvPicPr>
          <p:cNvPr id="51" name="Picture 50" descr="Shape&#10;&#10;Description automatically generated">
            <a:extLst>
              <a:ext uri="{FF2B5EF4-FFF2-40B4-BE49-F238E27FC236}">
                <a16:creationId xmlns:a16="http://schemas.microsoft.com/office/drawing/2014/main" id="{48FE8939-8035-4ECF-AF81-C9977E4989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563" y="4725478"/>
            <a:ext cx="489400" cy="665003"/>
          </a:xfrm>
          <a:prstGeom prst="rect">
            <a:avLst/>
          </a:prstGeom>
        </p:spPr>
      </p:pic>
      <p:pic>
        <p:nvPicPr>
          <p:cNvPr id="58" name="Picture 4" descr="Bicicleta, Pequeño, Vehículo, Ciclo">
            <a:extLst>
              <a:ext uri="{FF2B5EF4-FFF2-40B4-BE49-F238E27FC236}">
                <a16:creationId xmlns:a16="http://schemas.microsoft.com/office/drawing/2014/main" id="{A7634100-B5E4-4333-BFED-55CFD6923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819" y="3471225"/>
            <a:ext cx="714674" cy="553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58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3D99AD30-3D35-4F87-9F3B-706DBDFC443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59"/>
          <a:stretch/>
        </p:blipFill>
        <p:spPr>
          <a:xfrm>
            <a:off x="10045314" y="3280532"/>
            <a:ext cx="739452" cy="724491"/>
          </a:xfrm>
          <a:prstGeom prst="rect">
            <a:avLst/>
          </a:prstGeom>
        </p:spPr>
      </p:pic>
      <p:pic>
        <p:nvPicPr>
          <p:cNvPr id="61" name="Picture 4" descr="Bicicleta, Pequeño, Vehículo, Ciclo">
            <a:extLst>
              <a:ext uri="{FF2B5EF4-FFF2-40B4-BE49-F238E27FC236}">
                <a16:creationId xmlns:a16="http://schemas.microsoft.com/office/drawing/2014/main" id="{E3D0F49C-AB71-4E3A-BE29-B8B03D2AA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643" y="5610404"/>
            <a:ext cx="714674" cy="553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Cuna, Cama, Hospital, Paciente, Cuidado">
            <a:extLst>
              <a:ext uri="{FF2B5EF4-FFF2-40B4-BE49-F238E27FC236}">
                <a16:creationId xmlns:a16="http://schemas.microsoft.com/office/drawing/2014/main" id="{A25FB837-DAF0-4C01-BC65-D47D1C7D2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2253" y="5639058"/>
            <a:ext cx="827878" cy="56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3B80A9E-E2EF-40B6-82BC-AA7A494FEC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450" y="2680130"/>
            <a:ext cx="1309375" cy="50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9090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FED3F-D782-4E7C-B24A-FD6C56651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0527" y="93578"/>
            <a:ext cx="1771473" cy="523219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Handout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52530EF-F0D4-4BAC-A3D7-93ECE5C0C0F5}"/>
              </a:ext>
            </a:extLst>
          </p:cNvPr>
          <p:cNvSpPr txBox="1"/>
          <p:nvPr/>
        </p:nvSpPr>
        <p:spPr>
          <a:xfrm>
            <a:off x="0" y="55334"/>
            <a:ext cx="1882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¡A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hablar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!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C1B40ADD-2BF8-45C9-AF98-7C212BDDB80C}"/>
              </a:ext>
            </a:extLst>
          </p:cNvPr>
          <p:cNvSpPr txBox="1"/>
          <p:nvPr/>
        </p:nvSpPr>
        <p:spPr>
          <a:xfrm>
            <a:off x="229111" y="1413085"/>
            <a:ext cx="39356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Persona B: Round 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09D16FF-545E-43F3-9BBA-05AB44009A9D}"/>
              </a:ext>
            </a:extLst>
          </p:cNvPr>
          <p:cNvSpPr txBox="1"/>
          <p:nvPr/>
        </p:nvSpPr>
        <p:spPr>
          <a:xfrm>
            <a:off x="6484834" y="1337798"/>
            <a:ext cx="39356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Persona B: Round 2</a:t>
            </a:r>
          </a:p>
        </p:txBody>
      </p:sp>
      <p:graphicFrame>
        <p:nvGraphicFramePr>
          <p:cNvPr id="34" name="Table 3">
            <a:extLst>
              <a:ext uri="{FF2B5EF4-FFF2-40B4-BE49-F238E27FC236}">
                <a16:creationId xmlns:a16="http://schemas.microsoft.com/office/drawing/2014/main" id="{630252E9-E660-402B-8C82-F5ACEADD7D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2109825"/>
              </p:ext>
            </p:extLst>
          </p:nvPr>
        </p:nvGraphicFramePr>
        <p:xfrm>
          <a:off x="6380850" y="1922573"/>
          <a:ext cx="5582039" cy="4618720"/>
        </p:xfrm>
        <a:graphic>
          <a:graphicData uri="http://schemas.openxmlformats.org/drawingml/2006/table">
            <a:tbl>
              <a:tblPr firstRow="1" bandRow="1"/>
              <a:tblGrid>
                <a:gridCol w="5582039">
                  <a:extLst>
                    <a:ext uri="{9D8B030D-6E8A-4147-A177-3AD203B41FA5}">
                      <a16:colId xmlns:a16="http://schemas.microsoft.com/office/drawing/2014/main" val="2358909386"/>
                    </a:ext>
                  </a:extLst>
                </a:gridCol>
              </a:tblGrid>
              <a:tr h="923744">
                <a:tc>
                  <a:txBody>
                    <a:bodyPr/>
                    <a:lstStyle/>
                    <a:p>
                      <a:pPr algn="l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1. ___ _______ a pencil case.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6803618"/>
                  </a:ext>
                </a:extLst>
              </a:tr>
              <a:tr h="923744">
                <a:tc>
                  <a:txBody>
                    <a:bodyPr/>
                    <a:lstStyle/>
                    <a:p>
                      <a:pPr algn="l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2. ___ _______ a male friend.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2346946"/>
                  </a:ext>
                </a:extLst>
              </a:tr>
              <a:tr h="923744">
                <a:tc>
                  <a:txBody>
                    <a:bodyPr/>
                    <a:lstStyle/>
                    <a:p>
                      <a:pPr algn="l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3. ___ _______ a bottle.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1552526"/>
                  </a:ext>
                </a:extLst>
              </a:tr>
              <a:tr h="923744">
                <a:tc>
                  <a:txBody>
                    <a:bodyPr/>
                    <a:lstStyle/>
                    <a:p>
                      <a:pPr algn="l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4. ___ _______ an answer.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3740151"/>
                  </a:ext>
                </a:extLst>
              </a:tr>
              <a:tr h="923744">
                <a:tc>
                  <a:txBody>
                    <a:bodyPr/>
                    <a:lstStyle/>
                    <a:p>
                      <a:pPr algn="l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5. ___ _______ a bike.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643711"/>
                  </a:ext>
                </a:extLst>
              </a:tr>
            </a:tbl>
          </a:graphicData>
        </a:graphic>
      </p:graphicFrame>
      <p:graphicFrame>
        <p:nvGraphicFramePr>
          <p:cNvPr id="36" name="Table 3">
            <a:extLst>
              <a:ext uri="{FF2B5EF4-FFF2-40B4-BE49-F238E27FC236}">
                <a16:creationId xmlns:a16="http://schemas.microsoft.com/office/drawing/2014/main" id="{6F09A4D3-E8E9-4903-9675-5CE93427F9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0654791"/>
              </p:ext>
            </p:extLst>
          </p:nvPr>
        </p:nvGraphicFramePr>
        <p:xfrm>
          <a:off x="351515" y="1922573"/>
          <a:ext cx="5567218" cy="4346301"/>
        </p:xfrm>
        <a:graphic>
          <a:graphicData uri="http://schemas.openxmlformats.org/drawingml/2006/table">
            <a:tbl>
              <a:tblPr firstRow="1" bandRow="1"/>
              <a:tblGrid>
                <a:gridCol w="780767">
                  <a:extLst>
                    <a:ext uri="{9D8B030D-6E8A-4147-A177-3AD203B41FA5}">
                      <a16:colId xmlns:a16="http://schemas.microsoft.com/office/drawing/2014/main" val="2358909386"/>
                    </a:ext>
                  </a:extLst>
                </a:gridCol>
                <a:gridCol w="2355273">
                  <a:extLst>
                    <a:ext uri="{9D8B030D-6E8A-4147-A177-3AD203B41FA5}">
                      <a16:colId xmlns:a16="http://schemas.microsoft.com/office/drawing/2014/main" val="1738757276"/>
                    </a:ext>
                  </a:extLst>
                </a:gridCol>
                <a:gridCol w="2431178">
                  <a:extLst>
                    <a:ext uri="{9D8B030D-6E8A-4147-A177-3AD203B41FA5}">
                      <a16:colId xmlns:a16="http://schemas.microsoft.com/office/drawing/2014/main" val="3791761402"/>
                    </a:ext>
                  </a:extLst>
                </a:gridCol>
              </a:tblGrid>
              <a:tr h="949466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4426320"/>
                  </a:ext>
                </a:extLst>
              </a:tr>
              <a:tr h="679367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56803618"/>
                  </a:ext>
                </a:extLst>
              </a:tr>
              <a:tr h="679367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52346946"/>
                  </a:ext>
                </a:extLst>
              </a:tr>
              <a:tr h="679367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31552526"/>
                  </a:ext>
                </a:extLst>
              </a:tr>
              <a:tr h="679367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63740151"/>
                  </a:ext>
                </a:extLst>
              </a:tr>
              <a:tr h="679367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9643711"/>
                  </a:ext>
                </a:extLst>
              </a:tr>
            </a:tbl>
          </a:graphicData>
        </a:graphic>
      </p:graphicFrame>
      <p:pic>
        <p:nvPicPr>
          <p:cNvPr id="38" name="Picture 2" descr="Bolsa, Escuela, Mochila">
            <a:extLst>
              <a:ext uri="{FF2B5EF4-FFF2-40B4-BE49-F238E27FC236}">
                <a16:creationId xmlns:a16="http://schemas.microsoft.com/office/drawing/2014/main" id="{D05BFFE0-60A6-4C5E-BFFE-8C542FDC8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364" y="5656314"/>
            <a:ext cx="530748" cy="694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6" descr="Smartphone, Teléfono Móvil, Androide, Tecnología">
            <a:extLst>
              <a:ext uri="{FF2B5EF4-FFF2-40B4-BE49-F238E27FC236}">
                <a16:creationId xmlns:a16="http://schemas.microsoft.com/office/drawing/2014/main" id="{32B89227-EF45-4116-9B94-C772BB5C3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602" y="5618316"/>
            <a:ext cx="319182" cy="63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895B1278-7237-455B-AF7E-6C115C6E6195}"/>
              </a:ext>
            </a:extLst>
          </p:cNvPr>
          <p:cNvSpPr txBox="1"/>
          <p:nvPr/>
        </p:nvSpPr>
        <p:spPr>
          <a:xfrm>
            <a:off x="1141397" y="2142098"/>
            <a:ext cx="1882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Tengo…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A428BF8-0C12-41CF-952F-ACA263513FE0}"/>
              </a:ext>
            </a:extLst>
          </p:cNvPr>
          <p:cNvSpPr txBox="1"/>
          <p:nvPr/>
        </p:nvSpPr>
        <p:spPr>
          <a:xfrm>
            <a:off x="3703610" y="2142098"/>
            <a:ext cx="1882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Tienes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…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F064459-3D83-4E90-A121-CD35D6AF6441}"/>
              </a:ext>
            </a:extLst>
          </p:cNvPr>
          <p:cNvCxnSpPr>
            <a:endCxn id="36" idx="2"/>
          </p:cNvCxnSpPr>
          <p:nvPr/>
        </p:nvCxnSpPr>
        <p:spPr>
          <a:xfrm>
            <a:off x="3135124" y="2434485"/>
            <a:ext cx="0" cy="3834389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47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37A52DC7-A2DC-4999-8E3A-8B8D6B57EE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3824" y="2783061"/>
            <a:ext cx="1048022" cy="746380"/>
          </a:xfrm>
          <a:prstGeom prst="rect">
            <a:avLst/>
          </a:prstGeom>
        </p:spPr>
      </p:pic>
      <p:pic>
        <p:nvPicPr>
          <p:cNvPr id="49" name="Picture 48" descr="A picture containing chart&#10;&#10;Description automatically generated">
            <a:extLst>
              <a:ext uri="{FF2B5EF4-FFF2-40B4-BE49-F238E27FC236}">
                <a16:creationId xmlns:a16="http://schemas.microsoft.com/office/drawing/2014/main" id="{34A834D5-2715-4CEE-9F45-27E982FE59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71471" y="2668750"/>
            <a:ext cx="502441" cy="861819"/>
          </a:xfrm>
          <a:prstGeom prst="rect">
            <a:avLst/>
          </a:prstGeom>
        </p:spPr>
      </p:pic>
      <p:pic>
        <p:nvPicPr>
          <p:cNvPr id="50" name="Picture 2" descr="Gato, Mascota, Gatito, Felino, Animal, Pelo, Kitty">
            <a:extLst>
              <a:ext uri="{FF2B5EF4-FFF2-40B4-BE49-F238E27FC236}">
                <a16:creationId xmlns:a16="http://schemas.microsoft.com/office/drawing/2014/main" id="{CC75B801-70DD-432E-81E3-0675436E8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417" y="3549803"/>
            <a:ext cx="654547" cy="69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 descr="Shape&#10;&#10;Description automatically generated">
            <a:extLst>
              <a:ext uri="{FF2B5EF4-FFF2-40B4-BE49-F238E27FC236}">
                <a16:creationId xmlns:a16="http://schemas.microsoft.com/office/drawing/2014/main" id="{A7AB9919-9E3C-4F35-8643-E0C2842FAC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230" y="4843117"/>
            <a:ext cx="489400" cy="665003"/>
          </a:xfrm>
          <a:prstGeom prst="rect">
            <a:avLst/>
          </a:prstGeom>
        </p:spPr>
      </p:pic>
      <p:sp>
        <p:nvSpPr>
          <p:cNvPr id="52" name="Speech Bubble: Rectangle with Corners Rounded 51">
            <a:extLst>
              <a:ext uri="{FF2B5EF4-FFF2-40B4-BE49-F238E27FC236}">
                <a16:creationId xmlns:a16="http://schemas.microsoft.com/office/drawing/2014/main" id="{B1B61208-83FB-4455-9AA0-57131E46F794}"/>
              </a:ext>
            </a:extLst>
          </p:cNvPr>
          <p:cNvSpPr/>
          <p:nvPr/>
        </p:nvSpPr>
        <p:spPr>
          <a:xfrm>
            <a:off x="1454186" y="3563838"/>
            <a:ext cx="927762" cy="586723"/>
          </a:xfrm>
          <a:prstGeom prst="wedgeRoundRectCallout">
            <a:avLst>
              <a:gd name="adj1" fmla="val -75578"/>
              <a:gd name="adj2" fmla="val -20736"/>
              <a:gd name="adj3" fmla="val 16667"/>
            </a:avLst>
          </a:prstGeom>
          <a:solidFill>
            <a:schemeClr val="accent3">
              <a:lumMod val="7500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>
                <a:latin typeface="Arial Black" panose="020B0A04020102020204" pitchFamily="34" charset="0"/>
              </a:rPr>
              <a:t>?</a:t>
            </a:r>
          </a:p>
        </p:txBody>
      </p:sp>
      <p:pic>
        <p:nvPicPr>
          <p:cNvPr id="53" name="Picture 52" descr="A picture containing text&#10;&#10;Description automatically generated">
            <a:extLst>
              <a:ext uri="{FF2B5EF4-FFF2-40B4-BE49-F238E27FC236}">
                <a16:creationId xmlns:a16="http://schemas.microsoft.com/office/drawing/2014/main" id="{C3C5BC11-2A34-4D6F-81B2-C5F935815B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548" y="4296242"/>
            <a:ext cx="579784" cy="523220"/>
          </a:xfrm>
          <a:prstGeom prst="rect">
            <a:avLst/>
          </a:prstGeom>
        </p:spPr>
      </p:pic>
      <p:pic>
        <p:nvPicPr>
          <p:cNvPr id="54" name="Picture 5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3B51B2FB-2F86-4997-A0E9-CBCA5B9DA5B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034"/>
          <a:stretch/>
        </p:blipFill>
        <p:spPr>
          <a:xfrm>
            <a:off x="1504640" y="4183408"/>
            <a:ext cx="674115" cy="741689"/>
          </a:xfrm>
          <a:prstGeom prst="rect">
            <a:avLst/>
          </a:prstGeom>
        </p:spPr>
      </p:pic>
      <p:pic>
        <p:nvPicPr>
          <p:cNvPr id="21" name="Picture 2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D324743-F801-4337-93E5-13A8F323CE6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97" y="5035940"/>
            <a:ext cx="1309375" cy="50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592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557E17E-9991-97ED-7757-48564E19BE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8777" y="3796907"/>
            <a:ext cx="1503085" cy="12315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A36511-0D61-69A8-11B6-22CAA6D92A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262" y="5249108"/>
            <a:ext cx="1282549" cy="720792"/>
          </a:xfrm>
          <a:prstGeom prst="rect">
            <a:avLst/>
          </a:prstGeom>
        </p:spPr>
      </p:pic>
      <p:sp>
        <p:nvSpPr>
          <p:cNvPr id="98" name="Google Shape;98;p2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26002" y="262238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/>
          <p:nvPr/>
        </p:nvSpPr>
        <p:spPr>
          <a:xfrm>
            <a:off x="7495591" y="4426586"/>
            <a:ext cx="3214451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FF3333"/>
                </a:solidFill>
                <a:latin typeface="Modern Love" panose="04090805081005020601" pitchFamily="82" charset="0"/>
                <a:sym typeface="Arial"/>
              </a:rPr>
              <a:t>rojo</a:t>
            </a:r>
            <a:endParaRPr dirty="0">
              <a:latin typeface="Modern Love" panose="04090805081005020601" pitchFamily="82" charset="0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4891801"/>
            <a:ext cx="4350984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Char char="-"/>
            </a:pPr>
            <a:r>
              <a:rPr lang="en-GB" sz="28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‘</a:t>
            </a:r>
            <a:r>
              <a:rPr lang="en-GB" sz="2800" b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tener</a:t>
            </a:r>
            <a:r>
              <a:rPr lang="en-GB" sz="28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’: 1</a:t>
            </a:r>
            <a:r>
              <a:rPr lang="en-GB" sz="2800" b="1" baseline="300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</a:t>
            </a:r>
            <a:r>
              <a:rPr lang="en-GB" sz="28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&amp; 3</a:t>
            </a:r>
            <a:r>
              <a:rPr lang="en-GB" sz="2800" b="1" baseline="300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rd</a:t>
            </a:r>
            <a:r>
              <a:rPr lang="en-GB" sz="28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person plural</a:t>
            </a:r>
            <a:endParaRPr lang="en-GB" sz="2800" dirty="0"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Char char="-"/>
            </a:pPr>
            <a:r>
              <a:rPr lang="en-GB" sz="2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SSC [</a:t>
            </a:r>
            <a:r>
              <a:rPr lang="en-GB" sz="2800" b="1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</a:t>
            </a:r>
            <a:r>
              <a:rPr lang="en-GB" sz="2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 [ci]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Char char="-"/>
            </a:pPr>
            <a:endParaRPr lang="en-GB" sz="2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F0534-389A-424E-948D-9C52302B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4350984" cy="1325563"/>
          </a:xfrm>
        </p:spPr>
        <p:txBody>
          <a:bodyPr>
            <a:norm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Describing me and others</a:t>
            </a:r>
            <a:endParaRPr lang="en-GB" sz="4000" dirty="0"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E4C85A4-2170-FC93-201E-F62D4F29D366}"/>
              </a:ext>
            </a:extLst>
          </p:cNvPr>
          <p:cNvGrpSpPr/>
          <p:nvPr/>
        </p:nvGrpSpPr>
        <p:grpSpPr>
          <a:xfrm flipH="1">
            <a:off x="1788682" y="2556713"/>
            <a:ext cx="3582140" cy="1956750"/>
            <a:chOff x="1745782" y="1966558"/>
            <a:chExt cx="2346244" cy="1372022"/>
          </a:xfrm>
        </p:grpSpPr>
        <p:pic>
          <p:nvPicPr>
            <p:cNvPr id="4" name="Picture 3" descr="Free Bubble Speech vector and picture">
              <a:extLst>
                <a:ext uri="{FF2B5EF4-FFF2-40B4-BE49-F238E27FC236}">
                  <a16:creationId xmlns:a16="http://schemas.microsoft.com/office/drawing/2014/main" id="{7004FA53-873C-2E2B-E1B0-59FDEC5439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0678" y="1966558"/>
              <a:ext cx="2261348" cy="13720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0D7F780-57E6-4493-FD34-A49B103E375B}"/>
                </a:ext>
              </a:extLst>
            </p:cNvPr>
            <p:cNvSpPr txBox="1"/>
            <p:nvPr/>
          </p:nvSpPr>
          <p:spPr>
            <a:xfrm>
              <a:off x="1745782" y="2341143"/>
              <a:ext cx="2346244" cy="4963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GB" sz="4000" b="1" dirty="0">
                  <a:ln w="22225">
                    <a:solidFill>
                      <a:srgbClr val="156891"/>
                    </a:solidFill>
                    <a:prstDash val="solid"/>
                  </a:ln>
                  <a:solidFill>
                    <a:srgbClr val="94E3FE"/>
                  </a:solidFill>
                  <a:latin typeface="Jumble" panose="02000503000000020004" pitchFamily="2" charset="0"/>
                  <a:cs typeface="Dreaming Outloud Pro" panose="03050502040302030504" pitchFamily="66" charset="0"/>
                </a:rPr>
                <a:t>¿Qué tienes?</a:t>
              </a:r>
            </a:p>
          </p:txBody>
        </p:sp>
      </p:grpSp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6945208B-2A97-11FE-702D-60D2488F4F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68960" y="4552388"/>
            <a:ext cx="1213753" cy="2305612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DF1984FA-B432-5C41-A89A-B6EE475747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919" y="5632636"/>
            <a:ext cx="579784" cy="523220"/>
          </a:xfrm>
          <a:prstGeom prst="rect">
            <a:avLst/>
          </a:prstGeom>
        </p:spPr>
      </p:pic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BDA3CC8-29FE-644C-3F40-EC98A96394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487" y="5799721"/>
            <a:ext cx="2737604" cy="106531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2400" y="104986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108;p3">
            <a:extLst>
              <a:ext uri="{FF2B5EF4-FFF2-40B4-BE49-F238E27FC236}">
                <a16:creationId xmlns:a16="http://schemas.microsoft.com/office/drawing/2014/main" id="{1FBC0FDA-5EED-4EEB-8C36-681F2D0CB094}"/>
              </a:ext>
            </a:extLst>
          </p:cNvPr>
          <p:cNvSpPr txBox="1"/>
          <p:nvPr/>
        </p:nvSpPr>
        <p:spPr>
          <a:xfrm>
            <a:off x="120261" y="1456268"/>
            <a:ext cx="2185292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88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[ci]</a:t>
            </a:r>
            <a:endParaRPr sz="88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10;p3">
            <a:extLst>
              <a:ext uri="{FF2B5EF4-FFF2-40B4-BE49-F238E27FC236}">
                <a16:creationId xmlns:a16="http://schemas.microsoft.com/office/drawing/2014/main" id="{6475E183-D09A-48FB-AA85-BDB9DF51E03B}"/>
              </a:ext>
            </a:extLst>
          </p:cNvPr>
          <p:cNvSpPr txBox="1"/>
          <p:nvPr/>
        </p:nvSpPr>
        <p:spPr>
          <a:xfrm>
            <a:off x="2760459" y="1456268"/>
            <a:ext cx="7125988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2060"/>
              </a:buClr>
              <a:buSzPts val="11500"/>
            </a:pPr>
            <a:r>
              <a:rPr lang="en-GB" sz="8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88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</a:t>
            </a:r>
            <a:r>
              <a:rPr lang="en-GB" sz="88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ci</a:t>
            </a:r>
            <a:r>
              <a:rPr lang="en-GB" sz="88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</a:t>
            </a:r>
            <a:endParaRPr sz="8800" b="1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08;p3">
            <a:extLst>
              <a:ext uri="{FF2B5EF4-FFF2-40B4-BE49-F238E27FC236}">
                <a16:creationId xmlns:a16="http://schemas.microsoft.com/office/drawing/2014/main" id="{3F9AE319-3A8B-4D4B-BD3D-0D0309F3F5C2}"/>
              </a:ext>
            </a:extLst>
          </p:cNvPr>
          <p:cNvSpPr txBox="1"/>
          <p:nvPr/>
        </p:nvSpPr>
        <p:spPr>
          <a:xfrm>
            <a:off x="120261" y="4197061"/>
            <a:ext cx="2428975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88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88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</a:t>
            </a:r>
            <a:r>
              <a:rPr lang="en-GB" sz="88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sz="88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0;p3">
            <a:extLst>
              <a:ext uri="{FF2B5EF4-FFF2-40B4-BE49-F238E27FC236}">
                <a16:creationId xmlns:a16="http://schemas.microsoft.com/office/drawing/2014/main" id="{96CE77A8-AA43-4B13-BDE8-905B3A63E20B}"/>
              </a:ext>
            </a:extLst>
          </p:cNvPr>
          <p:cNvSpPr txBox="1"/>
          <p:nvPr/>
        </p:nvSpPr>
        <p:spPr>
          <a:xfrm>
            <a:off x="2830576" y="4197061"/>
            <a:ext cx="4415050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2060"/>
              </a:buClr>
              <a:buSzPts val="11500"/>
            </a:pPr>
            <a:r>
              <a:rPr lang="en-GB" sz="8800" b="1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88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</a:t>
            </a:r>
            <a:r>
              <a:rPr lang="en-GB" sz="88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ntro</a:t>
            </a:r>
            <a:endParaRPr sz="8800" b="1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B98AC53-9E26-4E83-AFCF-8C1619E327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51344" y="3892542"/>
            <a:ext cx="1891420" cy="190001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3BC13C8-A6AD-46D2-9CE3-AC4637F6FF3F}"/>
              </a:ext>
            </a:extLst>
          </p:cNvPr>
          <p:cNvGrpSpPr/>
          <p:nvPr/>
        </p:nvGrpSpPr>
        <p:grpSpPr>
          <a:xfrm>
            <a:off x="7622959" y="473904"/>
            <a:ext cx="2148189" cy="2854057"/>
            <a:chOff x="3893917" y="1926510"/>
            <a:chExt cx="3081311" cy="4093790"/>
          </a:xfrm>
        </p:grpSpPr>
        <p:pic>
          <p:nvPicPr>
            <p:cNvPr id="14" name="Picture 13" descr="Icon&#10;&#10;Description automatically generated">
              <a:extLst>
                <a:ext uri="{FF2B5EF4-FFF2-40B4-BE49-F238E27FC236}">
                  <a16:creationId xmlns:a16="http://schemas.microsoft.com/office/drawing/2014/main" id="{A18B6893-2A60-47DF-9D54-B951E83D18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3917" y="3043808"/>
              <a:ext cx="2392821" cy="2976492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725592E-6770-40D5-9F1C-DF1AF827A28C}"/>
                </a:ext>
              </a:extLst>
            </p:cNvPr>
            <p:cNvSpPr txBox="1"/>
            <p:nvPr/>
          </p:nvSpPr>
          <p:spPr>
            <a:xfrm>
              <a:off x="4267202" y="5109882"/>
              <a:ext cx="1757082" cy="441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[to say, tell]</a:t>
              </a: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B623871D-3AFA-45D0-A6C9-C7CD6A759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3232" y="1926510"/>
              <a:ext cx="1901996" cy="18083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644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ulces, Pastel, Postre, Cumpleaños, Alimentos, Vistoso">
            <a:extLst>
              <a:ext uri="{FF2B5EF4-FFF2-40B4-BE49-F238E27FC236}">
                <a16:creationId xmlns:a16="http://schemas.microsoft.com/office/drawing/2014/main" id="{257A7827-FED4-4D6B-BADD-4CA2604F6E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91" t="9947"/>
          <a:stretch/>
        </p:blipFill>
        <p:spPr bwMode="auto">
          <a:xfrm>
            <a:off x="765081" y="3920179"/>
            <a:ext cx="1095174" cy="72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9142" y="104986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10477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2" descr="Bar Chocolate, Brown, Sweet, Delicious">
            <a:extLst>
              <a:ext uri="{FF2B5EF4-FFF2-40B4-BE49-F238E27FC236}">
                <a16:creationId xmlns:a16="http://schemas.microsoft.com/office/drawing/2014/main" id="{803F2CE7-686D-4635-9A18-07552812E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717" y="2527870"/>
            <a:ext cx="666447" cy="53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1549FF-4BBA-4535-8F7A-1609849F5E32}"/>
              </a:ext>
            </a:extLst>
          </p:cNvPr>
          <p:cNvSpPr txBox="1"/>
          <p:nvPr/>
        </p:nvSpPr>
        <p:spPr>
          <a:xfrm>
            <a:off x="171868" y="165854"/>
            <a:ext cx="51571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Sofía wants to cross the river.</a:t>
            </a:r>
          </a:p>
        </p:txBody>
      </p:sp>
      <p:pic>
        <p:nvPicPr>
          <p:cNvPr id="2055" name="Picture 7" descr="Ondas, Oceano, Agua, Mar, Río">
            <a:extLst>
              <a:ext uri="{FF2B5EF4-FFF2-40B4-BE49-F238E27FC236}">
                <a16:creationId xmlns:a16="http://schemas.microsoft.com/office/drawing/2014/main" id="{DC862DE9-1664-409A-94F5-93FCF42340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56" b="26779"/>
          <a:stretch/>
        </p:blipFill>
        <p:spPr bwMode="auto">
          <a:xfrm>
            <a:off x="1873305" y="3496200"/>
            <a:ext cx="1138055" cy="43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Roca, Rock, Naturaleza, Guijarro, Zen, Exterior, Gris">
            <a:extLst>
              <a:ext uri="{FF2B5EF4-FFF2-40B4-BE49-F238E27FC236}">
                <a16:creationId xmlns:a16="http://schemas.microsoft.com/office/drawing/2014/main" id="{6F53DB65-F671-4A44-A149-FCA2B6FF8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890" y="5960187"/>
            <a:ext cx="992577" cy="55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hlinkClick r:id="" action="ppaction://noaction">
              <a:snd r:embed="rId8" name="4_2.wav"/>
            </a:hlinkClick>
            <a:extLst>
              <a:ext uri="{FF2B5EF4-FFF2-40B4-BE49-F238E27FC236}">
                <a16:creationId xmlns:a16="http://schemas.microsoft.com/office/drawing/2014/main" id="{5152D1E0-4A0E-4D51-814D-EFE4AB95F4D2}"/>
              </a:ext>
            </a:extLst>
          </p:cNvPr>
          <p:cNvSpPr txBox="1"/>
          <p:nvPr/>
        </p:nvSpPr>
        <p:spPr>
          <a:xfrm>
            <a:off x="695809" y="4389349"/>
            <a:ext cx="109356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dulces</a:t>
            </a:r>
            <a:endParaRPr lang="en-GB" sz="2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" name="Picture 7" descr="Ondas, Oceano, Agua, Mar, Río">
            <a:extLst>
              <a:ext uri="{FF2B5EF4-FFF2-40B4-BE49-F238E27FC236}">
                <a16:creationId xmlns:a16="http://schemas.microsoft.com/office/drawing/2014/main" id="{B1002373-FB4E-4B85-938B-97996D89EE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83" b="66135"/>
          <a:stretch/>
        </p:blipFill>
        <p:spPr bwMode="auto">
          <a:xfrm>
            <a:off x="250091" y="4984294"/>
            <a:ext cx="992577" cy="32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7" descr="Ondas, Oceano, Agua, Mar, Río">
            <a:extLst>
              <a:ext uri="{FF2B5EF4-FFF2-40B4-BE49-F238E27FC236}">
                <a16:creationId xmlns:a16="http://schemas.microsoft.com/office/drawing/2014/main" id="{1425335B-BFD0-4604-93C2-0BD671BA56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83" b="66135"/>
          <a:stretch/>
        </p:blipFill>
        <p:spPr bwMode="auto">
          <a:xfrm rot="21369283">
            <a:off x="1175723" y="4996994"/>
            <a:ext cx="992577" cy="32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7" descr="Ondas, Oceano, Agua, Mar, Río">
            <a:extLst>
              <a:ext uri="{FF2B5EF4-FFF2-40B4-BE49-F238E27FC236}">
                <a16:creationId xmlns:a16="http://schemas.microsoft.com/office/drawing/2014/main" id="{33111439-4260-48EF-987E-CDBCC42EA5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83" b="66135"/>
          <a:stretch/>
        </p:blipFill>
        <p:spPr bwMode="auto">
          <a:xfrm rot="21395833">
            <a:off x="2076771" y="4971594"/>
            <a:ext cx="992577" cy="32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7" descr="Ondas, Oceano, Agua, Mar, Río">
            <a:extLst>
              <a:ext uri="{FF2B5EF4-FFF2-40B4-BE49-F238E27FC236}">
                <a16:creationId xmlns:a16="http://schemas.microsoft.com/office/drawing/2014/main" id="{E0DB053B-149D-4170-8E1E-8D595EB9CE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83" b="66135"/>
          <a:stretch/>
        </p:blipFill>
        <p:spPr bwMode="auto">
          <a:xfrm>
            <a:off x="3002403" y="4984294"/>
            <a:ext cx="992577" cy="32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Ondas, Oceano, Agua, Mar, Río">
            <a:extLst>
              <a:ext uri="{FF2B5EF4-FFF2-40B4-BE49-F238E27FC236}">
                <a16:creationId xmlns:a16="http://schemas.microsoft.com/office/drawing/2014/main" id="{B5624E91-932B-4B8C-88AF-FE307798BB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83" b="66135"/>
          <a:stretch/>
        </p:blipFill>
        <p:spPr bwMode="auto">
          <a:xfrm>
            <a:off x="3919755" y="4993992"/>
            <a:ext cx="992577" cy="32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7" descr="Ondas, Oceano, Agua, Mar, Río">
            <a:extLst>
              <a:ext uri="{FF2B5EF4-FFF2-40B4-BE49-F238E27FC236}">
                <a16:creationId xmlns:a16="http://schemas.microsoft.com/office/drawing/2014/main" id="{B233DDE5-12AF-4ACB-B12A-57B57D4F32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83" b="66135"/>
          <a:stretch/>
        </p:blipFill>
        <p:spPr bwMode="auto">
          <a:xfrm>
            <a:off x="4845387" y="5019392"/>
            <a:ext cx="992577" cy="32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7" descr="Ondas, Oceano, Agua, Mar, Río">
            <a:extLst>
              <a:ext uri="{FF2B5EF4-FFF2-40B4-BE49-F238E27FC236}">
                <a16:creationId xmlns:a16="http://schemas.microsoft.com/office/drawing/2014/main" id="{B49BA745-AF40-451E-AC9F-26619061C5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83" b="66135"/>
          <a:stretch/>
        </p:blipFill>
        <p:spPr bwMode="auto">
          <a:xfrm>
            <a:off x="5748843" y="5024464"/>
            <a:ext cx="992577" cy="32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7" descr="Ondas, Oceano, Agua, Mar, Río">
            <a:extLst>
              <a:ext uri="{FF2B5EF4-FFF2-40B4-BE49-F238E27FC236}">
                <a16:creationId xmlns:a16="http://schemas.microsoft.com/office/drawing/2014/main" id="{4E150C8C-4BB9-4587-A253-6ED76B7A0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83" b="66135"/>
          <a:stretch/>
        </p:blipFill>
        <p:spPr bwMode="auto">
          <a:xfrm>
            <a:off x="6649075" y="5037164"/>
            <a:ext cx="992577" cy="32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7" descr="Ondas, Oceano, Agua, Mar, Río">
            <a:extLst>
              <a:ext uri="{FF2B5EF4-FFF2-40B4-BE49-F238E27FC236}">
                <a16:creationId xmlns:a16="http://schemas.microsoft.com/office/drawing/2014/main" id="{A78204AC-17A2-449F-BD41-16AC7C5E52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83" b="66135"/>
          <a:stretch/>
        </p:blipFill>
        <p:spPr bwMode="auto">
          <a:xfrm>
            <a:off x="7565589" y="5056264"/>
            <a:ext cx="992577" cy="32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7" descr="Ondas, Oceano, Agua, Mar, Río">
            <a:extLst>
              <a:ext uri="{FF2B5EF4-FFF2-40B4-BE49-F238E27FC236}">
                <a16:creationId xmlns:a16="http://schemas.microsoft.com/office/drawing/2014/main" id="{60AC9778-A4DE-4DF8-80F2-5B8133726B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83" b="66135"/>
          <a:stretch/>
        </p:blipFill>
        <p:spPr bwMode="auto">
          <a:xfrm>
            <a:off x="8491221" y="5068964"/>
            <a:ext cx="992577" cy="32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7" descr="Ondas, Oceano, Agua, Mar, Río">
            <a:extLst>
              <a:ext uri="{FF2B5EF4-FFF2-40B4-BE49-F238E27FC236}">
                <a16:creationId xmlns:a16="http://schemas.microsoft.com/office/drawing/2014/main" id="{F914FF32-7874-4FD6-9F93-822CF84FA1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56" b="26779"/>
          <a:stretch/>
        </p:blipFill>
        <p:spPr bwMode="auto">
          <a:xfrm>
            <a:off x="2874421" y="3496200"/>
            <a:ext cx="1138055" cy="43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7" descr="Ondas, Oceano, Agua, Mar, Río">
            <a:extLst>
              <a:ext uri="{FF2B5EF4-FFF2-40B4-BE49-F238E27FC236}">
                <a16:creationId xmlns:a16="http://schemas.microsoft.com/office/drawing/2014/main" id="{DCF32270-43DD-4C7E-A132-34063C34DD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56" b="26779"/>
          <a:stretch/>
        </p:blipFill>
        <p:spPr bwMode="auto">
          <a:xfrm>
            <a:off x="3847015" y="3510247"/>
            <a:ext cx="1138055" cy="43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7" descr="Ondas, Oceano, Agua, Mar, Río">
            <a:extLst>
              <a:ext uri="{FF2B5EF4-FFF2-40B4-BE49-F238E27FC236}">
                <a16:creationId xmlns:a16="http://schemas.microsoft.com/office/drawing/2014/main" id="{82612A03-C073-4F72-8D71-F148B3B358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56" b="26779"/>
          <a:stretch/>
        </p:blipFill>
        <p:spPr bwMode="auto">
          <a:xfrm>
            <a:off x="4890862" y="3510246"/>
            <a:ext cx="1138055" cy="43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7" descr="Ondas, Oceano, Agua, Mar, Río">
            <a:extLst>
              <a:ext uri="{FF2B5EF4-FFF2-40B4-BE49-F238E27FC236}">
                <a16:creationId xmlns:a16="http://schemas.microsoft.com/office/drawing/2014/main" id="{0CB06FCD-743F-40F0-99AF-20A9715C05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56" b="26779"/>
          <a:stretch/>
        </p:blipFill>
        <p:spPr bwMode="auto">
          <a:xfrm>
            <a:off x="5934566" y="3524310"/>
            <a:ext cx="1138055" cy="43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7" descr="Ondas, Oceano, Agua, Mar, Río">
            <a:extLst>
              <a:ext uri="{FF2B5EF4-FFF2-40B4-BE49-F238E27FC236}">
                <a16:creationId xmlns:a16="http://schemas.microsoft.com/office/drawing/2014/main" id="{6170A6EB-A269-4C0D-8D86-B9A001385D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56" b="26779"/>
          <a:stretch/>
        </p:blipFill>
        <p:spPr bwMode="auto">
          <a:xfrm>
            <a:off x="6923822" y="3524310"/>
            <a:ext cx="1138055" cy="43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7" descr="Ondas, Oceano, Agua, Mar, Río">
            <a:extLst>
              <a:ext uri="{FF2B5EF4-FFF2-40B4-BE49-F238E27FC236}">
                <a16:creationId xmlns:a16="http://schemas.microsoft.com/office/drawing/2014/main" id="{C018FA5B-F0E7-4533-AF44-05ED43D337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56" b="26779"/>
          <a:stretch/>
        </p:blipFill>
        <p:spPr bwMode="auto">
          <a:xfrm>
            <a:off x="7956079" y="3538179"/>
            <a:ext cx="1138055" cy="43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7" descr="Ondas, Oceano, Agua, Mar, Río">
            <a:extLst>
              <a:ext uri="{FF2B5EF4-FFF2-40B4-BE49-F238E27FC236}">
                <a16:creationId xmlns:a16="http://schemas.microsoft.com/office/drawing/2014/main" id="{B892541A-1BD6-4C0D-9DFB-CDED185FEC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35"/>
          <a:stretch/>
        </p:blipFill>
        <p:spPr bwMode="auto">
          <a:xfrm>
            <a:off x="1923063" y="6316080"/>
            <a:ext cx="1138055" cy="32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7" descr="Ondas, Oceano, Agua, Mar, Río">
            <a:extLst>
              <a:ext uri="{FF2B5EF4-FFF2-40B4-BE49-F238E27FC236}">
                <a16:creationId xmlns:a16="http://schemas.microsoft.com/office/drawing/2014/main" id="{3772E0F3-F0E0-4741-808E-C3D2C16938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35"/>
          <a:stretch/>
        </p:blipFill>
        <p:spPr bwMode="auto">
          <a:xfrm>
            <a:off x="2929663" y="6316080"/>
            <a:ext cx="1138055" cy="32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7" descr="Ondas, Oceano, Agua, Mar, Río">
            <a:extLst>
              <a:ext uri="{FF2B5EF4-FFF2-40B4-BE49-F238E27FC236}">
                <a16:creationId xmlns:a16="http://schemas.microsoft.com/office/drawing/2014/main" id="{51E0FD22-137F-451F-A6A8-1A6A7CDA52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35"/>
          <a:stretch/>
        </p:blipFill>
        <p:spPr bwMode="auto">
          <a:xfrm>
            <a:off x="3983792" y="6329667"/>
            <a:ext cx="1138055" cy="32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7" descr="Ondas, Oceano, Agua, Mar, Río">
            <a:extLst>
              <a:ext uri="{FF2B5EF4-FFF2-40B4-BE49-F238E27FC236}">
                <a16:creationId xmlns:a16="http://schemas.microsoft.com/office/drawing/2014/main" id="{502CB2A3-C5A7-4042-9DD8-4FF804F3D4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35"/>
          <a:stretch/>
        </p:blipFill>
        <p:spPr bwMode="auto">
          <a:xfrm>
            <a:off x="5030360" y="6341192"/>
            <a:ext cx="1138055" cy="32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7" descr="Ondas, Oceano, Agua, Mar, Río">
            <a:extLst>
              <a:ext uri="{FF2B5EF4-FFF2-40B4-BE49-F238E27FC236}">
                <a16:creationId xmlns:a16="http://schemas.microsoft.com/office/drawing/2014/main" id="{7977BFEF-9324-43FB-A9B5-6453F6AD7A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35"/>
          <a:stretch/>
        </p:blipFill>
        <p:spPr bwMode="auto">
          <a:xfrm>
            <a:off x="6072985" y="6353892"/>
            <a:ext cx="1138055" cy="32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 descr="Ondas, Oceano, Agua, Mar, Río">
            <a:extLst>
              <a:ext uri="{FF2B5EF4-FFF2-40B4-BE49-F238E27FC236}">
                <a16:creationId xmlns:a16="http://schemas.microsoft.com/office/drawing/2014/main" id="{419035B2-B7C0-436B-ACCF-9A2EBC0639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35"/>
          <a:stretch/>
        </p:blipFill>
        <p:spPr bwMode="auto">
          <a:xfrm>
            <a:off x="878532" y="6316079"/>
            <a:ext cx="1138055" cy="32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9" descr="Roca, Rock, Naturaleza, Guijarro, Zen, Exterior, Gris">
            <a:extLst>
              <a:ext uri="{FF2B5EF4-FFF2-40B4-BE49-F238E27FC236}">
                <a16:creationId xmlns:a16="http://schemas.microsoft.com/office/drawing/2014/main" id="{BC0ADC46-6A8B-42C2-B9CE-9471ACED4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648" y="5982784"/>
            <a:ext cx="992577" cy="55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Roca, Rock, Naturaleza, Guijarro, Zen, Exterior, Gris">
            <a:extLst>
              <a:ext uri="{FF2B5EF4-FFF2-40B4-BE49-F238E27FC236}">
                <a16:creationId xmlns:a16="http://schemas.microsoft.com/office/drawing/2014/main" id="{FD233634-EF16-4F85-9E8E-918DA7F8B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00" y="4497523"/>
            <a:ext cx="992577" cy="55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 descr="Roca, Rock, Naturaleza, Guijarro, Zen, Exterior, Gris">
            <a:extLst>
              <a:ext uri="{FF2B5EF4-FFF2-40B4-BE49-F238E27FC236}">
                <a16:creationId xmlns:a16="http://schemas.microsoft.com/office/drawing/2014/main" id="{97146F16-67C2-4522-8507-680A77986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044" y="4461561"/>
            <a:ext cx="992577" cy="55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9" descr="Roca, Rock, Naturaleza, Guijarro, Zen, Exterior, Gris">
            <a:extLst>
              <a:ext uri="{FF2B5EF4-FFF2-40B4-BE49-F238E27FC236}">
                <a16:creationId xmlns:a16="http://schemas.microsoft.com/office/drawing/2014/main" id="{0ECF7FF0-3380-4901-A6C3-1BEC5C5CE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071" y="4497525"/>
            <a:ext cx="992577" cy="55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9" descr="Roca, Rock, Naturaleza, Guijarro, Zen, Exterior, Gris">
            <a:extLst>
              <a:ext uri="{FF2B5EF4-FFF2-40B4-BE49-F238E27FC236}">
                <a16:creationId xmlns:a16="http://schemas.microsoft.com/office/drawing/2014/main" id="{05DA99E6-BA2F-45B1-80D7-D1D589190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269" y="4558871"/>
            <a:ext cx="992577" cy="55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9" descr="Roca, Rock, Naturaleza, Guijarro, Zen, Exterior, Gris">
            <a:extLst>
              <a:ext uri="{FF2B5EF4-FFF2-40B4-BE49-F238E27FC236}">
                <a16:creationId xmlns:a16="http://schemas.microsoft.com/office/drawing/2014/main" id="{542A9F23-F531-4BD7-94FF-96203D21E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6971" y="4594339"/>
            <a:ext cx="992577" cy="55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9" descr="Roca, Rock, Naturaleza, Guijarro, Zen, Exterior, Gris">
            <a:extLst>
              <a:ext uri="{FF2B5EF4-FFF2-40B4-BE49-F238E27FC236}">
                <a16:creationId xmlns:a16="http://schemas.microsoft.com/office/drawing/2014/main" id="{01985968-3158-452B-B6D7-8D11D2B05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625" y="3079832"/>
            <a:ext cx="992577" cy="55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9" descr="Roca, Rock, Naturaleza, Guijarro, Zen, Exterior, Gris">
            <a:extLst>
              <a:ext uri="{FF2B5EF4-FFF2-40B4-BE49-F238E27FC236}">
                <a16:creationId xmlns:a16="http://schemas.microsoft.com/office/drawing/2014/main" id="{9396616B-CB44-475F-AA90-8390341B8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393" y="3107000"/>
            <a:ext cx="992577" cy="55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Roca, Rock, Naturaleza, Guijarro, Zen, Exterior, Gris">
            <a:extLst>
              <a:ext uri="{FF2B5EF4-FFF2-40B4-BE49-F238E27FC236}">
                <a16:creationId xmlns:a16="http://schemas.microsoft.com/office/drawing/2014/main" id="{ED13765D-1ECF-4ED7-9AD3-C34984095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133" y="3154250"/>
            <a:ext cx="992577" cy="55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3A913536-878A-4473-901A-C1B3C115BAA2}"/>
              </a:ext>
            </a:extLst>
          </p:cNvPr>
          <p:cNvSpPr txBox="1"/>
          <p:nvPr/>
        </p:nvSpPr>
        <p:spPr>
          <a:xfrm>
            <a:off x="7171092" y="4229173"/>
            <a:ext cx="3000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0FF5D8-793E-4021-A297-33B678F8A0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53332" y="2415367"/>
            <a:ext cx="621846" cy="615749"/>
          </a:xfrm>
          <a:prstGeom prst="rect">
            <a:avLst/>
          </a:prstGeom>
        </p:spPr>
      </p:pic>
      <p:pic>
        <p:nvPicPr>
          <p:cNvPr id="73" name="Picture 7" descr="Ondas, Oceano, Agua, Mar, Río">
            <a:extLst>
              <a:ext uri="{FF2B5EF4-FFF2-40B4-BE49-F238E27FC236}">
                <a16:creationId xmlns:a16="http://schemas.microsoft.com/office/drawing/2014/main" id="{BE4C562E-E57F-40F3-A924-21ADE7EF8E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12" r="35538" b="26779"/>
          <a:stretch/>
        </p:blipFill>
        <p:spPr bwMode="auto">
          <a:xfrm>
            <a:off x="8723260" y="3615915"/>
            <a:ext cx="733616" cy="37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7" descr="Ondas, Oceano, Agua, Mar, Río">
            <a:extLst>
              <a:ext uri="{FF2B5EF4-FFF2-40B4-BE49-F238E27FC236}">
                <a16:creationId xmlns:a16="http://schemas.microsoft.com/office/drawing/2014/main" id="{10CD0B7D-02F7-41FD-AFD4-0593B3F25F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35"/>
          <a:stretch/>
        </p:blipFill>
        <p:spPr bwMode="auto">
          <a:xfrm>
            <a:off x="7038552" y="6350206"/>
            <a:ext cx="1138055" cy="32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" descr="Ondas, Oceano, Agua, Mar, Río">
            <a:extLst>
              <a:ext uri="{FF2B5EF4-FFF2-40B4-BE49-F238E27FC236}">
                <a16:creationId xmlns:a16="http://schemas.microsoft.com/office/drawing/2014/main" id="{2B6718CF-DC40-4FDC-83A7-BBF17F72AF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35"/>
          <a:stretch/>
        </p:blipFill>
        <p:spPr bwMode="auto">
          <a:xfrm>
            <a:off x="8081177" y="6362906"/>
            <a:ext cx="1138055" cy="32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7" descr="Ondas, Oceano, Agua, Mar, Río">
            <a:extLst>
              <a:ext uri="{FF2B5EF4-FFF2-40B4-BE49-F238E27FC236}">
                <a16:creationId xmlns:a16="http://schemas.microsoft.com/office/drawing/2014/main" id="{96359D6E-3E98-43B3-8A12-2F731AEFD8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35"/>
          <a:stretch/>
        </p:blipFill>
        <p:spPr bwMode="auto">
          <a:xfrm>
            <a:off x="8412626" y="6362906"/>
            <a:ext cx="1138055" cy="32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42D080CF-9504-4878-A586-E7517D18661F}"/>
              </a:ext>
            </a:extLst>
          </p:cNvPr>
          <p:cNvSpPr txBox="1"/>
          <p:nvPr/>
        </p:nvSpPr>
        <p:spPr>
          <a:xfrm>
            <a:off x="2901139" y="6088778"/>
            <a:ext cx="808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[wax]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38EB3CE2-DB81-4DA4-9669-3F20A3786874}"/>
              </a:ext>
            </a:extLst>
          </p:cNvPr>
          <p:cNvSpPr txBox="1"/>
          <p:nvPr/>
        </p:nvSpPr>
        <p:spPr>
          <a:xfrm>
            <a:off x="5225382" y="5647033"/>
            <a:ext cx="5309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100</a:t>
            </a:r>
          </a:p>
        </p:txBody>
      </p:sp>
      <p:pic>
        <p:nvPicPr>
          <p:cNvPr id="1028" name="Picture 4" descr="Globos, Globos Azules, Serpentinas">
            <a:extLst>
              <a:ext uri="{FF2B5EF4-FFF2-40B4-BE49-F238E27FC236}">
                <a16:creationId xmlns:a16="http://schemas.microsoft.com/office/drawing/2014/main" id="{5DE9D21F-13B1-473D-98A5-7E57C5180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990" y="3963675"/>
            <a:ext cx="232625" cy="269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ente De Palo, Máximo De Cinco">
            <a:extLst>
              <a:ext uri="{FF2B5EF4-FFF2-40B4-BE49-F238E27FC236}">
                <a16:creationId xmlns:a16="http://schemas.microsoft.com/office/drawing/2014/main" id="{D6F2149D-C886-4F3E-9941-84C301545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194" y="3895397"/>
            <a:ext cx="606206" cy="54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ocina, Ventana, Accesorios">
            <a:extLst>
              <a:ext uri="{FF2B5EF4-FFF2-40B4-BE49-F238E27FC236}">
                <a16:creationId xmlns:a16="http://schemas.microsoft.com/office/drawing/2014/main" id="{50D0D8F4-9DE2-4530-AB90-888626169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3520" y="2538178"/>
            <a:ext cx="518694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ollo, Leche, Huevos, Frutas, Pez">
            <a:extLst>
              <a:ext uri="{FF2B5EF4-FFF2-40B4-BE49-F238E27FC236}">
                <a16:creationId xmlns:a16="http://schemas.microsoft.com/office/drawing/2014/main" id="{C668C551-6FDF-4681-8637-88046E6B7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9884" y="4098186"/>
            <a:ext cx="697819" cy="409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76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D5423325-3855-4E4F-A820-E70EAA5262A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4848" y="3726076"/>
            <a:ext cx="466079" cy="885351"/>
          </a:xfrm>
          <a:prstGeom prst="rect">
            <a:avLst/>
          </a:prstGeom>
        </p:spPr>
      </p:pic>
      <p:sp>
        <p:nvSpPr>
          <p:cNvPr id="63" name="TextBox 62">
            <a:hlinkClick r:id="" action="ppaction://noaction">
              <a:snd r:embed="rId15" name="4_5.wav"/>
            </a:hlinkClick>
            <a:extLst>
              <a:ext uri="{FF2B5EF4-FFF2-40B4-BE49-F238E27FC236}">
                <a16:creationId xmlns:a16="http://schemas.microsoft.com/office/drawing/2014/main" id="{596BB81A-67F9-45B5-9A36-93E570C58BC9}"/>
              </a:ext>
            </a:extLst>
          </p:cNvPr>
          <p:cNvSpPr txBox="1"/>
          <p:nvPr/>
        </p:nvSpPr>
        <p:spPr>
          <a:xfrm>
            <a:off x="2536107" y="5791599"/>
            <a:ext cx="880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cera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5" name="TextBox 64">
            <a:hlinkClick r:id="" action="ppaction://noaction">
              <a:snd r:embed="rId16" name="4_4.wav"/>
            </a:hlinkClick>
            <a:extLst>
              <a:ext uri="{FF2B5EF4-FFF2-40B4-BE49-F238E27FC236}">
                <a16:creationId xmlns:a16="http://schemas.microsoft.com/office/drawing/2014/main" id="{4CA43DFE-94BD-496B-986B-3925731013AD}"/>
              </a:ext>
            </a:extLst>
          </p:cNvPr>
          <p:cNvSpPr txBox="1"/>
          <p:nvPr/>
        </p:nvSpPr>
        <p:spPr>
          <a:xfrm>
            <a:off x="2536107" y="4280599"/>
            <a:ext cx="1157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coche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6" name="TextBox 65">
            <a:hlinkClick r:id="" action="ppaction://noaction">
              <a:snd r:embed="rId17" name="4_6.wav"/>
            </a:hlinkClick>
            <a:extLst>
              <a:ext uri="{FF2B5EF4-FFF2-40B4-BE49-F238E27FC236}">
                <a16:creationId xmlns:a16="http://schemas.microsoft.com/office/drawing/2014/main" id="{6F0E7820-BE27-4E11-8F29-1A7B8E6AB165}"/>
              </a:ext>
            </a:extLst>
          </p:cNvPr>
          <p:cNvSpPr txBox="1"/>
          <p:nvPr/>
        </p:nvSpPr>
        <p:spPr>
          <a:xfrm>
            <a:off x="5014648" y="2967636"/>
            <a:ext cx="1725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chocolate</a:t>
            </a:r>
          </a:p>
        </p:txBody>
      </p:sp>
      <p:sp>
        <p:nvSpPr>
          <p:cNvPr id="67" name="TextBox 66">
            <a:hlinkClick r:id="" action="ppaction://noaction">
              <a:snd r:embed="rId18" name="4_8.wav"/>
            </a:hlinkClick>
            <a:extLst>
              <a:ext uri="{FF2B5EF4-FFF2-40B4-BE49-F238E27FC236}">
                <a16:creationId xmlns:a16="http://schemas.microsoft.com/office/drawing/2014/main" id="{A724F661-F31D-4CAD-B0D1-8021A5BF4BB5}"/>
              </a:ext>
            </a:extLst>
          </p:cNvPr>
          <p:cNvSpPr txBox="1"/>
          <p:nvPr/>
        </p:nvSpPr>
        <p:spPr>
          <a:xfrm>
            <a:off x="4782670" y="5808781"/>
            <a:ext cx="8370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cien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8" name="TextBox 67">
            <a:hlinkClick r:id="" action="ppaction://noaction">
              <a:snd r:embed="rId19" name="4_7.wav"/>
            </a:hlinkClick>
            <a:extLst>
              <a:ext uri="{FF2B5EF4-FFF2-40B4-BE49-F238E27FC236}">
                <a16:creationId xmlns:a16="http://schemas.microsoft.com/office/drawing/2014/main" id="{1AE9FA30-A292-4D39-AB78-A061E6119D2E}"/>
              </a:ext>
            </a:extLst>
          </p:cNvPr>
          <p:cNvSpPr txBox="1"/>
          <p:nvPr/>
        </p:nvSpPr>
        <p:spPr>
          <a:xfrm>
            <a:off x="4484881" y="4347733"/>
            <a:ext cx="1452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celebrar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9" name="TextBox 68">
            <a:hlinkClick r:id="" action="ppaction://noaction">
              <a:snd r:embed="rId20" name="4_10.wav"/>
            </a:hlinkClick>
            <a:extLst>
              <a:ext uri="{FF2B5EF4-FFF2-40B4-BE49-F238E27FC236}">
                <a16:creationId xmlns:a16="http://schemas.microsoft.com/office/drawing/2014/main" id="{8322764A-D3D9-42CE-9911-6F080B37CC4A}"/>
              </a:ext>
            </a:extLst>
          </p:cNvPr>
          <p:cNvSpPr txBox="1"/>
          <p:nvPr/>
        </p:nvSpPr>
        <p:spPr>
          <a:xfrm>
            <a:off x="8725419" y="2964631"/>
            <a:ext cx="1237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cocina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2" name="TextBox 71">
            <a:hlinkClick r:id="" action="ppaction://noaction">
              <a:snd r:embed="rId21" name="4_9.wav"/>
            </a:hlinkClick>
            <a:extLst>
              <a:ext uri="{FF2B5EF4-FFF2-40B4-BE49-F238E27FC236}">
                <a16:creationId xmlns:a16="http://schemas.microsoft.com/office/drawing/2014/main" id="{6C3894A1-4006-4A34-B89C-3240E585282E}"/>
              </a:ext>
            </a:extLst>
          </p:cNvPr>
          <p:cNvSpPr txBox="1"/>
          <p:nvPr/>
        </p:nvSpPr>
        <p:spPr>
          <a:xfrm>
            <a:off x="6650167" y="4383484"/>
            <a:ext cx="873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cero</a:t>
            </a:r>
          </a:p>
        </p:txBody>
      </p:sp>
      <p:sp>
        <p:nvSpPr>
          <p:cNvPr id="79" name="TextBox 78">
            <a:hlinkClick r:id="" action="ppaction://noaction">
              <a:snd r:embed="rId22" name="4_11.wav"/>
            </a:hlinkClick>
            <a:extLst>
              <a:ext uri="{FF2B5EF4-FFF2-40B4-BE49-F238E27FC236}">
                <a16:creationId xmlns:a16="http://schemas.microsoft.com/office/drawing/2014/main" id="{C4361B8F-1F5B-407F-B273-DA6AA17409DD}"/>
              </a:ext>
            </a:extLst>
          </p:cNvPr>
          <p:cNvSpPr txBox="1"/>
          <p:nvPr/>
        </p:nvSpPr>
        <p:spPr>
          <a:xfrm>
            <a:off x="8806591" y="4383484"/>
            <a:ext cx="13484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comida</a:t>
            </a:r>
          </a:p>
        </p:txBody>
      </p:sp>
      <p:sp>
        <p:nvSpPr>
          <p:cNvPr id="62" name="TextBox 61">
            <a:hlinkClick r:id="" action="ppaction://noaction">
              <a:snd r:embed="rId23" name="4_3.wav"/>
            </a:hlinkClick>
            <a:extLst>
              <a:ext uri="{FF2B5EF4-FFF2-40B4-BE49-F238E27FC236}">
                <a16:creationId xmlns:a16="http://schemas.microsoft.com/office/drawing/2014/main" id="{37A9990A-B6DC-47E4-978A-6C5E0B930976}"/>
              </a:ext>
            </a:extLst>
          </p:cNvPr>
          <p:cNvSpPr txBox="1"/>
          <p:nvPr/>
        </p:nvSpPr>
        <p:spPr>
          <a:xfrm>
            <a:off x="2834255" y="2898060"/>
            <a:ext cx="9669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cena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 descr="A picture containing outdoor object, honeycomb, honey&#10;&#10;Description automatically generated">
            <a:extLst>
              <a:ext uri="{FF2B5EF4-FFF2-40B4-BE49-F238E27FC236}">
                <a16:creationId xmlns:a16="http://schemas.microsoft.com/office/drawing/2014/main" id="{CF9CD38C-5A24-4C75-B4F7-195DDE245E5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414" y="5622049"/>
            <a:ext cx="579224" cy="506821"/>
          </a:xfrm>
          <a:prstGeom prst="rect">
            <a:avLst/>
          </a:prstGeom>
        </p:spPr>
      </p:pic>
      <p:pic>
        <p:nvPicPr>
          <p:cNvPr id="9" name="Graphic 8" descr="Teacher">
            <a:extLst>
              <a:ext uri="{FF2B5EF4-FFF2-40B4-BE49-F238E27FC236}">
                <a16:creationId xmlns:a16="http://schemas.microsoft.com/office/drawing/2014/main" id="{0C313354-A205-71C5-0923-9DA037318A4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93913" y="589671"/>
            <a:ext cx="914400" cy="914400"/>
          </a:xfrm>
          <a:prstGeom prst="rect">
            <a:avLst/>
          </a:prstGeom>
        </p:spPr>
      </p:pic>
      <p:sp>
        <p:nvSpPr>
          <p:cNvPr id="10" name="Speech Bubble: Rectangle with Corners Rounded 9">
            <a:hlinkClick r:id="" action="ppaction://noaction">
              <a:snd r:embed="rId27" name="t1_w11_s4_1.wav"/>
            </a:hlinkClick>
            <a:extLst>
              <a:ext uri="{FF2B5EF4-FFF2-40B4-BE49-F238E27FC236}">
                <a16:creationId xmlns:a16="http://schemas.microsoft.com/office/drawing/2014/main" id="{583D3765-6C63-8EA8-A37D-F897255AA1BB}"/>
              </a:ext>
            </a:extLst>
          </p:cNvPr>
          <p:cNvSpPr/>
          <p:nvPr/>
        </p:nvSpPr>
        <p:spPr>
          <a:xfrm>
            <a:off x="1044594" y="733150"/>
            <a:ext cx="6270606" cy="515134"/>
          </a:xfrm>
          <a:prstGeom prst="wedgeRoundRectCallout">
            <a:avLst>
              <a:gd name="adj1" fmla="val -55557"/>
              <a:gd name="adj2" fmla="val 134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Conecta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* palabras* con [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ce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] [ci].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D0C63F-76A8-73E8-8EC3-E781B80EB9EC}"/>
              </a:ext>
            </a:extLst>
          </p:cNvPr>
          <p:cNvSpPr txBox="1"/>
          <p:nvPr/>
        </p:nvSpPr>
        <p:spPr>
          <a:xfrm>
            <a:off x="7380683" y="568907"/>
            <a:ext cx="2851815" cy="707886"/>
          </a:xfrm>
          <a:prstGeom prst="rect">
            <a:avLst/>
          </a:prstGeom>
          <a:solidFill>
            <a:srgbClr val="C0E3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conecta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= connect</a:t>
            </a:r>
          </a:p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palabra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 word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4" name="Google Shape;387;p19">
            <a:extLst>
              <a:ext uri="{FF2B5EF4-FFF2-40B4-BE49-F238E27FC236}">
                <a16:creationId xmlns:a16="http://schemas.microsoft.com/office/drawing/2014/main" id="{508241D6-2D0F-D558-2535-61F0689EDD81}"/>
              </a:ext>
            </a:extLst>
          </p:cNvPr>
          <p:cNvSpPr/>
          <p:nvPr/>
        </p:nvSpPr>
        <p:spPr>
          <a:xfrm>
            <a:off x="11326777" y="2329313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" name="Google Shape;388;p19">
            <a:extLst>
              <a:ext uri="{FF2B5EF4-FFF2-40B4-BE49-F238E27FC236}">
                <a16:creationId xmlns:a16="http://schemas.microsoft.com/office/drawing/2014/main" id="{7B2DAAC1-BD14-9035-2435-C29B413309A3}"/>
              </a:ext>
            </a:extLst>
          </p:cNvPr>
          <p:cNvSpPr/>
          <p:nvPr/>
        </p:nvSpPr>
        <p:spPr>
          <a:xfrm>
            <a:off x="11324410" y="2329311"/>
            <a:ext cx="503528" cy="4156259"/>
          </a:xfrm>
          <a:prstGeom prst="rect">
            <a:avLst/>
          </a:prstGeom>
          <a:solidFill>
            <a:srgbClr val="85CFE1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2" name="Google Shape;389;p19">
            <a:extLst>
              <a:ext uri="{FF2B5EF4-FFF2-40B4-BE49-F238E27FC236}">
                <a16:creationId xmlns:a16="http://schemas.microsoft.com/office/drawing/2014/main" id="{6F67BC02-E806-B197-7417-0A72D57C4EF2}"/>
              </a:ext>
            </a:extLst>
          </p:cNvPr>
          <p:cNvCxnSpPr/>
          <p:nvPr/>
        </p:nvCxnSpPr>
        <p:spPr>
          <a:xfrm>
            <a:off x="12010149" y="2317885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" name="Google Shape;390;p19">
            <a:extLst>
              <a:ext uri="{FF2B5EF4-FFF2-40B4-BE49-F238E27FC236}">
                <a16:creationId xmlns:a16="http://schemas.microsoft.com/office/drawing/2014/main" id="{C3397E19-5270-0047-08FB-C344A5D3D2D3}"/>
              </a:ext>
            </a:extLst>
          </p:cNvPr>
          <p:cNvCxnSpPr/>
          <p:nvPr/>
        </p:nvCxnSpPr>
        <p:spPr>
          <a:xfrm>
            <a:off x="11987540" y="2317884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" name="Google Shape;391;p19">
            <a:extLst>
              <a:ext uri="{FF2B5EF4-FFF2-40B4-BE49-F238E27FC236}">
                <a16:creationId xmlns:a16="http://schemas.microsoft.com/office/drawing/2014/main" id="{CD4E9C68-0CA2-48F8-D0F4-0831F0D25E37}"/>
              </a:ext>
            </a:extLst>
          </p:cNvPr>
          <p:cNvCxnSpPr/>
          <p:nvPr/>
        </p:nvCxnSpPr>
        <p:spPr>
          <a:xfrm>
            <a:off x="12010150" y="6474143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" name="Google Shape;393;p19">
            <a:extLst>
              <a:ext uri="{FF2B5EF4-FFF2-40B4-BE49-F238E27FC236}">
                <a16:creationId xmlns:a16="http://schemas.microsoft.com/office/drawing/2014/main" id="{F9FD9393-643D-96AF-95D2-A4427A8309E1}"/>
              </a:ext>
            </a:extLst>
          </p:cNvPr>
          <p:cNvSpPr txBox="1"/>
          <p:nvPr/>
        </p:nvSpPr>
        <p:spPr>
          <a:xfrm>
            <a:off x="11183827" y="1960093"/>
            <a:ext cx="217164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</a:pPr>
            <a:r>
              <a:rPr lang="en-GB" sz="1800" b="1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 </a:t>
            </a:r>
            <a:r>
              <a:rPr lang="en-GB" sz="1800" b="1" i="0" u="none" strike="noStrike" cap="none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minuto</a:t>
            </a:r>
            <a:endParaRPr dirty="0"/>
          </a:p>
        </p:txBody>
      </p:sp>
      <p:sp>
        <p:nvSpPr>
          <p:cNvPr id="17" name="Google Shape;394;p19">
            <a:extLst>
              <a:ext uri="{FF2B5EF4-FFF2-40B4-BE49-F238E27FC236}">
                <a16:creationId xmlns:a16="http://schemas.microsoft.com/office/drawing/2014/main" id="{2D0C40D2-30B3-1A74-2499-B1875D0FD7F7}"/>
              </a:ext>
            </a:extLst>
          </p:cNvPr>
          <p:cNvSpPr txBox="1"/>
          <p:nvPr/>
        </p:nvSpPr>
        <p:spPr>
          <a:xfrm>
            <a:off x="12093114" y="6067874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</a:pPr>
            <a:r>
              <a:rPr lang="en-GB" sz="1800" b="1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dirty="0"/>
          </a:p>
        </p:txBody>
      </p:sp>
      <p:sp>
        <p:nvSpPr>
          <p:cNvPr id="18" name="Google Shape;395;p19">
            <a:extLst>
              <a:ext uri="{FF2B5EF4-FFF2-40B4-BE49-F238E27FC236}">
                <a16:creationId xmlns:a16="http://schemas.microsoft.com/office/drawing/2014/main" id="{C0047FA7-1135-18F5-F29B-B23801620CED}"/>
              </a:ext>
            </a:extLst>
          </p:cNvPr>
          <p:cNvSpPr/>
          <p:nvPr/>
        </p:nvSpPr>
        <p:spPr>
          <a:xfrm>
            <a:off x="11169313" y="6559421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</a:pPr>
            <a:r>
              <a:rPr lang="en-GB" sz="1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dirty="0"/>
          </a:p>
        </p:txBody>
      </p:sp>
      <p:pic>
        <p:nvPicPr>
          <p:cNvPr id="29" name="Picture 10" descr="Pollo, Leche, Huevos, Frutas, Pez">
            <a:extLst>
              <a:ext uri="{FF2B5EF4-FFF2-40B4-BE49-F238E27FC236}">
                <a16:creationId xmlns:a16="http://schemas.microsoft.com/office/drawing/2014/main" id="{32F39C2D-113E-1B23-1778-30DE4E099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2284" y="4250586"/>
            <a:ext cx="697819" cy="409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45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59259E-6 L 0.15 0.2381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1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 0.23819 L 0.33086 0.2379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36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086 0.23796 L 0.30456 0.0194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5" y="-1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456 0.01944 L 0.4905 0.0275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7" y="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05 0.02754 L 0.66419 -0.2041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85" y="-1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9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8" dur="59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249059F-224C-4D56-870F-7E720750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4058" y="704167"/>
            <a:ext cx="1698356" cy="403881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GB" sz="1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Handout vocabulario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2EFD2E5-E776-ADC8-6EFF-0C1F7A1D2ADB}"/>
              </a:ext>
            </a:extLst>
          </p:cNvPr>
          <p:cNvSpPr txBox="1">
            <a:spLocks/>
          </p:cNvSpPr>
          <p:nvPr/>
        </p:nvSpPr>
        <p:spPr>
          <a:xfrm>
            <a:off x="10467609" y="1112999"/>
            <a:ext cx="1800591" cy="2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800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7392FD4-48C6-EC1E-66B0-47BA0AAE5ED7}"/>
              </a:ext>
            </a:extLst>
          </p:cNvPr>
          <p:cNvSpPr txBox="1">
            <a:spLocks/>
          </p:cNvSpPr>
          <p:nvPr/>
        </p:nvSpPr>
        <p:spPr>
          <a:xfrm>
            <a:off x="10467609" y="1112999"/>
            <a:ext cx="1800591" cy="2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84F2E52-FB80-9A7A-F762-068A1A41AE48}"/>
              </a:ext>
            </a:extLst>
          </p:cNvPr>
          <p:cNvSpPr txBox="1">
            <a:spLocks/>
          </p:cNvSpPr>
          <p:nvPr/>
        </p:nvSpPr>
        <p:spPr>
          <a:xfrm>
            <a:off x="10467609" y="1112999"/>
            <a:ext cx="1800591" cy="2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C4B396C-3675-CBE9-8199-9B46CD86F2FE}"/>
              </a:ext>
            </a:extLst>
          </p:cNvPr>
          <p:cNvSpPr txBox="1">
            <a:spLocks/>
          </p:cNvSpPr>
          <p:nvPr/>
        </p:nvSpPr>
        <p:spPr>
          <a:xfrm>
            <a:off x="10369666" y="1113811"/>
            <a:ext cx="1690854" cy="306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2" descr="Brain, Idea, Think, Creativity">
            <a:extLst>
              <a:ext uri="{FF2B5EF4-FFF2-40B4-BE49-F238E27FC236}">
                <a16:creationId xmlns:a16="http://schemas.microsoft.com/office/drawing/2014/main" id="{16231AF6-EFB1-088C-2286-6D26302FCF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6" t="10325" r="10357" b="12587"/>
          <a:stretch/>
        </p:blipFill>
        <p:spPr bwMode="auto">
          <a:xfrm>
            <a:off x="10974723" y="219742"/>
            <a:ext cx="912044" cy="79077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DC7A000-6C93-0F92-02A8-4F97119C84FB}"/>
              </a:ext>
            </a:extLst>
          </p:cNvPr>
          <p:cNvGrpSpPr/>
          <p:nvPr/>
        </p:nvGrpSpPr>
        <p:grpSpPr>
          <a:xfrm>
            <a:off x="11483540" y="118570"/>
            <a:ext cx="663964" cy="404136"/>
            <a:chOff x="9160742" y="1810061"/>
            <a:chExt cx="892964" cy="527967"/>
          </a:xfrm>
        </p:grpSpPr>
        <p:pic>
          <p:nvPicPr>
            <p:cNvPr id="10" name="Picture 22" descr="Free Bubble Speech vector and picture">
              <a:extLst>
                <a:ext uri="{FF2B5EF4-FFF2-40B4-BE49-F238E27FC236}">
                  <a16:creationId xmlns:a16="http://schemas.microsoft.com/office/drawing/2014/main" id="{4BB0685B-0453-0FF1-DB90-92E179208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0105" y="1815321"/>
              <a:ext cx="751629" cy="522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A3940E1-5654-7E51-9FC2-6E70F3440E18}"/>
                </a:ext>
              </a:extLst>
            </p:cNvPr>
            <p:cNvSpPr txBox="1"/>
            <p:nvPr/>
          </p:nvSpPr>
          <p:spPr>
            <a:xfrm>
              <a:off x="9160742" y="1810061"/>
              <a:ext cx="892964" cy="44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latin typeface="Dreaming Outloud Script Pro" panose="03050502040304050704" pitchFamily="66" charset="0"/>
                  <a:cs typeface="Dreaming Outloud Script Pro" panose="03050502040304050704" pitchFamily="66" charset="0"/>
                </a:rPr>
                <a:t>a </a:t>
              </a:r>
              <a:r>
                <a:rPr lang="en-GB" sz="1600" dirty="0"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b</a:t>
              </a:r>
              <a:r>
                <a:rPr lang="en-GB" sz="1600" dirty="0">
                  <a:latin typeface="Dreaming Outloud Script Pro" panose="03050502040304050704" pitchFamily="66" charset="0"/>
                  <a:cs typeface="Dreaming Outloud Script Pro" panose="03050502040304050704" pitchFamily="66" charset="0"/>
                </a:rPr>
                <a:t> ñ</a:t>
              </a:r>
            </a:p>
          </p:txBody>
        </p:sp>
      </p:grpSp>
      <p:sp>
        <p:nvSpPr>
          <p:cNvPr id="14" name="Title 11">
            <a:extLst>
              <a:ext uri="{FF2B5EF4-FFF2-40B4-BE49-F238E27FC236}">
                <a16:creationId xmlns:a16="http://schemas.microsoft.com/office/drawing/2014/main" id="{C965A956-09D9-BE23-0EAA-F66E1A76EC42}"/>
              </a:ext>
            </a:extLst>
          </p:cNvPr>
          <p:cNvSpPr txBox="1">
            <a:spLocks/>
          </p:cNvSpPr>
          <p:nvPr/>
        </p:nvSpPr>
        <p:spPr>
          <a:xfrm>
            <a:off x="10221686" y="1061448"/>
            <a:ext cx="1958040" cy="414523"/>
          </a:xfrm>
          <a:prstGeom prst="rect">
            <a:avLst/>
          </a:prstGeom>
          <a:solidFill>
            <a:srgbClr val="D1F3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vocabulario</a:t>
            </a:r>
          </a:p>
        </p:txBody>
      </p:sp>
      <p:pic>
        <p:nvPicPr>
          <p:cNvPr id="21" name="Graphic 20" descr="Teacher">
            <a:extLst>
              <a:ext uri="{FF2B5EF4-FFF2-40B4-BE49-F238E27FC236}">
                <a16:creationId xmlns:a16="http://schemas.microsoft.com/office/drawing/2014/main" id="{874A7B86-ADC4-407E-0E62-0BF8EB37301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7942" y="37709"/>
            <a:ext cx="914400" cy="914400"/>
          </a:xfrm>
          <a:prstGeom prst="rect">
            <a:avLst/>
          </a:prstGeom>
        </p:spPr>
      </p:pic>
      <p:sp>
        <p:nvSpPr>
          <p:cNvPr id="22" name="Speech Bubble: Rectangle with Corners Rounded 21">
            <a:hlinkClick r:id="" action="ppaction://noaction">
              <a:snd r:embed="rId15" name="t1_w11_s5_1.wav"/>
            </a:hlinkClick>
            <a:extLst>
              <a:ext uri="{FF2B5EF4-FFF2-40B4-BE49-F238E27FC236}">
                <a16:creationId xmlns:a16="http://schemas.microsoft.com/office/drawing/2014/main" id="{146590A5-B404-3970-B3FF-633D69ED9875}"/>
              </a:ext>
            </a:extLst>
          </p:cNvPr>
          <p:cNvSpPr/>
          <p:nvPr/>
        </p:nvSpPr>
        <p:spPr>
          <a:xfrm>
            <a:off x="1084267" y="178478"/>
            <a:ext cx="4041104" cy="533859"/>
          </a:xfrm>
          <a:prstGeom prst="wedgeRoundRectCallout">
            <a:avLst>
              <a:gd name="adj1" fmla="val -56616"/>
              <a:gd name="adj2" fmla="val 9306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¿Qué es en español?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C6EB612-705E-548A-0A10-164C3F057F9C}"/>
              </a:ext>
            </a:extLst>
          </p:cNvPr>
          <p:cNvSpPr/>
          <p:nvPr/>
        </p:nvSpPr>
        <p:spPr>
          <a:xfrm>
            <a:off x="177022" y="1657317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747CF7C-8E40-3D5A-7021-3EF95553715E}"/>
              </a:ext>
            </a:extLst>
          </p:cNvPr>
          <p:cNvSpPr/>
          <p:nvPr/>
        </p:nvSpPr>
        <p:spPr>
          <a:xfrm>
            <a:off x="2772873" y="1657317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D4DEC33-9CDD-0F81-A02B-E05A43E30E15}"/>
              </a:ext>
            </a:extLst>
          </p:cNvPr>
          <p:cNvSpPr/>
          <p:nvPr/>
        </p:nvSpPr>
        <p:spPr>
          <a:xfrm>
            <a:off x="5405238" y="1657317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E84AE89-9CF4-7DA3-887E-20EC84F9D635}"/>
              </a:ext>
            </a:extLst>
          </p:cNvPr>
          <p:cNvSpPr/>
          <p:nvPr/>
        </p:nvSpPr>
        <p:spPr>
          <a:xfrm>
            <a:off x="8001089" y="1657317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D6CAD42-66E7-5383-DFED-2FE773239171}"/>
              </a:ext>
            </a:extLst>
          </p:cNvPr>
          <p:cNvSpPr/>
          <p:nvPr/>
        </p:nvSpPr>
        <p:spPr>
          <a:xfrm>
            <a:off x="172452" y="3377881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B4F8ABF-9040-212E-C461-0D2D9A05E4F6}"/>
              </a:ext>
            </a:extLst>
          </p:cNvPr>
          <p:cNvSpPr/>
          <p:nvPr/>
        </p:nvSpPr>
        <p:spPr>
          <a:xfrm>
            <a:off x="2768303" y="3377881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DF0DF5F-5160-E749-EA0B-5E5A4C8F881B}"/>
              </a:ext>
            </a:extLst>
          </p:cNvPr>
          <p:cNvSpPr/>
          <p:nvPr/>
        </p:nvSpPr>
        <p:spPr>
          <a:xfrm>
            <a:off x="5400668" y="3377881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E88B555-9841-644C-635A-EBFF9C5534FB}"/>
              </a:ext>
            </a:extLst>
          </p:cNvPr>
          <p:cNvSpPr/>
          <p:nvPr/>
        </p:nvSpPr>
        <p:spPr>
          <a:xfrm>
            <a:off x="7996519" y="3377881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5526E91-83C9-C523-E470-FDB942291071}"/>
              </a:ext>
            </a:extLst>
          </p:cNvPr>
          <p:cNvSpPr txBox="1"/>
          <p:nvPr/>
        </p:nvSpPr>
        <p:spPr>
          <a:xfrm>
            <a:off x="327806" y="1892275"/>
            <a:ext cx="19805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una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pregunta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C27F09A-4504-DC9B-7543-3F271FEA3229}"/>
              </a:ext>
            </a:extLst>
          </p:cNvPr>
          <p:cNvSpPr txBox="1"/>
          <p:nvPr/>
        </p:nvSpPr>
        <p:spPr>
          <a:xfrm>
            <a:off x="2956537" y="2145938"/>
            <a:ext cx="1980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libro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899E7B7-52FE-1384-3141-0AE71646F7EB}"/>
              </a:ext>
            </a:extLst>
          </p:cNvPr>
          <p:cNvSpPr txBox="1"/>
          <p:nvPr/>
        </p:nvSpPr>
        <p:spPr>
          <a:xfrm>
            <a:off x="5448096" y="2145938"/>
            <a:ext cx="1980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una amiga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1CE1962E-6415-AEDF-63A2-5D0D02157891}"/>
              </a:ext>
            </a:extLst>
          </p:cNvPr>
          <p:cNvSpPr txBox="1"/>
          <p:nvPr/>
        </p:nvSpPr>
        <p:spPr>
          <a:xfrm>
            <a:off x="8037603" y="2145938"/>
            <a:ext cx="2298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gato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29727EA1-DC0E-7BBF-8DF4-44E1BE0B9C1C}"/>
              </a:ext>
            </a:extLst>
          </p:cNvPr>
          <p:cNvSpPr txBox="1"/>
          <p:nvPr/>
        </p:nvSpPr>
        <p:spPr>
          <a:xfrm>
            <a:off x="351736" y="3631957"/>
            <a:ext cx="19805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</a:p>
          <a:p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estuche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BFAE0252-4A01-CA77-0940-C6A87306CBF9}"/>
              </a:ext>
            </a:extLst>
          </p:cNvPr>
          <p:cNvSpPr txBox="1"/>
          <p:nvPr/>
        </p:nvSpPr>
        <p:spPr>
          <a:xfrm>
            <a:off x="2877248" y="3605262"/>
            <a:ext cx="19805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sacapuntas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FF11FB9B-7687-FCDA-FD8B-F17CC5D69980}"/>
              </a:ext>
            </a:extLst>
          </p:cNvPr>
          <p:cNvSpPr txBox="1"/>
          <p:nvPr/>
        </p:nvSpPr>
        <p:spPr>
          <a:xfrm>
            <a:off x="5534248" y="3651239"/>
            <a:ext cx="19805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una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respuesta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EB5D1B4A-D2FA-16C4-20BE-AD4D75FE7660}"/>
              </a:ext>
            </a:extLst>
          </p:cNvPr>
          <p:cNvSpPr txBox="1"/>
          <p:nvPr/>
        </p:nvSpPr>
        <p:spPr>
          <a:xfrm>
            <a:off x="8096097" y="3866502"/>
            <a:ext cx="2125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una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botella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3599F55D-4C83-664E-559E-AD79084299F8}"/>
              </a:ext>
            </a:extLst>
          </p:cNvPr>
          <p:cNvSpPr/>
          <p:nvPr/>
        </p:nvSpPr>
        <p:spPr>
          <a:xfrm>
            <a:off x="7989340" y="3377881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70E758D9-6554-DDB5-5F53-1BC4AECEEDA9}"/>
              </a:ext>
            </a:extLst>
          </p:cNvPr>
          <p:cNvGrpSpPr/>
          <p:nvPr/>
        </p:nvGrpSpPr>
        <p:grpSpPr>
          <a:xfrm>
            <a:off x="3928062" y="5200626"/>
            <a:ext cx="2339102" cy="1438908"/>
            <a:chOff x="6713154" y="5486657"/>
            <a:chExt cx="2339102" cy="1438908"/>
          </a:xfrm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2C412E30-C4F1-722A-4E17-1A118C5BF781}"/>
                </a:ext>
              </a:extLst>
            </p:cNvPr>
            <p:cNvSpPr/>
            <p:nvPr/>
          </p:nvSpPr>
          <p:spPr>
            <a:xfrm>
              <a:off x="6713154" y="5486657"/>
              <a:ext cx="2339102" cy="143890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9C5BBC3C-495C-1FD0-5454-7F9A0F27ABAE}"/>
                </a:ext>
              </a:extLst>
            </p:cNvPr>
            <p:cNvSpPr txBox="1"/>
            <p:nvPr/>
          </p:nvSpPr>
          <p:spPr>
            <a:xfrm>
              <a:off x="6892439" y="5955728"/>
              <a:ext cx="198053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bottle</a:t>
              </a:r>
            </a:p>
          </p:txBody>
        </p:sp>
      </p:grpSp>
      <p:pic>
        <p:nvPicPr>
          <p:cNvPr id="88" name="Picture 87" descr="A picture containing calendar&#10;&#10;Description automatically generated">
            <a:extLst>
              <a:ext uri="{FF2B5EF4-FFF2-40B4-BE49-F238E27FC236}">
                <a16:creationId xmlns:a16="http://schemas.microsoft.com/office/drawing/2014/main" id="{2693BCFF-FDD1-B969-1F4A-E9732E5AB9A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877" y="3540915"/>
            <a:ext cx="617392" cy="663528"/>
          </a:xfrm>
          <a:prstGeom prst="rect">
            <a:avLst/>
          </a:prstGeom>
        </p:spPr>
      </p:pic>
      <p:grpSp>
        <p:nvGrpSpPr>
          <p:cNvPr id="89" name="Group 88">
            <a:extLst>
              <a:ext uri="{FF2B5EF4-FFF2-40B4-BE49-F238E27FC236}">
                <a16:creationId xmlns:a16="http://schemas.microsoft.com/office/drawing/2014/main" id="{C95AF9D9-F539-1CC8-C609-D45E0C7D5AEA}"/>
              </a:ext>
            </a:extLst>
          </p:cNvPr>
          <p:cNvGrpSpPr/>
          <p:nvPr/>
        </p:nvGrpSpPr>
        <p:grpSpPr>
          <a:xfrm>
            <a:off x="3928062" y="5197174"/>
            <a:ext cx="2339102" cy="1438908"/>
            <a:chOff x="6713154" y="5500768"/>
            <a:chExt cx="2339102" cy="1438908"/>
          </a:xfrm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6C198F96-A194-F123-5882-2EE69E67799D}"/>
                </a:ext>
              </a:extLst>
            </p:cNvPr>
            <p:cNvSpPr/>
            <p:nvPr/>
          </p:nvSpPr>
          <p:spPr>
            <a:xfrm>
              <a:off x="6713154" y="5500768"/>
              <a:ext cx="2339102" cy="143890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69B39CC9-5E18-20F8-904B-C6AFA495E476}"/>
                </a:ext>
              </a:extLst>
            </p:cNvPr>
            <p:cNvSpPr txBox="1"/>
            <p:nvPr/>
          </p:nvSpPr>
          <p:spPr>
            <a:xfrm>
              <a:off x="6874568" y="5804723"/>
              <a:ext cx="1980533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pencil</a:t>
              </a:r>
            </a:p>
            <a:p>
              <a:pPr algn="ctr"/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case</a:t>
              </a:r>
            </a:p>
          </p:txBody>
        </p:sp>
      </p:grpSp>
      <p:sp>
        <p:nvSpPr>
          <p:cNvPr id="92" name="Rectangle 91">
            <a:extLst>
              <a:ext uri="{FF2B5EF4-FFF2-40B4-BE49-F238E27FC236}">
                <a16:creationId xmlns:a16="http://schemas.microsoft.com/office/drawing/2014/main" id="{0B885125-BB95-FC4D-3A25-9C41A50A43F7}"/>
              </a:ext>
            </a:extLst>
          </p:cNvPr>
          <p:cNvSpPr/>
          <p:nvPr/>
        </p:nvSpPr>
        <p:spPr>
          <a:xfrm>
            <a:off x="179631" y="3366768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3" name="Picture 2" descr="Libro, Libros, Libros De La Biblioteca">
            <a:extLst>
              <a:ext uri="{FF2B5EF4-FFF2-40B4-BE49-F238E27FC236}">
                <a16:creationId xmlns:a16="http://schemas.microsoft.com/office/drawing/2014/main" id="{6FD76D77-8F8A-0175-0601-E8AA9D592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705" y="1779508"/>
            <a:ext cx="471170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4" name="Group 93">
            <a:extLst>
              <a:ext uri="{FF2B5EF4-FFF2-40B4-BE49-F238E27FC236}">
                <a16:creationId xmlns:a16="http://schemas.microsoft.com/office/drawing/2014/main" id="{E327942E-2DE1-93BD-A007-E83027929686}"/>
              </a:ext>
            </a:extLst>
          </p:cNvPr>
          <p:cNvGrpSpPr/>
          <p:nvPr/>
        </p:nvGrpSpPr>
        <p:grpSpPr>
          <a:xfrm>
            <a:off x="3922223" y="5198502"/>
            <a:ext cx="2339102" cy="1438908"/>
            <a:chOff x="6713154" y="5500768"/>
            <a:chExt cx="2339102" cy="1438908"/>
          </a:xfrm>
        </p:grpSpPr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2654AFA5-F379-E22A-8A8F-24563521F842}"/>
                </a:ext>
              </a:extLst>
            </p:cNvPr>
            <p:cNvSpPr/>
            <p:nvPr/>
          </p:nvSpPr>
          <p:spPr>
            <a:xfrm>
              <a:off x="6713154" y="5500768"/>
              <a:ext cx="2339102" cy="143890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361949F1-10B8-586D-84FD-4B873BCDFE0B}"/>
                </a:ext>
              </a:extLst>
            </p:cNvPr>
            <p:cNvSpPr txBox="1"/>
            <p:nvPr/>
          </p:nvSpPr>
          <p:spPr>
            <a:xfrm>
              <a:off x="6916149" y="5988060"/>
              <a:ext cx="198053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book</a:t>
              </a:r>
            </a:p>
          </p:txBody>
        </p:sp>
      </p:grpSp>
      <p:sp>
        <p:nvSpPr>
          <p:cNvPr id="97" name="Rectangle 96">
            <a:extLst>
              <a:ext uri="{FF2B5EF4-FFF2-40B4-BE49-F238E27FC236}">
                <a16:creationId xmlns:a16="http://schemas.microsoft.com/office/drawing/2014/main" id="{7FE3EA6A-FA26-2444-39BA-7E3E285D9DC2}"/>
              </a:ext>
            </a:extLst>
          </p:cNvPr>
          <p:cNvSpPr/>
          <p:nvPr/>
        </p:nvSpPr>
        <p:spPr>
          <a:xfrm>
            <a:off x="2762741" y="1641220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8" name="Picture 97" descr="A picture containing text&#10;&#10;Description automatically generated">
            <a:extLst>
              <a:ext uri="{FF2B5EF4-FFF2-40B4-BE49-F238E27FC236}">
                <a16:creationId xmlns:a16="http://schemas.microsoft.com/office/drawing/2014/main" id="{69309166-2D7C-CC6C-44F0-FE221F951A9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478" y="3462655"/>
            <a:ext cx="585869" cy="528711"/>
          </a:xfrm>
          <a:prstGeom prst="rect">
            <a:avLst/>
          </a:prstGeom>
        </p:spPr>
      </p:pic>
      <p:sp>
        <p:nvSpPr>
          <p:cNvPr id="99" name="Rectangle 98">
            <a:extLst>
              <a:ext uri="{FF2B5EF4-FFF2-40B4-BE49-F238E27FC236}">
                <a16:creationId xmlns:a16="http://schemas.microsoft.com/office/drawing/2014/main" id="{08ACD494-C856-89C6-C1F9-C5D38C5BA8A3}"/>
              </a:ext>
            </a:extLst>
          </p:cNvPr>
          <p:cNvSpPr/>
          <p:nvPr/>
        </p:nvSpPr>
        <p:spPr>
          <a:xfrm>
            <a:off x="3936970" y="5181077"/>
            <a:ext cx="2339102" cy="1438908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D6FC0FD7-BBD7-B0A6-F987-60F3826410E1}"/>
              </a:ext>
            </a:extLst>
          </p:cNvPr>
          <p:cNvSpPr txBox="1"/>
          <p:nvPr/>
        </p:nvSpPr>
        <p:spPr>
          <a:xfrm>
            <a:off x="4127933" y="5499922"/>
            <a:ext cx="198053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pencil sharpener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47D109ED-7148-9541-750A-FFA13CD5DE4E}"/>
              </a:ext>
            </a:extLst>
          </p:cNvPr>
          <p:cNvSpPr/>
          <p:nvPr/>
        </p:nvSpPr>
        <p:spPr>
          <a:xfrm>
            <a:off x="2762741" y="3382316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2" name="Picture 101" descr="Icon&#10;&#10;Description automatically generated">
            <a:extLst>
              <a:ext uri="{FF2B5EF4-FFF2-40B4-BE49-F238E27FC236}">
                <a16:creationId xmlns:a16="http://schemas.microsoft.com/office/drawing/2014/main" id="{7C707F5E-1DB6-5898-D463-E90E3F3B9B3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759" y="1790658"/>
            <a:ext cx="293024" cy="494816"/>
          </a:xfrm>
          <a:prstGeom prst="rect">
            <a:avLst/>
          </a:prstGeom>
        </p:spPr>
      </p:pic>
      <p:grpSp>
        <p:nvGrpSpPr>
          <p:cNvPr id="103" name="Group 102">
            <a:extLst>
              <a:ext uri="{FF2B5EF4-FFF2-40B4-BE49-F238E27FC236}">
                <a16:creationId xmlns:a16="http://schemas.microsoft.com/office/drawing/2014/main" id="{DFB95A5D-5EF0-ED14-D429-F5632A2BC698}"/>
              </a:ext>
            </a:extLst>
          </p:cNvPr>
          <p:cNvGrpSpPr/>
          <p:nvPr/>
        </p:nvGrpSpPr>
        <p:grpSpPr>
          <a:xfrm>
            <a:off x="3930997" y="5192739"/>
            <a:ext cx="2339102" cy="1438908"/>
            <a:chOff x="6853979" y="4665378"/>
            <a:chExt cx="2339102" cy="1438908"/>
          </a:xfrm>
        </p:grpSpPr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DF7526F6-3E4C-6145-93AE-53BC6D8770AE}"/>
                </a:ext>
              </a:extLst>
            </p:cNvPr>
            <p:cNvSpPr/>
            <p:nvPr/>
          </p:nvSpPr>
          <p:spPr>
            <a:xfrm>
              <a:off x="6853979" y="4665378"/>
              <a:ext cx="2339102" cy="143890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B2EF349F-8BE8-FD5A-3E08-1CD20CF048B9}"/>
                </a:ext>
              </a:extLst>
            </p:cNvPr>
            <p:cNvSpPr txBox="1"/>
            <p:nvPr/>
          </p:nvSpPr>
          <p:spPr>
            <a:xfrm>
              <a:off x="7021232" y="5096540"/>
              <a:ext cx="198053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question</a:t>
              </a:r>
            </a:p>
          </p:txBody>
        </p:sp>
      </p:grpSp>
      <p:sp>
        <p:nvSpPr>
          <p:cNvPr id="106" name="Rectangle 105">
            <a:extLst>
              <a:ext uri="{FF2B5EF4-FFF2-40B4-BE49-F238E27FC236}">
                <a16:creationId xmlns:a16="http://schemas.microsoft.com/office/drawing/2014/main" id="{E2A69D01-D0F0-AE51-D903-B41F089F4059}"/>
              </a:ext>
            </a:extLst>
          </p:cNvPr>
          <p:cNvSpPr/>
          <p:nvPr/>
        </p:nvSpPr>
        <p:spPr>
          <a:xfrm>
            <a:off x="177022" y="1667825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AC02242B-2596-45D2-A019-76F0E21F9D02}"/>
              </a:ext>
            </a:extLst>
          </p:cNvPr>
          <p:cNvGrpSpPr/>
          <p:nvPr/>
        </p:nvGrpSpPr>
        <p:grpSpPr>
          <a:xfrm>
            <a:off x="3927739" y="5199298"/>
            <a:ext cx="2339102" cy="1438908"/>
            <a:chOff x="4323695" y="4659615"/>
            <a:chExt cx="2339102" cy="1438908"/>
          </a:xfrm>
        </p:grpSpPr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8D867305-B9B6-6A29-6C6C-5858B8569491}"/>
                </a:ext>
              </a:extLst>
            </p:cNvPr>
            <p:cNvSpPr/>
            <p:nvPr/>
          </p:nvSpPr>
          <p:spPr>
            <a:xfrm>
              <a:off x="4323695" y="4659615"/>
              <a:ext cx="2339102" cy="143890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A21D625B-AB37-38A6-7BE8-D623403AA788}"/>
                </a:ext>
              </a:extLst>
            </p:cNvPr>
            <p:cNvSpPr txBox="1"/>
            <p:nvPr/>
          </p:nvSpPr>
          <p:spPr>
            <a:xfrm>
              <a:off x="4502980" y="5191763"/>
              <a:ext cx="198053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an answer</a:t>
              </a:r>
            </a:p>
          </p:txBody>
        </p:sp>
      </p:grpSp>
      <p:sp>
        <p:nvSpPr>
          <p:cNvPr id="110" name="Rectangle 109">
            <a:extLst>
              <a:ext uri="{FF2B5EF4-FFF2-40B4-BE49-F238E27FC236}">
                <a16:creationId xmlns:a16="http://schemas.microsoft.com/office/drawing/2014/main" id="{08161DF4-64BB-9981-CE73-75C6328944FB}"/>
              </a:ext>
            </a:extLst>
          </p:cNvPr>
          <p:cNvSpPr/>
          <p:nvPr/>
        </p:nvSpPr>
        <p:spPr>
          <a:xfrm>
            <a:off x="5399899" y="3357262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010C2B71-DD11-F454-7DA2-0E762FCBE918}"/>
              </a:ext>
            </a:extLst>
          </p:cNvPr>
          <p:cNvGrpSpPr/>
          <p:nvPr/>
        </p:nvGrpSpPr>
        <p:grpSpPr>
          <a:xfrm>
            <a:off x="3933712" y="5199298"/>
            <a:ext cx="2339102" cy="1438908"/>
            <a:chOff x="7286826" y="4659615"/>
            <a:chExt cx="2339102" cy="1438908"/>
          </a:xfrm>
        </p:grpSpPr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644C0E31-AAAA-F668-E2DB-3478CA639A35}"/>
                </a:ext>
              </a:extLst>
            </p:cNvPr>
            <p:cNvSpPr/>
            <p:nvPr/>
          </p:nvSpPr>
          <p:spPr>
            <a:xfrm>
              <a:off x="7286826" y="4659615"/>
              <a:ext cx="2339102" cy="143890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4F1CD4AC-68AC-DE46-7BC8-A69F5EB8C496}"/>
                </a:ext>
              </a:extLst>
            </p:cNvPr>
            <p:cNvSpPr txBox="1"/>
            <p:nvPr/>
          </p:nvSpPr>
          <p:spPr>
            <a:xfrm>
              <a:off x="7480429" y="5146111"/>
              <a:ext cx="198053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cat</a:t>
              </a:r>
            </a:p>
          </p:txBody>
        </p:sp>
      </p:grpSp>
      <p:sp>
        <p:nvSpPr>
          <p:cNvPr id="114" name="Rectangle 113">
            <a:extLst>
              <a:ext uri="{FF2B5EF4-FFF2-40B4-BE49-F238E27FC236}">
                <a16:creationId xmlns:a16="http://schemas.microsoft.com/office/drawing/2014/main" id="{4FC90DD6-7D04-59BF-52B7-39B0DEBF3BC0}"/>
              </a:ext>
            </a:extLst>
          </p:cNvPr>
          <p:cNvSpPr/>
          <p:nvPr/>
        </p:nvSpPr>
        <p:spPr>
          <a:xfrm>
            <a:off x="7996519" y="1642223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E196EBD5-3F90-3EF1-7405-643A42A05147}"/>
              </a:ext>
            </a:extLst>
          </p:cNvPr>
          <p:cNvSpPr/>
          <p:nvPr/>
        </p:nvSpPr>
        <p:spPr>
          <a:xfrm>
            <a:off x="3932292" y="5185512"/>
            <a:ext cx="2339102" cy="1438908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D5FC5E7C-6421-7ADA-F4CA-BDF050467427}"/>
              </a:ext>
            </a:extLst>
          </p:cNvPr>
          <p:cNvSpPr txBox="1"/>
          <p:nvPr/>
        </p:nvSpPr>
        <p:spPr>
          <a:xfrm>
            <a:off x="4123576" y="5508059"/>
            <a:ext cx="198053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female friend</a:t>
            </a: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45266710-8AA7-CDE4-AC10-7F1EC8C9CE96}"/>
              </a:ext>
            </a:extLst>
          </p:cNvPr>
          <p:cNvSpPr/>
          <p:nvPr/>
        </p:nvSpPr>
        <p:spPr>
          <a:xfrm>
            <a:off x="5407523" y="1643423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18" name="Picture 117" descr="A picture containing chart&#10;&#10;Description automatically generated">
            <a:extLst>
              <a:ext uri="{FF2B5EF4-FFF2-40B4-BE49-F238E27FC236}">
                <a16:creationId xmlns:a16="http://schemas.microsoft.com/office/drawing/2014/main" id="{E4DAC0EF-8984-302F-D45D-87B3889520E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07868" y="3488327"/>
            <a:ext cx="213818" cy="532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15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5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5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1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5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1" dur="2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5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4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5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92" grpId="0" animBg="1"/>
      <p:bldP spid="97" grpId="0" animBg="1"/>
      <p:bldP spid="99" grpId="0" animBg="1"/>
      <p:bldP spid="100" grpId="0" animBg="1"/>
      <p:bldP spid="101" grpId="0" animBg="1"/>
      <p:bldP spid="106" grpId="0" animBg="1"/>
      <p:bldP spid="110" grpId="0" animBg="1"/>
      <p:bldP spid="114" grpId="0" animBg="1"/>
      <p:bldP spid="115" grpId="0" animBg="1"/>
      <p:bldP spid="116" grpId="0" animBg="1"/>
      <p:bldP spid="1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0D09B9C-9F4F-4C05-B95B-102F1EEBE1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994" y="2819400"/>
            <a:ext cx="2737604" cy="1065312"/>
          </a:xfrm>
          <a:prstGeom prst="rect">
            <a:avLst/>
          </a:prstGeom>
        </p:spPr>
      </p:pic>
      <p:pic>
        <p:nvPicPr>
          <p:cNvPr id="62" name="Picture 61" descr="A picture containing text&#10;&#10;Description automatically generated">
            <a:extLst>
              <a:ext uri="{FF2B5EF4-FFF2-40B4-BE49-F238E27FC236}">
                <a16:creationId xmlns:a16="http://schemas.microsoft.com/office/drawing/2014/main" id="{05C1DB18-E6EA-4E94-B9A5-8622D031F1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088" y="2058987"/>
            <a:ext cx="579784" cy="523220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75351944-4F28-4D0B-8848-6BA4E3CB6A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500805">
            <a:off x="8383657" y="1326869"/>
            <a:ext cx="808011" cy="5151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F079B59-D649-4DA4-807F-8325764D30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1486" y="2947944"/>
            <a:ext cx="906762" cy="742977"/>
          </a:xfrm>
          <a:prstGeom prst="rect">
            <a:avLst/>
          </a:prstGeom>
        </p:spPr>
      </p:pic>
      <p:pic>
        <p:nvPicPr>
          <p:cNvPr id="3074" name="Picture 2" descr="Gato, Mascota, Gatito, Felino, Animal, Pelo, Kitty">
            <a:extLst>
              <a:ext uri="{FF2B5EF4-FFF2-40B4-BE49-F238E27FC236}">
                <a16:creationId xmlns:a16="http://schemas.microsoft.com/office/drawing/2014/main" id="{65A5C923-D961-4453-B341-FED0AE9AC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505" y="4201072"/>
            <a:ext cx="414640" cy="43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9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9ECA1D-32F4-4157-B77D-2164398E9D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3" y="1157967"/>
            <a:ext cx="4877645" cy="5491465"/>
          </a:xfrm>
          <a:prstGeom prst="rect">
            <a:avLst/>
          </a:prstGeom>
        </p:spPr>
      </p:pic>
      <p:graphicFrame>
        <p:nvGraphicFramePr>
          <p:cNvPr id="5" name="Table 7">
            <a:extLst>
              <a:ext uri="{FF2B5EF4-FFF2-40B4-BE49-F238E27FC236}">
                <a16:creationId xmlns:a16="http://schemas.microsoft.com/office/drawing/2014/main" id="{F7164788-49E1-46BC-905D-7C1413B59F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1044451"/>
              </p:ext>
            </p:extLst>
          </p:nvPr>
        </p:nvGraphicFramePr>
        <p:xfrm>
          <a:off x="470438" y="2343637"/>
          <a:ext cx="3931844" cy="37824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31844">
                  <a:extLst>
                    <a:ext uri="{9D8B030D-6E8A-4147-A177-3AD203B41FA5}">
                      <a16:colId xmlns:a16="http://schemas.microsoft.com/office/drawing/2014/main" val="769332804"/>
                    </a:ext>
                  </a:extLst>
                </a:gridCol>
              </a:tblGrid>
              <a:tr h="540345"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Tengo una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botella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64027506"/>
                  </a:ext>
                </a:extLst>
              </a:tr>
              <a:tr h="540345"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Tengo un   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sacapuntas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5645189"/>
                  </a:ext>
                </a:extLst>
              </a:tr>
              <a:tr h="540345"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Tengo  un  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libro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24771453"/>
                  </a:ext>
                </a:extLst>
              </a:tr>
              <a:tr h="540345"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Tengo una amiga.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07262828"/>
                  </a:ext>
                </a:extLst>
              </a:tr>
              <a:tr h="540345"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Tengo  un 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gato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90723919"/>
                  </a:ext>
                </a:extLst>
              </a:tr>
              <a:tr h="540345"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Tengo una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pregunta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557845"/>
                  </a:ext>
                </a:extLst>
              </a:tr>
              <a:tr h="540345"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Tengo  un 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boli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680104"/>
                  </a:ext>
                </a:extLst>
              </a:tr>
            </a:tbl>
          </a:graphicData>
        </a:graphic>
      </p:graphicFrame>
      <p:sp>
        <p:nvSpPr>
          <p:cNvPr id="10" name="Oval 9">
            <a:extLst>
              <a:ext uri="{FF2B5EF4-FFF2-40B4-BE49-F238E27FC236}">
                <a16:creationId xmlns:a16="http://schemas.microsoft.com/office/drawing/2014/main" id="{0CD9DEB3-9584-429C-9D13-4AA599FF966B}"/>
              </a:ext>
            </a:extLst>
          </p:cNvPr>
          <p:cNvSpPr/>
          <p:nvPr/>
        </p:nvSpPr>
        <p:spPr>
          <a:xfrm>
            <a:off x="124265" y="2450317"/>
            <a:ext cx="405475" cy="369083"/>
          </a:xfrm>
          <a:prstGeom prst="ellipse">
            <a:avLst/>
          </a:prstGeom>
          <a:solidFill>
            <a:srgbClr val="4A85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6D2B74DE-DDE8-4373-B51A-523F1F91A87E}"/>
              </a:ext>
            </a:extLst>
          </p:cNvPr>
          <p:cNvSpPr/>
          <p:nvPr/>
        </p:nvSpPr>
        <p:spPr>
          <a:xfrm>
            <a:off x="136674" y="2934820"/>
            <a:ext cx="405475" cy="369083"/>
          </a:xfrm>
          <a:prstGeom prst="ellipse">
            <a:avLst/>
          </a:prstGeom>
          <a:solidFill>
            <a:srgbClr val="4A85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1174BBB4-074A-4B26-8E1E-4E316EB7B846}"/>
              </a:ext>
            </a:extLst>
          </p:cNvPr>
          <p:cNvSpPr/>
          <p:nvPr/>
        </p:nvSpPr>
        <p:spPr>
          <a:xfrm>
            <a:off x="124265" y="3481467"/>
            <a:ext cx="405475" cy="369083"/>
          </a:xfrm>
          <a:prstGeom prst="ellipse">
            <a:avLst/>
          </a:prstGeom>
          <a:solidFill>
            <a:srgbClr val="4A85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02059E20-4D8D-44A7-B060-84FFC5771B1A}"/>
              </a:ext>
            </a:extLst>
          </p:cNvPr>
          <p:cNvSpPr/>
          <p:nvPr/>
        </p:nvSpPr>
        <p:spPr>
          <a:xfrm>
            <a:off x="136674" y="4042443"/>
            <a:ext cx="405475" cy="369083"/>
          </a:xfrm>
          <a:prstGeom prst="ellipse">
            <a:avLst/>
          </a:prstGeom>
          <a:solidFill>
            <a:srgbClr val="4A85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17C4AF56-62CE-46C4-8547-54209B4D5BE4}"/>
              </a:ext>
            </a:extLst>
          </p:cNvPr>
          <p:cNvSpPr/>
          <p:nvPr/>
        </p:nvSpPr>
        <p:spPr>
          <a:xfrm>
            <a:off x="137803" y="4568521"/>
            <a:ext cx="405475" cy="369083"/>
          </a:xfrm>
          <a:prstGeom prst="ellipse">
            <a:avLst/>
          </a:prstGeom>
          <a:solidFill>
            <a:srgbClr val="4A85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8EEED109-3039-42B2-A1D5-2E49BC590121}"/>
              </a:ext>
            </a:extLst>
          </p:cNvPr>
          <p:cNvSpPr/>
          <p:nvPr/>
        </p:nvSpPr>
        <p:spPr>
          <a:xfrm>
            <a:off x="150212" y="5144464"/>
            <a:ext cx="405475" cy="369083"/>
          </a:xfrm>
          <a:prstGeom prst="ellipse">
            <a:avLst/>
          </a:prstGeom>
          <a:solidFill>
            <a:srgbClr val="4A85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D649132A-30A7-4B80-84BC-5F1E1142C80E}"/>
              </a:ext>
            </a:extLst>
          </p:cNvPr>
          <p:cNvSpPr/>
          <p:nvPr/>
        </p:nvSpPr>
        <p:spPr>
          <a:xfrm>
            <a:off x="137803" y="5660631"/>
            <a:ext cx="405475" cy="369083"/>
          </a:xfrm>
          <a:prstGeom prst="ellipse">
            <a:avLst/>
          </a:prstGeom>
          <a:solidFill>
            <a:srgbClr val="4A85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7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02F5172-9121-4BE6-9D6C-EB84E44BC88A}"/>
              </a:ext>
            </a:extLst>
          </p:cNvPr>
          <p:cNvSpPr/>
          <p:nvPr/>
        </p:nvSpPr>
        <p:spPr>
          <a:xfrm>
            <a:off x="4945960" y="2853228"/>
            <a:ext cx="7377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28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P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] </a:t>
            </a:r>
            <a:endParaRPr lang="en-GB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356688B-2276-4BA0-B903-2B677973798F}"/>
              </a:ext>
            </a:extLst>
          </p:cNvPr>
          <p:cNvSpPr/>
          <p:nvPr/>
        </p:nvSpPr>
        <p:spPr>
          <a:xfrm>
            <a:off x="4917825" y="2377943"/>
            <a:ext cx="6383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] </a:t>
            </a:r>
            <a:endParaRPr lang="en-GB"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3B8B6595-29F4-45E3-879A-7CA7784D09BF}"/>
              </a:ext>
            </a:extLst>
          </p:cNvPr>
          <p:cNvSpPr/>
          <p:nvPr/>
        </p:nvSpPr>
        <p:spPr>
          <a:xfrm>
            <a:off x="4945960" y="4514252"/>
            <a:ext cx="7377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28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P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] </a:t>
            </a:r>
            <a:endParaRPr lang="en-GB" dirty="0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2E7E7848-20FE-4FCB-B4BC-D1BC39BBEF14}"/>
              </a:ext>
            </a:extLst>
          </p:cNvPr>
          <p:cNvSpPr/>
          <p:nvPr/>
        </p:nvSpPr>
        <p:spPr>
          <a:xfrm>
            <a:off x="4979232" y="5580821"/>
            <a:ext cx="7377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28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P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] </a:t>
            </a:r>
            <a:endParaRPr lang="en-GB" dirty="0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8C979881-5CA3-4577-B737-F4F017440C4A}"/>
              </a:ext>
            </a:extLst>
          </p:cNvPr>
          <p:cNvSpPr/>
          <p:nvPr/>
        </p:nvSpPr>
        <p:spPr>
          <a:xfrm>
            <a:off x="4948364" y="3426216"/>
            <a:ext cx="6383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] </a:t>
            </a:r>
            <a:endParaRPr lang="en-GB" dirty="0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92199651-5697-4FF7-A0AF-3DF5606E84F4}"/>
              </a:ext>
            </a:extLst>
          </p:cNvPr>
          <p:cNvSpPr/>
          <p:nvPr/>
        </p:nvSpPr>
        <p:spPr>
          <a:xfrm>
            <a:off x="4961197" y="5081809"/>
            <a:ext cx="7377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28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P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] </a:t>
            </a:r>
            <a:endParaRPr lang="en-GB" dirty="0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D63BE92F-D104-4F68-9140-8DB5B5568031}"/>
              </a:ext>
            </a:extLst>
          </p:cNvPr>
          <p:cNvSpPr/>
          <p:nvPr/>
        </p:nvSpPr>
        <p:spPr>
          <a:xfrm>
            <a:off x="4936186" y="3979382"/>
            <a:ext cx="6383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] </a:t>
            </a:r>
            <a:endParaRPr lang="en-GB" dirty="0"/>
          </a:p>
        </p:txBody>
      </p:sp>
      <p:pic>
        <p:nvPicPr>
          <p:cNvPr id="61" name="Picture 60" descr="A picture containing chart&#10;&#10;Description automatically generated">
            <a:extLst>
              <a:ext uri="{FF2B5EF4-FFF2-40B4-BE49-F238E27FC236}">
                <a16:creationId xmlns:a16="http://schemas.microsoft.com/office/drawing/2014/main" id="{7E233AAA-D535-4ACD-B4E7-85CBD09E980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71392" y="4639458"/>
            <a:ext cx="932352" cy="2033944"/>
          </a:xfrm>
          <a:prstGeom prst="rect">
            <a:avLst/>
          </a:prstGeom>
        </p:spPr>
      </p:pic>
      <p:pic>
        <p:nvPicPr>
          <p:cNvPr id="65" name="Picture 6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F3ABAC3-779D-4B16-A0AB-F408C9525D1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31023" y="137402"/>
            <a:ext cx="1527319" cy="3453837"/>
          </a:xfrm>
          <a:prstGeom prst="rect">
            <a:avLst/>
          </a:prstGeom>
        </p:spPr>
      </p:pic>
      <p:pic>
        <p:nvPicPr>
          <p:cNvPr id="3084" name="Picture 12" descr="Book, Hardback, Bound, Library, Read">
            <a:extLst>
              <a:ext uri="{FF2B5EF4-FFF2-40B4-BE49-F238E27FC236}">
                <a16:creationId xmlns:a16="http://schemas.microsoft.com/office/drawing/2014/main" id="{9B0CB772-7731-4B3E-998D-F65C98F71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946" y="4881202"/>
            <a:ext cx="1292869" cy="1744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90AAEA9-87BC-471D-BA85-2F4D8626E1E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09267" y="2395695"/>
            <a:ext cx="710758" cy="4414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C6C532B-481F-4AE4-9860-3A0ACDF51B9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497" y="2947944"/>
            <a:ext cx="710758" cy="4414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E0A1B35-8E9D-441B-BBA8-DC2B62073BA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35787" y="3462242"/>
            <a:ext cx="710758" cy="4414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49F59C7-10F1-41B8-AF9C-41BA922ECA7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9358" y="4032163"/>
            <a:ext cx="710758" cy="4414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B235415-1DBB-4700-BCB1-6D32463E483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497" y="4573418"/>
            <a:ext cx="710758" cy="4414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4E678FF-9424-4A50-A949-96E54CA9947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497" y="5094649"/>
            <a:ext cx="710758" cy="4414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F2A6EE7-A15D-4C72-B4B7-B2007C83C6F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35787" y="5649064"/>
            <a:ext cx="710758" cy="4414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Graphic 7" descr="Teacher">
            <a:extLst>
              <a:ext uri="{FF2B5EF4-FFF2-40B4-BE49-F238E27FC236}">
                <a16:creationId xmlns:a16="http://schemas.microsoft.com/office/drawing/2014/main" id="{B848E503-3CA3-9B8B-078C-CA18086BA57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7942" y="37709"/>
            <a:ext cx="914400" cy="914400"/>
          </a:xfrm>
          <a:prstGeom prst="rect">
            <a:avLst/>
          </a:prstGeom>
        </p:spPr>
      </p:pic>
      <p:sp>
        <p:nvSpPr>
          <p:cNvPr id="13" name="Speech Bubble: Rectangle with Corners Rounded 12">
            <a:hlinkClick r:id="" action="ppaction://noaction">
              <a:snd r:embed="rId18" name="t1_w11_s6_1.wav"/>
            </a:hlinkClick>
            <a:extLst>
              <a:ext uri="{FF2B5EF4-FFF2-40B4-BE49-F238E27FC236}">
                <a16:creationId xmlns:a16="http://schemas.microsoft.com/office/drawing/2014/main" id="{4C376E0F-425B-6DAD-6835-86BF8FD2AA52}"/>
              </a:ext>
            </a:extLst>
          </p:cNvPr>
          <p:cNvSpPr/>
          <p:nvPr/>
        </p:nvSpPr>
        <p:spPr>
          <a:xfrm>
            <a:off x="1084266" y="178478"/>
            <a:ext cx="6286353" cy="533859"/>
          </a:xfrm>
          <a:prstGeom prst="wedgeRoundRectCallout">
            <a:avLst>
              <a:gd name="adj1" fmla="val -56616"/>
              <a:gd name="adj2" fmla="val 9306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hlinkClick r:id="" action="ppaction://noaction">
              <a:snd r:embed="rId18" name="t1_w11_s6_1.wav"/>
            </a:hlinkClick>
            <a:extLst>
              <a:ext uri="{FF2B5EF4-FFF2-40B4-BE49-F238E27FC236}">
                <a16:creationId xmlns:a16="http://schemas.microsoft.com/office/drawing/2014/main" id="{8C9C3FC1-55F3-A9E4-314C-F774AEA97183}"/>
              </a:ext>
            </a:extLst>
          </p:cNvPr>
          <p:cNvSpPr txBox="1"/>
          <p:nvPr/>
        </p:nvSpPr>
        <p:spPr>
          <a:xfrm>
            <a:off x="1130824" y="124846"/>
            <a:ext cx="75957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¿Es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posible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 [P]     o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imposible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 [I]      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5" name="Picture 2" descr="Cruzar, Eliminar, Retirar, Cancelar, Interrupción, Rojo">
            <a:hlinkClick r:id="" action="ppaction://noaction">
              <a:snd r:embed="rId18" name="t1_w11_s6_1.wav"/>
            </a:hlinkClick>
            <a:extLst>
              <a:ext uri="{FF2B5EF4-FFF2-40B4-BE49-F238E27FC236}">
                <a16:creationId xmlns:a16="http://schemas.microsoft.com/office/drawing/2014/main" id="{02727852-D9DF-E590-F71C-4250C2818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766" y="229060"/>
            <a:ext cx="564187" cy="383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hlinkClick r:id="" action="ppaction://noaction">
              <a:snd r:embed="rId18" name="t1_w11_s6_1.wav"/>
            </a:hlinkClick>
            <a:extLst>
              <a:ext uri="{FF2B5EF4-FFF2-40B4-BE49-F238E27FC236}">
                <a16:creationId xmlns:a16="http://schemas.microsoft.com/office/drawing/2014/main" id="{6193E077-E27C-D732-5084-CEF9EF351B1F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028" y="214947"/>
            <a:ext cx="351917" cy="397290"/>
          </a:xfrm>
          <a:prstGeom prst="rect">
            <a:avLst/>
          </a:prstGeom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BCC9012D-E814-5D70-5E3F-18403AB0300C}"/>
              </a:ext>
            </a:extLst>
          </p:cNvPr>
          <p:cNvSpPr/>
          <p:nvPr/>
        </p:nvSpPr>
        <p:spPr>
          <a:xfrm>
            <a:off x="3375849" y="796267"/>
            <a:ext cx="4129660" cy="533859"/>
          </a:xfrm>
          <a:prstGeom prst="wedgeRoundRectCallout">
            <a:avLst>
              <a:gd name="adj1" fmla="val -56616"/>
              <a:gd name="adj2" fmla="val -34194"/>
              <a:gd name="adj3" fmla="val 16667"/>
            </a:avLst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97BBFE-A572-48B2-9690-BAF202AE34BF}"/>
              </a:ext>
            </a:extLst>
          </p:cNvPr>
          <p:cNvSpPr txBox="1"/>
          <p:nvPr/>
        </p:nvSpPr>
        <p:spPr>
          <a:xfrm>
            <a:off x="3352052" y="799229"/>
            <a:ext cx="41199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Escribe 1 – 7 y [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 o [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53E9FADD-6C4F-4941-D1B4-A766E72C736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749" y="3585177"/>
            <a:ext cx="1595184" cy="3266761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CFB45259-D1ED-5BF0-3A81-CA4B10D10674}"/>
              </a:ext>
            </a:extLst>
          </p:cNvPr>
          <p:cNvSpPr/>
          <p:nvPr/>
        </p:nvSpPr>
        <p:spPr>
          <a:xfrm>
            <a:off x="8548694" y="3928178"/>
            <a:ext cx="2372824" cy="988168"/>
          </a:xfrm>
          <a:prstGeom prst="wedgeRoundRectCallout">
            <a:avLst>
              <a:gd name="adj1" fmla="val 44504"/>
              <a:gd name="adj2" fmla="val 79333"/>
              <a:gd name="adj3" fmla="val 16667"/>
            </a:avLst>
          </a:prstGeom>
          <a:solidFill>
            <a:srgbClr val="FFEBFF"/>
          </a:solidFill>
          <a:ln w="3810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mi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estuche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51244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07407E-6 L 0.22552 0.14814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76" y="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44444E-6 L 0.18099 -0.15023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49" y="-7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22222E-6 L 0.16055 -0.00232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21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-0.09023 0.26134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8" y="1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0" grpId="0"/>
      <p:bldP spid="66" grpId="0"/>
      <p:bldP spid="85" grpId="0"/>
      <p:bldP spid="86" grpId="0"/>
      <p:bldP spid="87" grpId="0"/>
      <p:bldP spid="88" grpId="0"/>
      <p:bldP spid="17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Tener: 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tengo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61603" y="33719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69;p8">
            <a:extLst>
              <a:ext uri="{FF2B5EF4-FFF2-40B4-BE49-F238E27FC236}">
                <a16:creationId xmlns:a16="http://schemas.microsoft.com/office/drawing/2014/main" id="{54DF53C6-BC50-48E2-B940-860C1E5EA035}"/>
              </a:ext>
            </a:extLst>
          </p:cNvPr>
          <p:cNvSpPr txBox="1"/>
          <p:nvPr/>
        </p:nvSpPr>
        <p:spPr>
          <a:xfrm>
            <a:off x="204236" y="814446"/>
            <a:ext cx="5474835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[to have | having]: you have</a:t>
            </a:r>
            <a:endParaRPr sz="2800" b="0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" name="Google Shape;171;p8">
            <a:extLst>
              <a:ext uri="{FF2B5EF4-FFF2-40B4-BE49-F238E27FC236}">
                <a16:creationId xmlns:a16="http://schemas.microsoft.com/office/drawing/2014/main" id="{B5BAA98F-8205-1857-AE02-60B72AA992FF}"/>
              </a:ext>
            </a:extLst>
          </p:cNvPr>
          <p:cNvSpPr txBox="1"/>
          <p:nvPr/>
        </p:nvSpPr>
        <p:spPr>
          <a:xfrm>
            <a:off x="363956" y="1691501"/>
            <a:ext cx="114640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 have already seen the verb </a:t>
            </a:r>
            <a:r>
              <a:rPr lang="en-GB" sz="28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tener</a:t>
            </a: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means ‘</a:t>
            </a:r>
            <a:r>
              <a:rPr lang="en-GB" sz="2800" b="1" i="1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have’.</a:t>
            </a:r>
            <a:endParaRPr dirty="0"/>
          </a:p>
        </p:txBody>
      </p:sp>
      <p:sp>
        <p:nvSpPr>
          <p:cNvPr id="8" name="Google Shape;172;p8">
            <a:extLst>
              <a:ext uri="{FF2B5EF4-FFF2-40B4-BE49-F238E27FC236}">
                <a16:creationId xmlns:a16="http://schemas.microsoft.com/office/drawing/2014/main" id="{834D0E24-AEE8-EA38-8DFE-3FB32AC9630D}"/>
              </a:ext>
            </a:extLst>
          </p:cNvPr>
          <p:cNvSpPr txBox="1"/>
          <p:nvPr/>
        </p:nvSpPr>
        <p:spPr>
          <a:xfrm>
            <a:off x="204505" y="4866961"/>
            <a:ext cx="391202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b="1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Tengo 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un amigo.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9" name="Google Shape;174;p8">
            <a:extLst>
              <a:ext uri="{FF2B5EF4-FFF2-40B4-BE49-F238E27FC236}">
                <a16:creationId xmlns:a16="http://schemas.microsoft.com/office/drawing/2014/main" id="{39A4BD25-EDBA-074D-F005-E7EEBA177F4E}"/>
              </a:ext>
            </a:extLst>
          </p:cNvPr>
          <p:cNvSpPr txBox="1"/>
          <p:nvPr/>
        </p:nvSpPr>
        <p:spPr>
          <a:xfrm>
            <a:off x="6420853" y="4888900"/>
            <a:ext cx="297714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92D050"/>
              </a:buClr>
              <a:buSzPts val="2800"/>
            </a:pP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</a:t>
            </a:r>
            <a:r>
              <a:rPr lang="en-GB" sz="28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r>
              <a:rPr lang="en-GB" sz="2800" b="1" i="0" u="none" strike="noStrike" cap="none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ienes</a:t>
            </a:r>
            <a:r>
              <a:rPr lang="en-GB" sz="2800" b="1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 </a:t>
            </a:r>
            <a:r>
              <a:rPr lang="en-GB" sz="28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gato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!</a:t>
            </a:r>
            <a:endParaRPr dirty="0">
              <a:solidFill>
                <a:srgbClr val="002060"/>
              </a:solidFill>
            </a:endParaRPr>
          </a:p>
        </p:txBody>
      </p:sp>
      <p:pic>
        <p:nvPicPr>
          <p:cNvPr id="10" name="Google Shape;183;p8">
            <a:extLst>
              <a:ext uri="{FF2B5EF4-FFF2-40B4-BE49-F238E27FC236}">
                <a16:creationId xmlns:a16="http://schemas.microsoft.com/office/drawing/2014/main" id="{113FC27C-E037-98C5-FFF8-C4C4FA82EB7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4505" y="5526461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72;p8">
            <a:extLst>
              <a:ext uri="{FF2B5EF4-FFF2-40B4-BE49-F238E27FC236}">
                <a16:creationId xmlns:a16="http://schemas.microsoft.com/office/drawing/2014/main" id="{A59C1033-8923-67D3-A1E9-CC806605170D}"/>
              </a:ext>
            </a:extLst>
          </p:cNvPr>
          <p:cNvSpPr txBox="1"/>
          <p:nvPr/>
        </p:nvSpPr>
        <p:spPr>
          <a:xfrm>
            <a:off x="1010198" y="5702175"/>
            <a:ext cx="500774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have 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(male) friend.</a:t>
            </a:r>
            <a:endParaRPr dirty="0"/>
          </a:p>
        </p:txBody>
      </p:sp>
      <p:pic>
        <p:nvPicPr>
          <p:cNvPr id="14" name="Google Shape;183;p8">
            <a:extLst>
              <a:ext uri="{FF2B5EF4-FFF2-40B4-BE49-F238E27FC236}">
                <a16:creationId xmlns:a16="http://schemas.microsoft.com/office/drawing/2014/main" id="{53156C3F-CAE6-6F2D-56A1-59FB8D5CBC4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79724" y="5520595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172;p8">
            <a:extLst>
              <a:ext uri="{FF2B5EF4-FFF2-40B4-BE49-F238E27FC236}">
                <a16:creationId xmlns:a16="http://schemas.microsoft.com/office/drawing/2014/main" id="{C8CDF220-D770-E69A-6D02-3D26DF2E275B}"/>
              </a:ext>
            </a:extLst>
          </p:cNvPr>
          <p:cNvSpPr txBox="1"/>
          <p:nvPr/>
        </p:nvSpPr>
        <p:spPr>
          <a:xfrm>
            <a:off x="7314247" y="5693031"/>
            <a:ext cx="493095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</a:t>
            </a:r>
            <a:r>
              <a:rPr lang="en-GB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b="1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have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cat!</a:t>
            </a:r>
            <a:endParaRPr dirty="0"/>
          </a:p>
        </p:txBody>
      </p:sp>
      <p:pic>
        <p:nvPicPr>
          <p:cNvPr id="22" name="Picture 2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F0C0A81-BD47-BB75-8640-BF04554844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3421" y="4009458"/>
            <a:ext cx="696505" cy="1575058"/>
          </a:xfrm>
          <a:prstGeom prst="rect">
            <a:avLst/>
          </a:prstGeom>
        </p:spPr>
      </p:pic>
      <p:pic>
        <p:nvPicPr>
          <p:cNvPr id="24" name="Picture 23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8A3EFA83-0117-5D27-B327-647D321E1C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19700" y="4210151"/>
            <a:ext cx="708677" cy="134618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BDC0CDFD-C223-5D75-EDC4-88E9E95DB73B}"/>
              </a:ext>
            </a:extLst>
          </p:cNvPr>
          <p:cNvSpPr/>
          <p:nvPr/>
        </p:nvSpPr>
        <p:spPr>
          <a:xfrm>
            <a:off x="1726336" y="2399252"/>
            <a:ext cx="746057" cy="523220"/>
          </a:xfrm>
          <a:prstGeom prst="rect">
            <a:avLst/>
          </a:prstGeom>
          <a:solidFill>
            <a:srgbClr val="00B0F0"/>
          </a:solidFill>
          <a:ln w="19050">
            <a:solidFill>
              <a:srgbClr val="00B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I</a:t>
            </a:r>
          </a:p>
        </p:txBody>
      </p:sp>
      <p:sp>
        <p:nvSpPr>
          <p:cNvPr id="33" name="Google Shape;171;p8">
            <a:extLst>
              <a:ext uri="{FF2B5EF4-FFF2-40B4-BE49-F238E27FC236}">
                <a16:creationId xmlns:a16="http://schemas.microsoft.com/office/drawing/2014/main" id="{B308C109-4F6A-CD21-3E56-06EE76AED39C}"/>
              </a:ext>
            </a:extLst>
          </p:cNvPr>
          <p:cNvSpPr txBox="1"/>
          <p:nvPr/>
        </p:nvSpPr>
        <p:spPr>
          <a:xfrm>
            <a:off x="190329" y="3071734"/>
            <a:ext cx="517354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mean I have, use ‘</a:t>
            </a:r>
            <a:r>
              <a:rPr lang="en-GB" sz="2800" b="1" i="0" u="none" strike="noStrike" cap="none" dirty="0" err="1">
                <a:solidFill>
                  <a:srgbClr val="FF33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tengo</a:t>
            </a: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’.</a:t>
            </a:r>
            <a:endParaRPr dirty="0"/>
          </a:p>
        </p:txBody>
      </p:sp>
      <p:pic>
        <p:nvPicPr>
          <p:cNvPr id="34" name="Picture 3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DE4B103B-358A-9EC3-7B29-7A0866880D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42315" y="4249782"/>
            <a:ext cx="828787" cy="1346779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C72B3FF2-922B-5A1B-1A0D-4F68A8242A29}"/>
              </a:ext>
            </a:extLst>
          </p:cNvPr>
          <p:cNvSpPr/>
          <p:nvPr/>
        </p:nvSpPr>
        <p:spPr>
          <a:xfrm>
            <a:off x="8217230" y="2375775"/>
            <a:ext cx="1983011" cy="523220"/>
          </a:xfrm>
          <a:prstGeom prst="rect">
            <a:avLst/>
          </a:prstGeom>
          <a:solidFill>
            <a:srgbClr val="00B0F0"/>
          </a:solidFill>
          <a:ln w="19050">
            <a:solidFill>
              <a:srgbClr val="00B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you</a:t>
            </a:r>
          </a:p>
        </p:txBody>
      </p:sp>
      <p:pic>
        <p:nvPicPr>
          <p:cNvPr id="38" name="Picture 3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34916BA-3847-0DC1-3058-3A72108B00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107" y="4093240"/>
            <a:ext cx="912212" cy="1555965"/>
          </a:xfrm>
          <a:prstGeom prst="rect">
            <a:avLst/>
          </a:prstGeom>
        </p:spPr>
      </p:pic>
      <p:sp>
        <p:nvSpPr>
          <p:cNvPr id="39" name="Google Shape;171;p8">
            <a:extLst>
              <a:ext uri="{FF2B5EF4-FFF2-40B4-BE49-F238E27FC236}">
                <a16:creationId xmlns:a16="http://schemas.microsoft.com/office/drawing/2014/main" id="{D3B86829-3E21-6357-7322-F0AB6CEFA267}"/>
              </a:ext>
            </a:extLst>
          </p:cNvPr>
          <p:cNvSpPr txBox="1"/>
          <p:nvPr/>
        </p:nvSpPr>
        <p:spPr>
          <a:xfrm>
            <a:off x="5679071" y="3057655"/>
            <a:ext cx="603632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For 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‘you have’, </a:t>
            </a: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use ‘</a:t>
            </a:r>
            <a:r>
              <a:rPr lang="en-GB" sz="2800" b="1" i="0" u="none" strike="noStrike" cap="none" dirty="0" err="1">
                <a:solidFill>
                  <a:srgbClr val="FF33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tienes</a:t>
            </a: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’.</a:t>
            </a:r>
            <a:endParaRPr dirty="0"/>
          </a:p>
        </p:txBody>
      </p:sp>
      <p:sp>
        <p:nvSpPr>
          <p:cNvPr id="40" name="Speech Bubble: Oval 39">
            <a:extLst>
              <a:ext uri="{FF2B5EF4-FFF2-40B4-BE49-F238E27FC236}">
                <a16:creationId xmlns:a16="http://schemas.microsoft.com/office/drawing/2014/main" id="{A98587BE-50BD-7CA9-0933-E5EA49F19FA0}"/>
              </a:ext>
            </a:extLst>
          </p:cNvPr>
          <p:cNvSpPr/>
          <p:nvPr/>
        </p:nvSpPr>
        <p:spPr>
          <a:xfrm>
            <a:off x="1954530" y="3721585"/>
            <a:ext cx="1645145" cy="892033"/>
          </a:xfrm>
          <a:prstGeom prst="wedgeEllipseCallout">
            <a:avLst>
              <a:gd name="adj1" fmla="val 42555"/>
              <a:gd name="adj2" fmla="val 63512"/>
            </a:avLst>
          </a:prstGeom>
          <a:solidFill>
            <a:srgbClr val="FF3399"/>
          </a:solidFill>
          <a:ln>
            <a:solidFill>
              <a:srgbClr val="FF33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latin typeface="Segoe Print" panose="02000600000000000000" pitchFamily="2" charset="0"/>
              </a:rPr>
              <a:t>Tengo un amigo, Rubén.</a:t>
            </a:r>
          </a:p>
        </p:txBody>
      </p:sp>
      <p:sp>
        <p:nvSpPr>
          <p:cNvPr id="41" name="Speech Bubble: Oval 40">
            <a:extLst>
              <a:ext uri="{FF2B5EF4-FFF2-40B4-BE49-F238E27FC236}">
                <a16:creationId xmlns:a16="http://schemas.microsoft.com/office/drawing/2014/main" id="{BF7B4680-073D-0B04-A3F8-F7706B596DA0}"/>
              </a:ext>
            </a:extLst>
          </p:cNvPr>
          <p:cNvSpPr/>
          <p:nvPr/>
        </p:nvSpPr>
        <p:spPr>
          <a:xfrm>
            <a:off x="8474555" y="3709695"/>
            <a:ext cx="1645145" cy="892033"/>
          </a:xfrm>
          <a:prstGeom prst="wedgeEllipseCallout">
            <a:avLst>
              <a:gd name="adj1" fmla="val 47419"/>
              <a:gd name="adj2" fmla="val 68637"/>
            </a:avLst>
          </a:prstGeom>
          <a:solidFill>
            <a:srgbClr val="FF3399"/>
          </a:solidFill>
          <a:ln>
            <a:solidFill>
              <a:srgbClr val="FF33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latin typeface="Segoe Print" panose="02000600000000000000" pitchFamily="2" charset="0"/>
              </a:rPr>
              <a:t>¡</a:t>
            </a:r>
            <a:r>
              <a:rPr lang="en-GB" sz="1600" dirty="0" err="1">
                <a:latin typeface="Segoe Print" panose="02000600000000000000" pitchFamily="2" charset="0"/>
              </a:rPr>
              <a:t>Tienes</a:t>
            </a:r>
            <a:r>
              <a:rPr lang="en-GB" sz="1600" dirty="0">
                <a:latin typeface="Segoe Print" panose="02000600000000000000" pitchFamily="2" charset="0"/>
              </a:rPr>
              <a:t> un </a:t>
            </a:r>
            <a:r>
              <a:rPr lang="en-GB" sz="1600" dirty="0" err="1">
                <a:latin typeface="Segoe Print" panose="02000600000000000000" pitchFamily="2" charset="0"/>
              </a:rPr>
              <a:t>gato</a:t>
            </a:r>
            <a:r>
              <a:rPr lang="en-GB" sz="1600" dirty="0">
                <a:latin typeface="Segoe Print" panose="02000600000000000000" pitchFamily="2" charset="0"/>
              </a:rPr>
              <a:t>!</a:t>
            </a:r>
          </a:p>
        </p:txBody>
      </p:sp>
      <p:sp>
        <p:nvSpPr>
          <p:cNvPr id="42" name="Speech Bubble: Oval 41">
            <a:extLst>
              <a:ext uri="{FF2B5EF4-FFF2-40B4-BE49-F238E27FC236}">
                <a16:creationId xmlns:a16="http://schemas.microsoft.com/office/drawing/2014/main" id="{EAE0AB7A-FD75-380B-6660-628C56C4716F}"/>
              </a:ext>
            </a:extLst>
          </p:cNvPr>
          <p:cNvSpPr/>
          <p:nvPr/>
        </p:nvSpPr>
        <p:spPr>
          <a:xfrm>
            <a:off x="10492433" y="2998346"/>
            <a:ext cx="1645144" cy="892032"/>
          </a:xfrm>
          <a:prstGeom prst="wedgeEllipseCallout">
            <a:avLst>
              <a:gd name="adj1" fmla="val 11207"/>
              <a:gd name="adj2" fmla="val 87275"/>
            </a:avLst>
          </a:prstGeom>
          <a:solidFill>
            <a:srgbClr val="FF3399"/>
          </a:solidFill>
          <a:ln>
            <a:solidFill>
              <a:srgbClr val="FF33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Segoe Print" panose="02000600000000000000" pitchFamily="2" charset="0"/>
              </a:rPr>
              <a:t>Tengo un </a:t>
            </a:r>
            <a:r>
              <a:rPr lang="en-GB" dirty="0" err="1">
                <a:latin typeface="Segoe Print" panose="02000600000000000000" pitchFamily="2" charset="0"/>
              </a:rPr>
              <a:t>gato</a:t>
            </a:r>
            <a:endParaRPr lang="en-GB" dirty="0"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493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3" grpId="0"/>
      <p:bldP spid="21" grpId="0"/>
      <p:bldP spid="25" grpId="0" animBg="1"/>
      <p:bldP spid="33" grpId="0"/>
      <p:bldP spid="37" grpId="0" animBg="1"/>
      <p:bldP spid="39" grpId="0"/>
      <p:bldP spid="40" grpId="0" animBg="1"/>
      <p:bldP spid="41" grpId="0" animBg="1"/>
      <p:bldP spid="4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Yes/no questions 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861603" y="33719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172;p8">
            <a:extLst>
              <a:ext uri="{FF2B5EF4-FFF2-40B4-BE49-F238E27FC236}">
                <a16:creationId xmlns:a16="http://schemas.microsoft.com/office/drawing/2014/main" id="{00D273C6-32B8-4C78-A434-579DFBBDDE7A}"/>
              </a:ext>
            </a:extLst>
          </p:cNvPr>
          <p:cNvSpPr txBox="1"/>
          <p:nvPr/>
        </p:nvSpPr>
        <p:spPr>
          <a:xfrm>
            <a:off x="895668" y="3747830"/>
            <a:ext cx="3912021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Tienes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un </a:t>
            </a:r>
            <a:r>
              <a:rPr kumimoji="0" lang="en-GB" sz="2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libro</a:t>
            </a:r>
            <a:r>
              <a:rPr kumimoji="0" lang="en-GB" sz="2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sz="2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0" name="Google Shape;183;p8">
            <a:extLst>
              <a:ext uri="{FF2B5EF4-FFF2-40B4-BE49-F238E27FC236}">
                <a16:creationId xmlns:a16="http://schemas.microsoft.com/office/drawing/2014/main" id="{3C1BD5FF-8CC1-449A-891E-425EC44FA95E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61145" y="4255726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172;p8">
            <a:extLst>
              <a:ext uri="{FF2B5EF4-FFF2-40B4-BE49-F238E27FC236}">
                <a16:creationId xmlns:a16="http://schemas.microsoft.com/office/drawing/2014/main" id="{0D05EEE5-6EF4-4D65-A9A4-07D1F20D75CE}"/>
              </a:ext>
            </a:extLst>
          </p:cNvPr>
          <p:cNvSpPr txBox="1"/>
          <p:nvPr/>
        </p:nvSpPr>
        <p:spPr>
          <a:xfrm>
            <a:off x="895668" y="4312557"/>
            <a:ext cx="5007745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You have </a:t>
            </a:r>
            <a:r>
              <a:rPr kumimoji="0" lang="en-GB" sz="2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 book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Google Shape;171;p8">
            <a:extLst>
              <a:ext uri="{FF2B5EF4-FFF2-40B4-BE49-F238E27FC236}">
                <a16:creationId xmlns:a16="http://schemas.microsoft.com/office/drawing/2014/main" id="{1C2BA49B-BBAB-4D33-B908-8134CDE29DD7}"/>
              </a:ext>
            </a:extLst>
          </p:cNvPr>
          <p:cNvSpPr txBox="1"/>
          <p:nvPr/>
        </p:nvSpPr>
        <p:spPr>
          <a:xfrm>
            <a:off x="321362" y="3317323"/>
            <a:ext cx="577463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 how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to say ‘you have’: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Google Shape;171;p8">
            <a:extLst>
              <a:ext uri="{FF2B5EF4-FFF2-40B4-BE49-F238E27FC236}">
                <a16:creationId xmlns:a16="http://schemas.microsoft.com/office/drawing/2014/main" id="{70495B2D-DD90-47B8-AC77-5FAE774A4FD4}"/>
              </a:ext>
            </a:extLst>
          </p:cNvPr>
          <p:cNvSpPr txBox="1"/>
          <p:nvPr/>
        </p:nvSpPr>
        <p:spPr>
          <a:xfrm>
            <a:off x="160682" y="952966"/>
            <a:ext cx="11870636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Remember! Turn a statement into a yes/no question by making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your voice go up at the end.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Google Shape;171;p8">
            <a:extLst>
              <a:ext uri="{FF2B5EF4-FFF2-40B4-BE49-F238E27FC236}">
                <a16:creationId xmlns:a16="http://schemas.microsoft.com/office/drawing/2014/main" id="{03E1AB82-8BA7-4233-90F2-5A67310A4241}"/>
              </a:ext>
            </a:extLst>
          </p:cNvPr>
          <p:cNvSpPr txBox="1"/>
          <p:nvPr/>
        </p:nvSpPr>
        <p:spPr>
          <a:xfrm>
            <a:off x="875269" y="2134074"/>
            <a:ext cx="3075694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6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</a:rPr>
              <a:t>Tengo </a:t>
            </a:r>
            <a:r>
              <a:rPr kumimoji="0" lang="en-GB" sz="2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libro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6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Google Shape;171;p8">
            <a:extLst>
              <a:ext uri="{FF2B5EF4-FFF2-40B4-BE49-F238E27FC236}">
                <a16:creationId xmlns:a16="http://schemas.microsoft.com/office/drawing/2014/main" id="{56506920-5F00-43E9-84BC-5D9736434730}"/>
              </a:ext>
            </a:extLst>
          </p:cNvPr>
          <p:cNvSpPr txBox="1"/>
          <p:nvPr/>
        </p:nvSpPr>
        <p:spPr>
          <a:xfrm>
            <a:off x="3774542" y="2125227"/>
            <a:ext cx="3075694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6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</a:rPr>
              <a:t>I have </a:t>
            </a:r>
            <a:r>
              <a:rPr kumimoji="0" lang="en-GB" sz="2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book.</a:t>
            </a:r>
            <a:endParaRPr kumimoji="0" lang="en-GB" sz="26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Google Shape;171;p8">
            <a:extLst>
              <a:ext uri="{FF2B5EF4-FFF2-40B4-BE49-F238E27FC236}">
                <a16:creationId xmlns:a16="http://schemas.microsoft.com/office/drawing/2014/main" id="{42E32B36-F678-4026-908B-57AF9CA1ED59}"/>
              </a:ext>
            </a:extLst>
          </p:cNvPr>
          <p:cNvSpPr txBox="1"/>
          <p:nvPr/>
        </p:nvSpPr>
        <p:spPr>
          <a:xfrm>
            <a:off x="875269" y="2624137"/>
            <a:ext cx="3075694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lang="en-GB" sz="26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</a:rPr>
              <a:t>Tengo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libro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  <a:endParaRPr kumimoji="0" lang="en-GB" sz="26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Google Shape;171;p8">
            <a:extLst>
              <a:ext uri="{FF2B5EF4-FFF2-40B4-BE49-F238E27FC236}">
                <a16:creationId xmlns:a16="http://schemas.microsoft.com/office/drawing/2014/main" id="{C3C8325B-FCE1-4803-BF2C-70C426C22E9D}"/>
              </a:ext>
            </a:extLst>
          </p:cNvPr>
          <p:cNvSpPr txBox="1"/>
          <p:nvPr/>
        </p:nvSpPr>
        <p:spPr>
          <a:xfrm>
            <a:off x="3774541" y="2668500"/>
            <a:ext cx="3517151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6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</a:rPr>
              <a:t>Do I have 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book?</a:t>
            </a:r>
            <a:endParaRPr kumimoji="0" lang="en-GB" sz="26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Google Shape;171;p8">
            <a:extLst>
              <a:ext uri="{FF2B5EF4-FFF2-40B4-BE49-F238E27FC236}">
                <a16:creationId xmlns:a16="http://schemas.microsoft.com/office/drawing/2014/main" id="{5F00E36C-DAA6-4943-B4FB-5C3D98B6D9E7}"/>
              </a:ext>
            </a:extLst>
          </p:cNvPr>
          <p:cNvSpPr txBox="1"/>
          <p:nvPr/>
        </p:nvSpPr>
        <p:spPr>
          <a:xfrm>
            <a:off x="297465" y="5006081"/>
            <a:ext cx="1187063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Ask someone else ‘do you have?’ using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tienes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making your voice go up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Google Shape;172;p8">
            <a:extLst>
              <a:ext uri="{FF2B5EF4-FFF2-40B4-BE49-F238E27FC236}">
                <a16:creationId xmlns:a16="http://schemas.microsoft.com/office/drawing/2014/main" id="{1CB9C390-E909-4B0E-B446-34A0BBD5E032}"/>
              </a:ext>
            </a:extLst>
          </p:cNvPr>
          <p:cNvSpPr txBox="1"/>
          <p:nvPr/>
        </p:nvSpPr>
        <p:spPr>
          <a:xfrm>
            <a:off x="895668" y="5617799"/>
            <a:ext cx="3912021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lang="en-GB" sz="26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Tienes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un </a:t>
            </a:r>
            <a:r>
              <a:rPr kumimoji="0" lang="en-GB" sz="2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libro</a:t>
            </a:r>
            <a:r>
              <a:rPr kumimoji="0" lang="en-GB" sz="2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kumimoji="0" sz="2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5" name="Google Shape;183;p8">
            <a:extLst>
              <a:ext uri="{FF2B5EF4-FFF2-40B4-BE49-F238E27FC236}">
                <a16:creationId xmlns:a16="http://schemas.microsoft.com/office/drawing/2014/main" id="{2A4FC43A-4DF9-41A8-8489-E7D974C67BCB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61145" y="6016353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172;p8">
            <a:extLst>
              <a:ext uri="{FF2B5EF4-FFF2-40B4-BE49-F238E27FC236}">
                <a16:creationId xmlns:a16="http://schemas.microsoft.com/office/drawing/2014/main" id="{20E53D41-D6A7-4FB8-878D-B2BD64FA60BD}"/>
              </a:ext>
            </a:extLst>
          </p:cNvPr>
          <p:cNvSpPr txBox="1"/>
          <p:nvPr/>
        </p:nvSpPr>
        <p:spPr>
          <a:xfrm>
            <a:off x="875269" y="6118750"/>
            <a:ext cx="5007745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Do </a:t>
            </a:r>
            <a:r>
              <a:rPr lang="en-GB" sz="26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</a:t>
            </a: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ou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have </a:t>
            </a:r>
            <a:r>
              <a:rPr kumimoji="0" lang="en-GB" sz="2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 book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kumimoji="0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1F285FA-21C7-449D-AD53-09CD2C8E6305}"/>
              </a:ext>
            </a:extLst>
          </p:cNvPr>
          <p:cNvGrpSpPr/>
          <p:nvPr/>
        </p:nvGrpSpPr>
        <p:grpSpPr>
          <a:xfrm>
            <a:off x="6477259" y="5412706"/>
            <a:ext cx="4185122" cy="1365874"/>
            <a:chOff x="6477259" y="5412706"/>
            <a:chExt cx="4185122" cy="1365874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565ABAB9-2AB1-4C6A-8590-7B22E4F48E8F}"/>
                </a:ext>
              </a:extLst>
            </p:cNvPr>
            <p:cNvSpPr/>
            <p:nvPr/>
          </p:nvSpPr>
          <p:spPr>
            <a:xfrm>
              <a:off x="7648189" y="5412706"/>
              <a:ext cx="2188538" cy="1365874"/>
            </a:xfrm>
            <a:prstGeom prst="wedgeRoundRectCallout">
              <a:avLst>
                <a:gd name="adj1" fmla="val -76541"/>
                <a:gd name="adj2" fmla="val -10532"/>
                <a:gd name="adj3" fmla="val 16667"/>
              </a:avLst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6" name="Picture 45" descr="A picture containing text, businesscard&#10;&#10;Description automatically generated">
              <a:extLst>
                <a:ext uri="{FF2B5EF4-FFF2-40B4-BE49-F238E27FC236}">
                  <a16:creationId xmlns:a16="http://schemas.microsoft.com/office/drawing/2014/main" id="{3417E116-1EF7-405E-B387-988672D51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298000" y="5816777"/>
              <a:ext cx="810867" cy="577483"/>
            </a:xfrm>
            <a:prstGeom prst="rect">
              <a:avLst/>
            </a:prstGeom>
          </p:spPr>
        </p:pic>
        <p:pic>
          <p:nvPicPr>
            <p:cNvPr id="47" name="Picture 46" descr="A picture containing window&#10;&#10;Description automatically generated">
              <a:extLst>
                <a:ext uri="{FF2B5EF4-FFF2-40B4-BE49-F238E27FC236}">
                  <a16:creationId xmlns:a16="http://schemas.microsoft.com/office/drawing/2014/main" id="{ADFBE66E-1CC9-4293-8A58-4FAC7C282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2541" y="5754238"/>
              <a:ext cx="446780" cy="627059"/>
            </a:xfrm>
            <a:prstGeom prst="rect">
              <a:avLst/>
            </a:prstGeom>
          </p:spPr>
        </p:pic>
        <p:pic>
          <p:nvPicPr>
            <p:cNvPr id="48" name="Picture 47" descr="A picture containing window&#10;&#10;Description automatically generated">
              <a:extLst>
                <a:ext uri="{FF2B5EF4-FFF2-40B4-BE49-F238E27FC236}">
                  <a16:creationId xmlns:a16="http://schemas.microsoft.com/office/drawing/2014/main" id="{3E23752B-59AE-4C77-A887-79F59AC6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7851220" y="5863581"/>
              <a:ext cx="446780" cy="627059"/>
            </a:xfrm>
            <a:prstGeom prst="rect">
              <a:avLst/>
            </a:prstGeom>
          </p:spPr>
        </p:pic>
        <p:pic>
          <p:nvPicPr>
            <p:cNvPr id="49" name="Picture 48" descr="A picture containing text, toy, doll, vector graphics&#10;&#10;Description automatically generated">
              <a:extLst>
                <a:ext uri="{FF2B5EF4-FFF2-40B4-BE49-F238E27FC236}">
                  <a16:creationId xmlns:a16="http://schemas.microsoft.com/office/drawing/2014/main" id="{A35F28B6-9800-4990-84B7-930952292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77259" y="5668827"/>
              <a:ext cx="550542" cy="1045795"/>
            </a:xfrm>
            <a:prstGeom prst="rect">
              <a:avLst/>
            </a:prstGeom>
          </p:spPr>
        </p:pic>
        <p:pic>
          <p:nvPicPr>
            <p:cNvPr id="51" name="Picture 50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5F55A400-DB8E-4345-B902-D48B1DB2D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16178" y="5463440"/>
              <a:ext cx="546203" cy="1235170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ACAD5A4-FD7A-45D4-9173-F7319A62B4F4}"/>
              </a:ext>
            </a:extLst>
          </p:cNvPr>
          <p:cNvGrpSpPr/>
          <p:nvPr/>
        </p:nvGrpSpPr>
        <p:grpSpPr>
          <a:xfrm>
            <a:off x="6583701" y="3317323"/>
            <a:ext cx="4040073" cy="1365874"/>
            <a:chOff x="6583701" y="3317323"/>
            <a:chExt cx="4040073" cy="1365874"/>
          </a:xfrm>
        </p:grpSpPr>
        <p:pic>
          <p:nvPicPr>
            <p:cNvPr id="44" name="Picture 43" descr="A picture containing text, toy, doll, vector graphics&#10;&#10;Description automatically generated">
              <a:extLst>
                <a:ext uri="{FF2B5EF4-FFF2-40B4-BE49-F238E27FC236}">
                  <a16:creationId xmlns:a16="http://schemas.microsoft.com/office/drawing/2014/main" id="{2C9D3287-94AD-4224-B243-10BE338EB4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583701" y="3537527"/>
              <a:ext cx="550542" cy="1045795"/>
            </a:xfrm>
            <a:prstGeom prst="rect">
              <a:avLst/>
            </a:prstGeom>
          </p:spPr>
        </p:pic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905857DE-2709-46BC-97B4-A821D5989FA5}"/>
                </a:ext>
              </a:extLst>
            </p:cNvPr>
            <p:cNvSpPr/>
            <p:nvPr/>
          </p:nvSpPr>
          <p:spPr>
            <a:xfrm>
              <a:off x="7648189" y="3317323"/>
              <a:ext cx="2188538" cy="1365874"/>
            </a:xfrm>
            <a:prstGeom prst="wedgeRoundRectCallout">
              <a:avLst>
                <a:gd name="adj1" fmla="val -76541"/>
                <a:gd name="adj2" fmla="val -10532"/>
                <a:gd name="adj3" fmla="val 16667"/>
              </a:avLst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3" name="Picture 22" descr="A picture containing text, businesscard&#10;&#10;Description automatically generated">
              <a:extLst>
                <a:ext uri="{FF2B5EF4-FFF2-40B4-BE49-F238E27FC236}">
                  <a16:creationId xmlns:a16="http://schemas.microsoft.com/office/drawing/2014/main" id="{8CB99DEB-B3B8-45ED-85F7-B6C16DBEA75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74610" y="3629101"/>
              <a:ext cx="1048022" cy="746380"/>
            </a:xfrm>
            <a:prstGeom prst="rect">
              <a:avLst/>
            </a:prstGeom>
          </p:spPr>
        </p:pic>
        <p:pic>
          <p:nvPicPr>
            <p:cNvPr id="52" name="Picture 51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3F5DFC42-5CF0-4AC1-9E60-AD3CD4C766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7571" y="3429000"/>
              <a:ext cx="546203" cy="1235170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FDE71B0-9762-4D3F-A6C0-664260D6147B}"/>
              </a:ext>
            </a:extLst>
          </p:cNvPr>
          <p:cNvGrpSpPr/>
          <p:nvPr/>
        </p:nvGrpSpPr>
        <p:grpSpPr>
          <a:xfrm>
            <a:off x="6900933" y="1376901"/>
            <a:ext cx="3110972" cy="1653600"/>
            <a:chOff x="6900933" y="1376901"/>
            <a:chExt cx="3110972" cy="1653600"/>
          </a:xfrm>
        </p:grpSpPr>
        <p:sp>
          <p:nvSpPr>
            <p:cNvPr id="3" name="Thought Bubble: Cloud 2">
              <a:extLst>
                <a:ext uri="{FF2B5EF4-FFF2-40B4-BE49-F238E27FC236}">
                  <a16:creationId xmlns:a16="http://schemas.microsoft.com/office/drawing/2014/main" id="{90F5DE8D-5D6E-431E-B915-A25FD39C4953}"/>
                </a:ext>
              </a:extLst>
            </p:cNvPr>
            <p:cNvSpPr/>
            <p:nvPr/>
          </p:nvSpPr>
          <p:spPr>
            <a:xfrm>
              <a:off x="7648189" y="1376901"/>
              <a:ext cx="2363716" cy="1165552"/>
            </a:xfrm>
            <a:prstGeom prst="cloudCallout">
              <a:avLst>
                <a:gd name="adj1" fmla="val -49683"/>
                <a:gd name="adj2" fmla="val 35906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9" name="Picture 28" descr="A picture containing text, toy, doll, vector graphics&#10;&#10;Description automatically generated">
              <a:extLst>
                <a:ext uri="{FF2B5EF4-FFF2-40B4-BE49-F238E27FC236}">
                  <a16:creationId xmlns:a16="http://schemas.microsoft.com/office/drawing/2014/main" id="{388F976A-336E-4ED7-9E20-EF1B3FA18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900933" y="1984706"/>
              <a:ext cx="550542" cy="1045795"/>
            </a:xfrm>
            <a:prstGeom prst="rect">
              <a:avLst/>
            </a:prstGeom>
          </p:spPr>
        </p:pic>
        <p:pic>
          <p:nvPicPr>
            <p:cNvPr id="53" name="Picture 52" descr="A picture containing text, businesscard&#10;&#10;Description automatically generated">
              <a:extLst>
                <a:ext uri="{FF2B5EF4-FFF2-40B4-BE49-F238E27FC236}">
                  <a16:creationId xmlns:a16="http://schemas.microsoft.com/office/drawing/2014/main" id="{260BC294-D86A-4971-AF05-E09B57053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311765" y="1645981"/>
              <a:ext cx="810867" cy="577483"/>
            </a:xfrm>
            <a:prstGeom prst="rect">
              <a:avLst/>
            </a:prstGeom>
          </p:spPr>
        </p:pic>
        <p:pic>
          <p:nvPicPr>
            <p:cNvPr id="54" name="Picture 53" descr="A picture containing window&#10;&#10;Description automatically generated">
              <a:extLst>
                <a:ext uri="{FF2B5EF4-FFF2-40B4-BE49-F238E27FC236}">
                  <a16:creationId xmlns:a16="http://schemas.microsoft.com/office/drawing/2014/main" id="{CEA3F27D-B72E-4C6C-9CEC-8D0561772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4966" y="1621192"/>
              <a:ext cx="446780" cy="627059"/>
            </a:xfrm>
            <a:prstGeom prst="rect">
              <a:avLst/>
            </a:prstGeom>
          </p:spPr>
        </p:pic>
        <p:pic>
          <p:nvPicPr>
            <p:cNvPr id="55" name="Picture 54" descr="A picture containing window&#10;&#10;Description automatically generated">
              <a:extLst>
                <a:ext uri="{FF2B5EF4-FFF2-40B4-BE49-F238E27FC236}">
                  <a16:creationId xmlns:a16="http://schemas.microsoft.com/office/drawing/2014/main" id="{A001242B-94A6-4358-894B-82F8262F0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7961762" y="1676508"/>
              <a:ext cx="446780" cy="627059"/>
            </a:xfrm>
            <a:prstGeom prst="rect">
              <a:avLst/>
            </a:prstGeom>
          </p:spPr>
        </p:pic>
      </p:grpSp>
      <p:pic>
        <p:nvPicPr>
          <p:cNvPr id="56" name="Google Shape;183;p8">
            <a:extLst>
              <a:ext uri="{FF2B5EF4-FFF2-40B4-BE49-F238E27FC236}">
                <a16:creationId xmlns:a16="http://schemas.microsoft.com/office/drawing/2014/main" id="{6FE47267-B61F-4E2F-AC39-7A38D6C7F0CD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43807" y="2066502"/>
            <a:ext cx="550542" cy="557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183;p8">
            <a:extLst>
              <a:ext uri="{FF2B5EF4-FFF2-40B4-BE49-F238E27FC236}">
                <a16:creationId xmlns:a16="http://schemas.microsoft.com/office/drawing/2014/main" id="{04125720-B3BF-46DD-A652-DF79A98228C7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61145" y="2647537"/>
            <a:ext cx="550542" cy="557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43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8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  <p:bldP spid="20" grpId="0"/>
      <p:bldP spid="15" grpId="0"/>
      <p:bldP spid="16" grpId="0"/>
      <p:bldP spid="17" grpId="0"/>
      <p:bldP spid="18" grpId="0"/>
      <p:bldP spid="19" grpId="0"/>
      <p:bldP spid="27" grpId="0"/>
      <p:bldP spid="32" grpId="0"/>
      <p:bldP spid="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17988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GB" sz="6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Action Button: Blank 5">
            <a:hlinkClick r:id="" action="ppaction://noaction" highlightClick="1">
              <a:snd r:embed="rId3" name="9_0_Ej.wav"/>
            </a:hlinkClick>
            <a:extLst>
              <a:ext uri="{FF2B5EF4-FFF2-40B4-BE49-F238E27FC236}">
                <a16:creationId xmlns:a16="http://schemas.microsoft.com/office/drawing/2014/main" id="{6877F4FC-8EEF-4DDE-AB93-50785126D598}"/>
              </a:ext>
            </a:extLst>
          </p:cNvPr>
          <p:cNvSpPr/>
          <p:nvPr/>
        </p:nvSpPr>
        <p:spPr>
          <a:xfrm>
            <a:off x="364366" y="2318311"/>
            <a:ext cx="465513" cy="397632"/>
          </a:xfrm>
          <a:prstGeom prst="actionButtonBlank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Action Button: Blank 6">
            <a:hlinkClick r:id="" action="ppaction://noaction" highlightClick="1">
              <a:snd r:embed="rId4" name="9_1.wav"/>
            </a:hlinkClick>
            <a:extLst>
              <a:ext uri="{FF2B5EF4-FFF2-40B4-BE49-F238E27FC236}">
                <a16:creationId xmlns:a16="http://schemas.microsoft.com/office/drawing/2014/main" id="{6E70F2AC-4D78-4438-AF49-070A4555F2B8}"/>
              </a:ext>
            </a:extLst>
          </p:cNvPr>
          <p:cNvSpPr/>
          <p:nvPr/>
        </p:nvSpPr>
        <p:spPr>
          <a:xfrm>
            <a:off x="364365" y="2933045"/>
            <a:ext cx="465513" cy="397632"/>
          </a:xfrm>
          <a:prstGeom prst="actionButtonBlank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8" name="Action Button: Blank 7">
            <a:hlinkClick r:id="" action="ppaction://noaction" highlightClick="1">
              <a:snd r:embed="rId5" name="9_2.wav"/>
            </a:hlinkClick>
            <a:extLst>
              <a:ext uri="{FF2B5EF4-FFF2-40B4-BE49-F238E27FC236}">
                <a16:creationId xmlns:a16="http://schemas.microsoft.com/office/drawing/2014/main" id="{78FFBEDB-C561-43BE-B0E3-601284BCCDA5}"/>
              </a:ext>
            </a:extLst>
          </p:cNvPr>
          <p:cNvSpPr/>
          <p:nvPr/>
        </p:nvSpPr>
        <p:spPr>
          <a:xfrm>
            <a:off x="364364" y="3496102"/>
            <a:ext cx="465513" cy="397632"/>
          </a:xfrm>
          <a:prstGeom prst="actionButtonBlank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9" name="Action Button: Blank 8">
            <a:hlinkClick r:id="" action="ppaction://noaction" highlightClick="1">
              <a:snd r:embed="rId6" name="9_3.wav"/>
            </a:hlinkClick>
            <a:extLst>
              <a:ext uri="{FF2B5EF4-FFF2-40B4-BE49-F238E27FC236}">
                <a16:creationId xmlns:a16="http://schemas.microsoft.com/office/drawing/2014/main" id="{A43C0234-14D4-4180-AC58-1E71761C5D85}"/>
              </a:ext>
            </a:extLst>
          </p:cNvPr>
          <p:cNvSpPr/>
          <p:nvPr/>
        </p:nvSpPr>
        <p:spPr>
          <a:xfrm>
            <a:off x="364364" y="4041485"/>
            <a:ext cx="465513" cy="397632"/>
          </a:xfrm>
          <a:prstGeom prst="actionButtonBlank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0" name="Action Button: Blank 9">
            <a:hlinkClick r:id="" action="ppaction://noaction" highlightClick="1">
              <a:snd r:embed="rId7" name="9_4.wav"/>
            </a:hlinkClick>
            <a:extLst>
              <a:ext uri="{FF2B5EF4-FFF2-40B4-BE49-F238E27FC236}">
                <a16:creationId xmlns:a16="http://schemas.microsoft.com/office/drawing/2014/main" id="{3FB3C37A-762A-48BB-845C-A941B7B5D3C4}"/>
              </a:ext>
            </a:extLst>
          </p:cNvPr>
          <p:cNvSpPr/>
          <p:nvPr/>
        </p:nvSpPr>
        <p:spPr>
          <a:xfrm>
            <a:off x="364364" y="4586868"/>
            <a:ext cx="465513" cy="397632"/>
          </a:xfrm>
          <a:prstGeom prst="actionButtonBlank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1" name="Action Button: Blank 10">
            <a:hlinkClick r:id="" action="ppaction://noaction" highlightClick="1">
              <a:snd r:embed="rId8" name="9_5.wav"/>
            </a:hlinkClick>
            <a:extLst>
              <a:ext uri="{FF2B5EF4-FFF2-40B4-BE49-F238E27FC236}">
                <a16:creationId xmlns:a16="http://schemas.microsoft.com/office/drawing/2014/main" id="{DD857C8F-2098-4948-AD52-F0159D8E9D98}"/>
              </a:ext>
            </a:extLst>
          </p:cNvPr>
          <p:cNvSpPr/>
          <p:nvPr/>
        </p:nvSpPr>
        <p:spPr>
          <a:xfrm>
            <a:off x="364363" y="5132251"/>
            <a:ext cx="465513" cy="397632"/>
          </a:xfrm>
          <a:prstGeom prst="actionButtonBlank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graphicFrame>
        <p:nvGraphicFramePr>
          <p:cNvPr id="14" name="Google Shape;258;p34">
            <a:extLst>
              <a:ext uri="{FF2B5EF4-FFF2-40B4-BE49-F238E27FC236}">
                <a16:creationId xmlns:a16="http://schemas.microsoft.com/office/drawing/2014/main" id="{55A1425B-5651-414E-9563-FF2590544D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65117206"/>
              </p:ext>
            </p:extLst>
          </p:nvPr>
        </p:nvGraphicFramePr>
        <p:xfrm>
          <a:off x="982901" y="1430136"/>
          <a:ext cx="8948499" cy="471910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0339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5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18721">
                  <a:extLst>
                    <a:ext uri="{9D8B030D-6E8A-4147-A177-3AD203B41FA5}">
                      <a16:colId xmlns:a16="http://schemas.microsoft.com/office/drawing/2014/main" val="3331457011"/>
                    </a:ext>
                  </a:extLst>
                </a:gridCol>
              </a:tblGrid>
              <a:tr h="85931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I have…?</a:t>
                      </a:r>
                      <a:endParaRPr sz="20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you have…?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 inglés   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139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139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139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139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139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139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139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09712555"/>
                  </a:ext>
                </a:extLst>
              </a:tr>
            </a:tbl>
          </a:graphicData>
        </a:graphic>
      </p:graphicFrame>
      <p:sp>
        <p:nvSpPr>
          <p:cNvPr id="62" name="Action Button: Blank 61">
            <a:hlinkClick r:id="" action="ppaction://noaction" highlightClick="1">
              <a:snd r:embed="rId9" name="9_6.wav"/>
            </a:hlinkClick>
            <a:extLst>
              <a:ext uri="{FF2B5EF4-FFF2-40B4-BE49-F238E27FC236}">
                <a16:creationId xmlns:a16="http://schemas.microsoft.com/office/drawing/2014/main" id="{EDBB779C-9ECB-4B9B-8BAE-F94DC53ED8F4}"/>
              </a:ext>
            </a:extLst>
          </p:cNvPr>
          <p:cNvSpPr/>
          <p:nvPr/>
        </p:nvSpPr>
        <p:spPr>
          <a:xfrm>
            <a:off x="364362" y="5675991"/>
            <a:ext cx="465513" cy="397632"/>
          </a:xfrm>
          <a:prstGeom prst="actionButtonBlank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31487964-E645-44D3-8D12-69E4E5E979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715" y="2198164"/>
            <a:ext cx="527765" cy="54975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5248E49C-B4B7-4E54-BA33-8ECBA05BA84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116" y="2794334"/>
            <a:ext cx="527765" cy="549755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7C0E894C-BE7F-4F82-8C10-9EB46FABF62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419" y="3327817"/>
            <a:ext cx="527765" cy="549755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CB443DCA-64C2-4C5B-97BA-167A9BA5515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418" y="3914732"/>
            <a:ext cx="527765" cy="549755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34D3F678-BD72-41CE-AE38-F8205070EC6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715" y="4413195"/>
            <a:ext cx="527765" cy="549755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1F60F475-0174-4D58-BA3F-146258DDFC6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561" y="4939588"/>
            <a:ext cx="527765" cy="549755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B3167708-ACCF-4B87-BD87-2E2FB4828C6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561" y="5489343"/>
            <a:ext cx="527765" cy="54975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31FB96F-187A-4348-AB83-3E75110AEF09}"/>
              </a:ext>
            </a:extLst>
          </p:cNvPr>
          <p:cNvSpPr txBox="1"/>
          <p:nvPr/>
        </p:nvSpPr>
        <p:spPr>
          <a:xfrm>
            <a:off x="5624381" y="2262470"/>
            <a:ext cx="39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book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DA2D85C9-1043-4F6E-8718-65E4CCA3B922}"/>
              </a:ext>
            </a:extLst>
          </p:cNvPr>
          <p:cNvSpPr txBox="1"/>
          <p:nvPr/>
        </p:nvSpPr>
        <p:spPr>
          <a:xfrm>
            <a:off x="5624381" y="2866152"/>
            <a:ext cx="39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cat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0D4D4844-6EDD-4851-ACB6-124BEA6D9C01}"/>
              </a:ext>
            </a:extLst>
          </p:cNvPr>
          <p:cNvSpPr txBox="1"/>
          <p:nvPr/>
        </p:nvSpPr>
        <p:spPr>
          <a:xfrm>
            <a:off x="5624380" y="3386194"/>
            <a:ext cx="39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an answer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E00EBF2-950F-47CF-BC7B-BC29E3DABF8A}"/>
              </a:ext>
            </a:extLst>
          </p:cNvPr>
          <p:cNvSpPr txBox="1"/>
          <p:nvPr/>
        </p:nvSpPr>
        <p:spPr>
          <a:xfrm>
            <a:off x="5599968" y="3960665"/>
            <a:ext cx="39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bottle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9DE9CC48-1625-494C-ABA5-17AF3C672A8E}"/>
              </a:ext>
            </a:extLst>
          </p:cNvPr>
          <p:cNvSpPr txBox="1"/>
          <p:nvPr/>
        </p:nvSpPr>
        <p:spPr>
          <a:xfrm>
            <a:off x="5633024" y="4552690"/>
            <a:ext cx="39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bicycle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429B1D7E-AFC3-4375-A79C-074D3B78C15A}"/>
              </a:ext>
            </a:extLst>
          </p:cNvPr>
          <p:cNvSpPr txBox="1"/>
          <p:nvPr/>
        </p:nvSpPr>
        <p:spPr>
          <a:xfrm>
            <a:off x="5624379" y="5061000"/>
            <a:ext cx="39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(piece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of) fruit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74549665-B598-4F85-9A22-82846C2E393F}"/>
              </a:ext>
            </a:extLst>
          </p:cNvPr>
          <p:cNvSpPr txBox="1"/>
          <p:nvPr/>
        </p:nvSpPr>
        <p:spPr>
          <a:xfrm>
            <a:off x="5599968" y="5608547"/>
            <a:ext cx="39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question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64DF8CC-10F8-4FF1-A9F3-C13A0C9B4057}"/>
              </a:ext>
            </a:extLst>
          </p:cNvPr>
          <p:cNvSpPr txBox="1"/>
          <p:nvPr/>
        </p:nvSpPr>
        <p:spPr>
          <a:xfrm>
            <a:off x="973060" y="787788"/>
            <a:ext cx="6355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she asking herself or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Ángela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pic>
        <p:nvPicPr>
          <p:cNvPr id="33" name="Picture 32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78A42F8E-60E1-49AD-91D2-B644CE2AF57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98392" y="-15770"/>
            <a:ext cx="660694" cy="1255037"/>
          </a:xfrm>
          <a:prstGeom prst="rect">
            <a:avLst/>
          </a:prstGeom>
        </p:spPr>
      </p:pic>
      <p:pic>
        <p:nvPicPr>
          <p:cNvPr id="3" name="Graphic 2" descr="Teacher">
            <a:extLst>
              <a:ext uri="{FF2B5EF4-FFF2-40B4-BE49-F238E27FC236}">
                <a16:creationId xmlns:a16="http://schemas.microsoft.com/office/drawing/2014/main" id="{4F0BD922-EBEF-32AE-C7BE-4124E26DEC6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7942" y="37709"/>
            <a:ext cx="914400" cy="914400"/>
          </a:xfrm>
          <a:prstGeom prst="rect">
            <a:avLst/>
          </a:prstGeom>
        </p:spPr>
      </p:pic>
      <p:sp>
        <p:nvSpPr>
          <p:cNvPr id="4" name="Speech Bubble: Rectangle with Corners Rounded 3">
            <a:hlinkClick r:id="" action="ppaction://noaction">
              <a:snd r:embed="rId14" name="t1_w11_s9_1.wav"/>
            </a:hlinkClick>
            <a:extLst>
              <a:ext uri="{FF2B5EF4-FFF2-40B4-BE49-F238E27FC236}">
                <a16:creationId xmlns:a16="http://schemas.microsoft.com/office/drawing/2014/main" id="{CA2A3170-CA9E-F305-8970-20AC919BD657}"/>
              </a:ext>
            </a:extLst>
          </p:cNvPr>
          <p:cNvSpPr/>
          <p:nvPr/>
        </p:nvSpPr>
        <p:spPr>
          <a:xfrm>
            <a:off x="1084267" y="178478"/>
            <a:ext cx="5011734" cy="533859"/>
          </a:xfrm>
          <a:prstGeom prst="wedgeRoundRectCallout">
            <a:avLst>
              <a:gd name="adj1" fmla="val -56616"/>
              <a:gd name="adj2" fmla="val 9306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Escucha a Sofía y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marca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   .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AC6D1A1-D860-46B1-84BE-2F4AE02BE8D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268" y="280988"/>
            <a:ext cx="298790" cy="311239"/>
          </a:xfrm>
          <a:prstGeom prst="rect">
            <a:avLst/>
          </a:prstGeom>
        </p:spPr>
      </p:pic>
      <p:sp>
        <p:nvSpPr>
          <p:cNvPr id="5" name="Google Shape;222;p10">
            <a:extLst>
              <a:ext uri="{FF2B5EF4-FFF2-40B4-BE49-F238E27FC236}">
                <a16:creationId xmlns:a16="http://schemas.microsoft.com/office/drawing/2014/main" id="{E8EB9F44-754A-5E60-3BFB-F44776675AB7}"/>
              </a:ext>
            </a:extLst>
          </p:cNvPr>
          <p:cNvSpPr txBox="1"/>
          <p:nvPr/>
        </p:nvSpPr>
        <p:spPr>
          <a:xfrm>
            <a:off x="10818635" y="824020"/>
            <a:ext cx="1346844" cy="400110"/>
          </a:xfrm>
          <a:prstGeom prst="rect">
            <a:avLst/>
          </a:prstGeom>
          <a:solidFill>
            <a:srgbClr val="B9E5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escuchar</a:t>
            </a:r>
            <a:endParaRPr sz="20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CB3A915-A4B8-616E-49A4-FBBB9B52FB0E}"/>
              </a:ext>
            </a:extLst>
          </p:cNvPr>
          <p:cNvGrpSpPr/>
          <p:nvPr/>
        </p:nvGrpSpPr>
        <p:grpSpPr>
          <a:xfrm>
            <a:off x="11171049" y="77867"/>
            <a:ext cx="691095" cy="701024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EC4646A-6833-6765-B7E3-B0D671C2B8D3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28575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20" name="Picture 19" descr="Free speaker sound loud vector">
              <a:extLst>
                <a:ext uri="{FF2B5EF4-FFF2-40B4-BE49-F238E27FC236}">
                  <a16:creationId xmlns:a16="http://schemas.microsoft.com/office/drawing/2014/main" id="{DD6D1BB9-559A-CC79-DA1F-63D59AEC1E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pic>
        <p:nvPicPr>
          <p:cNvPr id="21" name="Picture 2" descr="Free United Flag vector and picture">
            <a:extLst>
              <a:ext uri="{FF2B5EF4-FFF2-40B4-BE49-F238E27FC236}">
                <a16:creationId xmlns:a16="http://schemas.microsoft.com/office/drawing/2014/main" id="{4B59CDF6-F99B-B238-2554-0859045AA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436" y="1721285"/>
            <a:ext cx="594334" cy="29716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4151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90" grpId="0"/>
      <p:bldP spid="91" grpId="0"/>
      <p:bldP spid="92" grpId="0"/>
      <p:bldP spid="93" grpId="0"/>
      <p:bldP spid="94" grpId="0"/>
      <p:bldP spid="9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1054</TotalTime>
  <Words>2388</Words>
  <Application>Microsoft Office PowerPoint</Application>
  <PresentationFormat>Widescreen</PresentationFormat>
  <Paragraphs>385</Paragraphs>
  <Slides>15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Arial</vt:lpstr>
      <vt:lpstr>Arial Black</vt:lpstr>
      <vt:lpstr>Calibri</vt:lpstr>
      <vt:lpstr>Calibri Light</vt:lpstr>
      <vt:lpstr>Century Gothic</vt:lpstr>
      <vt:lpstr>docs-Century Gothic</vt:lpstr>
      <vt:lpstr>Dreaming Outloud Pro</vt:lpstr>
      <vt:lpstr>Dreaming Outloud Script Pro</vt:lpstr>
      <vt:lpstr>Jumble</vt:lpstr>
      <vt:lpstr>Modern Love</vt:lpstr>
      <vt:lpstr>Segoe Print</vt:lpstr>
      <vt:lpstr>Office Theme</vt:lpstr>
      <vt:lpstr>1_Office Theme</vt:lpstr>
      <vt:lpstr>español, con Sofía</vt:lpstr>
      <vt:lpstr>Describing me and others</vt:lpstr>
      <vt:lpstr>pronunciar</vt:lpstr>
      <vt:lpstr>pronunciar</vt:lpstr>
      <vt:lpstr>Handout vocabulario</vt:lpstr>
      <vt:lpstr>leer</vt:lpstr>
      <vt:lpstr>Tener: tengo</vt:lpstr>
      <vt:lpstr>Yes/no questions </vt:lpstr>
      <vt:lpstr>escuchar</vt:lpstr>
      <vt:lpstr>hablar y escuchar</vt:lpstr>
      <vt:lpstr>hablar y escuchar</vt:lpstr>
      <vt:lpstr>hablar y escuchar</vt:lpstr>
      <vt:lpstr>¡adiós!</vt:lpstr>
      <vt:lpstr>handout</vt:lpstr>
      <vt:lpstr>Handout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Vázquez-Valero</dc:creator>
  <cp:lastModifiedBy>Tom Dawes</cp:lastModifiedBy>
  <cp:revision>28</cp:revision>
  <dcterms:created xsi:type="dcterms:W3CDTF">2021-09-17T15:21:32Z</dcterms:created>
  <dcterms:modified xsi:type="dcterms:W3CDTF">2023-07-17T14:31:41Z</dcterms:modified>
</cp:coreProperties>
</file>