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9" r:id="rId2"/>
    <p:sldId id="391" r:id="rId3"/>
    <p:sldId id="321" r:id="rId4"/>
    <p:sldId id="503" r:id="rId5"/>
    <p:sldId id="510" r:id="rId6"/>
    <p:sldId id="521" r:id="rId7"/>
    <p:sldId id="504" r:id="rId8"/>
    <p:sldId id="502" r:id="rId9"/>
    <p:sldId id="522" r:id="rId10"/>
    <p:sldId id="515" r:id="rId11"/>
    <p:sldId id="514" r:id="rId12"/>
    <p:sldId id="520" r:id="rId13"/>
    <p:sldId id="389" r:id="rId14"/>
    <p:sldId id="5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891"/>
    <a:srgbClr val="B9E5EE"/>
    <a:srgbClr val="91EAD2"/>
    <a:srgbClr val="50DEB9"/>
    <a:srgbClr val="1D9A7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EFAA6-6BE2-4A0D-9822-BBC044CC2845}" v="566" dt="2023-07-01T11:55:05.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6" autoAdjust="0"/>
    <p:restoredTop sz="51975" autoAdjust="0"/>
  </p:normalViewPr>
  <p:slideViewPr>
    <p:cSldViewPr snapToGrid="0">
      <p:cViewPr varScale="1">
        <p:scale>
          <a:sx n="37" d="100"/>
          <a:sy n="37" d="100"/>
        </p:scale>
        <p:origin x="2022" y="72"/>
      </p:cViewPr>
      <p:guideLst/>
    </p:cSldViewPr>
  </p:slideViewPr>
  <p:outlineViewPr>
    <p:cViewPr>
      <p:scale>
        <a:sx n="20" d="100"/>
        <a:sy n="20"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7BCEFAA6-6BE2-4A0D-9822-BBC044CC2845}"/>
    <pc:docChg chg="undo custSel addSld delSld modSld">
      <pc:chgData name="Paula Vázquez-Valero" userId="3a0e46d7-2099-40af-a155-aa45b68bfff3" providerId="ADAL" clId="{7BCEFAA6-6BE2-4A0D-9822-BBC044CC2845}" dt="2023-07-01T11:55:05.585" v="2197"/>
      <pc:docMkLst>
        <pc:docMk/>
      </pc:docMkLst>
      <pc:sldChg chg="modNotes">
        <pc:chgData name="Paula Vázquez-Valero" userId="3a0e46d7-2099-40af-a155-aa45b68bfff3" providerId="ADAL" clId="{7BCEFAA6-6BE2-4A0D-9822-BBC044CC2845}" dt="2023-07-01T11:55:05.585" v="2197"/>
        <pc:sldMkLst>
          <pc:docMk/>
          <pc:sldMk cId="2966449331" sldId="321"/>
        </pc:sldMkLst>
      </pc:sldChg>
      <pc:sldChg chg="addSp delSp modSp del mod addAnim delAnim">
        <pc:chgData name="Paula Vázquez-Valero" userId="3a0e46d7-2099-40af-a155-aa45b68bfff3" providerId="ADAL" clId="{7BCEFAA6-6BE2-4A0D-9822-BBC044CC2845}" dt="2023-06-30T18:02:14.414" v="2037" actId="47"/>
        <pc:sldMkLst>
          <pc:docMk/>
          <pc:sldMk cId="3275586859" sldId="387"/>
        </pc:sldMkLst>
        <pc:spChg chg="add del">
          <ac:chgData name="Paula Vázquez-Valero" userId="3a0e46d7-2099-40af-a155-aa45b68bfff3" providerId="ADAL" clId="{7BCEFAA6-6BE2-4A0D-9822-BBC044CC2845}" dt="2023-06-30T18:01:44.685" v="2023" actId="21"/>
          <ac:spMkLst>
            <pc:docMk/>
            <pc:sldMk cId="3275586859" sldId="387"/>
            <ac:spMk id="48" creationId="{EFEBDCED-BC82-4B59-B245-0197464C55D1}"/>
          </ac:spMkLst>
        </pc:spChg>
        <pc:spChg chg="add del">
          <ac:chgData name="Paula Vázquez-Valero" userId="3a0e46d7-2099-40af-a155-aa45b68bfff3" providerId="ADAL" clId="{7BCEFAA6-6BE2-4A0D-9822-BBC044CC2845}" dt="2023-06-30T18:01:44.685" v="2023" actId="21"/>
          <ac:spMkLst>
            <pc:docMk/>
            <pc:sldMk cId="3275586859" sldId="387"/>
            <ac:spMk id="55" creationId="{B2A7F59B-6D77-4029-9F05-9C241F57C178}"/>
          </ac:spMkLst>
        </pc:spChg>
        <pc:spChg chg="add del">
          <ac:chgData name="Paula Vázquez-Valero" userId="3a0e46d7-2099-40af-a155-aa45b68bfff3" providerId="ADAL" clId="{7BCEFAA6-6BE2-4A0D-9822-BBC044CC2845}" dt="2023-06-30T18:01:44.685" v="2023" actId="21"/>
          <ac:spMkLst>
            <pc:docMk/>
            <pc:sldMk cId="3275586859" sldId="387"/>
            <ac:spMk id="56" creationId="{8B315500-E2B5-4847-A5E6-DE88ED0F8B03}"/>
          </ac:spMkLst>
        </pc:spChg>
        <pc:spChg chg="add del">
          <ac:chgData name="Paula Vázquez-Valero" userId="3a0e46d7-2099-40af-a155-aa45b68bfff3" providerId="ADAL" clId="{7BCEFAA6-6BE2-4A0D-9822-BBC044CC2845}" dt="2023-06-30T18:01:44.685" v="2023" actId="21"/>
          <ac:spMkLst>
            <pc:docMk/>
            <pc:sldMk cId="3275586859" sldId="387"/>
            <ac:spMk id="57" creationId="{39A368AA-618A-4D3D-ABD9-524E74DC7B06}"/>
          </ac:spMkLst>
        </pc:spChg>
        <pc:spChg chg="add del">
          <ac:chgData name="Paula Vázquez-Valero" userId="3a0e46d7-2099-40af-a155-aa45b68bfff3" providerId="ADAL" clId="{7BCEFAA6-6BE2-4A0D-9822-BBC044CC2845}" dt="2023-06-30T18:01:44.685" v="2023" actId="21"/>
          <ac:spMkLst>
            <pc:docMk/>
            <pc:sldMk cId="3275586859" sldId="387"/>
            <ac:spMk id="58" creationId="{41895BFA-B21D-452B-9F62-FFC22CD3DFE4}"/>
          </ac:spMkLst>
        </pc:spChg>
        <pc:spChg chg="del">
          <ac:chgData name="Paula Vázquez-Valero" userId="3a0e46d7-2099-40af-a155-aa45b68bfff3" providerId="ADAL" clId="{7BCEFAA6-6BE2-4A0D-9822-BBC044CC2845}" dt="2023-06-30T18:01:44.685" v="2023" actId="21"/>
          <ac:spMkLst>
            <pc:docMk/>
            <pc:sldMk cId="3275586859" sldId="387"/>
            <ac:spMk id="59" creationId="{87383278-898D-4FDB-A175-9F2FE65471E2}"/>
          </ac:spMkLst>
        </pc:spChg>
        <pc:spChg chg="add del">
          <ac:chgData name="Paula Vázquez-Valero" userId="3a0e46d7-2099-40af-a155-aa45b68bfff3" providerId="ADAL" clId="{7BCEFAA6-6BE2-4A0D-9822-BBC044CC2845}" dt="2023-06-30T18:01:44.685" v="2023" actId="21"/>
          <ac:spMkLst>
            <pc:docMk/>
            <pc:sldMk cId="3275586859" sldId="387"/>
            <ac:spMk id="60" creationId="{8DD38733-EF38-499D-BA75-E782CAD63F81}"/>
          </ac:spMkLst>
        </pc:spChg>
        <pc:spChg chg="add del">
          <ac:chgData name="Paula Vázquez-Valero" userId="3a0e46d7-2099-40af-a155-aa45b68bfff3" providerId="ADAL" clId="{7BCEFAA6-6BE2-4A0D-9822-BBC044CC2845}" dt="2023-06-30T18:01:44.685" v="2023" actId="21"/>
          <ac:spMkLst>
            <pc:docMk/>
            <pc:sldMk cId="3275586859" sldId="387"/>
            <ac:spMk id="61" creationId="{76167289-8294-4FA0-9F3E-BF0D36E604FA}"/>
          </ac:spMkLst>
        </pc:spChg>
        <pc:spChg chg="del">
          <ac:chgData name="Paula Vázquez-Valero" userId="3a0e46d7-2099-40af-a155-aa45b68bfff3" providerId="ADAL" clId="{7BCEFAA6-6BE2-4A0D-9822-BBC044CC2845}" dt="2023-06-30T18:01:44.685" v="2023" actId="21"/>
          <ac:spMkLst>
            <pc:docMk/>
            <pc:sldMk cId="3275586859" sldId="387"/>
            <ac:spMk id="62" creationId="{FBC57473-E3A2-435E-A055-42C4F8EE2643}"/>
          </ac:spMkLst>
        </pc:spChg>
        <pc:spChg chg="add del">
          <ac:chgData name="Paula Vázquez-Valero" userId="3a0e46d7-2099-40af-a155-aa45b68bfff3" providerId="ADAL" clId="{7BCEFAA6-6BE2-4A0D-9822-BBC044CC2845}" dt="2023-06-30T18:01:44.685" v="2023" actId="21"/>
          <ac:spMkLst>
            <pc:docMk/>
            <pc:sldMk cId="3275586859" sldId="387"/>
            <ac:spMk id="63" creationId="{FA16178E-0402-4BF6-B3F2-A9D713ECDA2C}"/>
          </ac:spMkLst>
        </pc:spChg>
        <pc:spChg chg="add del">
          <ac:chgData name="Paula Vázquez-Valero" userId="3a0e46d7-2099-40af-a155-aa45b68bfff3" providerId="ADAL" clId="{7BCEFAA6-6BE2-4A0D-9822-BBC044CC2845}" dt="2023-06-30T18:01:44.685" v="2023" actId="21"/>
          <ac:spMkLst>
            <pc:docMk/>
            <pc:sldMk cId="3275586859" sldId="387"/>
            <ac:spMk id="64" creationId="{58418F5C-B43A-4423-942B-911AD170E6A3}"/>
          </ac:spMkLst>
        </pc:spChg>
        <pc:spChg chg="add del">
          <ac:chgData name="Paula Vázquez-Valero" userId="3a0e46d7-2099-40af-a155-aa45b68bfff3" providerId="ADAL" clId="{7BCEFAA6-6BE2-4A0D-9822-BBC044CC2845}" dt="2023-06-30T18:01:44.685" v="2023" actId="21"/>
          <ac:spMkLst>
            <pc:docMk/>
            <pc:sldMk cId="3275586859" sldId="387"/>
            <ac:spMk id="65" creationId="{C3233C84-FF70-4599-B928-36B7AE435A89}"/>
          </ac:spMkLst>
        </pc:spChg>
        <pc:spChg chg="add del">
          <ac:chgData name="Paula Vázquez-Valero" userId="3a0e46d7-2099-40af-a155-aa45b68bfff3" providerId="ADAL" clId="{7BCEFAA6-6BE2-4A0D-9822-BBC044CC2845}" dt="2023-06-30T18:01:44.685" v="2023" actId="21"/>
          <ac:spMkLst>
            <pc:docMk/>
            <pc:sldMk cId="3275586859" sldId="387"/>
            <ac:spMk id="66" creationId="{A8861461-4CFE-4483-A6E9-86D0F6B03705}"/>
          </ac:spMkLst>
        </pc:spChg>
        <pc:spChg chg="add del">
          <ac:chgData name="Paula Vázquez-Valero" userId="3a0e46d7-2099-40af-a155-aa45b68bfff3" providerId="ADAL" clId="{7BCEFAA6-6BE2-4A0D-9822-BBC044CC2845}" dt="2023-06-30T18:01:44.685" v="2023" actId="21"/>
          <ac:spMkLst>
            <pc:docMk/>
            <pc:sldMk cId="3275586859" sldId="387"/>
            <ac:spMk id="67" creationId="{55F70AD6-29C0-4F2C-857D-0A521A6D66A1}"/>
          </ac:spMkLst>
        </pc:spChg>
        <pc:spChg chg="add del">
          <ac:chgData name="Paula Vázquez-Valero" userId="3a0e46d7-2099-40af-a155-aa45b68bfff3" providerId="ADAL" clId="{7BCEFAA6-6BE2-4A0D-9822-BBC044CC2845}" dt="2023-06-30T18:01:44.685" v="2023" actId="21"/>
          <ac:spMkLst>
            <pc:docMk/>
            <pc:sldMk cId="3275586859" sldId="387"/>
            <ac:spMk id="68" creationId="{DD928161-E94E-4EB1-8FEE-20C90FBC56F1}"/>
          </ac:spMkLst>
        </pc:spChg>
        <pc:spChg chg="add del">
          <ac:chgData name="Paula Vázquez-Valero" userId="3a0e46d7-2099-40af-a155-aa45b68bfff3" providerId="ADAL" clId="{7BCEFAA6-6BE2-4A0D-9822-BBC044CC2845}" dt="2023-06-30T18:01:44.685" v="2023" actId="21"/>
          <ac:spMkLst>
            <pc:docMk/>
            <pc:sldMk cId="3275586859" sldId="387"/>
            <ac:spMk id="69" creationId="{56DBEF87-D4F2-43C9-8141-8F055EECADD4}"/>
          </ac:spMkLst>
        </pc:spChg>
        <pc:spChg chg="add del">
          <ac:chgData name="Paula Vázquez-Valero" userId="3a0e46d7-2099-40af-a155-aa45b68bfff3" providerId="ADAL" clId="{7BCEFAA6-6BE2-4A0D-9822-BBC044CC2845}" dt="2023-06-30T18:01:44.685" v="2023" actId="21"/>
          <ac:spMkLst>
            <pc:docMk/>
            <pc:sldMk cId="3275586859" sldId="387"/>
            <ac:spMk id="70" creationId="{5127D2B7-769C-489F-B9C0-0F47DDDA2AF8}"/>
          </ac:spMkLst>
        </pc:spChg>
        <pc:spChg chg="add del">
          <ac:chgData name="Paula Vázquez-Valero" userId="3a0e46d7-2099-40af-a155-aa45b68bfff3" providerId="ADAL" clId="{7BCEFAA6-6BE2-4A0D-9822-BBC044CC2845}" dt="2023-06-30T18:01:44.685" v="2023" actId="21"/>
          <ac:spMkLst>
            <pc:docMk/>
            <pc:sldMk cId="3275586859" sldId="387"/>
            <ac:spMk id="71" creationId="{7A46FF6A-A09D-4670-B5AF-5C3070408AB2}"/>
          </ac:spMkLst>
        </pc:spChg>
        <pc:spChg chg="add del">
          <ac:chgData name="Paula Vázquez-Valero" userId="3a0e46d7-2099-40af-a155-aa45b68bfff3" providerId="ADAL" clId="{7BCEFAA6-6BE2-4A0D-9822-BBC044CC2845}" dt="2023-06-30T18:01:44.685" v="2023" actId="21"/>
          <ac:spMkLst>
            <pc:docMk/>
            <pc:sldMk cId="3275586859" sldId="387"/>
            <ac:spMk id="72" creationId="{1D4A8D16-FCC6-43EE-AF2E-C57A2F0F2069}"/>
          </ac:spMkLst>
        </pc:spChg>
        <pc:spChg chg="add del">
          <ac:chgData name="Paula Vázquez-Valero" userId="3a0e46d7-2099-40af-a155-aa45b68bfff3" providerId="ADAL" clId="{7BCEFAA6-6BE2-4A0D-9822-BBC044CC2845}" dt="2023-06-30T18:01:44.685" v="2023" actId="21"/>
          <ac:spMkLst>
            <pc:docMk/>
            <pc:sldMk cId="3275586859" sldId="387"/>
            <ac:spMk id="73" creationId="{2DD5474E-7DA4-4EF6-83E7-22A5425633E8}"/>
          </ac:spMkLst>
        </pc:spChg>
        <pc:spChg chg="add del">
          <ac:chgData name="Paula Vázquez-Valero" userId="3a0e46d7-2099-40af-a155-aa45b68bfff3" providerId="ADAL" clId="{7BCEFAA6-6BE2-4A0D-9822-BBC044CC2845}" dt="2023-06-30T18:01:44.685" v="2023" actId="21"/>
          <ac:spMkLst>
            <pc:docMk/>
            <pc:sldMk cId="3275586859" sldId="387"/>
            <ac:spMk id="74" creationId="{4804BC3F-0A96-4243-B7B7-F66FE2556AA1}"/>
          </ac:spMkLst>
        </pc:spChg>
        <pc:graphicFrameChg chg="mod modGraphic">
          <ac:chgData name="Paula Vázquez-Valero" userId="3a0e46d7-2099-40af-a155-aa45b68bfff3" providerId="ADAL" clId="{7BCEFAA6-6BE2-4A0D-9822-BBC044CC2845}" dt="2023-06-30T18:00:59.565" v="2009" actId="21"/>
          <ac:graphicFrameMkLst>
            <pc:docMk/>
            <pc:sldMk cId="3275586859" sldId="387"/>
            <ac:graphicFrameMk id="46" creationId="{7821059A-AC7A-45A0-94AA-42AD5F98C077}"/>
          </ac:graphicFrameMkLst>
        </pc:graphicFrameChg>
      </pc:sldChg>
      <pc:sldChg chg="addSp delSp modSp mod modNotesTx">
        <pc:chgData name="Paula Vázquez-Valero" userId="3a0e46d7-2099-40af-a155-aa45b68bfff3" providerId="ADAL" clId="{7BCEFAA6-6BE2-4A0D-9822-BBC044CC2845}" dt="2023-06-30T18:45:19.109" v="2192"/>
        <pc:sldMkLst>
          <pc:docMk/>
          <pc:sldMk cId="0" sldId="391"/>
        </pc:sldMkLst>
        <pc:spChg chg="add del mod">
          <ac:chgData name="Paula Vázquez-Valero" userId="3a0e46d7-2099-40af-a155-aa45b68bfff3" providerId="ADAL" clId="{7BCEFAA6-6BE2-4A0D-9822-BBC044CC2845}" dt="2023-06-30T17:15:59.655" v="1"/>
          <ac:spMkLst>
            <pc:docMk/>
            <pc:sldMk cId="0" sldId="391"/>
            <ac:spMk id="3" creationId="{07B9085A-1A3D-CC5E-8B58-4B59DBECA6A7}"/>
          </ac:spMkLst>
        </pc:spChg>
        <pc:spChg chg="mod">
          <ac:chgData name="Paula Vázquez-Valero" userId="3a0e46d7-2099-40af-a155-aa45b68bfff3" providerId="ADAL" clId="{7BCEFAA6-6BE2-4A0D-9822-BBC044CC2845}" dt="2023-06-30T18:04:26.903" v="2084" actId="1035"/>
          <ac:spMkLst>
            <pc:docMk/>
            <pc:sldMk cId="0" sldId="391"/>
            <ac:spMk id="6" creationId="{7515223B-EC8E-4D9F-8A26-D345991500B1}"/>
          </ac:spMkLst>
        </pc:spChg>
        <pc:spChg chg="mod topLvl">
          <ac:chgData name="Paula Vázquez-Valero" userId="3a0e46d7-2099-40af-a155-aa45b68bfff3" providerId="ADAL" clId="{7BCEFAA6-6BE2-4A0D-9822-BBC044CC2845}" dt="2023-06-30T18:06:51.538" v="2170" actId="164"/>
          <ac:spMkLst>
            <pc:docMk/>
            <pc:sldMk cId="0" sldId="391"/>
            <ac:spMk id="12" creationId="{07DCBC74-A2E2-DC7F-B141-66F5F173D0EC}"/>
          </ac:spMkLst>
        </pc:spChg>
        <pc:grpChg chg="add mod">
          <ac:chgData name="Paula Vázquez-Valero" userId="3a0e46d7-2099-40af-a155-aa45b68bfff3" providerId="ADAL" clId="{7BCEFAA6-6BE2-4A0D-9822-BBC044CC2845}" dt="2023-06-30T18:04:26.903" v="2084" actId="1035"/>
          <ac:grpSpMkLst>
            <pc:docMk/>
            <pc:sldMk cId="0" sldId="391"/>
            <ac:grpSpMk id="4" creationId="{A0F358FF-2097-B0D5-1390-57F5C6D5D0C3}"/>
          </ac:grpSpMkLst>
        </pc:grpChg>
        <pc:grpChg chg="add del mod">
          <ac:chgData name="Paula Vázquez-Valero" userId="3a0e46d7-2099-40af-a155-aa45b68bfff3" providerId="ADAL" clId="{7BCEFAA6-6BE2-4A0D-9822-BBC044CC2845}" dt="2023-06-30T18:06:38.757" v="2167" actId="165"/>
          <ac:grpSpMkLst>
            <pc:docMk/>
            <pc:sldMk cId="0" sldId="391"/>
            <ac:grpSpMk id="9" creationId="{78F0E8FD-0C90-8DE9-58AA-3AA00E0F5638}"/>
          </ac:grpSpMkLst>
        </pc:grpChg>
        <pc:grpChg chg="add mod">
          <ac:chgData name="Paula Vázquez-Valero" userId="3a0e46d7-2099-40af-a155-aa45b68bfff3" providerId="ADAL" clId="{7BCEFAA6-6BE2-4A0D-9822-BBC044CC2845}" dt="2023-06-30T18:06:51.538" v="2170" actId="164"/>
          <ac:grpSpMkLst>
            <pc:docMk/>
            <pc:sldMk cId="0" sldId="391"/>
            <ac:grpSpMk id="19" creationId="{B904598A-B555-E1BF-9B6B-F64030534687}"/>
          </ac:grpSpMkLst>
        </pc:grpChg>
        <pc:picChg chg="mod">
          <ac:chgData name="Paula Vázquez-Valero" userId="3a0e46d7-2099-40af-a155-aa45b68bfff3" providerId="ADAL" clId="{7BCEFAA6-6BE2-4A0D-9822-BBC044CC2845}" dt="2023-06-30T18:04:26.903" v="2084" actId="1035"/>
          <ac:picMkLst>
            <pc:docMk/>
            <pc:sldMk cId="0" sldId="391"/>
            <ac:picMk id="5" creationId="{90154634-43F0-DEDD-A019-82EB7EC4DAFF}"/>
          </ac:picMkLst>
        </pc:picChg>
        <pc:picChg chg="add mod ord">
          <ac:chgData name="Paula Vázquez-Valero" userId="3a0e46d7-2099-40af-a155-aa45b68bfff3" providerId="ADAL" clId="{7BCEFAA6-6BE2-4A0D-9822-BBC044CC2845}" dt="2023-06-30T18:07:04.970" v="2172" actId="166"/>
          <ac:picMkLst>
            <pc:docMk/>
            <pc:sldMk cId="0" sldId="391"/>
            <ac:picMk id="7" creationId="{EB15A87D-EA07-C445-AD58-18E04182D7E4}"/>
          </ac:picMkLst>
        </pc:picChg>
        <pc:picChg chg="add del mod">
          <ac:chgData name="Paula Vázquez-Valero" userId="3a0e46d7-2099-40af-a155-aa45b68bfff3" providerId="ADAL" clId="{7BCEFAA6-6BE2-4A0D-9822-BBC044CC2845}" dt="2023-06-30T18:03:20.674" v="2059" actId="478"/>
          <ac:picMkLst>
            <pc:docMk/>
            <pc:sldMk cId="0" sldId="391"/>
            <ac:picMk id="8" creationId="{8D14E9E3-0E30-742C-ECD8-D3495193E33B}"/>
          </ac:picMkLst>
        </pc:picChg>
        <pc:picChg chg="mod topLvl">
          <ac:chgData name="Paula Vázquez-Valero" userId="3a0e46d7-2099-40af-a155-aa45b68bfff3" providerId="ADAL" clId="{7BCEFAA6-6BE2-4A0D-9822-BBC044CC2845}" dt="2023-06-30T18:06:51.538" v="2170" actId="164"/>
          <ac:picMkLst>
            <pc:docMk/>
            <pc:sldMk cId="0" sldId="391"/>
            <ac:picMk id="10" creationId="{2EFFC78B-6B9C-8487-8509-4EFF466AAAB9}"/>
          </ac:picMkLst>
        </pc:picChg>
        <pc:picChg chg="mod ord topLvl">
          <ac:chgData name="Paula Vázquez-Valero" userId="3a0e46d7-2099-40af-a155-aa45b68bfff3" providerId="ADAL" clId="{7BCEFAA6-6BE2-4A0D-9822-BBC044CC2845}" dt="2023-06-30T18:06:51.538" v="2170" actId="164"/>
          <ac:picMkLst>
            <pc:docMk/>
            <pc:sldMk cId="0" sldId="391"/>
            <ac:picMk id="11" creationId="{B3EB84FE-FD5E-5865-B9E2-E49918C7885A}"/>
          </ac:picMkLst>
        </pc:picChg>
        <pc:picChg chg="add mod">
          <ac:chgData name="Paula Vázquez-Valero" userId="3a0e46d7-2099-40af-a155-aa45b68bfff3" providerId="ADAL" clId="{7BCEFAA6-6BE2-4A0D-9822-BBC044CC2845}" dt="2023-06-30T18:06:54.742" v="2171" actId="1076"/>
          <ac:picMkLst>
            <pc:docMk/>
            <pc:sldMk cId="0" sldId="391"/>
            <ac:picMk id="13" creationId="{AFAADE12-AA7E-E38C-3827-918CC50C72E8}"/>
          </ac:picMkLst>
        </pc:picChg>
        <pc:picChg chg="add mod ord">
          <ac:chgData name="Paula Vázquez-Valero" userId="3a0e46d7-2099-40af-a155-aa45b68bfff3" providerId="ADAL" clId="{7BCEFAA6-6BE2-4A0D-9822-BBC044CC2845}" dt="2023-06-30T18:05:21.428" v="2121" actId="688"/>
          <ac:picMkLst>
            <pc:docMk/>
            <pc:sldMk cId="0" sldId="391"/>
            <ac:picMk id="14" creationId="{71BA5D07-41CE-BD47-7B8A-AA1400F4DDB2}"/>
          </ac:picMkLst>
        </pc:picChg>
        <pc:picChg chg="add del mod">
          <ac:chgData name="Paula Vázquez-Valero" userId="3a0e46d7-2099-40af-a155-aa45b68bfff3" providerId="ADAL" clId="{7BCEFAA6-6BE2-4A0D-9822-BBC044CC2845}" dt="2023-06-30T18:05:47.287" v="2128" actId="478"/>
          <ac:picMkLst>
            <pc:docMk/>
            <pc:sldMk cId="0" sldId="391"/>
            <ac:picMk id="15" creationId="{38983DC0-4117-0CA5-16CA-2D9805760AC8}"/>
          </ac:picMkLst>
        </pc:picChg>
        <pc:picChg chg="add del mod">
          <ac:chgData name="Paula Vázquez-Valero" userId="3a0e46d7-2099-40af-a155-aa45b68bfff3" providerId="ADAL" clId="{7BCEFAA6-6BE2-4A0D-9822-BBC044CC2845}" dt="2023-06-30T18:07:14.720" v="2173" actId="478"/>
          <ac:picMkLst>
            <pc:docMk/>
            <pc:sldMk cId="0" sldId="391"/>
            <ac:picMk id="16" creationId="{E90A19BB-EB17-5085-3B73-942BA5885FA8}"/>
          </ac:picMkLst>
        </pc:picChg>
        <pc:picChg chg="add del mod">
          <ac:chgData name="Paula Vázquez-Valero" userId="3a0e46d7-2099-40af-a155-aa45b68bfff3" providerId="ADAL" clId="{7BCEFAA6-6BE2-4A0D-9822-BBC044CC2845}" dt="2023-06-30T18:04:59.573" v="2093" actId="478"/>
          <ac:picMkLst>
            <pc:docMk/>
            <pc:sldMk cId="0" sldId="391"/>
            <ac:picMk id="17" creationId="{E19CB550-10BB-5C81-AA6D-0A9B39B772D3}"/>
          </ac:picMkLst>
        </pc:picChg>
        <pc:picChg chg="add mod">
          <ac:chgData name="Paula Vázquez-Valero" userId="3a0e46d7-2099-40af-a155-aa45b68bfff3" providerId="ADAL" clId="{7BCEFAA6-6BE2-4A0D-9822-BBC044CC2845}" dt="2023-06-30T18:06:51.538" v="2170" actId="164"/>
          <ac:picMkLst>
            <pc:docMk/>
            <pc:sldMk cId="0" sldId="391"/>
            <ac:picMk id="18" creationId="{1A7A443A-E0A1-1FCD-3868-73B7ED2BD57A}"/>
          </ac:picMkLst>
        </pc:picChg>
      </pc:sldChg>
      <pc:sldChg chg="add del">
        <pc:chgData name="Paula Vázquez-Valero" userId="3a0e46d7-2099-40af-a155-aa45b68bfff3" providerId="ADAL" clId="{7BCEFAA6-6BE2-4A0D-9822-BBC044CC2845}" dt="2023-06-30T17:25:20.587" v="401"/>
        <pc:sldMkLst>
          <pc:docMk/>
          <pc:sldMk cId="1174113460" sldId="498"/>
        </pc:sldMkLst>
      </pc:sldChg>
      <pc:sldChg chg="addSp delSp modSp mod delAnim modAnim modNotesTx">
        <pc:chgData name="Paula Vázquez-Valero" userId="3a0e46d7-2099-40af-a155-aa45b68bfff3" providerId="ADAL" clId="{7BCEFAA6-6BE2-4A0D-9822-BBC044CC2845}" dt="2023-06-30T17:58:32.218" v="1961" actId="20577"/>
        <pc:sldMkLst>
          <pc:docMk/>
          <pc:sldMk cId="51244752" sldId="502"/>
        </pc:sldMkLst>
        <pc:spChg chg="add del mod">
          <ac:chgData name="Paula Vázquez-Valero" userId="3a0e46d7-2099-40af-a155-aa45b68bfff3" providerId="ADAL" clId="{7BCEFAA6-6BE2-4A0D-9822-BBC044CC2845}" dt="2023-06-30T17:27:00.527" v="466"/>
          <ac:spMkLst>
            <pc:docMk/>
            <pc:sldMk cId="51244752" sldId="502"/>
            <ac:spMk id="3" creationId="{4A6DD6F3-D279-EF4B-62AF-5041A553F92F}"/>
          </ac:spMkLst>
        </pc:spChg>
        <pc:spChg chg="add del mod">
          <ac:chgData name="Paula Vázquez-Valero" userId="3a0e46d7-2099-40af-a155-aa45b68bfff3" providerId="ADAL" clId="{7BCEFAA6-6BE2-4A0D-9822-BBC044CC2845}" dt="2023-06-30T17:27:00.527" v="466"/>
          <ac:spMkLst>
            <pc:docMk/>
            <pc:sldMk cId="51244752" sldId="502"/>
            <ac:spMk id="4" creationId="{C6553793-CC00-E25B-DB42-F007E5C4D213}"/>
          </ac:spMkLst>
        </pc:spChg>
        <pc:spChg chg="add del mod">
          <ac:chgData name="Paula Vázquez-Valero" userId="3a0e46d7-2099-40af-a155-aa45b68bfff3" providerId="ADAL" clId="{7BCEFAA6-6BE2-4A0D-9822-BBC044CC2845}" dt="2023-06-30T17:27:00.527" v="466"/>
          <ac:spMkLst>
            <pc:docMk/>
            <pc:sldMk cId="51244752" sldId="502"/>
            <ac:spMk id="5" creationId="{73ECEAF7-B637-2E78-1D23-0737EF3A2BC8}"/>
          </ac:spMkLst>
        </pc:spChg>
        <pc:spChg chg="del mod">
          <ac:chgData name="Paula Vázquez-Valero" userId="3a0e46d7-2099-40af-a155-aa45b68bfff3" providerId="ADAL" clId="{7BCEFAA6-6BE2-4A0D-9822-BBC044CC2845}" dt="2023-06-30T17:26:47.989" v="460" actId="478"/>
          <ac:spMkLst>
            <pc:docMk/>
            <pc:sldMk cId="51244752" sldId="502"/>
            <ac:spMk id="6" creationId="{D8FA714A-DAAF-4C83-B7F2-75FD592DC163}"/>
          </ac:spMkLst>
        </pc:spChg>
        <pc:spChg chg="del mod">
          <ac:chgData name="Paula Vázquez-Valero" userId="3a0e46d7-2099-40af-a155-aa45b68bfff3" providerId="ADAL" clId="{7BCEFAA6-6BE2-4A0D-9822-BBC044CC2845}" dt="2023-06-30T17:26:59.175" v="464" actId="478"/>
          <ac:spMkLst>
            <pc:docMk/>
            <pc:sldMk cId="51244752" sldId="502"/>
            <ac:spMk id="7" creationId="{7297BBFE-A572-48B2-9690-BAF202AE34BF}"/>
          </ac:spMkLst>
        </pc:spChg>
        <pc:spChg chg="add del mod">
          <ac:chgData name="Paula Vázquez-Valero" userId="3a0e46d7-2099-40af-a155-aa45b68bfff3" providerId="ADAL" clId="{7BCEFAA6-6BE2-4A0D-9822-BBC044CC2845}" dt="2023-06-30T17:27:00.527" v="466"/>
          <ac:spMkLst>
            <pc:docMk/>
            <pc:sldMk cId="51244752" sldId="502"/>
            <ac:spMk id="8" creationId="{4607600B-9482-0580-1765-23EE4E77739F}"/>
          </ac:spMkLst>
        </pc:spChg>
        <pc:spChg chg="add del mod">
          <ac:chgData name="Paula Vázquez-Valero" userId="3a0e46d7-2099-40af-a155-aa45b68bfff3" providerId="ADAL" clId="{7BCEFAA6-6BE2-4A0D-9822-BBC044CC2845}" dt="2023-06-30T17:27:00.527" v="466"/>
          <ac:spMkLst>
            <pc:docMk/>
            <pc:sldMk cId="51244752" sldId="502"/>
            <ac:spMk id="9" creationId="{EEE04FA2-69EE-2D9B-D31C-DA532BFD5D18}"/>
          </ac:spMkLst>
        </pc:spChg>
        <pc:spChg chg="add del mod">
          <ac:chgData name="Paula Vázquez-Valero" userId="3a0e46d7-2099-40af-a155-aa45b68bfff3" providerId="ADAL" clId="{7BCEFAA6-6BE2-4A0D-9822-BBC044CC2845}" dt="2023-06-30T17:27:00.527" v="466"/>
          <ac:spMkLst>
            <pc:docMk/>
            <pc:sldMk cId="51244752" sldId="502"/>
            <ac:spMk id="10" creationId="{223BE195-C1BB-AFBD-2FEF-11B47CC5F9C6}"/>
          </ac:spMkLst>
        </pc:spChg>
        <pc:spChg chg="add del mod">
          <ac:chgData name="Paula Vázquez-Valero" userId="3a0e46d7-2099-40af-a155-aa45b68bfff3" providerId="ADAL" clId="{7BCEFAA6-6BE2-4A0D-9822-BBC044CC2845}" dt="2023-06-30T17:27:00.527" v="466"/>
          <ac:spMkLst>
            <pc:docMk/>
            <pc:sldMk cId="51244752" sldId="502"/>
            <ac:spMk id="12" creationId="{0DACEB3C-B25F-A65E-5E8B-5695D05E4C18}"/>
          </ac:spMkLst>
        </pc:spChg>
        <pc:spChg chg="add del mod">
          <ac:chgData name="Paula Vázquez-Valero" userId="3a0e46d7-2099-40af-a155-aa45b68bfff3" providerId="ADAL" clId="{7BCEFAA6-6BE2-4A0D-9822-BBC044CC2845}" dt="2023-06-30T17:27:00.527" v="466"/>
          <ac:spMkLst>
            <pc:docMk/>
            <pc:sldMk cId="51244752" sldId="502"/>
            <ac:spMk id="13" creationId="{948C3983-A3CF-2E83-A50F-915B40B7FED7}"/>
          </ac:spMkLst>
        </pc:spChg>
        <pc:spChg chg="add del mod">
          <ac:chgData name="Paula Vázquez-Valero" userId="3a0e46d7-2099-40af-a155-aa45b68bfff3" providerId="ADAL" clId="{7BCEFAA6-6BE2-4A0D-9822-BBC044CC2845}" dt="2023-06-30T17:27:00.527" v="466"/>
          <ac:spMkLst>
            <pc:docMk/>
            <pc:sldMk cId="51244752" sldId="502"/>
            <ac:spMk id="14" creationId="{D8348136-94BC-095F-0E37-EE9572BB43AD}"/>
          </ac:spMkLst>
        </pc:spChg>
        <pc:spChg chg="add del mod">
          <ac:chgData name="Paula Vázquez-Valero" userId="3a0e46d7-2099-40af-a155-aa45b68bfff3" providerId="ADAL" clId="{7BCEFAA6-6BE2-4A0D-9822-BBC044CC2845}" dt="2023-06-30T17:27:00.527" v="466"/>
          <ac:spMkLst>
            <pc:docMk/>
            <pc:sldMk cId="51244752" sldId="502"/>
            <ac:spMk id="15" creationId="{E25053F3-F453-5BF3-7182-76BAC9DECD81}"/>
          </ac:spMkLst>
        </pc:spChg>
        <pc:spChg chg="add del mod">
          <ac:chgData name="Paula Vázquez-Valero" userId="3a0e46d7-2099-40af-a155-aa45b68bfff3" providerId="ADAL" clId="{7BCEFAA6-6BE2-4A0D-9822-BBC044CC2845}" dt="2023-06-30T17:27:00.527" v="466"/>
          <ac:spMkLst>
            <pc:docMk/>
            <pc:sldMk cId="51244752" sldId="502"/>
            <ac:spMk id="16" creationId="{99BFD65D-F6BC-3C84-DE98-10BCCC2C5D05}"/>
          </ac:spMkLst>
        </pc:spChg>
        <pc:spChg chg="add del mod">
          <ac:chgData name="Paula Vázquez-Valero" userId="3a0e46d7-2099-40af-a155-aa45b68bfff3" providerId="ADAL" clId="{7BCEFAA6-6BE2-4A0D-9822-BBC044CC2845}" dt="2023-06-30T17:27:00.527" v="466"/>
          <ac:spMkLst>
            <pc:docMk/>
            <pc:sldMk cId="51244752" sldId="502"/>
            <ac:spMk id="17" creationId="{4641439F-6C37-0374-7536-D689E0287268}"/>
          </ac:spMkLst>
        </pc:spChg>
        <pc:spChg chg="add del mod">
          <ac:chgData name="Paula Vázquez-Valero" userId="3a0e46d7-2099-40af-a155-aa45b68bfff3" providerId="ADAL" clId="{7BCEFAA6-6BE2-4A0D-9822-BBC044CC2845}" dt="2023-06-30T17:27:00.527" v="466"/>
          <ac:spMkLst>
            <pc:docMk/>
            <pc:sldMk cId="51244752" sldId="502"/>
            <ac:spMk id="18" creationId="{0560FF12-4E20-919E-10DE-2A1D27C223B8}"/>
          </ac:spMkLst>
        </pc:spChg>
        <pc:spChg chg="add del mod">
          <ac:chgData name="Paula Vázquez-Valero" userId="3a0e46d7-2099-40af-a155-aa45b68bfff3" providerId="ADAL" clId="{7BCEFAA6-6BE2-4A0D-9822-BBC044CC2845}" dt="2023-06-30T17:27:00.527" v="466"/>
          <ac:spMkLst>
            <pc:docMk/>
            <pc:sldMk cId="51244752" sldId="502"/>
            <ac:spMk id="19" creationId="{1B4474B7-E4F8-9F4E-DF06-D234DC1F2D7B}"/>
          </ac:spMkLst>
        </pc:spChg>
        <pc:spChg chg="add del mod">
          <ac:chgData name="Paula Vázquez-Valero" userId="3a0e46d7-2099-40af-a155-aa45b68bfff3" providerId="ADAL" clId="{7BCEFAA6-6BE2-4A0D-9822-BBC044CC2845}" dt="2023-06-30T17:27:00.527" v="466"/>
          <ac:spMkLst>
            <pc:docMk/>
            <pc:sldMk cId="51244752" sldId="502"/>
            <ac:spMk id="20" creationId="{76A07CDF-C97D-6936-2ACE-4A322E7FEF73}"/>
          </ac:spMkLst>
        </pc:spChg>
        <pc:spChg chg="add del mod">
          <ac:chgData name="Paula Vázquez-Valero" userId="3a0e46d7-2099-40af-a155-aa45b68bfff3" providerId="ADAL" clId="{7BCEFAA6-6BE2-4A0D-9822-BBC044CC2845}" dt="2023-06-30T17:27:00.527" v="466"/>
          <ac:spMkLst>
            <pc:docMk/>
            <pc:sldMk cId="51244752" sldId="502"/>
            <ac:spMk id="21" creationId="{483A5A67-B2BA-A775-670A-E24F00E11297}"/>
          </ac:spMkLst>
        </pc:spChg>
        <pc:spChg chg="mod">
          <ac:chgData name="Paula Vázquez-Valero" userId="3a0e46d7-2099-40af-a155-aa45b68bfff3" providerId="ADAL" clId="{7BCEFAA6-6BE2-4A0D-9822-BBC044CC2845}" dt="2023-06-30T17:26:59.603" v="465"/>
          <ac:spMkLst>
            <pc:docMk/>
            <pc:sldMk cId="51244752" sldId="502"/>
            <ac:spMk id="30" creationId="{DF1312F0-005E-A283-7372-8219CFED9CCB}"/>
          </ac:spMkLst>
        </pc:spChg>
        <pc:spChg chg="mod">
          <ac:chgData name="Paula Vázquez-Valero" userId="3a0e46d7-2099-40af-a155-aa45b68bfff3" providerId="ADAL" clId="{7BCEFAA6-6BE2-4A0D-9822-BBC044CC2845}" dt="2023-06-30T17:26:59.603" v="465"/>
          <ac:spMkLst>
            <pc:docMk/>
            <pc:sldMk cId="51244752" sldId="502"/>
            <ac:spMk id="31" creationId="{14FEF289-A3CB-D55E-7399-49D9DE416EEA}"/>
          </ac:spMkLst>
        </pc:spChg>
        <pc:spChg chg="add del mod">
          <ac:chgData name="Paula Vázquez-Valero" userId="3a0e46d7-2099-40af-a155-aa45b68bfff3" providerId="ADAL" clId="{7BCEFAA6-6BE2-4A0D-9822-BBC044CC2845}" dt="2023-06-30T17:27:00.527" v="466"/>
          <ac:spMkLst>
            <pc:docMk/>
            <pc:sldMk cId="51244752" sldId="502"/>
            <ac:spMk id="32" creationId="{EBC33780-9A07-6F69-BF95-B4FB13509BA3}"/>
          </ac:spMkLst>
        </pc:spChg>
        <pc:spChg chg="mod">
          <ac:chgData name="Paula Vázquez-Valero" userId="3a0e46d7-2099-40af-a155-aa45b68bfff3" providerId="ADAL" clId="{7BCEFAA6-6BE2-4A0D-9822-BBC044CC2845}" dt="2023-06-30T17:26:59.603" v="465"/>
          <ac:spMkLst>
            <pc:docMk/>
            <pc:sldMk cId="51244752" sldId="502"/>
            <ac:spMk id="34" creationId="{E6C909FE-1FE6-68C7-5A20-164559831245}"/>
          </ac:spMkLst>
        </pc:spChg>
        <pc:spChg chg="mod">
          <ac:chgData name="Paula Vázquez-Valero" userId="3a0e46d7-2099-40af-a155-aa45b68bfff3" providerId="ADAL" clId="{7BCEFAA6-6BE2-4A0D-9822-BBC044CC2845}" dt="2023-06-30T17:26:59.603" v="465"/>
          <ac:spMkLst>
            <pc:docMk/>
            <pc:sldMk cId="51244752" sldId="502"/>
            <ac:spMk id="35" creationId="{1129FF6B-6E7E-3D5C-92EE-8E1FDD26AE91}"/>
          </ac:spMkLst>
        </pc:spChg>
        <pc:spChg chg="add del mod">
          <ac:chgData name="Paula Vázquez-Valero" userId="3a0e46d7-2099-40af-a155-aa45b68bfff3" providerId="ADAL" clId="{7BCEFAA6-6BE2-4A0D-9822-BBC044CC2845}" dt="2023-06-30T17:27:00.527" v="466"/>
          <ac:spMkLst>
            <pc:docMk/>
            <pc:sldMk cId="51244752" sldId="502"/>
            <ac:spMk id="36" creationId="{A73CAEF1-A741-1E3D-9DC1-A2372ADD7084}"/>
          </ac:spMkLst>
        </pc:spChg>
        <pc:spChg chg="mod">
          <ac:chgData name="Paula Vázquez-Valero" userId="3a0e46d7-2099-40af-a155-aa45b68bfff3" providerId="ADAL" clId="{7BCEFAA6-6BE2-4A0D-9822-BBC044CC2845}" dt="2023-06-30T17:26:59.603" v="465"/>
          <ac:spMkLst>
            <pc:docMk/>
            <pc:sldMk cId="51244752" sldId="502"/>
            <ac:spMk id="38" creationId="{68A83F5F-3C73-5539-C924-B7043983CC08}"/>
          </ac:spMkLst>
        </pc:spChg>
        <pc:spChg chg="mod">
          <ac:chgData name="Paula Vázquez-Valero" userId="3a0e46d7-2099-40af-a155-aa45b68bfff3" providerId="ADAL" clId="{7BCEFAA6-6BE2-4A0D-9822-BBC044CC2845}" dt="2023-06-30T17:26:59.603" v="465"/>
          <ac:spMkLst>
            <pc:docMk/>
            <pc:sldMk cId="51244752" sldId="502"/>
            <ac:spMk id="39" creationId="{FC01352E-1687-F3D2-7FEB-3B0F7DCFE7AD}"/>
          </ac:spMkLst>
        </pc:spChg>
        <pc:spChg chg="add del mod">
          <ac:chgData name="Paula Vázquez-Valero" userId="3a0e46d7-2099-40af-a155-aa45b68bfff3" providerId="ADAL" clId="{7BCEFAA6-6BE2-4A0D-9822-BBC044CC2845}" dt="2023-06-30T17:27:00.527" v="466"/>
          <ac:spMkLst>
            <pc:docMk/>
            <pc:sldMk cId="51244752" sldId="502"/>
            <ac:spMk id="40" creationId="{3D682315-0ABF-6F2B-26FC-6E7900DF25F1}"/>
          </ac:spMkLst>
        </pc:spChg>
        <pc:spChg chg="mod">
          <ac:chgData name="Paula Vázquez-Valero" userId="3a0e46d7-2099-40af-a155-aa45b68bfff3" providerId="ADAL" clId="{7BCEFAA6-6BE2-4A0D-9822-BBC044CC2845}" dt="2023-06-30T17:26:59.603" v="465"/>
          <ac:spMkLst>
            <pc:docMk/>
            <pc:sldMk cId="51244752" sldId="502"/>
            <ac:spMk id="42" creationId="{38A7D74D-207D-BEBE-5EFC-A4AC6E1BF71B}"/>
          </ac:spMkLst>
        </pc:spChg>
        <pc:spChg chg="mod">
          <ac:chgData name="Paula Vázquez-Valero" userId="3a0e46d7-2099-40af-a155-aa45b68bfff3" providerId="ADAL" clId="{7BCEFAA6-6BE2-4A0D-9822-BBC044CC2845}" dt="2023-06-30T17:26:59.603" v="465"/>
          <ac:spMkLst>
            <pc:docMk/>
            <pc:sldMk cId="51244752" sldId="502"/>
            <ac:spMk id="43" creationId="{EB18396B-13DE-FDBA-7658-0161639E60ED}"/>
          </ac:spMkLst>
        </pc:spChg>
        <pc:spChg chg="add del mod">
          <ac:chgData name="Paula Vázquez-Valero" userId="3a0e46d7-2099-40af-a155-aa45b68bfff3" providerId="ADAL" clId="{7BCEFAA6-6BE2-4A0D-9822-BBC044CC2845}" dt="2023-06-30T17:27:00.527" v="466"/>
          <ac:spMkLst>
            <pc:docMk/>
            <pc:sldMk cId="51244752" sldId="502"/>
            <ac:spMk id="44" creationId="{89EE2A38-2B25-3E43-38B8-E9DE120B1B1E}"/>
          </ac:spMkLst>
        </pc:spChg>
        <pc:spChg chg="mod">
          <ac:chgData name="Paula Vázquez-Valero" userId="3a0e46d7-2099-40af-a155-aa45b68bfff3" providerId="ADAL" clId="{7BCEFAA6-6BE2-4A0D-9822-BBC044CC2845}" dt="2023-06-30T17:26:59.603" v="465"/>
          <ac:spMkLst>
            <pc:docMk/>
            <pc:sldMk cId="51244752" sldId="502"/>
            <ac:spMk id="46" creationId="{4A1B1383-AA1F-497C-7DCA-60BE21577C20}"/>
          </ac:spMkLst>
        </pc:spChg>
        <pc:spChg chg="mod">
          <ac:chgData name="Paula Vázquez-Valero" userId="3a0e46d7-2099-40af-a155-aa45b68bfff3" providerId="ADAL" clId="{7BCEFAA6-6BE2-4A0D-9822-BBC044CC2845}" dt="2023-06-30T17:26:59.603" v="465"/>
          <ac:spMkLst>
            <pc:docMk/>
            <pc:sldMk cId="51244752" sldId="502"/>
            <ac:spMk id="47" creationId="{7094DB9D-A122-B2D8-7A4B-EDE0F50C43F5}"/>
          </ac:spMkLst>
        </pc:spChg>
        <pc:spChg chg="add del mod">
          <ac:chgData name="Paula Vázquez-Valero" userId="3a0e46d7-2099-40af-a155-aa45b68bfff3" providerId="ADAL" clId="{7BCEFAA6-6BE2-4A0D-9822-BBC044CC2845}" dt="2023-06-30T17:27:00.527" v="466"/>
          <ac:spMkLst>
            <pc:docMk/>
            <pc:sldMk cId="51244752" sldId="502"/>
            <ac:spMk id="50" creationId="{1C5CA968-6A11-5C80-E72A-FD3EF701AF0E}"/>
          </ac:spMkLst>
        </pc:spChg>
        <pc:spChg chg="mod">
          <ac:chgData name="Paula Vázquez-Valero" userId="3a0e46d7-2099-40af-a155-aa45b68bfff3" providerId="ADAL" clId="{7BCEFAA6-6BE2-4A0D-9822-BBC044CC2845}" dt="2023-06-30T17:26:59.603" v="465"/>
          <ac:spMkLst>
            <pc:docMk/>
            <pc:sldMk cId="51244752" sldId="502"/>
            <ac:spMk id="52" creationId="{E166957A-FE5D-E673-983D-D8BC84E0073B}"/>
          </ac:spMkLst>
        </pc:spChg>
        <pc:spChg chg="mod">
          <ac:chgData name="Paula Vázquez-Valero" userId="3a0e46d7-2099-40af-a155-aa45b68bfff3" providerId="ADAL" clId="{7BCEFAA6-6BE2-4A0D-9822-BBC044CC2845}" dt="2023-06-30T17:26:59.603" v="465"/>
          <ac:spMkLst>
            <pc:docMk/>
            <pc:sldMk cId="51244752" sldId="502"/>
            <ac:spMk id="53" creationId="{A083886D-9A74-46CB-A916-4D74DEE81E28}"/>
          </ac:spMkLst>
        </pc:spChg>
        <pc:spChg chg="add del mod">
          <ac:chgData name="Paula Vázquez-Valero" userId="3a0e46d7-2099-40af-a155-aa45b68bfff3" providerId="ADAL" clId="{7BCEFAA6-6BE2-4A0D-9822-BBC044CC2845}" dt="2023-06-30T17:27:00.527" v="466"/>
          <ac:spMkLst>
            <pc:docMk/>
            <pc:sldMk cId="51244752" sldId="502"/>
            <ac:spMk id="54" creationId="{46F15A36-3BDD-5AF8-5CEE-DCE4CB6DFC0E}"/>
          </ac:spMkLst>
        </pc:spChg>
        <pc:spChg chg="mod">
          <ac:chgData name="Paula Vázquez-Valero" userId="3a0e46d7-2099-40af-a155-aa45b68bfff3" providerId="ADAL" clId="{7BCEFAA6-6BE2-4A0D-9822-BBC044CC2845}" dt="2023-06-30T17:26:59.603" v="465"/>
          <ac:spMkLst>
            <pc:docMk/>
            <pc:sldMk cId="51244752" sldId="502"/>
            <ac:spMk id="57" creationId="{1D704C32-B3D8-4AD4-29FC-09AA559F0456}"/>
          </ac:spMkLst>
        </pc:spChg>
        <pc:spChg chg="mod">
          <ac:chgData name="Paula Vázquez-Valero" userId="3a0e46d7-2099-40af-a155-aa45b68bfff3" providerId="ADAL" clId="{7BCEFAA6-6BE2-4A0D-9822-BBC044CC2845}" dt="2023-06-30T17:26:59.603" v="465"/>
          <ac:spMkLst>
            <pc:docMk/>
            <pc:sldMk cId="51244752" sldId="502"/>
            <ac:spMk id="58" creationId="{1361D801-E064-3333-D883-47B81093A76F}"/>
          </ac:spMkLst>
        </pc:spChg>
        <pc:spChg chg="add del mod">
          <ac:chgData name="Paula Vázquez-Valero" userId="3a0e46d7-2099-40af-a155-aa45b68bfff3" providerId="ADAL" clId="{7BCEFAA6-6BE2-4A0D-9822-BBC044CC2845}" dt="2023-06-30T17:27:00.527" v="466"/>
          <ac:spMkLst>
            <pc:docMk/>
            <pc:sldMk cId="51244752" sldId="502"/>
            <ac:spMk id="59" creationId="{AA0F1D4A-7B32-1EEC-FE16-C48E2A2EA418}"/>
          </ac:spMkLst>
        </pc:spChg>
        <pc:spChg chg="mod">
          <ac:chgData name="Paula Vázquez-Valero" userId="3a0e46d7-2099-40af-a155-aa45b68bfff3" providerId="ADAL" clId="{7BCEFAA6-6BE2-4A0D-9822-BBC044CC2845}" dt="2023-06-30T17:26:59.603" v="465"/>
          <ac:spMkLst>
            <pc:docMk/>
            <pc:sldMk cId="51244752" sldId="502"/>
            <ac:spMk id="61" creationId="{F3575FF6-30D3-1448-600C-5813E9F301EF}"/>
          </ac:spMkLst>
        </pc:spChg>
        <pc:spChg chg="mod">
          <ac:chgData name="Paula Vázquez-Valero" userId="3a0e46d7-2099-40af-a155-aa45b68bfff3" providerId="ADAL" clId="{7BCEFAA6-6BE2-4A0D-9822-BBC044CC2845}" dt="2023-06-30T17:26:59.603" v="465"/>
          <ac:spMkLst>
            <pc:docMk/>
            <pc:sldMk cId="51244752" sldId="502"/>
            <ac:spMk id="62" creationId="{0FCFC659-C3C6-0866-7907-F1118C0E6003}"/>
          </ac:spMkLst>
        </pc:spChg>
        <pc:spChg chg="add del mod">
          <ac:chgData name="Paula Vázquez-Valero" userId="3a0e46d7-2099-40af-a155-aa45b68bfff3" providerId="ADAL" clId="{7BCEFAA6-6BE2-4A0D-9822-BBC044CC2845}" dt="2023-06-30T17:27:00.527" v="466"/>
          <ac:spMkLst>
            <pc:docMk/>
            <pc:sldMk cId="51244752" sldId="502"/>
            <ac:spMk id="63" creationId="{0FC5ED4B-3123-D855-CF4F-80733977AC57}"/>
          </ac:spMkLst>
        </pc:spChg>
        <pc:spChg chg="add del mod">
          <ac:chgData name="Paula Vázquez-Valero" userId="3a0e46d7-2099-40af-a155-aa45b68bfff3" providerId="ADAL" clId="{7BCEFAA6-6BE2-4A0D-9822-BBC044CC2845}" dt="2023-06-30T17:27:00.527" v="466"/>
          <ac:spMkLst>
            <pc:docMk/>
            <pc:sldMk cId="51244752" sldId="502"/>
            <ac:spMk id="64" creationId="{548C00DB-0736-6A0B-048D-61067710976A}"/>
          </ac:spMkLst>
        </pc:spChg>
        <pc:spChg chg="add mod">
          <ac:chgData name="Paula Vázquez-Valero" userId="3a0e46d7-2099-40af-a155-aa45b68bfff3" providerId="ADAL" clId="{7BCEFAA6-6BE2-4A0D-9822-BBC044CC2845}" dt="2023-06-30T17:27:24.784" v="508" actId="14100"/>
          <ac:spMkLst>
            <pc:docMk/>
            <pc:sldMk cId="51244752" sldId="502"/>
            <ac:spMk id="66" creationId="{D72C5516-66E0-AF57-809D-EA46F25A2336}"/>
          </ac:spMkLst>
        </pc:spChg>
        <pc:spChg chg="add mod">
          <ac:chgData name="Paula Vázquez-Valero" userId="3a0e46d7-2099-40af-a155-aa45b68bfff3" providerId="ADAL" clId="{7BCEFAA6-6BE2-4A0D-9822-BBC044CC2845}" dt="2023-06-30T17:33:58.888" v="743" actId="14100"/>
          <ac:spMkLst>
            <pc:docMk/>
            <pc:sldMk cId="51244752" sldId="502"/>
            <ac:spMk id="67" creationId="{16E6E98F-5172-27DB-F7EC-B9118154157F}"/>
          </ac:spMkLst>
        </pc:spChg>
        <pc:spChg chg="add mod">
          <ac:chgData name="Paula Vázquez-Valero" userId="3a0e46d7-2099-40af-a155-aa45b68bfff3" providerId="ADAL" clId="{7BCEFAA6-6BE2-4A0D-9822-BBC044CC2845}" dt="2023-06-30T17:33:21.479" v="732" actId="688"/>
          <ac:spMkLst>
            <pc:docMk/>
            <pc:sldMk cId="51244752" sldId="502"/>
            <ac:spMk id="68" creationId="{3F335279-851A-ED62-057C-91306A3ED540}"/>
          </ac:spMkLst>
        </pc:spChg>
        <pc:spChg chg="add mod">
          <ac:chgData name="Paula Vázquez-Valero" userId="3a0e46d7-2099-40af-a155-aa45b68bfff3" providerId="ADAL" clId="{7BCEFAA6-6BE2-4A0D-9822-BBC044CC2845}" dt="2023-06-30T17:34:26.995" v="775" actId="1076"/>
          <ac:spMkLst>
            <pc:docMk/>
            <pc:sldMk cId="51244752" sldId="502"/>
            <ac:spMk id="74" creationId="{D02274D5-BBB5-FD95-79B2-9FF5BBF03A92}"/>
          </ac:spMkLst>
        </pc:spChg>
        <pc:spChg chg="mod">
          <ac:chgData name="Paula Vázquez-Valero" userId="3a0e46d7-2099-40af-a155-aa45b68bfff3" providerId="ADAL" clId="{7BCEFAA6-6BE2-4A0D-9822-BBC044CC2845}" dt="2023-06-30T17:34:35.317" v="792" actId="1036"/>
          <ac:spMkLst>
            <pc:docMk/>
            <pc:sldMk cId="51244752" sldId="502"/>
            <ac:spMk id="77" creationId="{09F3BCF6-AE29-44BB-A744-06B1E502D8DE}"/>
          </ac:spMkLst>
        </pc:spChg>
        <pc:spChg chg="mod">
          <ac:chgData name="Paula Vázquez-Valero" userId="3a0e46d7-2099-40af-a155-aa45b68bfff3" providerId="ADAL" clId="{7BCEFAA6-6BE2-4A0D-9822-BBC044CC2845}" dt="2023-06-30T17:34:35.317" v="792" actId="1036"/>
          <ac:spMkLst>
            <pc:docMk/>
            <pc:sldMk cId="51244752" sldId="502"/>
            <ac:spMk id="78" creationId="{30D68F8F-7E00-4E3F-A97E-8624BA7BFCD6}"/>
          </ac:spMkLst>
        </pc:spChg>
        <pc:spChg chg="mod">
          <ac:chgData name="Paula Vázquez-Valero" userId="3a0e46d7-2099-40af-a155-aa45b68bfff3" providerId="ADAL" clId="{7BCEFAA6-6BE2-4A0D-9822-BBC044CC2845}" dt="2023-06-30T17:34:35.317" v="792" actId="1036"/>
          <ac:spMkLst>
            <pc:docMk/>
            <pc:sldMk cId="51244752" sldId="502"/>
            <ac:spMk id="79" creationId="{27D375C4-8522-41BE-98A7-1D314A209C04}"/>
          </ac:spMkLst>
        </pc:spChg>
        <pc:spChg chg="mod">
          <ac:chgData name="Paula Vázquez-Valero" userId="3a0e46d7-2099-40af-a155-aa45b68bfff3" providerId="ADAL" clId="{7BCEFAA6-6BE2-4A0D-9822-BBC044CC2845}" dt="2023-06-30T17:34:35.317" v="792" actId="1036"/>
          <ac:spMkLst>
            <pc:docMk/>
            <pc:sldMk cId="51244752" sldId="502"/>
            <ac:spMk id="80" creationId="{93FA8166-60F4-46FC-BDD6-F98292C5EEB9}"/>
          </ac:spMkLst>
        </pc:spChg>
        <pc:spChg chg="mod">
          <ac:chgData name="Paula Vázquez-Valero" userId="3a0e46d7-2099-40af-a155-aa45b68bfff3" providerId="ADAL" clId="{7BCEFAA6-6BE2-4A0D-9822-BBC044CC2845}" dt="2023-06-30T17:34:35.317" v="792" actId="1036"/>
          <ac:spMkLst>
            <pc:docMk/>
            <pc:sldMk cId="51244752" sldId="502"/>
            <ac:spMk id="81" creationId="{CDEB8A08-B5EE-4342-BA8F-206F27D26F54}"/>
          </ac:spMkLst>
        </pc:spChg>
        <pc:spChg chg="mod">
          <ac:chgData name="Paula Vázquez-Valero" userId="3a0e46d7-2099-40af-a155-aa45b68bfff3" providerId="ADAL" clId="{7BCEFAA6-6BE2-4A0D-9822-BBC044CC2845}" dt="2023-06-30T17:34:35.317" v="792" actId="1036"/>
          <ac:spMkLst>
            <pc:docMk/>
            <pc:sldMk cId="51244752" sldId="502"/>
            <ac:spMk id="82" creationId="{787245D1-4899-4413-BE11-826850669D22}"/>
          </ac:spMkLst>
        </pc:spChg>
        <pc:spChg chg="mod">
          <ac:chgData name="Paula Vázquez-Valero" userId="3a0e46d7-2099-40af-a155-aa45b68bfff3" providerId="ADAL" clId="{7BCEFAA6-6BE2-4A0D-9822-BBC044CC2845}" dt="2023-06-30T17:34:35.317" v="792" actId="1036"/>
          <ac:spMkLst>
            <pc:docMk/>
            <pc:sldMk cId="51244752" sldId="502"/>
            <ac:spMk id="83" creationId="{DD91E39A-9FA1-4A77-A800-228514416CEC}"/>
          </ac:spMkLst>
        </pc:spChg>
        <pc:spChg chg="mod">
          <ac:chgData name="Paula Vázquez-Valero" userId="3a0e46d7-2099-40af-a155-aa45b68bfff3" providerId="ADAL" clId="{7BCEFAA6-6BE2-4A0D-9822-BBC044CC2845}" dt="2023-06-30T17:34:35.317" v="792" actId="1036"/>
          <ac:spMkLst>
            <pc:docMk/>
            <pc:sldMk cId="51244752" sldId="502"/>
            <ac:spMk id="84" creationId="{518C264E-DC5E-4353-BC86-8EF03D7FB4FE}"/>
          </ac:spMkLst>
        </pc:spChg>
        <pc:grpChg chg="add del mod">
          <ac:chgData name="Paula Vázquez-Valero" userId="3a0e46d7-2099-40af-a155-aa45b68bfff3" providerId="ADAL" clId="{7BCEFAA6-6BE2-4A0D-9822-BBC044CC2845}" dt="2023-06-30T17:27:00.527" v="466"/>
          <ac:grpSpMkLst>
            <pc:docMk/>
            <pc:sldMk cId="51244752" sldId="502"/>
            <ac:grpSpMk id="28" creationId="{C6F29ABC-439F-92E7-7FD4-C126322B59ED}"/>
          </ac:grpSpMkLst>
        </pc:grpChg>
        <pc:grpChg chg="add del mod">
          <ac:chgData name="Paula Vázquez-Valero" userId="3a0e46d7-2099-40af-a155-aa45b68bfff3" providerId="ADAL" clId="{7BCEFAA6-6BE2-4A0D-9822-BBC044CC2845}" dt="2023-06-30T17:27:00.527" v="466"/>
          <ac:grpSpMkLst>
            <pc:docMk/>
            <pc:sldMk cId="51244752" sldId="502"/>
            <ac:grpSpMk id="33" creationId="{E9A99392-3205-A50C-58E1-8626B7E0A9FA}"/>
          </ac:grpSpMkLst>
        </pc:grpChg>
        <pc:grpChg chg="add del mod">
          <ac:chgData name="Paula Vázquez-Valero" userId="3a0e46d7-2099-40af-a155-aa45b68bfff3" providerId="ADAL" clId="{7BCEFAA6-6BE2-4A0D-9822-BBC044CC2845}" dt="2023-06-30T17:27:00.527" v="466"/>
          <ac:grpSpMkLst>
            <pc:docMk/>
            <pc:sldMk cId="51244752" sldId="502"/>
            <ac:grpSpMk id="37" creationId="{248D71F4-3B75-A2AE-BED1-37AA776FFEE7}"/>
          </ac:grpSpMkLst>
        </pc:grpChg>
        <pc:grpChg chg="add del mod">
          <ac:chgData name="Paula Vázquez-Valero" userId="3a0e46d7-2099-40af-a155-aa45b68bfff3" providerId="ADAL" clId="{7BCEFAA6-6BE2-4A0D-9822-BBC044CC2845}" dt="2023-06-30T17:27:00.527" v="466"/>
          <ac:grpSpMkLst>
            <pc:docMk/>
            <pc:sldMk cId="51244752" sldId="502"/>
            <ac:grpSpMk id="41" creationId="{FC4FA52C-D926-A325-C34C-EC597A798CD9}"/>
          </ac:grpSpMkLst>
        </pc:grpChg>
        <pc:grpChg chg="add del mod">
          <ac:chgData name="Paula Vázquez-Valero" userId="3a0e46d7-2099-40af-a155-aa45b68bfff3" providerId="ADAL" clId="{7BCEFAA6-6BE2-4A0D-9822-BBC044CC2845}" dt="2023-06-30T17:27:00.527" v="466"/>
          <ac:grpSpMkLst>
            <pc:docMk/>
            <pc:sldMk cId="51244752" sldId="502"/>
            <ac:grpSpMk id="45" creationId="{1333AB5E-5BAA-DE3A-1B9A-BCD76DCE72E0}"/>
          </ac:grpSpMkLst>
        </pc:grpChg>
        <pc:grpChg chg="add del mod">
          <ac:chgData name="Paula Vázquez-Valero" userId="3a0e46d7-2099-40af-a155-aa45b68bfff3" providerId="ADAL" clId="{7BCEFAA6-6BE2-4A0D-9822-BBC044CC2845}" dt="2023-06-30T17:27:00.527" v="466"/>
          <ac:grpSpMkLst>
            <pc:docMk/>
            <pc:sldMk cId="51244752" sldId="502"/>
            <ac:grpSpMk id="51" creationId="{D99BE1F5-848A-2B92-F5B1-0109F3C34C4F}"/>
          </ac:grpSpMkLst>
        </pc:grpChg>
        <pc:grpChg chg="add del mod">
          <ac:chgData name="Paula Vázquez-Valero" userId="3a0e46d7-2099-40af-a155-aa45b68bfff3" providerId="ADAL" clId="{7BCEFAA6-6BE2-4A0D-9822-BBC044CC2845}" dt="2023-06-30T17:27:00.527" v="466"/>
          <ac:grpSpMkLst>
            <pc:docMk/>
            <pc:sldMk cId="51244752" sldId="502"/>
            <ac:grpSpMk id="56" creationId="{E68E901C-BE33-4C84-2353-1A2E011905EB}"/>
          </ac:grpSpMkLst>
        </pc:grpChg>
        <pc:grpChg chg="add del mod">
          <ac:chgData name="Paula Vázquez-Valero" userId="3a0e46d7-2099-40af-a155-aa45b68bfff3" providerId="ADAL" clId="{7BCEFAA6-6BE2-4A0D-9822-BBC044CC2845}" dt="2023-06-30T17:27:00.527" v="466"/>
          <ac:grpSpMkLst>
            <pc:docMk/>
            <pc:sldMk cId="51244752" sldId="502"/>
            <ac:grpSpMk id="60" creationId="{99DD596B-1BAD-1637-F9DC-C3ECEBF147C1}"/>
          </ac:grpSpMkLst>
        </pc:grpChg>
        <pc:grpChg chg="add mod">
          <ac:chgData name="Paula Vázquez-Valero" userId="3a0e46d7-2099-40af-a155-aa45b68bfff3" providerId="ADAL" clId="{7BCEFAA6-6BE2-4A0D-9822-BBC044CC2845}" dt="2023-06-30T17:33:10.833" v="731" actId="1076"/>
          <ac:grpSpMkLst>
            <pc:docMk/>
            <pc:sldMk cId="51244752" sldId="502"/>
            <ac:grpSpMk id="69" creationId="{737E5315-2EC5-2184-9D21-7E69E340CC45}"/>
          </ac:grpSpMkLst>
        </pc:grpChg>
        <pc:graphicFrameChg chg="mod modGraphic">
          <ac:chgData name="Paula Vázquez-Valero" userId="3a0e46d7-2099-40af-a155-aa45b68bfff3" providerId="ADAL" clId="{7BCEFAA6-6BE2-4A0D-9822-BBC044CC2845}" dt="2023-06-30T17:34:52.240" v="794" actId="2062"/>
          <ac:graphicFrameMkLst>
            <pc:docMk/>
            <pc:sldMk cId="51244752" sldId="502"/>
            <ac:graphicFrameMk id="75" creationId="{0CCA7DAB-ACE8-470D-AD10-99D2948B0021}"/>
          </ac:graphicFrameMkLst>
        </pc:graphicFrameChg>
        <pc:picChg chg="add del mod">
          <ac:chgData name="Paula Vázquez-Valero" userId="3a0e46d7-2099-40af-a155-aa45b68bfff3" providerId="ADAL" clId="{7BCEFAA6-6BE2-4A0D-9822-BBC044CC2845}" dt="2023-06-30T17:27:00.527" v="466"/>
          <ac:picMkLst>
            <pc:docMk/>
            <pc:sldMk cId="51244752" sldId="502"/>
            <ac:picMk id="22" creationId="{53214950-C5A9-9119-A297-C5AE62E1072B}"/>
          </ac:picMkLst>
        </pc:picChg>
        <pc:picChg chg="add del mod">
          <ac:chgData name="Paula Vázquez-Valero" userId="3a0e46d7-2099-40af-a155-aa45b68bfff3" providerId="ADAL" clId="{7BCEFAA6-6BE2-4A0D-9822-BBC044CC2845}" dt="2023-06-30T17:27:00.527" v="466"/>
          <ac:picMkLst>
            <pc:docMk/>
            <pc:sldMk cId="51244752" sldId="502"/>
            <ac:picMk id="23" creationId="{7EFDE30E-EDFD-3C63-8C67-950510A51B78}"/>
          </ac:picMkLst>
        </pc:picChg>
        <pc:picChg chg="add del mod">
          <ac:chgData name="Paula Vázquez-Valero" userId="3a0e46d7-2099-40af-a155-aa45b68bfff3" providerId="ADAL" clId="{7BCEFAA6-6BE2-4A0D-9822-BBC044CC2845}" dt="2023-06-30T17:27:00.527" v="466"/>
          <ac:picMkLst>
            <pc:docMk/>
            <pc:sldMk cId="51244752" sldId="502"/>
            <ac:picMk id="24" creationId="{4B6D19F3-2137-F7C9-F5A2-52887B5A0DD5}"/>
          </ac:picMkLst>
        </pc:picChg>
        <pc:picChg chg="add del mod">
          <ac:chgData name="Paula Vázquez-Valero" userId="3a0e46d7-2099-40af-a155-aa45b68bfff3" providerId="ADAL" clId="{7BCEFAA6-6BE2-4A0D-9822-BBC044CC2845}" dt="2023-06-30T17:27:00.527" v="466"/>
          <ac:picMkLst>
            <pc:docMk/>
            <pc:sldMk cId="51244752" sldId="502"/>
            <ac:picMk id="25" creationId="{CF3D87E6-7E90-93C0-2FF6-67A435EA2B0A}"/>
          </ac:picMkLst>
        </pc:picChg>
        <pc:picChg chg="mod ord">
          <ac:chgData name="Paula Vázquez-Valero" userId="3a0e46d7-2099-40af-a155-aa45b68bfff3" providerId="ADAL" clId="{7BCEFAA6-6BE2-4A0D-9822-BBC044CC2845}" dt="2023-06-30T17:33:10.833" v="731" actId="1076"/>
          <ac:picMkLst>
            <pc:docMk/>
            <pc:sldMk cId="51244752" sldId="502"/>
            <ac:picMk id="26" creationId="{BCFB4600-01CB-4C0B-ADEF-3F08623D9DFC}"/>
          </ac:picMkLst>
        </pc:picChg>
        <pc:picChg chg="add del mod">
          <ac:chgData name="Paula Vázquez-Valero" userId="3a0e46d7-2099-40af-a155-aa45b68bfff3" providerId="ADAL" clId="{7BCEFAA6-6BE2-4A0D-9822-BBC044CC2845}" dt="2023-06-30T17:27:00.527" v="466"/>
          <ac:picMkLst>
            <pc:docMk/>
            <pc:sldMk cId="51244752" sldId="502"/>
            <ac:picMk id="27" creationId="{BE289F79-16A5-15D0-E47A-25F0B8B4796E}"/>
          </ac:picMkLst>
        </pc:picChg>
        <pc:picChg chg="mod ord">
          <ac:chgData name="Paula Vázquez-Valero" userId="3a0e46d7-2099-40af-a155-aa45b68bfff3" providerId="ADAL" clId="{7BCEFAA6-6BE2-4A0D-9822-BBC044CC2845}" dt="2023-06-30T17:33:10.833" v="731" actId="1076"/>
          <ac:picMkLst>
            <pc:docMk/>
            <pc:sldMk cId="51244752" sldId="502"/>
            <ac:picMk id="29" creationId="{16D8D24A-7892-40E0-AEFF-340EBD41DCF4}"/>
          </ac:picMkLst>
        </pc:picChg>
        <pc:picChg chg="add mod">
          <ac:chgData name="Paula Vázquez-Valero" userId="3a0e46d7-2099-40af-a155-aa45b68bfff3" providerId="ADAL" clId="{7BCEFAA6-6BE2-4A0D-9822-BBC044CC2845}" dt="2023-06-30T17:27:10.020" v="469"/>
          <ac:picMkLst>
            <pc:docMk/>
            <pc:sldMk cId="51244752" sldId="502"/>
            <ac:picMk id="65" creationId="{DDF4BD61-D483-0726-7989-36905EA4B89D}"/>
          </ac:picMkLst>
        </pc:picChg>
        <pc:picChg chg="add mod">
          <ac:chgData name="Paula Vázquez-Valero" userId="3a0e46d7-2099-40af-a155-aa45b68bfff3" providerId="ADAL" clId="{7BCEFAA6-6BE2-4A0D-9822-BBC044CC2845}" dt="2023-06-30T17:33:10.833" v="731" actId="1076"/>
          <ac:picMkLst>
            <pc:docMk/>
            <pc:sldMk cId="51244752" sldId="502"/>
            <ac:picMk id="1026" creationId="{9D887D4C-36AB-DE74-F540-5EBB8A89C6C9}"/>
          </ac:picMkLst>
        </pc:picChg>
      </pc:sldChg>
      <pc:sldChg chg="addSp delSp modSp mod modAnim modNotesTx">
        <pc:chgData name="Paula Vázquez-Valero" userId="3a0e46d7-2099-40af-a155-aa45b68bfff3" providerId="ADAL" clId="{7BCEFAA6-6BE2-4A0D-9822-BBC044CC2845}" dt="2023-06-30T18:51:10.232" v="2194" actId="14100"/>
        <pc:sldMkLst>
          <pc:docMk/>
          <pc:sldMk cId="3076999356" sldId="503"/>
        </pc:sldMkLst>
        <pc:spChg chg="mod">
          <ac:chgData name="Paula Vázquez-Valero" userId="3a0e46d7-2099-40af-a155-aa45b68bfff3" providerId="ADAL" clId="{7BCEFAA6-6BE2-4A0D-9822-BBC044CC2845}" dt="2023-06-30T17:21:33.989" v="199" actId="1036"/>
          <ac:spMkLst>
            <pc:docMk/>
            <pc:sldMk cId="3076999356" sldId="503"/>
            <ac:spMk id="2" creationId="{9124A022-6D77-4C4E-89F8-D17BCA4E29EE}"/>
          </ac:spMkLst>
        </pc:spChg>
        <pc:spChg chg="add mod">
          <ac:chgData name="Paula Vázquez-Valero" userId="3a0e46d7-2099-40af-a155-aa45b68bfff3" providerId="ADAL" clId="{7BCEFAA6-6BE2-4A0D-9822-BBC044CC2845}" dt="2023-06-30T17:23:42.531" v="337" actId="14100"/>
          <ac:spMkLst>
            <pc:docMk/>
            <pc:sldMk cId="3076999356" sldId="503"/>
            <ac:spMk id="6" creationId="{B444B037-8330-A2AD-66FF-CEAAF9FF9727}"/>
          </ac:spMkLst>
        </pc:spChg>
        <pc:spChg chg="mod">
          <ac:chgData name="Paula Vázquez-Valero" userId="3a0e46d7-2099-40af-a155-aa45b68bfff3" providerId="ADAL" clId="{7BCEFAA6-6BE2-4A0D-9822-BBC044CC2845}" dt="2023-06-30T17:22:18.081" v="269" actId="1076"/>
          <ac:spMkLst>
            <pc:docMk/>
            <pc:sldMk cId="3076999356" sldId="503"/>
            <ac:spMk id="8" creationId="{1FB9B15E-5C58-4A5E-B45D-C9D20CC4B00E}"/>
          </ac:spMkLst>
        </pc:spChg>
        <pc:spChg chg="add mod">
          <ac:chgData name="Paula Vázquez-Valero" userId="3a0e46d7-2099-40af-a155-aa45b68bfff3" providerId="ADAL" clId="{7BCEFAA6-6BE2-4A0D-9822-BBC044CC2845}" dt="2023-06-30T18:51:10.232" v="2194" actId="14100"/>
          <ac:spMkLst>
            <pc:docMk/>
            <pc:sldMk cId="3076999356" sldId="503"/>
            <ac:spMk id="9" creationId="{4D47B73F-A7E2-D7F9-6427-4E04FBC98985}"/>
          </ac:spMkLst>
        </pc:spChg>
        <pc:spChg chg="mod">
          <ac:chgData name="Paula Vázquez-Valero" userId="3a0e46d7-2099-40af-a155-aa45b68bfff3" providerId="ADAL" clId="{7BCEFAA6-6BE2-4A0D-9822-BBC044CC2845}" dt="2023-06-30T17:22:45.831" v="281" actId="1076"/>
          <ac:spMkLst>
            <pc:docMk/>
            <pc:sldMk cId="3076999356" sldId="503"/>
            <ac:spMk id="13" creationId="{02D7ECA7-0FA7-4EC8-A470-589C7559D021}"/>
          </ac:spMkLst>
        </pc:spChg>
        <pc:spChg chg="mod">
          <ac:chgData name="Paula Vázquez-Valero" userId="3a0e46d7-2099-40af-a155-aa45b68bfff3" providerId="ADAL" clId="{7BCEFAA6-6BE2-4A0D-9822-BBC044CC2845}" dt="2023-06-30T17:22:48.681" v="282" actId="1076"/>
          <ac:spMkLst>
            <pc:docMk/>
            <pc:sldMk cId="3076999356" sldId="503"/>
            <ac:spMk id="15" creationId="{1D47D717-FD1B-4199-8C3D-E3ED82429436}"/>
          </ac:spMkLst>
        </pc:spChg>
        <pc:spChg chg="mod">
          <ac:chgData name="Paula Vázquez-Valero" userId="3a0e46d7-2099-40af-a155-aa45b68bfff3" providerId="ADAL" clId="{7BCEFAA6-6BE2-4A0D-9822-BBC044CC2845}" dt="2023-06-30T17:22:18.081" v="269" actId="1076"/>
          <ac:spMkLst>
            <pc:docMk/>
            <pc:sldMk cId="3076999356" sldId="503"/>
            <ac:spMk id="16" creationId="{7A8BEA8E-6684-4C4D-84DD-445CEEB8E355}"/>
          </ac:spMkLst>
        </pc:spChg>
        <pc:spChg chg="mod">
          <ac:chgData name="Paula Vázquez-Valero" userId="3a0e46d7-2099-40af-a155-aa45b68bfff3" providerId="ADAL" clId="{7BCEFAA6-6BE2-4A0D-9822-BBC044CC2845}" dt="2023-06-30T17:22:45.831" v="281" actId="1076"/>
          <ac:spMkLst>
            <pc:docMk/>
            <pc:sldMk cId="3076999356" sldId="503"/>
            <ac:spMk id="25" creationId="{37C6D41A-9811-4B37-9FA1-D49F4CA98964}"/>
          </ac:spMkLst>
        </pc:spChg>
        <pc:spChg chg="del">
          <ac:chgData name="Paula Vázquez-Valero" userId="3a0e46d7-2099-40af-a155-aa45b68bfff3" providerId="ADAL" clId="{7BCEFAA6-6BE2-4A0D-9822-BBC044CC2845}" dt="2023-06-30T17:20:42.467" v="107" actId="478"/>
          <ac:spMkLst>
            <pc:docMk/>
            <pc:sldMk cId="3076999356" sldId="503"/>
            <ac:spMk id="28" creationId="{D10CA6C7-443E-45AF-A8C6-E9C6258CE25B}"/>
          </ac:spMkLst>
        </pc:spChg>
        <pc:spChg chg="mod">
          <ac:chgData name="Paula Vázquez-Valero" userId="3a0e46d7-2099-40af-a155-aa45b68bfff3" providerId="ADAL" clId="{7BCEFAA6-6BE2-4A0D-9822-BBC044CC2845}" dt="2023-06-30T17:22:31.124" v="275" actId="1076"/>
          <ac:spMkLst>
            <pc:docMk/>
            <pc:sldMk cId="3076999356" sldId="503"/>
            <ac:spMk id="30" creationId="{3DDC77A9-3DA1-47C3-BECC-D6B6D12A4DA8}"/>
          </ac:spMkLst>
        </pc:spChg>
        <pc:spChg chg="mod">
          <ac:chgData name="Paula Vázquez-Valero" userId="3a0e46d7-2099-40af-a155-aa45b68bfff3" providerId="ADAL" clId="{7BCEFAA6-6BE2-4A0D-9822-BBC044CC2845}" dt="2023-06-30T17:22:18.081" v="269" actId="1076"/>
          <ac:spMkLst>
            <pc:docMk/>
            <pc:sldMk cId="3076999356" sldId="503"/>
            <ac:spMk id="31" creationId="{7234E360-CC5B-4339-BF1E-512248F28412}"/>
          </ac:spMkLst>
        </pc:spChg>
        <pc:spChg chg="mod">
          <ac:chgData name="Paula Vázquez-Valero" userId="3a0e46d7-2099-40af-a155-aa45b68bfff3" providerId="ADAL" clId="{7BCEFAA6-6BE2-4A0D-9822-BBC044CC2845}" dt="2023-06-30T17:22:24.714" v="272" actId="1076"/>
          <ac:spMkLst>
            <pc:docMk/>
            <pc:sldMk cId="3076999356" sldId="503"/>
            <ac:spMk id="32" creationId="{3F7BD36B-34B9-4F35-BA1B-1D0529DC199F}"/>
          </ac:spMkLst>
        </pc:spChg>
        <pc:spChg chg="mod">
          <ac:chgData name="Paula Vázquez-Valero" userId="3a0e46d7-2099-40af-a155-aa45b68bfff3" providerId="ADAL" clId="{7BCEFAA6-6BE2-4A0D-9822-BBC044CC2845}" dt="2023-06-30T17:22:21.414" v="271" actId="1076"/>
          <ac:spMkLst>
            <pc:docMk/>
            <pc:sldMk cId="3076999356" sldId="503"/>
            <ac:spMk id="34" creationId="{2E977987-1B1C-4BC3-89A6-45C1348C694C}"/>
          </ac:spMkLst>
        </pc:spChg>
        <pc:spChg chg="mod">
          <ac:chgData name="Paula Vázquez-Valero" userId="3a0e46d7-2099-40af-a155-aa45b68bfff3" providerId="ADAL" clId="{7BCEFAA6-6BE2-4A0D-9822-BBC044CC2845}" dt="2023-06-30T17:22:24.714" v="272" actId="1076"/>
          <ac:spMkLst>
            <pc:docMk/>
            <pc:sldMk cId="3076999356" sldId="503"/>
            <ac:spMk id="35" creationId="{A13F289D-E884-48AA-B2CF-D4733D1E1CCA}"/>
          </ac:spMkLst>
        </pc:spChg>
        <pc:spChg chg="mod">
          <ac:chgData name="Paula Vázquez-Valero" userId="3a0e46d7-2099-40af-a155-aa45b68bfff3" providerId="ADAL" clId="{7BCEFAA6-6BE2-4A0D-9822-BBC044CC2845}" dt="2023-06-30T17:22:18.081" v="269" actId="1076"/>
          <ac:spMkLst>
            <pc:docMk/>
            <pc:sldMk cId="3076999356" sldId="503"/>
            <ac:spMk id="36" creationId="{A239219A-6E63-4236-974C-90E634A1EF6E}"/>
          </ac:spMkLst>
        </pc:spChg>
        <pc:spChg chg="mod">
          <ac:chgData name="Paula Vázquez-Valero" userId="3a0e46d7-2099-40af-a155-aa45b68bfff3" providerId="ADAL" clId="{7BCEFAA6-6BE2-4A0D-9822-BBC044CC2845}" dt="2023-06-30T17:22:48.681" v="282" actId="1076"/>
          <ac:spMkLst>
            <pc:docMk/>
            <pc:sldMk cId="3076999356" sldId="503"/>
            <ac:spMk id="37" creationId="{61E4C305-C638-4982-A5C9-CC7D30098EDB}"/>
          </ac:spMkLst>
        </pc:spChg>
        <pc:picChg chg="mod">
          <ac:chgData name="Paula Vázquez-Valero" userId="3a0e46d7-2099-40af-a155-aa45b68bfff3" providerId="ADAL" clId="{7BCEFAA6-6BE2-4A0D-9822-BBC044CC2845}" dt="2023-06-30T17:21:32.591" v="198" actId="1038"/>
          <ac:picMkLst>
            <pc:docMk/>
            <pc:sldMk cId="3076999356" sldId="503"/>
            <ac:picMk id="3" creationId="{73B89F34-3C74-4B21-9F34-8F2C9EBD69FE}"/>
          </ac:picMkLst>
        </pc:picChg>
        <pc:picChg chg="add mod">
          <ac:chgData name="Paula Vázquez-Valero" userId="3a0e46d7-2099-40af-a155-aa45b68bfff3" providerId="ADAL" clId="{7BCEFAA6-6BE2-4A0D-9822-BBC044CC2845}" dt="2023-06-30T17:20:42.716" v="108"/>
          <ac:picMkLst>
            <pc:docMk/>
            <pc:sldMk cId="3076999356" sldId="503"/>
            <ac:picMk id="4" creationId="{9773539A-F268-6A02-75B8-3FCD0F818030}"/>
          </ac:picMkLst>
        </pc:picChg>
        <pc:picChg chg="mod">
          <ac:chgData name="Paula Vázquez-Valero" userId="3a0e46d7-2099-40af-a155-aa45b68bfff3" providerId="ADAL" clId="{7BCEFAA6-6BE2-4A0D-9822-BBC044CC2845}" dt="2023-06-30T17:22:21.414" v="271" actId="1076"/>
          <ac:picMkLst>
            <pc:docMk/>
            <pc:sldMk cId="3076999356" sldId="503"/>
            <ac:picMk id="5" creationId="{B1A94EDE-0D62-43D4-8957-258FFE72FBB1}"/>
          </ac:picMkLst>
        </pc:picChg>
        <pc:picChg chg="mod">
          <ac:chgData name="Paula Vázquez-Valero" userId="3a0e46d7-2099-40af-a155-aa45b68bfff3" providerId="ADAL" clId="{7BCEFAA6-6BE2-4A0D-9822-BBC044CC2845}" dt="2023-06-30T17:22:29.338" v="274" actId="1076"/>
          <ac:picMkLst>
            <pc:docMk/>
            <pc:sldMk cId="3076999356" sldId="503"/>
            <ac:picMk id="7" creationId="{5629B7E8-85FA-4422-A434-EB3479679C62}"/>
          </ac:picMkLst>
        </pc:picChg>
        <pc:picChg chg="mod">
          <ac:chgData name="Paula Vázquez-Valero" userId="3a0e46d7-2099-40af-a155-aa45b68bfff3" providerId="ADAL" clId="{7BCEFAA6-6BE2-4A0D-9822-BBC044CC2845}" dt="2023-06-30T17:22:24.714" v="272" actId="1076"/>
          <ac:picMkLst>
            <pc:docMk/>
            <pc:sldMk cId="3076999356" sldId="503"/>
            <ac:picMk id="10" creationId="{696690CC-EBE1-4913-AB7C-DD2320C92089}"/>
          </ac:picMkLst>
        </pc:picChg>
        <pc:picChg chg="mod">
          <ac:chgData name="Paula Vázquez-Valero" userId="3a0e46d7-2099-40af-a155-aa45b68bfff3" providerId="ADAL" clId="{7BCEFAA6-6BE2-4A0D-9822-BBC044CC2845}" dt="2023-06-30T17:22:48.681" v="282" actId="1076"/>
          <ac:picMkLst>
            <pc:docMk/>
            <pc:sldMk cId="3076999356" sldId="503"/>
            <ac:picMk id="12" creationId="{85F48111-C595-423E-99A5-F465C8FE0B31}"/>
          </ac:picMkLst>
        </pc:picChg>
        <pc:picChg chg="mod">
          <ac:chgData name="Paula Vázquez-Valero" userId="3a0e46d7-2099-40af-a155-aa45b68bfff3" providerId="ADAL" clId="{7BCEFAA6-6BE2-4A0D-9822-BBC044CC2845}" dt="2023-06-30T17:22:18.081" v="269" actId="1076"/>
          <ac:picMkLst>
            <pc:docMk/>
            <pc:sldMk cId="3076999356" sldId="503"/>
            <ac:picMk id="18" creationId="{FC36540B-E94A-4DF5-B631-8499B8423B04}"/>
          </ac:picMkLst>
        </pc:picChg>
      </pc:sldChg>
      <pc:sldChg chg="modSp mod">
        <pc:chgData name="Paula Vázquez-Valero" userId="3a0e46d7-2099-40af-a155-aa45b68bfff3" providerId="ADAL" clId="{7BCEFAA6-6BE2-4A0D-9822-BBC044CC2845}" dt="2023-06-30T18:07:39.126" v="2190" actId="1038"/>
        <pc:sldMkLst>
          <pc:docMk/>
          <pc:sldMk cId="535101963" sldId="504"/>
        </pc:sldMkLst>
        <pc:spChg chg="mod">
          <ac:chgData name="Paula Vázquez-Valero" userId="3a0e46d7-2099-40af-a155-aa45b68bfff3" providerId="ADAL" clId="{7BCEFAA6-6BE2-4A0D-9822-BBC044CC2845}" dt="2023-06-30T17:27:04.573" v="467" actId="207"/>
          <ac:spMkLst>
            <pc:docMk/>
            <pc:sldMk cId="535101963" sldId="504"/>
            <ac:spMk id="2" creationId="{D974A6DC-187E-4C4A-92B8-4D8EDD2BB1DF}"/>
          </ac:spMkLst>
        </pc:spChg>
        <pc:spChg chg="mod">
          <ac:chgData name="Paula Vázquez-Valero" userId="3a0e46d7-2099-40af-a155-aa45b68bfff3" providerId="ADAL" clId="{7BCEFAA6-6BE2-4A0D-9822-BBC044CC2845}" dt="2023-06-30T17:27:06.682" v="468" actId="207"/>
          <ac:spMkLst>
            <pc:docMk/>
            <pc:sldMk cId="535101963" sldId="504"/>
            <ac:spMk id="3" creationId="{2F76EEBA-258C-4652-B3DA-29DFA1460059}"/>
          </ac:spMkLst>
        </pc:spChg>
        <pc:spChg chg="mod">
          <ac:chgData name="Paula Vázquez-Valero" userId="3a0e46d7-2099-40af-a155-aa45b68bfff3" providerId="ADAL" clId="{7BCEFAA6-6BE2-4A0D-9822-BBC044CC2845}" dt="2023-06-30T17:26:35.566" v="459" actId="1036"/>
          <ac:spMkLst>
            <pc:docMk/>
            <pc:sldMk cId="535101963" sldId="504"/>
            <ac:spMk id="22" creationId="{E2782AE1-3778-4DB3-BED0-E1D51CF4E9C9}"/>
          </ac:spMkLst>
        </pc:spChg>
        <pc:spChg chg="mod">
          <ac:chgData name="Paula Vázquez-Valero" userId="3a0e46d7-2099-40af-a155-aa45b68bfff3" providerId="ADAL" clId="{7BCEFAA6-6BE2-4A0D-9822-BBC044CC2845}" dt="2023-06-30T17:19:15.788" v="83" actId="20577"/>
          <ac:spMkLst>
            <pc:docMk/>
            <pc:sldMk cId="535101963" sldId="504"/>
            <ac:spMk id="32" creationId="{A1EAA6EB-3279-4450-BC24-DD736A09CBA2}"/>
          </ac:spMkLst>
        </pc:spChg>
        <pc:picChg chg="mod">
          <ac:chgData name="Paula Vázquez-Valero" userId="3a0e46d7-2099-40af-a155-aa45b68bfff3" providerId="ADAL" clId="{7BCEFAA6-6BE2-4A0D-9822-BBC044CC2845}" dt="2023-06-30T18:07:39.126" v="2190" actId="1038"/>
          <ac:picMkLst>
            <pc:docMk/>
            <pc:sldMk cId="535101963" sldId="504"/>
            <ac:picMk id="6" creationId="{84D81292-E411-4E11-929C-8C27B714977B}"/>
          </ac:picMkLst>
        </pc:picChg>
        <pc:picChg chg="mod">
          <ac:chgData name="Paula Vázquez-Valero" userId="3a0e46d7-2099-40af-a155-aa45b68bfff3" providerId="ADAL" clId="{7BCEFAA6-6BE2-4A0D-9822-BBC044CC2845}" dt="2023-06-30T18:07:39.126" v="2190" actId="1038"/>
          <ac:picMkLst>
            <pc:docMk/>
            <pc:sldMk cId="535101963" sldId="504"/>
            <ac:picMk id="21" creationId="{3BC57627-D6A5-4681-B242-2B76D6D8AFBF}"/>
          </ac:picMkLst>
        </pc:picChg>
      </pc:sldChg>
      <pc:sldChg chg="addSp delSp modSp del mod modAnim">
        <pc:chgData name="Paula Vázquez-Valero" userId="3a0e46d7-2099-40af-a155-aa45b68bfff3" providerId="ADAL" clId="{7BCEFAA6-6BE2-4A0D-9822-BBC044CC2845}" dt="2023-06-30T17:41:09.522" v="1502" actId="47"/>
        <pc:sldMkLst>
          <pc:docMk/>
          <pc:sldMk cId="1387996554" sldId="505"/>
        </pc:sldMkLst>
        <pc:spChg chg="add del mod">
          <ac:chgData name="Paula Vázquez-Valero" userId="3a0e46d7-2099-40af-a155-aa45b68bfff3" providerId="ADAL" clId="{7BCEFAA6-6BE2-4A0D-9822-BBC044CC2845}" dt="2023-06-30T17:40:09.733" v="1460"/>
          <ac:spMkLst>
            <pc:docMk/>
            <pc:sldMk cId="1387996554" sldId="505"/>
            <ac:spMk id="5" creationId="{8E9C4643-4DB6-1BE4-E5AD-B26FE533791A}"/>
          </ac:spMkLst>
        </pc:spChg>
        <pc:spChg chg="del">
          <ac:chgData name="Paula Vázquez-Valero" userId="3a0e46d7-2099-40af-a155-aa45b68bfff3" providerId="ADAL" clId="{7BCEFAA6-6BE2-4A0D-9822-BBC044CC2845}" dt="2023-06-30T17:40:42.172" v="1495" actId="21"/>
          <ac:spMkLst>
            <pc:docMk/>
            <pc:sldMk cId="1387996554" sldId="505"/>
            <ac:spMk id="6" creationId="{D8FA714A-DAAF-4C83-B7F2-75FD592DC163}"/>
          </ac:spMkLst>
        </pc:spChg>
        <pc:spChg chg="add del mod">
          <ac:chgData name="Paula Vázquez-Valero" userId="3a0e46d7-2099-40af-a155-aa45b68bfff3" providerId="ADAL" clId="{7BCEFAA6-6BE2-4A0D-9822-BBC044CC2845}" dt="2023-06-30T17:40:11.882" v="1463"/>
          <ac:spMkLst>
            <pc:docMk/>
            <pc:sldMk cId="1387996554" sldId="505"/>
            <ac:spMk id="8" creationId="{4087B2C8-8D5A-2EC6-ABFD-362E203AFE8A}"/>
          </ac:spMkLst>
        </pc:spChg>
        <pc:spChg chg="add del mod">
          <ac:chgData name="Paula Vázquez-Valero" userId="3a0e46d7-2099-40af-a155-aa45b68bfff3" providerId="ADAL" clId="{7BCEFAA6-6BE2-4A0D-9822-BBC044CC2845}" dt="2023-06-30T17:40:42.172" v="1495" actId="21"/>
          <ac:spMkLst>
            <pc:docMk/>
            <pc:sldMk cId="1387996554" sldId="505"/>
            <ac:spMk id="10" creationId="{D6AC1E87-5DA9-C449-34D6-015C8689BE2E}"/>
          </ac:spMkLst>
        </pc:spChg>
        <pc:spChg chg="add del">
          <ac:chgData name="Paula Vázquez-Valero" userId="3a0e46d7-2099-40af-a155-aa45b68bfff3" providerId="ADAL" clId="{7BCEFAA6-6BE2-4A0D-9822-BBC044CC2845}" dt="2023-06-30T17:40:12.937" v="1464" actId="478"/>
          <ac:spMkLst>
            <pc:docMk/>
            <pc:sldMk cId="1387996554" sldId="505"/>
            <ac:spMk id="28" creationId="{8B44EBD4-BF17-4D05-BAE4-F77963E1C83E}"/>
          </ac:spMkLst>
        </pc:spChg>
        <pc:spChg chg="del">
          <ac:chgData name="Paula Vázquez-Valero" userId="3a0e46d7-2099-40af-a155-aa45b68bfff3" providerId="ADAL" clId="{7BCEFAA6-6BE2-4A0D-9822-BBC044CC2845}" dt="2023-06-30T17:40:42.172" v="1495" actId="21"/>
          <ac:spMkLst>
            <pc:docMk/>
            <pc:sldMk cId="1387996554" sldId="505"/>
            <ac:spMk id="34" creationId="{D7DBD290-C082-4072-89FB-7DDF2756AF04}"/>
          </ac:spMkLst>
        </pc:spChg>
        <pc:spChg chg="del">
          <ac:chgData name="Paula Vázquez-Valero" userId="3a0e46d7-2099-40af-a155-aa45b68bfff3" providerId="ADAL" clId="{7BCEFAA6-6BE2-4A0D-9822-BBC044CC2845}" dt="2023-06-30T17:40:42.172" v="1495" actId="21"/>
          <ac:spMkLst>
            <pc:docMk/>
            <pc:sldMk cId="1387996554" sldId="505"/>
            <ac:spMk id="39" creationId="{B31B9C9B-433F-4166-ACCD-177BFD4E432B}"/>
          </ac:spMkLst>
        </pc:spChg>
        <pc:spChg chg="del">
          <ac:chgData name="Paula Vázquez-Valero" userId="3a0e46d7-2099-40af-a155-aa45b68bfff3" providerId="ADAL" clId="{7BCEFAA6-6BE2-4A0D-9822-BBC044CC2845}" dt="2023-06-30T17:40:42.172" v="1495" actId="21"/>
          <ac:spMkLst>
            <pc:docMk/>
            <pc:sldMk cId="1387996554" sldId="505"/>
            <ac:spMk id="40" creationId="{79EC1D0A-DDAA-4D49-BE51-99F342ED7C4D}"/>
          </ac:spMkLst>
        </pc:spChg>
        <pc:spChg chg="del">
          <ac:chgData name="Paula Vázquez-Valero" userId="3a0e46d7-2099-40af-a155-aa45b68bfff3" providerId="ADAL" clId="{7BCEFAA6-6BE2-4A0D-9822-BBC044CC2845}" dt="2023-06-30T17:40:42.172" v="1495" actId="21"/>
          <ac:spMkLst>
            <pc:docMk/>
            <pc:sldMk cId="1387996554" sldId="505"/>
            <ac:spMk id="41" creationId="{9352BDEA-E581-453B-8D80-89E2DFD3C141}"/>
          </ac:spMkLst>
        </pc:spChg>
        <pc:spChg chg="del">
          <ac:chgData name="Paula Vázquez-Valero" userId="3a0e46d7-2099-40af-a155-aa45b68bfff3" providerId="ADAL" clId="{7BCEFAA6-6BE2-4A0D-9822-BBC044CC2845}" dt="2023-06-30T17:40:42.172" v="1495" actId="21"/>
          <ac:spMkLst>
            <pc:docMk/>
            <pc:sldMk cId="1387996554" sldId="505"/>
            <ac:spMk id="43" creationId="{E0AEA680-2F39-462B-A6F0-B0901DED54C9}"/>
          </ac:spMkLst>
        </pc:spChg>
        <pc:spChg chg="del">
          <ac:chgData name="Paula Vázquez-Valero" userId="3a0e46d7-2099-40af-a155-aa45b68bfff3" providerId="ADAL" clId="{7BCEFAA6-6BE2-4A0D-9822-BBC044CC2845}" dt="2023-06-30T17:40:42.172" v="1495" actId="21"/>
          <ac:spMkLst>
            <pc:docMk/>
            <pc:sldMk cId="1387996554" sldId="505"/>
            <ac:spMk id="44" creationId="{5892E610-31A9-4F9B-8B63-AFE5D7013ECB}"/>
          </ac:spMkLst>
        </pc:spChg>
        <pc:spChg chg="del">
          <ac:chgData name="Paula Vázquez-Valero" userId="3a0e46d7-2099-40af-a155-aa45b68bfff3" providerId="ADAL" clId="{7BCEFAA6-6BE2-4A0D-9822-BBC044CC2845}" dt="2023-06-30T17:40:42.172" v="1495" actId="21"/>
          <ac:spMkLst>
            <pc:docMk/>
            <pc:sldMk cId="1387996554" sldId="505"/>
            <ac:spMk id="45" creationId="{3BECFB83-6B47-4708-ACE7-47EA2F6BB379}"/>
          </ac:spMkLst>
        </pc:spChg>
        <pc:spChg chg="del">
          <ac:chgData name="Paula Vázquez-Valero" userId="3a0e46d7-2099-40af-a155-aa45b68bfff3" providerId="ADAL" clId="{7BCEFAA6-6BE2-4A0D-9822-BBC044CC2845}" dt="2023-06-30T17:40:42.172" v="1495" actId="21"/>
          <ac:spMkLst>
            <pc:docMk/>
            <pc:sldMk cId="1387996554" sldId="505"/>
            <ac:spMk id="46" creationId="{51951281-F415-40C1-A691-570C5E2F0D87}"/>
          </ac:spMkLst>
        </pc:spChg>
        <pc:spChg chg="del">
          <ac:chgData name="Paula Vázquez-Valero" userId="3a0e46d7-2099-40af-a155-aa45b68bfff3" providerId="ADAL" clId="{7BCEFAA6-6BE2-4A0D-9822-BBC044CC2845}" dt="2023-06-30T17:40:42.172" v="1495" actId="21"/>
          <ac:spMkLst>
            <pc:docMk/>
            <pc:sldMk cId="1387996554" sldId="505"/>
            <ac:spMk id="49" creationId="{7A6B3BAC-B602-42E0-A14C-029D6FD3D71C}"/>
          </ac:spMkLst>
        </pc:spChg>
        <pc:spChg chg="del">
          <ac:chgData name="Paula Vázquez-Valero" userId="3a0e46d7-2099-40af-a155-aa45b68bfff3" providerId="ADAL" clId="{7BCEFAA6-6BE2-4A0D-9822-BBC044CC2845}" dt="2023-06-30T17:40:42.172" v="1495" actId="21"/>
          <ac:spMkLst>
            <pc:docMk/>
            <pc:sldMk cId="1387996554" sldId="505"/>
            <ac:spMk id="55" creationId="{0A3D1A72-483E-4218-816C-3ACF6EA1C8F2}"/>
          </ac:spMkLst>
        </pc:spChg>
        <pc:spChg chg="del">
          <ac:chgData name="Paula Vázquez-Valero" userId="3a0e46d7-2099-40af-a155-aa45b68bfff3" providerId="ADAL" clId="{7BCEFAA6-6BE2-4A0D-9822-BBC044CC2845}" dt="2023-06-30T17:40:42.172" v="1495" actId="21"/>
          <ac:spMkLst>
            <pc:docMk/>
            <pc:sldMk cId="1387996554" sldId="505"/>
            <ac:spMk id="59" creationId="{846F800F-2841-47EA-A77E-7CEBD91AF8E7}"/>
          </ac:spMkLst>
        </pc:spChg>
        <pc:spChg chg="del">
          <ac:chgData name="Paula Vázquez-Valero" userId="3a0e46d7-2099-40af-a155-aa45b68bfff3" providerId="ADAL" clId="{7BCEFAA6-6BE2-4A0D-9822-BBC044CC2845}" dt="2023-06-30T17:40:42.172" v="1495" actId="21"/>
          <ac:spMkLst>
            <pc:docMk/>
            <pc:sldMk cId="1387996554" sldId="505"/>
            <ac:spMk id="60" creationId="{E51A8716-C9E2-4F00-BA8B-C2BC12B8F934}"/>
          </ac:spMkLst>
        </pc:spChg>
        <pc:spChg chg="del">
          <ac:chgData name="Paula Vázquez-Valero" userId="3a0e46d7-2099-40af-a155-aa45b68bfff3" providerId="ADAL" clId="{7BCEFAA6-6BE2-4A0D-9822-BBC044CC2845}" dt="2023-06-30T17:40:42.172" v="1495" actId="21"/>
          <ac:spMkLst>
            <pc:docMk/>
            <pc:sldMk cId="1387996554" sldId="505"/>
            <ac:spMk id="61" creationId="{FA20E31F-B066-4B54-9BFB-4334CEEFC37C}"/>
          </ac:spMkLst>
        </pc:spChg>
        <pc:spChg chg="del">
          <ac:chgData name="Paula Vázquez-Valero" userId="3a0e46d7-2099-40af-a155-aa45b68bfff3" providerId="ADAL" clId="{7BCEFAA6-6BE2-4A0D-9822-BBC044CC2845}" dt="2023-06-30T17:40:42.172" v="1495" actId="21"/>
          <ac:spMkLst>
            <pc:docMk/>
            <pc:sldMk cId="1387996554" sldId="505"/>
            <ac:spMk id="62" creationId="{983CD284-2A74-4D70-BF19-D437CC287A2B}"/>
          </ac:spMkLst>
        </pc:spChg>
        <pc:spChg chg="del">
          <ac:chgData name="Paula Vázquez-Valero" userId="3a0e46d7-2099-40af-a155-aa45b68bfff3" providerId="ADAL" clId="{7BCEFAA6-6BE2-4A0D-9822-BBC044CC2845}" dt="2023-06-30T17:40:42.172" v="1495" actId="21"/>
          <ac:spMkLst>
            <pc:docMk/>
            <pc:sldMk cId="1387996554" sldId="505"/>
            <ac:spMk id="63" creationId="{8A3AFEBC-16E6-48BC-BAB6-FD054CD9BF83}"/>
          </ac:spMkLst>
        </pc:spChg>
        <pc:spChg chg="del">
          <ac:chgData name="Paula Vázquez-Valero" userId="3a0e46d7-2099-40af-a155-aa45b68bfff3" providerId="ADAL" clId="{7BCEFAA6-6BE2-4A0D-9822-BBC044CC2845}" dt="2023-06-30T17:40:42.172" v="1495" actId="21"/>
          <ac:spMkLst>
            <pc:docMk/>
            <pc:sldMk cId="1387996554" sldId="505"/>
            <ac:spMk id="64" creationId="{895A4008-EAFF-4E59-BE17-7DB1156F2D75}"/>
          </ac:spMkLst>
        </pc:spChg>
        <pc:spChg chg="del">
          <ac:chgData name="Paula Vázquez-Valero" userId="3a0e46d7-2099-40af-a155-aa45b68bfff3" providerId="ADAL" clId="{7BCEFAA6-6BE2-4A0D-9822-BBC044CC2845}" dt="2023-06-30T17:40:42.172" v="1495" actId="21"/>
          <ac:spMkLst>
            <pc:docMk/>
            <pc:sldMk cId="1387996554" sldId="505"/>
            <ac:spMk id="70" creationId="{E531C760-07BB-4A24-B1CA-A51A350ADB3A}"/>
          </ac:spMkLst>
        </pc:spChg>
        <pc:spChg chg="del">
          <ac:chgData name="Paula Vázquez-Valero" userId="3a0e46d7-2099-40af-a155-aa45b68bfff3" providerId="ADAL" clId="{7BCEFAA6-6BE2-4A0D-9822-BBC044CC2845}" dt="2023-06-30T17:40:42.172" v="1495" actId="21"/>
          <ac:spMkLst>
            <pc:docMk/>
            <pc:sldMk cId="1387996554" sldId="505"/>
            <ac:spMk id="71" creationId="{FFF6B4D0-B075-48A3-8BBD-31E935A03C5E}"/>
          </ac:spMkLst>
        </pc:spChg>
        <pc:spChg chg="del">
          <ac:chgData name="Paula Vázquez-Valero" userId="3a0e46d7-2099-40af-a155-aa45b68bfff3" providerId="ADAL" clId="{7BCEFAA6-6BE2-4A0D-9822-BBC044CC2845}" dt="2023-06-30T17:40:42.172" v="1495" actId="21"/>
          <ac:spMkLst>
            <pc:docMk/>
            <pc:sldMk cId="1387996554" sldId="505"/>
            <ac:spMk id="72" creationId="{0863A6EC-BFDC-41FA-A6FB-603BFE46639E}"/>
          </ac:spMkLst>
        </pc:spChg>
        <pc:spChg chg="del">
          <ac:chgData name="Paula Vázquez-Valero" userId="3a0e46d7-2099-40af-a155-aa45b68bfff3" providerId="ADAL" clId="{7BCEFAA6-6BE2-4A0D-9822-BBC044CC2845}" dt="2023-06-30T17:40:42.172" v="1495" actId="21"/>
          <ac:spMkLst>
            <pc:docMk/>
            <pc:sldMk cId="1387996554" sldId="505"/>
            <ac:spMk id="73" creationId="{8AB57B30-5409-43B9-9CD4-432E304A2B0F}"/>
          </ac:spMkLst>
        </pc:spChg>
        <pc:spChg chg="del">
          <ac:chgData name="Paula Vázquez-Valero" userId="3a0e46d7-2099-40af-a155-aa45b68bfff3" providerId="ADAL" clId="{7BCEFAA6-6BE2-4A0D-9822-BBC044CC2845}" dt="2023-06-30T17:40:42.172" v="1495" actId="21"/>
          <ac:spMkLst>
            <pc:docMk/>
            <pc:sldMk cId="1387996554" sldId="505"/>
            <ac:spMk id="76" creationId="{154316D1-F596-417E-A75B-C243745F7A65}"/>
          </ac:spMkLst>
        </pc:spChg>
        <pc:picChg chg="add del mod">
          <ac:chgData name="Paula Vázquez-Valero" userId="3a0e46d7-2099-40af-a155-aa45b68bfff3" providerId="ADAL" clId="{7BCEFAA6-6BE2-4A0D-9822-BBC044CC2845}" dt="2023-06-30T17:40:09.733" v="1460"/>
          <ac:picMkLst>
            <pc:docMk/>
            <pc:sldMk cId="1387996554" sldId="505"/>
            <ac:picMk id="3" creationId="{41DB261C-1714-79D5-327F-13D53E18E1D3}"/>
          </ac:picMkLst>
        </pc:picChg>
        <pc:picChg chg="del">
          <ac:chgData name="Paula Vázquez-Valero" userId="3a0e46d7-2099-40af-a155-aa45b68bfff3" providerId="ADAL" clId="{7BCEFAA6-6BE2-4A0D-9822-BBC044CC2845}" dt="2023-06-30T17:40:42.172" v="1495" actId="21"/>
          <ac:picMkLst>
            <pc:docMk/>
            <pc:sldMk cId="1387996554" sldId="505"/>
            <ac:picMk id="4" creationId="{17390056-9757-47E9-BFE0-94E3258E8830}"/>
          </ac:picMkLst>
        </pc:picChg>
        <pc:picChg chg="add del mod">
          <ac:chgData name="Paula Vázquez-Valero" userId="3a0e46d7-2099-40af-a155-aa45b68bfff3" providerId="ADAL" clId="{7BCEFAA6-6BE2-4A0D-9822-BBC044CC2845}" dt="2023-06-30T17:40:11.882" v="1463"/>
          <ac:picMkLst>
            <pc:docMk/>
            <pc:sldMk cId="1387996554" sldId="505"/>
            <ac:picMk id="7" creationId="{7384C028-865F-E799-7E0A-7ECEAA153EA7}"/>
          </ac:picMkLst>
        </pc:picChg>
        <pc:picChg chg="add del mod">
          <ac:chgData name="Paula Vázquez-Valero" userId="3a0e46d7-2099-40af-a155-aa45b68bfff3" providerId="ADAL" clId="{7BCEFAA6-6BE2-4A0D-9822-BBC044CC2845}" dt="2023-06-30T17:40:42.172" v="1495" actId="21"/>
          <ac:picMkLst>
            <pc:docMk/>
            <pc:sldMk cId="1387996554" sldId="505"/>
            <ac:picMk id="9" creationId="{D4327A0B-DDF5-4789-CA2E-D94E9FFF37EB}"/>
          </ac:picMkLst>
        </pc:picChg>
        <pc:picChg chg="del">
          <ac:chgData name="Paula Vázquez-Valero" userId="3a0e46d7-2099-40af-a155-aa45b68bfff3" providerId="ADAL" clId="{7BCEFAA6-6BE2-4A0D-9822-BBC044CC2845}" dt="2023-06-30T17:40:42.172" v="1495" actId="21"/>
          <ac:picMkLst>
            <pc:docMk/>
            <pc:sldMk cId="1387996554" sldId="505"/>
            <ac:picMk id="48" creationId="{40DE9A8C-729E-4755-9701-8C7378B400D7}"/>
          </ac:picMkLst>
        </pc:picChg>
        <pc:picChg chg="del">
          <ac:chgData name="Paula Vázquez-Valero" userId="3a0e46d7-2099-40af-a155-aa45b68bfff3" providerId="ADAL" clId="{7BCEFAA6-6BE2-4A0D-9822-BBC044CC2845}" dt="2023-06-30T17:40:42.172" v="1495" actId="21"/>
          <ac:picMkLst>
            <pc:docMk/>
            <pc:sldMk cId="1387996554" sldId="505"/>
            <ac:picMk id="58" creationId="{9043B75C-F402-48DA-BFA6-0E7EF6055EFB}"/>
          </ac:picMkLst>
        </pc:picChg>
        <pc:picChg chg="del">
          <ac:chgData name="Paula Vázquez-Valero" userId="3a0e46d7-2099-40af-a155-aa45b68bfff3" providerId="ADAL" clId="{7BCEFAA6-6BE2-4A0D-9822-BBC044CC2845}" dt="2023-06-30T17:40:42.172" v="1495" actId="21"/>
          <ac:picMkLst>
            <pc:docMk/>
            <pc:sldMk cId="1387996554" sldId="505"/>
            <ac:picMk id="65" creationId="{763C46AE-96F7-463E-9987-F53B8B7D1107}"/>
          </ac:picMkLst>
        </pc:picChg>
        <pc:picChg chg="del">
          <ac:chgData name="Paula Vázquez-Valero" userId="3a0e46d7-2099-40af-a155-aa45b68bfff3" providerId="ADAL" clId="{7BCEFAA6-6BE2-4A0D-9822-BBC044CC2845}" dt="2023-06-30T17:40:42.172" v="1495" actId="21"/>
          <ac:picMkLst>
            <pc:docMk/>
            <pc:sldMk cId="1387996554" sldId="505"/>
            <ac:picMk id="66" creationId="{1C63DDC1-FBB8-4149-A2B1-CCC0328B1563}"/>
          </ac:picMkLst>
        </pc:picChg>
        <pc:picChg chg="del">
          <ac:chgData name="Paula Vázquez-Valero" userId="3a0e46d7-2099-40af-a155-aa45b68bfff3" providerId="ADAL" clId="{7BCEFAA6-6BE2-4A0D-9822-BBC044CC2845}" dt="2023-06-30T17:40:42.172" v="1495" actId="21"/>
          <ac:picMkLst>
            <pc:docMk/>
            <pc:sldMk cId="1387996554" sldId="505"/>
            <ac:picMk id="67" creationId="{AB10216E-77D4-474A-A7FC-D249E15B46EB}"/>
          </ac:picMkLst>
        </pc:picChg>
        <pc:picChg chg="del">
          <ac:chgData name="Paula Vázquez-Valero" userId="3a0e46d7-2099-40af-a155-aa45b68bfff3" providerId="ADAL" clId="{7BCEFAA6-6BE2-4A0D-9822-BBC044CC2845}" dt="2023-06-30T17:40:42.172" v="1495" actId="21"/>
          <ac:picMkLst>
            <pc:docMk/>
            <pc:sldMk cId="1387996554" sldId="505"/>
            <ac:picMk id="68" creationId="{D6E2A03E-43C1-48DD-A1ED-4E976C3F8476}"/>
          </ac:picMkLst>
        </pc:picChg>
        <pc:picChg chg="del">
          <ac:chgData name="Paula Vázquez-Valero" userId="3a0e46d7-2099-40af-a155-aa45b68bfff3" providerId="ADAL" clId="{7BCEFAA6-6BE2-4A0D-9822-BBC044CC2845}" dt="2023-06-30T17:40:42.172" v="1495" actId="21"/>
          <ac:picMkLst>
            <pc:docMk/>
            <pc:sldMk cId="1387996554" sldId="505"/>
            <ac:picMk id="69" creationId="{8D057E70-5920-4814-B4D0-1BCF9DA3930C}"/>
          </ac:picMkLst>
        </pc:picChg>
        <pc:picChg chg="del">
          <ac:chgData name="Paula Vázquez-Valero" userId="3a0e46d7-2099-40af-a155-aa45b68bfff3" providerId="ADAL" clId="{7BCEFAA6-6BE2-4A0D-9822-BBC044CC2845}" dt="2023-06-30T17:40:42.172" v="1495" actId="21"/>
          <ac:picMkLst>
            <pc:docMk/>
            <pc:sldMk cId="1387996554" sldId="505"/>
            <ac:picMk id="4100" creationId="{3DEF3527-68A2-4180-B958-31B36359E99B}"/>
          </ac:picMkLst>
        </pc:picChg>
      </pc:sldChg>
      <pc:sldChg chg="addSp delSp modSp mod modAnim modNotes modNotesTx">
        <pc:chgData name="Paula Vázquez-Valero" userId="3a0e46d7-2099-40af-a155-aa45b68bfff3" providerId="ADAL" clId="{7BCEFAA6-6BE2-4A0D-9822-BBC044CC2845}" dt="2023-07-01T11:55:05.585" v="2197"/>
        <pc:sldMkLst>
          <pc:docMk/>
          <pc:sldMk cId="1597324053" sldId="510"/>
        </pc:sldMkLst>
        <pc:spChg chg="add mod">
          <ac:chgData name="Paula Vázquez-Valero" userId="3a0e46d7-2099-40af-a155-aa45b68bfff3" providerId="ADAL" clId="{7BCEFAA6-6BE2-4A0D-9822-BBC044CC2845}" dt="2023-06-30T17:25:00.283" v="398" actId="14100"/>
          <ac:spMkLst>
            <pc:docMk/>
            <pc:sldMk cId="1597324053" sldId="510"/>
            <ac:spMk id="6" creationId="{85E27507-3789-1888-4F0B-7225A6498F2D}"/>
          </ac:spMkLst>
        </pc:spChg>
        <pc:spChg chg="mod">
          <ac:chgData name="Paula Vázquez-Valero" userId="3a0e46d7-2099-40af-a155-aa45b68bfff3" providerId="ADAL" clId="{7BCEFAA6-6BE2-4A0D-9822-BBC044CC2845}" dt="2023-06-30T17:24:21.691" v="379" actId="1076"/>
          <ac:spMkLst>
            <pc:docMk/>
            <pc:sldMk cId="1597324053" sldId="510"/>
            <ac:spMk id="8" creationId="{1FB9B15E-5C58-4A5E-B45D-C9D20CC4B00E}"/>
          </ac:spMkLst>
        </pc:spChg>
        <pc:spChg chg="add mod">
          <ac:chgData name="Paula Vázquez-Valero" userId="3a0e46d7-2099-40af-a155-aa45b68bfff3" providerId="ADAL" clId="{7BCEFAA6-6BE2-4A0D-9822-BBC044CC2845}" dt="2023-06-30T17:24:53.858" v="387"/>
          <ac:spMkLst>
            <pc:docMk/>
            <pc:sldMk cId="1597324053" sldId="510"/>
            <ac:spMk id="9" creationId="{621CE85E-3F65-5D9A-F6E7-86A2173B01D1}"/>
          </ac:spMkLst>
        </pc:spChg>
        <pc:spChg chg="mod">
          <ac:chgData name="Paula Vázquez-Valero" userId="3a0e46d7-2099-40af-a155-aa45b68bfff3" providerId="ADAL" clId="{7BCEFAA6-6BE2-4A0D-9822-BBC044CC2845}" dt="2023-06-30T17:24:50.205" v="385" actId="1076"/>
          <ac:spMkLst>
            <pc:docMk/>
            <pc:sldMk cId="1597324053" sldId="510"/>
            <ac:spMk id="13" creationId="{02D7ECA7-0FA7-4EC8-A470-589C7559D021}"/>
          </ac:spMkLst>
        </pc:spChg>
        <pc:spChg chg="mod">
          <ac:chgData name="Paula Vázquez-Valero" userId="3a0e46d7-2099-40af-a155-aa45b68bfff3" providerId="ADAL" clId="{7BCEFAA6-6BE2-4A0D-9822-BBC044CC2845}" dt="2023-06-30T17:24:21.691" v="379" actId="1076"/>
          <ac:spMkLst>
            <pc:docMk/>
            <pc:sldMk cId="1597324053" sldId="510"/>
            <ac:spMk id="14" creationId="{244F75FA-A54A-4C19-89C8-D0439D1A9DB0}"/>
          </ac:spMkLst>
        </pc:spChg>
        <pc:spChg chg="mod">
          <ac:chgData name="Paula Vázquez-Valero" userId="3a0e46d7-2099-40af-a155-aa45b68bfff3" providerId="ADAL" clId="{7BCEFAA6-6BE2-4A0D-9822-BBC044CC2845}" dt="2023-06-30T17:24:53.315" v="386" actId="1076"/>
          <ac:spMkLst>
            <pc:docMk/>
            <pc:sldMk cId="1597324053" sldId="510"/>
            <ac:spMk id="15" creationId="{1D47D717-FD1B-4199-8C3D-E3ED82429436}"/>
          </ac:spMkLst>
        </pc:spChg>
        <pc:spChg chg="mod">
          <ac:chgData name="Paula Vázquez-Valero" userId="3a0e46d7-2099-40af-a155-aa45b68bfff3" providerId="ADAL" clId="{7BCEFAA6-6BE2-4A0D-9822-BBC044CC2845}" dt="2023-06-30T17:24:21.691" v="379" actId="1076"/>
          <ac:spMkLst>
            <pc:docMk/>
            <pc:sldMk cId="1597324053" sldId="510"/>
            <ac:spMk id="16" creationId="{7A8BEA8E-6684-4C4D-84DD-445CEEB8E355}"/>
          </ac:spMkLst>
        </pc:spChg>
        <pc:spChg chg="mod">
          <ac:chgData name="Paula Vázquez-Valero" userId="3a0e46d7-2099-40af-a155-aa45b68bfff3" providerId="ADAL" clId="{7BCEFAA6-6BE2-4A0D-9822-BBC044CC2845}" dt="2023-06-30T17:24:50.205" v="385" actId="1076"/>
          <ac:spMkLst>
            <pc:docMk/>
            <pc:sldMk cId="1597324053" sldId="510"/>
            <ac:spMk id="25" creationId="{37C6D41A-9811-4B37-9FA1-D49F4CA98964}"/>
          </ac:spMkLst>
        </pc:spChg>
        <pc:spChg chg="del">
          <ac:chgData name="Paula Vázquez-Valero" userId="3a0e46d7-2099-40af-a155-aa45b68bfff3" providerId="ADAL" clId="{7BCEFAA6-6BE2-4A0D-9822-BBC044CC2845}" dt="2023-06-30T17:21:16.275" v="180" actId="478"/>
          <ac:spMkLst>
            <pc:docMk/>
            <pc:sldMk cId="1597324053" sldId="510"/>
            <ac:spMk id="28" creationId="{D10CA6C7-443E-45AF-A8C6-E9C6258CE25B}"/>
          </ac:spMkLst>
        </pc:spChg>
        <pc:spChg chg="mod">
          <ac:chgData name="Paula Vázquez-Valero" userId="3a0e46d7-2099-40af-a155-aa45b68bfff3" providerId="ADAL" clId="{7BCEFAA6-6BE2-4A0D-9822-BBC044CC2845}" dt="2023-06-30T17:24:21.691" v="379" actId="1076"/>
          <ac:spMkLst>
            <pc:docMk/>
            <pc:sldMk cId="1597324053" sldId="510"/>
            <ac:spMk id="29" creationId="{FC570DA8-47C0-4A07-93F8-81C2815608E4}"/>
          </ac:spMkLst>
        </pc:spChg>
        <pc:spChg chg="mod">
          <ac:chgData name="Paula Vázquez-Valero" userId="3a0e46d7-2099-40af-a155-aa45b68bfff3" providerId="ADAL" clId="{7BCEFAA6-6BE2-4A0D-9822-BBC044CC2845}" dt="2023-06-30T17:24:42.935" v="384" actId="1076"/>
          <ac:spMkLst>
            <pc:docMk/>
            <pc:sldMk cId="1597324053" sldId="510"/>
            <ac:spMk id="30" creationId="{3DDC77A9-3DA1-47C3-BECC-D6B6D12A4DA8}"/>
          </ac:spMkLst>
        </pc:spChg>
        <pc:spChg chg="mod">
          <ac:chgData name="Paula Vázquez-Valero" userId="3a0e46d7-2099-40af-a155-aa45b68bfff3" providerId="ADAL" clId="{7BCEFAA6-6BE2-4A0D-9822-BBC044CC2845}" dt="2023-06-30T17:24:21.691" v="379" actId="1076"/>
          <ac:spMkLst>
            <pc:docMk/>
            <pc:sldMk cId="1597324053" sldId="510"/>
            <ac:spMk id="31" creationId="{7234E360-CC5B-4339-BF1E-512248F28412}"/>
          </ac:spMkLst>
        </pc:spChg>
        <pc:spChg chg="mod">
          <ac:chgData name="Paula Vázquez-Valero" userId="3a0e46d7-2099-40af-a155-aa45b68bfff3" providerId="ADAL" clId="{7BCEFAA6-6BE2-4A0D-9822-BBC044CC2845}" dt="2023-06-30T17:24:21.691" v="379" actId="1076"/>
          <ac:spMkLst>
            <pc:docMk/>
            <pc:sldMk cId="1597324053" sldId="510"/>
            <ac:spMk id="32" creationId="{3F7BD36B-34B9-4F35-BA1B-1D0529DC199F}"/>
          </ac:spMkLst>
        </pc:spChg>
        <pc:spChg chg="mod">
          <ac:chgData name="Paula Vázquez-Valero" userId="3a0e46d7-2099-40af-a155-aa45b68bfff3" providerId="ADAL" clId="{7BCEFAA6-6BE2-4A0D-9822-BBC044CC2845}" dt="2023-06-30T17:24:21.691" v="379" actId="1076"/>
          <ac:spMkLst>
            <pc:docMk/>
            <pc:sldMk cId="1597324053" sldId="510"/>
            <ac:spMk id="33" creationId="{0168CE8C-6B20-454A-8C86-918B140299DE}"/>
          </ac:spMkLst>
        </pc:spChg>
        <pc:spChg chg="mod">
          <ac:chgData name="Paula Vázquez-Valero" userId="3a0e46d7-2099-40af-a155-aa45b68bfff3" providerId="ADAL" clId="{7BCEFAA6-6BE2-4A0D-9822-BBC044CC2845}" dt="2023-06-30T17:24:21.691" v="379" actId="1076"/>
          <ac:spMkLst>
            <pc:docMk/>
            <pc:sldMk cId="1597324053" sldId="510"/>
            <ac:spMk id="34" creationId="{2E977987-1B1C-4BC3-89A6-45C1348C694C}"/>
          </ac:spMkLst>
        </pc:spChg>
        <pc:spChg chg="mod">
          <ac:chgData name="Paula Vázquez-Valero" userId="3a0e46d7-2099-40af-a155-aa45b68bfff3" providerId="ADAL" clId="{7BCEFAA6-6BE2-4A0D-9822-BBC044CC2845}" dt="2023-06-30T17:24:21.691" v="379" actId="1076"/>
          <ac:spMkLst>
            <pc:docMk/>
            <pc:sldMk cId="1597324053" sldId="510"/>
            <ac:spMk id="35" creationId="{A13F289D-E884-48AA-B2CF-D4733D1E1CCA}"/>
          </ac:spMkLst>
        </pc:spChg>
        <pc:spChg chg="mod">
          <ac:chgData name="Paula Vázquez-Valero" userId="3a0e46d7-2099-40af-a155-aa45b68bfff3" providerId="ADAL" clId="{7BCEFAA6-6BE2-4A0D-9822-BBC044CC2845}" dt="2023-06-30T17:24:21.691" v="379" actId="1076"/>
          <ac:spMkLst>
            <pc:docMk/>
            <pc:sldMk cId="1597324053" sldId="510"/>
            <ac:spMk id="36" creationId="{A239219A-6E63-4236-974C-90E634A1EF6E}"/>
          </ac:spMkLst>
        </pc:spChg>
        <pc:spChg chg="mod">
          <ac:chgData name="Paula Vázquez-Valero" userId="3a0e46d7-2099-40af-a155-aa45b68bfff3" providerId="ADAL" clId="{7BCEFAA6-6BE2-4A0D-9822-BBC044CC2845}" dt="2023-06-30T17:24:53.315" v="386" actId="1076"/>
          <ac:spMkLst>
            <pc:docMk/>
            <pc:sldMk cId="1597324053" sldId="510"/>
            <ac:spMk id="37" creationId="{61E4C305-C638-4982-A5C9-CC7D30098EDB}"/>
          </ac:spMkLst>
        </pc:spChg>
        <pc:spChg chg="mod">
          <ac:chgData name="Paula Vázquez-Valero" userId="3a0e46d7-2099-40af-a155-aa45b68bfff3" providerId="ADAL" clId="{7BCEFAA6-6BE2-4A0D-9822-BBC044CC2845}" dt="2023-06-30T17:24:21.691" v="379" actId="1076"/>
          <ac:spMkLst>
            <pc:docMk/>
            <pc:sldMk cId="1597324053" sldId="510"/>
            <ac:spMk id="38" creationId="{6F343746-5812-41F9-8C86-A9912EDB4CC3}"/>
          </ac:spMkLst>
        </pc:spChg>
        <pc:spChg chg="mod">
          <ac:chgData name="Paula Vázquez-Valero" userId="3a0e46d7-2099-40af-a155-aa45b68bfff3" providerId="ADAL" clId="{7BCEFAA6-6BE2-4A0D-9822-BBC044CC2845}" dt="2023-06-30T17:24:21.691" v="379" actId="1076"/>
          <ac:spMkLst>
            <pc:docMk/>
            <pc:sldMk cId="1597324053" sldId="510"/>
            <ac:spMk id="39" creationId="{F6C53B4C-7FB1-4643-80AD-DEB9CC2AB524}"/>
          </ac:spMkLst>
        </pc:spChg>
        <pc:picChg chg="add mod">
          <ac:chgData name="Paula Vázquez-Valero" userId="3a0e46d7-2099-40af-a155-aa45b68bfff3" providerId="ADAL" clId="{7BCEFAA6-6BE2-4A0D-9822-BBC044CC2845}" dt="2023-06-30T17:21:16.617" v="181"/>
          <ac:picMkLst>
            <pc:docMk/>
            <pc:sldMk cId="1597324053" sldId="510"/>
            <ac:picMk id="4" creationId="{18B5A630-5568-4EA9-AD07-D6B62FD729D3}"/>
          </ac:picMkLst>
        </pc:picChg>
        <pc:picChg chg="mod">
          <ac:chgData name="Paula Vázquez-Valero" userId="3a0e46d7-2099-40af-a155-aa45b68bfff3" providerId="ADAL" clId="{7BCEFAA6-6BE2-4A0D-9822-BBC044CC2845}" dt="2023-06-30T17:24:21.691" v="379" actId="1076"/>
          <ac:picMkLst>
            <pc:docMk/>
            <pc:sldMk cId="1597324053" sldId="510"/>
            <ac:picMk id="5" creationId="{B1A94EDE-0D62-43D4-8957-258FFE72FBB1}"/>
          </ac:picMkLst>
        </pc:picChg>
        <pc:picChg chg="mod ord">
          <ac:chgData name="Paula Vázquez-Valero" userId="3a0e46d7-2099-40af-a155-aa45b68bfff3" providerId="ADAL" clId="{7BCEFAA6-6BE2-4A0D-9822-BBC044CC2845}" dt="2023-06-30T17:24:40.200" v="383" actId="167"/>
          <ac:picMkLst>
            <pc:docMk/>
            <pc:sldMk cId="1597324053" sldId="510"/>
            <ac:picMk id="7" creationId="{5629B7E8-85FA-4422-A434-EB3479679C62}"/>
          </ac:picMkLst>
        </pc:picChg>
        <pc:picChg chg="mod">
          <ac:chgData name="Paula Vázquez-Valero" userId="3a0e46d7-2099-40af-a155-aa45b68bfff3" providerId="ADAL" clId="{7BCEFAA6-6BE2-4A0D-9822-BBC044CC2845}" dt="2023-06-30T17:24:21.691" v="379" actId="1076"/>
          <ac:picMkLst>
            <pc:docMk/>
            <pc:sldMk cId="1597324053" sldId="510"/>
            <ac:picMk id="10" creationId="{696690CC-EBE1-4913-AB7C-DD2320C92089}"/>
          </ac:picMkLst>
        </pc:picChg>
        <pc:picChg chg="mod">
          <ac:chgData name="Paula Vázquez-Valero" userId="3a0e46d7-2099-40af-a155-aa45b68bfff3" providerId="ADAL" clId="{7BCEFAA6-6BE2-4A0D-9822-BBC044CC2845}" dt="2023-06-30T17:24:53.315" v="386" actId="1076"/>
          <ac:picMkLst>
            <pc:docMk/>
            <pc:sldMk cId="1597324053" sldId="510"/>
            <ac:picMk id="12" creationId="{85F48111-C595-423E-99A5-F465C8FE0B31}"/>
          </ac:picMkLst>
        </pc:picChg>
        <pc:picChg chg="mod">
          <ac:chgData name="Paula Vázquez-Valero" userId="3a0e46d7-2099-40af-a155-aa45b68bfff3" providerId="ADAL" clId="{7BCEFAA6-6BE2-4A0D-9822-BBC044CC2845}" dt="2023-06-30T17:24:21.691" v="379" actId="1076"/>
          <ac:picMkLst>
            <pc:docMk/>
            <pc:sldMk cId="1597324053" sldId="510"/>
            <ac:picMk id="18" creationId="{FC36540B-E94A-4DF5-B631-8499B8423B04}"/>
          </ac:picMkLst>
        </pc:picChg>
        <pc:picChg chg="mod">
          <ac:chgData name="Paula Vázquez-Valero" userId="3a0e46d7-2099-40af-a155-aa45b68bfff3" providerId="ADAL" clId="{7BCEFAA6-6BE2-4A0D-9822-BBC044CC2845}" dt="2023-06-30T17:24:21.691" v="379" actId="1076"/>
          <ac:picMkLst>
            <pc:docMk/>
            <pc:sldMk cId="1597324053" sldId="510"/>
            <ac:picMk id="20" creationId="{2A83D968-B925-4253-AB83-B416ADC9EB97}"/>
          </ac:picMkLst>
        </pc:picChg>
        <pc:picChg chg="mod">
          <ac:chgData name="Paula Vázquez-Valero" userId="3a0e46d7-2099-40af-a155-aa45b68bfff3" providerId="ADAL" clId="{7BCEFAA6-6BE2-4A0D-9822-BBC044CC2845}" dt="2023-06-30T17:24:21.691" v="379" actId="1076"/>
          <ac:picMkLst>
            <pc:docMk/>
            <pc:sldMk cId="1597324053" sldId="510"/>
            <ac:picMk id="22" creationId="{DC92A40B-DAB0-4056-BFE7-95678F5B720C}"/>
          </ac:picMkLst>
        </pc:picChg>
        <pc:picChg chg="mod">
          <ac:chgData name="Paula Vázquez-Valero" userId="3a0e46d7-2099-40af-a155-aa45b68bfff3" providerId="ADAL" clId="{7BCEFAA6-6BE2-4A0D-9822-BBC044CC2845}" dt="2023-06-30T17:24:21.691" v="379" actId="1076"/>
          <ac:picMkLst>
            <pc:docMk/>
            <pc:sldMk cId="1597324053" sldId="510"/>
            <ac:picMk id="24" creationId="{CB1CA269-6A91-4757-83B2-D88C591D0828}"/>
          </ac:picMkLst>
        </pc:picChg>
      </pc:sldChg>
      <pc:sldChg chg="delSp del modAnim">
        <pc:chgData name="Paula Vázquez-Valero" userId="3a0e46d7-2099-40af-a155-aa45b68bfff3" providerId="ADAL" clId="{7BCEFAA6-6BE2-4A0D-9822-BBC044CC2845}" dt="2023-06-30T17:26:28.578" v="456" actId="47"/>
        <pc:sldMkLst>
          <pc:docMk/>
          <pc:sldMk cId="1210386863" sldId="511"/>
        </pc:sldMkLst>
        <pc:spChg chg="del">
          <ac:chgData name="Paula Vázquez-Valero" userId="3a0e46d7-2099-40af-a155-aa45b68bfff3" providerId="ADAL" clId="{7BCEFAA6-6BE2-4A0D-9822-BBC044CC2845}" dt="2023-06-30T17:25:35.792" v="406" actId="21"/>
          <ac:spMkLst>
            <pc:docMk/>
            <pc:sldMk cId="1210386863" sldId="511"/>
            <ac:spMk id="4" creationId="{D226F00F-83C0-4901-A16A-ECD5EAC0B269}"/>
          </ac:spMkLst>
        </pc:spChg>
        <pc:spChg chg="del">
          <ac:chgData name="Paula Vázquez-Valero" userId="3a0e46d7-2099-40af-a155-aa45b68bfff3" providerId="ADAL" clId="{7BCEFAA6-6BE2-4A0D-9822-BBC044CC2845}" dt="2023-06-30T17:25:35.792" v="406" actId="21"/>
          <ac:spMkLst>
            <pc:docMk/>
            <pc:sldMk cId="1210386863" sldId="511"/>
            <ac:spMk id="5" creationId="{77DE2052-91A3-42E3-BEE7-CDD7B3FF003E}"/>
          </ac:spMkLst>
        </pc:spChg>
        <pc:spChg chg="del">
          <ac:chgData name="Paula Vázquez-Valero" userId="3a0e46d7-2099-40af-a155-aa45b68bfff3" providerId="ADAL" clId="{7BCEFAA6-6BE2-4A0D-9822-BBC044CC2845}" dt="2023-06-30T17:25:35.792" v="406" actId="21"/>
          <ac:spMkLst>
            <pc:docMk/>
            <pc:sldMk cId="1210386863" sldId="511"/>
            <ac:spMk id="36" creationId="{ADD01817-04F3-495E-B05E-D8CFE0A4D257}"/>
          </ac:spMkLst>
        </pc:spChg>
        <pc:spChg chg="del">
          <ac:chgData name="Paula Vázquez-Valero" userId="3a0e46d7-2099-40af-a155-aa45b68bfff3" providerId="ADAL" clId="{7BCEFAA6-6BE2-4A0D-9822-BBC044CC2845}" dt="2023-06-30T17:25:35.792" v="406" actId="21"/>
          <ac:spMkLst>
            <pc:docMk/>
            <pc:sldMk cId="1210386863" sldId="511"/>
            <ac:spMk id="37" creationId="{9C4E022A-1F57-420D-B1F6-5E510F373D4B}"/>
          </ac:spMkLst>
        </pc:spChg>
        <pc:spChg chg="del">
          <ac:chgData name="Paula Vázquez-Valero" userId="3a0e46d7-2099-40af-a155-aa45b68bfff3" providerId="ADAL" clId="{7BCEFAA6-6BE2-4A0D-9822-BBC044CC2845}" dt="2023-06-30T17:25:35.792" v="406" actId="21"/>
          <ac:spMkLst>
            <pc:docMk/>
            <pc:sldMk cId="1210386863" sldId="511"/>
            <ac:spMk id="38" creationId="{88E4D031-85BB-4ABE-840D-FD67E8615846}"/>
          </ac:spMkLst>
        </pc:spChg>
        <pc:spChg chg="del">
          <ac:chgData name="Paula Vázquez-Valero" userId="3a0e46d7-2099-40af-a155-aa45b68bfff3" providerId="ADAL" clId="{7BCEFAA6-6BE2-4A0D-9822-BBC044CC2845}" dt="2023-06-30T17:25:35.792" v="406" actId="21"/>
          <ac:spMkLst>
            <pc:docMk/>
            <pc:sldMk cId="1210386863" sldId="511"/>
            <ac:spMk id="39" creationId="{989190A8-7385-4A5A-A2BA-C107930ED54C}"/>
          </ac:spMkLst>
        </pc:spChg>
        <pc:spChg chg="del">
          <ac:chgData name="Paula Vázquez-Valero" userId="3a0e46d7-2099-40af-a155-aa45b68bfff3" providerId="ADAL" clId="{7BCEFAA6-6BE2-4A0D-9822-BBC044CC2845}" dt="2023-06-30T17:25:35.792" v="406" actId="21"/>
          <ac:spMkLst>
            <pc:docMk/>
            <pc:sldMk cId="1210386863" sldId="511"/>
            <ac:spMk id="40" creationId="{D942BD42-3D9C-49BC-B9A0-0CD786B1D474}"/>
          </ac:spMkLst>
        </pc:spChg>
        <pc:spChg chg="del">
          <ac:chgData name="Paula Vázquez-Valero" userId="3a0e46d7-2099-40af-a155-aa45b68bfff3" providerId="ADAL" clId="{7BCEFAA6-6BE2-4A0D-9822-BBC044CC2845}" dt="2023-06-30T17:25:35.792" v="406" actId="21"/>
          <ac:spMkLst>
            <pc:docMk/>
            <pc:sldMk cId="1210386863" sldId="511"/>
            <ac:spMk id="41" creationId="{6868FB99-45B1-4288-AD1F-16875ABBA772}"/>
          </ac:spMkLst>
        </pc:spChg>
        <pc:spChg chg="del">
          <ac:chgData name="Paula Vázquez-Valero" userId="3a0e46d7-2099-40af-a155-aa45b68bfff3" providerId="ADAL" clId="{7BCEFAA6-6BE2-4A0D-9822-BBC044CC2845}" dt="2023-06-30T17:25:35.792" v="406" actId="21"/>
          <ac:spMkLst>
            <pc:docMk/>
            <pc:sldMk cId="1210386863" sldId="511"/>
            <ac:spMk id="42" creationId="{6FF9DCD1-4FAB-4B74-A366-8253C0BA6255}"/>
          </ac:spMkLst>
        </pc:spChg>
        <pc:spChg chg="del">
          <ac:chgData name="Paula Vázquez-Valero" userId="3a0e46d7-2099-40af-a155-aa45b68bfff3" providerId="ADAL" clId="{7BCEFAA6-6BE2-4A0D-9822-BBC044CC2845}" dt="2023-06-30T17:25:35.792" v="406" actId="21"/>
          <ac:spMkLst>
            <pc:docMk/>
            <pc:sldMk cId="1210386863" sldId="511"/>
            <ac:spMk id="45" creationId="{48739006-65AB-44D5-90A1-DAA973285E7D}"/>
          </ac:spMkLst>
        </pc:spChg>
        <pc:spChg chg="del">
          <ac:chgData name="Paula Vázquez-Valero" userId="3a0e46d7-2099-40af-a155-aa45b68bfff3" providerId="ADAL" clId="{7BCEFAA6-6BE2-4A0D-9822-BBC044CC2845}" dt="2023-06-30T17:25:35.792" v="406" actId="21"/>
          <ac:spMkLst>
            <pc:docMk/>
            <pc:sldMk cId="1210386863" sldId="511"/>
            <ac:spMk id="75" creationId="{38D689A5-3154-48D5-BDAF-F3E9D0A15C89}"/>
          </ac:spMkLst>
        </pc:spChg>
        <pc:spChg chg="del">
          <ac:chgData name="Paula Vázquez-Valero" userId="3a0e46d7-2099-40af-a155-aa45b68bfff3" providerId="ADAL" clId="{7BCEFAA6-6BE2-4A0D-9822-BBC044CC2845}" dt="2023-06-30T17:25:35.792" v="406" actId="21"/>
          <ac:spMkLst>
            <pc:docMk/>
            <pc:sldMk cId="1210386863" sldId="511"/>
            <ac:spMk id="76" creationId="{B8B5C0C3-3E1F-428E-9CC7-86E52174F637}"/>
          </ac:spMkLst>
        </pc:spChg>
        <pc:spChg chg="del">
          <ac:chgData name="Paula Vázquez-Valero" userId="3a0e46d7-2099-40af-a155-aa45b68bfff3" providerId="ADAL" clId="{7BCEFAA6-6BE2-4A0D-9822-BBC044CC2845}" dt="2023-06-30T17:25:35.792" v="406" actId="21"/>
          <ac:spMkLst>
            <pc:docMk/>
            <pc:sldMk cId="1210386863" sldId="511"/>
            <ac:spMk id="78" creationId="{7BC5D7F8-C501-4031-A8BA-87D8B3C77018}"/>
          </ac:spMkLst>
        </pc:spChg>
        <pc:spChg chg="del">
          <ac:chgData name="Paula Vázquez-Valero" userId="3a0e46d7-2099-40af-a155-aa45b68bfff3" providerId="ADAL" clId="{7BCEFAA6-6BE2-4A0D-9822-BBC044CC2845}" dt="2023-06-30T17:25:35.792" v="406" actId="21"/>
          <ac:spMkLst>
            <pc:docMk/>
            <pc:sldMk cId="1210386863" sldId="511"/>
            <ac:spMk id="79" creationId="{20D9B721-9221-400C-B35C-61DCA23A3981}"/>
          </ac:spMkLst>
        </pc:spChg>
        <pc:spChg chg="del">
          <ac:chgData name="Paula Vázquez-Valero" userId="3a0e46d7-2099-40af-a155-aa45b68bfff3" providerId="ADAL" clId="{7BCEFAA6-6BE2-4A0D-9822-BBC044CC2845}" dt="2023-06-30T17:25:35.792" v="406" actId="21"/>
          <ac:spMkLst>
            <pc:docMk/>
            <pc:sldMk cId="1210386863" sldId="511"/>
            <ac:spMk id="80" creationId="{6C5EFB26-927E-4CBA-A5FC-C64B01598A03}"/>
          </ac:spMkLst>
        </pc:spChg>
        <pc:spChg chg="del">
          <ac:chgData name="Paula Vázquez-Valero" userId="3a0e46d7-2099-40af-a155-aa45b68bfff3" providerId="ADAL" clId="{7BCEFAA6-6BE2-4A0D-9822-BBC044CC2845}" dt="2023-06-30T17:25:35.792" v="406" actId="21"/>
          <ac:spMkLst>
            <pc:docMk/>
            <pc:sldMk cId="1210386863" sldId="511"/>
            <ac:spMk id="81" creationId="{0A994716-0DFC-463B-A2F5-7E07DB8312F0}"/>
          </ac:spMkLst>
        </pc:spChg>
        <pc:spChg chg="del">
          <ac:chgData name="Paula Vázquez-Valero" userId="3a0e46d7-2099-40af-a155-aa45b68bfff3" providerId="ADAL" clId="{7BCEFAA6-6BE2-4A0D-9822-BBC044CC2845}" dt="2023-06-30T17:25:35.792" v="406" actId="21"/>
          <ac:spMkLst>
            <pc:docMk/>
            <pc:sldMk cId="1210386863" sldId="511"/>
            <ac:spMk id="90" creationId="{0FA7BA0A-DE6A-425C-95D2-46E8AAD7319F}"/>
          </ac:spMkLst>
        </pc:spChg>
        <pc:spChg chg="del">
          <ac:chgData name="Paula Vázquez-Valero" userId="3a0e46d7-2099-40af-a155-aa45b68bfff3" providerId="ADAL" clId="{7BCEFAA6-6BE2-4A0D-9822-BBC044CC2845}" dt="2023-06-30T17:25:35.792" v="406" actId="21"/>
          <ac:spMkLst>
            <pc:docMk/>
            <pc:sldMk cId="1210386863" sldId="511"/>
            <ac:spMk id="93" creationId="{BF002BED-B9C0-44F8-B38E-3665E66D2C09}"/>
          </ac:spMkLst>
        </pc:spChg>
        <pc:spChg chg="del">
          <ac:chgData name="Paula Vázquez-Valero" userId="3a0e46d7-2099-40af-a155-aa45b68bfff3" providerId="ADAL" clId="{7BCEFAA6-6BE2-4A0D-9822-BBC044CC2845}" dt="2023-06-30T17:25:35.792" v="406" actId="21"/>
          <ac:spMkLst>
            <pc:docMk/>
            <pc:sldMk cId="1210386863" sldId="511"/>
            <ac:spMk id="97" creationId="{567F7682-F63D-45E9-8500-7BD6307C02F0}"/>
          </ac:spMkLst>
        </pc:spChg>
        <pc:spChg chg="del">
          <ac:chgData name="Paula Vázquez-Valero" userId="3a0e46d7-2099-40af-a155-aa45b68bfff3" providerId="ADAL" clId="{7BCEFAA6-6BE2-4A0D-9822-BBC044CC2845}" dt="2023-06-30T17:25:35.792" v="406" actId="21"/>
          <ac:spMkLst>
            <pc:docMk/>
            <pc:sldMk cId="1210386863" sldId="511"/>
            <ac:spMk id="101" creationId="{C2151783-4446-4766-8BDD-7CA7C03BCE11}"/>
          </ac:spMkLst>
        </pc:spChg>
        <pc:spChg chg="del">
          <ac:chgData name="Paula Vázquez-Valero" userId="3a0e46d7-2099-40af-a155-aa45b68bfff3" providerId="ADAL" clId="{7BCEFAA6-6BE2-4A0D-9822-BBC044CC2845}" dt="2023-06-30T17:25:35.792" v="406" actId="21"/>
          <ac:spMkLst>
            <pc:docMk/>
            <pc:sldMk cId="1210386863" sldId="511"/>
            <ac:spMk id="105" creationId="{BA10C813-B705-4F6A-8ADB-AA62FF23FF42}"/>
          </ac:spMkLst>
        </pc:spChg>
        <pc:spChg chg="del">
          <ac:chgData name="Paula Vázquez-Valero" userId="3a0e46d7-2099-40af-a155-aa45b68bfff3" providerId="ADAL" clId="{7BCEFAA6-6BE2-4A0D-9822-BBC044CC2845}" dt="2023-06-30T17:25:35.792" v="406" actId="21"/>
          <ac:spMkLst>
            <pc:docMk/>
            <pc:sldMk cId="1210386863" sldId="511"/>
            <ac:spMk id="109" creationId="{6BE6563F-15EE-4426-9DD4-8285DB64E52B}"/>
          </ac:spMkLst>
        </pc:spChg>
        <pc:spChg chg="del">
          <ac:chgData name="Paula Vázquez-Valero" userId="3a0e46d7-2099-40af-a155-aa45b68bfff3" providerId="ADAL" clId="{7BCEFAA6-6BE2-4A0D-9822-BBC044CC2845}" dt="2023-06-30T17:25:35.792" v="406" actId="21"/>
          <ac:spMkLst>
            <pc:docMk/>
            <pc:sldMk cId="1210386863" sldId="511"/>
            <ac:spMk id="113" creationId="{77C1189D-6F15-4BB0-AA68-85CB57D3AEBA}"/>
          </ac:spMkLst>
        </pc:spChg>
        <pc:spChg chg="del">
          <ac:chgData name="Paula Vázquez-Valero" userId="3a0e46d7-2099-40af-a155-aa45b68bfff3" providerId="ADAL" clId="{7BCEFAA6-6BE2-4A0D-9822-BBC044CC2845}" dt="2023-06-30T17:25:35.792" v="406" actId="21"/>
          <ac:spMkLst>
            <pc:docMk/>
            <pc:sldMk cId="1210386863" sldId="511"/>
            <ac:spMk id="117" creationId="{93DBCA40-D194-4071-9F6F-3A83F8D75298}"/>
          </ac:spMkLst>
        </pc:spChg>
        <pc:spChg chg="del">
          <ac:chgData name="Paula Vázquez-Valero" userId="3a0e46d7-2099-40af-a155-aa45b68bfff3" providerId="ADAL" clId="{7BCEFAA6-6BE2-4A0D-9822-BBC044CC2845}" dt="2023-06-30T17:25:35.792" v="406" actId="21"/>
          <ac:spMkLst>
            <pc:docMk/>
            <pc:sldMk cId="1210386863" sldId="511"/>
            <ac:spMk id="118" creationId="{3B86B3AB-010F-4026-9E99-BA3AEE79A1DA}"/>
          </ac:spMkLst>
        </pc:spChg>
        <pc:grpChg chg="del">
          <ac:chgData name="Paula Vázquez-Valero" userId="3a0e46d7-2099-40af-a155-aa45b68bfff3" providerId="ADAL" clId="{7BCEFAA6-6BE2-4A0D-9822-BBC044CC2845}" dt="2023-06-30T17:25:35.792" v="406" actId="21"/>
          <ac:grpSpMkLst>
            <pc:docMk/>
            <pc:sldMk cId="1210386863" sldId="511"/>
            <ac:grpSpMk id="6" creationId="{BA09007B-C811-498E-A4F8-E7177BEA639E}"/>
          </ac:grpSpMkLst>
        </pc:grpChg>
        <pc:grpChg chg="del">
          <ac:chgData name="Paula Vázquez-Valero" userId="3a0e46d7-2099-40af-a155-aa45b68bfff3" providerId="ADAL" clId="{7BCEFAA6-6BE2-4A0D-9822-BBC044CC2845}" dt="2023-06-30T17:25:35.792" v="406" actId="21"/>
          <ac:grpSpMkLst>
            <pc:docMk/>
            <pc:sldMk cId="1210386863" sldId="511"/>
            <ac:grpSpMk id="7" creationId="{B12114D2-DAA6-4147-A0A7-7DCDCF89CC83}"/>
          </ac:grpSpMkLst>
        </pc:grpChg>
        <pc:grpChg chg="del">
          <ac:chgData name="Paula Vázquez-Valero" userId="3a0e46d7-2099-40af-a155-aa45b68bfff3" providerId="ADAL" clId="{7BCEFAA6-6BE2-4A0D-9822-BBC044CC2845}" dt="2023-06-30T17:25:35.792" v="406" actId="21"/>
          <ac:grpSpMkLst>
            <pc:docMk/>
            <pc:sldMk cId="1210386863" sldId="511"/>
            <ac:grpSpMk id="94" creationId="{51E60DC5-CABC-429E-A95F-E8F5509D799C}"/>
          </ac:grpSpMkLst>
        </pc:grpChg>
        <pc:grpChg chg="del">
          <ac:chgData name="Paula Vázquez-Valero" userId="3a0e46d7-2099-40af-a155-aa45b68bfff3" providerId="ADAL" clId="{7BCEFAA6-6BE2-4A0D-9822-BBC044CC2845}" dt="2023-06-30T17:25:35.792" v="406" actId="21"/>
          <ac:grpSpMkLst>
            <pc:docMk/>
            <pc:sldMk cId="1210386863" sldId="511"/>
            <ac:grpSpMk id="98" creationId="{0996A35E-FB78-4170-952D-CC8CF8D0F635}"/>
          </ac:grpSpMkLst>
        </pc:grpChg>
        <pc:grpChg chg="del">
          <ac:chgData name="Paula Vázquez-Valero" userId="3a0e46d7-2099-40af-a155-aa45b68bfff3" providerId="ADAL" clId="{7BCEFAA6-6BE2-4A0D-9822-BBC044CC2845}" dt="2023-06-30T17:25:35.792" v="406" actId="21"/>
          <ac:grpSpMkLst>
            <pc:docMk/>
            <pc:sldMk cId="1210386863" sldId="511"/>
            <ac:grpSpMk id="102" creationId="{9682C1FC-E284-49E0-8479-15569141E7BC}"/>
          </ac:grpSpMkLst>
        </pc:grpChg>
        <pc:grpChg chg="del">
          <ac:chgData name="Paula Vázquez-Valero" userId="3a0e46d7-2099-40af-a155-aa45b68bfff3" providerId="ADAL" clId="{7BCEFAA6-6BE2-4A0D-9822-BBC044CC2845}" dt="2023-06-30T17:25:35.792" v="406" actId="21"/>
          <ac:grpSpMkLst>
            <pc:docMk/>
            <pc:sldMk cId="1210386863" sldId="511"/>
            <ac:grpSpMk id="106" creationId="{53674F21-90C2-4ED0-A0E4-CEF2F38DFF24}"/>
          </ac:grpSpMkLst>
        </pc:grpChg>
        <pc:grpChg chg="del">
          <ac:chgData name="Paula Vázquez-Valero" userId="3a0e46d7-2099-40af-a155-aa45b68bfff3" providerId="ADAL" clId="{7BCEFAA6-6BE2-4A0D-9822-BBC044CC2845}" dt="2023-06-30T17:25:35.792" v="406" actId="21"/>
          <ac:grpSpMkLst>
            <pc:docMk/>
            <pc:sldMk cId="1210386863" sldId="511"/>
            <ac:grpSpMk id="110" creationId="{381BCAC8-8E85-41F0-84BC-2851F1C01CD2}"/>
          </ac:grpSpMkLst>
        </pc:grpChg>
        <pc:grpChg chg="del">
          <ac:chgData name="Paula Vázquez-Valero" userId="3a0e46d7-2099-40af-a155-aa45b68bfff3" providerId="ADAL" clId="{7BCEFAA6-6BE2-4A0D-9822-BBC044CC2845}" dt="2023-06-30T17:25:35.792" v="406" actId="21"/>
          <ac:grpSpMkLst>
            <pc:docMk/>
            <pc:sldMk cId="1210386863" sldId="511"/>
            <ac:grpSpMk id="114" creationId="{FD77C3D5-3B9B-4A33-9B07-C0F3FC0FBF20}"/>
          </ac:grpSpMkLst>
        </pc:grpChg>
        <pc:picChg chg="del">
          <ac:chgData name="Paula Vázquez-Valero" userId="3a0e46d7-2099-40af-a155-aa45b68bfff3" providerId="ADAL" clId="{7BCEFAA6-6BE2-4A0D-9822-BBC044CC2845}" dt="2023-06-30T17:25:35.792" v="406" actId="21"/>
          <ac:picMkLst>
            <pc:docMk/>
            <pc:sldMk cId="1210386863" sldId="511"/>
            <ac:picMk id="82" creationId="{A3300666-CD40-4F87-AA99-2205B8DF04A3}"/>
          </ac:picMkLst>
        </pc:picChg>
        <pc:picChg chg="del">
          <ac:chgData name="Paula Vázquez-Valero" userId="3a0e46d7-2099-40af-a155-aa45b68bfff3" providerId="ADAL" clId="{7BCEFAA6-6BE2-4A0D-9822-BBC044CC2845}" dt="2023-06-30T17:25:35.792" v="406" actId="21"/>
          <ac:picMkLst>
            <pc:docMk/>
            <pc:sldMk cId="1210386863" sldId="511"/>
            <ac:picMk id="83" creationId="{81CFA0DD-70EC-4823-88DB-C2116E476F57}"/>
          </ac:picMkLst>
        </pc:picChg>
        <pc:picChg chg="del">
          <ac:chgData name="Paula Vázquez-Valero" userId="3a0e46d7-2099-40af-a155-aa45b68bfff3" providerId="ADAL" clId="{7BCEFAA6-6BE2-4A0D-9822-BBC044CC2845}" dt="2023-06-30T17:25:35.792" v="406" actId="21"/>
          <ac:picMkLst>
            <pc:docMk/>
            <pc:sldMk cId="1210386863" sldId="511"/>
            <ac:picMk id="84" creationId="{27B9CE3B-1E48-48BB-8347-0D324BD8C20A}"/>
          </ac:picMkLst>
        </pc:picChg>
        <pc:picChg chg="del">
          <ac:chgData name="Paula Vázquez-Valero" userId="3a0e46d7-2099-40af-a155-aa45b68bfff3" providerId="ADAL" clId="{7BCEFAA6-6BE2-4A0D-9822-BBC044CC2845}" dt="2023-06-30T17:25:35.792" v="406" actId="21"/>
          <ac:picMkLst>
            <pc:docMk/>
            <pc:sldMk cId="1210386863" sldId="511"/>
            <ac:picMk id="85" creationId="{52E4F559-B082-4DBA-ACE8-9388FF283723}"/>
          </ac:picMkLst>
        </pc:picChg>
        <pc:picChg chg="del">
          <ac:chgData name="Paula Vázquez-Valero" userId="3a0e46d7-2099-40af-a155-aa45b68bfff3" providerId="ADAL" clId="{7BCEFAA6-6BE2-4A0D-9822-BBC044CC2845}" dt="2023-06-30T17:25:35.792" v="406" actId="21"/>
          <ac:picMkLst>
            <pc:docMk/>
            <pc:sldMk cId="1210386863" sldId="511"/>
            <ac:picMk id="86" creationId="{6EBA060B-A856-4080-A2E2-2D83E31AEF24}"/>
          </ac:picMkLst>
        </pc:picChg>
      </pc:sldChg>
      <pc:sldChg chg="delSp del modAnim">
        <pc:chgData name="Paula Vázquez-Valero" userId="3a0e46d7-2099-40af-a155-aa45b68bfff3" providerId="ADAL" clId="{7BCEFAA6-6BE2-4A0D-9822-BBC044CC2845}" dt="2023-06-30T17:45:28.567" v="1693" actId="47"/>
        <pc:sldMkLst>
          <pc:docMk/>
          <pc:sldMk cId="2236839854" sldId="512"/>
        </pc:sldMkLst>
        <pc:spChg chg="del">
          <ac:chgData name="Paula Vázquez-Valero" userId="3a0e46d7-2099-40af-a155-aa45b68bfff3" providerId="ADAL" clId="{7BCEFAA6-6BE2-4A0D-9822-BBC044CC2845}" dt="2023-06-30T17:44:05.448" v="1610" actId="21"/>
          <ac:spMkLst>
            <pc:docMk/>
            <pc:sldMk cId="2236839854" sldId="512"/>
            <ac:spMk id="47" creationId="{94479C86-260A-4CE2-8221-B75724E657B4}"/>
          </ac:spMkLst>
        </pc:spChg>
        <pc:spChg chg="del">
          <ac:chgData name="Paula Vázquez-Valero" userId="3a0e46d7-2099-40af-a155-aa45b68bfff3" providerId="ADAL" clId="{7BCEFAA6-6BE2-4A0D-9822-BBC044CC2845}" dt="2023-06-30T17:44:05.448" v="1610" actId="21"/>
          <ac:spMkLst>
            <pc:docMk/>
            <pc:sldMk cId="2236839854" sldId="512"/>
            <ac:spMk id="49" creationId="{7A6B3BAC-B602-42E0-A14C-029D6FD3D71C}"/>
          </ac:spMkLst>
        </pc:spChg>
        <pc:spChg chg="del">
          <ac:chgData name="Paula Vázquez-Valero" userId="3a0e46d7-2099-40af-a155-aa45b68bfff3" providerId="ADAL" clId="{7BCEFAA6-6BE2-4A0D-9822-BBC044CC2845}" dt="2023-06-30T17:44:05.448" v="1610" actId="21"/>
          <ac:spMkLst>
            <pc:docMk/>
            <pc:sldMk cId="2236839854" sldId="512"/>
            <ac:spMk id="50" creationId="{E2BA8B3C-AC0A-45F4-9187-9778D84066DA}"/>
          </ac:spMkLst>
        </pc:spChg>
        <pc:spChg chg="del">
          <ac:chgData name="Paula Vázquez-Valero" userId="3a0e46d7-2099-40af-a155-aa45b68bfff3" providerId="ADAL" clId="{7BCEFAA6-6BE2-4A0D-9822-BBC044CC2845}" dt="2023-06-30T17:44:05.448" v="1610" actId="21"/>
          <ac:spMkLst>
            <pc:docMk/>
            <pc:sldMk cId="2236839854" sldId="512"/>
            <ac:spMk id="51" creationId="{318B9FC2-17AC-4D61-A640-B89538ED4F43}"/>
          </ac:spMkLst>
        </pc:spChg>
        <pc:spChg chg="del">
          <ac:chgData name="Paula Vázquez-Valero" userId="3a0e46d7-2099-40af-a155-aa45b68bfff3" providerId="ADAL" clId="{7BCEFAA6-6BE2-4A0D-9822-BBC044CC2845}" dt="2023-06-30T17:44:05.448" v="1610" actId="21"/>
          <ac:spMkLst>
            <pc:docMk/>
            <pc:sldMk cId="2236839854" sldId="512"/>
            <ac:spMk id="52" creationId="{638351A2-4DAF-4F77-B808-51975B896342}"/>
          </ac:spMkLst>
        </pc:spChg>
        <pc:spChg chg="del">
          <ac:chgData name="Paula Vázquez-Valero" userId="3a0e46d7-2099-40af-a155-aa45b68bfff3" providerId="ADAL" clId="{7BCEFAA6-6BE2-4A0D-9822-BBC044CC2845}" dt="2023-06-30T17:44:05.448" v="1610" actId="21"/>
          <ac:spMkLst>
            <pc:docMk/>
            <pc:sldMk cId="2236839854" sldId="512"/>
            <ac:spMk id="53" creationId="{812D42B5-7998-4B5B-AD52-2825DAF5A5E7}"/>
          </ac:spMkLst>
        </pc:spChg>
        <pc:spChg chg="del">
          <ac:chgData name="Paula Vázquez-Valero" userId="3a0e46d7-2099-40af-a155-aa45b68bfff3" providerId="ADAL" clId="{7BCEFAA6-6BE2-4A0D-9822-BBC044CC2845}" dt="2023-06-30T17:44:05.448" v="1610" actId="21"/>
          <ac:spMkLst>
            <pc:docMk/>
            <pc:sldMk cId="2236839854" sldId="512"/>
            <ac:spMk id="55" creationId="{0A3D1A72-483E-4218-816C-3ACF6EA1C8F2}"/>
          </ac:spMkLst>
        </pc:spChg>
        <pc:spChg chg="del">
          <ac:chgData name="Paula Vázquez-Valero" userId="3a0e46d7-2099-40af-a155-aa45b68bfff3" providerId="ADAL" clId="{7BCEFAA6-6BE2-4A0D-9822-BBC044CC2845}" dt="2023-06-30T17:44:05.448" v="1610" actId="21"/>
          <ac:spMkLst>
            <pc:docMk/>
            <pc:sldMk cId="2236839854" sldId="512"/>
            <ac:spMk id="56" creationId="{761BB049-233C-4B3D-821A-C1110F8F73A0}"/>
          </ac:spMkLst>
        </pc:spChg>
        <pc:spChg chg="del">
          <ac:chgData name="Paula Vázquez-Valero" userId="3a0e46d7-2099-40af-a155-aa45b68bfff3" providerId="ADAL" clId="{7BCEFAA6-6BE2-4A0D-9822-BBC044CC2845}" dt="2023-06-30T17:44:05.448" v="1610" actId="21"/>
          <ac:spMkLst>
            <pc:docMk/>
            <pc:sldMk cId="2236839854" sldId="512"/>
            <ac:spMk id="70" creationId="{E531C760-07BB-4A24-B1CA-A51A350ADB3A}"/>
          </ac:spMkLst>
        </pc:spChg>
        <pc:spChg chg="del">
          <ac:chgData name="Paula Vázquez-Valero" userId="3a0e46d7-2099-40af-a155-aa45b68bfff3" providerId="ADAL" clId="{7BCEFAA6-6BE2-4A0D-9822-BBC044CC2845}" dt="2023-06-30T17:44:05.448" v="1610" actId="21"/>
          <ac:spMkLst>
            <pc:docMk/>
            <pc:sldMk cId="2236839854" sldId="512"/>
            <ac:spMk id="71" creationId="{FFF6B4D0-B075-48A3-8BBD-31E935A03C5E}"/>
          </ac:spMkLst>
        </pc:spChg>
        <pc:spChg chg="del">
          <ac:chgData name="Paula Vázquez-Valero" userId="3a0e46d7-2099-40af-a155-aa45b68bfff3" providerId="ADAL" clId="{7BCEFAA6-6BE2-4A0D-9822-BBC044CC2845}" dt="2023-06-30T17:44:05.448" v="1610" actId="21"/>
          <ac:spMkLst>
            <pc:docMk/>
            <pc:sldMk cId="2236839854" sldId="512"/>
            <ac:spMk id="72" creationId="{0863A6EC-BFDC-41FA-A6FB-603BFE46639E}"/>
          </ac:spMkLst>
        </pc:spChg>
        <pc:spChg chg="del">
          <ac:chgData name="Paula Vázquez-Valero" userId="3a0e46d7-2099-40af-a155-aa45b68bfff3" providerId="ADAL" clId="{7BCEFAA6-6BE2-4A0D-9822-BBC044CC2845}" dt="2023-06-30T17:44:05.448" v="1610" actId="21"/>
          <ac:spMkLst>
            <pc:docMk/>
            <pc:sldMk cId="2236839854" sldId="512"/>
            <ac:spMk id="73" creationId="{8AB57B30-5409-43B9-9CD4-432E304A2B0F}"/>
          </ac:spMkLst>
        </pc:spChg>
        <pc:spChg chg="del">
          <ac:chgData name="Paula Vázquez-Valero" userId="3a0e46d7-2099-40af-a155-aa45b68bfff3" providerId="ADAL" clId="{7BCEFAA6-6BE2-4A0D-9822-BBC044CC2845}" dt="2023-06-30T17:44:05.448" v="1610" actId="21"/>
          <ac:spMkLst>
            <pc:docMk/>
            <pc:sldMk cId="2236839854" sldId="512"/>
            <ac:spMk id="76" creationId="{154316D1-F596-417E-A75B-C243745F7A65}"/>
          </ac:spMkLst>
        </pc:spChg>
        <pc:picChg chg="del">
          <ac:chgData name="Paula Vázquez-Valero" userId="3a0e46d7-2099-40af-a155-aa45b68bfff3" providerId="ADAL" clId="{7BCEFAA6-6BE2-4A0D-9822-BBC044CC2845}" dt="2023-06-30T17:44:05.448" v="1610" actId="21"/>
          <ac:picMkLst>
            <pc:docMk/>
            <pc:sldMk cId="2236839854" sldId="512"/>
            <ac:picMk id="42" creationId="{F59AAB68-AFB2-41A7-B294-63F09712338A}"/>
          </ac:picMkLst>
        </pc:picChg>
        <pc:picChg chg="del">
          <ac:chgData name="Paula Vázquez-Valero" userId="3a0e46d7-2099-40af-a155-aa45b68bfff3" providerId="ADAL" clId="{7BCEFAA6-6BE2-4A0D-9822-BBC044CC2845}" dt="2023-06-30T17:44:05.448" v="1610" actId="21"/>
          <ac:picMkLst>
            <pc:docMk/>
            <pc:sldMk cId="2236839854" sldId="512"/>
            <ac:picMk id="48" creationId="{40DE9A8C-729E-4755-9701-8C7378B400D7}"/>
          </ac:picMkLst>
        </pc:picChg>
        <pc:picChg chg="del">
          <ac:chgData name="Paula Vázquez-Valero" userId="3a0e46d7-2099-40af-a155-aa45b68bfff3" providerId="ADAL" clId="{7BCEFAA6-6BE2-4A0D-9822-BBC044CC2845}" dt="2023-06-30T17:44:05.448" v="1610" actId="21"/>
          <ac:picMkLst>
            <pc:docMk/>
            <pc:sldMk cId="2236839854" sldId="512"/>
            <ac:picMk id="59" creationId="{28466682-ED03-48AE-9266-4E1C88D3690B}"/>
          </ac:picMkLst>
        </pc:picChg>
        <pc:picChg chg="del">
          <ac:chgData name="Paula Vázquez-Valero" userId="3a0e46d7-2099-40af-a155-aa45b68bfff3" providerId="ADAL" clId="{7BCEFAA6-6BE2-4A0D-9822-BBC044CC2845}" dt="2023-06-30T17:44:05.448" v="1610" actId="21"/>
          <ac:picMkLst>
            <pc:docMk/>
            <pc:sldMk cId="2236839854" sldId="512"/>
            <ac:picMk id="60" creationId="{1FCC3F62-2E0E-4CB9-BFCD-F0170E7CDE14}"/>
          </ac:picMkLst>
        </pc:picChg>
        <pc:picChg chg="del">
          <ac:chgData name="Paula Vázquez-Valero" userId="3a0e46d7-2099-40af-a155-aa45b68bfff3" providerId="ADAL" clId="{7BCEFAA6-6BE2-4A0D-9822-BBC044CC2845}" dt="2023-06-30T17:44:05.448" v="1610" actId="21"/>
          <ac:picMkLst>
            <pc:docMk/>
            <pc:sldMk cId="2236839854" sldId="512"/>
            <ac:picMk id="61" creationId="{79A7CF5F-6380-482B-B309-725C6DDB1F91}"/>
          </ac:picMkLst>
        </pc:picChg>
        <pc:picChg chg="del">
          <ac:chgData name="Paula Vázquez-Valero" userId="3a0e46d7-2099-40af-a155-aa45b68bfff3" providerId="ADAL" clId="{7BCEFAA6-6BE2-4A0D-9822-BBC044CC2845}" dt="2023-06-30T17:44:05.448" v="1610" actId="21"/>
          <ac:picMkLst>
            <pc:docMk/>
            <pc:sldMk cId="2236839854" sldId="512"/>
            <ac:picMk id="62" creationId="{2B24B743-A04A-448A-BCD1-78061511F62B}"/>
          </ac:picMkLst>
        </pc:picChg>
        <pc:picChg chg="del">
          <ac:chgData name="Paula Vázquez-Valero" userId="3a0e46d7-2099-40af-a155-aa45b68bfff3" providerId="ADAL" clId="{7BCEFAA6-6BE2-4A0D-9822-BBC044CC2845}" dt="2023-06-30T17:44:05.448" v="1610" actId="21"/>
          <ac:picMkLst>
            <pc:docMk/>
            <pc:sldMk cId="2236839854" sldId="512"/>
            <ac:picMk id="63" creationId="{544C2860-6CAA-46F9-9248-52DC347AC526}"/>
          </ac:picMkLst>
        </pc:picChg>
        <pc:picChg chg="del">
          <ac:chgData name="Paula Vázquez-Valero" userId="3a0e46d7-2099-40af-a155-aa45b68bfff3" providerId="ADAL" clId="{7BCEFAA6-6BE2-4A0D-9822-BBC044CC2845}" dt="2023-06-30T17:44:05.448" v="1610" actId="21"/>
          <ac:picMkLst>
            <pc:docMk/>
            <pc:sldMk cId="2236839854" sldId="512"/>
            <ac:picMk id="64" creationId="{B15F16DD-A835-4108-907C-E89B60F45CC0}"/>
          </ac:picMkLst>
        </pc:picChg>
        <pc:picChg chg="del">
          <ac:chgData name="Paula Vázquez-Valero" userId="3a0e46d7-2099-40af-a155-aa45b68bfff3" providerId="ADAL" clId="{7BCEFAA6-6BE2-4A0D-9822-BBC044CC2845}" dt="2023-06-30T17:44:05.448" v="1610" actId="21"/>
          <ac:picMkLst>
            <pc:docMk/>
            <pc:sldMk cId="2236839854" sldId="512"/>
            <ac:picMk id="65" creationId="{5D37B600-E5E2-4311-951F-77A53255FD1E}"/>
          </ac:picMkLst>
        </pc:picChg>
        <pc:picChg chg="del">
          <ac:chgData name="Paula Vázquez-Valero" userId="3a0e46d7-2099-40af-a155-aa45b68bfff3" providerId="ADAL" clId="{7BCEFAA6-6BE2-4A0D-9822-BBC044CC2845}" dt="2023-06-30T17:44:05.448" v="1610" actId="21"/>
          <ac:picMkLst>
            <pc:docMk/>
            <pc:sldMk cId="2236839854" sldId="512"/>
            <ac:picMk id="66" creationId="{F8A5A49B-DF4F-4A1E-BDF2-B221ACF43823}"/>
          </ac:picMkLst>
        </pc:picChg>
      </pc:sldChg>
      <pc:sldChg chg="del">
        <pc:chgData name="Paula Vázquez-Valero" userId="3a0e46d7-2099-40af-a155-aa45b68bfff3" providerId="ADAL" clId="{7BCEFAA6-6BE2-4A0D-9822-BBC044CC2845}" dt="2023-06-30T18:02:18.651" v="2038" actId="47"/>
        <pc:sldMkLst>
          <pc:docMk/>
          <pc:sldMk cId="2465325778" sldId="513"/>
        </pc:sldMkLst>
      </pc:sldChg>
      <pc:sldChg chg="addSp delSp modSp mod delAnim modAnim modNotesTx">
        <pc:chgData name="Paula Vázquez-Valero" userId="3a0e46d7-2099-40af-a155-aa45b68bfff3" providerId="ADAL" clId="{7BCEFAA6-6BE2-4A0D-9822-BBC044CC2845}" dt="2023-06-30T19:01:15.154" v="2196" actId="1035"/>
        <pc:sldMkLst>
          <pc:docMk/>
          <pc:sldMk cId="124824671" sldId="514"/>
        </pc:sldMkLst>
        <pc:spChg chg="mod">
          <ac:chgData name="Paula Vázquez-Valero" userId="3a0e46d7-2099-40af-a155-aa45b68bfff3" providerId="ADAL" clId="{7BCEFAA6-6BE2-4A0D-9822-BBC044CC2845}" dt="2023-06-30T17:49:41.248" v="1739" actId="404"/>
          <ac:spMkLst>
            <pc:docMk/>
            <pc:sldMk cId="124824671" sldId="514"/>
            <ac:spMk id="2" creationId="{39D04D7D-9677-4366-B0D2-1EE33B7FE861}"/>
          </ac:spMkLst>
        </pc:spChg>
        <pc:spChg chg="del mod">
          <ac:chgData name="Paula Vázquez-Valero" userId="3a0e46d7-2099-40af-a155-aa45b68bfff3" providerId="ADAL" clId="{7BCEFAA6-6BE2-4A0D-9822-BBC044CC2845}" dt="2023-06-30T17:50:29.626" v="1757"/>
          <ac:spMkLst>
            <pc:docMk/>
            <pc:sldMk cId="124824671" sldId="514"/>
            <ac:spMk id="3" creationId="{D1B3B51D-09C6-4BC4-A304-9011F34A4C59}"/>
          </ac:spMkLst>
        </pc:spChg>
        <pc:spChg chg="add mod">
          <ac:chgData name="Paula Vázquez-Valero" userId="3a0e46d7-2099-40af-a155-aa45b68bfff3" providerId="ADAL" clId="{7BCEFAA6-6BE2-4A0D-9822-BBC044CC2845}" dt="2023-06-30T17:52:33.344" v="1814" actId="14100"/>
          <ac:spMkLst>
            <pc:docMk/>
            <pc:sldMk cId="124824671" sldId="514"/>
            <ac:spMk id="5" creationId="{A0C22C65-A6DC-CC7C-15A5-414CA1A1D05B}"/>
          </ac:spMkLst>
        </pc:spChg>
        <pc:spChg chg="add mod">
          <ac:chgData name="Paula Vázquez-Valero" userId="3a0e46d7-2099-40af-a155-aa45b68bfff3" providerId="ADAL" clId="{7BCEFAA6-6BE2-4A0D-9822-BBC044CC2845}" dt="2023-06-30T17:49:42.289" v="1740"/>
          <ac:spMkLst>
            <pc:docMk/>
            <pc:sldMk cId="124824671" sldId="514"/>
            <ac:spMk id="6" creationId="{8290C640-1050-3661-062B-53A7CFD15B56}"/>
          </ac:spMkLst>
        </pc:spChg>
        <pc:spChg chg="mod">
          <ac:chgData name="Paula Vázquez-Valero" userId="3a0e46d7-2099-40af-a155-aa45b68bfff3" providerId="ADAL" clId="{7BCEFAA6-6BE2-4A0D-9822-BBC044CC2845}" dt="2023-06-30T17:49:42.289" v="1740"/>
          <ac:spMkLst>
            <pc:docMk/>
            <pc:sldMk cId="124824671" sldId="514"/>
            <ac:spMk id="9" creationId="{DC03151C-EAC6-38CB-87A5-635DACFDB805}"/>
          </ac:spMkLst>
        </pc:spChg>
        <pc:spChg chg="add del mod">
          <ac:chgData name="Paula Vázquez-Valero" userId="3a0e46d7-2099-40af-a155-aa45b68bfff3" providerId="ADAL" clId="{7BCEFAA6-6BE2-4A0D-9822-BBC044CC2845}" dt="2023-06-30T17:52:42.074" v="1817" actId="21"/>
          <ac:spMkLst>
            <pc:docMk/>
            <pc:sldMk cId="124824671" sldId="514"/>
            <ac:spMk id="11" creationId="{B0BBC569-BD77-3A8A-CB05-ACE76EBBCD87}"/>
          </ac:spMkLst>
        </pc:spChg>
        <pc:spChg chg="add mod">
          <ac:chgData name="Paula Vázquez-Valero" userId="3a0e46d7-2099-40af-a155-aa45b68bfff3" providerId="ADAL" clId="{7BCEFAA6-6BE2-4A0D-9822-BBC044CC2845}" dt="2023-06-30T17:57:16.215" v="1922" actId="1076"/>
          <ac:spMkLst>
            <pc:docMk/>
            <pc:sldMk cId="124824671" sldId="514"/>
            <ac:spMk id="12" creationId="{5F8AC9F2-4B3D-1790-739B-79276D2E4F3F}"/>
          </ac:spMkLst>
        </pc:spChg>
        <pc:spChg chg="add mod">
          <ac:chgData name="Paula Vázquez-Valero" userId="3a0e46d7-2099-40af-a155-aa45b68bfff3" providerId="ADAL" clId="{7BCEFAA6-6BE2-4A0D-9822-BBC044CC2845}" dt="2023-06-30T17:57:11.984" v="1921" actId="1076"/>
          <ac:spMkLst>
            <pc:docMk/>
            <pc:sldMk cId="124824671" sldId="514"/>
            <ac:spMk id="14" creationId="{A81C2F78-27C5-74B4-4005-1A6299880D1F}"/>
          </ac:spMkLst>
        </pc:spChg>
        <pc:spChg chg="del mod">
          <ac:chgData name="Paula Vázquez-Valero" userId="3a0e46d7-2099-40af-a155-aa45b68bfff3" providerId="ADAL" clId="{7BCEFAA6-6BE2-4A0D-9822-BBC044CC2845}" dt="2023-06-30T17:51:53.445" v="1792"/>
          <ac:spMkLst>
            <pc:docMk/>
            <pc:sldMk cId="124824671" sldId="514"/>
            <ac:spMk id="24" creationId="{8501E810-DF58-4738-8703-CA4E0ABE5616}"/>
          </ac:spMkLst>
        </pc:spChg>
        <pc:spChg chg="mod">
          <ac:chgData name="Paula Vázquez-Valero" userId="3a0e46d7-2099-40af-a155-aa45b68bfff3" providerId="ADAL" clId="{7BCEFAA6-6BE2-4A0D-9822-BBC044CC2845}" dt="2023-06-30T17:56:54.479" v="1916" actId="1076"/>
          <ac:spMkLst>
            <pc:docMk/>
            <pc:sldMk cId="124824671" sldId="514"/>
            <ac:spMk id="33" creationId="{8A6DAD83-ADC3-475D-97BB-B9774E1C458B}"/>
          </ac:spMkLst>
        </pc:spChg>
        <pc:spChg chg="mod">
          <ac:chgData name="Paula Vázquez-Valero" userId="3a0e46d7-2099-40af-a155-aa45b68bfff3" providerId="ADAL" clId="{7BCEFAA6-6BE2-4A0D-9822-BBC044CC2845}" dt="2023-06-30T17:56:57.191" v="1917" actId="1076"/>
          <ac:spMkLst>
            <pc:docMk/>
            <pc:sldMk cId="124824671" sldId="514"/>
            <ac:spMk id="34" creationId="{930A068E-0A38-4C64-B7D8-93CA5E1C078E}"/>
          </ac:spMkLst>
        </pc:spChg>
        <pc:spChg chg="mod">
          <ac:chgData name="Paula Vázquez-Valero" userId="3a0e46d7-2099-40af-a155-aa45b68bfff3" providerId="ADAL" clId="{7BCEFAA6-6BE2-4A0D-9822-BBC044CC2845}" dt="2023-06-30T17:57:00.410" v="1918" actId="1076"/>
          <ac:spMkLst>
            <pc:docMk/>
            <pc:sldMk cId="124824671" sldId="514"/>
            <ac:spMk id="35" creationId="{E01AE522-871A-4227-A18E-700E8BAA5707}"/>
          </ac:spMkLst>
        </pc:spChg>
        <pc:spChg chg="mod">
          <ac:chgData name="Paula Vázquez-Valero" userId="3a0e46d7-2099-40af-a155-aa45b68bfff3" providerId="ADAL" clId="{7BCEFAA6-6BE2-4A0D-9822-BBC044CC2845}" dt="2023-06-30T17:57:03.401" v="1919" actId="1076"/>
          <ac:spMkLst>
            <pc:docMk/>
            <pc:sldMk cId="124824671" sldId="514"/>
            <ac:spMk id="36" creationId="{DE8A1764-CF9E-4A24-B2EB-9BBDE596C710}"/>
          </ac:spMkLst>
        </pc:spChg>
        <pc:spChg chg="mod">
          <ac:chgData name="Paula Vázquez-Valero" userId="3a0e46d7-2099-40af-a155-aa45b68bfff3" providerId="ADAL" clId="{7BCEFAA6-6BE2-4A0D-9822-BBC044CC2845}" dt="2023-06-30T17:57:06.332" v="1920" actId="1076"/>
          <ac:spMkLst>
            <pc:docMk/>
            <pc:sldMk cId="124824671" sldId="514"/>
            <ac:spMk id="37" creationId="{FA9FB2BB-2E6D-4750-AA07-2466E065C583}"/>
          </ac:spMkLst>
        </pc:spChg>
        <pc:spChg chg="mod">
          <ac:chgData name="Paula Vázquez-Valero" userId="3a0e46d7-2099-40af-a155-aa45b68bfff3" providerId="ADAL" clId="{7BCEFAA6-6BE2-4A0D-9822-BBC044CC2845}" dt="2023-06-30T17:53:40.596" v="1842" actId="1036"/>
          <ac:spMkLst>
            <pc:docMk/>
            <pc:sldMk cId="124824671" sldId="514"/>
            <ac:spMk id="41" creationId="{55A07504-C3BE-4F8A-9A3B-B6EC41EDA455}"/>
          </ac:spMkLst>
        </pc:spChg>
        <pc:spChg chg="mod">
          <ac:chgData name="Paula Vázquez-Valero" userId="3a0e46d7-2099-40af-a155-aa45b68bfff3" providerId="ADAL" clId="{7BCEFAA6-6BE2-4A0D-9822-BBC044CC2845}" dt="2023-06-30T17:56:48.857" v="1915" actId="1037"/>
          <ac:spMkLst>
            <pc:docMk/>
            <pc:sldMk cId="124824671" sldId="514"/>
            <ac:spMk id="43" creationId="{DA4C1365-5E8F-4FE5-A3A5-B5303206C875}"/>
          </ac:spMkLst>
        </pc:spChg>
        <pc:spChg chg="mod">
          <ac:chgData name="Paula Vázquez-Valero" userId="3a0e46d7-2099-40af-a155-aa45b68bfff3" providerId="ADAL" clId="{7BCEFAA6-6BE2-4A0D-9822-BBC044CC2845}" dt="2023-06-30T17:56:48.857" v="1915" actId="1037"/>
          <ac:spMkLst>
            <pc:docMk/>
            <pc:sldMk cId="124824671" sldId="514"/>
            <ac:spMk id="49" creationId="{E28D5A53-71C1-4968-9AA5-BA652A94B34D}"/>
          </ac:spMkLst>
        </pc:spChg>
        <pc:spChg chg="mod">
          <ac:chgData name="Paula Vázquez-Valero" userId="3a0e46d7-2099-40af-a155-aa45b68bfff3" providerId="ADAL" clId="{7BCEFAA6-6BE2-4A0D-9822-BBC044CC2845}" dt="2023-06-30T17:56:48.857" v="1915" actId="1037"/>
          <ac:spMkLst>
            <pc:docMk/>
            <pc:sldMk cId="124824671" sldId="514"/>
            <ac:spMk id="50" creationId="{014495B3-79CB-4D6B-B551-3169B8B701CA}"/>
          </ac:spMkLst>
        </pc:spChg>
        <pc:spChg chg="mod">
          <ac:chgData name="Paula Vázquez-Valero" userId="3a0e46d7-2099-40af-a155-aa45b68bfff3" providerId="ADAL" clId="{7BCEFAA6-6BE2-4A0D-9822-BBC044CC2845}" dt="2023-06-30T17:56:48.857" v="1915" actId="1037"/>
          <ac:spMkLst>
            <pc:docMk/>
            <pc:sldMk cId="124824671" sldId="514"/>
            <ac:spMk id="51" creationId="{5A07054D-9643-4B0A-B5CF-2E03219D7C4B}"/>
          </ac:spMkLst>
        </pc:spChg>
        <pc:spChg chg="mod">
          <ac:chgData name="Paula Vázquez-Valero" userId="3a0e46d7-2099-40af-a155-aa45b68bfff3" providerId="ADAL" clId="{7BCEFAA6-6BE2-4A0D-9822-BBC044CC2845}" dt="2023-06-30T17:56:48.857" v="1915" actId="1037"/>
          <ac:spMkLst>
            <pc:docMk/>
            <pc:sldMk cId="124824671" sldId="514"/>
            <ac:spMk id="52" creationId="{60718FC6-70AC-4DA6-938F-56AC5BFBBC60}"/>
          </ac:spMkLst>
        </pc:spChg>
        <pc:spChg chg="del mod">
          <ac:chgData name="Paula Vázquez-Valero" userId="3a0e46d7-2099-40af-a155-aa45b68bfff3" providerId="ADAL" clId="{7BCEFAA6-6BE2-4A0D-9822-BBC044CC2845}" dt="2023-06-30T17:50:29.623" v="1755"/>
          <ac:spMkLst>
            <pc:docMk/>
            <pc:sldMk cId="124824671" sldId="514"/>
            <ac:spMk id="66" creationId="{9D1A274F-9229-4A24-8B47-896FE77D4752}"/>
          </ac:spMkLst>
        </pc:spChg>
        <pc:grpChg chg="add mod">
          <ac:chgData name="Paula Vázquez-Valero" userId="3a0e46d7-2099-40af-a155-aa45b68bfff3" providerId="ADAL" clId="{7BCEFAA6-6BE2-4A0D-9822-BBC044CC2845}" dt="2023-06-30T17:49:48.863" v="1741"/>
          <ac:grpSpMkLst>
            <pc:docMk/>
            <pc:sldMk cId="124824671" sldId="514"/>
            <ac:grpSpMk id="8" creationId="{9E0717E1-D0F0-8136-E06A-CDECEB30DD80}"/>
          </ac:grpSpMkLst>
        </pc:grpChg>
        <pc:graphicFrameChg chg="mod modGraphic">
          <ac:chgData name="Paula Vázquez-Valero" userId="3a0e46d7-2099-40af-a155-aa45b68bfff3" providerId="ADAL" clId="{7BCEFAA6-6BE2-4A0D-9822-BBC044CC2845}" dt="2023-06-30T17:56:38.395" v="1897"/>
          <ac:graphicFrameMkLst>
            <pc:docMk/>
            <pc:sldMk cId="124824671" sldId="514"/>
            <ac:graphicFrameMk id="30" creationId="{BE5113F9-15EE-4EB2-86BE-437540B49BC9}"/>
          </ac:graphicFrameMkLst>
        </pc:graphicFrameChg>
        <pc:picChg chg="add mod">
          <ac:chgData name="Paula Vázquez-Valero" userId="3a0e46d7-2099-40af-a155-aa45b68bfff3" providerId="ADAL" clId="{7BCEFAA6-6BE2-4A0D-9822-BBC044CC2845}" dt="2023-06-30T17:50:57.429" v="1767" actId="1035"/>
          <ac:picMkLst>
            <pc:docMk/>
            <pc:sldMk cId="124824671" sldId="514"/>
            <ac:picMk id="4" creationId="{95A22F00-ED47-04AB-864C-ABA2AF956652}"/>
          </ac:picMkLst>
        </pc:picChg>
        <pc:picChg chg="del">
          <ac:chgData name="Paula Vázquez-Valero" userId="3a0e46d7-2099-40af-a155-aa45b68bfff3" providerId="ADAL" clId="{7BCEFAA6-6BE2-4A0D-9822-BBC044CC2845}" dt="2023-06-30T17:49:37.554" v="1731" actId="478"/>
          <ac:picMkLst>
            <pc:docMk/>
            <pc:sldMk cId="124824671" sldId="514"/>
            <ac:picMk id="7" creationId="{5977E0DB-6879-41DA-899B-C5CCFDAE5380}"/>
          </ac:picMkLst>
        </pc:picChg>
        <pc:picChg chg="mod">
          <ac:chgData name="Paula Vázquez-Valero" userId="3a0e46d7-2099-40af-a155-aa45b68bfff3" providerId="ADAL" clId="{7BCEFAA6-6BE2-4A0D-9822-BBC044CC2845}" dt="2023-06-30T17:49:42.289" v="1740"/>
          <ac:picMkLst>
            <pc:docMk/>
            <pc:sldMk cId="124824671" sldId="514"/>
            <ac:picMk id="10" creationId="{62B9B987-3F00-A417-C75E-C0B65B5DDC15}"/>
          </ac:picMkLst>
        </pc:picChg>
        <pc:picChg chg="add mod">
          <ac:chgData name="Paula Vázquez-Valero" userId="3a0e46d7-2099-40af-a155-aa45b68bfff3" providerId="ADAL" clId="{7BCEFAA6-6BE2-4A0D-9822-BBC044CC2845}" dt="2023-06-30T19:01:15.154" v="2196" actId="1035"/>
          <ac:picMkLst>
            <pc:docMk/>
            <pc:sldMk cId="124824671" sldId="514"/>
            <ac:picMk id="13" creationId="{97DE3BB9-2B30-E2E4-7FFB-9E739A9D7281}"/>
          </ac:picMkLst>
        </pc:picChg>
        <pc:picChg chg="mod">
          <ac:chgData name="Paula Vázquez-Valero" userId="3a0e46d7-2099-40af-a155-aa45b68bfff3" providerId="ADAL" clId="{7BCEFAA6-6BE2-4A0D-9822-BBC044CC2845}" dt="2023-06-30T17:57:19.316" v="1923" actId="1076"/>
          <ac:picMkLst>
            <pc:docMk/>
            <pc:sldMk cId="124824671" sldId="514"/>
            <ac:picMk id="25" creationId="{BD98BDB9-0090-41C4-9930-577BFEF308FB}"/>
          </ac:picMkLst>
        </pc:picChg>
        <pc:picChg chg="mod">
          <ac:chgData name="Paula Vázquez-Valero" userId="3a0e46d7-2099-40af-a155-aa45b68bfff3" providerId="ADAL" clId="{7BCEFAA6-6BE2-4A0D-9822-BBC044CC2845}" dt="2023-06-30T17:53:40.596" v="1842" actId="1036"/>
          <ac:picMkLst>
            <pc:docMk/>
            <pc:sldMk cId="124824671" sldId="514"/>
            <ac:picMk id="26" creationId="{B79F80BA-493C-4E8D-8737-9A8CFBCF6F2B}"/>
          </ac:picMkLst>
        </pc:picChg>
        <pc:picChg chg="mod">
          <ac:chgData name="Paula Vázquez-Valero" userId="3a0e46d7-2099-40af-a155-aa45b68bfff3" providerId="ADAL" clId="{7BCEFAA6-6BE2-4A0D-9822-BBC044CC2845}" dt="2023-06-30T17:56:46.348" v="1910" actId="1037"/>
          <ac:picMkLst>
            <pc:docMk/>
            <pc:sldMk cId="124824671" sldId="514"/>
            <ac:picMk id="27" creationId="{7DF50CE2-373F-4399-8537-9B28DCB4E7D3}"/>
          </ac:picMkLst>
        </pc:picChg>
        <pc:picChg chg="mod">
          <ac:chgData name="Paula Vázquez-Valero" userId="3a0e46d7-2099-40af-a155-aa45b68bfff3" providerId="ADAL" clId="{7BCEFAA6-6BE2-4A0D-9822-BBC044CC2845}" dt="2023-06-30T17:56:46.348" v="1910" actId="1037"/>
          <ac:picMkLst>
            <pc:docMk/>
            <pc:sldMk cId="124824671" sldId="514"/>
            <ac:picMk id="28" creationId="{11490429-FB05-4996-B1A6-AC7B37D6155B}"/>
          </ac:picMkLst>
        </pc:picChg>
        <pc:picChg chg="mod">
          <ac:chgData name="Paula Vázquez-Valero" userId="3a0e46d7-2099-40af-a155-aa45b68bfff3" providerId="ADAL" clId="{7BCEFAA6-6BE2-4A0D-9822-BBC044CC2845}" dt="2023-06-30T17:56:46.348" v="1910" actId="1037"/>
          <ac:picMkLst>
            <pc:docMk/>
            <pc:sldMk cId="124824671" sldId="514"/>
            <ac:picMk id="29" creationId="{8814FCBF-2074-4950-ADE6-432E33044C3D}"/>
          </ac:picMkLst>
        </pc:picChg>
        <pc:picChg chg="mod">
          <ac:chgData name="Paula Vázquez-Valero" userId="3a0e46d7-2099-40af-a155-aa45b68bfff3" providerId="ADAL" clId="{7BCEFAA6-6BE2-4A0D-9822-BBC044CC2845}" dt="2023-06-30T17:56:46.348" v="1910" actId="1037"/>
          <ac:picMkLst>
            <pc:docMk/>
            <pc:sldMk cId="124824671" sldId="514"/>
            <ac:picMk id="31" creationId="{7EED3BB4-2373-417E-BCC3-8CD314F2F1AA}"/>
          </ac:picMkLst>
        </pc:picChg>
        <pc:picChg chg="mod">
          <ac:chgData name="Paula Vázquez-Valero" userId="3a0e46d7-2099-40af-a155-aa45b68bfff3" providerId="ADAL" clId="{7BCEFAA6-6BE2-4A0D-9822-BBC044CC2845}" dt="2023-06-30T17:56:46.348" v="1910" actId="1037"/>
          <ac:picMkLst>
            <pc:docMk/>
            <pc:sldMk cId="124824671" sldId="514"/>
            <ac:picMk id="32" creationId="{3F4DAC86-83DC-4C6C-8B6E-551FDBA96534}"/>
          </ac:picMkLst>
        </pc:picChg>
        <pc:picChg chg="mod">
          <ac:chgData name="Paula Vázquez-Valero" userId="3a0e46d7-2099-40af-a155-aa45b68bfff3" providerId="ADAL" clId="{7BCEFAA6-6BE2-4A0D-9822-BBC044CC2845}" dt="2023-06-30T17:57:33.844" v="1937" actId="1036"/>
          <ac:picMkLst>
            <pc:docMk/>
            <pc:sldMk cId="124824671" sldId="514"/>
            <ac:picMk id="39" creationId="{F7DC1C76-2FF6-47D1-A9C6-87B87F5D80B8}"/>
          </ac:picMkLst>
        </pc:picChg>
        <pc:picChg chg="mod">
          <ac:chgData name="Paula Vázquez-Valero" userId="3a0e46d7-2099-40af-a155-aa45b68bfff3" providerId="ADAL" clId="{7BCEFAA6-6BE2-4A0D-9822-BBC044CC2845}" dt="2023-06-30T17:57:32.056" v="1935" actId="1036"/>
          <ac:picMkLst>
            <pc:docMk/>
            <pc:sldMk cId="124824671" sldId="514"/>
            <ac:picMk id="40" creationId="{A1CA4C15-B676-495F-A2B7-5A74E0C1AF34}"/>
          </ac:picMkLst>
        </pc:picChg>
      </pc:sldChg>
      <pc:sldChg chg="addSp delSp modSp add mod delAnim modAnim modNotesTx">
        <pc:chgData name="Paula Vázquez-Valero" userId="3a0e46d7-2099-40af-a155-aa45b68bfff3" providerId="ADAL" clId="{7BCEFAA6-6BE2-4A0D-9822-BBC044CC2845}" dt="2023-06-30T17:48:14.328" v="1724" actId="20577"/>
        <pc:sldMkLst>
          <pc:docMk/>
          <pc:sldMk cId="732735440" sldId="515"/>
        </pc:sldMkLst>
        <pc:spChg chg="del">
          <ac:chgData name="Paula Vázquez-Valero" userId="3a0e46d7-2099-40af-a155-aa45b68bfff3" providerId="ADAL" clId="{7BCEFAA6-6BE2-4A0D-9822-BBC044CC2845}" dt="2023-06-30T17:43:55.360" v="1608" actId="478"/>
          <ac:spMkLst>
            <pc:docMk/>
            <pc:sldMk cId="732735440" sldId="515"/>
            <ac:spMk id="3" creationId="{AEFC600F-8923-4493-B04D-0155062F0A94}"/>
          </ac:spMkLst>
        </pc:spChg>
        <pc:spChg chg="del">
          <ac:chgData name="Paula Vázquez-Valero" userId="3a0e46d7-2099-40af-a155-aa45b68bfff3" providerId="ADAL" clId="{7BCEFAA6-6BE2-4A0D-9822-BBC044CC2845}" dt="2023-06-30T17:43:55.360" v="1608" actId="478"/>
          <ac:spMkLst>
            <pc:docMk/>
            <pc:sldMk cId="732735440" sldId="515"/>
            <ac:spMk id="4" creationId="{EA4EE263-7372-4016-A782-B1A0F49EABF0}"/>
          </ac:spMkLst>
        </pc:spChg>
        <pc:spChg chg="add mod">
          <ac:chgData name="Paula Vázquez-Valero" userId="3a0e46d7-2099-40af-a155-aa45b68bfff3" providerId="ADAL" clId="{7BCEFAA6-6BE2-4A0D-9822-BBC044CC2845}" dt="2023-06-30T17:44:06.938" v="1611"/>
          <ac:spMkLst>
            <pc:docMk/>
            <pc:sldMk cId="732735440" sldId="515"/>
            <ac:spMk id="6" creationId="{6A580D33-8FE3-AD4F-B793-1E82AEF8B980}"/>
          </ac:spMkLst>
        </pc:spChg>
        <pc:spChg chg="mod">
          <ac:chgData name="Paula Vázquez-Valero" userId="3a0e46d7-2099-40af-a155-aa45b68bfff3" providerId="ADAL" clId="{7BCEFAA6-6BE2-4A0D-9822-BBC044CC2845}" dt="2023-06-30T17:44:50.064" v="1680" actId="14100"/>
          <ac:spMkLst>
            <pc:docMk/>
            <pc:sldMk cId="732735440" sldId="515"/>
            <ac:spMk id="11" creationId="{AF4E5240-51D4-ECAA-4BF2-D0A9D0A86282}"/>
          </ac:spMkLst>
        </pc:spChg>
        <pc:spChg chg="del">
          <ac:chgData name="Paula Vázquez-Valero" userId="3a0e46d7-2099-40af-a155-aa45b68bfff3" providerId="ADAL" clId="{7BCEFAA6-6BE2-4A0D-9822-BBC044CC2845}" dt="2023-06-30T17:43:55.360" v="1608" actId="478"/>
          <ac:spMkLst>
            <pc:docMk/>
            <pc:sldMk cId="732735440" sldId="515"/>
            <ac:spMk id="12" creationId="{762B5C09-2163-467C-B3E3-F86070EC2615}"/>
          </ac:spMkLst>
        </pc:spChg>
        <pc:spChg chg="del">
          <ac:chgData name="Paula Vázquez-Valero" userId="3a0e46d7-2099-40af-a155-aa45b68bfff3" providerId="ADAL" clId="{7BCEFAA6-6BE2-4A0D-9822-BBC044CC2845}" dt="2023-06-30T17:43:57.133" v="1609" actId="478"/>
          <ac:spMkLst>
            <pc:docMk/>
            <pc:sldMk cId="732735440" sldId="515"/>
            <ac:spMk id="13" creationId="{FFF03119-09CB-443D-D786-18CCEDC15DC1}"/>
          </ac:spMkLst>
        </pc:spChg>
        <pc:spChg chg="add mod">
          <ac:chgData name="Paula Vázquez-Valero" userId="3a0e46d7-2099-40af-a155-aa45b68bfff3" providerId="ADAL" clId="{7BCEFAA6-6BE2-4A0D-9822-BBC044CC2845}" dt="2023-06-30T17:44:06.938" v="1611"/>
          <ac:spMkLst>
            <pc:docMk/>
            <pc:sldMk cId="732735440" sldId="515"/>
            <ac:spMk id="14" creationId="{2C055E1F-F78F-8F46-43B7-F5C040A86CB2}"/>
          </ac:spMkLst>
        </pc:spChg>
        <pc:spChg chg="add mod">
          <ac:chgData name="Paula Vázquez-Valero" userId="3a0e46d7-2099-40af-a155-aa45b68bfff3" providerId="ADAL" clId="{7BCEFAA6-6BE2-4A0D-9822-BBC044CC2845}" dt="2023-06-30T17:44:06.938" v="1611"/>
          <ac:spMkLst>
            <pc:docMk/>
            <pc:sldMk cId="732735440" sldId="515"/>
            <ac:spMk id="15" creationId="{BFACDA97-9D4E-95AA-B266-27685EE41EB1}"/>
          </ac:spMkLst>
        </pc:spChg>
        <pc:spChg chg="add mod">
          <ac:chgData name="Paula Vázquez-Valero" userId="3a0e46d7-2099-40af-a155-aa45b68bfff3" providerId="ADAL" clId="{7BCEFAA6-6BE2-4A0D-9822-BBC044CC2845}" dt="2023-06-30T17:44:06.938" v="1611"/>
          <ac:spMkLst>
            <pc:docMk/>
            <pc:sldMk cId="732735440" sldId="515"/>
            <ac:spMk id="16" creationId="{F60ECD71-C838-3191-9A2A-7A4904406B90}"/>
          </ac:spMkLst>
        </pc:spChg>
        <pc:spChg chg="add mod">
          <ac:chgData name="Paula Vázquez-Valero" userId="3a0e46d7-2099-40af-a155-aa45b68bfff3" providerId="ADAL" clId="{7BCEFAA6-6BE2-4A0D-9822-BBC044CC2845}" dt="2023-06-30T17:44:06.938" v="1611"/>
          <ac:spMkLst>
            <pc:docMk/>
            <pc:sldMk cId="732735440" sldId="515"/>
            <ac:spMk id="17" creationId="{97701A1C-2D6D-425A-AD72-1D9BC733A042}"/>
          </ac:spMkLst>
        </pc:spChg>
        <pc:spChg chg="add mod">
          <ac:chgData name="Paula Vázquez-Valero" userId="3a0e46d7-2099-40af-a155-aa45b68bfff3" providerId="ADAL" clId="{7BCEFAA6-6BE2-4A0D-9822-BBC044CC2845}" dt="2023-06-30T17:44:06.938" v="1611"/>
          <ac:spMkLst>
            <pc:docMk/>
            <pc:sldMk cId="732735440" sldId="515"/>
            <ac:spMk id="18" creationId="{153D4D08-E340-45BD-F1D1-B3A4F9BD063F}"/>
          </ac:spMkLst>
        </pc:spChg>
        <pc:spChg chg="add mod">
          <ac:chgData name="Paula Vázquez-Valero" userId="3a0e46d7-2099-40af-a155-aa45b68bfff3" providerId="ADAL" clId="{7BCEFAA6-6BE2-4A0D-9822-BBC044CC2845}" dt="2023-06-30T17:44:06.938" v="1611"/>
          <ac:spMkLst>
            <pc:docMk/>
            <pc:sldMk cId="732735440" sldId="515"/>
            <ac:spMk id="19" creationId="{93824200-8AAC-1A89-DCDB-CACF0AAA21E8}"/>
          </ac:spMkLst>
        </pc:spChg>
        <pc:spChg chg="add mod">
          <ac:chgData name="Paula Vázquez-Valero" userId="3a0e46d7-2099-40af-a155-aa45b68bfff3" providerId="ADAL" clId="{7BCEFAA6-6BE2-4A0D-9822-BBC044CC2845}" dt="2023-06-30T17:44:06.938" v="1611"/>
          <ac:spMkLst>
            <pc:docMk/>
            <pc:sldMk cId="732735440" sldId="515"/>
            <ac:spMk id="20" creationId="{3AC36184-6692-E093-227E-F3E162373883}"/>
          </ac:spMkLst>
        </pc:spChg>
        <pc:spChg chg="add mod">
          <ac:chgData name="Paula Vázquez-Valero" userId="3a0e46d7-2099-40af-a155-aa45b68bfff3" providerId="ADAL" clId="{7BCEFAA6-6BE2-4A0D-9822-BBC044CC2845}" dt="2023-06-30T17:44:06.938" v="1611"/>
          <ac:spMkLst>
            <pc:docMk/>
            <pc:sldMk cId="732735440" sldId="515"/>
            <ac:spMk id="21" creationId="{A4A6E3DC-9711-922D-2192-FC8F4EFBB9BB}"/>
          </ac:spMkLst>
        </pc:spChg>
        <pc:spChg chg="add mod">
          <ac:chgData name="Paula Vázquez-Valero" userId="3a0e46d7-2099-40af-a155-aa45b68bfff3" providerId="ADAL" clId="{7BCEFAA6-6BE2-4A0D-9822-BBC044CC2845}" dt="2023-06-30T17:44:06.938" v="1611"/>
          <ac:spMkLst>
            <pc:docMk/>
            <pc:sldMk cId="732735440" sldId="515"/>
            <ac:spMk id="22" creationId="{D3DCEF66-D9A1-CE50-D383-A31BE0E925C3}"/>
          </ac:spMkLst>
        </pc:spChg>
        <pc:spChg chg="add mod">
          <ac:chgData name="Paula Vázquez-Valero" userId="3a0e46d7-2099-40af-a155-aa45b68bfff3" providerId="ADAL" clId="{7BCEFAA6-6BE2-4A0D-9822-BBC044CC2845}" dt="2023-06-30T17:44:06.938" v="1611"/>
          <ac:spMkLst>
            <pc:docMk/>
            <pc:sldMk cId="732735440" sldId="515"/>
            <ac:spMk id="27" creationId="{E700C592-B442-CA75-D1EC-A8447E66F2EB}"/>
          </ac:spMkLst>
        </pc:spChg>
        <pc:spChg chg="add del mod">
          <ac:chgData name="Paula Vázquez-Valero" userId="3a0e46d7-2099-40af-a155-aa45b68bfff3" providerId="ADAL" clId="{7BCEFAA6-6BE2-4A0D-9822-BBC044CC2845}" dt="2023-06-30T17:44:52.685" v="1681" actId="478"/>
          <ac:spMkLst>
            <pc:docMk/>
            <pc:sldMk cId="732735440" sldId="515"/>
            <ac:spMk id="30" creationId="{63F496CB-D9BE-1377-E98D-F60E05BDE088}"/>
          </ac:spMkLst>
        </pc:spChg>
        <pc:spChg chg="add del mod">
          <ac:chgData name="Paula Vázquez-Valero" userId="3a0e46d7-2099-40af-a155-aa45b68bfff3" providerId="ADAL" clId="{7BCEFAA6-6BE2-4A0D-9822-BBC044CC2845}" dt="2023-06-30T17:45:03.859" v="1685" actId="478"/>
          <ac:spMkLst>
            <pc:docMk/>
            <pc:sldMk cId="732735440" sldId="515"/>
            <ac:spMk id="31" creationId="{E8E3393A-D6F6-FA78-8EA6-B3BFA77F8C06}"/>
          </ac:spMkLst>
        </pc:spChg>
        <pc:spChg chg="del">
          <ac:chgData name="Paula Vázquez-Valero" userId="3a0e46d7-2099-40af-a155-aa45b68bfff3" providerId="ADAL" clId="{7BCEFAA6-6BE2-4A0D-9822-BBC044CC2845}" dt="2023-06-30T17:43:55.360" v="1608" actId="478"/>
          <ac:spMkLst>
            <pc:docMk/>
            <pc:sldMk cId="732735440" sldId="515"/>
            <ac:spMk id="35" creationId="{F01A02D6-2CAC-417C-A8F7-9D9780B87AA4}"/>
          </ac:spMkLst>
        </pc:spChg>
        <pc:spChg chg="del">
          <ac:chgData name="Paula Vázquez-Valero" userId="3a0e46d7-2099-40af-a155-aa45b68bfff3" providerId="ADAL" clId="{7BCEFAA6-6BE2-4A0D-9822-BBC044CC2845}" dt="2023-06-30T17:43:55.360" v="1608" actId="478"/>
          <ac:spMkLst>
            <pc:docMk/>
            <pc:sldMk cId="732735440" sldId="515"/>
            <ac:spMk id="37" creationId="{A14B53B9-B1D2-4C71-B3BF-275050CF79E3}"/>
          </ac:spMkLst>
        </pc:spChg>
        <pc:spChg chg="del">
          <ac:chgData name="Paula Vázquez-Valero" userId="3a0e46d7-2099-40af-a155-aa45b68bfff3" providerId="ADAL" clId="{7BCEFAA6-6BE2-4A0D-9822-BBC044CC2845}" dt="2023-06-30T17:43:55.360" v="1608" actId="478"/>
          <ac:spMkLst>
            <pc:docMk/>
            <pc:sldMk cId="732735440" sldId="515"/>
            <ac:spMk id="39" creationId="{5A8B4D3B-03E0-451A-A897-67D9C6CAD1A1}"/>
          </ac:spMkLst>
        </pc:spChg>
        <pc:spChg chg="del">
          <ac:chgData name="Paula Vázquez-Valero" userId="3a0e46d7-2099-40af-a155-aa45b68bfff3" providerId="ADAL" clId="{7BCEFAA6-6BE2-4A0D-9822-BBC044CC2845}" dt="2023-06-30T17:43:55.360" v="1608" actId="478"/>
          <ac:spMkLst>
            <pc:docMk/>
            <pc:sldMk cId="732735440" sldId="515"/>
            <ac:spMk id="41" creationId="{ABEB47E3-AB4F-400E-892D-77C6B8A7D1C3}"/>
          </ac:spMkLst>
        </pc:spChg>
        <pc:spChg chg="add mod">
          <ac:chgData name="Paula Vázquez-Valero" userId="3a0e46d7-2099-40af-a155-aa45b68bfff3" providerId="ADAL" clId="{7BCEFAA6-6BE2-4A0D-9822-BBC044CC2845}" dt="2023-06-30T17:45:53.272" v="1700" actId="20577"/>
          <ac:spMkLst>
            <pc:docMk/>
            <pc:sldMk cId="732735440" sldId="515"/>
            <ac:spMk id="53" creationId="{4F44430A-00DC-3066-046F-A1C705396557}"/>
          </ac:spMkLst>
        </pc:spChg>
        <pc:spChg chg="add mod">
          <ac:chgData name="Paula Vázquez-Valero" userId="3a0e46d7-2099-40af-a155-aa45b68bfff3" providerId="ADAL" clId="{7BCEFAA6-6BE2-4A0D-9822-BBC044CC2845}" dt="2023-06-30T17:45:09.163" v="1687" actId="14100"/>
          <ac:spMkLst>
            <pc:docMk/>
            <pc:sldMk cId="732735440" sldId="515"/>
            <ac:spMk id="54" creationId="{C29FAA01-AF6E-BED0-02FD-568878B801E0}"/>
          </ac:spMkLst>
        </pc:spChg>
        <pc:spChg chg="del">
          <ac:chgData name="Paula Vázquez-Valero" userId="3a0e46d7-2099-40af-a155-aa45b68bfff3" providerId="ADAL" clId="{7BCEFAA6-6BE2-4A0D-9822-BBC044CC2845}" dt="2023-06-30T17:43:55.360" v="1608" actId="478"/>
          <ac:spMkLst>
            <pc:docMk/>
            <pc:sldMk cId="732735440" sldId="515"/>
            <ac:spMk id="64" creationId="{B4C6C0E1-82D9-48FF-AB24-B059537F08A3}"/>
          </ac:spMkLst>
        </pc:spChg>
        <pc:spChg chg="del">
          <ac:chgData name="Paula Vázquez-Valero" userId="3a0e46d7-2099-40af-a155-aa45b68bfff3" providerId="ADAL" clId="{7BCEFAA6-6BE2-4A0D-9822-BBC044CC2845}" dt="2023-06-30T17:43:55.360" v="1608" actId="478"/>
          <ac:spMkLst>
            <pc:docMk/>
            <pc:sldMk cId="732735440" sldId="515"/>
            <ac:spMk id="65" creationId="{19297C3B-98CA-401F-BD96-995265B121F1}"/>
          </ac:spMkLst>
        </pc:spChg>
        <pc:spChg chg="del">
          <ac:chgData name="Paula Vázquez-Valero" userId="3a0e46d7-2099-40af-a155-aa45b68bfff3" providerId="ADAL" clId="{7BCEFAA6-6BE2-4A0D-9822-BBC044CC2845}" dt="2023-06-30T17:43:55.360" v="1608" actId="478"/>
          <ac:spMkLst>
            <pc:docMk/>
            <pc:sldMk cId="732735440" sldId="515"/>
            <ac:spMk id="66" creationId="{87F4C002-8EB8-46A6-95CE-9DEB135F0863}"/>
          </ac:spMkLst>
        </pc:spChg>
        <pc:spChg chg="del">
          <ac:chgData name="Paula Vázquez-Valero" userId="3a0e46d7-2099-40af-a155-aa45b68bfff3" providerId="ADAL" clId="{7BCEFAA6-6BE2-4A0D-9822-BBC044CC2845}" dt="2023-06-30T17:43:55.360" v="1608" actId="478"/>
          <ac:spMkLst>
            <pc:docMk/>
            <pc:sldMk cId="732735440" sldId="515"/>
            <ac:spMk id="67" creationId="{17F0A722-6AE9-4B83-8C95-FEBE3330E92C}"/>
          </ac:spMkLst>
        </pc:spChg>
        <pc:spChg chg="del">
          <ac:chgData name="Paula Vázquez-Valero" userId="3a0e46d7-2099-40af-a155-aa45b68bfff3" providerId="ADAL" clId="{7BCEFAA6-6BE2-4A0D-9822-BBC044CC2845}" dt="2023-06-30T17:43:55.360" v="1608" actId="478"/>
          <ac:spMkLst>
            <pc:docMk/>
            <pc:sldMk cId="732735440" sldId="515"/>
            <ac:spMk id="68" creationId="{9CDDB7D0-99C6-4F25-87B1-A2F6094912EF}"/>
          </ac:spMkLst>
        </pc:spChg>
        <pc:spChg chg="del">
          <ac:chgData name="Paula Vázquez-Valero" userId="3a0e46d7-2099-40af-a155-aa45b68bfff3" providerId="ADAL" clId="{7BCEFAA6-6BE2-4A0D-9822-BBC044CC2845}" dt="2023-06-30T17:43:55.360" v="1608" actId="478"/>
          <ac:spMkLst>
            <pc:docMk/>
            <pc:sldMk cId="732735440" sldId="515"/>
            <ac:spMk id="71" creationId="{589E9090-072B-4A45-9C11-07C1ECB6332A}"/>
          </ac:spMkLst>
        </pc:spChg>
        <pc:spChg chg="del">
          <ac:chgData name="Paula Vázquez-Valero" userId="3a0e46d7-2099-40af-a155-aa45b68bfff3" providerId="ADAL" clId="{7BCEFAA6-6BE2-4A0D-9822-BBC044CC2845}" dt="2023-06-30T17:43:55.360" v="1608" actId="478"/>
          <ac:spMkLst>
            <pc:docMk/>
            <pc:sldMk cId="732735440" sldId="515"/>
            <ac:spMk id="72" creationId="{E4BAEB99-BFF5-47E9-B4AC-831447E98D75}"/>
          </ac:spMkLst>
        </pc:spChg>
        <pc:spChg chg="del">
          <ac:chgData name="Paula Vázquez-Valero" userId="3a0e46d7-2099-40af-a155-aa45b68bfff3" providerId="ADAL" clId="{7BCEFAA6-6BE2-4A0D-9822-BBC044CC2845}" dt="2023-06-30T17:43:55.360" v="1608" actId="478"/>
          <ac:spMkLst>
            <pc:docMk/>
            <pc:sldMk cId="732735440" sldId="515"/>
            <ac:spMk id="73" creationId="{E85B1E08-32E2-4D05-BEDE-B3EB3183D655}"/>
          </ac:spMkLst>
        </pc:spChg>
        <pc:spChg chg="del">
          <ac:chgData name="Paula Vázquez-Valero" userId="3a0e46d7-2099-40af-a155-aa45b68bfff3" providerId="ADAL" clId="{7BCEFAA6-6BE2-4A0D-9822-BBC044CC2845}" dt="2023-06-30T17:43:55.360" v="1608" actId="478"/>
          <ac:spMkLst>
            <pc:docMk/>
            <pc:sldMk cId="732735440" sldId="515"/>
            <ac:spMk id="74" creationId="{C08BC8A5-923B-4FE5-8094-B1C66FD6F90D}"/>
          </ac:spMkLst>
        </pc:spChg>
        <pc:spChg chg="del">
          <ac:chgData name="Paula Vázquez-Valero" userId="3a0e46d7-2099-40af-a155-aa45b68bfff3" providerId="ADAL" clId="{7BCEFAA6-6BE2-4A0D-9822-BBC044CC2845}" dt="2023-06-30T17:43:55.360" v="1608" actId="478"/>
          <ac:spMkLst>
            <pc:docMk/>
            <pc:sldMk cId="732735440" sldId="515"/>
            <ac:spMk id="81" creationId="{C1B40ADD-2BF8-45C9-AF98-7C212BDDB80C}"/>
          </ac:spMkLst>
        </pc:spChg>
        <pc:graphicFrameChg chg="del">
          <ac:chgData name="Paula Vázquez-Valero" userId="3a0e46d7-2099-40af-a155-aa45b68bfff3" providerId="ADAL" clId="{7BCEFAA6-6BE2-4A0D-9822-BBC044CC2845}" dt="2023-06-30T17:43:55.360" v="1608" actId="478"/>
          <ac:graphicFrameMkLst>
            <pc:docMk/>
            <pc:sldMk cId="732735440" sldId="515"/>
            <ac:graphicFrameMk id="56" creationId="{8AC58580-60B9-448E-94A0-2373EB524204}"/>
          </ac:graphicFrameMkLst>
        </pc:graphicFrameChg>
        <pc:graphicFrameChg chg="del">
          <ac:chgData name="Paula Vázquez-Valero" userId="3a0e46d7-2099-40af-a155-aa45b68bfff3" providerId="ADAL" clId="{7BCEFAA6-6BE2-4A0D-9822-BBC044CC2845}" dt="2023-06-30T17:43:55.360" v="1608" actId="478"/>
          <ac:graphicFrameMkLst>
            <pc:docMk/>
            <pc:sldMk cId="732735440" sldId="515"/>
            <ac:graphicFrameMk id="63" creationId="{87D4A49A-6BE5-4877-9849-76F545C6522E}"/>
          </ac:graphicFrameMkLst>
        </pc:graphicFrameChg>
        <pc:picChg chg="add mod">
          <ac:chgData name="Paula Vázquez-Valero" userId="3a0e46d7-2099-40af-a155-aa45b68bfff3" providerId="ADAL" clId="{7BCEFAA6-6BE2-4A0D-9822-BBC044CC2845}" dt="2023-06-30T17:44:06.938" v="1611"/>
          <ac:picMkLst>
            <pc:docMk/>
            <pc:sldMk cId="732735440" sldId="515"/>
            <ac:picMk id="5" creationId="{B1679FCD-115D-F43F-5444-6935D2F889ED}"/>
          </ac:picMkLst>
        </pc:picChg>
        <pc:picChg chg="del">
          <ac:chgData name="Paula Vázquez-Valero" userId="3a0e46d7-2099-40af-a155-aa45b68bfff3" providerId="ADAL" clId="{7BCEFAA6-6BE2-4A0D-9822-BBC044CC2845}" dt="2023-06-30T17:43:55.360" v="1608" actId="478"/>
          <ac:picMkLst>
            <pc:docMk/>
            <pc:sldMk cId="732735440" sldId="515"/>
            <ac:picMk id="23" creationId="{4EE81E5F-9027-4FD4-8EF6-31F00725D325}"/>
          </ac:picMkLst>
        </pc:picChg>
        <pc:picChg chg="del">
          <ac:chgData name="Paula Vázquez-Valero" userId="3a0e46d7-2099-40af-a155-aa45b68bfff3" providerId="ADAL" clId="{7BCEFAA6-6BE2-4A0D-9822-BBC044CC2845}" dt="2023-06-30T17:43:55.360" v="1608" actId="478"/>
          <ac:picMkLst>
            <pc:docMk/>
            <pc:sldMk cId="732735440" sldId="515"/>
            <ac:picMk id="24" creationId="{5A5BCF0D-A055-4529-8F57-7B20C1636828}"/>
          </ac:picMkLst>
        </pc:picChg>
        <pc:picChg chg="del">
          <ac:chgData name="Paula Vázquez-Valero" userId="3a0e46d7-2099-40af-a155-aa45b68bfff3" providerId="ADAL" clId="{7BCEFAA6-6BE2-4A0D-9822-BBC044CC2845}" dt="2023-06-30T17:43:55.360" v="1608" actId="478"/>
          <ac:picMkLst>
            <pc:docMk/>
            <pc:sldMk cId="732735440" sldId="515"/>
            <ac:picMk id="25" creationId="{80627353-C56A-4BA3-9CC8-321ED5FDA536}"/>
          </ac:picMkLst>
        </pc:picChg>
        <pc:picChg chg="del">
          <ac:chgData name="Paula Vázquez-Valero" userId="3a0e46d7-2099-40af-a155-aa45b68bfff3" providerId="ADAL" clId="{7BCEFAA6-6BE2-4A0D-9822-BBC044CC2845}" dt="2023-06-30T17:43:55.360" v="1608" actId="478"/>
          <ac:picMkLst>
            <pc:docMk/>
            <pc:sldMk cId="732735440" sldId="515"/>
            <ac:picMk id="26" creationId="{690AA02F-2B7B-4006-A407-7497ABA8BA20}"/>
          </ac:picMkLst>
        </pc:picChg>
        <pc:picChg chg="del">
          <ac:chgData name="Paula Vázquez-Valero" userId="3a0e46d7-2099-40af-a155-aa45b68bfff3" providerId="ADAL" clId="{7BCEFAA6-6BE2-4A0D-9822-BBC044CC2845}" dt="2023-06-30T17:43:55.360" v="1608" actId="478"/>
          <ac:picMkLst>
            <pc:docMk/>
            <pc:sldMk cId="732735440" sldId="515"/>
            <ac:picMk id="28" creationId="{FD37D21E-C89B-4594-813F-2699010E65CE}"/>
          </ac:picMkLst>
        </pc:picChg>
        <pc:picChg chg="del">
          <ac:chgData name="Paula Vázquez-Valero" userId="3a0e46d7-2099-40af-a155-aa45b68bfff3" providerId="ADAL" clId="{7BCEFAA6-6BE2-4A0D-9822-BBC044CC2845}" dt="2023-06-30T17:43:55.360" v="1608" actId="478"/>
          <ac:picMkLst>
            <pc:docMk/>
            <pc:sldMk cId="732735440" sldId="515"/>
            <ac:picMk id="29" creationId="{AB568C54-D40F-477B-BA4C-903C6314334C}"/>
          </ac:picMkLst>
        </pc:picChg>
        <pc:picChg chg="del">
          <ac:chgData name="Paula Vázquez-Valero" userId="3a0e46d7-2099-40af-a155-aa45b68bfff3" providerId="ADAL" clId="{7BCEFAA6-6BE2-4A0D-9822-BBC044CC2845}" dt="2023-06-30T17:43:55.360" v="1608" actId="478"/>
          <ac:picMkLst>
            <pc:docMk/>
            <pc:sldMk cId="732735440" sldId="515"/>
            <ac:picMk id="32" creationId="{662BB55C-8360-4F55-A0FD-606E048E2AC2}"/>
          </ac:picMkLst>
        </pc:picChg>
        <pc:picChg chg="add mod">
          <ac:chgData name="Paula Vázquez-Valero" userId="3a0e46d7-2099-40af-a155-aa45b68bfff3" providerId="ADAL" clId="{7BCEFAA6-6BE2-4A0D-9822-BBC044CC2845}" dt="2023-06-30T17:44:06.938" v="1611"/>
          <ac:picMkLst>
            <pc:docMk/>
            <pc:sldMk cId="732735440" sldId="515"/>
            <ac:picMk id="33" creationId="{CA2C7959-A61A-271F-268A-228ED5D3C507}"/>
          </ac:picMkLst>
        </pc:picChg>
        <pc:picChg chg="del">
          <ac:chgData name="Paula Vázquez-Valero" userId="3a0e46d7-2099-40af-a155-aa45b68bfff3" providerId="ADAL" clId="{7BCEFAA6-6BE2-4A0D-9822-BBC044CC2845}" dt="2023-06-30T17:43:55.360" v="1608" actId="478"/>
          <ac:picMkLst>
            <pc:docMk/>
            <pc:sldMk cId="732735440" sldId="515"/>
            <ac:picMk id="34" creationId="{8C67862E-4EC1-42E3-B7B5-6F2D3FBBD6E6}"/>
          </ac:picMkLst>
        </pc:picChg>
        <pc:picChg chg="del">
          <ac:chgData name="Paula Vázquez-Valero" userId="3a0e46d7-2099-40af-a155-aa45b68bfff3" providerId="ADAL" clId="{7BCEFAA6-6BE2-4A0D-9822-BBC044CC2845}" dt="2023-06-30T17:43:55.360" v="1608" actId="478"/>
          <ac:picMkLst>
            <pc:docMk/>
            <pc:sldMk cId="732735440" sldId="515"/>
            <ac:picMk id="36" creationId="{CA0A727F-C079-44FF-A484-956A866CE6C6}"/>
          </ac:picMkLst>
        </pc:picChg>
        <pc:picChg chg="del">
          <ac:chgData name="Paula Vázquez-Valero" userId="3a0e46d7-2099-40af-a155-aa45b68bfff3" providerId="ADAL" clId="{7BCEFAA6-6BE2-4A0D-9822-BBC044CC2845}" dt="2023-06-30T17:43:55.360" v="1608" actId="478"/>
          <ac:picMkLst>
            <pc:docMk/>
            <pc:sldMk cId="732735440" sldId="515"/>
            <ac:picMk id="38" creationId="{A7FC8BC7-3BE9-4CF2-8D8A-0228CEAE0AAF}"/>
          </ac:picMkLst>
        </pc:picChg>
        <pc:picChg chg="del">
          <ac:chgData name="Paula Vázquez-Valero" userId="3a0e46d7-2099-40af-a155-aa45b68bfff3" providerId="ADAL" clId="{7BCEFAA6-6BE2-4A0D-9822-BBC044CC2845}" dt="2023-06-30T17:43:55.360" v="1608" actId="478"/>
          <ac:picMkLst>
            <pc:docMk/>
            <pc:sldMk cId="732735440" sldId="515"/>
            <ac:picMk id="40" creationId="{6E665930-FC5B-44AB-96E0-43A24F37D037}"/>
          </ac:picMkLst>
        </pc:picChg>
        <pc:picChg chg="del">
          <ac:chgData name="Paula Vázquez-Valero" userId="3a0e46d7-2099-40af-a155-aa45b68bfff3" providerId="ADAL" clId="{7BCEFAA6-6BE2-4A0D-9822-BBC044CC2845}" dt="2023-06-30T17:43:55.360" v="1608" actId="478"/>
          <ac:picMkLst>
            <pc:docMk/>
            <pc:sldMk cId="732735440" sldId="515"/>
            <ac:picMk id="42" creationId="{6B6E0FC2-F2BE-4695-9BCD-A33752F6180B}"/>
          </ac:picMkLst>
        </pc:picChg>
        <pc:picChg chg="del">
          <ac:chgData name="Paula Vázquez-Valero" userId="3a0e46d7-2099-40af-a155-aa45b68bfff3" providerId="ADAL" clId="{7BCEFAA6-6BE2-4A0D-9822-BBC044CC2845}" dt="2023-06-30T17:43:55.360" v="1608" actId="478"/>
          <ac:picMkLst>
            <pc:docMk/>
            <pc:sldMk cId="732735440" sldId="515"/>
            <ac:picMk id="43" creationId="{5CB45306-E81A-46AD-83A9-FF529E22E827}"/>
          </ac:picMkLst>
        </pc:picChg>
        <pc:picChg chg="del">
          <ac:chgData name="Paula Vázquez-Valero" userId="3a0e46d7-2099-40af-a155-aa45b68bfff3" providerId="ADAL" clId="{7BCEFAA6-6BE2-4A0D-9822-BBC044CC2845}" dt="2023-06-30T17:43:55.360" v="1608" actId="478"/>
          <ac:picMkLst>
            <pc:docMk/>
            <pc:sldMk cId="732735440" sldId="515"/>
            <ac:picMk id="44" creationId="{F2C432A6-A9EB-445A-BF2F-ABFB4F0F92D7}"/>
          </ac:picMkLst>
        </pc:picChg>
        <pc:picChg chg="add mod">
          <ac:chgData name="Paula Vázquez-Valero" userId="3a0e46d7-2099-40af-a155-aa45b68bfff3" providerId="ADAL" clId="{7BCEFAA6-6BE2-4A0D-9822-BBC044CC2845}" dt="2023-06-30T17:44:06.938" v="1611"/>
          <ac:picMkLst>
            <pc:docMk/>
            <pc:sldMk cId="732735440" sldId="515"/>
            <ac:picMk id="45" creationId="{757EAB95-CC34-1E72-A6A5-A6CB08B04460}"/>
          </ac:picMkLst>
        </pc:picChg>
        <pc:picChg chg="add mod">
          <ac:chgData name="Paula Vázquez-Valero" userId="3a0e46d7-2099-40af-a155-aa45b68bfff3" providerId="ADAL" clId="{7BCEFAA6-6BE2-4A0D-9822-BBC044CC2845}" dt="2023-06-30T17:44:06.938" v="1611"/>
          <ac:picMkLst>
            <pc:docMk/>
            <pc:sldMk cId="732735440" sldId="515"/>
            <ac:picMk id="46" creationId="{A8653AE2-E0E9-55BD-BD9E-E96BC75C48C8}"/>
          </ac:picMkLst>
        </pc:picChg>
        <pc:picChg chg="add mod">
          <ac:chgData name="Paula Vázquez-Valero" userId="3a0e46d7-2099-40af-a155-aa45b68bfff3" providerId="ADAL" clId="{7BCEFAA6-6BE2-4A0D-9822-BBC044CC2845}" dt="2023-06-30T17:44:06.938" v="1611"/>
          <ac:picMkLst>
            <pc:docMk/>
            <pc:sldMk cId="732735440" sldId="515"/>
            <ac:picMk id="47" creationId="{DD9B6C1C-0765-436B-E527-3C7ED8B2BDA0}"/>
          </ac:picMkLst>
        </pc:picChg>
        <pc:picChg chg="add mod">
          <ac:chgData name="Paula Vázquez-Valero" userId="3a0e46d7-2099-40af-a155-aa45b68bfff3" providerId="ADAL" clId="{7BCEFAA6-6BE2-4A0D-9822-BBC044CC2845}" dt="2023-06-30T17:44:06.938" v="1611"/>
          <ac:picMkLst>
            <pc:docMk/>
            <pc:sldMk cId="732735440" sldId="515"/>
            <ac:picMk id="48" creationId="{8329710E-428A-B030-B3C1-B268B6DAA805}"/>
          </ac:picMkLst>
        </pc:picChg>
        <pc:picChg chg="add mod">
          <ac:chgData name="Paula Vázquez-Valero" userId="3a0e46d7-2099-40af-a155-aa45b68bfff3" providerId="ADAL" clId="{7BCEFAA6-6BE2-4A0D-9822-BBC044CC2845}" dt="2023-06-30T17:44:06.938" v="1611"/>
          <ac:picMkLst>
            <pc:docMk/>
            <pc:sldMk cId="732735440" sldId="515"/>
            <ac:picMk id="49" creationId="{3AAAC1C8-97CD-7EE0-7DEF-F818D196E50B}"/>
          </ac:picMkLst>
        </pc:picChg>
        <pc:picChg chg="add mod">
          <ac:chgData name="Paula Vázquez-Valero" userId="3a0e46d7-2099-40af-a155-aa45b68bfff3" providerId="ADAL" clId="{7BCEFAA6-6BE2-4A0D-9822-BBC044CC2845}" dt="2023-06-30T17:44:06.938" v="1611"/>
          <ac:picMkLst>
            <pc:docMk/>
            <pc:sldMk cId="732735440" sldId="515"/>
            <ac:picMk id="50" creationId="{FB8D05A5-7950-8A50-61ED-10ADB60C25F5}"/>
          </ac:picMkLst>
        </pc:picChg>
        <pc:picChg chg="add mod">
          <ac:chgData name="Paula Vázquez-Valero" userId="3a0e46d7-2099-40af-a155-aa45b68bfff3" providerId="ADAL" clId="{7BCEFAA6-6BE2-4A0D-9822-BBC044CC2845}" dt="2023-06-30T17:44:06.938" v="1611"/>
          <ac:picMkLst>
            <pc:docMk/>
            <pc:sldMk cId="732735440" sldId="515"/>
            <ac:picMk id="51" creationId="{35652644-290D-9264-8767-E77C1FF15F89}"/>
          </ac:picMkLst>
        </pc:picChg>
        <pc:picChg chg="add mod">
          <ac:chgData name="Paula Vázquez-Valero" userId="3a0e46d7-2099-40af-a155-aa45b68bfff3" providerId="ADAL" clId="{7BCEFAA6-6BE2-4A0D-9822-BBC044CC2845}" dt="2023-06-30T17:44:06.938" v="1611"/>
          <ac:picMkLst>
            <pc:docMk/>
            <pc:sldMk cId="732735440" sldId="515"/>
            <ac:picMk id="52" creationId="{FA5DEA0A-7EDF-8A7D-18B0-F331C822BE38}"/>
          </ac:picMkLst>
        </pc:picChg>
        <pc:picChg chg="del">
          <ac:chgData name="Paula Vázquez-Valero" userId="3a0e46d7-2099-40af-a155-aa45b68bfff3" providerId="ADAL" clId="{7BCEFAA6-6BE2-4A0D-9822-BBC044CC2845}" dt="2023-06-30T17:43:55.360" v="1608" actId="478"/>
          <ac:picMkLst>
            <pc:docMk/>
            <pc:sldMk cId="732735440" sldId="515"/>
            <ac:picMk id="57" creationId="{61FA194B-2D09-4537-87BE-DA93F6F3F3D1}"/>
          </ac:picMkLst>
        </pc:picChg>
        <pc:picChg chg="del">
          <ac:chgData name="Paula Vázquez-Valero" userId="3a0e46d7-2099-40af-a155-aa45b68bfff3" providerId="ADAL" clId="{7BCEFAA6-6BE2-4A0D-9822-BBC044CC2845}" dt="2023-06-30T17:43:55.360" v="1608" actId="478"/>
          <ac:picMkLst>
            <pc:docMk/>
            <pc:sldMk cId="732735440" sldId="515"/>
            <ac:picMk id="75" creationId="{E4A18EBE-A614-4E04-9F5B-A996DDF6A2B5}"/>
          </ac:picMkLst>
        </pc:picChg>
        <pc:picChg chg="del">
          <ac:chgData name="Paula Vázquez-Valero" userId="3a0e46d7-2099-40af-a155-aa45b68bfff3" providerId="ADAL" clId="{7BCEFAA6-6BE2-4A0D-9822-BBC044CC2845}" dt="2023-06-30T17:43:55.360" v="1608" actId="478"/>
          <ac:picMkLst>
            <pc:docMk/>
            <pc:sldMk cId="732735440" sldId="515"/>
            <ac:picMk id="76" creationId="{8EAA7E34-B716-4093-BDB9-65776F79A738}"/>
          </ac:picMkLst>
        </pc:picChg>
        <pc:picChg chg="del">
          <ac:chgData name="Paula Vázquez-Valero" userId="3a0e46d7-2099-40af-a155-aa45b68bfff3" providerId="ADAL" clId="{7BCEFAA6-6BE2-4A0D-9822-BBC044CC2845}" dt="2023-06-30T17:43:55.360" v="1608" actId="478"/>
          <ac:picMkLst>
            <pc:docMk/>
            <pc:sldMk cId="732735440" sldId="515"/>
            <ac:picMk id="77" creationId="{EA1A8914-2F4B-4373-BE6F-B2C4550EF058}"/>
          </ac:picMkLst>
        </pc:picChg>
        <pc:picChg chg="del">
          <ac:chgData name="Paula Vázquez-Valero" userId="3a0e46d7-2099-40af-a155-aa45b68bfff3" providerId="ADAL" clId="{7BCEFAA6-6BE2-4A0D-9822-BBC044CC2845}" dt="2023-06-30T17:43:55.360" v="1608" actId="478"/>
          <ac:picMkLst>
            <pc:docMk/>
            <pc:sldMk cId="732735440" sldId="515"/>
            <ac:picMk id="78" creationId="{FD71F8AD-27BE-4EBB-B577-9749B263FD4B}"/>
          </ac:picMkLst>
        </pc:picChg>
        <pc:picChg chg="del">
          <ac:chgData name="Paula Vázquez-Valero" userId="3a0e46d7-2099-40af-a155-aa45b68bfff3" providerId="ADAL" clId="{7BCEFAA6-6BE2-4A0D-9822-BBC044CC2845}" dt="2023-06-30T17:43:55.360" v="1608" actId="478"/>
          <ac:picMkLst>
            <pc:docMk/>
            <pc:sldMk cId="732735440" sldId="515"/>
            <ac:picMk id="79" creationId="{14995C8F-4EE5-4EC7-A3EC-7945E76BAD7C}"/>
          </ac:picMkLst>
        </pc:picChg>
      </pc:sldChg>
      <pc:sldChg chg="addSp delSp modSp add mod delAnim modAnim">
        <pc:chgData name="Paula Vázquez-Valero" userId="3a0e46d7-2099-40af-a155-aa45b68bfff3" providerId="ADAL" clId="{7BCEFAA6-6BE2-4A0D-9822-BBC044CC2845}" dt="2023-06-30T18:02:11.387" v="2036" actId="1036"/>
        <pc:sldMkLst>
          <pc:docMk/>
          <pc:sldMk cId="2335207269" sldId="520"/>
        </pc:sldMkLst>
        <pc:spChg chg="add mod">
          <ac:chgData name="Paula Vázquez-Valero" userId="3a0e46d7-2099-40af-a155-aa45b68bfff3" providerId="ADAL" clId="{7BCEFAA6-6BE2-4A0D-9822-BBC044CC2845}" dt="2023-06-30T18:01:49.675" v="2025" actId="1076"/>
          <ac:spMkLst>
            <pc:docMk/>
            <pc:sldMk cId="2335207269" sldId="520"/>
            <ac:spMk id="2" creationId="{4237437E-AEA5-6539-2096-93E0D85B780F}"/>
          </ac:spMkLst>
        </pc:spChg>
        <pc:spChg chg="add mod">
          <ac:chgData name="Paula Vázquez-Valero" userId="3a0e46d7-2099-40af-a155-aa45b68bfff3" providerId="ADAL" clId="{7BCEFAA6-6BE2-4A0D-9822-BBC044CC2845}" dt="2023-06-30T18:01:49.675" v="2025" actId="1076"/>
          <ac:spMkLst>
            <pc:docMk/>
            <pc:sldMk cId="2335207269" sldId="520"/>
            <ac:spMk id="3" creationId="{28279198-9D6D-BE83-5199-6028C746DC49}"/>
          </ac:spMkLst>
        </pc:spChg>
        <pc:spChg chg="add mod">
          <ac:chgData name="Paula Vázquez-Valero" userId="3a0e46d7-2099-40af-a155-aa45b68bfff3" providerId="ADAL" clId="{7BCEFAA6-6BE2-4A0D-9822-BBC044CC2845}" dt="2023-06-30T18:01:49.675" v="2025" actId="1076"/>
          <ac:spMkLst>
            <pc:docMk/>
            <pc:sldMk cId="2335207269" sldId="520"/>
            <ac:spMk id="13" creationId="{D6E268DB-1D11-B92E-3229-3D741B3018F6}"/>
          </ac:spMkLst>
        </pc:spChg>
        <pc:spChg chg="add mod">
          <ac:chgData name="Paula Vázquez-Valero" userId="3a0e46d7-2099-40af-a155-aa45b68bfff3" providerId="ADAL" clId="{7BCEFAA6-6BE2-4A0D-9822-BBC044CC2845}" dt="2023-06-30T18:01:49.675" v="2025" actId="1076"/>
          <ac:spMkLst>
            <pc:docMk/>
            <pc:sldMk cId="2335207269" sldId="520"/>
            <ac:spMk id="18" creationId="{53AC4A2B-677C-91E7-3212-C753CA8D49CD}"/>
          </ac:spMkLst>
        </pc:spChg>
        <pc:spChg chg="add mod">
          <ac:chgData name="Paula Vázquez-Valero" userId="3a0e46d7-2099-40af-a155-aa45b68bfff3" providerId="ADAL" clId="{7BCEFAA6-6BE2-4A0D-9822-BBC044CC2845}" dt="2023-06-30T18:02:04.811" v="2027" actId="1076"/>
          <ac:spMkLst>
            <pc:docMk/>
            <pc:sldMk cId="2335207269" sldId="520"/>
            <ac:spMk id="25" creationId="{BBF1DA36-90A7-97DC-8D5D-B96679D4462C}"/>
          </ac:spMkLst>
        </pc:spChg>
        <pc:spChg chg="add mod">
          <ac:chgData name="Paula Vázquez-Valero" userId="3a0e46d7-2099-40af-a155-aa45b68bfff3" providerId="ADAL" clId="{7BCEFAA6-6BE2-4A0D-9822-BBC044CC2845}" dt="2023-06-30T18:01:49.675" v="2025" actId="1076"/>
          <ac:spMkLst>
            <pc:docMk/>
            <pc:sldMk cId="2335207269" sldId="520"/>
            <ac:spMk id="26" creationId="{D3938697-C4DE-3A5C-ADB3-152B96004105}"/>
          </ac:spMkLst>
        </pc:spChg>
        <pc:spChg chg="add mod">
          <ac:chgData name="Paula Vázquez-Valero" userId="3a0e46d7-2099-40af-a155-aa45b68bfff3" providerId="ADAL" clId="{7BCEFAA6-6BE2-4A0D-9822-BBC044CC2845}" dt="2023-06-30T18:01:49.675" v="2025" actId="1076"/>
          <ac:spMkLst>
            <pc:docMk/>
            <pc:sldMk cId="2335207269" sldId="520"/>
            <ac:spMk id="27" creationId="{52BDA732-D77C-8B48-481B-78EBC026451D}"/>
          </ac:spMkLst>
        </pc:spChg>
        <pc:spChg chg="add mod">
          <ac:chgData name="Paula Vázquez-Valero" userId="3a0e46d7-2099-40af-a155-aa45b68bfff3" providerId="ADAL" clId="{7BCEFAA6-6BE2-4A0D-9822-BBC044CC2845}" dt="2023-06-30T18:02:11.387" v="2036" actId="1036"/>
          <ac:spMkLst>
            <pc:docMk/>
            <pc:sldMk cId="2335207269" sldId="520"/>
            <ac:spMk id="28" creationId="{592FC482-0855-CA9D-744A-25D727AB7444}"/>
          </ac:spMkLst>
        </pc:spChg>
        <pc:spChg chg="add mod">
          <ac:chgData name="Paula Vázquez-Valero" userId="3a0e46d7-2099-40af-a155-aa45b68bfff3" providerId="ADAL" clId="{7BCEFAA6-6BE2-4A0D-9822-BBC044CC2845}" dt="2023-06-30T18:02:09.516" v="2034" actId="1036"/>
          <ac:spMkLst>
            <pc:docMk/>
            <pc:sldMk cId="2335207269" sldId="520"/>
            <ac:spMk id="29" creationId="{C54E9058-6092-A3A7-7E18-05025E4B4EF4}"/>
          </ac:spMkLst>
        </pc:spChg>
        <pc:spChg chg="add mod">
          <ac:chgData name="Paula Vázquez-Valero" userId="3a0e46d7-2099-40af-a155-aa45b68bfff3" providerId="ADAL" clId="{7BCEFAA6-6BE2-4A0D-9822-BBC044CC2845}" dt="2023-06-30T18:01:49.675" v="2025" actId="1076"/>
          <ac:spMkLst>
            <pc:docMk/>
            <pc:sldMk cId="2335207269" sldId="520"/>
            <ac:spMk id="30" creationId="{8B761318-103D-3998-40D5-C88292B98A22}"/>
          </ac:spMkLst>
        </pc:spChg>
        <pc:spChg chg="add mod">
          <ac:chgData name="Paula Vázquez-Valero" userId="3a0e46d7-2099-40af-a155-aa45b68bfff3" providerId="ADAL" clId="{7BCEFAA6-6BE2-4A0D-9822-BBC044CC2845}" dt="2023-06-30T18:01:49.675" v="2025" actId="1076"/>
          <ac:spMkLst>
            <pc:docMk/>
            <pc:sldMk cId="2335207269" sldId="520"/>
            <ac:spMk id="31" creationId="{9BD08D60-01E3-EFC1-FB61-1D52A71D0073}"/>
          </ac:spMkLst>
        </pc:spChg>
        <pc:spChg chg="add mod">
          <ac:chgData name="Paula Vázquez-Valero" userId="3a0e46d7-2099-40af-a155-aa45b68bfff3" providerId="ADAL" clId="{7BCEFAA6-6BE2-4A0D-9822-BBC044CC2845}" dt="2023-06-30T18:02:07.661" v="2031" actId="1036"/>
          <ac:spMkLst>
            <pc:docMk/>
            <pc:sldMk cId="2335207269" sldId="520"/>
            <ac:spMk id="32" creationId="{DB6A2A65-A7A0-F9F9-9E11-48910D1BD5BE}"/>
          </ac:spMkLst>
        </pc:spChg>
        <pc:spChg chg="add mod">
          <ac:chgData name="Paula Vázquez-Valero" userId="3a0e46d7-2099-40af-a155-aa45b68bfff3" providerId="ADAL" clId="{7BCEFAA6-6BE2-4A0D-9822-BBC044CC2845}" dt="2023-06-30T18:01:49.675" v="2025" actId="1076"/>
          <ac:spMkLst>
            <pc:docMk/>
            <pc:sldMk cId="2335207269" sldId="520"/>
            <ac:spMk id="33" creationId="{8739E78D-A899-78F1-76B1-0F3979A6EDAF}"/>
          </ac:spMkLst>
        </pc:spChg>
        <pc:spChg chg="add mod">
          <ac:chgData name="Paula Vázquez-Valero" userId="3a0e46d7-2099-40af-a155-aa45b68bfff3" providerId="ADAL" clId="{7BCEFAA6-6BE2-4A0D-9822-BBC044CC2845}" dt="2023-06-30T18:01:49.675" v="2025" actId="1076"/>
          <ac:spMkLst>
            <pc:docMk/>
            <pc:sldMk cId="2335207269" sldId="520"/>
            <ac:spMk id="34" creationId="{7F618B27-96FD-051E-FFE4-87DC44214119}"/>
          </ac:spMkLst>
        </pc:spChg>
        <pc:spChg chg="add mod">
          <ac:chgData name="Paula Vázquez-Valero" userId="3a0e46d7-2099-40af-a155-aa45b68bfff3" providerId="ADAL" clId="{7BCEFAA6-6BE2-4A0D-9822-BBC044CC2845}" dt="2023-06-30T18:01:49.675" v="2025" actId="1076"/>
          <ac:spMkLst>
            <pc:docMk/>
            <pc:sldMk cId="2335207269" sldId="520"/>
            <ac:spMk id="35" creationId="{980ED16A-8B05-0CA0-DE5E-8E90CF3F5D25}"/>
          </ac:spMkLst>
        </pc:spChg>
        <pc:spChg chg="add mod">
          <ac:chgData name="Paula Vázquez-Valero" userId="3a0e46d7-2099-40af-a155-aa45b68bfff3" providerId="ADAL" clId="{7BCEFAA6-6BE2-4A0D-9822-BBC044CC2845}" dt="2023-06-30T18:01:49.675" v="2025" actId="1076"/>
          <ac:spMkLst>
            <pc:docMk/>
            <pc:sldMk cId="2335207269" sldId="520"/>
            <ac:spMk id="36" creationId="{737012D8-7E50-E966-2B55-858A437B1ABF}"/>
          </ac:spMkLst>
        </pc:spChg>
        <pc:spChg chg="add mod">
          <ac:chgData name="Paula Vázquez-Valero" userId="3a0e46d7-2099-40af-a155-aa45b68bfff3" providerId="ADAL" clId="{7BCEFAA6-6BE2-4A0D-9822-BBC044CC2845}" dt="2023-06-30T18:01:49.675" v="2025" actId="1076"/>
          <ac:spMkLst>
            <pc:docMk/>
            <pc:sldMk cId="2335207269" sldId="520"/>
            <ac:spMk id="37" creationId="{28C74A88-0695-0333-C8B7-3EC3DEB02DAE}"/>
          </ac:spMkLst>
        </pc:spChg>
        <pc:spChg chg="add mod">
          <ac:chgData name="Paula Vázquez-Valero" userId="3a0e46d7-2099-40af-a155-aa45b68bfff3" providerId="ADAL" clId="{7BCEFAA6-6BE2-4A0D-9822-BBC044CC2845}" dt="2023-06-30T18:01:49.675" v="2025" actId="1076"/>
          <ac:spMkLst>
            <pc:docMk/>
            <pc:sldMk cId="2335207269" sldId="520"/>
            <ac:spMk id="38" creationId="{92AA55F4-D1E6-BAA8-62D1-A9E5FDADE56F}"/>
          </ac:spMkLst>
        </pc:spChg>
        <pc:spChg chg="add mod">
          <ac:chgData name="Paula Vázquez-Valero" userId="3a0e46d7-2099-40af-a155-aa45b68bfff3" providerId="ADAL" clId="{7BCEFAA6-6BE2-4A0D-9822-BBC044CC2845}" dt="2023-06-30T18:01:49.675" v="2025" actId="1076"/>
          <ac:spMkLst>
            <pc:docMk/>
            <pc:sldMk cId="2335207269" sldId="520"/>
            <ac:spMk id="39" creationId="{A386E23B-0D91-E726-23EC-712A39816C11}"/>
          </ac:spMkLst>
        </pc:spChg>
        <pc:spChg chg="add mod">
          <ac:chgData name="Paula Vázquez-Valero" userId="3a0e46d7-2099-40af-a155-aa45b68bfff3" providerId="ADAL" clId="{7BCEFAA6-6BE2-4A0D-9822-BBC044CC2845}" dt="2023-06-30T18:01:54.074" v="2026" actId="1076"/>
          <ac:spMkLst>
            <pc:docMk/>
            <pc:sldMk cId="2335207269" sldId="520"/>
            <ac:spMk id="40" creationId="{955A33C3-4264-A9E2-0CCC-BC95C1AB7808}"/>
          </ac:spMkLst>
        </pc:spChg>
        <pc:spChg chg="add mod">
          <ac:chgData name="Paula Vázquez-Valero" userId="3a0e46d7-2099-40af-a155-aa45b68bfff3" providerId="ADAL" clId="{7BCEFAA6-6BE2-4A0D-9822-BBC044CC2845}" dt="2023-06-30T18:01:49.675" v="2025" actId="1076"/>
          <ac:spMkLst>
            <pc:docMk/>
            <pc:sldMk cId="2335207269" sldId="520"/>
            <ac:spMk id="41" creationId="{69C3D37A-CFF3-DCBA-8D63-9AA06D3FBFD9}"/>
          </ac:spMkLst>
        </pc:spChg>
        <pc:spChg chg="del">
          <ac:chgData name="Paula Vázquez-Valero" userId="3a0e46d7-2099-40af-a155-aa45b68bfff3" providerId="ADAL" clId="{7BCEFAA6-6BE2-4A0D-9822-BBC044CC2845}" dt="2023-06-30T18:01:31.821" v="2019" actId="478"/>
          <ac:spMkLst>
            <pc:docMk/>
            <pc:sldMk cId="2335207269" sldId="520"/>
            <ac:spMk id="94" creationId="{491E329E-717B-6FC2-F941-2CFCAA6DB44E}"/>
          </ac:spMkLst>
        </pc:spChg>
        <pc:spChg chg="del">
          <ac:chgData name="Paula Vázquez-Valero" userId="3a0e46d7-2099-40af-a155-aa45b68bfff3" providerId="ADAL" clId="{7BCEFAA6-6BE2-4A0D-9822-BBC044CC2845}" dt="2023-06-30T18:01:25.207" v="2018" actId="478"/>
          <ac:spMkLst>
            <pc:docMk/>
            <pc:sldMk cId="2335207269" sldId="520"/>
            <ac:spMk id="95" creationId="{BF078E0F-EF1E-BCA2-E81B-88EE06282F99}"/>
          </ac:spMkLst>
        </pc:spChg>
        <pc:spChg chg="del">
          <ac:chgData name="Paula Vázquez-Valero" userId="3a0e46d7-2099-40af-a155-aa45b68bfff3" providerId="ADAL" clId="{7BCEFAA6-6BE2-4A0D-9822-BBC044CC2845}" dt="2023-06-30T18:01:25.207" v="2018" actId="478"/>
          <ac:spMkLst>
            <pc:docMk/>
            <pc:sldMk cId="2335207269" sldId="520"/>
            <ac:spMk id="96" creationId="{AB523B6C-2F72-7511-FD40-5CA2E6473957}"/>
          </ac:spMkLst>
        </pc:spChg>
        <pc:spChg chg="del">
          <ac:chgData name="Paula Vázquez-Valero" userId="3a0e46d7-2099-40af-a155-aa45b68bfff3" providerId="ADAL" clId="{7BCEFAA6-6BE2-4A0D-9822-BBC044CC2845}" dt="2023-06-30T18:01:31.821" v="2019" actId="478"/>
          <ac:spMkLst>
            <pc:docMk/>
            <pc:sldMk cId="2335207269" sldId="520"/>
            <ac:spMk id="97" creationId="{758308CE-304B-A6B3-B6AF-1BA41BA5707E}"/>
          </ac:spMkLst>
        </pc:spChg>
        <pc:spChg chg="del">
          <ac:chgData name="Paula Vázquez-Valero" userId="3a0e46d7-2099-40af-a155-aa45b68bfff3" providerId="ADAL" clId="{7BCEFAA6-6BE2-4A0D-9822-BBC044CC2845}" dt="2023-06-30T18:01:25.207" v="2018" actId="478"/>
          <ac:spMkLst>
            <pc:docMk/>
            <pc:sldMk cId="2335207269" sldId="520"/>
            <ac:spMk id="98" creationId="{F92B8DA2-7400-5DE4-93F4-8A50EF8FF221}"/>
          </ac:spMkLst>
        </pc:spChg>
        <pc:spChg chg="del">
          <ac:chgData name="Paula Vázquez-Valero" userId="3a0e46d7-2099-40af-a155-aa45b68bfff3" providerId="ADAL" clId="{7BCEFAA6-6BE2-4A0D-9822-BBC044CC2845}" dt="2023-06-30T18:01:25.207" v="2018" actId="478"/>
          <ac:spMkLst>
            <pc:docMk/>
            <pc:sldMk cId="2335207269" sldId="520"/>
            <ac:spMk id="99" creationId="{DEAA523B-8AA9-B141-8548-04CB5F9FBD4B}"/>
          </ac:spMkLst>
        </pc:spChg>
        <pc:spChg chg="del">
          <ac:chgData name="Paula Vázquez-Valero" userId="3a0e46d7-2099-40af-a155-aa45b68bfff3" providerId="ADAL" clId="{7BCEFAA6-6BE2-4A0D-9822-BBC044CC2845}" dt="2023-06-30T18:01:25.207" v="2018" actId="478"/>
          <ac:spMkLst>
            <pc:docMk/>
            <pc:sldMk cId="2335207269" sldId="520"/>
            <ac:spMk id="100" creationId="{7A064F6B-C719-55E0-776E-3F14A752CD12}"/>
          </ac:spMkLst>
        </pc:spChg>
        <pc:spChg chg="del">
          <ac:chgData name="Paula Vázquez-Valero" userId="3a0e46d7-2099-40af-a155-aa45b68bfff3" providerId="ADAL" clId="{7BCEFAA6-6BE2-4A0D-9822-BBC044CC2845}" dt="2023-06-30T18:01:25.207" v="2018" actId="478"/>
          <ac:spMkLst>
            <pc:docMk/>
            <pc:sldMk cId="2335207269" sldId="520"/>
            <ac:spMk id="101" creationId="{010DBE0A-7951-7940-3F3A-5B22AE9ABFEA}"/>
          </ac:spMkLst>
        </pc:spChg>
        <pc:spChg chg="del">
          <ac:chgData name="Paula Vázquez-Valero" userId="3a0e46d7-2099-40af-a155-aa45b68bfff3" providerId="ADAL" clId="{7BCEFAA6-6BE2-4A0D-9822-BBC044CC2845}" dt="2023-06-30T18:01:31.821" v="2019" actId="478"/>
          <ac:spMkLst>
            <pc:docMk/>
            <pc:sldMk cId="2335207269" sldId="520"/>
            <ac:spMk id="102" creationId="{92E9D18C-CAE0-7C7F-9A5B-83685CA7F17F}"/>
          </ac:spMkLst>
        </pc:spChg>
        <pc:spChg chg="del">
          <ac:chgData name="Paula Vázquez-Valero" userId="3a0e46d7-2099-40af-a155-aa45b68bfff3" providerId="ADAL" clId="{7BCEFAA6-6BE2-4A0D-9822-BBC044CC2845}" dt="2023-06-30T18:01:31.821" v="2019" actId="478"/>
          <ac:spMkLst>
            <pc:docMk/>
            <pc:sldMk cId="2335207269" sldId="520"/>
            <ac:spMk id="103" creationId="{59AEFF1F-5D79-0E76-C2F2-916DBD817297}"/>
          </ac:spMkLst>
        </pc:spChg>
        <pc:spChg chg="del">
          <ac:chgData name="Paula Vázquez-Valero" userId="3a0e46d7-2099-40af-a155-aa45b68bfff3" providerId="ADAL" clId="{7BCEFAA6-6BE2-4A0D-9822-BBC044CC2845}" dt="2023-06-30T18:01:25.207" v="2018" actId="478"/>
          <ac:spMkLst>
            <pc:docMk/>
            <pc:sldMk cId="2335207269" sldId="520"/>
            <ac:spMk id="104" creationId="{264ED0AA-A207-844A-8C4C-899462320F03}"/>
          </ac:spMkLst>
        </pc:spChg>
        <pc:spChg chg="del">
          <ac:chgData name="Paula Vázquez-Valero" userId="3a0e46d7-2099-40af-a155-aa45b68bfff3" providerId="ADAL" clId="{7BCEFAA6-6BE2-4A0D-9822-BBC044CC2845}" dt="2023-06-30T18:01:25.207" v="2018" actId="478"/>
          <ac:spMkLst>
            <pc:docMk/>
            <pc:sldMk cId="2335207269" sldId="520"/>
            <ac:spMk id="105" creationId="{E46B0BF7-8F33-D4D8-60EB-032BDD0FC908}"/>
          </ac:spMkLst>
        </pc:spChg>
        <pc:spChg chg="del">
          <ac:chgData name="Paula Vázquez-Valero" userId="3a0e46d7-2099-40af-a155-aa45b68bfff3" providerId="ADAL" clId="{7BCEFAA6-6BE2-4A0D-9822-BBC044CC2845}" dt="2023-06-30T18:01:31.821" v="2019" actId="478"/>
          <ac:spMkLst>
            <pc:docMk/>
            <pc:sldMk cId="2335207269" sldId="520"/>
            <ac:spMk id="106" creationId="{9A6CC66C-62BB-D178-C68B-98945421CDF5}"/>
          </ac:spMkLst>
        </pc:spChg>
        <pc:spChg chg="del">
          <ac:chgData name="Paula Vázquez-Valero" userId="3a0e46d7-2099-40af-a155-aa45b68bfff3" providerId="ADAL" clId="{7BCEFAA6-6BE2-4A0D-9822-BBC044CC2845}" dt="2023-06-30T18:01:25.207" v="2018" actId="478"/>
          <ac:spMkLst>
            <pc:docMk/>
            <pc:sldMk cId="2335207269" sldId="520"/>
            <ac:spMk id="107" creationId="{F0286A8C-4AA8-FB17-D321-E0BAC440B6DE}"/>
          </ac:spMkLst>
        </pc:spChg>
        <pc:spChg chg="del">
          <ac:chgData name="Paula Vázquez-Valero" userId="3a0e46d7-2099-40af-a155-aa45b68bfff3" providerId="ADAL" clId="{7BCEFAA6-6BE2-4A0D-9822-BBC044CC2845}" dt="2023-06-30T18:01:25.207" v="2018" actId="478"/>
          <ac:spMkLst>
            <pc:docMk/>
            <pc:sldMk cId="2335207269" sldId="520"/>
            <ac:spMk id="108" creationId="{BCB46A16-EA32-2E2A-F708-3129E9851A2D}"/>
          </ac:spMkLst>
        </pc:spChg>
        <pc:spChg chg="del">
          <ac:chgData name="Paula Vázquez-Valero" userId="3a0e46d7-2099-40af-a155-aa45b68bfff3" providerId="ADAL" clId="{7BCEFAA6-6BE2-4A0D-9822-BBC044CC2845}" dt="2023-06-30T18:01:31.821" v="2019" actId="478"/>
          <ac:spMkLst>
            <pc:docMk/>
            <pc:sldMk cId="2335207269" sldId="520"/>
            <ac:spMk id="109" creationId="{470E1EDB-16BC-1080-541E-F5C1DAF95F49}"/>
          </ac:spMkLst>
        </pc:spChg>
        <pc:spChg chg="del">
          <ac:chgData name="Paula Vázquez-Valero" userId="3a0e46d7-2099-40af-a155-aa45b68bfff3" providerId="ADAL" clId="{7BCEFAA6-6BE2-4A0D-9822-BBC044CC2845}" dt="2023-06-30T18:01:25.207" v="2018" actId="478"/>
          <ac:spMkLst>
            <pc:docMk/>
            <pc:sldMk cId="2335207269" sldId="520"/>
            <ac:spMk id="110" creationId="{45807471-3588-BD85-645F-25E98FBD1AB5}"/>
          </ac:spMkLst>
        </pc:spChg>
        <pc:spChg chg="del">
          <ac:chgData name="Paula Vázquez-Valero" userId="3a0e46d7-2099-40af-a155-aa45b68bfff3" providerId="ADAL" clId="{7BCEFAA6-6BE2-4A0D-9822-BBC044CC2845}" dt="2023-06-30T18:01:32.910" v="2020" actId="478"/>
          <ac:spMkLst>
            <pc:docMk/>
            <pc:sldMk cId="2335207269" sldId="520"/>
            <ac:spMk id="111" creationId="{A158C886-219B-8268-0052-0DFD499987BA}"/>
          </ac:spMkLst>
        </pc:spChg>
        <pc:spChg chg="del">
          <ac:chgData name="Paula Vázquez-Valero" userId="3a0e46d7-2099-40af-a155-aa45b68bfff3" providerId="ADAL" clId="{7BCEFAA6-6BE2-4A0D-9822-BBC044CC2845}" dt="2023-06-30T18:01:31.821" v="2019" actId="478"/>
          <ac:spMkLst>
            <pc:docMk/>
            <pc:sldMk cId="2335207269" sldId="520"/>
            <ac:spMk id="112" creationId="{4F0B0FE4-1585-2BD6-60D7-C03D84DF9AC6}"/>
          </ac:spMkLst>
        </pc:spChg>
        <pc:spChg chg="del">
          <ac:chgData name="Paula Vázquez-Valero" userId="3a0e46d7-2099-40af-a155-aa45b68bfff3" providerId="ADAL" clId="{7BCEFAA6-6BE2-4A0D-9822-BBC044CC2845}" dt="2023-06-30T18:01:25.207" v="2018" actId="478"/>
          <ac:spMkLst>
            <pc:docMk/>
            <pc:sldMk cId="2335207269" sldId="520"/>
            <ac:spMk id="113" creationId="{FBF5F74F-EBF5-BA19-2F3A-1759543FBF0E}"/>
          </ac:spMkLst>
        </pc:spChg>
        <pc:spChg chg="del">
          <ac:chgData name="Paula Vázquez-Valero" userId="3a0e46d7-2099-40af-a155-aa45b68bfff3" providerId="ADAL" clId="{7BCEFAA6-6BE2-4A0D-9822-BBC044CC2845}" dt="2023-06-30T18:01:25.207" v="2018" actId="478"/>
          <ac:spMkLst>
            <pc:docMk/>
            <pc:sldMk cId="2335207269" sldId="520"/>
            <ac:spMk id="114" creationId="{6EB2F906-D1F4-1870-5117-41E284A25F88}"/>
          </ac:spMkLst>
        </pc:spChg>
        <pc:graphicFrameChg chg="mod modGraphic">
          <ac:chgData name="Paula Vázquez-Valero" userId="3a0e46d7-2099-40af-a155-aa45b68bfff3" providerId="ADAL" clId="{7BCEFAA6-6BE2-4A0D-9822-BBC044CC2845}" dt="2023-06-30T18:01:13.396" v="2017" actId="403"/>
          <ac:graphicFrameMkLst>
            <pc:docMk/>
            <pc:sldMk cId="2335207269" sldId="520"/>
            <ac:graphicFrameMk id="15" creationId="{BB0ADCDC-8A90-4A15-96CB-0FFFA31DC487}"/>
          </ac:graphicFrameMkLst>
        </pc:graphicFrameChg>
      </pc:sldChg>
      <pc:sldChg chg="addSp delSp modSp add mod modAnim modNotesTx">
        <pc:chgData name="Paula Vázquez-Valero" userId="3a0e46d7-2099-40af-a155-aa45b68bfff3" providerId="ADAL" clId="{7BCEFAA6-6BE2-4A0D-9822-BBC044CC2845}" dt="2023-06-30T17:26:25.830" v="455" actId="1037"/>
        <pc:sldMkLst>
          <pc:docMk/>
          <pc:sldMk cId="428515368" sldId="521"/>
        </pc:sldMkLst>
        <pc:spChg chg="add mod">
          <ac:chgData name="Paula Vázquez-Valero" userId="3a0e46d7-2099-40af-a155-aa45b68bfff3" providerId="ADAL" clId="{7BCEFAA6-6BE2-4A0D-9822-BBC044CC2845}" dt="2023-06-30T17:26:08.714" v="426" actId="1076"/>
          <ac:spMkLst>
            <pc:docMk/>
            <pc:sldMk cId="428515368" sldId="521"/>
            <ac:spMk id="2" creationId="{D98E5F25-BB69-BE4E-ADE4-4C65CC8F9538}"/>
          </ac:spMkLst>
        </pc:spChg>
        <pc:spChg chg="add mod">
          <ac:chgData name="Paula Vázquez-Valero" userId="3a0e46d7-2099-40af-a155-aa45b68bfff3" providerId="ADAL" clId="{7BCEFAA6-6BE2-4A0D-9822-BBC044CC2845}" dt="2023-06-30T17:26:08.714" v="426" actId="1076"/>
          <ac:spMkLst>
            <pc:docMk/>
            <pc:sldMk cId="428515368" sldId="521"/>
            <ac:spMk id="3" creationId="{A0628921-2811-3350-3A99-AD682301CDF5}"/>
          </ac:spMkLst>
        </pc:spChg>
        <pc:spChg chg="mod">
          <ac:chgData name="Paula Vázquez-Valero" userId="3a0e46d7-2099-40af-a155-aa45b68bfff3" providerId="ADAL" clId="{7BCEFAA6-6BE2-4A0D-9822-BBC044CC2845}" dt="2023-06-30T17:26:25.830" v="455" actId="1037"/>
          <ac:spMkLst>
            <pc:docMk/>
            <pc:sldMk cId="428515368" sldId="521"/>
            <ac:spMk id="12" creationId="{CA3940E1-5654-7E51-9FC2-6E70F3440E18}"/>
          </ac:spMkLst>
        </pc:spChg>
        <pc:spChg chg="add mod">
          <ac:chgData name="Paula Vázquez-Valero" userId="3a0e46d7-2099-40af-a155-aa45b68bfff3" providerId="ADAL" clId="{7BCEFAA6-6BE2-4A0D-9822-BBC044CC2845}" dt="2023-06-30T17:26:08.714" v="426" actId="1076"/>
          <ac:spMkLst>
            <pc:docMk/>
            <pc:sldMk cId="428515368" sldId="521"/>
            <ac:spMk id="13" creationId="{BC1A4B70-DCB3-9086-9A6B-1D142FF05F38}"/>
          </ac:spMkLst>
        </pc:spChg>
        <pc:spChg chg="add mod">
          <ac:chgData name="Paula Vázquez-Valero" userId="3a0e46d7-2099-40af-a155-aa45b68bfff3" providerId="ADAL" clId="{7BCEFAA6-6BE2-4A0D-9822-BBC044CC2845}" dt="2023-06-30T17:26:08.714" v="426" actId="1076"/>
          <ac:spMkLst>
            <pc:docMk/>
            <pc:sldMk cId="428515368" sldId="521"/>
            <ac:spMk id="18" creationId="{D2097987-FAC7-E8FD-8607-CBC2D6157633}"/>
          </ac:spMkLst>
        </pc:spChg>
        <pc:spChg chg="del">
          <ac:chgData name="Paula Vázquez-Valero" userId="3a0e46d7-2099-40af-a155-aa45b68bfff3" providerId="ADAL" clId="{7BCEFAA6-6BE2-4A0D-9822-BBC044CC2845}" dt="2023-06-30T17:25:43.043" v="407" actId="478"/>
          <ac:spMkLst>
            <pc:docMk/>
            <pc:sldMk cId="428515368" sldId="521"/>
            <ac:spMk id="20" creationId="{12285761-A3DE-4911-BCE1-F9813348294B}"/>
          </ac:spMkLst>
        </pc:spChg>
        <pc:spChg chg="mod">
          <ac:chgData name="Paula Vázquez-Valero" userId="3a0e46d7-2099-40af-a155-aa45b68bfff3" providerId="ADAL" clId="{7BCEFAA6-6BE2-4A0D-9822-BBC044CC2845}" dt="2023-06-30T17:26:18.084" v="449" actId="20577"/>
          <ac:spMkLst>
            <pc:docMk/>
            <pc:sldMk cId="428515368" sldId="521"/>
            <ac:spMk id="22" creationId="{146590A5-B404-3970-B3FF-633D69ED9875}"/>
          </ac:spMkLst>
        </pc:spChg>
        <pc:spChg chg="del">
          <ac:chgData name="Paula Vázquez-Valero" userId="3a0e46d7-2099-40af-a155-aa45b68bfff3" providerId="ADAL" clId="{7BCEFAA6-6BE2-4A0D-9822-BBC044CC2845}" dt="2023-06-30T17:25:43.043" v="407" actId="478"/>
          <ac:spMkLst>
            <pc:docMk/>
            <pc:sldMk cId="428515368" sldId="521"/>
            <ac:spMk id="23" creationId="{AFC3D3EB-F7F3-414E-BA85-89472C2B0C3A}"/>
          </ac:spMkLst>
        </pc:spChg>
        <pc:spChg chg="del">
          <ac:chgData name="Paula Vázquez-Valero" userId="3a0e46d7-2099-40af-a155-aa45b68bfff3" providerId="ADAL" clId="{7BCEFAA6-6BE2-4A0D-9822-BBC044CC2845}" dt="2023-06-30T17:25:43.043" v="407" actId="478"/>
          <ac:spMkLst>
            <pc:docMk/>
            <pc:sldMk cId="428515368" sldId="521"/>
            <ac:spMk id="24" creationId="{4920F2F4-1463-4D0E-9F02-6A6A12402653}"/>
          </ac:spMkLst>
        </pc:spChg>
        <pc:spChg chg="add mod">
          <ac:chgData name="Paula Vázquez-Valero" userId="3a0e46d7-2099-40af-a155-aa45b68bfff3" providerId="ADAL" clId="{7BCEFAA6-6BE2-4A0D-9822-BBC044CC2845}" dt="2023-06-30T17:26:08.714" v="426" actId="1076"/>
          <ac:spMkLst>
            <pc:docMk/>
            <pc:sldMk cId="428515368" sldId="521"/>
            <ac:spMk id="25" creationId="{4A1A266A-E936-B3D6-6232-0F2886243F98}"/>
          </ac:spMkLst>
        </pc:spChg>
        <pc:spChg chg="add mod">
          <ac:chgData name="Paula Vázquez-Valero" userId="3a0e46d7-2099-40af-a155-aa45b68bfff3" providerId="ADAL" clId="{7BCEFAA6-6BE2-4A0D-9822-BBC044CC2845}" dt="2023-06-30T17:26:08.714" v="426" actId="1076"/>
          <ac:spMkLst>
            <pc:docMk/>
            <pc:sldMk cId="428515368" sldId="521"/>
            <ac:spMk id="26" creationId="{340D7E61-7A76-9514-7CBF-C6359853E510}"/>
          </ac:spMkLst>
        </pc:spChg>
        <pc:spChg chg="add mod">
          <ac:chgData name="Paula Vázquez-Valero" userId="3a0e46d7-2099-40af-a155-aa45b68bfff3" providerId="ADAL" clId="{7BCEFAA6-6BE2-4A0D-9822-BBC044CC2845}" dt="2023-06-30T17:26:08.714" v="426" actId="1076"/>
          <ac:spMkLst>
            <pc:docMk/>
            <pc:sldMk cId="428515368" sldId="521"/>
            <ac:spMk id="27" creationId="{F1F84D3F-905F-891E-EA4B-BEF2FA15562B}"/>
          </ac:spMkLst>
        </pc:spChg>
        <pc:spChg chg="add mod">
          <ac:chgData name="Paula Vázquez-Valero" userId="3a0e46d7-2099-40af-a155-aa45b68bfff3" providerId="ADAL" clId="{7BCEFAA6-6BE2-4A0D-9822-BBC044CC2845}" dt="2023-06-30T17:26:08.714" v="426" actId="1076"/>
          <ac:spMkLst>
            <pc:docMk/>
            <pc:sldMk cId="428515368" sldId="521"/>
            <ac:spMk id="28" creationId="{9CA9443C-040E-EC53-6354-E55C95EF4FDC}"/>
          </ac:spMkLst>
        </pc:spChg>
        <pc:spChg chg="add mod">
          <ac:chgData name="Paula Vázquez-Valero" userId="3a0e46d7-2099-40af-a155-aa45b68bfff3" providerId="ADAL" clId="{7BCEFAA6-6BE2-4A0D-9822-BBC044CC2845}" dt="2023-06-30T17:26:08.714" v="426" actId="1076"/>
          <ac:spMkLst>
            <pc:docMk/>
            <pc:sldMk cId="428515368" sldId="521"/>
            <ac:spMk id="29" creationId="{E32F2A6E-0FC8-836F-4EA0-A8DAE3E9084E}"/>
          </ac:spMkLst>
        </pc:spChg>
        <pc:spChg chg="add mod">
          <ac:chgData name="Paula Vázquez-Valero" userId="3a0e46d7-2099-40af-a155-aa45b68bfff3" providerId="ADAL" clId="{7BCEFAA6-6BE2-4A0D-9822-BBC044CC2845}" dt="2023-06-30T17:26:08.714" v="426" actId="1076"/>
          <ac:spMkLst>
            <pc:docMk/>
            <pc:sldMk cId="428515368" sldId="521"/>
            <ac:spMk id="30" creationId="{72526AC6-D57B-3082-99B4-5F3D5C326415}"/>
          </ac:spMkLst>
        </pc:spChg>
        <pc:spChg chg="add mod">
          <ac:chgData name="Paula Vázquez-Valero" userId="3a0e46d7-2099-40af-a155-aa45b68bfff3" providerId="ADAL" clId="{7BCEFAA6-6BE2-4A0D-9822-BBC044CC2845}" dt="2023-06-30T17:26:08.714" v="426" actId="1076"/>
          <ac:spMkLst>
            <pc:docMk/>
            <pc:sldMk cId="428515368" sldId="521"/>
            <ac:spMk id="31" creationId="{0AC7FA47-4B16-0751-7C43-D9B29176D145}"/>
          </ac:spMkLst>
        </pc:spChg>
        <pc:spChg chg="add mod">
          <ac:chgData name="Paula Vázquez-Valero" userId="3a0e46d7-2099-40af-a155-aa45b68bfff3" providerId="ADAL" clId="{7BCEFAA6-6BE2-4A0D-9822-BBC044CC2845}" dt="2023-06-30T17:26:08.714" v="426" actId="1076"/>
          <ac:spMkLst>
            <pc:docMk/>
            <pc:sldMk cId="428515368" sldId="521"/>
            <ac:spMk id="32" creationId="{E4AD40E4-89BD-6EE6-87CC-F248B99E4BC4}"/>
          </ac:spMkLst>
        </pc:spChg>
        <pc:spChg chg="add mod">
          <ac:chgData name="Paula Vázquez-Valero" userId="3a0e46d7-2099-40af-a155-aa45b68bfff3" providerId="ADAL" clId="{7BCEFAA6-6BE2-4A0D-9822-BBC044CC2845}" dt="2023-06-30T17:26:08.714" v="426" actId="1076"/>
          <ac:spMkLst>
            <pc:docMk/>
            <pc:sldMk cId="428515368" sldId="521"/>
            <ac:spMk id="33" creationId="{48CEA3A9-0F17-D5C8-293E-FE021BBDE0C4}"/>
          </ac:spMkLst>
        </pc:spChg>
        <pc:spChg chg="add mod">
          <ac:chgData name="Paula Vázquez-Valero" userId="3a0e46d7-2099-40af-a155-aa45b68bfff3" providerId="ADAL" clId="{7BCEFAA6-6BE2-4A0D-9822-BBC044CC2845}" dt="2023-06-30T17:26:08.714" v="426" actId="1076"/>
          <ac:spMkLst>
            <pc:docMk/>
            <pc:sldMk cId="428515368" sldId="521"/>
            <ac:spMk id="34" creationId="{FF16ECBF-DD77-37B7-5415-E55ED3105A5D}"/>
          </ac:spMkLst>
        </pc:spChg>
        <pc:spChg chg="add mod">
          <ac:chgData name="Paula Vázquez-Valero" userId="3a0e46d7-2099-40af-a155-aa45b68bfff3" providerId="ADAL" clId="{7BCEFAA6-6BE2-4A0D-9822-BBC044CC2845}" dt="2023-06-30T17:26:08.714" v="426" actId="1076"/>
          <ac:spMkLst>
            <pc:docMk/>
            <pc:sldMk cId="428515368" sldId="521"/>
            <ac:spMk id="35" creationId="{7CDCB3CD-F4D5-F4AE-DA12-2EF92D0C53CE}"/>
          </ac:spMkLst>
        </pc:spChg>
        <pc:spChg chg="add mod">
          <ac:chgData name="Paula Vázquez-Valero" userId="3a0e46d7-2099-40af-a155-aa45b68bfff3" providerId="ADAL" clId="{7BCEFAA6-6BE2-4A0D-9822-BBC044CC2845}" dt="2023-06-30T17:26:08.714" v="426" actId="1076"/>
          <ac:spMkLst>
            <pc:docMk/>
            <pc:sldMk cId="428515368" sldId="521"/>
            <ac:spMk id="36" creationId="{0925BD10-39D1-08C4-7F39-EADD5AFF29E5}"/>
          </ac:spMkLst>
        </pc:spChg>
        <pc:spChg chg="mod">
          <ac:chgData name="Paula Vázquez-Valero" userId="3a0e46d7-2099-40af-a155-aa45b68bfff3" providerId="ADAL" clId="{7BCEFAA6-6BE2-4A0D-9822-BBC044CC2845}" dt="2023-06-30T17:25:49.810" v="409" actId="1076"/>
          <ac:spMkLst>
            <pc:docMk/>
            <pc:sldMk cId="428515368" sldId="521"/>
            <ac:spMk id="43" creationId="{3ABDB122-4E5B-B1FB-0F12-6CCA656CC975}"/>
          </ac:spMkLst>
        </pc:spChg>
        <pc:spChg chg="mod">
          <ac:chgData name="Paula Vázquez-Valero" userId="3a0e46d7-2099-40af-a155-aa45b68bfff3" providerId="ADAL" clId="{7BCEFAA6-6BE2-4A0D-9822-BBC044CC2845}" dt="2023-06-30T17:25:49.810" v="409" actId="1076"/>
          <ac:spMkLst>
            <pc:docMk/>
            <pc:sldMk cId="428515368" sldId="521"/>
            <ac:spMk id="44" creationId="{90F4B2B6-6228-77DF-7BF4-E38A1FB5061A}"/>
          </ac:spMkLst>
        </pc:spChg>
        <pc:spChg chg="add mod">
          <ac:chgData name="Paula Vázquez-Valero" userId="3a0e46d7-2099-40af-a155-aa45b68bfff3" providerId="ADAL" clId="{7BCEFAA6-6BE2-4A0D-9822-BBC044CC2845}" dt="2023-06-30T17:26:08.714" v="426" actId="1076"/>
          <ac:spMkLst>
            <pc:docMk/>
            <pc:sldMk cId="428515368" sldId="521"/>
            <ac:spMk id="45" creationId="{6E319174-FD4A-4496-FE52-428131C20395}"/>
          </ac:spMkLst>
        </pc:spChg>
        <pc:spChg chg="del">
          <ac:chgData name="Paula Vázquez-Valero" userId="3a0e46d7-2099-40af-a155-aa45b68bfff3" providerId="ADAL" clId="{7BCEFAA6-6BE2-4A0D-9822-BBC044CC2845}" dt="2023-06-30T17:25:43.043" v="407" actId="478"/>
          <ac:spMkLst>
            <pc:docMk/>
            <pc:sldMk cId="428515368" sldId="521"/>
            <ac:spMk id="46" creationId="{5FCE46C5-A1C8-5538-BA20-838D99782216}"/>
          </ac:spMkLst>
        </pc:spChg>
        <pc:spChg chg="mod">
          <ac:chgData name="Paula Vázquez-Valero" userId="3a0e46d7-2099-40af-a155-aa45b68bfff3" providerId="ADAL" clId="{7BCEFAA6-6BE2-4A0D-9822-BBC044CC2845}" dt="2023-06-30T17:25:49.810" v="409" actId="1076"/>
          <ac:spMkLst>
            <pc:docMk/>
            <pc:sldMk cId="428515368" sldId="521"/>
            <ac:spMk id="48" creationId="{8225D6FC-7184-1811-3006-10955644241D}"/>
          </ac:spMkLst>
        </pc:spChg>
        <pc:spChg chg="mod">
          <ac:chgData name="Paula Vázquez-Valero" userId="3a0e46d7-2099-40af-a155-aa45b68bfff3" providerId="ADAL" clId="{7BCEFAA6-6BE2-4A0D-9822-BBC044CC2845}" dt="2023-06-30T17:25:49.810" v="409" actId="1076"/>
          <ac:spMkLst>
            <pc:docMk/>
            <pc:sldMk cId="428515368" sldId="521"/>
            <ac:spMk id="49" creationId="{23D42805-4073-F682-63B0-892A53DB4459}"/>
          </ac:spMkLst>
        </pc:spChg>
        <pc:spChg chg="add mod">
          <ac:chgData name="Paula Vázquez-Valero" userId="3a0e46d7-2099-40af-a155-aa45b68bfff3" providerId="ADAL" clId="{7BCEFAA6-6BE2-4A0D-9822-BBC044CC2845}" dt="2023-06-30T17:26:08.714" v="426" actId="1076"/>
          <ac:spMkLst>
            <pc:docMk/>
            <pc:sldMk cId="428515368" sldId="521"/>
            <ac:spMk id="50" creationId="{6888C6CC-2A67-0FCD-85FB-EE8DFFFEC119}"/>
          </ac:spMkLst>
        </pc:spChg>
        <pc:spChg chg="mod">
          <ac:chgData name="Paula Vázquez-Valero" userId="3a0e46d7-2099-40af-a155-aa45b68bfff3" providerId="ADAL" clId="{7BCEFAA6-6BE2-4A0D-9822-BBC044CC2845}" dt="2023-06-30T17:25:49.810" v="409" actId="1076"/>
          <ac:spMkLst>
            <pc:docMk/>
            <pc:sldMk cId="428515368" sldId="521"/>
            <ac:spMk id="52" creationId="{C46E8733-7587-E785-48A3-E6642D981874}"/>
          </ac:spMkLst>
        </pc:spChg>
        <pc:spChg chg="mod">
          <ac:chgData name="Paula Vázquez-Valero" userId="3a0e46d7-2099-40af-a155-aa45b68bfff3" providerId="ADAL" clId="{7BCEFAA6-6BE2-4A0D-9822-BBC044CC2845}" dt="2023-06-30T17:25:49.810" v="409" actId="1076"/>
          <ac:spMkLst>
            <pc:docMk/>
            <pc:sldMk cId="428515368" sldId="521"/>
            <ac:spMk id="53" creationId="{AA939037-360A-8129-D72D-F18F424E7C02}"/>
          </ac:spMkLst>
        </pc:spChg>
        <pc:spChg chg="add mod">
          <ac:chgData name="Paula Vázquez-Valero" userId="3a0e46d7-2099-40af-a155-aa45b68bfff3" providerId="ADAL" clId="{7BCEFAA6-6BE2-4A0D-9822-BBC044CC2845}" dt="2023-06-30T17:26:08.714" v="426" actId="1076"/>
          <ac:spMkLst>
            <pc:docMk/>
            <pc:sldMk cId="428515368" sldId="521"/>
            <ac:spMk id="54" creationId="{A0001105-E0E8-06C5-CDF2-00D41EFA2CB3}"/>
          </ac:spMkLst>
        </pc:spChg>
        <pc:spChg chg="mod">
          <ac:chgData name="Paula Vázquez-Valero" userId="3a0e46d7-2099-40af-a155-aa45b68bfff3" providerId="ADAL" clId="{7BCEFAA6-6BE2-4A0D-9822-BBC044CC2845}" dt="2023-06-30T17:25:49.810" v="409" actId="1076"/>
          <ac:spMkLst>
            <pc:docMk/>
            <pc:sldMk cId="428515368" sldId="521"/>
            <ac:spMk id="56" creationId="{D8C58CA3-DEF8-E35C-F3A9-514F0ECC1FB4}"/>
          </ac:spMkLst>
        </pc:spChg>
        <pc:spChg chg="mod">
          <ac:chgData name="Paula Vázquez-Valero" userId="3a0e46d7-2099-40af-a155-aa45b68bfff3" providerId="ADAL" clId="{7BCEFAA6-6BE2-4A0D-9822-BBC044CC2845}" dt="2023-06-30T17:25:49.810" v="409" actId="1076"/>
          <ac:spMkLst>
            <pc:docMk/>
            <pc:sldMk cId="428515368" sldId="521"/>
            <ac:spMk id="57" creationId="{50B84B62-2672-7D3A-3E8A-494E598882A9}"/>
          </ac:spMkLst>
        </pc:spChg>
        <pc:spChg chg="add mod">
          <ac:chgData name="Paula Vázquez-Valero" userId="3a0e46d7-2099-40af-a155-aa45b68bfff3" providerId="ADAL" clId="{7BCEFAA6-6BE2-4A0D-9822-BBC044CC2845}" dt="2023-06-30T17:26:08.714" v="426" actId="1076"/>
          <ac:spMkLst>
            <pc:docMk/>
            <pc:sldMk cId="428515368" sldId="521"/>
            <ac:spMk id="58" creationId="{AF512B27-A556-C3FC-6EFD-294E7C8F2D98}"/>
          </ac:spMkLst>
        </pc:spChg>
        <pc:spChg chg="mod">
          <ac:chgData name="Paula Vázquez-Valero" userId="3a0e46d7-2099-40af-a155-aa45b68bfff3" providerId="ADAL" clId="{7BCEFAA6-6BE2-4A0D-9822-BBC044CC2845}" dt="2023-06-30T17:25:49.810" v="409" actId="1076"/>
          <ac:spMkLst>
            <pc:docMk/>
            <pc:sldMk cId="428515368" sldId="521"/>
            <ac:spMk id="60" creationId="{F662179B-F8A0-8FB2-0DB0-BD3B95FCC646}"/>
          </ac:spMkLst>
        </pc:spChg>
        <pc:spChg chg="mod">
          <ac:chgData name="Paula Vázquez-Valero" userId="3a0e46d7-2099-40af-a155-aa45b68bfff3" providerId="ADAL" clId="{7BCEFAA6-6BE2-4A0D-9822-BBC044CC2845}" dt="2023-06-30T17:25:49.810" v="409" actId="1076"/>
          <ac:spMkLst>
            <pc:docMk/>
            <pc:sldMk cId="428515368" sldId="521"/>
            <ac:spMk id="61" creationId="{C8370989-614E-49C2-3724-817BA7DC4477}"/>
          </ac:spMkLst>
        </pc:spChg>
        <pc:spChg chg="add mod">
          <ac:chgData name="Paula Vázquez-Valero" userId="3a0e46d7-2099-40af-a155-aa45b68bfff3" providerId="ADAL" clId="{7BCEFAA6-6BE2-4A0D-9822-BBC044CC2845}" dt="2023-06-30T17:26:08.714" v="426" actId="1076"/>
          <ac:spMkLst>
            <pc:docMk/>
            <pc:sldMk cId="428515368" sldId="521"/>
            <ac:spMk id="62" creationId="{D03B02FD-003B-F988-4AE9-D4E7A2BB1465}"/>
          </ac:spMkLst>
        </pc:spChg>
        <pc:spChg chg="mod">
          <ac:chgData name="Paula Vázquez-Valero" userId="3a0e46d7-2099-40af-a155-aa45b68bfff3" providerId="ADAL" clId="{7BCEFAA6-6BE2-4A0D-9822-BBC044CC2845}" dt="2023-06-30T17:25:49.810" v="409" actId="1076"/>
          <ac:spMkLst>
            <pc:docMk/>
            <pc:sldMk cId="428515368" sldId="521"/>
            <ac:spMk id="64" creationId="{0ABCF693-F284-1CE7-3230-403636B7DB93}"/>
          </ac:spMkLst>
        </pc:spChg>
        <pc:spChg chg="mod">
          <ac:chgData name="Paula Vázquez-Valero" userId="3a0e46d7-2099-40af-a155-aa45b68bfff3" providerId="ADAL" clId="{7BCEFAA6-6BE2-4A0D-9822-BBC044CC2845}" dt="2023-06-30T17:25:49.810" v="409" actId="1076"/>
          <ac:spMkLst>
            <pc:docMk/>
            <pc:sldMk cId="428515368" sldId="521"/>
            <ac:spMk id="65" creationId="{11C60AA9-9824-E950-0A32-D4783B182487}"/>
          </ac:spMkLst>
        </pc:spChg>
        <pc:spChg chg="add mod">
          <ac:chgData name="Paula Vázquez-Valero" userId="3a0e46d7-2099-40af-a155-aa45b68bfff3" providerId="ADAL" clId="{7BCEFAA6-6BE2-4A0D-9822-BBC044CC2845}" dt="2023-06-30T17:26:08.714" v="426" actId="1076"/>
          <ac:spMkLst>
            <pc:docMk/>
            <pc:sldMk cId="428515368" sldId="521"/>
            <ac:spMk id="66" creationId="{FD045427-F61C-276E-6B2D-0AFC94E46384}"/>
          </ac:spMkLst>
        </pc:spChg>
        <pc:spChg chg="mod">
          <ac:chgData name="Paula Vázquez-Valero" userId="3a0e46d7-2099-40af-a155-aa45b68bfff3" providerId="ADAL" clId="{7BCEFAA6-6BE2-4A0D-9822-BBC044CC2845}" dt="2023-06-30T17:25:49.810" v="409" actId="1076"/>
          <ac:spMkLst>
            <pc:docMk/>
            <pc:sldMk cId="428515368" sldId="521"/>
            <ac:spMk id="68" creationId="{8D51413B-63DF-B22E-9B3E-E9A957BC1ADB}"/>
          </ac:spMkLst>
        </pc:spChg>
        <pc:spChg chg="mod">
          <ac:chgData name="Paula Vázquez-Valero" userId="3a0e46d7-2099-40af-a155-aa45b68bfff3" providerId="ADAL" clId="{7BCEFAA6-6BE2-4A0D-9822-BBC044CC2845}" dt="2023-06-30T17:25:49.810" v="409" actId="1076"/>
          <ac:spMkLst>
            <pc:docMk/>
            <pc:sldMk cId="428515368" sldId="521"/>
            <ac:spMk id="69" creationId="{1BEDBE5E-3E52-9383-C75C-4D29265BBF9D}"/>
          </ac:spMkLst>
        </pc:spChg>
        <pc:spChg chg="add mod">
          <ac:chgData name="Paula Vázquez-Valero" userId="3a0e46d7-2099-40af-a155-aa45b68bfff3" providerId="ADAL" clId="{7BCEFAA6-6BE2-4A0D-9822-BBC044CC2845}" dt="2023-06-30T17:26:08.714" v="426" actId="1076"/>
          <ac:spMkLst>
            <pc:docMk/>
            <pc:sldMk cId="428515368" sldId="521"/>
            <ac:spMk id="70" creationId="{56866291-D0D7-9528-0A77-D584C11FE481}"/>
          </ac:spMkLst>
        </pc:spChg>
        <pc:spChg chg="mod">
          <ac:chgData name="Paula Vázquez-Valero" userId="3a0e46d7-2099-40af-a155-aa45b68bfff3" providerId="ADAL" clId="{7BCEFAA6-6BE2-4A0D-9822-BBC044CC2845}" dt="2023-06-30T17:25:49.810" v="409" actId="1076"/>
          <ac:spMkLst>
            <pc:docMk/>
            <pc:sldMk cId="428515368" sldId="521"/>
            <ac:spMk id="72" creationId="{E6C97043-E2DF-C199-2376-DA07B3373CFA}"/>
          </ac:spMkLst>
        </pc:spChg>
        <pc:spChg chg="mod">
          <ac:chgData name="Paula Vázquez-Valero" userId="3a0e46d7-2099-40af-a155-aa45b68bfff3" providerId="ADAL" clId="{7BCEFAA6-6BE2-4A0D-9822-BBC044CC2845}" dt="2023-06-30T17:25:49.810" v="409" actId="1076"/>
          <ac:spMkLst>
            <pc:docMk/>
            <pc:sldMk cId="428515368" sldId="521"/>
            <ac:spMk id="73" creationId="{F8627E17-E151-D928-8705-BB92989B31F7}"/>
          </ac:spMkLst>
        </pc:spChg>
        <pc:spChg chg="add mod">
          <ac:chgData name="Paula Vázquez-Valero" userId="3a0e46d7-2099-40af-a155-aa45b68bfff3" providerId="ADAL" clId="{7BCEFAA6-6BE2-4A0D-9822-BBC044CC2845}" dt="2023-06-30T17:26:08.714" v="426" actId="1076"/>
          <ac:spMkLst>
            <pc:docMk/>
            <pc:sldMk cId="428515368" sldId="521"/>
            <ac:spMk id="74" creationId="{A205C985-B9FC-D9F0-E9EF-EDBFC1F41B1F}"/>
          </ac:spMkLst>
        </pc:spChg>
        <pc:spChg chg="add mod">
          <ac:chgData name="Paula Vázquez-Valero" userId="3a0e46d7-2099-40af-a155-aa45b68bfff3" providerId="ADAL" clId="{7BCEFAA6-6BE2-4A0D-9822-BBC044CC2845}" dt="2023-06-30T17:25:49.810" v="409" actId="1076"/>
          <ac:spMkLst>
            <pc:docMk/>
            <pc:sldMk cId="428515368" sldId="521"/>
            <ac:spMk id="75" creationId="{8A5C9171-9840-E95A-53F5-A18FEB8AC9F3}"/>
          </ac:spMkLst>
        </pc:spChg>
        <pc:grpChg chg="add mod">
          <ac:chgData name="Paula Vázquez-Valero" userId="3a0e46d7-2099-40af-a155-aa45b68bfff3" providerId="ADAL" clId="{7BCEFAA6-6BE2-4A0D-9822-BBC044CC2845}" dt="2023-06-30T17:25:49.810" v="409" actId="1076"/>
          <ac:grpSpMkLst>
            <pc:docMk/>
            <pc:sldMk cId="428515368" sldId="521"/>
            <ac:grpSpMk id="42" creationId="{196F5AEA-584B-3504-356E-23897E55CFB3}"/>
          </ac:grpSpMkLst>
        </pc:grpChg>
        <pc:grpChg chg="add mod">
          <ac:chgData name="Paula Vázquez-Valero" userId="3a0e46d7-2099-40af-a155-aa45b68bfff3" providerId="ADAL" clId="{7BCEFAA6-6BE2-4A0D-9822-BBC044CC2845}" dt="2023-06-30T17:25:49.810" v="409" actId="1076"/>
          <ac:grpSpMkLst>
            <pc:docMk/>
            <pc:sldMk cId="428515368" sldId="521"/>
            <ac:grpSpMk id="47" creationId="{0DA7EEB3-51E8-01E7-4222-8388B8A772E0}"/>
          </ac:grpSpMkLst>
        </pc:grpChg>
        <pc:grpChg chg="add mod">
          <ac:chgData name="Paula Vázquez-Valero" userId="3a0e46d7-2099-40af-a155-aa45b68bfff3" providerId="ADAL" clId="{7BCEFAA6-6BE2-4A0D-9822-BBC044CC2845}" dt="2023-06-30T17:25:49.810" v="409" actId="1076"/>
          <ac:grpSpMkLst>
            <pc:docMk/>
            <pc:sldMk cId="428515368" sldId="521"/>
            <ac:grpSpMk id="51" creationId="{0A56790E-ACC7-72FD-14D1-E03C4BDA3BF9}"/>
          </ac:grpSpMkLst>
        </pc:grpChg>
        <pc:grpChg chg="add mod">
          <ac:chgData name="Paula Vázquez-Valero" userId="3a0e46d7-2099-40af-a155-aa45b68bfff3" providerId="ADAL" clId="{7BCEFAA6-6BE2-4A0D-9822-BBC044CC2845}" dt="2023-06-30T17:25:49.810" v="409" actId="1076"/>
          <ac:grpSpMkLst>
            <pc:docMk/>
            <pc:sldMk cId="428515368" sldId="521"/>
            <ac:grpSpMk id="55" creationId="{53CF2B0E-7ABB-D969-70A5-F648B8F9A2F9}"/>
          </ac:grpSpMkLst>
        </pc:grpChg>
        <pc:grpChg chg="add mod">
          <ac:chgData name="Paula Vázquez-Valero" userId="3a0e46d7-2099-40af-a155-aa45b68bfff3" providerId="ADAL" clId="{7BCEFAA6-6BE2-4A0D-9822-BBC044CC2845}" dt="2023-06-30T17:25:49.810" v="409" actId="1076"/>
          <ac:grpSpMkLst>
            <pc:docMk/>
            <pc:sldMk cId="428515368" sldId="521"/>
            <ac:grpSpMk id="59" creationId="{17C33E28-D09A-025A-24ED-66765DD794B0}"/>
          </ac:grpSpMkLst>
        </pc:grpChg>
        <pc:grpChg chg="add mod">
          <ac:chgData name="Paula Vázquez-Valero" userId="3a0e46d7-2099-40af-a155-aa45b68bfff3" providerId="ADAL" clId="{7BCEFAA6-6BE2-4A0D-9822-BBC044CC2845}" dt="2023-06-30T17:25:49.810" v="409" actId="1076"/>
          <ac:grpSpMkLst>
            <pc:docMk/>
            <pc:sldMk cId="428515368" sldId="521"/>
            <ac:grpSpMk id="63" creationId="{9E1C850A-F371-2537-313E-9A92E48C103F}"/>
          </ac:grpSpMkLst>
        </pc:grpChg>
        <pc:grpChg chg="add mod">
          <ac:chgData name="Paula Vázquez-Valero" userId="3a0e46d7-2099-40af-a155-aa45b68bfff3" providerId="ADAL" clId="{7BCEFAA6-6BE2-4A0D-9822-BBC044CC2845}" dt="2023-06-30T17:25:49.810" v="409" actId="1076"/>
          <ac:grpSpMkLst>
            <pc:docMk/>
            <pc:sldMk cId="428515368" sldId="521"/>
            <ac:grpSpMk id="67" creationId="{E73C28F3-055C-3FB6-6FCD-3C2A68EE23EE}"/>
          </ac:grpSpMkLst>
        </pc:grpChg>
        <pc:grpChg chg="add mod">
          <ac:chgData name="Paula Vázquez-Valero" userId="3a0e46d7-2099-40af-a155-aa45b68bfff3" providerId="ADAL" clId="{7BCEFAA6-6BE2-4A0D-9822-BBC044CC2845}" dt="2023-06-30T17:25:49.810" v="409" actId="1076"/>
          <ac:grpSpMkLst>
            <pc:docMk/>
            <pc:sldMk cId="428515368" sldId="521"/>
            <ac:grpSpMk id="71" creationId="{031F6CB2-F2D1-D989-69DA-F318890CD2E9}"/>
          </ac:grpSpMkLst>
        </pc:grpChg>
        <pc:graphicFrameChg chg="del">
          <ac:chgData name="Paula Vázquez-Valero" userId="3a0e46d7-2099-40af-a155-aa45b68bfff3" providerId="ADAL" clId="{7BCEFAA6-6BE2-4A0D-9822-BBC044CC2845}" dt="2023-06-30T17:25:43.043" v="407" actId="478"/>
          <ac:graphicFrameMkLst>
            <pc:docMk/>
            <pc:sldMk cId="428515368" sldId="521"/>
            <ac:graphicFrameMk id="15" creationId="{BB0ADCDC-8A90-4A15-96CB-0FFFA31DC487}"/>
          </ac:graphicFrameMkLst>
        </pc:graphicFrameChg>
        <pc:picChg chg="del">
          <ac:chgData name="Paula Vázquez-Valero" userId="3a0e46d7-2099-40af-a155-aa45b68bfff3" providerId="ADAL" clId="{7BCEFAA6-6BE2-4A0D-9822-BBC044CC2845}" dt="2023-06-30T17:25:43.043" v="407" actId="478"/>
          <ac:picMkLst>
            <pc:docMk/>
            <pc:sldMk cId="428515368" sldId="521"/>
            <ac:picMk id="16" creationId="{78256151-E18B-4CAC-81D3-91C8C178824C}"/>
          </ac:picMkLst>
        </pc:picChg>
        <pc:picChg chg="del">
          <ac:chgData name="Paula Vázquez-Valero" userId="3a0e46d7-2099-40af-a155-aa45b68bfff3" providerId="ADAL" clId="{7BCEFAA6-6BE2-4A0D-9822-BBC044CC2845}" dt="2023-06-30T17:25:43.043" v="407" actId="478"/>
          <ac:picMkLst>
            <pc:docMk/>
            <pc:sldMk cId="428515368" sldId="521"/>
            <ac:picMk id="17" creationId="{398902F5-C20D-418C-ABFD-D7A5B53FD280}"/>
          </ac:picMkLst>
        </pc:picChg>
        <pc:picChg chg="del">
          <ac:chgData name="Paula Vázquez-Valero" userId="3a0e46d7-2099-40af-a155-aa45b68bfff3" providerId="ADAL" clId="{7BCEFAA6-6BE2-4A0D-9822-BBC044CC2845}" dt="2023-06-30T17:25:43.043" v="407" actId="478"/>
          <ac:picMkLst>
            <pc:docMk/>
            <pc:sldMk cId="428515368" sldId="521"/>
            <ac:picMk id="19" creationId="{EA87CE28-6B2C-4B39-9968-051F7571290B}"/>
          </ac:picMkLst>
        </pc:picChg>
        <pc:picChg chg="add mod">
          <ac:chgData name="Paula Vázquez-Valero" userId="3a0e46d7-2099-40af-a155-aa45b68bfff3" providerId="ADAL" clId="{7BCEFAA6-6BE2-4A0D-9822-BBC044CC2845}" dt="2023-06-30T17:26:08.714" v="426" actId="1076"/>
          <ac:picMkLst>
            <pc:docMk/>
            <pc:sldMk cId="428515368" sldId="521"/>
            <ac:picMk id="37" creationId="{7F9C083A-D64E-E44F-316B-69597444D04F}"/>
          </ac:picMkLst>
        </pc:picChg>
        <pc:picChg chg="add mod">
          <ac:chgData name="Paula Vázquez-Valero" userId="3a0e46d7-2099-40af-a155-aa45b68bfff3" providerId="ADAL" clId="{7BCEFAA6-6BE2-4A0D-9822-BBC044CC2845}" dt="2023-06-30T17:26:08.714" v="426" actId="1076"/>
          <ac:picMkLst>
            <pc:docMk/>
            <pc:sldMk cId="428515368" sldId="521"/>
            <ac:picMk id="38" creationId="{9E48B802-A4FF-21C2-C517-006A998E1537}"/>
          </ac:picMkLst>
        </pc:picChg>
        <pc:picChg chg="add mod">
          <ac:chgData name="Paula Vázquez-Valero" userId="3a0e46d7-2099-40af-a155-aa45b68bfff3" providerId="ADAL" clId="{7BCEFAA6-6BE2-4A0D-9822-BBC044CC2845}" dt="2023-06-30T17:26:08.714" v="426" actId="1076"/>
          <ac:picMkLst>
            <pc:docMk/>
            <pc:sldMk cId="428515368" sldId="521"/>
            <ac:picMk id="39" creationId="{5B8DC6B2-7A19-EB2B-E977-8382F85D8D14}"/>
          </ac:picMkLst>
        </pc:picChg>
        <pc:picChg chg="add mod">
          <ac:chgData name="Paula Vázquez-Valero" userId="3a0e46d7-2099-40af-a155-aa45b68bfff3" providerId="ADAL" clId="{7BCEFAA6-6BE2-4A0D-9822-BBC044CC2845}" dt="2023-06-30T17:26:08.714" v="426" actId="1076"/>
          <ac:picMkLst>
            <pc:docMk/>
            <pc:sldMk cId="428515368" sldId="521"/>
            <ac:picMk id="40" creationId="{FC67DBEC-C719-9B14-17BA-F69425041975}"/>
          </ac:picMkLst>
        </pc:picChg>
        <pc:picChg chg="add mod">
          <ac:chgData name="Paula Vázquez-Valero" userId="3a0e46d7-2099-40af-a155-aa45b68bfff3" providerId="ADAL" clId="{7BCEFAA6-6BE2-4A0D-9822-BBC044CC2845}" dt="2023-06-30T17:26:08.714" v="426" actId="1076"/>
          <ac:picMkLst>
            <pc:docMk/>
            <pc:sldMk cId="428515368" sldId="521"/>
            <ac:picMk id="41" creationId="{EDD25DEB-0A1F-2CA9-90D0-3201D92887D9}"/>
          </ac:picMkLst>
        </pc:picChg>
      </pc:sldChg>
      <pc:sldChg chg="addSp delSp modSp add mod modAnim modNotesTx">
        <pc:chgData name="Paula Vázquez-Valero" userId="3a0e46d7-2099-40af-a155-aa45b68bfff3" providerId="ADAL" clId="{7BCEFAA6-6BE2-4A0D-9822-BBC044CC2845}" dt="2023-06-30T17:59:12.817" v="1990" actId="20577"/>
        <pc:sldMkLst>
          <pc:docMk/>
          <pc:sldMk cId="3486258132" sldId="522"/>
        </pc:sldMkLst>
        <pc:spChg chg="del">
          <ac:chgData name="Paula Vázquez-Valero" userId="3a0e46d7-2099-40af-a155-aa45b68bfff3" providerId="ADAL" clId="{7BCEFAA6-6BE2-4A0D-9822-BBC044CC2845}" dt="2023-06-30T17:40:50.174" v="1496" actId="478"/>
          <ac:spMkLst>
            <pc:docMk/>
            <pc:sldMk cId="3486258132" sldId="522"/>
            <ac:spMk id="2" creationId="{D98E5F25-BB69-BE4E-ADE4-4C65CC8F9538}"/>
          </ac:spMkLst>
        </pc:spChg>
        <pc:spChg chg="del">
          <ac:chgData name="Paula Vázquez-Valero" userId="3a0e46d7-2099-40af-a155-aa45b68bfff3" providerId="ADAL" clId="{7BCEFAA6-6BE2-4A0D-9822-BBC044CC2845}" dt="2023-06-30T17:40:50.174" v="1496" actId="478"/>
          <ac:spMkLst>
            <pc:docMk/>
            <pc:sldMk cId="3486258132" sldId="522"/>
            <ac:spMk id="3" creationId="{A0628921-2811-3350-3A99-AD682301CDF5}"/>
          </ac:spMkLst>
        </pc:spChg>
        <pc:spChg chg="del">
          <ac:chgData name="Paula Vázquez-Valero" userId="3a0e46d7-2099-40af-a155-aa45b68bfff3" providerId="ADAL" clId="{7BCEFAA6-6BE2-4A0D-9822-BBC044CC2845}" dt="2023-06-30T17:40:50.174" v="1496" actId="478"/>
          <ac:spMkLst>
            <pc:docMk/>
            <pc:sldMk cId="3486258132" sldId="522"/>
            <ac:spMk id="13" creationId="{BC1A4B70-DCB3-9086-9A6B-1D142FF05F38}"/>
          </ac:spMkLst>
        </pc:spChg>
        <pc:spChg chg="add mod">
          <ac:chgData name="Paula Vázquez-Valero" userId="3a0e46d7-2099-40af-a155-aa45b68bfff3" providerId="ADAL" clId="{7BCEFAA6-6BE2-4A0D-9822-BBC044CC2845}" dt="2023-06-30T17:40:50.795" v="1497"/>
          <ac:spMkLst>
            <pc:docMk/>
            <pc:sldMk cId="3486258132" sldId="522"/>
            <ac:spMk id="16" creationId="{F884903D-4D44-2EE9-B15F-62F63B2A67E5}"/>
          </ac:spMkLst>
        </pc:spChg>
        <pc:spChg chg="add mod">
          <ac:chgData name="Paula Vázquez-Valero" userId="3a0e46d7-2099-40af-a155-aa45b68bfff3" providerId="ADAL" clId="{7BCEFAA6-6BE2-4A0D-9822-BBC044CC2845}" dt="2023-06-30T17:40:50.795" v="1497"/>
          <ac:spMkLst>
            <pc:docMk/>
            <pc:sldMk cId="3486258132" sldId="522"/>
            <ac:spMk id="17" creationId="{129C54E8-C929-FB41-C380-AC5E163AE0A4}"/>
          </ac:spMkLst>
        </pc:spChg>
        <pc:spChg chg="del">
          <ac:chgData name="Paula Vázquez-Valero" userId="3a0e46d7-2099-40af-a155-aa45b68bfff3" providerId="ADAL" clId="{7BCEFAA6-6BE2-4A0D-9822-BBC044CC2845}" dt="2023-06-30T17:40:50.174" v="1496" actId="478"/>
          <ac:spMkLst>
            <pc:docMk/>
            <pc:sldMk cId="3486258132" sldId="522"/>
            <ac:spMk id="18" creationId="{D2097987-FAC7-E8FD-8607-CBC2D6157633}"/>
          </ac:spMkLst>
        </pc:spChg>
        <pc:spChg chg="add mod">
          <ac:chgData name="Paula Vázquez-Valero" userId="3a0e46d7-2099-40af-a155-aa45b68bfff3" providerId="ADAL" clId="{7BCEFAA6-6BE2-4A0D-9822-BBC044CC2845}" dt="2023-06-30T17:40:50.795" v="1497"/>
          <ac:spMkLst>
            <pc:docMk/>
            <pc:sldMk cId="3486258132" sldId="522"/>
            <ac:spMk id="19" creationId="{AFF0A9A2-915F-BF17-7F59-C6C5F76A9AEB}"/>
          </ac:spMkLst>
        </pc:spChg>
        <pc:spChg chg="add mod">
          <ac:chgData name="Paula Vázquez-Valero" userId="3a0e46d7-2099-40af-a155-aa45b68bfff3" providerId="ADAL" clId="{7BCEFAA6-6BE2-4A0D-9822-BBC044CC2845}" dt="2023-06-30T17:40:50.795" v="1497"/>
          <ac:spMkLst>
            <pc:docMk/>
            <pc:sldMk cId="3486258132" sldId="522"/>
            <ac:spMk id="20" creationId="{1517F543-FCD3-D890-2775-3734F29D7066}"/>
          </ac:spMkLst>
        </pc:spChg>
        <pc:spChg chg="del">
          <ac:chgData name="Paula Vázquez-Valero" userId="3a0e46d7-2099-40af-a155-aa45b68bfff3" providerId="ADAL" clId="{7BCEFAA6-6BE2-4A0D-9822-BBC044CC2845}" dt="2023-06-30T17:41:01.154" v="1499" actId="478"/>
          <ac:spMkLst>
            <pc:docMk/>
            <pc:sldMk cId="3486258132" sldId="522"/>
            <ac:spMk id="22" creationId="{146590A5-B404-3970-B3FF-633D69ED9875}"/>
          </ac:spMkLst>
        </pc:spChg>
        <pc:spChg chg="add mod">
          <ac:chgData name="Paula Vázquez-Valero" userId="3a0e46d7-2099-40af-a155-aa45b68bfff3" providerId="ADAL" clId="{7BCEFAA6-6BE2-4A0D-9822-BBC044CC2845}" dt="2023-06-30T17:40:50.795" v="1497"/>
          <ac:spMkLst>
            <pc:docMk/>
            <pc:sldMk cId="3486258132" sldId="522"/>
            <ac:spMk id="23" creationId="{D7D6B8E0-BB68-4CA6-2513-68CCFE79077F}"/>
          </ac:spMkLst>
        </pc:spChg>
        <pc:spChg chg="add mod">
          <ac:chgData name="Paula Vázquez-Valero" userId="3a0e46d7-2099-40af-a155-aa45b68bfff3" providerId="ADAL" clId="{7BCEFAA6-6BE2-4A0D-9822-BBC044CC2845}" dt="2023-06-30T17:40:50.795" v="1497"/>
          <ac:spMkLst>
            <pc:docMk/>
            <pc:sldMk cId="3486258132" sldId="522"/>
            <ac:spMk id="24" creationId="{3F1D3752-6679-CC17-E00A-5AFF5467F85A}"/>
          </ac:spMkLst>
        </pc:spChg>
        <pc:spChg chg="del">
          <ac:chgData name="Paula Vázquez-Valero" userId="3a0e46d7-2099-40af-a155-aa45b68bfff3" providerId="ADAL" clId="{7BCEFAA6-6BE2-4A0D-9822-BBC044CC2845}" dt="2023-06-30T17:40:50.174" v="1496" actId="478"/>
          <ac:spMkLst>
            <pc:docMk/>
            <pc:sldMk cId="3486258132" sldId="522"/>
            <ac:spMk id="25" creationId="{4A1A266A-E936-B3D6-6232-0F2886243F98}"/>
          </ac:spMkLst>
        </pc:spChg>
        <pc:spChg chg="del">
          <ac:chgData name="Paula Vázquez-Valero" userId="3a0e46d7-2099-40af-a155-aa45b68bfff3" providerId="ADAL" clId="{7BCEFAA6-6BE2-4A0D-9822-BBC044CC2845}" dt="2023-06-30T17:40:50.174" v="1496" actId="478"/>
          <ac:spMkLst>
            <pc:docMk/>
            <pc:sldMk cId="3486258132" sldId="522"/>
            <ac:spMk id="26" creationId="{340D7E61-7A76-9514-7CBF-C6359853E510}"/>
          </ac:spMkLst>
        </pc:spChg>
        <pc:spChg chg="del">
          <ac:chgData name="Paula Vázquez-Valero" userId="3a0e46d7-2099-40af-a155-aa45b68bfff3" providerId="ADAL" clId="{7BCEFAA6-6BE2-4A0D-9822-BBC044CC2845}" dt="2023-06-30T17:40:50.174" v="1496" actId="478"/>
          <ac:spMkLst>
            <pc:docMk/>
            <pc:sldMk cId="3486258132" sldId="522"/>
            <ac:spMk id="27" creationId="{F1F84D3F-905F-891E-EA4B-BEF2FA15562B}"/>
          </ac:spMkLst>
        </pc:spChg>
        <pc:spChg chg="del">
          <ac:chgData name="Paula Vázquez-Valero" userId="3a0e46d7-2099-40af-a155-aa45b68bfff3" providerId="ADAL" clId="{7BCEFAA6-6BE2-4A0D-9822-BBC044CC2845}" dt="2023-06-30T17:40:50.174" v="1496" actId="478"/>
          <ac:spMkLst>
            <pc:docMk/>
            <pc:sldMk cId="3486258132" sldId="522"/>
            <ac:spMk id="28" creationId="{9CA9443C-040E-EC53-6354-E55C95EF4FDC}"/>
          </ac:spMkLst>
        </pc:spChg>
        <pc:spChg chg="del">
          <ac:chgData name="Paula Vázquez-Valero" userId="3a0e46d7-2099-40af-a155-aa45b68bfff3" providerId="ADAL" clId="{7BCEFAA6-6BE2-4A0D-9822-BBC044CC2845}" dt="2023-06-30T17:40:50.174" v="1496" actId="478"/>
          <ac:spMkLst>
            <pc:docMk/>
            <pc:sldMk cId="3486258132" sldId="522"/>
            <ac:spMk id="29" creationId="{E32F2A6E-0FC8-836F-4EA0-A8DAE3E9084E}"/>
          </ac:spMkLst>
        </pc:spChg>
        <pc:spChg chg="del">
          <ac:chgData name="Paula Vázquez-Valero" userId="3a0e46d7-2099-40af-a155-aa45b68bfff3" providerId="ADAL" clId="{7BCEFAA6-6BE2-4A0D-9822-BBC044CC2845}" dt="2023-06-30T17:40:50.174" v="1496" actId="478"/>
          <ac:spMkLst>
            <pc:docMk/>
            <pc:sldMk cId="3486258132" sldId="522"/>
            <ac:spMk id="30" creationId="{72526AC6-D57B-3082-99B4-5F3D5C326415}"/>
          </ac:spMkLst>
        </pc:spChg>
        <pc:spChg chg="del">
          <ac:chgData name="Paula Vázquez-Valero" userId="3a0e46d7-2099-40af-a155-aa45b68bfff3" providerId="ADAL" clId="{7BCEFAA6-6BE2-4A0D-9822-BBC044CC2845}" dt="2023-06-30T17:40:50.174" v="1496" actId="478"/>
          <ac:spMkLst>
            <pc:docMk/>
            <pc:sldMk cId="3486258132" sldId="522"/>
            <ac:spMk id="31" creationId="{0AC7FA47-4B16-0751-7C43-D9B29176D145}"/>
          </ac:spMkLst>
        </pc:spChg>
        <pc:spChg chg="del">
          <ac:chgData name="Paula Vázquez-Valero" userId="3a0e46d7-2099-40af-a155-aa45b68bfff3" providerId="ADAL" clId="{7BCEFAA6-6BE2-4A0D-9822-BBC044CC2845}" dt="2023-06-30T17:40:50.174" v="1496" actId="478"/>
          <ac:spMkLst>
            <pc:docMk/>
            <pc:sldMk cId="3486258132" sldId="522"/>
            <ac:spMk id="32" creationId="{E4AD40E4-89BD-6EE6-87CC-F248B99E4BC4}"/>
          </ac:spMkLst>
        </pc:spChg>
        <pc:spChg chg="del">
          <ac:chgData name="Paula Vázquez-Valero" userId="3a0e46d7-2099-40af-a155-aa45b68bfff3" providerId="ADAL" clId="{7BCEFAA6-6BE2-4A0D-9822-BBC044CC2845}" dt="2023-06-30T17:40:50.174" v="1496" actId="478"/>
          <ac:spMkLst>
            <pc:docMk/>
            <pc:sldMk cId="3486258132" sldId="522"/>
            <ac:spMk id="33" creationId="{48CEA3A9-0F17-D5C8-293E-FE021BBDE0C4}"/>
          </ac:spMkLst>
        </pc:spChg>
        <pc:spChg chg="del">
          <ac:chgData name="Paula Vázquez-Valero" userId="3a0e46d7-2099-40af-a155-aa45b68bfff3" providerId="ADAL" clId="{7BCEFAA6-6BE2-4A0D-9822-BBC044CC2845}" dt="2023-06-30T17:40:50.174" v="1496" actId="478"/>
          <ac:spMkLst>
            <pc:docMk/>
            <pc:sldMk cId="3486258132" sldId="522"/>
            <ac:spMk id="34" creationId="{FF16ECBF-DD77-37B7-5415-E55ED3105A5D}"/>
          </ac:spMkLst>
        </pc:spChg>
        <pc:spChg chg="del">
          <ac:chgData name="Paula Vázquez-Valero" userId="3a0e46d7-2099-40af-a155-aa45b68bfff3" providerId="ADAL" clId="{7BCEFAA6-6BE2-4A0D-9822-BBC044CC2845}" dt="2023-06-30T17:40:50.174" v="1496" actId="478"/>
          <ac:spMkLst>
            <pc:docMk/>
            <pc:sldMk cId="3486258132" sldId="522"/>
            <ac:spMk id="35" creationId="{7CDCB3CD-F4D5-F4AE-DA12-2EF92D0C53CE}"/>
          </ac:spMkLst>
        </pc:spChg>
        <pc:spChg chg="del">
          <ac:chgData name="Paula Vázquez-Valero" userId="3a0e46d7-2099-40af-a155-aa45b68bfff3" providerId="ADAL" clId="{7BCEFAA6-6BE2-4A0D-9822-BBC044CC2845}" dt="2023-06-30T17:40:50.174" v="1496" actId="478"/>
          <ac:spMkLst>
            <pc:docMk/>
            <pc:sldMk cId="3486258132" sldId="522"/>
            <ac:spMk id="36" creationId="{0925BD10-39D1-08C4-7F39-EADD5AFF29E5}"/>
          </ac:spMkLst>
        </pc:spChg>
        <pc:spChg chg="del">
          <ac:chgData name="Paula Vázquez-Valero" userId="3a0e46d7-2099-40af-a155-aa45b68bfff3" providerId="ADAL" clId="{7BCEFAA6-6BE2-4A0D-9822-BBC044CC2845}" dt="2023-06-30T17:40:50.174" v="1496" actId="478"/>
          <ac:spMkLst>
            <pc:docMk/>
            <pc:sldMk cId="3486258132" sldId="522"/>
            <ac:spMk id="45" creationId="{6E319174-FD4A-4496-FE52-428131C20395}"/>
          </ac:spMkLst>
        </pc:spChg>
        <pc:spChg chg="add mod">
          <ac:chgData name="Paula Vázquez-Valero" userId="3a0e46d7-2099-40af-a155-aa45b68bfff3" providerId="ADAL" clId="{7BCEFAA6-6BE2-4A0D-9822-BBC044CC2845}" dt="2023-06-30T17:40:50.795" v="1497"/>
          <ac:spMkLst>
            <pc:docMk/>
            <pc:sldMk cId="3486258132" sldId="522"/>
            <ac:spMk id="46" creationId="{366BF17B-EB1A-0437-46A3-B40224ED4111}"/>
          </ac:spMkLst>
        </pc:spChg>
        <pc:spChg chg="del">
          <ac:chgData name="Paula Vázquez-Valero" userId="3a0e46d7-2099-40af-a155-aa45b68bfff3" providerId="ADAL" clId="{7BCEFAA6-6BE2-4A0D-9822-BBC044CC2845}" dt="2023-06-30T17:40:50.174" v="1496" actId="478"/>
          <ac:spMkLst>
            <pc:docMk/>
            <pc:sldMk cId="3486258132" sldId="522"/>
            <ac:spMk id="50" creationId="{6888C6CC-2A67-0FCD-85FB-EE8DFFFEC119}"/>
          </ac:spMkLst>
        </pc:spChg>
        <pc:spChg chg="del">
          <ac:chgData name="Paula Vázquez-Valero" userId="3a0e46d7-2099-40af-a155-aa45b68bfff3" providerId="ADAL" clId="{7BCEFAA6-6BE2-4A0D-9822-BBC044CC2845}" dt="2023-06-30T17:40:50.174" v="1496" actId="478"/>
          <ac:spMkLst>
            <pc:docMk/>
            <pc:sldMk cId="3486258132" sldId="522"/>
            <ac:spMk id="54" creationId="{A0001105-E0E8-06C5-CDF2-00D41EFA2CB3}"/>
          </ac:spMkLst>
        </pc:spChg>
        <pc:spChg chg="del">
          <ac:chgData name="Paula Vázquez-Valero" userId="3a0e46d7-2099-40af-a155-aa45b68bfff3" providerId="ADAL" clId="{7BCEFAA6-6BE2-4A0D-9822-BBC044CC2845}" dt="2023-06-30T17:40:50.174" v="1496" actId="478"/>
          <ac:spMkLst>
            <pc:docMk/>
            <pc:sldMk cId="3486258132" sldId="522"/>
            <ac:spMk id="58" creationId="{AF512B27-A556-C3FC-6EFD-294E7C8F2D98}"/>
          </ac:spMkLst>
        </pc:spChg>
        <pc:spChg chg="del">
          <ac:chgData name="Paula Vázquez-Valero" userId="3a0e46d7-2099-40af-a155-aa45b68bfff3" providerId="ADAL" clId="{7BCEFAA6-6BE2-4A0D-9822-BBC044CC2845}" dt="2023-06-30T17:40:50.174" v="1496" actId="478"/>
          <ac:spMkLst>
            <pc:docMk/>
            <pc:sldMk cId="3486258132" sldId="522"/>
            <ac:spMk id="62" creationId="{D03B02FD-003B-F988-4AE9-D4E7A2BB1465}"/>
          </ac:spMkLst>
        </pc:spChg>
        <pc:spChg chg="del">
          <ac:chgData name="Paula Vázquez-Valero" userId="3a0e46d7-2099-40af-a155-aa45b68bfff3" providerId="ADAL" clId="{7BCEFAA6-6BE2-4A0D-9822-BBC044CC2845}" dt="2023-06-30T17:40:50.174" v="1496" actId="478"/>
          <ac:spMkLst>
            <pc:docMk/>
            <pc:sldMk cId="3486258132" sldId="522"/>
            <ac:spMk id="66" creationId="{FD045427-F61C-276E-6B2D-0AFC94E46384}"/>
          </ac:spMkLst>
        </pc:spChg>
        <pc:spChg chg="del">
          <ac:chgData name="Paula Vázquez-Valero" userId="3a0e46d7-2099-40af-a155-aa45b68bfff3" providerId="ADAL" clId="{7BCEFAA6-6BE2-4A0D-9822-BBC044CC2845}" dt="2023-06-30T17:40:50.174" v="1496" actId="478"/>
          <ac:spMkLst>
            <pc:docMk/>
            <pc:sldMk cId="3486258132" sldId="522"/>
            <ac:spMk id="70" creationId="{56866291-D0D7-9528-0A77-D584C11FE481}"/>
          </ac:spMkLst>
        </pc:spChg>
        <pc:spChg chg="del">
          <ac:chgData name="Paula Vázquez-Valero" userId="3a0e46d7-2099-40af-a155-aa45b68bfff3" providerId="ADAL" clId="{7BCEFAA6-6BE2-4A0D-9822-BBC044CC2845}" dt="2023-06-30T17:40:50.174" v="1496" actId="478"/>
          <ac:spMkLst>
            <pc:docMk/>
            <pc:sldMk cId="3486258132" sldId="522"/>
            <ac:spMk id="74" creationId="{A205C985-B9FC-D9F0-E9EF-EDBFC1F41B1F}"/>
          </ac:spMkLst>
        </pc:spChg>
        <pc:spChg chg="del">
          <ac:chgData name="Paula Vázquez-Valero" userId="3a0e46d7-2099-40af-a155-aa45b68bfff3" providerId="ADAL" clId="{7BCEFAA6-6BE2-4A0D-9822-BBC044CC2845}" dt="2023-06-30T17:40:50.174" v="1496" actId="478"/>
          <ac:spMkLst>
            <pc:docMk/>
            <pc:sldMk cId="3486258132" sldId="522"/>
            <ac:spMk id="75" creationId="{8A5C9171-9840-E95A-53F5-A18FEB8AC9F3}"/>
          </ac:spMkLst>
        </pc:spChg>
        <pc:spChg chg="add mod">
          <ac:chgData name="Paula Vázquez-Valero" userId="3a0e46d7-2099-40af-a155-aa45b68bfff3" providerId="ADAL" clId="{7BCEFAA6-6BE2-4A0D-9822-BBC044CC2845}" dt="2023-06-30T17:40:50.795" v="1497"/>
          <ac:spMkLst>
            <pc:docMk/>
            <pc:sldMk cId="3486258132" sldId="522"/>
            <ac:spMk id="76" creationId="{06395DE6-F989-5E98-7B3D-0635F036C56C}"/>
          </ac:spMkLst>
        </pc:spChg>
        <pc:spChg chg="add mod">
          <ac:chgData name="Paula Vázquez-Valero" userId="3a0e46d7-2099-40af-a155-aa45b68bfff3" providerId="ADAL" clId="{7BCEFAA6-6BE2-4A0D-9822-BBC044CC2845}" dt="2023-06-30T17:40:50.795" v="1497"/>
          <ac:spMkLst>
            <pc:docMk/>
            <pc:sldMk cId="3486258132" sldId="522"/>
            <ac:spMk id="79" creationId="{286495AF-2377-C1E3-F8E8-804D53E270F6}"/>
          </ac:spMkLst>
        </pc:spChg>
        <pc:spChg chg="add mod">
          <ac:chgData name="Paula Vázquez-Valero" userId="3a0e46d7-2099-40af-a155-aa45b68bfff3" providerId="ADAL" clId="{7BCEFAA6-6BE2-4A0D-9822-BBC044CC2845}" dt="2023-06-30T17:40:50.795" v="1497"/>
          <ac:spMkLst>
            <pc:docMk/>
            <pc:sldMk cId="3486258132" sldId="522"/>
            <ac:spMk id="80" creationId="{3FB0E633-A847-DB91-CB8C-CE84B9100C6C}"/>
          </ac:spMkLst>
        </pc:spChg>
        <pc:spChg chg="add mod">
          <ac:chgData name="Paula Vázquez-Valero" userId="3a0e46d7-2099-40af-a155-aa45b68bfff3" providerId="ADAL" clId="{7BCEFAA6-6BE2-4A0D-9822-BBC044CC2845}" dt="2023-06-30T17:41:19.602" v="1504" actId="1038"/>
          <ac:spMkLst>
            <pc:docMk/>
            <pc:sldMk cId="3486258132" sldId="522"/>
            <ac:spMk id="81" creationId="{F5B882F6-44CA-725B-24A5-68F196356756}"/>
          </ac:spMkLst>
        </pc:spChg>
        <pc:spChg chg="add mod">
          <ac:chgData name="Paula Vázquez-Valero" userId="3a0e46d7-2099-40af-a155-aa45b68bfff3" providerId="ADAL" clId="{7BCEFAA6-6BE2-4A0D-9822-BBC044CC2845}" dt="2023-06-30T17:40:50.795" v="1497"/>
          <ac:spMkLst>
            <pc:docMk/>
            <pc:sldMk cId="3486258132" sldId="522"/>
            <ac:spMk id="82" creationId="{4BFA778C-0130-A875-9689-18B01AC19A8E}"/>
          </ac:spMkLst>
        </pc:spChg>
        <pc:spChg chg="add mod">
          <ac:chgData name="Paula Vázquez-Valero" userId="3a0e46d7-2099-40af-a155-aa45b68bfff3" providerId="ADAL" clId="{7BCEFAA6-6BE2-4A0D-9822-BBC044CC2845}" dt="2023-06-30T17:40:50.795" v="1497"/>
          <ac:spMkLst>
            <pc:docMk/>
            <pc:sldMk cId="3486258132" sldId="522"/>
            <ac:spMk id="83" creationId="{F0CFE0D2-0512-1327-AF96-91B85209B1C9}"/>
          </ac:spMkLst>
        </pc:spChg>
        <pc:spChg chg="add mod">
          <ac:chgData name="Paula Vázquez-Valero" userId="3a0e46d7-2099-40af-a155-aa45b68bfff3" providerId="ADAL" clId="{7BCEFAA6-6BE2-4A0D-9822-BBC044CC2845}" dt="2023-06-30T17:40:50.795" v="1497"/>
          <ac:spMkLst>
            <pc:docMk/>
            <pc:sldMk cId="3486258132" sldId="522"/>
            <ac:spMk id="84" creationId="{3ADAB88F-98CC-E66E-F26C-3EACA4309766}"/>
          </ac:spMkLst>
        </pc:spChg>
        <pc:spChg chg="add mod">
          <ac:chgData name="Paula Vázquez-Valero" userId="3a0e46d7-2099-40af-a155-aa45b68bfff3" providerId="ADAL" clId="{7BCEFAA6-6BE2-4A0D-9822-BBC044CC2845}" dt="2023-06-30T17:40:50.795" v="1497"/>
          <ac:spMkLst>
            <pc:docMk/>
            <pc:sldMk cId="3486258132" sldId="522"/>
            <ac:spMk id="85" creationId="{FBC713E0-E0EE-D18E-C795-156CA9C9B368}"/>
          </ac:spMkLst>
        </pc:spChg>
        <pc:spChg chg="add mod">
          <ac:chgData name="Paula Vázquez-Valero" userId="3a0e46d7-2099-40af-a155-aa45b68bfff3" providerId="ADAL" clId="{7BCEFAA6-6BE2-4A0D-9822-BBC044CC2845}" dt="2023-06-30T17:40:50.795" v="1497"/>
          <ac:spMkLst>
            <pc:docMk/>
            <pc:sldMk cId="3486258132" sldId="522"/>
            <ac:spMk id="86" creationId="{670077A0-3FCD-F8D2-F7EC-05063AE9E6FD}"/>
          </ac:spMkLst>
        </pc:spChg>
        <pc:spChg chg="add mod">
          <ac:chgData name="Paula Vázquez-Valero" userId="3a0e46d7-2099-40af-a155-aa45b68bfff3" providerId="ADAL" clId="{7BCEFAA6-6BE2-4A0D-9822-BBC044CC2845}" dt="2023-06-30T17:40:50.795" v="1497"/>
          <ac:spMkLst>
            <pc:docMk/>
            <pc:sldMk cId="3486258132" sldId="522"/>
            <ac:spMk id="88" creationId="{EDCB7885-369E-62BE-62D2-52DD3FF3FCA5}"/>
          </ac:spMkLst>
        </pc:spChg>
        <pc:spChg chg="add mod">
          <ac:chgData name="Paula Vázquez-Valero" userId="3a0e46d7-2099-40af-a155-aa45b68bfff3" providerId="ADAL" clId="{7BCEFAA6-6BE2-4A0D-9822-BBC044CC2845}" dt="2023-06-30T17:40:50.795" v="1497"/>
          <ac:spMkLst>
            <pc:docMk/>
            <pc:sldMk cId="3486258132" sldId="522"/>
            <ac:spMk id="89" creationId="{61E21E52-20AF-E0C3-828B-20BEFAD9AB3B}"/>
          </ac:spMkLst>
        </pc:spChg>
        <pc:spChg chg="add mod">
          <ac:chgData name="Paula Vázquez-Valero" userId="3a0e46d7-2099-40af-a155-aa45b68bfff3" providerId="ADAL" clId="{7BCEFAA6-6BE2-4A0D-9822-BBC044CC2845}" dt="2023-06-30T17:42:22.375" v="1596" actId="1076"/>
          <ac:spMkLst>
            <pc:docMk/>
            <pc:sldMk cId="3486258132" sldId="522"/>
            <ac:spMk id="90" creationId="{34D2C7D3-488D-291D-2E9D-D3D9B16F2932}"/>
          </ac:spMkLst>
        </pc:spChg>
        <pc:spChg chg="add mod">
          <ac:chgData name="Paula Vázquez-Valero" userId="3a0e46d7-2099-40af-a155-aa45b68bfff3" providerId="ADAL" clId="{7BCEFAA6-6BE2-4A0D-9822-BBC044CC2845}" dt="2023-06-30T17:42:20.212" v="1595" actId="1076"/>
          <ac:spMkLst>
            <pc:docMk/>
            <pc:sldMk cId="3486258132" sldId="522"/>
            <ac:spMk id="91" creationId="{F40553F0-235E-657E-F169-C851D9CB40C9}"/>
          </ac:spMkLst>
        </pc:spChg>
        <pc:spChg chg="add mod">
          <ac:chgData name="Paula Vázquez-Valero" userId="3a0e46d7-2099-40af-a155-aa45b68bfff3" providerId="ADAL" clId="{7BCEFAA6-6BE2-4A0D-9822-BBC044CC2845}" dt="2023-06-30T17:42:28.687" v="1599" actId="1076"/>
          <ac:spMkLst>
            <pc:docMk/>
            <pc:sldMk cId="3486258132" sldId="522"/>
            <ac:spMk id="92" creationId="{362789F7-5D3C-91EE-1D92-D47DB63373D0}"/>
          </ac:spMkLst>
        </pc:spChg>
        <pc:spChg chg="add mod ord">
          <ac:chgData name="Paula Vázquez-Valero" userId="3a0e46d7-2099-40af-a155-aa45b68bfff3" providerId="ADAL" clId="{7BCEFAA6-6BE2-4A0D-9822-BBC044CC2845}" dt="2023-06-30T17:42:35.764" v="1603" actId="166"/>
          <ac:spMkLst>
            <pc:docMk/>
            <pc:sldMk cId="3486258132" sldId="522"/>
            <ac:spMk id="93" creationId="{2EEB5CCA-BE93-4CDF-0B87-090DEB60480A}"/>
          </ac:spMkLst>
        </pc:spChg>
        <pc:spChg chg="add mod">
          <ac:chgData name="Paula Vázquez-Valero" userId="3a0e46d7-2099-40af-a155-aa45b68bfff3" providerId="ADAL" clId="{7BCEFAA6-6BE2-4A0D-9822-BBC044CC2845}" dt="2023-06-30T17:41:27.737" v="1523" actId="1035"/>
          <ac:spMkLst>
            <pc:docMk/>
            <pc:sldMk cId="3486258132" sldId="522"/>
            <ac:spMk id="100" creationId="{5E599D75-A1D8-C51C-2063-0B5FC53BE57C}"/>
          </ac:spMkLst>
        </pc:spChg>
        <pc:spChg chg="add mod">
          <ac:chgData name="Paula Vázquez-Valero" userId="3a0e46d7-2099-40af-a155-aa45b68bfff3" providerId="ADAL" clId="{7BCEFAA6-6BE2-4A0D-9822-BBC044CC2845}" dt="2023-06-30T17:42:41.251" v="1605" actId="1076"/>
          <ac:spMkLst>
            <pc:docMk/>
            <pc:sldMk cId="3486258132" sldId="522"/>
            <ac:spMk id="101" creationId="{EE645575-D552-BD02-4843-E62A462B0FEA}"/>
          </ac:spMkLst>
        </pc:spChg>
        <pc:spChg chg="add del mod">
          <ac:chgData name="Paula Vázquez-Valero" userId="3a0e46d7-2099-40af-a155-aa45b68bfff3" providerId="ADAL" clId="{7BCEFAA6-6BE2-4A0D-9822-BBC044CC2845}" dt="2023-06-30T17:42:01.864" v="1587"/>
          <ac:spMkLst>
            <pc:docMk/>
            <pc:sldMk cId="3486258132" sldId="522"/>
            <ac:spMk id="102" creationId="{0985D453-988D-3668-654F-EF9166F9EE64}"/>
          </ac:spMkLst>
        </pc:spChg>
        <pc:spChg chg="add del mod">
          <ac:chgData name="Paula Vázquez-Valero" userId="3a0e46d7-2099-40af-a155-aa45b68bfff3" providerId="ADAL" clId="{7BCEFAA6-6BE2-4A0D-9822-BBC044CC2845}" dt="2023-06-30T17:42:03.227" v="1589"/>
          <ac:spMkLst>
            <pc:docMk/>
            <pc:sldMk cId="3486258132" sldId="522"/>
            <ac:spMk id="103" creationId="{68EA4174-0259-270C-914C-8336F2091F8A}"/>
          </ac:spMkLst>
        </pc:spChg>
        <pc:grpChg chg="del">
          <ac:chgData name="Paula Vázquez-Valero" userId="3a0e46d7-2099-40af-a155-aa45b68bfff3" providerId="ADAL" clId="{7BCEFAA6-6BE2-4A0D-9822-BBC044CC2845}" dt="2023-06-30T17:40:50.174" v="1496" actId="478"/>
          <ac:grpSpMkLst>
            <pc:docMk/>
            <pc:sldMk cId="3486258132" sldId="522"/>
            <ac:grpSpMk id="42" creationId="{196F5AEA-584B-3504-356E-23897E55CFB3}"/>
          </ac:grpSpMkLst>
        </pc:grpChg>
        <pc:grpChg chg="del">
          <ac:chgData name="Paula Vázquez-Valero" userId="3a0e46d7-2099-40af-a155-aa45b68bfff3" providerId="ADAL" clId="{7BCEFAA6-6BE2-4A0D-9822-BBC044CC2845}" dt="2023-06-30T17:40:50.174" v="1496" actId="478"/>
          <ac:grpSpMkLst>
            <pc:docMk/>
            <pc:sldMk cId="3486258132" sldId="522"/>
            <ac:grpSpMk id="47" creationId="{0DA7EEB3-51E8-01E7-4222-8388B8A772E0}"/>
          </ac:grpSpMkLst>
        </pc:grpChg>
        <pc:grpChg chg="del">
          <ac:chgData name="Paula Vázquez-Valero" userId="3a0e46d7-2099-40af-a155-aa45b68bfff3" providerId="ADAL" clId="{7BCEFAA6-6BE2-4A0D-9822-BBC044CC2845}" dt="2023-06-30T17:40:50.174" v="1496" actId="478"/>
          <ac:grpSpMkLst>
            <pc:docMk/>
            <pc:sldMk cId="3486258132" sldId="522"/>
            <ac:grpSpMk id="51" creationId="{0A56790E-ACC7-72FD-14D1-E03C4BDA3BF9}"/>
          </ac:grpSpMkLst>
        </pc:grpChg>
        <pc:grpChg chg="del">
          <ac:chgData name="Paula Vázquez-Valero" userId="3a0e46d7-2099-40af-a155-aa45b68bfff3" providerId="ADAL" clId="{7BCEFAA6-6BE2-4A0D-9822-BBC044CC2845}" dt="2023-06-30T17:40:50.174" v="1496" actId="478"/>
          <ac:grpSpMkLst>
            <pc:docMk/>
            <pc:sldMk cId="3486258132" sldId="522"/>
            <ac:grpSpMk id="55" creationId="{53CF2B0E-7ABB-D969-70A5-F648B8F9A2F9}"/>
          </ac:grpSpMkLst>
        </pc:grpChg>
        <pc:grpChg chg="del">
          <ac:chgData name="Paula Vázquez-Valero" userId="3a0e46d7-2099-40af-a155-aa45b68bfff3" providerId="ADAL" clId="{7BCEFAA6-6BE2-4A0D-9822-BBC044CC2845}" dt="2023-06-30T17:40:50.174" v="1496" actId="478"/>
          <ac:grpSpMkLst>
            <pc:docMk/>
            <pc:sldMk cId="3486258132" sldId="522"/>
            <ac:grpSpMk id="59" creationId="{17C33E28-D09A-025A-24ED-66765DD794B0}"/>
          </ac:grpSpMkLst>
        </pc:grpChg>
        <pc:grpChg chg="del">
          <ac:chgData name="Paula Vázquez-Valero" userId="3a0e46d7-2099-40af-a155-aa45b68bfff3" providerId="ADAL" clId="{7BCEFAA6-6BE2-4A0D-9822-BBC044CC2845}" dt="2023-06-30T17:40:50.174" v="1496" actId="478"/>
          <ac:grpSpMkLst>
            <pc:docMk/>
            <pc:sldMk cId="3486258132" sldId="522"/>
            <ac:grpSpMk id="63" creationId="{9E1C850A-F371-2537-313E-9A92E48C103F}"/>
          </ac:grpSpMkLst>
        </pc:grpChg>
        <pc:grpChg chg="del">
          <ac:chgData name="Paula Vázquez-Valero" userId="3a0e46d7-2099-40af-a155-aa45b68bfff3" providerId="ADAL" clId="{7BCEFAA6-6BE2-4A0D-9822-BBC044CC2845}" dt="2023-06-30T17:40:50.174" v="1496" actId="478"/>
          <ac:grpSpMkLst>
            <pc:docMk/>
            <pc:sldMk cId="3486258132" sldId="522"/>
            <ac:grpSpMk id="67" creationId="{E73C28F3-055C-3FB6-6FCD-3C2A68EE23EE}"/>
          </ac:grpSpMkLst>
        </pc:grpChg>
        <pc:grpChg chg="del">
          <ac:chgData name="Paula Vázquez-Valero" userId="3a0e46d7-2099-40af-a155-aa45b68bfff3" providerId="ADAL" clId="{7BCEFAA6-6BE2-4A0D-9822-BBC044CC2845}" dt="2023-06-30T17:40:50.174" v="1496" actId="478"/>
          <ac:grpSpMkLst>
            <pc:docMk/>
            <pc:sldMk cId="3486258132" sldId="522"/>
            <ac:grpSpMk id="71" creationId="{031F6CB2-F2D1-D989-69DA-F318890CD2E9}"/>
          </ac:grpSpMkLst>
        </pc:grpChg>
        <pc:picChg chg="add mod">
          <ac:chgData name="Paula Vázquez-Valero" userId="3a0e46d7-2099-40af-a155-aa45b68bfff3" providerId="ADAL" clId="{7BCEFAA6-6BE2-4A0D-9822-BBC044CC2845}" dt="2023-06-30T17:40:50.795" v="1497"/>
          <ac:picMkLst>
            <pc:docMk/>
            <pc:sldMk cId="3486258132" sldId="522"/>
            <ac:picMk id="15" creationId="{15765C9B-970C-B9E2-D34F-FE0D9241830F}"/>
          </ac:picMkLst>
        </pc:picChg>
        <pc:picChg chg="del">
          <ac:chgData name="Paula Vázquez-Valero" userId="3a0e46d7-2099-40af-a155-aa45b68bfff3" providerId="ADAL" clId="{7BCEFAA6-6BE2-4A0D-9822-BBC044CC2845}" dt="2023-06-30T17:40:58.077" v="1498" actId="478"/>
          <ac:picMkLst>
            <pc:docMk/>
            <pc:sldMk cId="3486258132" sldId="522"/>
            <ac:picMk id="21" creationId="{874A7B86-ADC4-407E-0E62-0BF8EB373019}"/>
          </ac:picMkLst>
        </pc:picChg>
        <pc:picChg chg="del">
          <ac:chgData name="Paula Vázquez-Valero" userId="3a0e46d7-2099-40af-a155-aa45b68bfff3" providerId="ADAL" clId="{7BCEFAA6-6BE2-4A0D-9822-BBC044CC2845}" dt="2023-06-30T17:40:50.174" v="1496" actId="478"/>
          <ac:picMkLst>
            <pc:docMk/>
            <pc:sldMk cId="3486258132" sldId="522"/>
            <ac:picMk id="37" creationId="{7F9C083A-D64E-E44F-316B-69597444D04F}"/>
          </ac:picMkLst>
        </pc:picChg>
        <pc:picChg chg="del">
          <ac:chgData name="Paula Vázquez-Valero" userId="3a0e46d7-2099-40af-a155-aa45b68bfff3" providerId="ADAL" clId="{7BCEFAA6-6BE2-4A0D-9822-BBC044CC2845}" dt="2023-06-30T17:40:50.174" v="1496" actId="478"/>
          <ac:picMkLst>
            <pc:docMk/>
            <pc:sldMk cId="3486258132" sldId="522"/>
            <ac:picMk id="38" creationId="{9E48B802-A4FF-21C2-C517-006A998E1537}"/>
          </ac:picMkLst>
        </pc:picChg>
        <pc:picChg chg="del">
          <ac:chgData name="Paula Vázquez-Valero" userId="3a0e46d7-2099-40af-a155-aa45b68bfff3" providerId="ADAL" clId="{7BCEFAA6-6BE2-4A0D-9822-BBC044CC2845}" dt="2023-06-30T17:40:50.174" v="1496" actId="478"/>
          <ac:picMkLst>
            <pc:docMk/>
            <pc:sldMk cId="3486258132" sldId="522"/>
            <ac:picMk id="39" creationId="{5B8DC6B2-7A19-EB2B-E977-8382F85D8D14}"/>
          </ac:picMkLst>
        </pc:picChg>
        <pc:picChg chg="del">
          <ac:chgData name="Paula Vázquez-Valero" userId="3a0e46d7-2099-40af-a155-aa45b68bfff3" providerId="ADAL" clId="{7BCEFAA6-6BE2-4A0D-9822-BBC044CC2845}" dt="2023-06-30T17:40:50.174" v="1496" actId="478"/>
          <ac:picMkLst>
            <pc:docMk/>
            <pc:sldMk cId="3486258132" sldId="522"/>
            <ac:picMk id="40" creationId="{FC67DBEC-C719-9B14-17BA-F69425041975}"/>
          </ac:picMkLst>
        </pc:picChg>
        <pc:picChg chg="del">
          <ac:chgData name="Paula Vázquez-Valero" userId="3a0e46d7-2099-40af-a155-aa45b68bfff3" providerId="ADAL" clId="{7BCEFAA6-6BE2-4A0D-9822-BBC044CC2845}" dt="2023-06-30T17:40:50.174" v="1496" actId="478"/>
          <ac:picMkLst>
            <pc:docMk/>
            <pc:sldMk cId="3486258132" sldId="522"/>
            <ac:picMk id="41" creationId="{EDD25DEB-0A1F-2CA9-90D0-3201D92887D9}"/>
          </ac:picMkLst>
        </pc:picChg>
        <pc:picChg chg="add mod">
          <ac:chgData name="Paula Vázquez-Valero" userId="3a0e46d7-2099-40af-a155-aa45b68bfff3" providerId="ADAL" clId="{7BCEFAA6-6BE2-4A0D-9822-BBC044CC2845}" dt="2023-06-30T17:42:25.972" v="1598" actId="1076"/>
          <ac:picMkLst>
            <pc:docMk/>
            <pc:sldMk cId="3486258132" sldId="522"/>
            <ac:picMk id="77" creationId="{909EA051-1CF0-E389-B8ED-27EC263C504D}"/>
          </ac:picMkLst>
        </pc:picChg>
        <pc:picChg chg="add mod">
          <ac:chgData name="Paula Vázquez-Valero" userId="3a0e46d7-2099-40af-a155-aa45b68bfff3" providerId="ADAL" clId="{7BCEFAA6-6BE2-4A0D-9822-BBC044CC2845}" dt="2023-06-30T17:42:30.433" v="1600" actId="1076"/>
          <ac:picMkLst>
            <pc:docMk/>
            <pc:sldMk cId="3486258132" sldId="522"/>
            <ac:picMk id="78" creationId="{7E2F4A9C-6FB9-3A89-7DF8-479ED04F0CFC}"/>
          </ac:picMkLst>
        </pc:picChg>
        <pc:picChg chg="add mod">
          <ac:chgData name="Paula Vázquez-Valero" userId="3a0e46d7-2099-40af-a155-aa45b68bfff3" providerId="ADAL" clId="{7BCEFAA6-6BE2-4A0D-9822-BBC044CC2845}" dt="2023-06-30T17:41:17.181" v="1503" actId="14100"/>
          <ac:picMkLst>
            <pc:docMk/>
            <pc:sldMk cId="3486258132" sldId="522"/>
            <ac:picMk id="87" creationId="{D7453D57-39C2-3F88-26E3-3BF65C9070C3}"/>
          </ac:picMkLst>
        </pc:picChg>
        <pc:picChg chg="add mod">
          <ac:chgData name="Paula Vázquez-Valero" userId="3a0e46d7-2099-40af-a155-aa45b68bfff3" providerId="ADAL" clId="{7BCEFAA6-6BE2-4A0D-9822-BBC044CC2845}" dt="2023-06-30T17:42:20.212" v="1595" actId="1076"/>
          <ac:picMkLst>
            <pc:docMk/>
            <pc:sldMk cId="3486258132" sldId="522"/>
            <ac:picMk id="94" creationId="{65A1085F-2410-880B-4CF4-355B045C1EDF}"/>
          </ac:picMkLst>
        </pc:picChg>
        <pc:picChg chg="add mod">
          <ac:chgData name="Paula Vázquez-Valero" userId="3a0e46d7-2099-40af-a155-aa45b68bfff3" providerId="ADAL" clId="{7BCEFAA6-6BE2-4A0D-9822-BBC044CC2845}" dt="2023-06-30T17:42:17.301" v="1594" actId="1076"/>
          <ac:picMkLst>
            <pc:docMk/>
            <pc:sldMk cId="3486258132" sldId="522"/>
            <ac:picMk id="95" creationId="{C74343E3-8775-B52C-3743-950AA5AB898C}"/>
          </ac:picMkLst>
        </pc:picChg>
        <pc:picChg chg="add mod">
          <ac:chgData name="Paula Vázquez-Valero" userId="3a0e46d7-2099-40af-a155-aa45b68bfff3" providerId="ADAL" clId="{7BCEFAA6-6BE2-4A0D-9822-BBC044CC2845}" dt="2023-06-30T17:42:17.301" v="1594" actId="1076"/>
          <ac:picMkLst>
            <pc:docMk/>
            <pc:sldMk cId="3486258132" sldId="522"/>
            <ac:picMk id="96" creationId="{DBA6A601-D264-A808-436F-0674496BA862}"/>
          </ac:picMkLst>
        </pc:picChg>
        <pc:picChg chg="add mod">
          <ac:chgData name="Paula Vázquez-Valero" userId="3a0e46d7-2099-40af-a155-aa45b68bfff3" providerId="ADAL" clId="{7BCEFAA6-6BE2-4A0D-9822-BBC044CC2845}" dt="2023-06-30T17:42:37.952" v="1604" actId="1076"/>
          <ac:picMkLst>
            <pc:docMk/>
            <pc:sldMk cId="3486258132" sldId="522"/>
            <ac:picMk id="97" creationId="{50135676-B0C9-BAB4-9D89-92DA893A1241}"/>
          </ac:picMkLst>
        </pc:picChg>
        <pc:picChg chg="add mod">
          <ac:chgData name="Paula Vázquez-Valero" userId="3a0e46d7-2099-40af-a155-aa45b68bfff3" providerId="ADAL" clId="{7BCEFAA6-6BE2-4A0D-9822-BBC044CC2845}" dt="2023-06-30T17:42:24.015" v="1597" actId="1076"/>
          <ac:picMkLst>
            <pc:docMk/>
            <pc:sldMk cId="3486258132" sldId="522"/>
            <ac:picMk id="98" creationId="{CA8D18F5-B168-39DA-41A0-6EC3F5DE38EA}"/>
          </ac:picMkLst>
        </pc:picChg>
        <pc:picChg chg="add mod">
          <ac:chgData name="Paula Vázquez-Valero" userId="3a0e46d7-2099-40af-a155-aa45b68bfff3" providerId="ADAL" clId="{7BCEFAA6-6BE2-4A0D-9822-BBC044CC2845}" dt="2023-06-30T17:41:23.515" v="1519" actId="1035"/>
          <ac:picMkLst>
            <pc:docMk/>
            <pc:sldMk cId="3486258132" sldId="522"/>
            <ac:picMk id="99" creationId="{4DDC54AC-D71F-D8C7-D9E1-C66616237805}"/>
          </ac:picMkLst>
        </pc:picChg>
      </pc:sldChg>
      <pc:sldChg chg="delSp add del mod modAnim modNotesTx">
        <pc:chgData name="Paula Vázquez-Valero" userId="3a0e46d7-2099-40af-a155-aa45b68bfff3" providerId="ADAL" clId="{7BCEFAA6-6BE2-4A0D-9822-BBC044CC2845}" dt="2023-06-30T18:00:27.132" v="2002" actId="47"/>
        <pc:sldMkLst>
          <pc:docMk/>
          <pc:sldMk cId="304451576" sldId="523"/>
        </pc:sldMkLst>
        <pc:spChg chg="del">
          <ac:chgData name="Paula Vázquez-Valero" userId="3a0e46d7-2099-40af-a155-aa45b68bfff3" providerId="ADAL" clId="{7BCEFAA6-6BE2-4A0D-9822-BBC044CC2845}" dt="2023-06-30T17:59:50.042" v="1998" actId="478"/>
          <ac:spMkLst>
            <pc:docMk/>
            <pc:sldMk cId="304451576" sldId="523"/>
            <ac:spMk id="17" creationId="{129C54E8-C929-FB41-C380-AC5E163AE0A4}"/>
          </ac:spMkLst>
        </pc:spChg>
        <pc:spChg chg="del">
          <ac:chgData name="Paula Vázquez-Valero" userId="3a0e46d7-2099-40af-a155-aa45b68bfff3" providerId="ADAL" clId="{7BCEFAA6-6BE2-4A0D-9822-BBC044CC2845}" dt="2023-06-30T17:59:50.042" v="1998" actId="478"/>
          <ac:spMkLst>
            <pc:docMk/>
            <pc:sldMk cId="304451576" sldId="523"/>
            <ac:spMk id="19" creationId="{AFF0A9A2-915F-BF17-7F59-C6C5F76A9AEB}"/>
          </ac:spMkLst>
        </pc:spChg>
        <pc:spChg chg="del">
          <ac:chgData name="Paula Vázquez-Valero" userId="3a0e46d7-2099-40af-a155-aa45b68bfff3" providerId="ADAL" clId="{7BCEFAA6-6BE2-4A0D-9822-BBC044CC2845}" dt="2023-06-30T17:59:50.042" v="1998" actId="478"/>
          <ac:spMkLst>
            <pc:docMk/>
            <pc:sldMk cId="304451576" sldId="523"/>
            <ac:spMk id="20" creationId="{1517F543-FCD3-D890-2775-3734F29D7066}"/>
          </ac:spMkLst>
        </pc:spChg>
        <pc:spChg chg="del">
          <ac:chgData name="Paula Vázquez-Valero" userId="3a0e46d7-2099-40af-a155-aa45b68bfff3" providerId="ADAL" clId="{7BCEFAA6-6BE2-4A0D-9822-BBC044CC2845}" dt="2023-06-30T17:59:50.042" v="1998" actId="478"/>
          <ac:spMkLst>
            <pc:docMk/>
            <pc:sldMk cId="304451576" sldId="523"/>
            <ac:spMk id="23" creationId="{D7D6B8E0-BB68-4CA6-2513-68CCFE79077F}"/>
          </ac:spMkLst>
        </pc:spChg>
        <pc:spChg chg="del">
          <ac:chgData name="Paula Vázquez-Valero" userId="3a0e46d7-2099-40af-a155-aa45b68bfff3" providerId="ADAL" clId="{7BCEFAA6-6BE2-4A0D-9822-BBC044CC2845}" dt="2023-06-30T17:59:50.042" v="1998" actId="478"/>
          <ac:spMkLst>
            <pc:docMk/>
            <pc:sldMk cId="304451576" sldId="523"/>
            <ac:spMk id="24" creationId="{3F1D3752-6679-CC17-E00A-5AFF5467F85A}"/>
          </ac:spMkLst>
        </pc:spChg>
        <pc:spChg chg="del">
          <ac:chgData name="Paula Vázquez-Valero" userId="3a0e46d7-2099-40af-a155-aa45b68bfff3" providerId="ADAL" clId="{7BCEFAA6-6BE2-4A0D-9822-BBC044CC2845}" dt="2023-06-30T17:59:50.042" v="1998" actId="478"/>
          <ac:spMkLst>
            <pc:docMk/>
            <pc:sldMk cId="304451576" sldId="523"/>
            <ac:spMk id="46" creationId="{366BF17B-EB1A-0437-46A3-B40224ED4111}"/>
          </ac:spMkLst>
        </pc:spChg>
        <pc:spChg chg="del">
          <ac:chgData name="Paula Vázquez-Valero" userId="3a0e46d7-2099-40af-a155-aa45b68bfff3" providerId="ADAL" clId="{7BCEFAA6-6BE2-4A0D-9822-BBC044CC2845}" dt="2023-06-30T17:59:50.042" v="1998" actId="478"/>
          <ac:spMkLst>
            <pc:docMk/>
            <pc:sldMk cId="304451576" sldId="523"/>
            <ac:spMk id="76" creationId="{06395DE6-F989-5E98-7B3D-0635F036C56C}"/>
          </ac:spMkLst>
        </pc:spChg>
        <pc:spChg chg="del">
          <ac:chgData name="Paula Vázquez-Valero" userId="3a0e46d7-2099-40af-a155-aa45b68bfff3" providerId="ADAL" clId="{7BCEFAA6-6BE2-4A0D-9822-BBC044CC2845}" dt="2023-06-30T17:59:50.042" v="1998" actId="478"/>
          <ac:spMkLst>
            <pc:docMk/>
            <pc:sldMk cId="304451576" sldId="523"/>
            <ac:spMk id="79" creationId="{286495AF-2377-C1E3-F8E8-804D53E270F6}"/>
          </ac:spMkLst>
        </pc:spChg>
        <pc:spChg chg="del">
          <ac:chgData name="Paula Vázquez-Valero" userId="3a0e46d7-2099-40af-a155-aa45b68bfff3" providerId="ADAL" clId="{7BCEFAA6-6BE2-4A0D-9822-BBC044CC2845}" dt="2023-06-30T17:59:50.042" v="1998" actId="478"/>
          <ac:spMkLst>
            <pc:docMk/>
            <pc:sldMk cId="304451576" sldId="523"/>
            <ac:spMk id="80" creationId="{3FB0E633-A847-DB91-CB8C-CE84B9100C6C}"/>
          </ac:spMkLst>
        </pc:spChg>
        <pc:spChg chg="del">
          <ac:chgData name="Paula Vázquez-Valero" userId="3a0e46d7-2099-40af-a155-aa45b68bfff3" providerId="ADAL" clId="{7BCEFAA6-6BE2-4A0D-9822-BBC044CC2845}" dt="2023-06-30T17:59:50.042" v="1998" actId="478"/>
          <ac:spMkLst>
            <pc:docMk/>
            <pc:sldMk cId="304451576" sldId="523"/>
            <ac:spMk id="81" creationId="{F5B882F6-44CA-725B-24A5-68F196356756}"/>
          </ac:spMkLst>
        </pc:spChg>
        <pc:spChg chg="del">
          <ac:chgData name="Paula Vázquez-Valero" userId="3a0e46d7-2099-40af-a155-aa45b68bfff3" providerId="ADAL" clId="{7BCEFAA6-6BE2-4A0D-9822-BBC044CC2845}" dt="2023-06-30T17:59:50.042" v="1998" actId="478"/>
          <ac:spMkLst>
            <pc:docMk/>
            <pc:sldMk cId="304451576" sldId="523"/>
            <ac:spMk id="82" creationId="{4BFA778C-0130-A875-9689-18B01AC19A8E}"/>
          </ac:spMkLst>
        </pc:spChg>
        <pc:spChg chg="del">
          <ac:chgData name="Paula Vázquez-Valero" userId="3a0e46d7-2099-40af-a155-aa45b68bfff3" providerId="ADAL" clId="{7BCEFAA6-6BE2-4A0D-9822-BBC044CC2845}" dt="2023-06-30T17:59:50.042" v="1998" actId="478"/>
          <ac:spMkLst>
            <pc:docMk/>
            <pc:sldMk cId="304451576" sldId="523"/>
            <ac:spMk id="83" creationId="{F0CFE0D2-0512-1327-AF96-91B85209B1C9}"/>
          </ac:spMkLst>
        </pc:spChg>
        <pc:spChg chg="del">
          <ac:chgData name="Paula Vázquez-Valero" userId="3a0e46d7-2099-40af-a155-aa45b68bfff3" providerId="ADAL" clId="{7BCEFAA6-6BE2-4A0D-9822-BBC044CC2845}" dt="2023-06-30T17:59:50.042" v="1998" actId="478"/>
          <ac:spMkLst>
            <pc:docMk/>
            <pc:sldMk cId="304451576" sldId="523"/>
            <ac:spMk id="84" creationId="{3ADAB88F-98CC-E66E-F26C-3EACA4309766}"/>
          </ac:spMkLst>
        </pc:spChg>
        <pc:spChg chg="del">
          <ac:chgData name="Paula Vázquez-Valero" userId="3a0e46d7-2099-40af-a155-aa45b68bfff3" providerId="ADAL" clId="{7BCEFAA6-6BE2-4A0D-9822-BBC044CC2845}" dt="2023-06-30T17:59:50.042" v="1998" actId="478"/>
          <ac:spMkLst>
            <pc:docMk/>
            <pc:sldMk cId="304451576" sldId="523"/>
            <ac:spMk id="85" creationId="{FBC713E0-E0EE-D18E-C795-156CA9C9B368}"/>
          </ac:spMkLst>
        </pc:spChg>
        <pc:spChg chg="del">
          <ac:chgData name="Paula Vázquez-Valero" userId="3a0e46d7-2099-40af-a155-aa45b68bfff3" providerId="ADAL" clId="{7BCEFAA6-6BE2-4A0D-9822-BBC044CC2845}" dt="2023-06-30T17:59:50.042" v="1998" actId="478"/>
          <ac:spMkLst>
            <pc:docMk/>
            <pc:sldMk cId="304451576" sldId="523"/>
            <ac:spMk id="86" creationId="{670077A0-3FCD-F8D2-F7EC-05063AE9E6FD}"/>
          </ac:spMkLst>
        </pc:spChg>
        <pc:spChg chg="del">
          <ac:chgData name="Paula Vázquez-Valero" userId="3a0e46d7-2099-40af-a155-aa45b68bfff3" providerId="ADAL" clId="{7BCEFAA6-6BE2-4A0D-9822-BBC044CC2845}" dt="2023-06-30T17:59:50.042" v="1998" actId="478"/>
          <ac:spMkLst>
            <pc:docMk/>
            <pc:sldMk cId="304451576" sldId="523"/>
            <ac:spMk id="88" creationId="{EDCB7885-369E-62BE-62D2-52DD3FF3FCA5}"/>
          </ac:spMkLst>
        </pc:spChg>
        <pc:spChg chg="del">
          <ac:chgData name="Paula Vázquez-Valero" userId="3a0e46d7-2099-40af-a155-aa45b68bfff3" providerId="ADAL" clId="{7BCEFAA6-6BE2-4A0D-9822-BBC044CC2845}" dt="2023-06-30T17:59:50.042" v="1998" actId="478"/>
          <ac:spMkLst>
            <pc:docMk/>
            <pc:sldMk cId="304451576" sldId="523"/>
            <ac:spMk id="89" creationId="{61E21E52-20AF-E0C3-828B-20BEFAD9AB3B}"/>
          </ac:spMkLst>
        </pc:spChg>
        <pc:spChg chg="del">
          <ac:chgData name="Paula Vázquez-Valero" userId="3a0e46d7-2099-40af-a155-aa45b68bfff3" providerId="ADAL" clId="{7BCEFAA6-6BE2-4A0D-9822-BBC044CC2845}" dt="2023-06-30T17:59:50.042" v="1998" actId="478"/>
          <ac:spMkLst>
            <pc:docMk/>
            <pc:sldMk cId="304451576" sldId="523"/>
            <ac:spMk id="90" creationId="{34D2C7D3-488D-291D-2E9D-D3D9B16F2932}"/>
          </ac:spMkLst>
        </pc:spChg>
        <pc:spChg chg="del">
          <ac:chgData name="Paula Vázquez-Valero" userId="3a0e46d7-2099-40af-a155-aa45b68bfff3" providerId="ADAL" clId="{7BCEFAA6-6BE2-4A0D-9822-BBC044CC2845}" dt="2023-06-30T17:59:50.042" v="1998" actId="478"/>
          <ac:spMkLst>
            <pc:docMk/>
            <pc:sldMk cId="304451576" sldId="523"/>
            <ac:spMk id="91" creationId="{F40553F0-235E-657E-F169-C851D9CB40C9}"/>
          </ac:spMkLst>
        </pc:spChg>
        <pc:spChg chg="del">
          <ac:chgData name="Paula Vázquez-Valero" userId="3a0e46d7-2099-40af-a155-aa45b68bfff3" providerId="ADAL" clId="{7BCEFAA6-6BE2-4A0D-9822-BBC044CC2845}" dt="2023-06-30T17:59:50.042" v="1998" actId="478"/>
          <ac:spMkLst>
            <pc:docMk/>
            <pc:sldMk cId="304451576" sldId="523"/>
            <ac:spMk id="92" creationId="{362789F7-5D3C-91EE-1D92-D47DB63373D0}"/>
          </ac:spMkLst>
        </pc:spChg>
        <pc:spChg chg="del">
          <ac:chgData name="Paula Vázquez-Valero" userId="3a0e46d7-2099-40af-a155-aa45b68bfff3" providerId="ADAL" clId="{7BCEFAA6-6BE2-4A0D-9822-BBC044CC2845}" dt="2023-06-30T17:59:50.042" v="1998" actId="478"/>
          <ac:spMkLst>
            <pc:docMk/>
            <pc:sldMk cId="304451576" sldId="523"/>
            <ac:spMk id="93" creationId="{2EEB5CCA-BE93-4CDF-0B87-090DEB60480A}"/>
          </ac:spMkLst>
        </pc:spChg>
        <pc:spChg chg="del">
          <ac:chgData name="Paula Vázquez-Valero" userId="3a0e46d7-2099-40af-a155-aa45b68bfff3" providerId="ADAL" clId="{7BCEFAA6-6BE2-4A0D-9822-BBC044CC2845}" dt="2023-06-30T17:59:50.042" v="1998" actId="478"/>
          <ac:spMkLst>
            <pc:docMk/>
            <pc:sldMk cId="304451576" sldId="523"/>
            <ac:spMk id="100" creationId="{5E599D75-A1D8-C51C-2063-0B5FC53BE57C}"/>
          </ac:spMkLst>
        </pc:spChg>
        <pc:spChg chg="del">
          <ac:chgData name="Paula Vázquez-Valero" userId="3a0e46d7-2099-40af-a155-aa45b68bfff3" providerId="ADAL" clId="{7BCEFAA6-6BE2-4A0D-9822-BBC044CC2845}" dt="2023-06-30T17:59:52.040" v="1999" actId="478"/>
          <ac:spMkLst>
            <pc:docMk/>
            <pc:sldMk cId="304451576" sldId="523"/>
            <ac:spMk id="101" creationId="{EE645575-D552-BD02-4843-E62A462B0FEA}"/>
          </ac:spMkLst>
        </pc:spChg>
        <pc:picChg chg="del">
          <ac:chgData name="Paula Vázquez-Valero" userId="3a0e46d7-2099-40af-a155-aa45b68bfff3" providerId="ADAL" clId="{7BCEFAA6-6BE2-4A0D-9822-BBC044CC2845}" dt="2023-06-30T17:59:50.042" v="1998" actId="478"/>
          <ac:picMkLst>
            <pc:docMk/>
            <pc:sldMk cId="304451576" sldId="523"/>
            <ac:picMk id="15" creationId="{15765C9B-970C-B9E2-D34F-FE0D9241830F}"/>
          </ac:picMkLst>
        </pc:picChg>
        <pc:picChg chg="del">
          <ac:chgData name="Paula Vázquez-Valero" userId="3a0e46d7-2099-40af-a155-aa45b68bfff3" providerId="ADAL" clId="{7BCEFAA6-6BE2-4A0D-9822-BBC044CC2845}" dt="2023-06-30T17:59:50.042" v="1998" actId="478"/>
          <ac:picMkLst>
            <pc:docMk/>
            <pc:sldMk cId="304451576" sldId="523"/>
            <ac:picMk id="77" creationId="{909EA051-1CF0-E389-B8ED-27EC263C504D}"/>
          </ac:picMkLst>
        </pc:picChg>
        <pc:picChg chg="del">
          <ac:chgData name="Paula Vázquez-Valero" userId="3a0e46d7-2099-40af-a155-aa45b68bfff3" providerId="ADAL" clId="{7BCEFAA6-6BE2-4A0D-9822-BBC044CC2845}" dt="2023-06-30T17:59:52.040" v="1999" actId="478"/>
          <ac:picMkLst>
            <pc:docMk/>
            <pc:sldMk cId="304451576" sldId="523"/>
            <ac:picMk id="78" creationId="{7E2F4A9C-6FB9-3A89-7DF8-479ED04F0CFC}"/>
          </ac:picMkLst>
        </pc:picChg>
        <pc:picChg chg="del">
          <ac:chgData name="Paula Vázquez-Valero" userId="3a0e46d7-2099-40af-a155-aa45b68bfff3" providerId="ADAL" clId="{7BCEFAA6-6BE2-4A0D-9822-BBC044CC2845}" dt="2023-06-30T17:59:50.042" v="1998" actId="478"/>
          <ac:picMkLst>
            <pc:docMk/>
            <pc:sldMk cId="304451576" sldId="523"/>
            <ac:picMk id="94" creationId="{65A1085F-2410-880B-4CF4-355B045C1EDF}"/>
          </ac:picMkLst>
        </pc:picChg>
        <pc:picChg chg="del">
          <ac:chgData name="Paula Vázquez-Valero" userId="3a0e46d7-2099-40af-a155-aa45b68bfff3" providerId="ADAL" clId="{7BCEFAA6-6BE2-4A0D-9822-BBC044CC2845}" dt="2023-06-30T17:59:50.042" v="1998" actId="478"/>
          <ac:picMkLst>
            <pc:docMk/>
            <pc:sldMk cId="304451576" sldId="523"/>
            <ac:picMk id="95" creationId="{C74343E3-8775-B52C-3743-950AA5AB898C}"/>
          </ac:picMkLst>
        </pc:picChg>
        <pc:picChg chg="del">
          <ac:chgData name="Paula Vázquez-Valero" userId="3a0e46d7-2099-40af-a155-aa45b68bfff3" providerId="ADAL" clId="{7BCEFAA6-6BE2-4A0D-9822-BBC044CC2845}" dt="2023-06-30T17:59:50.042" v="1998" actId="478"/>
          <ac:picMkLst>
            <pc:docMk/>
            <pc:sldMk cId="304451576" sldId="523"/>
            <ac:picMk id="96" creationId="{DBA6A601-D264-A808-436F-0674496BA862}"/>
          </ac:picMkLst>
        </pc:picChg>
        <pc:picChg chg="del">
          <ac:chgData name="Paula Vázquez-Valero" userId="3a0e46d7-2099-40af-a155-aa45b68bfff3" providerId="ADAL" clId="{7BCEFAA6-6BE2-4A0D-9822-BBC044CC2845}" dt="2023-06-30T17:59:50.042" v="1998" actId="478"/>
          <ac:picMkLst>
            <pc:docMk/>
            <pc:sldMk cId="304451576" sldId="523"/>
            <ac:picMk id="97" creationId="{50135676-B0C9-BAB4-9D89-92DA893A1241}"/>
          </ac:picMkLst>
        </pc:picChg>
        <pc:picChg chg="del">
          <ac:chgData name="Paula Vázquez-Valero" userId="3a0e46d7-2099-40af-a155-aa45b68bfff3" providerId="ADAL" clId="{7BCEFAA6-6BE2-4A0D-9822-BBC044CC2845}" dt="2023-06-30T17:59:50.042" v="1998" actId="478"/>
          <ac:picMkLst>
            <pc:docMk/>
            <pc:sldMk cId="304451576" sldId="523"/>
            <ac:picMk id="98" creationId="{CA8D18F5-B168-39DA-41A0-6EC3F5DE38EA}"/>
          </ac:picMkLst>
        </pc:picChg>
        <pc:picChg chg="del">
          <ac:chgData name="Paula Vázquez-Valero" userId="3a0e46d7-2099-40af-a155-aa45b68bfff3" providerId="ADAL" clId="{7BCEFAA6-6BE2-4A0D-9822-BBC044CC2845}" dt="2023-06-30T17:59:50.042" v="1998" actId="478"/>
          <ac:picMkLst>
            <pc:docMk/>
            <pc:sldMk cId="304451576" sldId="523"/>
            <ac:picMk id="99" creationId="{4DDC54AC-D71F-D8C7-D9E1-C66616237805}"/>
          </ac:picMkLst>
        </pc:picChg>
      </pc:sldChg>
      <pc:sldChg chg="delSp modSp add modAnim">
        <pc:chgData name="Paula Vázquez-Valero" userId="3a0e46d7-2099-40af-a155-aa45b68bfff3" providerId="ADAL" clId="{7BCEFAA6-6BE2-4A0D-9822-BBC044CC2845}" dt="2023-06-30T18:02:46.798" v="2058" actId="207"/>
        <pc:sldMkLst>
          <pc:docMk/>
          <pc:sldMk cId="2207160409" sldId="523"/>
        </pc:sldMkLst>
        <pc:spChg chg="del">
          <ac:chgData name="Paula Vázquez-Valero" userId="3a0e46d7-2099-40af-a155-aa45b68bfff3" providerId="ADAL" clId="{7BCEFAA6-6BE2-4A0D-9822-BBC044CC2845}" dt="2023-06-30T18:02:40.092" v="2055" actId="478"/>
          <ac:spMkLst>
            <pc:docMk/>
            <pc:sldMk cId="2207160409" sldId="523"/>
            <ac:spMk id="2" creationId="{4237437E-AEA5-6539-2096-93E0D85B780F}"/>
          </ac:spMkLst>
        </pc:spChg>
        <pc:spChg chg="del">
          <ac:chgData name="Paula Vázquez-Valero" userId="3a0e46d7-2099-40af-a155-aa45b68bfff3" providerId="ADAL" clId="{7BCEFAA6-6BE2-4A0D-9822-BBC044CC2845}" dt="2023-06-30T18:02:40.092" v="2055" actId="478"/>
          <ac:spMkLst>
            <pc:docMk/>
            <pc:sldMk cId="2207160409" sldId="523"/>
            <ac:spMk id="3" creationId="{28279198-9D6D-BE83-5199-6028C746DC49}"/>
          </ac:spMkLst>
        </pc:spChg>
        <pc:spChg chg="mod">
          <ac:chgData name="Paula Vázquez-Valero" userId="3a0e46d7-2099-40af-a155-aa45b68bfff3" providerId="ADAL" clId="{7BCEFAA6-6BE2-4A0D-9822-BBC044CC2845}" dt="2023-06-30T18:02:34.450" v="2054" actId="20577"/>
          <ac:spMkLst>
            <pc:docMk/>
            <pc:sldMk cId="2207160409" sldId="523"/>
            <ac:spMk id="11" creationId="{0249059F-224C-4D56-870F-7E72075091DA}"/>
          </ac:spMkLst>
        </pc:spChg>
        <pc:spChg chg="del">
          <ac:chgData name="Paula Vázquez-Valero" userId="3a0e46d7-2099-40af-a155-aa45b68bfff3" providerId="ADAL" clId="{7BCEFAA6-6BE2-4A0D-9822-BBC044CC2845}" dt="2023-06-30T18:02:40.092" v="2055" actId="478"/>
          <ac:spMkLst>
            <pc:docMk/>
            <pc:sldMk cId="2207160409" sldId="523"/>
            <ac:spMk id="13" creationId="{D6E268DB-1D11-B92E-3229-3D741B3018F6}"/>
          </ac:spMkLst>
        </pc:spChg>
        <pc:spChg chg="del">
          <ac:chgData name="Paula Vázquez-Valero" userId="3a0e46d7-2099-40af-a155-aa45b68bfff3" providerId="ADAL" clId="{7BCEFAA6-6BE2-4A0D-9822-BBC044CC2845}" dt="2023-06-30T18:02:40.092" v="2055" actId="478"/>
          <ac:spMkLst>
            <pc:docMk/>
            <pc:sldMk cId="2207160409" sldId="523"/>
            <ac:spMk id="18" creationId="{53AC4A2B-677C-91E7-3212-C753CA8D49CD}"/>
          </ac:spMkLst>
        </pc:spChg>
        <pc:spChg chg="del">
          <ac:chgData name="Paula Vázquez-Valero" userId="3a0e46d7-2099-40af-a155-aa45b68bfff3" providerId="ADAL" clId="{7BCEFAA6-6BE2-4A0D-9822-BBC044CC2845}" dt="2023-06-30T18:02:40.092" v="2055" actId="478"/>
          <ac:spMkLst>
            <pc:docMk/>
            <pc:sldMk cId="2207160409" sldId="523"/>
            <ac:spMk id="25" creationId="{BBF1DA36-90A7-97DC-8D5D-B96679D4462C}"/>
          </ac:spMkLst>
        </pc:spChg>
        <pc:spChg chg="del">
          <ac:chgData name="Paula Vázquez-Valero" userId="3a0e46d7-2099-40af-a155-aa45b68bfff3" providerId="ADAL" clId="{7BCEFAA6-6BE2-4A0D-9822-BBC044CC2845}" dt="2023-06-30T18:02:40.092" v="2055" actId="478"/>
          <ac:spMkLst>
            <pc:docMk/>
            <pc:sldMk cId="2207160409" sldId="523"/>
            <ac:spMk id="26" creationId="{D3938697-C4DE-3A5C-ADB3-152B96004105}"/>
          </ac:spMkLst>
        </pc:spChg>
        <pc:spChg chg="del">
          <ac:chgData name="Paula Vázquez-Valero" userId="3a0e46d7-2099-40af-a155-aa45b68bfff3" providerId="ADAL" clId="{7BCEFAA6-6BE2-4A0D-9822-BBC044CC2845}" dt="2023-06-30T18:02:40.092" v="2055" actId="478"/>
          <ac:spMkLst>
            <pc:docMk/>
            <pc:sldMk cId="2207160409" sldId="523"/>
            <ac:spMk id="27" creationId="{52BDA732-D77C-8B48-481B-78EBC026451D}"/>
          </ac:spMkLst>
        </pc:spChg>
        <pc:spChg chg="del">
          <ac:chgData name="Paula Vázquez-Valero" userId="3a0e46d7-2099-40af-a155-aa45b68bfff3" providerId="ADAL" clId="{7BCEFAA6-6BE2-4A0D-9822-BBC044CC2845}" dt="2023-06-30T18:02:40.092" v="2055" actId="478"/>
          <ac:spMkLst>
            <pc:docMk/>
            <pc:sldMk cId="2207160409" sldId="523"/>
            <ac:spMk id="28" creationId="{592FC482-0855-CA9D-744A-25D727AB7444}"/>
          </ac:spMkLst>
        </pc:spChg>
        <pc:spChg chg="del">
          <ac:chgData name="Paula Vázquez-Valero" userId="3a0e46d7-2099-40af-a155-aa45b68bfff3" providerId="ADAL" clId="{7BCEFAA6-6BE2-4A0D-9822-BBC044CC2845}" dt="2023-06-30T18:02:42.954" v="2056" actId="478"/>
          <ac:spMkLst>
            <pc:docMk/>
            <pc:sldMk cId="2207160409" sldId="523"/>
            <ac:spMk id="29" creationId="{C54E9058-6092-A3A7-7E18-05025E4B4EF4}"/>
          </ac:spMkLst>
        </pc:spChg>
        <pc:spChg chg="del">
          <ac:chgData name="Paula Vázquez-Valero" userId="3a0e46d7-2099-40af-a155-aa45b68bfff3" providerId="ADAL" clId="{7BCEFAA6-6BE2-4A0D-9822-BBC044CC2845}" dt="2023-06-30T18:02:40.092" v="2055" actId="478"/>
          <ac:spMkLst>
            <pc:docMk/>
            <pc:sldMk cId="2207160409" sldId="523"/>
            <ac:spMk id="30" creationId="{8B761318-103D-3998-40D5-C88292B98A22}"/>
          </ac:spMkLst>
        </pc:spChg>
        <pc:spChg chg="del">
          <ac:chgData name="Paula Vázquez-Valero" userId="3a0e46d7-2099-40af-a155-aa45b68bfff3" providerId="ADAL" clId="{7BCEFAA6-6BE2-4A0D-9822-BBC044CC2845}" dt="2023-06-30T18:02:40.092" v="2055" actId="478"/>
          <ac:spMkLst>
            <pc:docMk/>
            <pc:sldMk cId="2207160409" sldId="523"/>
            <ac:spMk id="31" creationId="{9BD08D60-01E3-EFC1-FB61-1D52A71D0073}"/>
          </ac:spMkLst>
        </pc:spChg>
        <pc:spChg chg="del">
          <ac:chgData name="Paula Vázquez-Valero" userId="3a0e46d7-2099-40af-a155-aa45b68bfff3" providerId="ADAL" clId="{7BCEFAA6-6BE2-4A0D-9822-BBC044CC2845}" dt="2023-06-30T18:02:40.092" v="2055" actId="478"/>
          <ac:spMkLst>
            <pc:docMk/>
            <pc:sldMk cId="2207160409" sldId="523"/>
            <ac:spMk id="32" creationId="{DB6A2A65-A7A0-F9F9-9E11-48910D1BD5BE}"/>
          </ac:spMkLst>
        </pc:spChg>
        <pc:spChg chg="del">
          <ac:chgData name="Paula Vázquez-Valero" userId="3a0e46d7-2099-40af-a155-aa45b68bfff3" providerId="ADAL" clId="{7BCEFAA6-6BE2-4A0D-9822-BBC044CC2845}" dt="2023-06-30T18:02:40.092" v="2055" actId="478"/>
          <ac:spMkLst>
            <pc:docMk/>
            <pc:sldMk cId="2207160409" sldId="523"/>
            <ac:spMk id="33" creationId="{8739E78D-A899-78F1-76B1-0F3979A6EDAF}"/>
          </ac:spMkLst>
        </pc:spChg>
        <pc:spChg chg="del">
          <ac:chgData name="Paula Vázquez-Valero" userId="3a0e46d7-2099-40af-a155-aa45b68bfff3" providerId="ADAL" clId="{7BCEFAA6-6BE2-4A0D-9822-BBC044CC2845}" dt="2023-06-30T18:02:40.092" v="2055" actId="478"/>
          <ac:spMkLst>
            <pc:docMk/>
            <pc:sldMk cId="2207160409" sldId="523"/>
            <ac:spMk id="34" creationId="{7F618B27-96FD-051E-FFE4-87DC44214119}"/>
          </ac:spMkLst>
        </pc:spChg>
        <pc:spChg chg="del">
          <ac:chgData name="Paula Vázquez-Valero" userId="3a0e46d7-2099-40af-a155-aa45b68bfff3" providerId="ADAL" clId="{7BCEFAA6-6BE2-4A0D-9822-BBC044CC2845}" dt="2023-06-30T18:02:40.092" v="2055" actId="478"/>
          <ac:spMkLst>
            <pc:docMk/>
            <pc:sldMk cId="2207160409" sldId="523"/>
            <ac:spMk id="35" creationId="{980ED16A-8B05-0CA0-DE5E-8E90CF3F5D25}"/>
          </ac:spMkLst>
        </pc:spChg>
        <pc:spChg chg="del">
          <ac:chgData name="Paula Vázquez-Valero" userId="3a0e46d7-2099-40af-a155-aa45b68bfff3" providerId="ADAL" clId="{7BCEFAA6-6BE2-4A0D-9822-BBC044CC2845}" dt="2023-06-30T18:02:40.092" v="2055" actId="478"/>
          <ac:spMkLst>
            <pc:docMk/>
            <pc:sldMk cId="2207160409" sldId="523"/>
            <ac:spMk id="36" creationId="{737012D8-7E50-E966-2B55-858A437B1ABF}"/>
          </ac:spMkLst>
        </pc:spChg>
        <pc:spChg chg="del">
          <ac:chgData name="Paula Vázquez-Valero" userId="3a0e46d7-2099-40af-a155-aa45b68bfff3" providerId="ADAL" clId="{7BCEFAA6-6BE2-4A0D-9822-BBC044CC2845}" dt="2023-06-30T18:02:40.092" v="2055" actId="478"/>
          <ac:spMkLst>
            <pc:docMk/>
            <pc:sldMk cId="2207160409" sldId="523"/>
            <ac:spMk id="37" creationId="{28C74A88-0695-0333-C8B7-3EC3DEB02DAE}"/>
          </ac:spMkLst>
        </pc:spChg>
        <pc:spChg chg="del">
          <ac:chgData name="Paula Vázquez-Valero" userId="3a0e46d7-2099-40af-a155-aa45b68bfff3" providerId="ADAL" clId="{7BCEFAA6-6BE2-4A0D-9822-BBC044CC2845}" dt="2023-06-30T18:02:42.954" v="2056" actId="478"/>
          <ac:spMkLst>
            <pc:docMk/>
            <pc:sldMk cId="2207160409" sldId="523"/>
            <ac:spMk id="38" creationId="{92AA55F4-D1E6-BAA8-62D1-A9E5FDADE56F}"/>
          </ac:spMkLst>
        </pc:spChg>
        <pc:spChg chg="del">
          <ac:chgData name="Paula Vázquez-Valero" userId="3a0e46d7-2099-40af-a155-aa45b68bfff3" providerId="ADAL" clId="{7BCEFAA6-6BE2-4A0D-9822-BBC044CC2845}" dt="2023-06-30T18:02:40.092" v="2055" actId="478"/>
          <ac:spMkLst>
            <pc:docMk/>
            <pc:sldMk cId="2207160409" sldId="523"/>
            <ac:spMk id="39" creationId="{A386E23B-0D91-E726-23EC-712A39816C11}"/>
          </ac:spMkLst>
        </pc:spChg>
        <pc:spChg chg="del">
          <ac:chgData name="Paula Vázquez-Valero" userId="3a0e46d7-2099-40af-a155-aa45b68bfff3" providerId="ADAL" clId="{7BCEFAA6-6BE2-4A0D-9822-BBC044CC2845}" dt="2023-06-30T18:02:40.092" v="2055" actId="478"/>
          <ac:spMkLst>
            <pc:docMk/>
            <pc:sldMk cId="2207160409" sldId="523"/>
            <ac:spMk id="40" creationId="{955A33C3-4264-A9E2-0CCC-BC95C1AB7808}"/>
          </ac:spMkLst>
        </pc:spChg>
        <pc:spChg chg="del">
          <ac:chgData name="Paula Vázquez-Valero" userId="3a0e46d7-2099-40af-a155-aa45b68bfff3" providerId="ADAL" clId="{7BCEFAA6-6BE2-4A0D-9822-BBC044CC2845}" dt="2023-06-30T18:02:40.092" v="2055" actId="478"/>
          <ac:spMkLst>
            <pc:docMk/>
            <pc:sldMk cId="2207160409" sldId="523"/>
            <ac:spMk id="41" creationId="{69C3D37A-CFF3-DCBA-8D63-9AA06D3FBFD9}"/>
          </ac:spMkLst>
        </pc:spChg>
        <pc:graphicFrameChg chg="mod">
          <ac:chgData name="Paula Vázquez-Valero" userId="3a0e46d7-2099-40af-a155-aa45b68bfff3" providerId="ADAL" clId="{7BCEFAA6-6BE2-4A0D-9822-BBC044CC2845}" dt="2023-06-30T18:02:46.798" v="2058" actId="207"/>
          <ac:graphicFrameMkLst>
            <pc:docMk/>
            <pc:sldMk cId="2207160409" sldId="523"/>
            <ac:graphicFrameMk id="15" creationId="{BB0ADCDC-8A90-4A15-96CB-0FFFA31DC48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9BE4F-8296-42BF-864C-A407BC4A178C}" type="datetimeFigureOut">
              <a:rPr lang="en-GB" smtClean="0"/>
              <a:t>01/07/2023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5D71B-1040-4E96-8999-5AB5E95E8BB1}" type="slidenum">
              <a:rPr lang="en-GB" smtClean="0"/>
              <a:t>‹#›</a:t>
            </a:fld>
            <a:endParaRPr lang="en-GB"/>
          </a:p>
        </p:txBody>
      </p:sp>
    </p:spTree>
    <p:extLst>
      <p:ext uri="{BB962C8B-B14F-4D97-AF65-F5344CB8AC3E}">
        <p14:creationId xmlns:p14="http://schemas.microsoft.com/office/powerpoint/2010/main" val="176829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3864"/>
                </a:solidFill>
                <a:effectLst/>
                <a:latin typeface="Calibri" panose="020F0502020204030204" pitchFamily="34" charset="0"/>
                <a:ea typeface="Arial"/>
                <a:cs typeface="Arial"/>
                <a:sym typeface="Arial"/>
              </a:rPr>
              <a:t>Phonics: </a:t>
            </a:r>
            <a:r>
              <a:rPr lang="en-GB" sz="1200" b="1" dirty="0" err="1">
                <a:solidFill>
                  <a:srgbClr val="1F3864"/>
                </a:solidFill>
                <a:latin typeface="Arial"/>
                <a:ea typeface="Arial"/>
                <a:cs typeface="Arial"/>
                <a:sym typeface="Arial"/>
              </a:rPr>
              <a:t>decir</a:t>
            </a:r>
            <a:r>
              <a:rPr lang="en-GB" sz="1200" b="1" dirty="0">
                <a:solidFill>
                  <a:srgbClr val="1F3864"/>
                </a:solidFill>
                <a:latin typeface="Arial"/>
                <a:ea typeface="Arial"/>
                <a:cs typeface="Arial"/>
                <a:sym typeface="Arial"/>
              </a:rPr>
              <a:t> </a:t>
            </a:r>
            <a:r>
              <a:rPr lang="en-GB" sz="1200" b="0" dirty="0">
                <a:solidFill>
                  <a:srgbClr val="1F3864"/>
                </a:solidFill>
                <a:latin typeface="Arial"/>
                <a:ea typeface="Arial"/>
                <a:cs typeface="Arial"/>
                <a:sym typeface="Arial"/>
              </a:rPr>
              <a:t>[32]</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s-ES" b="0" i="0" u="none" strike="noStrike" dirty="0">
                <a:solidFill>
                  <a:srgbClr val="FF0000"/>
                </a:solidFill>
                <a:effectLst/>
                <a:latin typeface="docs-Century Gothic"/>
              </a:rPr>
              <a:t> </a:t>
            </a:r>
            <a:r>
              <a:rPr lang="es-ES" b="1" i="0" u="none" strike="noStrike" dirty="0">
                <a:solidFill>
                  <a:srgbClr val="FF0000"/>
                </a:solidFill>
                <a:effectLst/>
                <a:latin typeface="docs-Century Gothic"/>
              </a:rPr>
              <a:t>tiene</a:t>
            </a:r>
            <a:r>
              <a:rPr lang="es-ES" b="0" i="0" u="none" strike="noStrike" dirty="0">
                <a:solidFill>
                  <a:srgbClr val="FF0000"/>
                </a:solidFill>
                <a:effectLst/>
                <a:latin typeface="docs-Century Gothic"/>
              </a:rPr>
              <a:t> [19] </a:t>
            </a:r>
            <a:r>
              <a:rPr lang="es-ES" b="1" i="0" u="none" strike="noStrike" dirty="0">
                <a:solidFill>
                  <a:srgbClr val="FF0000"/>
                </a:solidFill>
                <a:effectLst/>
                <a:latin typeface="docs-Century Gothic"/>
              </a:rPr>
              <a:t>amigo</a:t>
            </a:r>
            <a:r>
              <a:rPr lang="es-ES" b="0" i="0" u="none" strike="noStrike" dirty="0">
                <a:solidFill>
                  <a:srgbClr val="FF0000"/>
                </a:solidFill>
                <a:effectLst/>
                <a:latin typeface="docs-Century Gothic"/>
              </a:rPr>
              <a:t> [210] </a:t>
            </a:r>
            <a:r>
              <a:rPr lang="es-ES" b="1" i="0" u="none" strike="noStrike" dirty="0">
                <a:solidFill>
                  <a:srgbClr val="FF0000"/>
                </a:solidFill>
                <a:effectLst/>
                <a:latin typeface="docs-Century Gothic"/>
              </a:rPr>
              <a:t>amiga</a:t>
            </a:r>
            <a:r>
              <a:rPr lang="es-ES" b="0" i="0" u="none" strike="noStrike" dirty="0">
                <a:solidFill>
                  <a:srgbClr val="FF0000"/>
                </a:solidFill>
                <a:effectLst/>
                <a:latin typeface="docs-Century Gothic"/>
              </a:rPr>
              <a:t> [210]  </a:t>
            </a:r>
            <a:r>
              <a:rPr lang="es-ES" b="1" i="0" u="none" strike="noStrike" dirty="0">
                <a:solidFill>
                  <a:srgbClr val="FF0000"/>
                </a:solidFill>
                <a:effectLst/>
                <a:latin typeface="docs-Century Gothic"/>
              </a:rPr>
              <a:t>bicicleta</a:t>
            </a:r>
            <a:r>
              <a:rPr lang="es-ES" b="0" i="0" u="none" strike="noStrike" dirty="0">
                <a:solidFill>
                  <a:srgbClr val="FF0000"/>
                </a:solidFill>
                <a:effectLst/>
                <a:latin typeface="docs-Century Gothic"/>
              </a:rPr>
              <a:t> [3684] </a:t>
            </a:r>
            <a:r>
              <a:rPr lang="es-ES" b="1" i="0" u="none" strike="noStrike" dirty="0">
                <a:solidFill>
                  <a:srgbClr val="FF0000"/>
                </a:solidFill>
                <a:effectLst/>
                <a:latin typeface="docs-Century Gothic"/>
              </a:rPr>
              <a:t>cama</a:t>
            </a:r>
            <a:r>
              <a:rPr lang="es-ES" b="0" i="0" u="none" strike="noStrike" dirty="0">
                <a:solidFill>
                  <a:srgbClr val="FF0000"/>
                </a:solidFill>
                <a:effectLst/>
                <a:latin typeface="docs-Century Gothic"/>
              </a:rPr>
              <a:t> [609]</a:t>
            </a:r>
            <a:r>
              <a:rPr lang="es-ES" b="1" i="0" u="none" strike="noStrike" dirty="0">
                <a:solidFill>
                  <a:srgbClr val="FF0000"/>
                </a:solidFill>
                <a:effectLst/>
                <a:latin typeface="docs-Century Gothic"/>
              </a:rPr>
              <a:t> gato </a:t>
            </a:r>
            <a:r>
              <a:rPr lang="es-ES" b="0" i="0" u="none" strike="noStrike" dirty="0">
                <a:solidFill>
                  <a:srgbClr val="FF0000"/>
                </a:solidFill>
                <a:effectLst/>
                <a:latin typeface="docs-Century Gothic"/>
              </a:rPr>
              <a:t>[1728] </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aseline="0" dirty="0" err="1"/>
              <a:t>el</a:t>
            </a:r>
            <a:r>
              <a:rPr lang="en-GB" sz="1800" baseline="0" dirty="0"/>
              <a:t> [1] la [1] </a:t>
            </a:r>
            <a:r>
              <a:rPr lang="en-GB" sz="1800" baseline="0" dirty="0" err="1"/>
              <a:t>practicar</a:t>
            </a:r>
            <a:r>
              <a:rPr lang="en-GB" sz="1800" baseline="0" dirty="0"/>
              <a:t> [1595] </a:t>
            </a:r>
            <a:r>
              <a:rPr lang="en-GB" sz="1800" b="0" i="0" u="none" strike="noStrike" dirty="0" err="1">
                <a:solidFill>
                  <a:schemeClr val="dk1"/>
                </a:solidFill>
                <a:effectLst/>
                <a:latin typeface="+mn-lt"/>
                <a:ea typeface="Calibri" panose="020F0502020204030204" pitchFamily="34" charset="0"/>
                <a:cs typeface="Calibri"/>
                <a:sym typeface="Calibri"/>
              </a:rPr>
              <a:t>reaccionar</a:t>
            </a:r>
            <a:r>
              <a:rPr lang="en-GB" sz="1800" b="1" i="0" u="none" strike="noStrike" dirty="0">
                <a:solidFill>
                  <a:schemeClr val="dk1"/>
                </a:solidFill>
                <a:effectLst/>
                <a:latin typeface="+mn-lt"/>
                <a:ea typeface="Calibri" panose="020F0502020204030204" pitchFamily="34" charset="0"/>
                <a:cs typeface="Calibri"/>
                <a:sym typeface="Calibri"/>
              </a:rPr>
              <a:t> </a:t>
            </a:r>
            <a:r>
              <a:rPr lang="en-GB" sz="1800" b="0" i="0" u="none" strike="noStrike" dirty="0">
                <a:solidFill>
                  <a:schemeClr val="dk1"/>
                </a:solidFill>
                <a:effectLst/>
                <a:latin typeface="+mn-lt"/>
                <a:ea typeface="Calibri" panose="020F0502020204030204" pitchFamily="34" charset="0"/>
                <a:cs typeface="Calibri"/>
                <a:sym typeface="Calibri"/>
              </a:rPr>
              <a:t>[2284] </a:t>
            </a:r>
            <a:r>
              <a:rPr lang="en-GB" sz="1800" baseline="0" dirty="0" err="1"/>
              <a:t>cielo</a:t>
            </a:r>
            <a:r>
              <a:rPr lang="en-GB" sz="1800" baseline="0" dirty="0"/>
              <a:t> [620] </a:t>
            </a:r>
            <a:r>
              <a:rPr lang="en-GB" sz="1800" baseline="0" dirty="0" err="1"/>
              <a:t>cinco</a:t>
            </a:r>
            <a:r>
              <a:rPr lang="en-GB" sz="1800" baseline="0" dirty="0"/>
              <a:t> [284] cine [952] ciudad [178] </a:t>
            </a:r>
            <a:r>
              <a:rPr lang="en-GB" sz="1800" baseline="0" dirty="0" err="1"/>
              <a:t>cocina</a:t>
            </a:r>
            <a:r>
              <a:rPr lang="en-GB" sz="1800" baseline="0" dirty="0"/>
              <a:t> [1214] </a:t>
            </a:r>
            <a:r>
              <a:rPr lang="en-GB" sz="1800" baseline="0" dirty="0" err="1"/>
              <a:t>compañero</a:t>
            </a:r>
            <a:r>
              <a:rPr lang="en-GB" sz="1800" baseline="0" dirty="0"/>
              <a:t> [551] </a:t>
            </a:r>
            <a:r>
              <a:rPr lang="en-GB" sz="1800" baseline="0" dirty="0" err="1"/>
              <a:t>concierto</a:t>
            </a:r>
            <a:r>
              <a:rPr lang="en-GB" sz="1800" baseline="0" dirty="0"/>
              <a:t> [1456] </a:t>
            </a:r>
            <a:r>
              <a:rPr lang="en-GB" sz="1800" baseline="0" dirty="0" err="1"/>
              <a:t>diario</a:t>
            </a:r>
            <a:r>
              <a:rPr lang="en-GB" sz="1800" baseline="0" dirty="0"/>
              <a:t> [966] diciembre [1165] </a:t>
            </a:r>
            <a:r>
              <a:rPr lang="en-GB" sz="1800" baseline="0" dirty="0" err="1"/>
              <a:t>edificio</a:t>
            </a:r>
            <a:r>
              <a:rPr lang="en-GB" sz="1800" baseline="0" dirty="0"/>
              <a:t> [857] especial [436] </a:t>
            </a:r>
            <a:r>
              <a:rPr lang="en-GB" sz="1800" baseline="0" dirty="0" err="1"/>
              <a:t>objeto</a:t>
            </a:r>
            <a:r>
              <a:rPr lang="en-GB" sz="1800" baseline="0" dirty="0"/>
              <a:t> [567] </a:t>
            </a:r>
            <a:r>
              <a:rPr lang="en-GB" sz="1800" baseline="0" dirty="0" err="1"/>
              <a:t>paciencia</a:t>
            </a:r>
            <a:r>
              <a:rPr lang="en-GB" sz="1800" baseline="0" dirty="0"/>
              <a:t> [2357] </a:t>
            </a:r>
            <a:r>
              <a:rPr lang="en-GB" sz="1800" b="0" i="0" u="none" strike="noStrike" dirty="0" err="1">
                <a:solidFill>
                  <a:schemeClr val="dk1"/>
                </a:solidFill>
                <a:latin typeface="+mn-lt"/>
                <a:ea typeface="Calibri"/>
                <a:cs typeface="Calibri"/>
                <a:sym typeface="Calibri"/>
              </a:rPr>
              <a:t>imposible</a:t>
            </a:r>
            <a:r>
              <a:rPr lang="en-GB" sz="1800" b="1" i="0" u="none" strike="noStrike" dirty="0">
                <a:solidFill>
                  <a:schemeClr val="dk1"/>
                </a:solidFill>
                <a:latin typeface="+mn-lt"/>
                <a:ea typeface="Calibri"/>
                <a:cs typeface="Calibri"/>
                <a:sym typeface="Calibri"/>
              </a:rPr>
              <a:t> </a:t>
            </a:r>
            <a:r>
              <a:rPr lang="en-GB" sz="1800" b="0" i="0" u="none" strike="noStrike" dirty="0">
                <a:solidFill>
                  <a:schemeClr val="dk1"/>
                </a:solidFill>
                <a:latin typeface="+mn-lt"/>
                <a:ea typeface="Calibri"/>
                <a:cs typeface="Calibri"/>
                <a:sym typeface="Calibri"/>
              </a:rPr>
              <a:t>[1418] </a:t>
            </a:r>
            <a:r>
              <a:rPr lang="en-GB" sz="1800" b="0" i="0" u="none" strike="noStrike" dirty="0" err="1">
                <a:solidFill>
                  <a:schemeClr val="dk1"/>
                </a:solidFill>
                <a:effectLst/>
                <a:latin typeface="+mn-lt"/>
                <a:ea typeface="Calibri" panose="020F0502020204030204" pitchFamily="34" charset="0"/>
                <a:cs typeface="Calibri"/>
                <a:sym typeface="Calibri"/>
              </a:rPr>
              <a:t>p</a:t>
            </a:r>
            <a:r>
              <a:rPr lang="en-GB" sz="1800" b="0" i="0" u="none" strike="noStrike" dirty="0" err="1">
                <a:solidFill>
                  <a:schemeClr val="dk1"/>
                </a:solidFill>
                <a:latin typeface="+mn-lt"/>
                <a:ea typeface="Calibri"/>
                <a:cs typeface="Calibri"/>
                <a:sym typeface="Calibri"/>
              </a:rPr>
              <a:t>osible</a:t>
            </a:r>
            <a:r>
              <a:rPr lang="en-GB" sz="1800" b="1" i="0" u="none" strike="noStrike" dirty="0">
                <a:solidFill>
                  <a:schemeClr val="dk1"/>
                </a:solidFill>
                <a:latin typeface="+mn-lt"/>
                <a:ea typeface="Calibri"/>
                <a:cs typeface="Calibri"/>
                <a:sym typeface="Calibri"/>
              </a:rPr>
              <a:t> </a:t>
            </a:r>
            <a:r>
              <a:rPr lang="en-GB" sz="1800" b="0" i="0" u="none" strike="noStrike" dirty="0">
                <a:solidFill>
                  <a:schemeClr val="dk1"/>
                </a:solidFill>
                <a:latin typeface="+mn-lt"/>
                <a:ea typeface="Calibri"/>
                <a:cs typeface="Calibri"/>
                <a:sym typeface="Calibri"/>
              </a:rPr>
              <a:t>[427] </a:t>
            </a:r>
            <a:endParaRPr lang="en-GB" sz="1800" baseline="0" dirty="0"/>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a:t>
            </a:r>
            <a:r>
              <a:rPr lang="en-GB" sz="1200">
                <a:effectLst/>
                <a:latin typeface="Calibri" panose="020F0502020204030204" pitchFamily="34" charset="0"/>
                <a:ea typeface="Calibri" panose="020F0502020204030204" pitchFamily="34" charset="0"/>
              </a:rPr>
              <a:t>Routledge: London</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comprehension of ‘</a:t>
            </a:r>
            <a:r>
              <a:rPr lang="en-GB" b="0" dirty="0" err="1"/>
              <a:t>tengo</a:t>
            </a:r>
            <a:r>
              <a:rPr lang="en-GB" b="0" dirty="0"/>
              <a:t>’ &amp; ‘</a:t>
            </a:r>
            <a:r>
              <a:rPr lang="en-GB" b="0" dirty="0" err="1"/>
              <a:t>tiene</a:t>
            </a:r>
            <a:r>
              <a:rPr lang="en-GB" b="0" dirty="0"/>
              <a:t>’.</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and click to bring up the instructions in Spanish.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Click to bring up the instruction for the challenge. Encourage most able pupils to write down in English the object. </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Listen to items 1-4. Click to bring up the verb answers.</a:t>
            </a:r>
            <a:endParaRPr lang="en-GB" b="0" baseline="0" dirty="0"/>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baseline="0" dirty="0"/>
              <a:t>Elicit the English for the objects and click to bring up written versions of the answers.</a:t>
            </a:r>
            <a:endParaRPr lang="en-GB" baseline="0" dirty="0"/>
          </a:p>
          <a:p>
            <a:pPr marL="0" indent="0">
              <a:buNone/>
            </a:pPr>
            <a:r>
              <a:rPr lang="en-GB" baseline="0" dirty="0"/>
              <a:t> </a:t>
            </a: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baseline="0" dirty="0">
                <a:solidFill>
                  <a:schemeClr val="dk1"/>
                </a:solidFill>
                <a:latin typeface="Calibri"/>
                <a:ea typeface="Century Gothic"/>
                <a:cs typeface="Calibri"/>
                <a:sym typeface="Calibri"/>
              </a:rPr>
              <a:t>Trans</a:t>
            </a:r>
            <a:r>
              <a:rPr lang="en-US" sz="1200" b="1" i="0" u="none" strike="noStrike" dirty="0" err="1">
                <a:solidFill>
                  <a:srgbClr val="002060"/>
                </a:solidFill>
                <a:latin typeface="Century Gothic"/>
                <a:ea typeface="Century Gothic"/>
                <a:cs typeface="Century Gothic"/>
                <a:sym typeface="Century Gothic"/>
              </a:rPr>
              <a:t>cript</a:t>
            </a:r>
            <a:endParaRPr lang="en-US" sz="1200" b="1" i="0" u="none" strike="noStrike" dirty="0">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err="1">
                <a:solidFill>
                  <a:srgbClr val="002060"/>
                </a:solidFill>
                <a:latin typeface="Century Gothic"/>
                <a:ea typeface="Century Gothic"/>
                <a:cs typeface="Century Gothic"/>
                <a:sym typeface="Century Gothic"/>
              </a:rPr>
              <a:t>Ej</a:t>
            </a:r>
            <a:r>
              <a:rPr lang="en-US" sz="1200" b="0" i="0" u="none" strike="noStrike" dirty="0">
                <a:solidFill>
                  <a:srgbClr val="002060"/>
                </a:solidFill>
                <a:latin typeface="Century Gothic"/>
                <a:ea typeface="Century Gothic"/>
                <a:cs typeface="Century Gothic"/>
                <a:sym typeface="Century Gothic"/>
              </a:rPr>
              <a:t>. Tiene una idea. </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Tengo un </a:t>
            </a:r>
            <a:r>
              <a:rPr lang="en-US" sz="1200" b="0" i="0" u="none" strike="noStrike" dirty="0" err="1">
                <a:solidFill>
                  <a:srgbClr val="002060"/>
                </a:solidFill>
                <a:latin typeface="Century Gothic"/>
                <a:ea typeface="Century Gothic"/>
                <a:cs typeface="Century Gothic"/>
                <a:sym typeface="Century Gothic"/>
              </a:rPr>
              <a:t>cuaderno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Tengo una pelota.</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Tiene una </a:t>
            </a:r>
            <a:r>
              <a:rPr lang="en-US" sz="1200" b="0" i="0" u="none" strike="noStrike" dirty="0" err="1">
                <a:solidFill>
                  <a:srgbClr val="002060"/>
                </a:solidFill>
                <a:latin typeface="Century Gothic"/>
                <a:ea typeface="Century Gothic"/>
                <a:cs typeface="Century Gothic"/>
                <a:sym typeface="Century Gothic"/>
              </a:rPr>
              <a:t>cámara</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Tiene una </a:t>
            </a:r>
            <a:r>
              <a:rPr lang="en-US" sz="1200" b="0" i="0" u="none" strike="noStrike" dirty="0" err="1">
                <a:solidFill>
                  <a:srgbClr val="002060"/>
                </a:solidFill>
                <a:latin typeface="Century Gothic"/>
                <a:ea typeface="Century Gothic"/>
                <a:cs typeface="Century Gothic"/>
                <a:sym typeface="Century Gothic"/>
              </a:rPr>
              <a:t>fruta</a:t>
            </a:r>
            <a:r>
              <a:rPr lang="en-US" sz="1200" b="0" i="0" u="none" strike="noStrike" dirty="0">
                <a:solidFill>
                  <a:srgbClr val="002060"/>
                </a:solidFill>
                <a:latin typeface="Century Gothic"/>
                <a:ea typeface="Century Gothic"/>
                <a:cs typeface="Century Gothic"/>
                <a:sym typeface="Century Gothic"/>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baseline="0" dirty="0"/>
              <a:t>Frequency of unknown words and cognates:</a:t>
            </a:r>
            <a:br>
              <a:rPr lang="en-GB" baseline="0" dirty="0"/>
            </a:br>
            <a:r>
              <a:rPr lang="en-GB" baseline="0" dirty="0" err="1"/>
              <a:t>el</a:t>
            </a:r>
            <a:r>
              <a:rPr lang="en-GB" baseline="0" dirty="0"/>
              <a:t> [1] </a:t>
            </a:r>
            <a:r>
              <a:rPr lang="en-GB" baseline="0" dirty="0" err="1"/>
              <a:t>objeto</a:t>
            </a:r>
            <a:r>
              <a:rPr lang="en-GB" baseline="0" dirty="0"/>
              <a:t> [567]</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Note: this can be a follow up activity, if needed.</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12</a:t>
            </a:fld>
            <a:endParaRPr lang="en-US"/>
          </a:p>
        </p:txBody>
      </p:sp>
    </p:spTree>
    <p:extLst>
      <p:ext uri="{BB962C8B-B14F-4D97-AF65-F5344CB8AC3E}">
        <p14:creationId xmlns:p14="http://schemas.microsoft.com/office/powerpoint/2010/main" val="24645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Note: this can be a follow up activity, if needed.</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14</a:t>
            </a:fld>
            <a:endParaRPr lang="en-US"/>
          </a:p>
        </p:txBody>
      </p:sp>
    </p:spTree>
    <p:extLst>
      <p:ext uri="{BB962C8B-B14F-4D97-AF65-F5344CB8AC3E}">
        <p14:creationId xmlns:p14="http://schemas.microsoft.com/office/powerpoint/2010/main" val="325294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 [ci]</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[ci] </a:t>
            </a:r>
            <a:r>
              <a:rPr lang="en-GB" dirty="0"/>
              <a:t>and then the </a:t>
            </a:r>
            <a:r>
              <a:rPr lang="en-GB" b="1" dirty="0"/>
              <a:t>source</a:t>
            </a:r>
            <a:r>
              <a:rPr lang="en-GB" dirty="0"/>
              <a:t> word ‘</a:t>
            </a:r>
            <a:r>
              <a:rPr lang="en-GB" b="1" dirty="0" err="1"/>
              <a:t>decir</a:t>
            </a:r>
            <a:r>
              <a:rPr lang="en-GB" b="1" dirty="0"/>
              <a:t>’</a:t>
            </a:r>
            <a:r>
              <a:rPr lang="en-GB" dirty="0"/>
              <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the picture &amp; get pupils to repeat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Suggested gesture</a:t>
            </a:r>
            <a:r>
              <a:rPr lang="en-GB" dirty="0"/>
              <a:t>:</a:t>
            </a:r>
            <a:br>
              <a:rPr lang="en-GB" dirty="0"/>
            </a:br>
            <a:r>
              <a:rPr lang="en-GB" dirty="0"/>
              <a:t>British sign language for ‘say’ is to lift the right index finger to mouth and then direct it quickly away from the body (as though tracing the trajectory of a string of words coming out of the mouth towards a listener in front).</a:t>
            </a:r>
            <a:br>
              <a:rPr lang="en-GB" dirty="0"/>
            </a:br>
            <a:r>
              <a:rPr lang="en-GB" dirty="0"/>
              <a:t>For a video, see here: https://www.signbsl.com/sign/say </a:t>
            </a:r>
            <a:br>
              <a:rPr lang="en-GB" dirty="0"/>
            </a:b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develop phonological awareness of [ci]</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In pairs, pupils pronounce the words themselves and apply their SSC knowledge of [ci].</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Teacher gives feedback and pupils listen and repeat.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Move to next slide.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baseline="0" dirty="0"/>
              <a:t>Frequency of unknown words and cognates:</a:t>
            </a:r>
            <a:br>
              <a:rPr lang="en-GB" baseline="0" dirty="0"/>
            </a:br>
            <a:r>
              <a:rPr lang="en-GB" baseline="0" dirty="0" err="1"/>
              <a:t>practicar</a:t>
            </a:r>
            <a:r>
              <a:rPr lang="en-GB" baseline="0" dirty="0"/>
              <a:t> [1595] </a:t>
            </a:r>
            <a:r>
              <a:rPr lang="en-GB" baseline="0" dirty="0" err="1"/>
              <a:t>cielo</a:t>
            </a:r>
            <a:r>
              <a:rPr lang="en-GB" baseline="0" dirty="0"/>
              <a:t> [620] </a:t>
            </a:r>
            <a:r>
              <a:rPr lang="en-GB" baseline="0" dirty="0" err="1"/>
              <a:t>cinco</a:t>
            </a:r>
            <a:r>
              <a:rPr lang="en-GB" baseline="0" dirty="0"/>
              <a:t> [284] cine [952] ciudad [178] </a:t>
            </a:r>
            <a:r>
              <a:rPr lang="en-GB" baseline="0" dirty="0" err="1"/>
              <a:t>cocina</a:t>
            </a:r>
            <a:r>
              <a:rPr lang="en-GB" baseline="0" dirty="0"/>
              <a:t> [1214] </a:t>
            </a:r>
            <a:r>
              <a:rPr lang="en-GB" baseline="0" dirty="0" err="1"/>
              <a:t>compañero</a:t>
            </a:r>
            <a:r>
              <a:rPr lang="en-GB" baseline="0" dirty="0"/>
              <a:t> [551] </a:t>
            </a:r>
            <a:r>
              <a:rPr lang="en-GB" baseline="0" dirty="0" err="1"/>
              <a:t>concierto</a:t>
            </a:r>
            <a:r>
              <a:rPr lang="en-GB" baseline="0" dirty="0"/>
              <a:t> [1456] diciembre [1165] </a:t>
            </a:r>
            <a:r>
              <a:rPr lang="en-GB" baseline="0" dirty="0" err="1"/>
              <a:t>edificio</a:t>
            </a:r>
            <a:r>
              <a:rPr lang="en-GB" baseline="0" dirty="0"/>
              <a:t> [857] especial [436] </a:t>
            </a:r>
            <a:r>
              <a:rPr lang="en-GB" baseline="0" dirty="0" err="1"/>
              <a:t>paciencia</a:t>
            </a:r>
            <a:r>
              <a:rPr lang="en-GB" baseline="0" dirty="0"/>
              <a:t> [2357]</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Note</a:t>
            </a:r>
            <a:r>
              <a:rPr lang="en-GB" dirty="0"/>
              <a:t>: all these words, though unknown, are very high frequency and most will be explicitly taught later in the SOW.</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20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P</a:t>
            </a:r>
            <a:r>
              <a:rPr lang="en-GB" baseline="0" dirty="0"/>
              <a:t>artner A sits with their back to the board whilst partner B reads aloud the first five words that on the first click.  Partner A writes the words.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Partner then swap roles.  Teacher clicks to bring up the remaining 5 words (and remove the first five for clarity).</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Teacher clicks again to bring all words back.  Pupils check their spellings.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Teachers should circulate to listen to pupils’ pronunciation and praise/correct as necessary.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baseline="0" dirty="0"/>
              <a:t>Frequency of unknown words and cognates:</a:t>
            </a:r>
            <a:br>
              <a:rPr lang="en-GB" baseline="0" dirty="0"/>
            </a:br>
            <a:r>
              <a:rPr lang="en-GB" baseline="0" dirty="0" err="1"/>
              <a:t>practicar</a:t>
            </a:r>
            <a:r>
              <a:rPr lang="en-GB" baseline="0" dirty="0"/>
              <a:t> [1595] </a:t>
            </a:r>
            <a:r>
              <a:rPr lang="en-GB" baseline="0" dirty="0" err="1"/>
              <a:t>cielo</a:t>
            </a:r>
            <a:r>
              <a:rPr lang="en-GB" baseline="0" dirty="0"/>
              <a:t> [620] </a:t>
            </a:r>
            <a:r>
              <a:rPr lang="en-GB" baseline="0" dirty="0" err="1"/>
              <a:t>cinco</a:t>
            </a:r>
            <a:r>
              <a:rPr lang="en-GB" baseline="0" dirty="0"/>
              <a:t> [284] cine [952] ciudad [178] </a:t>
            </a:r>
            <a:r>
              <a:rPr lang="en-GB" baseline="0" dirty="0" err="1"/>
              <a:t>cocina</a:t>
            </a:r>
            <a:r>
              <a:rPr lang="en-GB" baseline="0" dirty="0"/>
              <a:t> [1214] </a:t>
            </a:r>
            <a:r>
              <a:rPr lang="en-GB" baseline="0" dirty="0" err="1"/>
              <a:t>compañero</a:t>
            </a:r>
            <a:r>
              <a:rPr lang="en-GB" baseline="0" dirty="0"/>
              <a:t> [551] </a:t>
            </a:r>
            <a:r>
              <a:rPr lang="en-GB" baseline="0" dirty="0" err="1"/>
              <a:t>concierto</a:t>
            </a:r>
            <a:r>
              <a:rPr lang="en-GB" baseline="0" dirty="0"/>
              <a:t> [1456] diciembre [1165] </a:t>
            </a:r>
            <a:r>
              <a:rPr lang="en-GB" baseline="0" dirty="0" err="1"/>
              <a:t>edificio</a:t>
            </a:r>
            <a:r>
              <a:rPr lang="en-GB" baseline="0" dirty="0"/>
              <a:t> [857] especial [436] </a:t>
            </a:r>
            <a:r>
              <a:rPr lang="en-GB" baseline="0" dirty="0" err="1"/>
              <a:t>paciencia</a:t>
            </a:r>
            <a:r>
              <a:rPr lang="en-GB" baseline="0" dirty="0"/>
              <a:t> [2357]</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Note</a:t>
            </a:r>
            <a:r>
              <a:rPr lang="en-GB" dirty="0"/>
              <a:t>: all these words, though unknown, are very high frequency and most will be explicitly taught later in the SOW.</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480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three words from last week’s vocabulary and introduce five new nouns for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an English prompt.</a:t>
            </a:r>
          </a:p>
          <a:p>
            <a:pPr marL="0" marR="0" lvl="0" indent="0" algn="l" rtl="0">
              <a:lnSpc>
                <a:spcPct val="100000"/>
              </a:lnSpc>
              <a:spcBef>
                <a:spcPts val="0"/>
              </a:spcBef>
              <a:spcAft>
                <a:spcPts val="0"/>
              </a:spcAft>
              <a:buClr>
                <a:schemeClr val="dk1"/>
              </a:buClr>
              <a:buSzPts val="1200"/>
              <a:buFont typeface="Calibri"/>
              <a:buNone/>
            </a:pPr>
            <a:r>
              <a:rPr lang="en-GB" b="0" dirty="0"/>
              <a:t>2. Elicit the Spanish word from pupils.</a:t>
            </a:r>
            <a:br>
              <a:rPr lang="en-GB" b="0" dirty="0"/>
            </a:br>
            <a:r>
              <a:rPr lang="en-GB" b="0" dirty="0"/>
              <a:t>3. Continue until all 8 items have been seen and heard.</a:t>
            </a:r>
          </a:p>
          <a:p>
            <a:pPr marL="0" marR="0" lvl="0" indent="0" algn="l" rtl="0">
              <a:lnSpc>
                <a:spcPct val="100000"/>
              </a:lnSpc>
              <a:spcBef>
                <a:spcPts val="0"/>
              </a:spcBef>
              <a:spcAft>
                <a:spcPts val="0"/>
              </a:spcAft>
              <a:buClr>
                <a:schemeClr val="dk1"/>
              </a:buClr>
              <a:buSzPts val="1200"/>
              <a:buFont typeface="Calibri"/>
              <a:buNone/>
            </a:pPr>
            <a:r>
              <a:rPr lang="en-GB" b="0" dirty="0"/>
              <a:t>4. Click to tell pupils about the abbreviation for bicycle in Spanish (</a:t>
            </a:r>
            <a:r>
              <a:rPr lang="en-GB" b="0" dirty="0" err="1"/>
              <a:t>bici</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new words are also illustrated with a picture; previously learnt words are not illustrated.</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6</a:t>
            </a:fld>
            <a:endParaRPr lang="en-US"/>
          </a:p>
        </p:txBody>
      </p:sp>
    </p:spTree>
    <p:extLst>
      <p:ext uri="{BB962C8B-B14F-4D97-AF65-F5344CB8AC3E}">
        <p14:creationId xmlns:p14="http://schemas.microsoft.com/office/powerpoint/2010/main" val="372103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1</a:t>
            </a:r>
            <a:r>
              <a:rPr lang="en-GB" b="0" baseline="30000" dirty="0"/>
              <a:t>st </a:t>
            </a:r>
            <a:r>
              <a:rPr lang="en-GB" b="0" dirty="0"/>
              <a:t>and introduce 3</a:t>
            </a:r>
            <a:r>
              <a:rPr lang="en-GB" b="0" baseline="30000" dirty="0"/>
              <a:t>rd</a:t>
            </a:r>
            <a:r>
              <a:rPr lang="en-GB" b="0" dirty="0"/>
              <a:t> person singular of ‘</a:t>
            </a:r>
            <a:r>
              <a:rPr lang="en-GB" b="0" dirty="0" err="1"/>
              <a:t>tener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paced animations to present the new knowledge.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written comprehension of ‘</a:t>
            </a:r>
            <a:r>
              <a:rPr lang="en-GB" b="1" dirty="0" err="1"/>
              <a:t>tiene</a:t>
            </a:r>
            <a:r>
              <a:rPr lang="en-GB" b="0" dirty="0"/>
              <a:t>’ and ‘</a:t>
            </a:r>
            <a:r>
              <a:rPr lang="en-GB" b="1" dirty="0" err="1"/>
              <a:t>tengo</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Read the first speech bubble to set the context. Sofía is writing in her diary.</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Read the question ‘¿Qué </a:t>
            </a:r>
            <a:r>
              <a:rPr lang="en-GB" sz="1200" b="0" i="0" u="none" strike="noStrike" dirty="0" err="1">
                <a:solidFill>
                  <a:schemeClr val="dk1"/>
                </a:solidFill>
                <a:latin typeface="Calibri"/>
                <a:ea typeface="Calibri"/>
                <a:cs typeface="Calibri"/>
                <a:sym typeface="Calibri"/>
              </a:rPr>
              <a:t>tiene</a:t>
            </a:r>
            <a:r>
              <a:rPr lang="en-GB" sz="1200" b="0" i="0" u="none" strike="noStrike" dirty="0">
                <a:solidFill>
                  <a:schemeClr val="dk1"/>
                </a:solidFill>
                <a:latin typeface="Calibri"/>
                <a:ea typeface="Calibri"/>
                <a:cs typeface="Calibri"/>
                <a:sym typeface="Calibri"/>
              </a:rPr>
              <a:t> Sofía? ¿y </a:t>
            </a:r>
            <a:r>
              <a:rPr lang="en-GB" sz="1200" b="0" i="0" u="none" strike="noStrike" dirty="0" err="1">
                <a:solidFill>
                  <a:schemeClr val="dk1"/>
                </a:solidFill>
                <a:latin typeface="Calibri"/>
                <a:ea typeface="Calibri"/>
                <a:cs typeface="Calibri"/>
                <a:sym typeface="Calibri"/>
              </a:rPr>
              <a:t>Ángela</a:t>
            </a:r>
            <a:r>
              <a:rPr lang="en-GB" sz="1200" b="0" i="0" u="none" strike="noStrike" dirty="0">
                <a:solidFill>
                  <a:schemeClr val="dk1"/>
                </a:solidFill>
                <a:latin typeface="Calibri"/>
                <a:ea typeface="Calibri"/>
                <a:cs typeface="Calibri"/>
                <a:sym typeface="Calibri"/>
              </a:rPr>
              <a:t>? </a:t>
            </a:r>
            <a:r>
              <a:rPr lang="en-GB" sz="1200" b="0" i="0" u="none" strike="noStrike" dirty="0">
                <a:solidFill>
                  <a:schemeClr val="dk1"/>
                </a:solidFill>
                <a:latin typeface="+mn-lt"/>
                <a:ea typeface="Calibri"/>
                <a:cs typeface="Calibri"/>
                <a:sym typeface="Calibri"/>
              </a:rPr>
              <a:t>Ensure that pupils understand this. What does Sofía have and what does </a:t>
            </a:r>
            <a:r>
              <a:rPr lang="en-GB" sz="1200" b="0" i="0" u="none" strike="noStrike" dirty="0" err="1">
                <a:solidFill>
                  <a:schemeClr val="dk1"/>
                </a:solidFill>
                <a:latin typeface="+mn-lt"/>
                <a:ea typeface="Calibri"/>
                <a:cs typeface="Calibri"/>
                <a:sym typeface="Calibri"/>
              </a:rPr>
              <a:t>Ángela</a:t>
            </a:r>
            <a:r>
              <a:rPr lang="en-GB" sz="1200" b="0" i="0" u="none" strike="noStrike" dirty="0">
                <a:solidFill>
                  <a:schemeClr val="dk1"/>
                </a:solidFill>
                <a:latin typeface="+mn-lt"/>
                <a:ea typeface="Calibri"/>
                <a:cs typeface="Calibri"/>
                <a:sym typeface="Calibri"/>
              </a:rPr>
              <a:t> have?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Click to bring up instruction and table. Ensure pupils understand they are asked to write in Spanish. </a:t>
            </a:r>
            <a:r>
              <a:rPr lang="en-GB" sz="1200" b="0" i="0" u="none" strike="noStrike" dirty="0">
                <a:solidFill>
                  <a:schemeClr val="dk1"/>
                </a:solidFill>
                <a:latin typeface="+mn-lt"/>
                <a:ea typeface="Calibri"/>
                <a:cs typeface="Calibri"/>
                <a:sym typeface="Calibri"/>
              </a:rPr>
              <a:t>Paying attention to the verb, pupils write the Spanish word for the object in the correct column.  (</a:t>
            </a:r>
            <a:r>
              <a:rPr lang="en-GB" sz="1200" b="0" i="0" u="none" strike="noStrike" dirty="0">
                <a:solidFill>
                  <a:schemeClr val="dk1"/>
                </a:solidFill>
                <a:latin typeface="Calibri"/>
                <a:ea typeface="Calibri"/>
                <a:cs typeface="Calibri"/>
                <a:sym typeface="Calibri"/>
              </a:rPr>
              <a:t>‘I have’ - tengo’, Sofía talking about herself;  or ‘</a:t>
            </a:r>
            <a:r>
              <a:rPr lang="en-GB" sz="1200" b="0" i="0" u="none" strike="noStrike" dirty="0" err="1">
                <a:solidFill>
                  <a:schemeClr val="dk1"/>
                </a:solidFill>
                <a:latin typeface="Calibri"/>
                <a:ea typeface="Calibri"/>
                <a:cs typeface="Calibri"/>
                <a:sym typeface="Calibri"/>
              </a:rPr>
              <a:t>tiene</a:t>
            </a:r>
            <a:r>
              <a:rPr lang="en-GB" sz="1200" b="0" i="0" u="none" strike="noStrike" dirty="0">
                <a:solidFill>
                  <a:schemeClr val="dk1"/>
                </a:solidFill>
                <a:latin typeface="Calibri"/>
                <a:ea typeface="Calibri"/>
                <a:cs typeface="Calibri"/>
                <a:sym typeface="Calibri"/>
              </a:rPr>
              <a:t>’ - she has, Sofía referring to </a:t>
            </a:r>
            <a:r>
              <a:rPr lang="en-GB" sz="1200" b="0" i="0" u="none" strike="noStrike" dirty="0" err="1">
                <a:solidFill>
                  <a:schemeClr val="dk1"/>
                </a:solidFill>
                <a:latin typeface="Calibri"/>
                <a:ea typeface="Calibri"/>
                <a:cs typeface="Calibri"/>
                <a:sym typeface="Calibri"/>
              </a:rPr>
              <a:t>Ángela</a:t>
            </a:r>
            <a:r>
              <a:rPr lang="en-GB" sz="1200" b="0" i="0" u="none" strike="noStrike" dirty="0">
                <a:solidFill>
                  <a:schemeClr val="dk1"/>
                </a:solidFill>
                <a:latin typeface="Calibri"/>
                <a:ea typeface="Calibri"/>
                <a:cs typeface="Calibri"/>
                <a:sym typeface="Calibri"/>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Do [E] with them to model the task.</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ea typeface="Calibri"/>
                <a:cs typeface="Calibri"/>
                <a:sym typeface="Calibri"/>
              </a:rPr>
              <a:t>Note</a:t>
            </a:r>
            <a:r>
              <a:rPr lang="en-GB" sz="1200" b="0" i="0" u="none" strike="noStrike" dirty="0">
                <a:solidFill>
                  <a:schemeClr val="dk1"/>
                </a:solidFill>
                <a:latin typeface="+mn-lt"/>
                <a:ea typeface="Calibri"/>
                <a:cs typeface="Calibri"/>
                <a:sym typeface="Calibri"/>
              </a:rPr>
              <a:t>: the next activity focuses on understanding the meaning of the vocabulary.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baseline="0" dirty="0"/>
              <a:t>Frequency of unknown words and cognates:</a:t>
            </a:r>
            <a:br>
              <a:rPr lang="en-GB" baseline="0" dirty="0"/>
            </a:br>
            <a:r>
              <a:rPr lang="en-GB" baseline="0" dirty="0" err="1"/>
              <a:t>el</a:t>
            </a:r>
            <a:r>
              <a:rPr lang="en-GB" baseline="0" dirty="0"/>
              <a:t> [1] </a:t>
            </a:r>
            <a:r>
              <a:rPr lang="en-GB" baseline="0" dirty="0" err="1"/>
              <a:t>diario</a:t>
            </a:r>
            <a:r>
              <a:rPr lang="en-GB" baseline="0" dirty="0"/>
              <a:t> [966]</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chemeClr val="dk1"/>
              </a:solidFill>
              <a:latin typeface="+mn-lt"/>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6 minutes (two slides)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both newly introduced and revisited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mn-lt"/>
                <a:ea typeface="Calibri"/>
                <a:cs typeface="Calibri"/>
                <a:sym typeface="Calibri"/>
              </a:rPr>
              <a:t>Read the title – ‘En la mochila’. ‘la’ is glossed. Mochila was learnt last week. Ensure that pupils understand the title.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Do E with pupils. Invite them to tell you which letter/picture matches the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Give pupils 3 minutes to do items 1-6.</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to correct.</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baseline="0" dirty="0"/>
              <a:t>Frequency of unknown words and cognates:</a:t>
            </a:r>
            <a:br>
              <a:rPr lang="en-GB" baseline="0" dirty="0"/>
            </a:br>
            <a:r>
              <a:rPr lang="en-GB" baseline="0" dirty="0"/>
              <a:t>la [1] </a:t>
            </a:r>
            <a:r>
              <a:rPr lang="en-GB" baseline="0" dirty="0" err="1"/>
              <a:t>objeto</a:t>
            </a:r>
            <a:r>
              <a:rPr lang="en-GB" baseline="0" dirty="0"/>
              <a:t> [567]</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9</a:t>
            </a:fld>
            <a:endParaRPr lang="en-US"/>
          </a:p>
        </p:txBody>
      </p:sp>
    </p:spTree>
    <p:extLst>
      <p:ext uri="{BB962C8B-B14F-4D97-AF65-F5344CB8AC3E}">
        <p14:creationId xmlns:p14="http://schemas.microsoft.com/office/powerpoint/2010/main" val="27253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reading aloud of newly introduced and revisited vocabulary and processing the sentences for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 take turns to read statements 1-6 and react to them according to whether they are logical in this context (items that would fit in their school bag).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Model the task using 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Ensure that pupils understand the premise of the activity.</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Given them 1 minute to say all 6 statements and react, working in pairs.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Time allowing, the teacher can elicit whole class choral responses to verify pupils’ reactions and judge their confidence in understanding.</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Frequency of unknown words and cognates</a:t>
            </a:r>
            <a:r>
              <a:rPr lang="en-GB" sz="1200" b="0" i="0" u="none" strike="noStrike"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err="1">
                <a:solidFill>
                  <a:schemeClr val="dk1"/>
                </a:solidFill>
                <a:effectLst/>
                <a:latin typeface="+mn-lt"/>
                <a:ea typeface="Calibri" panose="020F0502020204030204" pitchFamily="34" charset="0"/>
                <a:cs typeface="Calibri"/>
                <a:sym typeface="Calibri"/>
              </a:rPr>
              <a:t>reaccionar</a:t>
            </a:r>
            <a:r>
              <a:rPr lang="en-GB" sz="1200" b="1" i="0" u="none" strike="noStrike" dirty="0">
                <a:solidFill>
                  <a:schemeClr val="dk1"/>
                </a:solidFill>
                <a:effectLst/>
                <a:latin typeface="+mn-lt"/>
                <a:ea typeface="Calibri" panose="020F0502020204030204" pitchFamily="34" charset="0"/>
                <a:cs typeface="Calibri"/>
                <a:sym typeface="Calibri"/>
              </a:rPr>
              <a:t> </a:t>
            </a:r>
            <a:r>
              <a:rPr lang="en-GB" sz="1200" b="0" i="0" u="none" strike="noStrike" dirty="0">
                <a:solidFill>
                  <a:schemeClr val="dk1"/>
                </a:solidFill>
                <a:effectLst/>
                <a:latin typeface="+mn-lt"/>
                <a:ea typeface="Calibri" panose="020F0502020204030204" pitchFamily="34" charset="0"/>
                <a:cs typeface="Calibri"/>
                <a:sym typeface="Calibri"/>
              </a:rPr>
              <a:t>[2284] </a:t>
            </a:r>
            <a:r>
              <a:rPr lang="en-GB" sz="1200" b="1" i="0" u="none" strike="noStrike" dirty="0" err="1">
                <a:solidFill>
                  <a:schemeClr val="dk1"/>
                </a:solidFill>
                <a:effectLst/>
                <a:latin typeface="+mn-lt"/>
                <a:ea typeface="Calibri" panose="020F0502020204030204" pitchFamily="34" charset="0"/>
                <a:cs typeface="Calibri"/>
                <a:sym typeface="Calibri"/>
              </a:rPr>
              <a:t>p</a:t>
            </a:r>
            <a:r>
              <a:rPr lang="en-GB" sz="1200" b="1" i="0" u="none" strike="noStrike" dirty="0" err="1">
                <a:solidFill>
                  <a:schemeClr val="dk1"/>
                </a:solidFill>
                <a:latin typeface="+mn-lt"/>
                <a:ea typeface="Calibri"/>
                <a:cs typeface="Calibri"/>
                <a:sym typeface="Calibri"/>
              </a:rPr>
              <a:t>osible</a:t>
            </a:r>
            <a:r>
              <a:rPr lang="en-GB" sz="1200" b="1" i="0" u="none" strike="noStrike" dirty="0">
                <a:solidFill>
                  <a:schemeClr val="dk1"/>
                </a:solidFill>
                <a:latin typeface="+mn-lt"/>
                <a:ea typeface="Calibri"/>
                <a:cs typeface="Calibri"/>
                <a:sym typeface="Calibri"/>
              </a:rPr>
              <a:t> </a:t>
            </a:r>
            <a:r>
              <a:rPr lang="en-GB" sz="1200" b="0" i="0" u="none" strike="noStrike" dirty="0">
                <a:solidFill>
                  <a:schemeClr val="dk1"/>
                </a:solidFill>
                <a:latin typeface="+mn-lt"/>
                <a:ea typeface="Calibri"/>
                <a:cs typeface="Calibri"/>
                <a:sym typeface="Calibri"/>
              </a:rPr>
              <a:t>[427] </a:t>
            </a:r>
            <a:r>
              <a:rPr lang="en-GB" sz="1200" b="1" i="0" u="none" strike="noStrike" dirty="0" err="1">
                <a:solidFill>
                  <a:schemeClr val="dk1"/>
                </a:solidFill>
                <a:latin typeface="+mn-lt"/>
                <a:ea typeface="Calibri"/>
                <a:cs typeface="Calibri"/>
                <a:sym typeface="Calibri"/>
              </a:rPr>
              <a:t>imposible</a:t>
            </a:r>
            <a:r>
              <a:rPr lang="en-GB" sz="1200" b="1" i="0" u="none" strike="noStrike" dirty="0">
                <a:solidFill>
                  <a:schemeClr val="dk1"/>
                </a:solidFill>
                <a:latin typeface="+mn-lt"/>
                <a:ea typeface="Calibri"/>
                <a:cs typeface="Calibri"/>
                <a:sym typeface="Calibri"/>
              </a:rPr>
              <a:t> </a:t>
            </a:r>
            <a:r>
              <a:rPr lang="en-GB" sz="1200" b="0" i="0" u="none" strike="noStrike" dirty="0">
                <a:solidFill>
                  <a:schemeClr val="dk1"/>
                </a:solidFill>
                <a:latin typeface="+mn-lt"/>
                <a:ea typeface="Calibri"/>
                <a:cs typeface="Calibri"/>
                <a:sym typeface="Calibri"/>
              </a:rPr>
              <a:t>[1418] </a:t>
            </a:r>
            <a:br>
              <a:rPr lang="en-GB" sz="1200" b="0" i="0" u="none" strike="noStrike" dirty="0">
                <a:solidFill>
                  <a:schemeClr val="dk1"/>
                </a:solidFill>
                <a:latin typeface="+mn-lt"/>
                <a:ea typeface="Calibri"/>
                <a:cs typeface="Calibri"/>
                <a:sym typeface="Calibri"/>
              </a:rPr>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344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154E-D02E-48E2-AA46-39D56284B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86DA93-D85C-470B-A70B-9F219E6FD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B47EC4-CD5F-4ECF-BE9E-FAD76EEF3D5D}"/>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5" name="Footer Placeholder 4">
            <a:extLst>
              <a:ext uri="{FF2B5EF4-FFF2-40B4-BE49-F238E27FC236}">
                <a16:creationId xmlns:a16="http://schemas.microsoft.com/office/drawing/2014/main" id="{99935C8E-6D96-4A5D-B15E-2B58E2012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844F1-6827-458B-AD0D-F44F87F5EAE2}"/>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180057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48AB-019C-4657-8333-34FC511DAF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B6A57B-8711-4A24-8DA4-04BD2165CC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B378B-16BF-4827-ACAD-06A160AABA42}"/>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5" name="Footer Placeholder 4">
            <a:extLst>
              <a:ext uri="{FF2B5EF4-FFF2-40B4-BE49-F238E27FC236}">
                <a16:creationId xmlns:a16="http://schemas.microsoft.com/office/drawing/2014/main" id="{AAD38154-CF6E-4FD4-98A9-6B9D80ADE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D7A82-BE5B-4D2C-8A11-E1E66DC7C934}"/>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279364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08CCF-3D50-4BAF-985C-4699A039FF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AC8E85-86E6-4915-AA9F-CF38A79390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217864-C4FD-4EBF-89BE-E3C77CCA0FC4}"/>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5" name="Footer Placeholder 4">
            <a:extLst>
              <a:ext uri="{FF2B5EF4-FFF2-40B4-BE49-F238E27FC236}">
                <a16:creationId xmlns:a16="http://schemas.microsoft.com/office/drawing/2014/main" id="{E8D8D7D3-BA98-4C21-85B2-F8FF7B4CD1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F23B5-EB50-4A61-8831-31DC4534C37B}"/>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41437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0A2B-ADC0-44B9-84D6-FF0F7E494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B4CC50-4BE3-4082-BB89-747497A12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F83B9-3648-48B9-9EB6-F94AA881A561}"/>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5" name="Footer Placeholder 4">
            <a:extLst>
              <a:ext uri="{FF2B5EF4-FFF2-40B4-BE49-F238E27FC236}">
                <a16:creationId xmlns:a16="http://schemas.microsoft.com/office/drawing/2014/main" id="{2C9F58A8-B55C-48C4-B3AC-314B1DEC5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3A44D-F105-4054-9320-665D60CB53A7}"/>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66907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191D-F23D-43EC-8659-8BB9FEFB6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B34C6-34F0-4E82-A459-F985AE706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984F2-195E-4806-8ABE-0F70FB461F41}"/>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5" name="Footer Placeholder 4">
            <a:extLst>
              <a:ext uri="{FF2B5EF4-FFF2-40B4-BE49-F238E27FC236}">
                <a16:creationId xmlns:a16="http://schemas.microsoft.com/office/drawing/2014/main" id="{5107A1E2-2E8F-4838-A369-0D3E15B04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D4B37-4867-4BFE-B7F8-42B77E53996B}"/>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08742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F26F-5EF9-4044-91E2-10B960961F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D7EC67-B4A5-46ED-88BE-CB275C7E6D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E4D062-FF52-4C7C-93DC-A3BD4589BA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0667CD-6201-4AA3-A922-B4104EFA643B}"/>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6" name="Footer Placeholder 5">
            <a:extLst>
              <a:ext uri="{FF2B5EF4-FFF2-40B4-BE49-F238E27FC236}">
                <a16:creationId xmlns:a16="http://schemas.microsoft.com/office/drawing/2014/main" id="{61B5DECD-BD00-4AC8-9EBF-D818BF644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8995D-B6D2-407E-98F6-D91A239C4EEA}"/>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105062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4F46-9282-4AE4-BED5-2D275021F4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0B638E-1F07-429C-85FD-1E9869BC9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9E496-E309-43B7-A990-5A7C8F0231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2612A4-29EF-4D9E-81FC-A60B368E9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EF55-1D69-44CF-843E-448961975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F109C6-E340-4705-95B4-939FA09447C1}"/>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8" name="Footer Placeholder 7">
            <a:extLst>
              <a:ext uri="{FF2B5EF4-FFF2-40B4-BE49-F238E27FC236}">
                <a16:creationId xmlns:a16="http://schemas.microsoft.com/office/drawing/2014/main" id="{597AC1FE-CC6B-4215-A34A-FFCA7A1C4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2B55D4-9526-479D-A8F8-03B9FF4E7A84}"/>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0881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B63B-7D44-467C-90C7-C9B3C38134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BA037D-A6B8-4D58-93EB-D2CB8411D024}"/>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4" name="Footer Placeholder 3">
            <a:extLst>
              <a:ext uri="{FF2B5EF4-FFF2-40B4-BE49-F238E27FC236}">
                <a16:creationId xmlns:a16="http://schemas.microsoft.com/office/drawing/2014/main" id="{1BFC1377-1A78-4555-B1F0-B1EEBC924E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D764F-95C4-4A40-8697-11C59CABE0F3}"/>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179520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A4AC8-396D-4E72-BF28-55E6073A895D}"/>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3" name="Footer Placeholder 2">
            <a:extLst>
              <a:ext uri="{FF2B5EF4-FFF2-40B4-BE49-F238E27FC236}">
                <a16:creationId xmlns:a16="http://schemas.microsoft.com/office/drawing/2014/main" id="{574D4C9A-999E-40EF-BC40-2FEBD5A647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06429C-AA69-4A44-A8CB-31F05C1EC631}"/>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54616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F970-A883-46F2-809B-4B0C78B0F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C6B15F-A26B-43F9-AC40-C30AB2626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AE061C-F0AF-4CD7-A1C7-FE841478C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B982A-D445-4D00-95EF-50E957E6F3C3}"/>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6" name="Footer Placeholder 5">
            <a:extLst>
              <a:ext uri="{FF2B5EF4-FFF2-40B4-BE49-F238E27FC236}">
                <a16:creationId xmlns:a16="http://schemas.microsoft.com/office/drawing/2014/main" id="{1F692420-32A8-4D55-84BF-D746C67378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37CBEB-0996-48B2-98B9-891BF7CB4ED6}"/>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70974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91EE-00A0-4472-BA8C-A7CAE4706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F3691E-C53F-4EB3-A171-6CEAFF584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4ABD5-F762-4559-80BB-CE60CB887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D3043-397E-45ED-8146-DD557B6254B0}"/>
              </a:ext>
            </a:extLst>
          </p:cNvPr>
          <p:cNvSpPr>
            <a:spLocks noGrp="1"/>
          </p:cNvSpPr>
          <p:nvPr>
            <p:ph type="dt" sz="half" idx="10"/>
          </p:nvPr>
        </p:nvSpPr>
        <p:spPr/>
        <p:txBody>
          <a:bodyPr/>
          <a:lstStyle/>
          <a:p>
            <a:fld id="{DD9D4F86-A500-487E-9FFD-56FD0D92348E}" type="datetimeFigureOut">
              <a:rPr lang="en-GB" smtClean="0"/>
              <a:t>01/07/2023</a:t>
            </a:fld>
            <a:endParaRPr lang="en-GB"/>
          </a:p>
        </p:txBody>
      </p:sp>
      <p:sp>
        <p:nvSpPr>
          <p:cNvPr id="6" name="Footer Placeholder 5">
            <a:extLst>
              <a:ext uri="{FF2B5EF4-FFF2-40B4-BE49-F238E27FC236}">
                <a16:creationId xmlns:a16="http://schemas.microsoft.com/office/drawing/2014/main" id="{D6D9B53E-30DC-46F6-8913-C89C1CE07D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529FD-665A-46C5-B168-C9E68301D97E}"/>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178776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B5EF2-BCE1-4D3A-AC21-010ACFAA7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57FC98-BF2F-47A8-8DE1-B83E16154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5F253F-D0EA-469A-9816-96EA946E3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D4F86-A500-487E-9FFD-56FD0D92348E}" type="datetimeFigureOut">
              <a:rPr lang="en-GB" smtClean="0"/>
              <a:t>01/07/2023</a:t>
            </a:fld>
            <a:endParaRPr lang="en-GB"/>
          </a:p>
        </p:txBody>
      </p:sp>
      <p:sp>
        <p:nvSpPr>
          <p:cNvPr id="5" name="Footer Placeholder 4">
            <a:extLst>
              <a:ext uri="{FF2B5EF4-FFF2-40B4-BE49-F238E27FC236}">
                <a16:creationId xmlns:a16="http://schemas.microsoft.com/office/drawing/2014/main" id="{4717F2D3-773C-43AB-A44F-A367D909B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97BAF7-9733-4971-BA72-669E05D9C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7244A-6AE1-448C-B53D-D8D7EE75A395}" type="slidenum">
              <a:rPr lang="en-GB" smtClean="0"/>
              <a:t>‹#›</a:t>
            </a:fld>
            <a:endParaRPr lang="en-GB"/>
          </a:p>
        </p:txBody>
      </p:sp>
    </p:spTree>
    <p:extLst>
      <p:ext uri="{BB962C8B-B14F-4D97-AF65-F5344CB8AC3E}">
        <p14:creationId xmlns:p14="http://schemas.microsoft.com/office/powerpoint/2010/main" val="37516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9.gif"/><Relationship Id="rId3" Type="http://schemas.openxmlformats.org/officeDocument/2006/relationships/image" Target="../media/image34.png"/><Relationship Id="rId7" Type="http://schemas.openxmlformats.org/officeDocument/2006/relationships/image" Target="../media/image3.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6.png"/><Relationship Id="rId5" Type="http://schemas.openxmlformats.org/officeDocument/2006/relationships/image" Target="../media/image22.svg"/><Relationship Id="rId10"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33.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gif"/><Relationship Id="rId18"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27.gi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37.png"/><Relationship Id="rId5" Type="http://schemas.openxmlformats.org/officeDocument/2006/relationships/audio" Target="../media/audio4.wav"/><Relationship Id="rId15" Type="http://schemas.openxmlformats.org/officeDocument/2006/relationships/image" Target="../media/image22.svg"/><Relationship Id="rId10" Type="http://schemas.openxmlformats.org/officeDocument/2006/relationships/image" Target="../media/image36.png"/><Relationship Id="rId4" Type="http://schemas.openxmlformats.org/officeDocument/2006/relationships/audio" Target="../media/audio3.wav"/><Relationship Id="rId9" Type="http://schemas.openxmlformats.org/officeDocument/2006/relationships/image" Target="../media/image35.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gif"/><Relationship Id="rId4" Type="http://schemas.openxmlformats.org/officeDocument/2006/relationships/image" Target="../media/image4.png"/><Relationship Id="rId9"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8.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4.gif"/><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gif"/></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gif"/><Relationship Id="rId10" Type="http://schemas.openxmlformats.org/officeDocument/2006/relationships/image" Target="../media/image22.svg"/><Relationship Id="rId4" Type="http://schemas.openxmlformats.org/officeDocument/2006/relationships/image" Target="../media/image9.gi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3.png"/><Relationship Id="rId12" Type="http://schemas.openxmlformats.org/officeDocument/2006/relationships/image" Target="../media/image9.gif"/><Relationship Id="rId2" Type="http://schemas.openxmlformats.org/officeDocument/2006/relationships/notesSlide" Target="../notesSlides/notesSlide8.xml"/><Relationship Id="rId16" Type="http://schemas.openxmlformats.org/officeDocument/2006/relationships/image" Target="../media/image22.sv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32.png"/><Relationship Id="rId5" Type="http://schemas.openxmlformats.org/officeDocument/2006/relationships/image" Target="../media/image28.png"/><Relationship Id="rId1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903192"/>
            <a:ext cx="2499057" cy="472364"/>
          </a:xfrm>
          <a:noFill/>
        </p:spPr>
        <p:txBody>
          <a:bodyPr>
            <a:noAutofit/>
          </a:bodyPr>
          <a:lstStyle/>
          <a:p>
            <a:pPr algn="ctr"/>
            <a:r>
              <a:rPr lang="en-GB" sz="2000" b="1" dirty="0">
                <a:solidFill>
                  <a:schemeClr val="bg1"/>
                </a:solidFill>
                <a:latin typeface="Century Gothic" panose="020B0502020202020204" pitchFamily="34" charset="0"/>
              </a:rPr>
              <a:t>hablar y </a:t>
            </a: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 name="Title 2">
            <a:extLst>
              <a:ext uri="{FF2B5EF4-FFF2-40B4-BE49-F238E27FC236}">
                <a16:creationId xmlns:a16="http://schemas.microsoft.com/office/drawing/2014/main" id="{26C70467-D921-A646-FE58-43CE2FE275EF}"/>
              </a:ext>
            </a:extLst>
          </p:cNvPr>
          <p:cNvSpPr txBox="1">
            <a:spLocks/>
          </p:cNvSpPr>
          <p:nvPr/>
        </p:nvSpPr>
        <p:spPr>
          <a:xfrm>
            <a:off x="11002404" y="1080819"/>
            <a:ext cx="1034668" cy="35845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hablar</a:t>
            </a:r>
            <a:endParaRPr lang="en-GB" sz="2000" b="1" kern="0" dirty="0">
              <a:solidFill>
                <a:srgbClr val="002060"/>
              </a:solidFill>
              <a:latin typeface="Century Gothic" panose="020B0502020202020204" pitchFamily="34" charset="0"/>
            </a:endParaRPr>
          </a:p>
        </p:txBody>
      </p:sp>
      <p:sp>
        <p:nvSpPr>
          <p:cNvPr id="8" name="Google Shape;307;p14">
            <a:extLst>
              <a:ext uri="{FF2B5EF4-FFF2-40B4-BE49-F238E27FC236}">
                <a16:creationId xmlns:a16="http://schemas.microsoft.com/office/drawing/2014/main" id="{998DB291-910D-B41C-BBF1-78DE7206399D}"/>
              </a:ext>
            </a:extLst>
          </p:cNvPr>
          <p:cNvSpPr txBox="1"/>
          <p:nvPr/>
        </p:nvSpPr>
        <p:spPr>
          <a:xfrm>
            <a:off x="11042889" y="1072449"/>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9" name="Picture 8">
            <a:extLst>
              <a:ext uri="{FF2B5EF4-FFF2-40B4-BE49-F238E27FC236}">
                <a16:creationId xmlns:a16="http://schemas.microsoft.com/office/drawing/2014/main" id="{3F4E9A17-7C2C-3BA1-14ED-24B177DA9849}"/>
              </a:ext>
            </a:extLst>
          </p:cNvPr>
          <p:cNvPicPr>
            <a:picLocks noChangeAspect="1"/>
          </p:cNvPicPr>
          <p:nvPr/>
        </p:nvPicPr>
        <p:blipFill>
          <a:blip r:embed="rId3"/>
          <a:stretch>
            <a:fillRect/>
          </a:stretch>
        </p:blipFill>
        <p:spPr>
          <a:xfrm>
            <a:off x="11065810" y="26722"/>
            <a:ext cx="945328" cy="1000130"/>
          </a:xfrm>
          <a:prstGeom prst="rect">
            <a:avLst/>
          </a:prstGeom>
        </p:spPr>
      </p:pic>
      <p:pic>
        <p:nvPicPr>
          <p:cNvPr id="10" name="Graphic 9" descr="Teacher">
            <a:extLst>
              <a:ext uri="{FF2B5EF4-FFF2-40B4-BE49-F238E27FC236}">
                <a16:creationId xmlns:a16="http://schemas.microsoft.com/office/drawing/2014/main" id="{4FC9AE69-BA3A-B9A5-6CDD-2860D0E106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59" y="52905"/>
            <a:ext cx="914400" cy="914400"/>
          </a:xfrm>
          <a:prstGeom prst="rect">
            <a:avLst/>
          </a:prstGeom>
        </p:spPr>
      </p:pic>
      <p:sp>
        <p:nvSpPr>
          <p:cNvPr id="11" name="Speech Bubble: Rectangle with Corners Rounded 10">
            <a:extLst>
              <a:ext uri="{FF2B5EF4-FFF2-40B4-BE49-F238E27FC236}">
                <a16:creationId xmlns:a16="http://schemas.microsoft.com/office/drawing/2014/main" id="{AF4E5240-51D4-ECAA-4BF2-D0A9D0A86282}"/>
              </a:ext>
            </a:extLst>
          </p:cNvPr>
          <p:cNvSpPr/>
          <p:nvPr/>
        </p:nvSpPr>
        <p:spPr>
          <a:xfrm>
            <a:off x="1027677" y="177562"/>
            <a:ext cx="5355869" cy="515134"/>
          </a:xfrm>
          <a:prstGeom prst="wedgeRoundRectCallout">
            <a:avLst>
              <a:gd name="adj1" fmla="val -57001"/>
              <a:gd name="adj2" fmla="val 1139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¿Es </a:t>
            </a:r>
            <a:r>
              <a:rPr lang="en-GB" sz="2800" b="1" dirty="0" err="1">
                <a:solidFill>
                  <a:schemeClr val="bg1"/>
                </a:solidFill>
                <a:latin typeface="Century Gothic" panose="020B0502020202020204" pitchFamily="34" charset="0"/>
              </a:rPr>
              <a:t>posible</a:t>
            </a:r>
            <a:r>
              <a:rPr lang="en-GB" sz="2800" b="1" dirty="0">
                <a:solidFill>
                  <a:schemeClr val="bg1"/>
                </a:solidFill>
                <a:latin typeface="Century Gothic" panose="020B0502020202020204" pitchFamily="34" charset="0"/>
              </a:rPr>
              <a:t> o </a:t>
            </a:r>
            <a:r>
              <a:rPr lang="en-GB" sz="2800" b="1" dirty="0" err="1">
                <a:solidFill>
                  <a:schemeClr val="bg1"/>
                </a:solidFill>
                <a:latin typeface="Century Gothic" panose="020B0502020202020204" pitchFamily="34" charset="0"/>
              </a:rPr>
              <a:t>imposible</a:t>
            </a:r>
            <a:r>
              <a:rPr lang="en-GB" sz="2800" b="1"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pic>
        <p:nvPicPr>
          <p:cNvPr id="5" name="Picture 2" descr="Notebook, Diary, Paper, Blank, Ruled, Marker, Bookmark">
            <a:extLst>
              <a:ext uri="{FF2B5EF4-FFF2-40B4-BE49-F238E27FC236}">
                <a16:creationId xmlns:a16="http://schemas.microsoft.com/office/drawing/2014/main" id="{B1679FCD-115D-F43F-5444-6935D2F889ED}"/>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25527" y="1082289"/>
            <a:ext cx="5268195" cy="5974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580D33-8FE3-AD4F-B793-1E82AEF8B980}"/>
              </a:ext>
            </a:extLst>
          </p:cNvPr>
          <p:cNvSpPr txBox="1"/>
          <p:nvPr/>
        </p:nvSpPr>
        <p:spPr>
          <a:xfrm>
            <a:off x="559486" y="1967606"/>
            <a:ext cx="3639614"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E </a:t>
            </a:r>
            <a:r>
              <a:rPr lang="en-GB" sz="2800" dirty="0">
                <a:solidFill>
                  <a:srgbClr val="002060"/>
                </a:solidFill>
                <a:latin typeface="Ink Free" panose="03080402000500000000" pitchFamily="66" charset="0"/>
              </a:rPr>
              <a:t>Tiene una </a:t>
            </a:r>
            <a:r>
              <a:rPr lang="en-GB" sz="2800" dirty="0" err="1">
                <a:solidFill>
                  <a:srgbClr val="002060"/>
                </a:solidFill>
                <a:latin typeface="Ink Free" panose="03080402000500000000" pitchFamily="66" charset="0"/>
              </a:rPr>
              <a:t>bicicleta</a:t>
            </a:r>
            <a:r>
              <a:rPr lang="en-GB" sz="2800" dirty="0">
                <a:solidFill>
                  <a:srgbClr val="002060"/>
                </a:solidFill>
                <a:latin typeface="Ink Free" panose="03080402000500000000" pitchFamily="66" charset="0"/>
              </a:rPr>
              <a:t>.</a:t>
            </a:r>
          </a:p>
        </p:txBody>
      </p:sp>
      <p:sp>
        <p:nvSpPr>
          <p:cNvPr id="14" name="TextBox 13">
            <a:extLst>
              <a:ext uri="{FF2B5EF4-FFF2-40B4-BE49-F238E27FC236}">
                <a16:creationId xmlns:a16="http://schemas.microsoft.com/office/drawing/2014/main" id="{2C055E1F-F78F-8F46-43B7-F5C040A86CB2}"/>
              </a:ext>
            </a:extLst>
          </p:cNvPr>
          <p:cNvSpPr txBox="1"/>
          <p:nvPr/>
        </p:nvSpPr>
        <p:spPr>
          <a:xfrm>
            <a:off x="593437" y="2563674"/>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 </a:t>
            </a:r>
            <a:r>
              <a:rPr lang="en-GB" sz="2800" dirty="0">
                <a:solidFill>
                  <a:srgbClr val="002060"/>
                </a:solidFill>
                <a:latin typeface="Ink Free" panose="03080402000500000000" pitchFamily="66" charset="0"/>
              </a:rPr>
              <a:t>Tengo un </a:t>
            </a:r>
            <a:r>
              <a:rPr lang="en-GB" sz="2800" dirty="0" err="1">
                <a:solidFill>
                  <a:srgbClr val="002060"/>
                </a:solidFill>
                <a:latin typeface="Ink Free" panose="03080402000500000000" pitchFamily="66" charset="0"/>
              </a:rPr>
              <a:t>bolígrafo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15" name="TextBox 14">
            <a:extLst>
              <a:ext uri="{FF2B5EF4-FFF2-40B4-BE49-F238E27FC236}">
                <a16:creationId xmlns:a16="http://schemas.microsoft.com/office/drawing/2014/main" id="{BFACDA97-9D4E-95AA-B266-27685EE41EB1}"/>
              </a:ext>
            </a:extLst>
          </p:cNvPr>
          <p:cNvSpPr txBox="1"/>
          <p:nvPr/>
        </p:nvSpPr>
        <p:spPr>
          <a:xfrm>
            <a:off x="595169" y="3200592"/>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2 </a:t>
            </a:r>
            <a:r>
              <a:rPr lang="en-GB" sz="2800" dirty="0">
                <a:solidFill>
                  <a:srgbClr val="002060"/>
                </a:solidFill>
                <a:latin typeface="Ink Free" panose="03080402000500000000" pitchFamily="66" charset="0"/>
              </a:rPr>
              <a:t>Tiene un </a:t>
            </a:r>
            <a:r>
              <a:rPr lang="en-GB" sz="2800" dirty="0" err="1">
                <a:solidFill>
                  <a:srgbClr val="002060"/>
                </a:solidFill>
                <a:latin typeface="Ink Free" panose="03080402000500000000" pitchFamily="66" charset="0"/>
              </a:rPr>
              <a:t>cuaderno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16" name="TextBox 15">
            <a:extLst>
              <a:ext uri="{FF2B5EF4-FFF2-40B4-BE49-F238E27FC236}">
                <a16:creationId xmlns:a16="http://schemas.microsoft.com/office/drawing/2014/main" id="{F60ECD71-C838-3191-9A2A-7A4904406B90}"/>
              </a:ext>
            </a:extLst>
          </p:cNvPr>
          <p:cNvSpPr txBox="1"/>
          <p:nvPr/>
        </p:nvSpPr>
        <p:spPr>
          <a:xfrm>
            <a:off x="595461" y="3799084"/>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3 </a:t>
            </a:r>
            <a:r>
              <a:rPr lang="en-GB" sz="2800" dirty="0">
                <a:solidFill>
                  <a:srgbClr val="002060"/>
                </a:solidFill>
                <a:latin typeface="Ink Free" panose="03080402000500000000" pitchFamily="66" charset="0"/>
              </a:rPr>
              <a:t>Tengo una </a:t>
            </a:r>
            <a:r>
              <a:rPr lang="en-GB" sz="2800" dirty="0" err="1">
                <a:solidFill>
                  <a:srgbClr val="002060"/>
                </a:solidFill>
                <a:latin typeface="Ink Free" panose="03080402000500000000" pitchFamily="66" charset="0"/>
              </a:rPr>
              <a:t>cama</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17" name="TextBox 16">
            <a:extLst>
              <a:ext uri="{FF2B5EF4-FFF2-40B4-BE49-F238E27FC236}">
                <a16:creationId xmlns:a16="http://schemas.microsoft.com/office/drawing/2014/main" id="{97701A1C-2D6D-425A-AD72-1D9BC733A042}"/>
              </a:ext>
            </a:extLst>
          </p:cNvPr>
          <p:cNvSpPr txBox="1"/>
          <p:nvPr/>
        </p:nvSpPr>
        <p:spPr>
          <a:xfrm>
            <a:off x="598902" y="4418165"/>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4 </a:t>
            </a:r>
            <a:r>
              <a:rPr lang="en-GB" sz="2800" dirty="0">
                <a:solidFill>
                  <a:srgbClr val="002060"/>
                </a:solidFill>
                <a:latin typeface="Ink Free" panose="03080402000500000000" pitchFamily="66" charset="0"/>
              </a:rPr>
              <a:t>Tengo un </a:t>
            </a:r>
            <a:r>
              <a:rPr lang="en-GB" sz="2800" dirty="0" err="1">
                <a:solidFill>
                  <a:srgbClr val="002060"/>
                </a:solidFill>
                <a:latin typeface="Ink Free" panose="03080402000500000000" pitchFamily="66" charset="0"/>
              </a:rPr>
              <a:t>gato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18" name="TextBox 17">
            <a:extLst>
              <a:ext uri="{FF2B5EF4-FFF2-40B4-BE49-F238E27FC236}">
                <a16:creationId xmlns:a16="http://schemas.microsoft.com/office/drawing/2014/main" id="{153D4D08-E340-45BD-F1D1-B3A4F9BD063F}"/>
              </a:ext>
            </a:extLst>
          </p:cNvPr>
          <p:cNvSpPr txBox="1"/>
          <p:nvPr/>
        </p:nvSpPr>
        <p:spPr>
          <a:xfrm>
            <a:off x="593438" y="5057043"/>
            <a:ext cx="3240806"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5 </a:t>
            </a:r>
            <a:r>
              <a:rPr lang="en-GB" sz="2800" dirty="0">
                <a:solidFill>
                  <a:srgbClr val="002060"/>
                </a:solidFill>
                <a:latin typeface="Ink Free" panose="03080402000500000000" pitchFamily="66" charset="0"/>
              </a:rPr>
              <a:t>Tiene un </a:t>
            </a:r>
            <a:r>
              <a:rPr lang="en-GB" sz="2800" dirty="0" err="1">
                <a:solidFill>
                  <a:srgbClr val="002060"/>
                </a:solidFill>
                <a:latin typeface="Ink Free" panose="03080402000500000000" pitchFamily="66" charset="0"/>
              </a:rPr>
              <a:t>teléfono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19" name="TextBox 18">
            <a:extLst>
              <a:ext uri="{FF2B5EF4-FFF2-40B4-BE49-F238E27FC236}">
                <a16:creationId xmlns:a16="http://schemas.microsoft.com/office/drawing/2014/main" id="{93824200-8AAC-1A89-DCDB-CACF0AAA21E8}"/>
              </a:ext>
            </a:extLst>
          </p:cNvPr>
          <p:cNvSpPr txBox="1"/>
          <p:nvPr/>
        </p:nvSpPr>
        <p:spPr>
          <a:xfrm>
            <a:off x="556550" y="5636736"/>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6 </a:t>
            </a:r>
            <a:r>
              <a:rPr lang="en-GB" sz="2800" dirty="0">
                <a:solidFill>
                  <a:srgbClr val="002060"/>
                </a:solidFill>
                <a:latin typeface="Ink Free" panose="03080402000500000000" pitchFamily="66" charset="0"/>
              </a:rPr>
              <a:t>Tengo una amiga.</a:t>
            </a:r>
            <a:endParaRPr lang="en-GB" sz="2400" dirty="0">
              <a:solidFill>
                <a:srgbClr val="002060"/>
              </a:solidFill>
              <a:latin typeface="Ink Free" panose="03080402000500000000" pitchFamily="66" charset="0"/>
            </a:endParaRPr>
          </a:p>
        </p:txBody>
      </p:sp>
      <p:sp>
        <p:nvSpPr>
          <p:cNvPr id="20" name="Speech Bubble: Oval 19">
            <a:extLst>
              <a:ext uri="{FF2B5EF4-FFF2-40B4-BE49-F238E27FC236}">
                <a16:creationId xmlns:a16="http://schemas.microsoft.com/office/drawing/2014/main" id="{3AC36184-6692-E093-227E-F3E162373883}"/>
              </a:ext>
            </a:extLst>
          </p:cNvPr>
          <p:cNvSpPr/>
          <p:nvPr/>
        </p:nvSpPr>
        <p:spPr>
          <a:xfrm>
            <a:off x="5280679" y="2531382"/>
            <a:ext cx="3087312" cy="1505440"/>
          </a:xfrm>
          <a:prstGeom prst="wedgeEllipseCallout">
            <a:avLst>
              <a:gd name="adj1" fmla="val -43119"/>
              <a:gd name="adj2" fmla="val -53627"/>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egoe Print" panose="02000600000000000000" pitchFamily="2" charset="0"/>
              </a:rPr>
              <a:t>Tiene una </a:t>
            </a:r>
            <a:r>
              <a:rPr lang="en-GB" sz="2800" dirty="0" err="1">
                <a:latin typeface="Segoe Print" panose="02000600000000000000" pitchFamily="2" charset="0"/>
              </a:rPr>
              <a:t>bicicleta</a:t>
            </a:r>
            <a:r>
              <a:rPr lang="en-GB" sz="2800" dirty="0">
                <a:latin typeface="Segoe Print" panose="02000600000000000000" pitchFamily="2" charset="0"/>
              </a:rPr>
              <a:t>.</a:t>
            </a:r>
          </a:p>
        </p:txBody>
      </p:sp>
      <p:sp>
        <p:nvSpPr>
          <p:cNvPr id="21" name="Speech Bubble: Oval 20">
            <a:extLst>
              <a:ext uri="{FF2B5EF4-FFF2-40B4-BE49-F238E27FC236}">
                <a16:creationId xmlns:a16="http://schemas.microsoft.com/office/drawing/2014/main" id="{A4A6E3DC-9711-922D-2192-FC8F4EFBB9BB}"/>
              </a:ext>
            </a:extLst>
          </p:cNvPr>
          <p:cNvSpPr/>
          <p:nvPr/>
        </p:nvSpPr>
        <p:spPr>
          <a:xfrm>
            <a:off x="9075758" y="2505575"/>
            <a:ext cx="2882252" cy="1505440"/>
          </a:xfrm>
          <a:prstGeom prst="wedgeEllipseCallout">
            <a:avLst>
              <a:gd name="adj1" fmla="val 32164"/>
              <a:gd name="adj2" fmla="val -58299"/>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egoe Print" panose="02000600000000000000" pitchFamily="2" charset="0"/>
              </a:rPr>
              <a:t>¡Es </a:t>
            </a:r>
            <a:r>
              <a:rPr lang="en-GB" sz="2800" dirty="0" err="1">
                <a:latin typeface="Segoe Print" panose="02000600000000000000" pitchFamily="2" charset="0"/>
              </a:rPr>
              <a:t>imposible</a:t>
            </a:r>
            <a:r>
              <a:rPr lang="en-GB" sz="2800" dirty="0">
                <a:latin typeface="Segoe Print" panose="02000600000000000000" pitchFamily="2" charset="0"/>
              </a:rPr>
              <a:t>!</a:t>
            </a:r>
          </a:p>
        </p:txBody>
      </p:sp>
      <p:sp>
        <p:nvSpPr>
          <p:cNvPr id="22" name="Rectangle 21">
            <a:extLst>
              <a:ext uri="{FF2B5EF4-FFF2-40B4-BE49-F238E27FC236}">
                <a16:creationId xmlns:a16="http://schemas.microsoft.com/office/drawing/2014/main" id="{D3DCEF66-D9A1-CE50-D383-A31BE0E925C3}"/>
              </a:ext>
            </a:extLst>
          </p:cNvPr>
          <p:cNvSpPr/>
          <p:nvPr/>
        </p:nvSpPr>
        <p:spPr>
          <a:xfrm>
            <a:off x="4747570" y="1592025"/>
            <a:ext cx="3411039" cy="923330"/>
          </a:xfrm>
          <a:prstGeom prst="rect">
            <a:avLst/>
          </a:prstGeom>
          <a:noFill/>
        </p:spPr>
        <p:txBody>
          <a:bodyPr wrap="square" lIns="91440" tIns="45720" rIns="91440" bIns="45720">
            <a:spAutoFit/>
          </a:bodyPr>
          <a:lstStyle/>
          <a:p>
            <a:pPr algn="ctr"/>
            <a:r>
              <a:rPr lang="en-US" sz="5400" b="1" dirty="0">
                <a:ln w="12700">
                  <a:solidFill>
                    <a:srgbClr val="1D9A78"/>
                  </a:solidFill>
                  <a:prstDash val="solid"/>
                </a:ln>
                <a:solidFill>
                  <a:srgbClr val="50DEB9"/>
                </a:solidFill>
              </a:rPr>
              <a:t>Persona A</a:t>
            </a:r>
          </a:p>
        </p:txBody>
      </p:sp>
      <p:sp>
        <p:nvSpPr>
          <p:cNvPr id="27" name="Rectangle 26">
            <a:extLst>
              <a:ext uri="{FF2B5EF4-FFF2-40B4-BE49-F238E27FC236}">
                <a16:creationId xmlns:a16="http://schemas.microsoft.com/office/drawing/2014/main" id="{E700C592-B442-CA75-D1EC-A8447E66F2EB}"/>
              </a:ext>
            </a:extLst>
          </p:cNvPr>
          <p:cNvSpPr/>
          <p:nvPr/>
        </p:nvSpPr>
        <p:spPr>
          <a:xfrm>
            <a:off x="8855119" y="1600428"/>
            <a:ext cx="3034421"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50DEB9"/>
                </a:solidFill>
              </a:rPr>
              <a:t>Persona B</a:t>
            </a:r>
          </a:p>
        </p:txBody>
      </p:sp>
      <p:pic>
        <p:nvPicPr>
          <p:cNvPr id="33" name="Picture 32">
            <a:extLst>
              <a:ext uri="{FF2B5EF4-FFF2-40B4-BE49-F238E27FC236}">
                <a16:creationId xmlns:a16="http://schemas.microsoft.com/office/drawing/2014/main" id="{CA2C7959-A61A-271F-268A-228ED5D3C507}"/>
              </a:ext>
            </a:extLst>
          </p:cNvPr>
          <p:cNvPicPr>
            <a:picLocks noChangeAspect="1"/>
          </p:cNvPicPr>
          <p:nvPr/>
        </p:nvPicPr>
        <p:blipFill>
          <a:blip r:embed="rId7"/>
          <a:stretch>
            <a:fillRect/>
          </a:stretch>
        </p:blipFill>
        <p:spPr>
          <a:xfrm>
            <a:off x="8978346" y="5257572"/>
            <a:ext cx="1045881" cy="1539589"/>
          </a:xfrm>
          <a:prstGeom prst="rect">
            <a:avLst/>
          </a:prstGeom>
        </p:spPr>
      </p:pic>
      <p:pic>
        <p:nvPicPr>
          <p:cNvPr id="45" name="Picture 44">
            <a:extLst>
              <a:ext uri="{FF2B5EF4-FFF2-40B4-BE49-F238E27FC236}">
                <a16:creationId xmlns:a16="http://schemas.microsoft.com/office/drawing/2014/main" id="{757EAB95-CC34-1E72-A6A5-A6CB08B04460}"/>
              </a:ext>
            </a:extLst>
          </p:cNvPr>
          <p:cNvPicPr>
            <a:picLocks noChangeAspect="1"/>
          </p:cNvPicPr>
          <p:nvPr/>
        </p:nvPicPr>
        <p:blipFill>
          <a:blip r:embed="rId8"/>
          <a:stretch>
            <a:fillRect/>
          </a:stretch>
        </p:blipFill>
        <p:spPr>
          <a:xfrm rot="20500805">
            <a:off x="4989620" y="5427708"/>
            <a:ext cx="1493760" cy="952272"/>
          </a:xfrm>
          <a:prstGeom prst="rect">
            <a:avLst/>
          </a:prstGeom>
        </p:spPr>
      </p:pic>
      <p:pic>
        <p:nvPicPr>
          <p:cNvPr id="46" name="Picture 4" descr="Escuela, Libro De Ejercicios, Estudiar">
            <a:extLst>
              <a:ext uri="{FF2B5EF4-FFF2-40B4-BE49-F238E27FC236}">
                <a16:creationId xmlns:a16="http://schemas.microsoft.com/office/drawing/2014/main" id="{A8653AE2-E0E9-55BD-BD9E-E96BC75C48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92332" y="5445617"/>
            <a:ext cx="884634" cy="118415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na, Cama, Hospital, Paciente, Cuidado">
            <a:extLst>
              <a:ext uri="{FF2B5EF4-FFF2-40B4-BE49-F238E27FC236}">
                <a16:creationId xmlns:a16="http://schemas.microsoft.com/office/drawing/2014/main" id="{DD9B6C1C-0765-436B-E527-3C7ED8B2BD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024" y="5464772"/>
            <a:ext cx="1890113" cy="129043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Bicicleta, Pequeño, Vehículo, Ciclo">
            <a:extLst>
              <a:ext uri="{FF2B5EF4-FFF2-40B4-BE49-F238E27FC236}">
                <a16:creationId xmlns:a16="http://schemas.microsoft.com/office/drawing/2014/main" id="{8329710E-428A-B030-B3C1-B268B6DAA8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8467" y="4022717"/>
            <a:ext cx="1623923" cy="125770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Smartphone, Teléfono Móvil, Androide, Tecnología">
            <a:extLst>
              <a:ext uri="{FF2B5EF4-FFF2-40B4-BE49-F238E27FC236}">
                <a16:creationId xmlns:a16="http://schemas.microsoft.com/office/drawing/2014/main" id="{3AAAC1C8-97CD-7EE0-7DEF-F818D196E5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8595" y="4251971"/>
            <a:ext cx="594650" cy="85560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toy, doll&#10;&#10;Description automatically generated">
            <a:extLst>
              <a:ext uri="{FF2B5EF4-FFF2-40B4-BE49-F238E27FC236}">
                <a16:creationId xmlns:a16="http://schemas.microsoft.com/office/drawing/2014/main" id="{FB8D05A5-7950-8A50-61ED-10ADB60C25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21310" y="3955031"/>
            <a:ext cx="696505" cy="1575058"/>
          </a:xfrm>
          <a:prstGeom prst="rect">
            <a:avLst/>
          </a:prstGeom>
        </p:spPr>
      </p:pic>
      <p:pic>
        <p:nvPicPr>
          <p:cNvPr id="51" name="Picture 50">
            <a:extLst>
              <a:ext uri="{FF2B5EF4-FFF2-40B4-BE49-F238E27FC236}">
                <a16:creationId xmlns:a16="http://schemas.microsoft.com/office/drawing/2014/main" id="{35652644-290D-9264-8767-E77C1FF15F89}"/>
              </a:ext>
            </a:extLst>
          </p:cNvPr>
          <p:cNvPicPr>
            <a:picLocks noChangeAspect="1"/>
          </p:cNvPicPr>
          <p:nvPr/>
        </p:nvPicPr>
        <p:blipFill>
          <a:blip r:embed="rId14"/>
          <a:stretch>
            <a:fillRect/>
          </a:stretch>
        </p:blipFill>
        <p:spPr>
          <a:xfrm>
            <a:off x="7935026" y="2885056"/>
            <a:ext cx="761736" cy="994130"/>
          </a:xfrm>
          <a:prstGeom prst="rect">
            <a:avLst/>
          </a:prstGeom>
        </p:spPr>
      </p:pic>
      <p:pic>
        <p:nvPicPr>
          <p:cNvPr id="52" name="Picture 4" descr="Bicicleta, Pequeño, Vehículo, Ciclo">
            <a:extLst>
              <a:ext uri="{FF2B5EF4-FFF2-40B4-BE49-F238E27FC236}">
                <a16:creationId xmlns:a16="http://schemas.microsoft.com/office/drawing/2014/main" id="{FA5DEA0A-7EDF-8A7D-18B0-F331C822BE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4040" y="2580013"/>
            <a:ext cx="1623923" cy="125770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4F44430A-00DC-3066-046F-A1C705396557}"/>
              </a:ext>
            </a:extLst>
          </p:cNvPr>
          <p:cNvSpPr txBox="1"/>
          <p:nvPr/>
        </p:nvSpPr>
        <p:spPr>
          <a:xfrm>
            <a:off x="7333917" y="112671"/>
            <a:ext cx="3038412" cy="707886"/>
          </a:xfrm>
          <a:prstGeom prst="rect">
            <a:avLst/>
          </a:prstGeom>
          <a:solidFill>
            <a:srgbClr val="C0E399"/>
          </a:solidFill>
        </p:spPr>
        <p:txBody>
          <a:bodyPr wrap="square" rtlCol="0">
            <a:spAutoFit/>
          </a:bodyPr>
          <a:lstStyle/>
          <a:p>
            <a:pPr lvl="0">
              <a:buClr>
                <a:schemeClr val="dk1"/>
              </a:buClr>
              <a:buSzPts val="1200"/>
            </a:pPr>
            <a:r>
              <a:rPr lang="en-GB" sz="2000" b="1" dirty="0" err="1">
                <a:solidFill>
                  <a:srgbClr val="002060"/>
                </a:solidFill>
                <a:latin typeface="Century Gothic" panose="020B0502020202020204" pitchFamily="34" charset="0"/>
                <a:cs typeface="Calibri"/>
                <a:sym typeface="Calibri"/>
              </a:rPr>
              <a:t>posible</a:t>
            </a:r>
            <a:r>
              <a:rPr lang="en-GB" sz="2000" dirty="0">
                <a:solidFill>
                  <a:srgbClr val="002060"/>
                </a:solidFill>
                <a:latin typeface="Century Gothic" panose="020B0502020202020204" pitchFamily="34" charset="0"/>
                <a:cs typeface="Calibri"/>
                <a:sym typeface="Calibri"/>
              </a:rPr>
              <a:t> = possible</a:t>
            </a:r>
          </a:p>
          <a:p>
            <a:pPr lvl="0">
              <a:buClr>
                <a:schemeClr val="dk1"/>
              </a:buClr>
              <a:buSzPts val="1200"/>
            </a:pPr>
            <a:r>
              <a:rPr lang="en-GB" sz="2000" b="1" dirty="0" err="1">
                <a:solidFill>
                  <a:srgbClr val="002060"/>
                </a:solidFill>
                <a:latin typeface="Century Gothic" panose="020B0502020202020204" pitchFamily="34" charset="0"/>
                <a:cs typeface="Calibri"/>
                <a:sym typeface="Calibri"/>
              </a:rPr>
              <a:t>imposible</a:t>
            </a:r>
            <a:r>
              <a:rPr lang="en-GB" sz="2000" dirty="0">
                <a:solidFill>
                  <a:srgbClr val="002060"/>
                </a:solidFill>
                <a:latin typeface="Century Gothic" panose="020B0502020202020204" pitchFamily="34" charset="0"/>
                <a:cs typeface="Calibri"/>
                <a:sym typeface="Calibri"/>
              </a:rPr>
              <a:t> = impossible</a:t>
            </a:r>
            <a:endParaRPr lang="en-GB" sz="2000" dirty="0">
              <a:solidFill>
                <a:srgbClr val="002060"/>
              </a:solidFill>
              <a:latin typeface="Century Gothic" panose="020B0502020202020204" pitchFamily="34" charset="0"/>
            </a:endParaRPr>
          </a:p>
        </p:txBody>
      </p:sp>
      <p:sp>
        <p:nvSpPr>
          <p:cNvPr id="54" name="Speech Bubble: Rectangle with Corners Rounded 53">
            <a:extLst>
              <a:ext uri="{FF2B5EF4-FFF2-40B4-BE49-F238E27FC236}">
                <a16:creationId xmlns:a16="http://schemas.microsoft.com/office/drawing/2014/main" id="{C29FAA01-AF6E-BED0-02FD-568878B801E0}"/>
              </a:ext>
            </a:extLst>
          </p:cNvPr>
          <p:cNvSpPr/>
          <p:nvPr/>
        </p:nvSpPr>
        <p:spPr>
          <a:xfrm>
            <a:off x="1013602" y="792175"/>
            <a:ext cx="2499057" cy="581350"/>
          </a:xfrm>
          <a:prstGeom prst="wedgeRoundRectCallout">
            <a:avLst>
              <a:gd name="adj1" fmla="val -59596"/>
              <a:gd name="adj2" fmla="val -4290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Reacciona</a:t>
            </a:r>
            <a:r>
              <a:rPr lang="en-GB" sz="28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7327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7" grpId="0"/>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bg1"/>
          </a:solidFill>
        </p:spPr>
        <p:txBody>
          <a:bodyPr>
            <a:normAutofit/>
          </a:bodyPr>
          <a:lstStyle/>
          <a:p>
            <a:pPr algn="ctr"/>
            <a:r>
              <a:rPr lang="en-GB" sz="900" b="1" dirty="0" err="1">
                <a:solidFill>
                  <a:schemeClr val="bg1"/>
                </a:solidFill>
                <a:latin typeface="Century Gothic" panose="020B0502020202020204" pitchFamily="34" charset="0"/>
              </a:rPr>
              <a:t>escuchar</a:t>
            </a:r>
            <a:endParaRPr lang="en-GB" sz="900" b="1" dirty="0">
              <a:solidFill>
                <a:schemeClr val="bg1"/>
              </a:solidFill>
              <a:latin typeface="Century Gothic" panose="020B0502020202020204" pitchFamily="34" charset="0"/>
            </a:endParaRPr>
          </a:p>
        </p:txBody>
      </p:sp>
      <p:sp>
        <p:nvSpPr>
          <p:cNvPr id="75" name="TextBox 74">
            <a:hlinkClick r:id="" action="ppaction://noaction">
              <a:snd r:embed="rId3" name="10_1.wav"/>
            </a:hlinkClick>
            <a:extLst>
              <a:ext uri="{FF2B5EF4-FFF2-40B4-BE49-F238E27FC236}">
                <a16:creationId xmlns:a16="http://schemas.microsoft.com/office/drawing/2014/main" id="{9B9CC56A-5FD9-45FF-9854-F30D2E782177}"/>
              </a:ext>
            </a:extLst>
          </p:cNvPr>
          <p:cNvSpPr txBox="1"/>
          <p:nvPr/>
        </p:nvSpPr>
        <p:spPr>
          <a:xfrm>
            <a:off x="221286" y="191382"/>
            <a:ext cx="28696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la mochila</a:t>
            </a:r>
          </a:p>
        </p:txBody>
      </p:sp>
      <p:graphicFrame>
        <p:nvGraphicFramePr>
          <p:cNvPr id="30" name="Table 29">
            <a:extLst>
              <a:ext uri="{FF2B5EF4-FFF2-40B4-BE49-F238E27FC236}">
                <a16:creationId xmlns:a16="http://schemas.microsoft.com/office/drawing/2014/main" id="{BE5113F9-15EE-4EB2-86BE-437540B49BC9}"/>
              </a:ext>
            </a:extLst>
          </p:cNvPr>
          <p:cNvGraphicFramePr>
            <a:graphicFrameLocks noGrp="1"/>
          </p:cNvGraphicFramePr>
          <p:nvPr>
            <p:extLst>
              <p:ext uri="{D42A27DB-BD31-4B8C-83A1-F6EECF244321}">
                <p14:modId xmlns:p14="http://schemas.microsoft.com/office/powerpoint/2010/main" val="881953985"/>
              </p:ext>
            </p:extLst>
          </p:nvPr>
        </p:nvGraphicFramePr>
        <p:xfrm>
          <a:off x="351520" y="2045587"/>
          <a:ext cx="8698959" cy="4713028"/>
        </p:xfrm>
        <a:graphic>
          <a:graphicData uri="http://schemas.openxmlformats.org/drawingml/2006/table">
            <a:tbl>
              <a:tblPr firstRow="1" bandRow="1"/>
              <a:tblGrid>
                <a:gridCol w="743274">
                  <a:extLst>
                    <a:ext uri="{9D8B030D-6E8A-4147-A177-3AD203B41FA5}">
                      <a16:colId xmlns:a16="http://schemas.microsoft.com/office/drawing/2014/main" val="3798252510"/>
                    </a:ext>
                  </a:extLst>
                </a:gridCol>
                <a:gridCol w="2169924">
                  <a:extLst>
                    <a:ext uri="{9D8B030D-6E8A-4147-A177-3AD203B41FA5}">
                      <a16:colId xmlns:a16="http://schemas.microsoft.com/office/drawing/2014/main" val="2138714969"/>
                    </a:ext>
                  </a:extLst>
                </a:gridCol>
                <a:gridCol w="2169924">
                  <a:extLst>
                    <a:ext uri="{9D8B030D-6E8A-4147-A177-3AD203B41FA5}">
                      <a16:colId xmlns:a16="http://schemas.microsoft.com/office/drawing/2014/main" val="833131367"/>
                    </a:ext>
                  </a:extLst>
                </a:gridCol>
                <a:gridCol w="3615837">
                  <a:extLst>
                    <a:ext uri="{9D8B030D-6E8A-4147-A177-3AD203B41FA5}">
                      <a16:colId xmlns:a16="http://schemas.microsoft.com/office/drawing/2014/main" val="4140372380"/>
                    </a:ext>
                  </a:extLst>
                </a:gridCol>
              </a:tblGrid>
              <a:tr h="784388">
                <a:tc>
                  <a:txBody>
                    <a:bodyPr/>
                    <a:lstStyle/>
                    <a:p>
                      <a:pPr>
                        <a:lnSpc>
                          <a:spcPct val="200000"/>
                        </a:lnSpc>
                      </a:pPr>
                      <a:endParaRPr lang="en-GB" sz="20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l">
                        <a:lnSpc>
                          <a:spcPct val="200000"/>
                        </a:lnSpc>
                      </a:pPr>
                      <a:r>
                        <a:rPr lang="en-GB" sz="2400" b="1" dirty="0">
                          <a:solidFill>
                            <a:srgbClr val="002060"/>
                          </a:solidFill>
                          <a:latin typeface="Century Gothic" panose="020B0502020202020204" pitchFamily="34" charset="0"/>
                        </a:rPr>
                        <a:t>Sofía</a:t>
                      </a:r>
                      <a:r>
                        <a:rPr lang="en-GB" sz="2000" b="0" dirty="0">
                          <a:solidFill>
                            <a:srgbClr val="002060"/>
                          </a:solidFill>
                          <a:latin typeface="Century Gothic" panose="020B0502020202020204" pitchFamily="34" charset="0"/>
                        </a:rPr>
                        <a:t> (I)</a:t>
                      </a: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l">
                        <a:lnSpc>
                          <a:spcPct val="200000"/>
                        </a:lnSpc>
                      </a:pPr>
                      <a:r>
                        <a:rPr lang="en-GB" sz="2400" b="1" dirty="0" err="1">
                          <a:solidFill>
                            <a:srgbClr val="002060"/>
                          </a:solidFill>
                          <a:latin typeface="Century Gothic" panose="020B0502020202020204" pitchFamily="34" charset="0"/>
                        </a:rPr>
                        <a:t>Quique</a:t>
                      </a:r>
                      <a:r>
                        <a:rPr lang="en-GB" sz="1800" b="0" dirty="0">
                          <a:solidFill>
                            <a:srgbClr val="002060"/>
                          </a:solidFill>
                          <a:latin typeface="Century Gothic" panose="020B0502020202020204" pitchFamily="34" charset="0"/>
                        </a:rPr>
                        <a:t> (he)</a:t>
                      </a: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ctr">
                        <a:lnSpc>
                          <a:spcPct val="200000"/>
                        </a:lnSpc>
                      </a:pPr>
                      <a:r>
                        <a:rPr lang="en-GB" sz="2400" b="1" dirty="0" err="1">
                          <a:solidFill>
                            <a:srgbClr val="002060"/>
                          </a:solidFill>
                          <a:latin typeface="Century Gothic" panose="020B0502020202020204" pitchFamily="34" charset="0"/>
                        </a:rPr>
                        <a:t>objeto</a:t>
                      </a:r>
                      <a:endParaRPr lang="en-GB" sz="2400" b="1"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extLst>
                  <a:ext uri="{0D108BD9-81ED-4DB2-BD59-A6C34878D82A}">
                    <a16:rowId xmlns:a16="http://schemas.microsoft.com/office/drawing/2014/main" val="4279378274"/>
                  </a:ext>
                </a:extLst>
              </a:tr>
              <a:tr h="785728">
                <a:tc>
                  <a:txBody>
                    <a:bodyPr/>
                    <a:lstStyle/>
                    <a:p>
                      <a:pPr>
                        <a:lnSpc>
                          <a:spcPct val="200000"/>
                        </a:lnSpc>
                      </a:pPr>
                      <a:endParaRPr lang="en-GB" sz="20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ctr">
                        <a:lnSpc>
                          <a:spcPct val="200000"/>
                        </a:lnSpc>
                      </a:pPr>
                      <a:endParaRPr lang="en-GB" sz="2400" b="1"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r h="785728">
                <a:tc>
                  <a:txBody>
                    <a:bodyPr/>
                    <a:lstStyle/>
                    <a:p>
                      <a:pPr>
                        <a:lnSpc>
                          <a:spcPct val="200000"/>
                        </a:lnSpc>
                      </a:pPr>
                      <a:endParaRPr lang="en-GB" sz="20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ctr">
                        <a:lnSpc>
                          <a:spcPct val="200000"/>
                        </a:lnSpc>
                      </a:pPr>
                      <a:endParaRPr lang="en-GB" sz="2400" b="1"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extLst>
                  <a:ext uri="{0D108BD9-81ED-4DB2-BD59-A6C34878D82A}">
                    <a16:rowId xmlns:a16="http://schemas.microsoft.com/office/drawing/2014/main" val="924104720"/>
                  </a:ext>
                </a:extLst>
              </a:tr>
              <a:tr h="785728">
                <a:tc>
                  <a:txBody>
                    <a:bodyPr/>
                    <a:lstStyle/>
                    <a:p>
                      <a:pPr>
                        <a:lnSpc>
                          <a:spcPct val="200000"/>
                        </a:lnSpc>
                      </a:pPr>
                      <a:endParaRPr lang="en-GB" sz="20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ctr">
                        <a:lnSpc>
                          <a:spcPct val="200000"/>
                        </a:lnSpc>
                      </a:pPr>
                      <a:endParaRPr lang="en-GB" sz="2400" b="1"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extLst>
                  <a:ext uri="{0D108BD9-81ED-4DB2-BD59-A6C34878D82A}">
                    <a16:rowId xmlns:a16="http://schemas.microsoft.com/office/drawing/2014/main" val="3141029676"/>
                  </a:ext>
                </a:extLst>
              </a:tr>
              <a:tr h="785728">
                <a:tc>
                  <a:txBody>
                    <a:bodyPr/>
                    <a:lstStyle/>
                    <a:p>
                      <a:pPr>
                        <a:lnSpc>
                          <a:spcPct val="200000"/>
                        </a:lnSpc>
                      </a:pPr>
                      <a:endParaRPr lang="en-GB" sz="20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ctr">
                        <a:lnSpc>
                          <a:spcPct val="200000"/>
                        </a:lnSpc>
                      </a:pPr>
                      <a:endParaRPr lang="en-GB" sz="2400" b="1"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extLst>
                  <a:ext uri="{0D108BD9-81ED-4DB2-BD59-A6C34878D82A}">
                    <a16:rowId xmlns:a16="http://schemas.microsoft.com/office/drawing/2014/main" val="2354733658"/>
                  </a:ext>
                </a:extLst>
              </a:tr>
              <a:tr h="785728">
                <a:tc>
                  <a:txBody>
                    <a:bodyPr/>
                    <a:lstStyle/>
                    <a:p>
                      <a:pPr>
                        <a:lnSpc>
                          <a:spcPct val="200000"/>
                        </a:lnSpc>
                      </a:pPr>
                      <a:endParaRPr lang="en-GB" sz="20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gn="ctr">
                        <a:lnSpc>
                          <a:spcPct val="200000"/>
                        </a:lnSpc>
                      </a:pPr>
                      <a:endParaRPr lang="en-GB" sz="2400" b="1"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solidFill>
                      <a:srgbClr val="C5F5E8">
                        <a:alpha val="0"/>
                      </a:srgbClr>
                    </a:solidFill>
                  </a:tcPr>
                </a:tc>
                <a:extLst>
                  <a:ext uri="{0D108BD9-81ED-4DB2-BD59-A6C34878D82A}">
                    <a16:rowId xmlns:a16="http://schemas.microsoft.com/office/drawing/2014/main" val="1709462487"/>
                  </a:ext>
                </a:extLst>
              </a:tr>
            </a:tbl>
          </a:graphicData>
        </a:graphic>
      </p:graphicFrame>
      <p:sp>
        <p:nvSpPr>
          <p:cNvPr id="41" name="TextBox 40">
            <a:extLst>
              <a:ext uri="{FF2B5EF4-FFF2-40B4-BE49-F238E27FC236}">
                <a16:creationId xmlns:a16="http://schemas.microsoft.com/office/drawing/2014/main" id="{55A07504-C3BE-4F8A-9A3B-B6EC41EDA455}"/>
              </a:ext>
            </a:extLst>
          </p:cNvPr>
          <p:cNvSpPr txBox="1"/>
          <p:nvPr/>
        </p:nvSpPr>
        <p:spPr>
          <a:xfrm>
            <a:off x="901338" y="1511442"/>
            <a:ext cx="142915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a:t>
            </a:r>
          </a:p>
        </p:txBody>
      </p:sp>
      <p:sp>
        <p:nvSpPr>
          <p:cNvPr id="43" name="Rectangle 42">
            <a:hlinkClick r:id="" action="ppaction://noaction">
              <a:snd r:embed="rId4" name="11_4.wav"/>
            </a:hlinkClick>
            <a:extLst>
              <a:ext uri="{FF2B5EF4-FFF2-40B4-BE49-F238E27FC236}">
                <a16:creationId xmlns:a16="http://schemas.microsoft.com/office/drawing/2014/main" id="{DA4C1365-5E8F-4FE5-A3A5-B5303206C875}"/>
              </a:ext>
            </a:extLst>
          </p:cNvPr>
          <p:cNvSpPr/>
          <p:nvPr/>
        </p:nvSpPr>
        <p:spPr>
          <a:xfrm>
            <a:off x="436098" y="2909825"/>
            <a:ext cx="577269" cy="523220"/>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49" name="Rectangle 48">
            <a:hlinkClick r:id="" action="ppaction://noaction">
              <a:snd r:embed="rId5" name="11_5.wav"/>
            </a:hlinkClick>
            <a:extLst>
              <a:ext uri="{FF2B5EF4-FFF2-40B4-BE49-F238E27FC236}">
                <a16:creationId xmlns:a16="http://schemas.microsoft.com/office/drawing/2014/main" id="{E28D5A53-71C1-4968-9AA5-BA652A94B34D}"/>
              </a:ext>
            </a:extLst>
          </p:cNvPr>
          <p:cNvSpPr/>
          <p:nvPr/>
        </p:nvSpPr>
        <p:spPr>
          <a:xfrm>
            <a:off x="424578" y="3728424"/>
            <a:ext cx="577269" cy="523220"/>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0" name="Rectangle 49">
            <a:hlinkClick r:id="" action="ppaction://noaction">
              <a:snd r:embed="rId6" name="11_6.wav"/>
            </a:hlinkClick>
            <a:extLst>
              <a:ext uri="{FF2B5EF4-FFF2-40B4-BE49-F238E27FC236}">
                <a16:creationId xmlns:a16="http://schemas.microsoft.com/office/drawing/2014/main" id="{014495B3-79CB-4D6B-B551-3169B8B701CA}"/>
              </a:ext>
            </a:extLst>
          </p:cNvPr>
          <p:cNvSpPr/>
          <p:nvPr/>
        </p:nvSpPr>
        <p:spPr>
          <a:xfrm>
            <a:off x="424578" y="4551125"/>
            <a:ext cx="577269" cy="523220"/>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1" name="Rectangle 50">
            <a:hlinkClick r:id="" action="ppaction://noaction">
              <a:snd r:embed="rId7" name="11_7.wav"/>
            </a:hlinkClick>
            <a:extLst>
              <a:ext uri="{FF2B5EF4-FFF2-40B4-BE49-F238E27FC236}">
                <a16:creationId xmlns:a16="http://schemas.microsoft.com/office/drawing/2014/main" id="{5A07054D-9643-4B0A-B5CF-2E03219D7C4B}"/>
              </a:ext>
            </a:extLst>
          </p:cNvPr>
          <p:cNvSpPr/>
          <p:nvPr/>
        </p:nvSpPr>
        <p:spPr>
          <a:xfrm>
            <a:off x="436098" y="5313278"/>
            <a:ext cx="577269" cy="523220"/>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2" name="Rectangle 51">
            <a:hlinkClick r:id="" action="ppaction://noaction">
              <a:snd r:embed="rId8" name="11_8.wav"/>
            </a:hlinkClick>
            <a:extLst>
              <a:ext uri="{FF2B5EF4-FFF2-40B4-BE49-F238E27FC236}">
                <a16:creationId xmlns:a16="http://schemas.microsoft.com/office/drawing/2014/main" id="{60718FC6-70AC-4DA6-938F-56AC5BFBBC60}"/>
              </a:ext>
            </a:extLst>
          </p:cNvPr>
          <p:cNvSpPr/>
          <p:nvPr/>
        </p:nvSpPr>
        <p:spPr>
          <a:xfrm>
            <a:off x="416049" y="6131877"/>
            <a:ext cx="577269" cy="523220"/>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22" name="Picture 2" descr="Bolsa, Escuela, Mochila">
            <a:extLst>
              <a:ext uri="{FF2B5EF4-FFF2-40B4-BE49-F238E27FC236}">
                <a16:creationId xmlns:a16="http://schemas.microsoft.com/office/drawing/2014/main" id="{9AA255CA-A219-4F14-8407-6ACC0670D3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7610" y="99616"/>
            <a:ext cx="516803" cy="6765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p, Icons, Medal, Win, Game, The Competition, Award">
            <a:extLst>
              <a:ext uri="{FF2B5EF4-FFF2-40B4-BE49-F238E27FC236}">
                <a16:creationId xmlns:a16="http://schemas.microsoft.com/office/drawing/2014/main" id="{BD98BDB9-0090-41C4-9930-577BFEF308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581" y="2332744"/>
            <a:ext cx="403020" cy="4030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B79F80BA-493C-4E8D-8737-9A8CFBCF6F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18008" y="1550441"/>
            <a:ext cx="348418" cy="362935"/>
          </a:xfrm>
          <a:prstGeom prst="rect">
            <a:avLst/>
          </a:prstGeom>
        </p:spPr>
      </p:pic>
      <p:pic>
        <p:nvPicPr>
          <p:cNvPr id="27" name="Picture 26">
            <a:extLst>
              <a:ext uri="{FF2B5EF4-FFF2-40B4-BE49-F238E27FC236}">
                <a16:creationId xmlns:a16="http://schemas.microsoft.com/office/drawing/2014/main" id="{7DF50CE2-373F-4399-8537-9B28DCB4E7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6485" y="2974312"/>
            <a:ext cx="527764" cy="549754"/>
          </a:xfrm>
          <a:prstGeom prst="rect">
            <a:avLst/>
          </a:prstGeom>
        </p:spPr>
      </p:pic>
      <p:pic>
        <p:nvPicPr>
          <p:cNvPr id="28" name="Picture 27">
            <a:extLst>
              <a:ext uri="{FF2B5EF4-FFF2-40B4-BE49-F238E27FC236}">
                <a16:creationId xmlns:a16="http://schemas.microsoft.com/office/drawing/2014/main" id="{11490429-FB05-4996-B1A6-AC7B37D615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2606" y="3741032"/>
            <a:ext cx="527764" cy="549754"/>
          </a:xfrm>
          <a:prstGeom prst="rect">
            <a:avLst/>
          </a:prstGeom>
        </p:spPr>
      </p:pic>
      <p:pic>
        <p:nvPicPr>
          <p:cNvPr id="29" name="Picture 28">
            <a:extLst>
              <a:ext uri="{FF2B5EF4-FFF2-40B4-BE49-F238E27FC236}">
                <a16:creationId xmlns:a16="http://schemas.microsoft.com/office/drawing/2014/main" id="{8814FCBF-2074-4950-ADE6-432E33044C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2416" y="4603440"/>
            <a:ext cx="527764" cy="549754"/>
          </a:xfrm>
          <a:prstGeom prst="rect">
            <a:avLst/>
          </a:prstGeom>
        </p:spPr>
      </p:pic>
      <p:pic>
        <p:nvPicPr>
          <p:cNvPr id="31" name="Picture 30">
            <a:extLst>
              <a:ext uri="{FF2B5EF4-FFF2-40B4-BE49-F238E27FC236}">
                <a16:creationId xmlns:a16="http://schemas.microsoft.com/office/drawing/2014/main" id="{7EED3BB4-2373-417E-BCC3-8CD314F2F1A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6485" y="5317989"/>
            <a:ext cx="527764" cy="549754"/>
          </a:xfrm>
          <a:prstGeom prst="rect">
            <a:avLst/>
          </a:prstGeom>
        </p:spPr>
      </p:pic>
      <p:pic>
        <p:nvPicPr>
          <p:cNvPr id="32" name="Picture 31">
            <a:extLst>
              <a:ext uri="{FF2B5EF4-FFF2-40B4-BE49-F238E27FC236}">
                <a16:creationId xmlns:a16="http://schemas.microsoft.com/office/drawing/2014/main" id="{3F4DAC86-83DC-4C6C-8B6E-551FDBA9653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6485" y="6137398"/>
            <a:ext cx="527764" cy="549754"/>
          </a:xfrm>
          <a:prstGeom prst="rect">
            <a:avLst/>
          </a:prstGeom>
        </p:spPr>
      </p:pic>
      <p:sp>
        <p:nvSpPr>
          <p:cNvPr id="33" name="TextBox 32">
            <a:extLst>
              <a:ext uri="{FF2B5EF4-FFF2-40B4-BE49-F238E27FC236}">
                <a16:creationId xmlns:a16="http://schemas.microsoft.com/office/drawing/2014/main" id="{8A6DAD83-ADC3-475D-97BB-B9774E1C458B}"/>
              </a:ext>
            </a:extLst>
          </p:cNvPr>
          <p:cNvSpPr txBox="1"/>
          <p:nvPr/>
        </p:nvSpPr>
        <p:spPr>
          <a:xfrm>
            <a:off x="5891535" y="2985878"/>
            <a:ext cx="163209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an idea</a:t>
            </a:r>
            <a:endParaRPr kumimoji="0" lang="en-GB" sz="2800" b="1"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30A068E-0A38-4C64-B7D8-93CA5E1C078E}"/>
              </a:ext>
            </a:extLst>
          </p:cNvPr>
          <p:cNvSpPr txBox="1"/>
          <p:nvPr/>
        </p:nvSpPr>
        <p:spPr>
          <a:xfrm>
            <a:off x="5680768" y="3825727"/>
            <a:ext cx="38841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an exercise book</a:t>
            </a:r>
            <a:endParaRPr kumimoji="0" lang="en-GB" sz="2800" b="1"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01AE522-871A-4227-A18E-700E8BAA5707}"/>
              </a:ext>
            </a:extLst>
          </p:cNvPr>
          <p:cNvSpPr txBox="1"/>
          <p:nvPr/>
        </p:nvSpPr>
        <p:spPr>
          <a:xfrm>
            <a:off x="4813156" y="4588596"/>
            <a:ext cx="282013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 ball</a:t>
            </a:r>
            <a:endParaRPr kumimoji="0" lang="en-GB" sz="2800" b="1"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E8A1764-CF9E-4A24-B2EB-9BBDE596C710}"/>
              </a:ext>
            </a:extLst>
          </p:cNvPr>
          <p:cNvSpPr txBox="1"/>
          <p:nvPr/>
        </p:nvSpPr>
        <p:spPr>
          <a:xfrm>
            <a:off x="5128229" y="5336808"/>
            <a:ext cx="282013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 camera</a:t>
            </a:r>
            <a:endParaRPr kumimoji="0" lang="en-GB" sz="2800" b="1"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A9FB2BB-2E6D-4750-AA07-2466E065C583}"/>
              </a:ext>
            </a:extLst>
          </p:cNvPr>
          <p:cNvSpPr txBox="1"/>
          <p:nvPr/>
        </p:nvSpPr>
        <p:spPr>
          <a:xfrm>
            <a:off x="5382487" y="6179900"/>
            <a:ext cx="33596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 (piece of) fruit</a:t>
            </a:r>
            <a:endParaRPr kumimoji="0" lang="en-GB" sz="2800" b="1"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pic>
        <p:nvPicPr>
          <p:cNvPr id="39" name="Picture 38" descr="A picture containing text, toy, doll&#10;&#10;Description automatically generated">
            <a:extLst>
              <a:ext uri="{FF2B5EF4-FFF2-40B4-BE49-F238E27FC236}">
                <a16:creationId xmlns:a16="http://schemas.microsoft.com/office/drawing/2014/main" id="{F7DC1C76-2FF6-47D1-A9C6-87B87F5D80B8}"/>
              </a:ext>
            </a:extLst>
          </p:cNvPr>
          <p:cNvPicPr>
            <a:picLocks noChangeAspect="1"/>
          </p:cNvPicPr>
          <p:nvPr/>
        </p:nvPicPr>
        <p:blipFill>
          <a:blip r:embed="rId12"/>
          <a:stretch>
            <a:fillRect/>
          </a:stretch>
        </p:blipFill>
        <p:spPr>
          <a:xfrm>
            <a:off x="4885490" y="1860920"/>
            <a:ext cx="596561" cy="969412"/>
          </a:xfrm>
          <a:prstGeom prst="rect">
            <a:avLst/>
          </a:prstGeom>
        </p:spPr>
      </p:pic>
      <p:pic>
        <p:nvPicPr>
          <p:cNvPr id="40" name="Picture 39" descr="A picture containing text, toy, doll, vector graphics&#10;&#10;Description automatically generated">
            <a:extLst>
              <a:ext uri="{FF2B5EF4-FFF2-40B4-BE49-F238E27FC236}">
                <a16:creationId xmlns:a16="http://schemas.microsoft.com/office/drawing/2014/main" id="{A1CA4C15-B676-495F-A2B7-5A74E0C1AF3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2581558" y="1832321"/>
            <a:ext cx="527384" cy="1001803"/>
          </a:xfrm>
          <a:prstGeom prst="rect">
            <a:avLst/>
          </a:prstGeom>
        </p:spPr>
      </p:pic>
      <p:pic>
        <p:nvPicPr>
          <p:cNvPr id="4" name="Graphic 3" descr="Teacher">
            <a:extLst>
              <a:ext uri="{FF2B5EF4-FFF2-40B4-BE49-F238E27FC236}">
                <a16:creationId xmlns:a16="http://schemas.microsoft.com/office/drawing/2014/main" id="{95A22F00-ED47-04AB-864C-ABA2AF9566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433" y="686625"/>
            <a:ext cx="914400" cy="914400"/>
          </a:xfrm>
          <a:prstGeom prst="rect">
            <a:avLst/>
          </a:prstGeom>
        </p:spPr>
      </p:pic>
      <p:sp>
        <p:nvSpPr>
          <p:cNvPr id="5" name="Speech Bubble: Rectangle with Corners Rounded 4">
            <a:extLst>
              <a:ext uri="{FF2B5EF4-FFF2-40B4-BE49-F238E27FC236}">
                <a16:creationId xmlns:a16="http://schemas.microsoft.com/office/drawing/2014/main" id="{A0C22C65-A6DC-CC7C-15A5-414CA1A1D05B}"/>
              </a:ext>
            </a:extLst>
          </p:cNvPr>
          <p:cNvSpPr/>
          <p:nvPr/>
        </p:nvSpPr>
        <p:spPr>
          <a:xfrm>
            <a:off x="1074451" y="828535"/>
            <a:ext cx="5981957" cy="515134"/>
          </a:xfrm>
          <a:prstGeom prst="wedgeRoundRectCallout">
            <a:avLst>
              <a:gd name="adj1" fmla="val -55570"/>
              <a:gd name="adj2" fmla="val 46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Sofía habla. ¿Es Sofía o Quique?</a:t>
            </a:r>
            <a:endPar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Google Shape;222;p10">
            <a:extLst>
              <a:ext uri="{FF2B5EF4-FFF2-40B4-BE49-F238E27FC236}">
                <a16:creationId xmlns:a16="http://schemas.microsoft.com/office/drawing/2014/main" id="{8290C640-1050-3661-062B-53A7CFD15B56}"/>
              </a:ext>
            </a:extLst>
          </p:cNvPr>
          <p:cNvSpPr txBox="1"/>
          <p:nvPr/>
        </p:nvSpPr>
        <p:spPr>
          <a:xfrm>
            <a:off x="10818635" y="824020"/>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8" name="Group 7">
            <a:extLst>
              <a:ext uri="{FF2B5EF4-FFF2-40B4-BE49-F238E27FC236}">
                <a16:creationId xmlns:a16="http://schemas.microsoft.com/office/drawing/2014/main" id="{9E0717E1-D0F0-8136-E06A-CDECEB30DD80}"/>
              </a:ext>
            </a:extLst>
          </p:cNvPr>
          <p:cNvGrpSpPr/>
          <p:nvPr/>
        </p:nvGrpSpPr>
        <p:grpSpPr>
          <a:xfrm>
            <a:off x="11171049" y="77867"/>
            <a:ext cx="691095" cy="701024"/>
            <a:chOff x="11059045" y="145038"/>
            <a:chExt cx="945328" cy="980949"/>
          </a:xfrm>
          <a:solidFill>
            <a:srgbClr val="B9E5EE"/>
          </a:solidFill>
        </p:grpSpPr>
        <p:sp>
          <p:nvSpPr>
            <p:cNvPr id="9" name="Oval 8">
              <a:extLst>
                <a:ext uri="{FF2B5EF4-FFF2-40B4-BE49-F238E27FC236}">
                  <a16:creationId xmlns:a16="http://schemas.microsoft.com/office/drawing/2014/main" id="{DC03151C-EAC6-38CB-87A5-635DACFDB805}"/>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0" name="Picture 9" descr="Free speaker sound loud vector">
              <a:extLst>
                <a:ext uri="{FF2B5EF4-FFF2-40B4-BE49-F238E27FC236}">
                  <a16:creationId xmlns:a16="http://schemas.microsoft.com/office/drawing/2014/main" id="{62B9B987-3F00-A417-C75E-C0B65B5DDC15}"/>
                </a:ext>
              </a:extLst>
            </p:cNvPr>
            <p:cNvPicPr>
              <a:picLocks noChangeAspect="1" noChangeArrowheads="1"/>
            </p:cNvPicPr>
            <p:nvPr/>
          </p:nvPicPr>
          <p:blipFill>
            <a:blip r:embed="rId16">
              <a:duotone>
                <a:prstClr val="black"/>
                <a:schemeClr val="accent1">
                  <a:tint val="45000"/>
                  <a:satMod val="400000"/>
                </a:scheme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2" name="Speech Bubble: Rectangle with Corners Rounded 11">
            <a:extLst>
              <a:ext uri="{FF2B5EF4-FFF2-40B4-BE49-F238E27FC236}">
                <a16:creationId xmlns:a16="http://schemas.microsoft.com/office/drawing/2014/main" id="{5F8AC9F2-4B3D-1790-739B-79276D2E4F3F}"/>
              </a:ext>
            </a:extLst>
          </p:cNvPr>
          <p:cNvSpPr/>
          <p:nvPr/>
        </p:nvSpPr>
        <p:spPr>
          <a:xfrm>
            <a:off x="5902514" y="1583318"/>
            <a:ext cx="4788321" cy="581350"/>
          </a:xfrm>
          <a:prstGeom prst="wedgeRoundRectCallout">
            <a:avLst>
              <a:gd name="adj1" fmla="val -55049"/>
              <a:gd name="adj2" fmla="val -399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objeto</a:t>
            </a:r>
            <a:r>
              <a:rPr lang="en-GB" sz="2400" b="1" dirty="0">
                <a:solidFill>
                  <a:srgbClr val="002060"/>
                </a:solidFill>
                <a:latin typeface="Century Gothic" panose="020B0502020202020204" pitchFamily="34" charset="0"/>
              </a:rPr>
              <a:t> en inglés       .</a:t>
            </a:r>
          </a:p>
        </p:txBody>
      </p:sp>
      <p:pic>
        <p:nvPicPr>
          <p:cNvPr id="13" name="Picture 2" descr="Free United Flag vector and picture">
            <a:extLst>
              <a:ext uri="{FF2B5EF4-FFF2-40B4-BE49-F238E27FC236}">
                <a16:creationId xmlns:a16="http://schemas.microsoft.com/office/drawing/2014/main" id="{97DE3BB9-2B30-E2E4-7FFB-9E739A9D72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35512" y="1764728"/>
            <a:ext cx="457214" cy="228607"/>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81C2F78-27C5-74B4-4005-1A6299880D1F}"/>
              </a:ext>
            </a:extLst>
          </p:cNvPr>
          <p:cNvSpPr txBox="1"/>
          <p:nvPr/>
        </p:nvSpPr>
        <p:spPr>
          <a:xfrm>
            <a:off x="9168777" y="6039544"/>
            <a:ext cx="3038412" cy="707886"/>
          </a:xfrm>
          <a:prstGeom prst="rect">
            <a:avLst/>
          </a:prstGeom>
          <a:solidFill>
            <a:srgbClr val="C0E399"/>
          </a:solidFill>
        </p:spPr>
        <p:txBody>
          <a:bodyPr wrap="square" rtlCol="0">
            <a:spAutoFit/>
          </a:bodyPr>
          <a:lstStyle/>
          <a:p>
            <a:pPr algn="ctr"/>
            <a:r>
              <a:rPr lang="en-GB" sz="2000" b="1" dirty="0" err="1">
                <a:solidFill>
                  <a:srgbClr val="002060"/>
                </a:solidFill>
                <a:latin typeface="Century Gothic" panose="020B0502020202020204" pitchFamily="34" charset="0"/>
              </a:rPr>
              <a:t>el</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the (masc., sing.)</a:t>
            </a:r>
          </a:p>
          <a:p>
            <a:pPr algn="ctr"/>
            <a:r>
              <a:rPr lang="en-GB" sz="2000" b="1" dirty="0" err="1">
                <a:solidFill>
                  <a:srgbClr val="002060"/>
                </a:solidFill>
                <a:latin typeface="Century Gothic" panose="020B0502020202020204" pitchFamily="34" charset="0"/>
              </a:rPr>
              <a:t>objeto</a:t>
            </a:r>
            <a:r>
              <a:rPr lang="en-GB" sz="2000" dirty="0">
                <a:solidFill>
                  <a:srgbClr val="002060"/>
                </a:solidFill>
                <a:latin typeface="Century Gothic" panose="020B0502020202020204" pitchFamily="34" charset="0"/>
              </a:rPr>
              <a:t> = object</a:t>
            </a:r>
          </a:p>
        </p:txBody>
      </p:sp>
    </p:spTree>
    <p:extLst>
      <p:ext uri="{BB962C8B-B14F-4D97-AF65-F5344CB8AC3E}">
        <p14:creationId xmlns:p14="http://schemas.microsoft.com/office/powerpoint/2010/main" val="1248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p:bldP spid="34" grpId="0"/>
      <p:bldP spid="35" grpId="0"/>
      <p:bldP spid="36" grpId="0"/>
      <p:bldP spid="37" grpId="0"/>
      <p:bldP spid="5"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44058" y="704167"/>
            <a:ext cx="1698356" cy="403881"/>
          </a:xfrm>
          <a:solidFill>
            <a:schemeClr val="bg1"/>
          </a:solidFill>
        </p:spPr>
        <p:txBody>
          <a:bodyPr>
            <a:noAutofit/>
          </a:bodyPr>
          <a:lstStyle/>
          <a:p>
            <a:pPr algn="ctr"/>
            <a:r>
              <a:rPr lang="en-GB" sz="1000" b="1" dirty="0" err="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BB0ADCDC-8A90-4A15-96CB-0FFFA31DC487}"/>
              </a:ext>
            </a:extLst>
          </p:cNvPr>
          <p:cNvGraphicFramePr>
            <a:graphicFrameLocks noGrp="1"/>
          </p:cNvGraphicFramePr>
          <p:nvPr>
            <p:extLst>
              <p:ext uri="{D42A27DB-BD31-4B8C-83A1-F6EECF244321}">
                <p14:modId xmlns:p14="http://schemas.microsoft.com/office/powerpoint/2010/main" val="4268788914"/>
              </p:ext>
            </p:extLst>
          </p:nvPr>
        </p:nvGraphicFramePr>
        <p:xfrm>
          <a:off x="88475" y="1061448"/>
          <a:ext cx="10044737" cy="5651247"/>
        </p:xfrm>
        <a:graphic>
          <a:graphicData uri="http://schemas.openxmlformats.org/drawingml/2006/table">
            <a:tbl>
              <a:tblPr firstRow="1" bandRow="1">
                <a:tableStyleId>{5940675A-B579-460E-94D1-54222C63F5DA}</a:tableStyleId>
              </a:tblPr>
              <a:tblGrid>
                <a:gridCol w="1771713">
                  <a:extLst>
                    <a:ext uri="{9D8B030D-6E8A-4147-A177-3AD203B41FA5}">
                      <a16:colId xmlns:a16="http://schemas.microsoft.com/office/drawing/2014/main" val="1203737284"/>
                    </a:ext>
                  </a:extLst>
                </a:gridCol>
                <a:gridCol w="2455659">
                  <a:extLst>
                    <a:ext uri="{9D8B030D-6E8A-4147-A177-3AD203B41FA5}">
                      <a16:colId xmlns:a16="http://schemas.microsoft.com/office/drawing/2014/main" val="1810222861"/>
                    </a:ext>
                  </a:extLst>
                </a:gridCol>
                <a:gridCol w="2895836">
                  <a:extLst>
                    <a:ext uri="{9D8B030D-6E8A-4147-A177-3AD203B41FA5}">
                      <a16:colId xmlns:a16="http://schemas.microsoft.com/office/drawing/2014/main" val="274413866"/>
                    </a:ext>
                  </a:extLst>
                </a:gridCol>
                <a:gridCol w="2921529">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a:solidFill>
                            <a:srgbClr val="00B0F0"/>
                          </a:solidFill>
                          <a:latin typeface="Century Gothic" panose="020B0502020202020204" pitchFamily="34" charset="0"/>
                        </a:rPr>
                        <a:t>estoy</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estar</a:t>
                      </a:r>
                    </a:p>
                  </a:txBody>
                  <a:tcPr/>
                </a:tc>
                <a:tc>
                  <a:txBody>
                    <a:bodyPr/>
                    <a:lstStyle/>
                    <a:p>
                      <a:r>
                        <a:rPr lang="en-GB" sz="2400" b="1" dirty="0">
                          <a:solidFill>
                            <a:srgbClr val="00B0F0"/>
                          </a:solidFill>
                          <a:latin typeface="Century Gothic" panose="020B0502020202020204" pitchFamily="34" charset="0"/>
                        </a:rPr>
                        <a:t>estás</a:t>
                      </a: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a:solidFill>
                            <a:srgbClr val="00B0F0"/>
                          </a:solidFill>
                          <a:latin typeface="Century Gothic" panose="020B0502020202020204" pitchFamily="34" charset="0"/>
                        </a:rPr>
                        <a:t>allí</a:t>
                      </a:r>
                      <a:endParaRPr lang="en-GB" sz="2400" b="1" dirty="0">
                        <a:solidFill>
                          <a:srgbClr val="00B0F0"/>
                        </a:solidFill>
                        <a:latin typeface="Century Gothic" panose="020B0502020202020204" pitchFamily="34" charset="0"/>
                      </a:endParaRPr>
                    </a:p>
                  </a:txBody>
                  <a:tcPr/>
                </a:tc>
                <a:tc>
                  <a:txBody>
                    <a:bodyPr/>
                    <a:lstStyle/>
                    <a:p>
                      <a:r>
                        <a:rPr lang="en-GB" sz="2400" b="1">
                          <a:solidFill>
                            <a:srgbClr val="00B0F0"/>
                          </a:solidFill>
                          <a:latin typeface="Century Gothic" panose="020B0502020202020204" pitchFamily="34" charset="0"/>
                        </a:rPr>
                        <a:t>ausente</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presente</a:t>
                      </a:r>
                    </a:p>
                  </a:txBody>
                  <a:tcPr/>
                </a:tc>
                <a:extLst>
                  <a:ext uri="{0D108BD9-81ED-4DB2-BD59-A6C34878D82A}">
                    <a16:rowId xmlns:a16="http://schemas.microsoft.com/office/drawing/2014/main" val="1164559424"/>
                  </a:ext>
                </a:extLst>
              </a:tr>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España</a:t>
                      </a:r>
                      <a:endParaRPr lang="en-GB" sz="2400" b="1" dirty="0">
                        <a:solidFill>
                          <a:srgbClr val="92D05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aquí</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hola</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eres</a:t>
                      </a:r>
                      <a:endParaRPr lang="en-GB" sz="2400" b="1" dirty="0">
                        <a:solidFill>
                          <a:srgbClr val="92D050"/>
                        </a:solidFill>
                        <a:latin typeface="Century Gothic" panose="020B0502020202020204" pitchFamily="34" charset="0"/>
                      </a:endParaRPr>
                    </a:p>
                  </a:txBody>
                  <a:tcPr/>
                </a:tc>
                <a:tc>
                  <a:txBody>
                    <a:bodyPr/>
                    <a:lstStyle/>
                    <a:p>
                      <a:r>
                        <a:rPr lang="en-GB" sz="2400" b="1">
                          <a:solidFill>
                            <a:srgbClr val="92D050"/>
                          </a:solidFill>
                          <a:latin typeface="Century Gothic" panose="020B0502020202020204" pitchFamily="34" charset="0"/>
                        </a:rPr>
                        <a:t>de</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Inglaterra</a:t>
                      </a: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un amigo</a:t>
                      </a:r>
                      <a:endParaRPr lang="en-GB" sz="2400" b="1" dirty="0">
                        <a:solidFill>
                          <a:srgbClr val="FF3399"/>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una pelota</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tengo</a:t>
                      </a:r>
                    </a:p>
                  </a:txBody>
                  <a:tcPr/>
                </a:tc>
                <a:extLst>
                  <a:ext uri="{0D108BD9-81ED-4DB2-BD59-A6C34878D82A}">
                    <a16:rowId xmlns:a16="http://schemas.microsoft.com/office/drawing/2014/main" val="3903794855"/>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una cama</a:t>
                      </a:r>
                      <a:endParaRPr lang="en-GB" sz="2400" b="1" dirty="0">
                        <a:solidFill>
                          <a:srgbClr val="FF3399"/>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una amiga </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una</a:t>
                      </a:r>
                      <a:r>
                        <a:rPr lang="en-GB" sz="2400" b="1" dirty="0">
                          <a:solidFill>
                            <a:srgbClr val="FF3399"/>
                          </a:solidFill>
                          <a:latin typeface="Century Gothic" panose="020B0502020202020204" pitchFamily="34" charset="0"/>
                        </a:rPr>
                        <a:t> mochila</a:t>
                      </a: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tiene</a:t>
                      </a:r>
                      <a:endParaRPr lang="en-GB" sz="2400" b="1" dirty="0">
                        <a:solidFill>
                          <a:srgbClr val="FF3399"/>
                        </a:solidFill>
                        <a:latin typeface="Century Gothic" panose="020B0502020202020204" pitchFamily="34" charset="0"/>
                      </a:endParaRPr>
                    </a:p>
                  </a:txBody>
                  <a:tcPr/>
                </a:tc>
                <a:tc>
                  <a:txBody>
                    <a:bodyPr/>
                    <a:lstStyle/>
                    <a:p>
                      <a:r>
                        <a:rPr lang="en-GB" sz="2400" b="1">
                          <a:solidFill>
                            <a:srgbClr val="FF3399"/>
                          </a:solidFill>
                          <a:latin typeface="Century Gothic" panose="020B0502020202020204" pitchFamily="34" charset="0"/>
                        </a:rPr>
                        <a:t>una bicicleta</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un </a:t>
                      </a:r>
                      <a:r>
                        <a:rPr lang="en-GB" sz="2400" b="1" dirty="0" err="1">
                          <a:solidFill>
                            <a:srgbClr val="FF3399"/>
                          </a:solidFill>
                          <a:latin typeface="Century Gothic" panose="020B0502020202020204" pitchFamily="34" charset="0"/>
                        </a:rPr>
                        <a:t>gato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6" name="Picture 15">
            <a:extLst>
              <a:ext uri="{FF2B5EF4-FFF2-40B4-BE49-F238E27FC236}">
                <a16:creationId xmlns:a16="http://schemas.microsoft.com/office/drawing/2014/main" id="{78256151-E18B-4CAC-81D3-91C8C178824C}"/>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398902F5-C20D-418C-ABFD-D7A5B53FD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45" y="1469863"/>
            <a:ext cx="1186070" cy="1186070"/>
          </a:xfrm>
          <a:prstGeom prst="rect">
            <a:avLst/>
          </a:prstGeom>
        </p:spPr>
      </p:pic>
      <p:pic>
        <p:nvPicPr>
          <p:cNvPr id="19" name="Picture 18">
            <a:extLst>
              <a:ext uri="{FF2B5EF4-FFF2-40B4-BE49-F238E27FC236}">
                <a16:creationId xmlns:a16="http://schemas.microsoft.com/office/drawing/2014/main" id="{EA87CE28-6B2C-4B39-9968-051F7571290B}"/>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20" name="TextBox 19">
            <a:extLst>
              <a:ext uri="{FF2B5EF4-FFF2-40B4-BE49-F238E27FC236}">
                <a16:creationId xmlns:a16="http://schemas.microsoft.com/office/drawing/2014/main" id="{12285761-A3DE-4911-BCE1-F9813348294B}"/>
              </a:ext>
            </a:extLst>
          </p:cNvPr>
          <p:cNvSpPr txBox="1"/>
          <p:nvPr/>
        </p:nvSpPr>
        <p:spPr>
          <a:xfrm>
            <a:off x="1354741" y="6266769"/>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AFC3D3EB-F7F3-414E-BA85-89472C2B0C3A}"/>
              </a:ext>
            </a:extLst>
          </p:cNvPr>
          <p:cNvSpPr txBox="1"/>
          <p:nvPr/>
        </p:nvSpPr>
        <p:spPr>
          <a:xfrm>
            <a:off x="1206459" y="3846889"/>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4920F2F4-1463-4D0E-9F02-6A6A12402653}"/>
              </a:ext>
            </a:extLst>
          </p:cNvPr>
          <p:cNvSpPr txBox="1"/>
          <p:nvPr/>
        </p:nvSpPr>
        <p:spPr>
          <a:xfrm>
            <a:off x="1271570" y="2220095"/>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x3</a:t>
            </a:r>
          </a:p>
        </p:txBody>
      </p:sp>
      <p:sp>
        <p:nvSpPr>
          <p:cNvPr id="4" name="Title 1">
            <a:extLst>
              <a:ext uri="{FF2B5EF4-FFF2-40B4-BE49-F238E27FC236}">
                <a16:creationId xmlns:a16="http://schemas.microsoft.com/office/drawing/2014/main" id="{72EFD2E5-E776-ADC8-6EFF-0C1F7A1D2AD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67392FD4-48C6-EC1E-66B0-47BA0AAE5ED7}"/>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A84F2E52-FB80-9A7A-F762-068A1A41AE4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C4B396C-3675-CBE9-8199-9B46CD86F2FE}"/>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8" name="Picture 2" descr="Brain, Idea, Think, Creativity">
            <a:extLst>
              <a:ext uri="{FF2B5EF4-FFF2-40B4-BE49-F238E27FC236}">
                <a16:creationId xmlns:a16="http://schemas.microsoft.com/office/drawing/2014/main" id="{16231AF6-EFB1-088C-2286-6D26302FCF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DC7A000-6C93-0F92-02A8-4F97119C84FB}"/>
              </a:ext>
            </a:extLst>
          </p:cNvPr>
          <p:cNvGrpSpPr/>
          <p:nvPr/>
        </p:nvGrpSpPr>
        <p:grpSpPr>
          <a:xfrm>
            <a:off x="11527676" y="122597"/>
            <a:ext cx="558874" cy="400110"/>
            <a:chOff x="9220105" y="1815321"/>
            <a:chExt cx="751629" cy="522707"/>
          </a:xfrm>
        </p:grpSpPr>
        <p:pic>
          <p:nvPicPr>
            <p:cNvPr id="10" name="Picture 22" descr="Free Bubble Speech vector and picture">
              <a:extLst>
                <a:ext uri="{FF2B5EF4-FFF2-40B4-BE49-F238E27FC236}">
                  <a16:creationId xmlns:a16="http://schemas.microsoft.com/office/drawing/2014/main" id="{4BB0685B-0453-0FF1-DB90-92E179208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3940E1-5654-7E51-9FC2-6E70F3440E1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4" name="Title 11">
            <a:extLst>
              <a:ext uri="{FF2B5EF4-FFF2-40B4-BE49-F238E27FC236}">
                <a16:creationId xmlns:a16="http://schemas.microsoft.com/office/drawing/2014/main" id="{C965A956-09D9-BE23-0EAA-F66E1A76EC42}"/>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21" name="Graphic 20" descr="Teacher">
            <a:extLst>
              <a:ext uri="{FF2B5EF4-FFF2-40B4-BE49-F238E27FC236}">
                <a16:creationId xmlns:a16="http://schemas.microsoft.com/office/drawing/2014/main" id="{874A7B86-ADC4-407E-0E62-0BF8EB3730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2" y="37709"/>
            <a:ext cx="914400" cy="914400"/>
          </a:xfrm>
          <a:prstGeom prst="rect">
            <a:avLst/>
          </a:prstGeom>
        </p:spPr>
      </p:pic>
      <p:sp>
        <p:nvSpPr>
          <p:cNvPr id="22" name="Speech Bubble: Rectangle with Corners Rounded 21">
            <a:extLst>
              <a:ext uri="{FF2B5EF4-FFF2-40B4-BE49-F238E27FC236}">
                <a16:creationId xmlns:a16="http://schemas.microsoft.com/office/drawing/2014/main" id="{146590A5-B404-3970-B3FF-633D69ED9875}"/>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46" name="TextBox 45">
            <a:extLst>
              <a:ext uri="{FF2B5EF4-FFF2-40B4-BE49-F238E27FC236}">
                <a16:creationId xmlns:a16="http://schemas.microsoft.com/office/drawing/2014/main" id="{5FCE46C5-A1C8-5538-BA20-838D99782216}"/>
              </a:ext>
            </a:extLst>
          </p:cNvPr>
          <p:cNvSpPr txBox="1"/>
          <p:nvPr/>
        </p:nvSpPr>
        <p:spPr>
          <a:xfrm>
            <a:off x="5167169" y="351828"/>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2" name="TextBox 1">
            <a:extLst>
              <a:ext uri="{FF2B5EF4-FFF2-40B4-BE49-F238E27FC236}">
                <a16:creationId xmlns:a16="http://schemas.microsoft.com/office/drawing/2014/main" id="{4237437E-AEA5-6539-2096-93E0D85B780F}"/>
              </a:ext>
            </a:extLst>
          </p:cNvPr>
          <p:cNvSpPr txBox="1"/>
          <p:nvPr/>
        </p:nvSpPr>
        <p:spPr>
          <a:xfrm>
            <a:off x="1904539" y="621533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has</a:t>
            </a:r>
          </a:p>
        </p:txBody>
      </p:sp>
      <p:sp>
        <p:nvSpPr>
          <p:cNvPr id="3" name="TextBox 2">
            <a:extLst>
              <a:ext uri="{FF2B5EF4-FFF2-40B4-BE49-F238E27FC236}">
                <a16:creationId xmlns:a16="http://schemas.microsoft.com/office/drawing/2014/main" id="{28279198-9D6D-BE83-5199-6028C746DC49}"/>
              </a:ext>
            </a:extLst>
          </p:cNvPr>
          <p:cNvSpPr txBox="1"/>
          <p:nvPr/>
        </p:nvSpPr>
        <p:spPr>
          <a:xfrm>
            <a:off x="4719054" y="621533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bicycle</a:t>
            </a:r>
          </a:p>
        </p:txBody>
      </p:sp>
      <p:sp>
        <p:nvSpPr>
          <p:cNvPr id="13" name="TextBox 12">
            <a:extLst>
              <a:ext uri="{FF2B5EF4-FFF2-40B4-BE49-F238E27FC236}">
                <a16:creationId xmlns:a16="http://schemas.microsoft.com/office/drawing/2014/main" id="{D6E268DB-1D11-B92E-3229-3D741B3018F6}"/>
              </a:ext>
            </a:extLst>
          </p:cNvPr>
          <p:cNvSpPr txBox="1"/>
          <p:nvPr/>
        </p:nvSpPr>
        <p:spPr>
          <a:xfrm>
            <a:off x="7529789" y="622878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cat</a:t>
            </a:r>
          </a:p>
        </p:txBody>
      </p:sp>
      <p:sp>
        <p:nvSpPr>
          <p:cNvPr id="18" name="TextBox 17">
            <a:extLst>
              <a:ext uri="{FF2B5EF4-FFF2-40B4-BE49-F238E27FC236}">
                <a16:creationId xmlns:a16="http://schemas.microsoft.com/office/drawing/2014/main" id="{53AC4A2B-677C-91E7-3212-C753CA8D49CD}"/>
              </a:ext>
            </a:extLst>
          </p:cNvPr>
          <p:cNvSpPr txBox="1"/>
          <p:nvPr/>
        </p:nvSpPr>
        <p:spPr>
          <a:xfrm>
            <a:off x="1902338" y="5415788"/>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bed</a:t>
            </a:r>
          </a:p>
        </p:txBody>
      </p:sp>
      <p:sp>
        <p:nvSpPr>
          <p:cNvPr id="25" name="TextBox 24">
            <a:extLst>
              <a:ext uri="{FF2B5EF4-FFF2-40B4-BE49-F238E27FC236}">
                <a16:creationId xmlns:a16="http://schemas.microsoft.com/office/drawing/2014/main" id="{BBF1DA36-90A7-97DC-8D5D-B96679D4462C}"/>
              </a:ext>
            </a:extLst>
          </p:cNvPr>
          <p:cNvSpPr txBox="1"/>
          <p:nvPr/>
        </p:nvSpPr>
        <p:spPr>
          <a:xfrm>
            <a:off x="4355154" y="5484857"/>
            <a:ext cx="28580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(female) friend</a:t>
            </a:r>
            <a:endParaRPr lang="en-GB" sz="20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D3938697-C4DE-3A5C-ADB3-152B96004105}"/>
              </a:ext>
            </a:extLst>
          </p:cNvPr>
          <p:cNvSpPr txBox="1"/>
          <p:nvPr/>
        </p:nvSpPr>
        <p:spPr>
          <a:xfrm>
            <a:off x="7516342" y="5419994"/>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school bag</a:t>
            </a:r>
          </a:p>
        </p:txBody>
      </p:sp>
      <p:sp>
        <p:nvSpPr>
          <p:cNvPr id="27" name="TextBox 26">
            <a:extLst>
              <a:ext uri="{FF2B5EF4-FFF2-40B4-BE49-F238E27FC236}">
                <a16:creationId xmlns:a16="http://schemas.microsoft.com/office/drawing/2014/main" id="{52BDA732-D77C-8B48-481B-78EBC026451D}"/>
              </a:ext>
            </a:extLst>
          </p:cNvPr>
          <p:cNvSpPr txBox="1"/>
          <p:nvPr/>
        </p:nvSpPr>
        <p:spPr>
          <a:xfrm>
            <a:off x="1956126" y="4586968"/>
            <a:ext cx="29860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(male) friend</a:t>
            </a:r>
          </a:p>
        </p:txBody>
      </p:sp>
      <p:sp>
        <p:nvSpPr>
          <p:cNvPr id="28" name="TextBox 27">
            <a:extLst>
              <a:ext uri="{FF2B5EF4-FFF2-40B4-BE49-F238E27FC236}">
                <a16:creationId xmlns:a16="http://schemas.microsoft.com/office/drawing/2014/main" id="{592FC482-0855-CA9D-744A-25D727AB7444}"/>
              </a:ext>
            </a:extLst>
          </p:cNvPr>
          <p:cNvSpPr txBox="1"/>
          <p:nvPr/>
        </p:nvSpPr>
        <p:spPr>
          <a:xfrm>
            <a:off x="4770708" y="4648367"/>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ball</a:t>
            </a:r>
          </a:p>
        </p:txBody>
      </p:sp>
      <p:sp>
        <p:nvSpPr>
          <p:cNvPr id="29" name="TextBox 28">
            <a:extLst>
              <a:ext uri="{FF2B5EF4-FFF2-40B4-BE49-F238E27FC236}">
                <a16:creationId xmlns:a16="http://schemas.microsoft.com/office/drawing/2014/main" id="{C54E9058-6092-A3A7-7E18-05025E4B4EF4}"/>
              </a:ext>
            </a:extLst>
          </p:cNvPr>
          <p:cNvSpPr txBox="1"/>
          <p:nvPr/>
        </p:nvSpPr>
        <p:spPr>
          <a:xfrm>
            <a:off x="7609055" y="4635813"/>
            <a:ext cx="3395810"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I have</a:t>
            </a:r>
            <a:endParaRPr lang="en-GB" sz="24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8B761318-103D-3998-40D5-C88292B98A22}"/>
              </a:ext>
            </a:extLst>
          </p:cNvPr>
          <p:cNvSpPr txBox="1"/>
          <p:nvPr/>
        </p:nvSpPr>
        <p:spPr>
          <a:xfrm>
            <a:off x="1926401" y="3815595"/>
            <a:ext cx="305293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(trait)</a:t>
            </a:r>
          </a:p>
        </p:txBody>
      </p:sp>
      <p:sp>
        <p:nvSpPr>
          <p:cNvPr id="31" name="TextBox 30">
            <a:extLst>
              <a:ext uri="{FF2B5EF4-FFF2-40B4-BE49-F238E27FC236}">
                <a16:creationId xmlns:a16="http://schemas.microsoft.com/office/drawing/2014/main" id="{9BD08D60-01E3-EFC1-FB61-1D52A71D0073}"/>
              </a:ext>
            </a:extLst>
          </p:cNvPr>
          <p:cNvSpPr txBox="1"/>
          <p:nvPr/>
        </p:nvSpPr>
        <p:spPr>
          <a:xfrm>
            <a:off x="4719053" y="3779843"/>
            <a:ext cx="298600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from</a:t>
            </a:r>
          </a:p>
        </p:txBody>
      </p:sp>
      <p:sp>
        <p:nvSpPr>
          <p:cNvPr id="32" name="TextBox 31">
            <a:extLst>
              <a:ext uri="{FF2B5EF4-FFF2-40B4-BE49-F238E27FC236}">
                <a16:creationId xmlns:a16="http://schemas.microsoft.com/office/drawing/2014/main" id="{DB6A2A65-A7A0-F9F9-9E11-48910D1BD5BE}"/>
              </a:ext>
            </a:extLst>
          </p:cNvPr>
          <p:cNvSpPr txBox="1"/>
          <p:nvPr/>
        </p:nvSpPr>
        <p:spPr>
          <a:xfrm>
            <a:off x="7534296" y="3854416"/>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England</a:t>
            </a:r>
          </a:p>
        </p:txBody>
      </p:sp>
      <p:sp>
        <p:nvSpPr>
          <p:cNvPr id="33" name="TextBox 32">
            <a:extLst>
              <a:ext uri="{FF2B5EF4-FFF2-40B4-BE49-F238E27FC236}">
                <a16:creationId xmlns:a16="http://schemas.microsoft.com/office/drawing/2014/main" id="{8739E78D-A899-78F1-76B1-0F3979A6EDAF}"/>
              </a:ext>
            </a:extLst>
          </p:cNvPr>
          <p:cNvSpPr txBox="1"/>
          <p:nvPr/>
        </p:nvSpPr>
        <p:spPr>
          <a:xfrm>
            <a:off x="1973644" y="3001630"/>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Spain </a:t>
            </a:r>
          </a:p>
        </p:txBody>
      </p:sp>
      <p:sp>
        <p:nvSpPr>
          <p:cNvPr id="34" name="TextBox 33">
            <a:extLst>
              <a:ext uri="{FF2B5EF4-FFF2-40B4-BE49-F238E27FC236}">
                <a16:creationId xmlns:a16="http://schemas.microsoft.com/office/drawing/2014/main" id="{7F618B27-96FD-051E-FFE4-87DC44214119}"/>
              </a:ext>
            </a:extLst>
          </p:cNvPr>
          <p:cNvSpPr txBox="1"/>
          <p:nvPr/>
        </p:nvSpPr>
        <p:spPr>
          <a:xfrm>
            <a:off x="4719054" y="298286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here</a:t>
            </a:r>
          </a:p>
        </p:txBody>
      </p:sp>
      <p:sp>
        <p:nvSpPr>
          <p:cNvPr id="35" name="TextBox 34">
            <a:extLst>
              <a:ext uri="{FF2B5EF4-FFF2-40B4-BE49-F238E27FC236}">
                <a16:creationId xmlns:a16="http://schemas.microsoft.com/office/drawing/2014/main" id="{980ED16A-8B05-0CA0-DE5E-8E90CF3F5D25}"/>
              </a:ext>
            </a:extLst>
          </p:cNvPr>
          <p:cNvSpPr txBox="1"/>
          <p:nvPr/>
        </p:nvSpPr>
        <p:spPr>
          <a:xfrm>
            <a:off x="7598699" y="2980084"/>
            <a:ext cx="310521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hello</a:t>
            </a:r>
          </a:p>
        </p:txBody>
      </p:sp>
      <p:sp>
        <p:nvSpPr>
          <p:cNvPr id="36" name="TextBox 35">
            <a:extLst>
              <a:ext uri="{FF2B5EF4-FFF2-40B4-BE49-F238E27FC236}">
                <a16:creationId xmlns:a16="http://schemas.microsoft.com/office/drawing/2014/main" id="{737012D8-7E50-E966-2B55-858A437B1ABF}"/>
              </a:ext>
            </a:extLst>
          </p:cNvPr>
          <p:cNvSpPr txBox="1"/>
          <p:nvPr/>
        </p:nvSpPr>
        <p:spPr>
          <a:xfrm>
            <a:off x="1950466" y="216061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there</a:t>
            </a:r>
          </a:p>
        </p:txBody>
      </p:sp>
      <p:sp>
        <p:nvSpPr>
          <p:cNvPr id="37" name="TextBox 36">
            <a:extLst>
              <a:ext uri="{FF2B5EF4-FFF2-40B4-BE49-F238E27FC236}">
                <a16:creationId xmlns:a16="http://schemas.microsoft.com/office/drawing/2014/main" id="{28C74A88-0695-0333-C8B7-3EC3DEB02DAE}"/>
              </a:ext>
            </a:extLst>
          </p:cNvPr>
          <p:cNvSpPr txBox="1"/>
          <p:nvPr/>
        </p:nvSpPr>
        <p:spPr>
          <a:xfrm>
            <a:off x="4750736" y="2187065"/>
            <a:ext cx="277649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absent</a:t>
            </a:r>
          </a:p>
        </p:txBody>
      </p:sp>
      <p:sp>
        <p:nvSpPr>
          <p:cNvPr id="38" name="TextBox 37">
            <a:extLst>
              <a:ext uri="{FF2B5EF4-FFF2-40B4-BE49-F238E27FC236}">
                <a16:creationId xmlns:a16="http://schemas.microsoft.com/office/drawing/2014/main" id="{92AA55F4-D1E6-BAA8-62D1-A9E5FDADE56F}"/>
              </a:ext>
            </a:extLst>
          </p:cNvPr>
          <p:cNvSpPr txBox="1"/>
          <p:nvPr/>
        </p:nvSpPr>
        <p:spPr>
          <a:xfrm>
            <a:off x="7582556" y="2179193"/>
            <a:ext cx="364292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present</a:t>
            </a:r>
          </a:p>
        </p:txBody>
      </p:sp>
      <p:sp>
        <p:nvSpPr>
          <p:cNvPr id="39" name="TextBox 38">
            <a:extLst>
              <a:ext uri="{FF2B5EF4-FFF2-40B4-BE49-F238E27FC236}">
                <a16:creationId xmlns:a16="http://schemas.microsoft.com/office/drawing/2014/main" id="{A386E23B-0D91-E726-23EC-712A39816C11}"/>
              </a:ext>
            </a:extLst>
          </p:cNvPr>
          <p:cNvSpPr txBox="1"/>
          <p:nvPr/>
        </p:nvSpPr>
        <p:spPr>
          <a:xfrm>
            <a:off x="1950465" y="1371587"/>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40" name="TextBox 39">
            <a:extLst>
              <a:ext uri="{FF2B5EF4-FFF2-40B4-BE49-F238E27FC236}">
                <a16:creationId xmlns:a16="http://schemas.microsoft.com/office/drawing/2014/main" id="{955A33C3-4264-A9E2-0CCC-BC95C1AB7808}"/>
              </a:ext>
            </a:extLst>
          </p:cNvPr>
          <p:cNvSpPr txBox="1"/>
          <p:nvPr/>
        </p:nvSpPr>
        <p:spPr>
          <a:xfrm>
            <a:off x="4297600" y="1411600"/>
            <a:ext cx="297312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a:t>
            </a:r>
            <a:r>
              <a:rPr lang="en-GB" sz="2400" dirty="0" err="1">
                <a:solidFill>
                  <a:srgbClr val="002060"/>
                </a:solidFill>
                <a:latin typeface="Century Gothic" panose="020B0502020202020204" pitchFamily="34" charset="0"/>
              </a:rPr>
              <a:t>be|being</a:t>
            </a:r>
            <a:r>
              <a:rPr lang="en-GB" sz="2400"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(state)</a:t>
            </a:r>
            <a:endParaRPr lang="en-GB" sz="2400" dirty="0">
              <a:solidFill>
                <a:srgbClr val="002060"/>
              </a:solidFill>
              <a:latin typeface="Century Gothic" panose="020B0502020202020204" pitchFamily="34" charset="0"/>
            </a:endParaRPr>
          </a:p>
        </p:txBody>
      </p:sp>
      <p:sp>
        <p:nvSpPr>
          <p:cNvPr id="41" name="TextBox 40">
            <a:extLst>
              <a:ext uri="{FF2B5EF4-FFF2-40B4-BE49-F238E27FC236}">
                <a16:creationId xmlns:a16="http://schemas.microsoft.com/office/drawing/2014/main" id="{69C3D37A-CFF3-DCBA-8D63-9AA06D3FBFD9}"/>
              </a:ext>
            </a:extLst>
          </p:cNvPr>
          <p:cNvSpPr txBox="1"/>
          <p:nvPr/>
        </p:nvSpPr>
        <p:spPr>
          <a:xfrm>
            <a:off x="7525426" y="1394930"/>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(state)</a:t>
            </a:r>
          </a:p>
        </p:txBody>
      </p:sp>
    </p:spTree>
    <p:extLst>
      <p:ext uri="{BB962C8B-B14F-4D97-AF65-F5344CB8AC3E}">
        <p14:creationId xmlns:p14="http://schemas.microsoft.com/office/powerpoint/2010/main" val="233520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8"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44058" y="704167"/>
            <a:ext cx="1698356" cy="403881"/>
          </a:xfrm>
          <a:solidFill>
            <a:schemeClr val="bg1"/>
          </a:solidFill>
        </p:spPr>
        <p:txBody>
          <a:bodyPr>
            <a:noAutofit/>
          </a:bodyPr>
          <a:lstStyle/>
          <a:p>
            <a:pPr algn="ctr"/>
            <a:r>
              <a:rPr lang="en-GB" sz="1000" b="1" dirty="0">
                <a:solidFill>
                  <a:schemeClr val="bg1"/>
                </a:solidFill>
                <a:latin typeface="Century Gothic" panose="020B0502020202020204" pitchFamily="34" charset="0"/>
              </a:rPr>
              <a:t>Handout</a:t>
            </a:r>
            <a:r>
              <a:rPr lang="en-GB" sz="1000" b="1" baseline="0" dirty="0">
                <a:solidFill>
                  <a:schemeClr val="bg1"/>
                </a:solidFill>
                <a:latin typeface="Century Gothic" panose="020B0502020202020204" pitchFamily="34" charset="0"/>
              </a:rPr>
              <a:t>: </a:t>
            </a:r>
            <a:r>
              <a:rPr lang="en-GB" sz="1000" b="1" dirty="0">
                <a:solidFill>
                  <a:schemeClr val="bg1"/>
                </a:solidFill>
                <a:latin typeface="Century Gothic" panose="020B0502020202020204" pitchFamily="34" charset="0"/>
              </a:rPr>
              <a:t>vocabulario</a:t>
            </a:r>
          </a:p>
        </p:txBody>
      </p:sp>
      <p:graphicFrame>
        <p:nvGraphicFramePr>
          <p:cNvPr id="15" name="Table 4">
            <a:extLst>
              <a:ext uri="{FF2B5EF4-FFF2-40B4-BE49-F238E27FC236}">
                <a16:creationId xmlns:a16="http://schemas.microsoft.com/office/drawing/2014/main" id="{BB0ADCDC-8A90-4A15-96CB-0FFFA31DC487}"/>
              </a:ext>
            </a:extLst>
          </p:cNvPr>
          <p:cNvGraphicFramePr>
            <a:graphicFrameLocks noGrp="1"/>
          </p:cNvGraphicFramePr>
          <p:nvPr>
            <p:extLst>
              <p:ext uri="{D42A27DB-BD31-4B8C-83A1-F6EECF244321}">
                <p14:modId xmlns:p14="http://schemas.microsoft.com/office/powerpoint/2010/main" val="63817006"/>
              </p:ext>
            </p:extLst>
          </p:nvPr>
        </p:nvGraphicFramePr>
        <p:xfrm>
          <a:off x="88475" y="1061448"/>
          <a:ext cx="10044737" cy="5651247"/>
        </p:xfrm>
        <a:graphic>
          <a:graphicData uri="http://schemas.openxmlformats.org/drawingml/2006/table">
            <a:tbl>
              <a:tblPr firstRow="1" bandRow="1">
                <a:tableStyleId>{5940675A-B579-460E-94D1-54222C63F5DA}</a:tableStyleId>
              </a:tblPr>
              <a:tblGrid>
                <a:gridCol w="1771713">
                  <a:extLst>
                    <a:ext uri="{9D8B030D-6E8A-4147-A177-3AD203B41FA5}">
                      <a16:colId xmlns:a16="http://schemas.microsoft.com/office/drawing/2014/main" val="1203737284"/>
                    </a:ext>
                  </a:extLst>
                </a:gridCol>
                <a:gridCol w="2455659">
                  <a:extLst>
                    <a:ext uri="{9D8B030D-6E8A-4147-A177-3AD203B41FA5}">
                      <a16:colId xmlns:a16="http://schemas.microsoft.com/office/drawing/2014/main" val="1810222861"/>
                    </a:ext>
                  </a:extLst>
                </a:gridCol>
                <a:gridCol w="2895836">
                  <a:extLst>
                    <a:ext uri="{9D8B030D-6E8A-4147-A177-3AD203B41FA5}">
                      <a16:colId xmlns:a16="http://schemas.microsoft.com/office/drawing/2014/main" val="274413866"/>
                    </a:ext>
                  </a:extLst>
                </a:gridCol>
                <a:gridCol w="2921529">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estoy</a:t>
                      </a:r>
                    </a:p>
                  </a:txBody>
                  <a:tcPr/>
                </a:tc>
                <a:tc>
                  <a:txBody>
                    <a:bodyPr/>
                    <a:lstStyle/>
                    <a:p>
                      <a:r>
                        <a:rPr lang="en-GB" sz="2400" b="0" dirty="0">
                          <a:solidFill>
                            <a:srgbClr val="002060"/>
                          </a:solidFill>
                          <a:latin typeface="Century Gothic" panose="020B0502020202020204" pitchFamily="34" charset="0"/>
                        </a:rPr>
                        <a:t>estar</a:t>
                      </a:r>
                    </a:p>
                  </a:txBody>
                  <a:tcPr/>
                </a:tc>
                <a:tc>
                  <a:txBody>
                    <a:bodyPr/>
                    <a:lstStyle/>
                    <a:p>
                      <a:r>
                        <a:rPr lang="en-GB" sz="2400" b="0" dirty="0">
                          <a:solidFill>
                            <a:srgbClr val="002060"/>
                          </a:solidFill>
                          <a:latin typeface="Century Gothic" panose="020B0502020202020204" pitchFamily="34" charset="0"/>
                        </a:rPr>
                        <a:t>estás</a:t>
                      </a: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allí</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ausente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presente</a:t>
                      </a:r>
                    </a:p>
                  </a:txBody>
                  <a:tcPr/>
                </a:tc>
                <a:extLst>
                  <a:ext uri="{0D108BD9-81ED-4DB2-BD59-A6C34878D82A}">
                    <a16:rowId xmlns:a16="http://schemas.microsoft.com/office/drawing/2014/main" val="1164559424"/>
                  </a:ext>
                </a:extLst>
              </a:tr>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España</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aquí</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hola</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eres</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de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Inglaterra</a:t>
                      </a: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un amigo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una</a:t>
                      </a:r>
                      <a:r>
                        <a:rPr lang="en-GB" sz="2400" b="0" dirty="0">
                          <a:solidFill>
                            <a:srgbClr val="002060"/>
                          </a:solidFill>
                          <a:latin typeface="Century Gothic" panose="020B0502020202020204" pitchFamily="34" charset="0"/>
                        </a:rPr>
                        <a:t> pelota</a:t>
                      </a:r>
                    </a:p>
                  </a:txBody>
                  <a:tcPr/>
                </a:tc>
                <a:tc>
                  <a:txBody>
                    <a:bodyPr/>
                    <a:lstStyle/>
                    <a:p>
                      <a:r>
                        <a:rPr lang="en-GB" sz="2400" b="0" dirty="0">
                          <a:solidFill>
                            <a:srgbClr val="002060"/>
                          </a:solidFill>
                          <a:latin typeface="Century Gothic" panose="020B0502020202020204" pitchFamily="34" charset="0"/>
                        </a:rPr>
                        <a:t>tengo</a:t>
                      </a:r>
                    </a:p>
                  </a:txBody>
                  <a:tcPr/>
                </a:tc>
                <a:extLst>
                  <a:ext uri="{0D108BD9-81ED-4DB2-BD59-A6C34878D82A}">
                    <a16:rowId xmlns:a16="http://schemas.microsoft.com/office/drawing/2014/main" val="3903794855"/>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una cama</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una amiga </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una</a:t>
                      </a:r>
                      <a:r>
                        <a:rPr lang="en-GB" sz="2400" b="0" dirty="0">
                          <a:solidFill>
                            <a:srgbClr val="002060"/>
                          </a:solidFill>
                          <a:latin typeface="Century Gothic" panose="020B0502020202020204" pitchFamily="34" charset="0"/>
                        </a:rPr>
                        <a:t> mochila</a:t>
                      </a: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tiene</a:t>
                      </a:r>
                      <a:endParaRPr lang="en-GB" sz="2400" b="0" dirty="0">
                        <a:solidFill>
                          <a:srgbClr val="002060"/>
                        </a:solidFill>
                        <a:latin typeface="Century Gothic" panose="020B0502020202020204" pitchFamily="34" charset="0"/>
                      </a:endParaRPr>
                    </a:p>
                  </a:txBody>
                  <a:tcPr/>
                </a:tc>
                <a:tc>
                  <a:txBody>
                    <a:bodyPr/>
                    <a:lstStyle/>
                    <a:p>
                      <a:r>
                        <a:rPr lang="en-GB" sz="2400" b="0">
                          <a:solidFill>
                            <a:srgbClr val="002060"/>
                          </a:solidFill>
                          <a:latin typeface="Century Gothic" panose="020B0502020202020204" pitchFamily="34" charset="0"/>
                        </a:rPr>
                        <a:t>una bicicleta</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un </a:t>
                      </a:r>
                      <a:r>
                        <a:rPr lang="en-GB" sz="2400" b="0" dirty="0" err="1">
                          <a:solidFill>
                            <a:srgbClr val="002060"/>
                          </a:solidFill>
                          <a:latin typeface="Century Gothic" panose="020B0502020202020204" pitchFamily="34" charset="0"/>
                        </a:rPr>
                        <a:t>gato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6" name="Picture 15">
            <a:extLst>
              <a:ext uri="{FF2B5EF4-FFF2-40B4-BE49-F238E27FC236}">
                <a16:creationId xmlns:a16="http://schemas.microsoft.com/office/drawing/2014/main" id="{78256151-E18B-4CAC-81D3-91C8C178824C}"/>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398902F5-C20D-418C-ABFD-D7A5B53FD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45" y="1469863"/>
            <a:ext cx="1186070" cy="1186070"/>
          </a:xfrm>
          <a:prstGeom prst="rect">
            <a:avLst/>
          </a:prstGeom>
        </p:spPr>
      </p:pic>
      <p:pic>
        <p:nvPicPr>
          <p:cNvPr id="19" name="Picture 18">
            <a:extLst>
              <a:ext uri="{FF2B5EF4-FFF2-40B4-BE49-F238E27FC236}">
                <a16:creationId xmlns:a16="http://schemas.microsoft.com/office/drawing/2014/main" id="{EA87CE28-6B2C-4B39-9968-051F7571290B}"/>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20" name="TextBox 19">
            <a:extLst>
              <a:ext uri="{FF2B5EF4-FFF2-40B4-BE49-F238E27FC236}">
                <a16:creationId xmlns:a16="http://schemas.microsoft.com/office/drawing/2014/main" id="{12285761-A3DE-4911-BCE1-F9813348294B}"/>
              </a:ext>
            </a:extLst>
          </p:cNvPr>
          <p:cNvSpPr txBox="1"/>
          <p:nvPr/>
        </p:nvSpPr>
        <p:spPr>
          <a:xfrm>
            <a:off x="1354741" y="6266769"/>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AFC3D3EB-F7F3-414E-BA85-89472C2B0C3A}"/>
              </a:ext>
            </a:extLst>
          </p:cNvPr>
          <p:cNvSpPr txBox="1"/>
          <p:nvPr/>
        </p:nvSpPr>
        <p:spPr>
          <a:xfrm>
            <a:off x="1206459" y="3846889"/>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4920F2F4-1463-4D0E-9F02-6A6A12402653}"/>
              </a:ext>
            </a:extLst>
          </p:cNvPr>
          <p:cNvSpPr txBox="1"/>
          <p:nvPr/>
        </p:nvSpPr>
        <p:spPr>
          <a:xfrm>
            <a:off x="1271570" y="2220095"/>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x3</a:t>
            </a:r>
          </a:p>
        </p:txBody>
      </p:sp>
      <p:sp>
        <p:nvSpPr>
          <p:cNvPr id="4" name="Title 1">
            <a:extLst>
              <a:ext uri="{FF2B5EF4-FFF2-40B4-BE49-F238E27FC236}">
                <a16:creationId xmlns:a16="http://schemas.microsoft.com/office/drawing/2014/main" id="{72EFD2E5-E776-ADC8-6EFF-0C1F7A1D2AD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67392FD4-48C6-EC1E-66B0-47BA0AAE5ED7}"/>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A84F2E52-FB80-9A7A-F762-068A1A41AE4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C4B396C-3675-CBE9-8199-9B46CD86F2FE}"/>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8" name="Picture 2" descr="Brain, Idea, Think, Creativity">
            <a:extLst>
              <a:ext uri="{FF2B5EF4-FFF2-40B4-BE49-F238E27FC236}">
                <a16:creationId xmlns:a16="http://schemas.microsoft.com/office/drawing/2014/main" id="{16231AF6-EFB1-088C-2286-6D26302FCF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DC7A000-6C93-0F92-02A8-4F97119C84FB}"/>
              </a:ext>
            </a:extLst>
          </p:cNvPr>
          <p:cNvGrpSpPr/>
          <p:nvPr/>
        </p:nvGrpSpPr>
        <p:grpSpPr>
          <a:xfrm>
            <a:off x="11527676" y="122597"/>
            <a:ext cx="558874" cy="400110"/>
            <a:chOff x="9220105" y="1815321"/>
            <a:chExt cx="751629" cy="522707"/>
          </a:xfrm>
        </p:grpSpPr>
        <p:pic>
          <p:nvPicPr>
            <p:cNvPr id="10" name="Picture 22" descr="Free Bubble Speech vector and picture">
              <a:extLst>
                <a:ext uri="{FF2B5EF4-FFF2-40B4-BE49-F238E27FC236}">
                  <a16:creationId xmlns:a16="http://schemas.microsoft.com/office/drawing/2014/main" id="{4BB0685B-0453-0FF1-DB90-92E179208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3940E1-5654-7E51-9FC2-6E70F3440E1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4" name="Title 11">
            <a:extLst>
              <a:ext uri="{FF2B5EF4-FFF2-40B4-BE49-F238E27FC236}">
                <a16:creationId xmlns:a16="http://schemas.microsoft.com/office/drawing/2014/main" id="{C965A956-09D9-BE23-0EAA-F66E1A76EC42}"/>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21" name="Graphic 20" descr="Teacher">
            <a:extLst>
              <a:ext uri="{FF2B5EF4-FFF2-40B4-BE49-F238E27FC236}">
                <a16:creationId xmlns:a16="http://schemas.microsoft.com/office/drawing/2014/main" id="{874A7B86-ADC4-407E-0E62-0BF8EB3730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2" y="37709"/>
            <a:ext cx="914400" cy="914400"/>
          </a:xfrm>
          <a:prstGeom prst="rect">
            <a:avLst/>
          </a:prstGeom>
        </p:spPr>
      </p:pic>
      <p:sp>
        <p:nvSpPr>
          <p:cNvPr id="22" name="Speech Bubble: Rectangle with Corners Rounded 21">
            <a:extLst>
              <a:ext uri="{FF2B5EF4-FFF2-40B4-BE49-F238E27FC236}">
                <a16:creationId xmlns:a16="http://schemas.microsoft.com/office/drawing/2014/main" id="{146590A5-B404-3970-B3FF-633D69ED9875}"/>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46" name="TextBox 45">
            <a:extLst>
              <a:ext uri="{FF2B5EF4-FFF2-40B4-BE49-F238E27FC236}">
                <a16:creationId xmlns:a16="http://schemas.microsoft.com/office/drawing/2014/main" id="{5FCE46C5-A1C8-5538-BA20-838D99782216}"/>
              </a:ext>
            </a:extLst>
          </p:cNvPr>
          <p:cNvSpPr txBox="1"/>
          <p:nvPr/>
        </p:nvSpPr>
        <p:spPr>
          <a:xfrm>
            <a:off x="5167169" y="351828"/>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Tree>
    <p:extLst>
      <p:ext uri="{BB962C8B-B14F-4D97-AF65-F5344CB8AC3E}">
        <p14:creationId xmlns:p14="http://schemas.microsoft.com/office/powerpoint/2010/main" val="220716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4" name="Picture 13">
            <a:extLst>
              <a:ext uri="{FF2B5EF4-FFF2-40B4-BE49-F238E27FC236}">
                <a16:creationId xmlns:a16="http://schemas.microsoft.com/office/drawing/2014/main" id="{71BA5D07-41CE-BD47-7B8A-AA1400F4DDB2}"/>
              </a:ext>
            </a:extLst>
          </p:cNvPr>
          <p:cNvPicPr>
            <a:picLocks noChangeAspect="1"/>
          </p:cNvPicPr>
          <p:nvPr/>
        </p:nvPicPr>
        <p:blipFill>
          <a:blip r:embed="rId3"/>
          <a:stretch>
            <a:fillRect/>
          </a:stretch>
        </p:blipFill>
        <p:spPr>
          <a:xfrm rot="244467">
            <a:off x="5448950" y="4900746"/>
            <a:ext cx="567447" cy="835310"/>
          </a:xfrm>
          <a:prstGeom prst="rect">
            <a:avLst/>
          </a:prstGeom>
        </p:spPr>
      </p:pic>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4891801"/>
            <a:ext cx="4350984" cy="181584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dirty="0">
                <a:solidFill>
                  <a:srgbClr val="FFFFFF"/>
                </a:solidFill>
                <a:latin typeface="Century Gothic"/>
                <a:ea typeface="Century Gothic"/>
                <a:cs typeface="Century Gothic"/>
                <a:sym typeface="Century Gothic"/>
              </a:rPr>
              <a:t>‘</a:t>
            </a:r>
            <a:r>
              <a:rPr lang="en-GB" sz="2800" b="1" dirty="0" err="1">
                <a:solidFill>
                  <a:srgbClr val="FFFFFF"/>
                </a:solidFill>
                <a:latin typeface="Century Gothic"/>
                <a:ea typeface="Century Gothic"/>
                <a:cs typeface="Century Gothic"/>
                <a:sym typeface="Century Gothic"/>
              </a:rPr>
              <a:t>tener</a:t>
            </a:r>
            <a:r>
              <a:rPr lang="en-GB" sz="2800" b="1" dirty="0">
                <a:solidFill>
                  <a:srgbClr val="FFFFFF"/>
                </a:solidFill>
                <a:latin typeface="Century Gothic"/>
                <a:ea typeface="Century Gothic"/>
                <a:cs typeface="Century Gothic"/>
                <a:sym typeface="Century Gothic"/>
              </a:rPr>
              <a:t>’: 1</a:t>
            </a:r>
            <a:r>
              <a:rPr lang="en-GB" sz="2800" b="1" baseline="30000" dirty="0">
                <a:solidFill>
                  <a:srgbClr val="FFFFFF"/>
                </a:solidFill>
                <a:latin typeface="Century Gothic"/>
                <a:ea typeface="Century Gothic"/>
                <a:cs typeface="Century Gothic"/>
                <a:sym typeface="Century Gothic"/>
              </a:rPr>
              <a:t>st</a:t>
            </a:r>
            <a:r>
              <a:rPr lang="en-GB" sz="2800" b="1" dirty="0">
                <a:solidFill>
                  <a:srgbClr val="FFFFFF"/>
                </a:solidFill>
                <a:latin typeface="Century Gothic"/>
                <a:ea typeface="Century Gothic"/>
                <a:cs typeface="Century Gothic"/>
                <a:sym typeface="Century Gothic"/>
              </a:rPr>
              <a:t> &amp; 3</a:t>
            </a:r>
            <a:r>
              <a:rPr lang="en-GB" sz="2800" b="1" baseline="30000" dirty="0">
                <a:solidFill>
                  <a:srgbClr val="FFFFFF"/>
                </a:solidFill>
                <a:latin typeface="Century Gothic"/>
                <a:ea typeface="Century Gothic"/>
                <a:cs typeface="Century Gothic"/>
                <a:sym typeface="Century Gothic"/>
              </a:rPr>
              <a:t>rd</a:t>
            </a:r>
            <a:r>
              <a:rPr lang="en-GB" sz="2800" b="1" dirty="0">
                <a:solidFill>
                  <a:srgbClr val="FFFFFF"/>
                </a:solidFill>
                <a:latin typeface="Century Gothic"/>
                <a:ea typeface="Century Gothic"/>
                <a:cs typeface="Century Gothic"/>
                <a:sym typeface="Century Gothic"/>
              </a:rPr>
              <a:t> person singular</a:t>
            </a:r>
            <a:endParaRPr lang="en-GB" sz="2800" dirty="0"/>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[ci]</a:t>
            </a:r>
          </a:p>
          <a:p>
            <a:pPr marL="342900" marR="0" lvl="0" indent="-342900" algn="l" rtl="0">
              <a:lnSpc>
                <a:spcPct val="100000"/>
              </a:lnSpc>
              <a:spcBef>
                <a:spcPts val="0"/>
              </a:spcBef>
              <a:spcAft>
                <a:spcPts val="0"/>
              </a:spcAft>
              <a:buClr>
                <a:srgbClr val="FFFFFF"/>
              </a:buClr>
              <a:buSzPts val="2800"/>
              <a:buFont typeface="Century Gothic"/>
              <a:buChar char="-"/>
            </a:pPr>
            <a:endParaRPr lang="en-GB" sz="2800" b="0" i="0" u="none" strike="noStrike" cap="none"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sz="4000" b="1" dirty="0">
                <a:solidFill>
                  <a:schemeClr val="bg1"/>
                </a:solidFill>
                <a:latin typeface="Century Gothic" panose="020B0502020202020204" pitchFamily="34" charset="0"/>
              </a:rPr>
              <a:t>Describing me and others</a:t>
            </a:r>
            <a:endParaRPr lang="en-GB" sz="4000" dirty="0">
              <a:solidFill>
                <a:schemeClr val="bg1"/>
              </a:solidFill>
            </a:endParaRPr>
          </a:p>
        </p:txBody>
      </p:sp>
      <p:grpSp>
        <p:nvGrpSpPr>
          <p:cNvPr id="4" name="Group 3">
            <a:extLst>
              <a:ext uri="{FF2B5EF4-FFF2-40B4-BE49-F238E27FC236}">
                <a16:creationId xmlns:a16="http://schemas.microsoft.com/office/drawing/2014/main" id="{A0F358FF-2097-B0D5-1390-57F5C6D5D0C3}"/>
              </a:ext>
            </a:extLst>
          </p:cNvPr>
          <p:cNvGrpSpPr/>
          <p:nvPr/>
        </p:nvGrpSpPr>
        <p:grpSpPr>
          <a:xfrm flipH="1">
            <a:off x="1800007" y="2386032"/>
            <a:ext cx="3582140" cy="1956750"/>
            <a:chOff x="1745782" y="1966558"/>
            <a:chExt cx="2346244" cy="1372022"/>
          </a:xfrm>
        </p:grpSpPr>
        <p:pic>
          <p:nvPicPr>
            <p:cNvPr id="5" name="Picture 4" descr="Free Bubble Speech vector and picture">
              <a:extLst>
                <a:ext uri="{FF2B5EF4-FFF2-40B4-BE49-F238E27FC236}">
                  <a16:creationId xmlns:a16="http://schemas.microsoft.com/office/drawing/2014/main" id="{90154634-43F0-DEDD-A019-82EB7EC4DA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678" y="1966558"/>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15223B-EC8E-4D9F-8A26-D345991500B1}"/>
                </a:ext>
              </a:extLst>
            </p:cNvPr>
            <p:cNvSpPr txBox="1"/>
            <p:nvPr/>
          </p:nvSpPr>
          <p:spPr>
            <a:xfrm>
              <a:off x="1745782" y="2121975"/>
              <a:ext cx="2346244" cy="92796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¿Qué </a:t>
              </a:r>
              <a:r>
                <a:rPr lang="en-GB" sz="4000" b="1" dirty="0" err="1">
                  <a:ln w="22225">
                    <a:solidFill>
                      <a:srgbClr val="156891"/>
                    </a:solidFill>
                    <a:prstDash val="solid"/>
                  </a:ln>
                  <a:solidFill>
                    <a:srgbClr val="94E3FE"/>
                  </a:solidFill>
                  <a:latin typeface="Jumble" panose="02000503000000020004" pitchFamily="2" charset="0"/>
                  <a:cs typeface="Dreaming Outloud Pro" panose="03050502040302030504" pitchFamily="66" charset="0"/>
                </a:rPr>
                <a:t>tiene</a:t>
              </a: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 </a:t>
              </a:r>
              <a:r>
                <a:rPr lang="en-GB" sz="4000" b="1" dirty="0" err="1">
                  <a:ln w="22225">
                    <a:solidFill>
                      <a:srgbClr val="156891"/>
                    </a:solidFill>
                    <a:prstDash val="solid"/>
                  </a:ln>
                  <a:solidFill>
                    <a:srgbClr val="94E3FE"/>
                  </a:solidFill>
                  <a:latin typeface="Jumble" panose="02000503000000020004" pitchFamily="2" charset="0"/>
                  <a:cs typeface="Dreaming Outloud Pro" panose="03050502040302030504" pitchFamily="66" charset="0"/>
                </a:rPr>
                <a:t>Ángela</a:t>
              </a: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a:t>
              </a:r>
            </a:p>
          </p:txBody>
        </p:sp>
      </p:grpSp>
      <p:pic>
        <p:nvPicPr>
          <p:cNvPr id="13" name="Picture 4" descr="Bicicleta, Pequeño, Vehículo, Ciclo">
            <a:extLst>
              <a:ext uri="{FF2B5EF4-FFF2-40B4-BE49-F238E27FC236}">
                <a16:creationId xmlns:a16="http://schemas.microsoft.com/office/drawing/2014/main" id="{AFAADE12-AA7E-E38C-3827-918CC50C72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6619" y="6350181"/>
            <a:ext cx="623508" cy="48289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B904598A-B555-E1BF-9B6B-F64030534687}"/>
              </a:ext>
            </a:extLst>
          </p:cNvPr>
          <p:cNvGrpSpPr/>
          <p:nvPr/>
        </p:nvGrpSpPr>
        <p:grpSpPr>
          <a:xfrm>
            <a:off x="5178102" y="5692990"/>
            <a:ext cx="1550820" cy="1035824"/>
            <a:chOff x="5178102" y="5692990"/>
            <a:chExt cx="1550820" cy="1035824"/>
          </a:xfrm>
        </p:grpSpPr>
        <p:pic>
          <p:nvPicPr>
            <p:cNvPr id="10" name="Picture 2" descr="Free notebook notepad paper illustration">
              <a:extLst>
                <a:ext uri="{FF2B5EF4-FFF2-40B4-BE49-F238E27FC236}">
                  <a16:creationId xmlns:a16="http://schemas.microsoft.com/office/drawing/2014/main" id="{2EFFC78B-6B9C-8487-8509-4EFF466AA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34644">
              <a:off x="5178102" y="5692990"/>
              <a:ext cx="1269469" cy="8713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7DCBC74-A2E2-DC7F-B141-66F5F173D0EC}"/>
                </a:ext>
              </a:extLst>
            </p:cNvPr>
            <p:cNvSpPr txBox="1"/>
            <p:nvPr/>
          </p:nvSpPr>
          <p:spPr>
            <a:xfrm rot="1436281">
              <a:off x="5824869" y="5938636"/>
              <a:ext cx="904053" cy="507831"/>
            </a:xfrm>
            <a:prstGeom prst="rect">
              <a:avLst/>
            </a:prstGeom>
            <a:noFill/>
          </p:spPr>
          <p:txBody>
            <a:bodyPr wrap="square" rtlCol="0">
              <a:spAutoFit/>
            </a:bodyPr>
            <a:lstStyle/>
            <a:p>
              <a:r>
                <a:rPr lang="en-GB" sz="800" dirty="0">
                  <a:solidFill>
                    <a:srgbClr val="002060"/>
                  </a:solidFill>
                  <a:latin typeface="squeaky chalk sound" pitchFamily="2" charset="0"/>
                </a:rPr>
                <a:t>Mi amiga </a:t>
              </a:r>
              <a:r>
                <a:rPr lang="en-GB" sz="800" dirty="0" err="1">
                  <a:solidFill>
                    <a:srgbClr val="002060"/>
                  </a:solidFill>
                  <a:latin typeface="Jumble" panose="02000503000000020004" pitchFamily="2" charset="0"/>
                </a:rPr>
                <a:t>Á</a:t>
              </a:r>
              <a:r>
                <a:rPr lang="en-GB" sz="800" dirty="0" err="1">
                  <a:solidFill>
                    <a:srgbClr val="002060"/>
                  </a:solidFill>
                  <a:latin typeface="squeaky chalk sound" pitchFamily="2" charset="0"/>
                </a:rPr>
                <a:t>ngela</a:t>
              </a:r>
              <a:r>
                <a:rPr lang="en-GB" sz="800" dirty="0">
                  <a:solidFill>
                    <a:srgbClr val="002060"/>
                  </a:solidFill>
                  <a:latin typeface="squeaky chalk sound" pitchFamily="2" charset="0"/>
                </a:rPr>
                <a:t> </a:t>
              </a:r>
            </a:p>
            <a:p>
              <a:pPr>
                <a:lnSpc>
                  <a:spcPct val="150000"/>
                </a:lnSpc>
              </a:pPr>
              <a:r>
                <a:rPr lang="en-GB" sz="800" dirty="0">
                  <a:solidFill>
                    <a:srgbClr val="002060"/>
                  </a:solidFill>
                  <a:latin typeface="squeaky chalk sound" pitchFamily="2" charset="0"/>
                </a:rPr>
                <a:t>💗</a:t>
              </a:r>
            </a:p>
          </p:txBody>
        </p:sp>
        <p:pic>
          <p:nvPicPr>
            <p:cNvPr id="18" name="Picture 6" descr="Cuna, Cama, Hospital, Paciente, Cuidado">
              <a:extLst>
                <a:ext uri="{FF2B5EF4-FFF2-40B4-BE49-F238E27FC236}">
                  <a16:creationId xmlns:a16="http://schemas.microsoft.com/office/drawing/2014/main" id="{1A7A443A-E0A1-1FCD-3868-73B7ED2BD5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58614">
              <a:off x="5777931" y="6391858"/>
              <a:ext cx="368841" cy="2518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oy, doll&#10;&#10;Description automatically generated">
              <a:extLst>
                <a:ext uri="{FF2B5EF4-FFF2-40B4-BE49-F238E27FC236}">
                  <a16:creationId xmlns:a16="http://schemas.microsoft.com/office/drawing/2014/main" id="{B3EB84FE-FD5E-5865-B9E2-E49918C788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21747">
              <a:off x="6113455" y="6343237"/>
              <a:ext cx="164899" cy="385577"/>
            </a:xfrm>
            <a:prstGeom prst="rect">
              <a:avLst/>
            </a:prstGeom>
          </p:spPr>
        </p:pic>
      </p:grpSp>
      <p:pic>
        <p:nvPicPr>
          <p:cNvPr id="7" name="Picture 6" descr="A picture containing text, toy, doll, vector graphics&#10;&#10;Description automatically generated">
            <a:extLst>
              <a:ext uri="{FF2B5EF4-FFF2-40B4-BE49-F238E27FC236}">
                <a16:creationId xmlns:a16="http://schemas.microsoft.com/office/drawing/2014/main" id="{EB15A87D-EA07-C445-AD58-18E04182D7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268960" y="4552388"/>
            <a:ext cx="1213753" cy="23056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20" name="Google Shape;108;p3">
            <a:extLst>
              <a:ext uri="{FF2B5EF4-FFF2-40B4-BE49-F238E27FC236}">
                <a16:creationId xmlns:a16="http://schemas.microsoft.com/office/drawing/2014/main" id="{1FBC0FDA-5EED-4EEB-8C36-681F2D0CB094}"/>
              </a:ext>
            </a:extLst>
          </p:cNvPr>
          <p:cNvSpPr txBox="1"/>
          <p:nvPr/>
        </p:nvSpPr>
        <p:spPr>
          <a:xfrm>
            <a:off x="146255" y="240202"/>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[ci]</a:t>
            </a:r>
            <a:endParaRPr sz="11500" b="1" i="0" u="none" strike="noStrike" cap="none" dirty="0">
              <a:solidFill>
                <a:srgbClr val="000000"/>
              </a:solidFill>
              <a:latin typeface="Calibri"/>
              <a:ea typeface="Calibri"/>
              <a:cs typeface="Calibri"/>
              <a:sym typeface="Calibri"/>
            </a:endParaRPr>
          </a:p>
        </p:txBody>
      </p:sp>
      <p:sp>
        <p:nvSpPr>
          <p:cNvPr id="21" name="Google Shape;110;p3">
            <a:extLst>
              <a:ext uri="{FF2B5EF4-FFF2-40B4-BE49-F238E27FC236}">
                <a16:creationId xmlns:a16="http://schemas.microsoft.com/office/drawing/2014/main" id="{6475E183-D09A-48FB-AA85-BDB9DF51E03B}"/>
              </a:ext>
            </a:extLst>
          </p:cNvPr>
          <p:cNvSpPr txBox="1"/>
          <p:nvPr/>
        </p:nvSpPr>
        <p:spPr>
          <a:xfrm>
            <a:off x="2856570" y="240202"/>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a:solidFill>
                  <a:srgbClr val="002060"/>
                </a:solidFill>
                <a:latin typeface="Century Gothic"/>
                <a:ea typeface="Century Gothic"/>
                <a:cs typeface="Century Gothic"/>
                <a:sym typeface="Century Gothic"/>
              </a:rPr>
              <a:t> </a:t>
            </a:r>
            <a:r>
              <a:rPr lang="en-GB" sz="11500" b="1" dirty="0" err="1">
                <a:solidFill>
                  <a:srgbClr val="002060"/>
                </a:solidFill>
                <a:latin typeface="Century Gothic"/>
                <a:ea typeface="Century Gothic"/>
                <a:cs typeface="Century Gothic"/>
                <a:sym typeface="Century Gothic"/>
              </a:rPr>
              <a:t>de</a:t>
            </a:r>
            <a:r>
              <a:rPr lang="en-GB" sz="11500" b="1" dirty="0" err="1">
                <a:solidFill>
                  <a:srgbClr val="FF0066"/>
                </a:solidFill>
                <a:latin typeface="Century Gothic"/>
                <a:ea typeface="Century Gothic"/>
                <a:cs typeface="Century Gothic"/>
                <a:sym typeface="Century Gothic"/>
              </a:rPr>
              <a:t>ci</a:t>
            </a:r>
            <a:r>
              <a:rPr lang="en-GB" sz="11500" b="1" dirty="0" err="1">
                <a:solidFill>
                  <a:srgbClr val="002060"/>
                </a:solidFill>
                <a:latin typeface="Century Gothic"/>
                <a:ea typeface="Century Gothic"/>
                <a:cs typeface="Century Gothic"/>
                <a:sym typeface="Century Gothic"/>
              </a:rPr>
              <a:t>r</a:t>
            </a:r>
            <a:endParaRPr sz="11500" b="1" i="0" u="none" strike="noStrike" cap="none" dirty="0">
              <a:solidFill>
                <a:srgbClr val="002060"/>
              </a:solidFill>
              <a:latin typeface="Calibri"/>
              <a:ea typeface="Calibri"/>
              <a:cs typeface="Calibri"/>
              <a:sym typeface="Calibri"/>
            </a:endParaRPr>
          </a:p>
        </p:txBody>
      </p:sp>
      <p:grpSp>
        <p:nvGrpSpPr>
          <p:cNvPr id="11" name="Group 10">
            <a:extLst>
              <a:ext uri="{FF2B5EF4-FFF2-40B4-BE49-F238E27FC236}">
                <a16:creationId xmlns:a16="http://schemas.microsoft.com/office/drawing/2014/main" id="{C2C970EC-4C56-444D-BBFC-B497385F546C}"/>
              </a:ext>
            </a:extLst>
          </p:cNvPr>
          <p:cNvGrpSpPr/>
          <p:nvPr/>
        </p:nvGrpSpPr>
        <p:grpSpPr>
          <a:xfrm>
            <a:off x="3893917" y="1926510"/>
            <a:ext cx="3081311" cy="4093789"/>
            <a:chOff x="3893917" y="1926510"/>
            <a:chExt cx="3081311" cy="4093789"/>
          </a:xfrm>
        </p:grpSpPr>
        <p:pic>
          <p:nvPicPr>
            <p:cNvPr id="7" name="Picture 6" descr="Icon&#10;&#10;Description automatically generated">
              <a:extLst>
                <a:ext uri="{FF2B5EF4-FFF2-40B4-BE49-F238E27FC236}">
                  <a16:creationId xmlns:a16="http://schemas.microsoft.com/office/drawing/2014/main" id="{7822F203-6104-4CA9-9A2E-CFA2280A5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917" y="3043808"/>
              <a:ext cx="2392820" cy="2976491"/>
            </a:xfrm>
            <a:prstGeom prst="rect">
              <a:avLst/>
            </a:prstGeom>
          </p:spPr>
        </p:pic>
        <p:sp>
          <p:nvSpPr>
            <p:cNvPr id="8" name="TextBox 7">
              <a:extLst>
                <a:ext uri="{FF2B5EF4-FFF2-40B4-BE49-F238E27FC236}">
                  <a16:creationId xmlns:a16="http://schemas.microsoft.com/office/drawing/2014/main" id="{00846D46-ED62-4D05-8D7A-08DF28ABD982}"/>
                </a:ext>
              </a:extLst>
            </p:cNvPr>
            <p:cNvSpPr txBox="1"/>
            <p:nvPr/>
          </p:nvSpPr>
          <p:spPr>
            <a:xfrm>
              <a:off x="4267202" y="5109882"/>
              <a:ext cx="175708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say, tell]</a:t>
              </a:r>
            </a:p>
          </p:txBody>
        </p:sp>
        <p:pic>
          <p:nvPicPr>
            <p:cNvPr id="10" name="Picture 9" descr="Icon&#10;&#10;Description automatically generated">
              <a:extLst>
                <a:ext uri="{FF2B5EF4-FFF2-40B4-BE49-F238E27FC236}">
                  <a16:creationId xmlns:a16="http://schemas.microsoft.com/office/drawing/2014/main" id="{E8E1071E-A390-495E-9FC2-E17D0FDF98A7}"/>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73232" y="1926510"/>
              <a:ext cx="1901996" cy="1808382"/>
            </a:xfrm>
            <a:prstGeom prst="rect">
              <a:avLst/>
            </a:prstGeom>
          </p:spPr>
        </p:pic>
      </p:grpSp>
    </p:spTree>
    <p:extLst>
      <p:ext uri="{BB962C8B-B14F-4D97-AF65-F5344CB8AC3E}">
        <p14:creationId xmlns:p14="http://schemas.microsoft.com/office/powerpoint/2010/main" val="29664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ext&#10;&#10;Description automatically generated">
            <a:extLst>
              <a:ext uri="{FF2B5EF4-FFF2-40B4-BE49-F238E27FC236}">
                <a16:creationId xmlns:a16="http://schemas.microsoft.com/office/drawing/2014/main" id="{DC92A40B-DAB0-4056-BFE7-95678F5B7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989" y="4497958"/>
            <a:ext cx="2023312" cy="1089111"/>
          </a:xfrm>
          <a:prstGeom prst="rect">
            <a:avLst/>
          </a:prstGeom>
        </p:spPr>
      </p:pic>
      <p:pic>
        <p:nvPicPr>
          <p:cNvPr id="10" name="Picture 9">
            <a:extLst>
              <a:ext uri="{FF2B5EF4-FFF2-40B4-BE49-F238E27FC236}">
                <a16:creationId xmlns:a16="http://schemas.microsoft.com/office/drawing/2014/main" id="{696690CC-EBE1-4913-AB7C-DD2320C9208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32514" y="2642570"/>
            <a:ext cx="1496468" cy="1049866"/>
          </a:xfrm>
          <a:prstGeom prst="rect">
            <a:avLst/>
          </a:prstGeom>
        </p:spPr>
      </p:pic>
      <p:pic>
        <p:nvPicPr>
          <p:cNvPr id="18" name="Picture 17" descr="A picture containing website&#10;&#10;Description automatically generated">
            <a:extLst>
              <a:ext uri="{FF2B5EF4-FFF2-40B4-BE49-F238E27FC236}">
                <a16:creationId xmlns:a16="http://schemas.microsoft.com/office/drawing/2014/main" id="{FC36540B-E94A-4DF5-B631-8499B8423B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492" y="2548645"/>
            <a:ext cx="2179240" cy="1430126"/>
          </a:xfrm>
          <a:prstGeom prst="rect">
            <a:avLst/>
          </a:prstGeom>
        </p:spPr>
      </p:pic>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621819" y="850384"/>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6">
            <a:alphaModFix/>
          </a:blip>
          <a:srcRect/>
          <a:stretch/>
        </p:blipFill>
        <p:spPr>
          <a:xfrm>
            <a:off x="11038648" y="38805"/>
            <a:ext cx="776168" cy="776168"/>
          </a:xfrm>
          <a:prstGeom prst="rect">
            <a:avLst/>
          </a:prstGeom>
          <a:noFill/>
          <a:ln>
            <a:noFill/>
          </a:ln>
        </p:spPr>
      </p:pic>
      <p:sp>
        <p:nvSpPr>
          <p:cNvPr id="27" name="TextBox 26">
            <a:extLst>
              <a:ext uri="{FF2B5EF4-FFF2-40B4-BE49-F238E27FC236}">
                <a16:creationId xmlns:a16="http://schemas.microsoft.com/office/drawing/2014/main" id="{A5B15B0C-3183-43C4-B670-1CB68766EFB7}"/>
              </a:ext>
            </a:extLst>
          </p:cNvPr>
          <p:cNvSpPr txBox="1"/>
          <p:nvPr/>
        </p:nvSpPr>
        <p:spPr>
          <a:xfrm>
            <a:off x="3047301" y="-1047052"/>
            <a:ext cx="6094602" cy="369332"/>
          </a:xfrm>
          <a:prstGeom prst="rect">
            <a:avLst/>
          </a:prstGeom>
          <a:noFill/>
        </p:spPr>
        <p:txBody>
          <a:bodyPr wrap="square">
            <a:spAutoFit/>
          </a:bodyPr>
          <a:lstStyle/>
          <a:p>
            <a:endParaRPr lang="en-GB" dirty="0"/>
          </a:p>
        </p:txBody>
      </p:sp>
      <p:sp>
        <p:nvSpPr>
          <p:cNvPr id="8" name="TextBox 7">
            <a:extLst>
              <a:ext uri="{FF2B5EF4-FFF2-40B4-BE49-F238E27FC236}">
                <a16:creationId xmlns:a16="http://schemas.microsoft.com/office/drawing/2014/main" id="{1FB9B15E-5C58-4A5E-B45D-C9D20CC4B00E}"/>
              </a:ext>
            </a:extLst>
          </p:cNvPr>
          <p:cNvSpPr txBox="1"/>
          <p:nvPr/>
        </p:nvSpPr>
        <p:spPr>
          <a:xfrm>
            <a:off x="288453" y="1251141"/>
            <a:ext cx="2739853"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paciencia</a:t>
            </a:r>
            <a:endParaRPr lang="en-GB" sz="40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FC570DA8-47C0-4A07-93F8-81C2815608E4}"/>
              </a:ext>
            </a:extLst>
          </p:cNvPr>
          <p:cNvSpPr txBox="1"/>
          <p:nvPr/>
        </p:nvSpPr>
        <p:spPr>
          <a:xfrm>
            <a:off x="4515551" y="4307188"/>
            <a:ext cx="2739853"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diciembre</a:t>
            </a:r>
            <a:endParaRPr lang="en-GB" sz="4000" b="1"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3DDC77A9-3DA1-47C3-BECC-D6B6D12A4DA8}"/>
              </a:ext>
            </a:extLst>
          </p:cNvPr>
          <p:cNvSpPr txBox="1"/>
          <p:nvPr/>
        </p:nvSpPr>
        <p:spPr>
          <a:xfrm>
            <a:off x="8237619" y="918072"/>
            <a:ext cx="1273105"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cine</a:t>
            </a:r>
          </a:p>
        </p:txBody>
      </p:sp>
      <p:sp>
        <p:nvSpPr>
          <p:cNvPr id="31" name="TextBox 30">
            <a:extLst>
              <a:ext uri="{FF2B5EF4-FFF2-40B4-BE49-F238E27FC236}">
                <a16:creationId xmlns:a16="http://schemas.microsoft.com/office/drawing/2014/main" id="{7234E360-CC5B-4339-BF1E-512248F28412}"/>
              </a:ext>
            </a:extLst>
          </p:cNvPr>
          <p:cNvSpPr txBox="1"/>
          <p:nvPr/>
        </p:nvSpPr>
        <p:spPr>
          <a:xfrm>
            <a:off x="2862112" y="2319337"/>
            <a:ext cx="141737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cielo</a:t>
            </a:r>
            <a:endParaRPr lang="en-GB" sz="4000" b="1"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3F7BD36B-34B9-4F35-BA1B-1D0529DC199F}"/>
              </a:ext>
            </a:extLst>
          </p:cNvPr>
          <p:cNvSpPr txBox="1"/>
          <p:nvPr/>
        </p:nvSpPr>
        <p:spPr>
          <a:xfrm>
            <a:off x="5845604" y="2347620"/>
            <a:ext cx="1939955"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cocina</a:t>
            </a:r>
            <a:endParaRPr lang="en-GB" sz="4000" b="1"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0168CE8C-6B20-454A-8C86-918B140299DE}"/>
              </a:ext>
            </a:extLst>
          </p:cNvPr>
          <p:cNvSpPr txBox="1"/>
          <p:nvPr/>
        </p:nvSpPr>
        <p:spPr>
          <a:xfrm>
            <a:off x="774055" y="4268490"/>
            <a:ext cx="1959191"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ciudad</a:t>
            </a:r>
          </a:p>
        </p:txBody>
      </p:sp>
      <p:sp>
        <p:nvSpPr>
          <p:cNvPr id="34" name="TextBox 33">
            <a:extLst>
              <a:ext uri="{FF2B5EF4-FFF2-40B4-BE49-F238E27FC236}">
                <a16:creationId xmlns:a16="http://schemas.microsoft.com/office/drawing/2014/main" id="{2E977987-1B1C-4BC3-89A6-45C1348C694C}"/>
              </a:ext>
            </a:extLst>
          </p:cNvPr>
          <p:cNvSpPr txBox="1"/>
          <p:nvPr/>
        </p:nvSpPr>
        <p:spPr>
          <a:xfrm>
            <a:off x="4368947" y="1272015"/>
            <a:ext cx="1601721"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cinco</a:t>
            </a:r>
            <a:endParaRPr lang="en-GB" sz="4000" b="1"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02D7ECA7-0FA7-4EC8-A470-589C7559D021}"/>
              </a:ext>
            </a:extLst>
          </p:cNvPr>
          <p:cNvSpPr txBox="1"/>
          <p:nvPr/>
        </p:nvSpPr>
        <p:spPr>
          <a:xfrm>
            <a:off x="9743693" y="3290356"/>
            <a:ext cx="2319866"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especial</a:t>
            </a:r>
          </a:p>
        </p:txBody>
      </p:sp>
      <p:sp>
        <p:nvSpPr>
          <p:cNvPr id="14" name="TextBox 13">
            <a:extLst>
              <a:ext uri="{FF2B5EF4-FFF2-40B4-BE49-F238E27FC236}">
                <a16:creationId xmlns:a16="http://schemas.microsoft.com/office/drawing/2014/main" id="{244F75FA-A54A-4C19-89C8-D0439D1A9DB0}"/>
              </a:ext>
            </a:extLst>
          </p:cNvPr>
          <p:cNvSpPr txBox="1"/>
          <p:nvPr/>
        </p:nvSpPr>
        <p:spPr>
          <a:xfrm>
            <a:off x="3159652" y="5454190"/>
            <a:ext cx="257634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concierto</a:t>
            </a:r>
            <a:endParaRPr lang="en-GB" sz="40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D47D717-FD1B-4199-8C3D-E3ED82429436}"/>
              </a:ext>
            </a:extLst>
          </p:cNvPr>
          <p:cNvSpPr txBox="1"/>
          <p:nvPr/>
        </p:nvSpPr>
        <p:spPr>
          <a:xfrm>
            <a:off x="7896509" y="4476440"/>
            <a:ext cx="2023311"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edificio</a:t>
            </a:r>
            <a:endParaRPr lang="en-GB" sz="4000" b="1" dirty="0">
              <a:solidFill>
                <a:srgbClr val="002060"/>
              </a:solidFill>
              <a:latin typeface="Century Gothic" panose="020B0502020202020204" pitchFamily="34" charset="0"/>
            </a:endParaRPr>
          </a:p>
        </p:txBody>
      </p:sp>
      <p:pic>
        <p:nvPicPr>
          <p:cNvPr id="5" name="Picture 4">
            <a:extLst>
              <a:ext uri="{FF2B5EF4-FFF2-40B4-BE49-F238E27FC236}">
                <a16:creationId xmlns:a16="http://schemas.microsoft.com/office/drawing/2014/main" id="{B1A94EDE-0D62-43D4-8957-258FFE72FB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5616" y="1897994"/>
            <a:ext cx="607606" cy="815237"/>
          </a:xfrm>
          <a:prstGeom prst="rect">
            <a:avLst/>
          </a:prstGeom>
        </p:spPr>
      </p:pic>
      <p:pic>
        <p:nvPicPr>
          <p:cNvPr id="7" name="Picture 6" descr="A picture containing text, curtain&#10;&#10;Description automatically generated">
            <a:extLst>
              <a:ext uri="{FF2B5EF4-FFF2-40B4-BE49-F238E27FC236}">
                <a16:creationId xmlns:a16="http://schemas.microsoft.com/office/drawing/2014/main" id="{5629B7E8-85FA-4422-A434-EB3479679C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4155" y="1586177"/>
            <a:ext cx="1543424" cy="1493986"/>
          </a:xfrm>
          <a:prstGeom prst="rect">
            <a:avLst/>
          </a:prstGeom>
        </p:spPr>
      </p:pic>
      <p:pic>
        <p:nvPicPr>
          <p:cNvPr id="12" name="Picture 11">
            <a:extLst>
              <a:ext uri="{FF2B5EF4-FFF2-40B4-BE49-F238E27FC236}">
                <a16:creationId xmlns:a16="http://schemas.microsoft.com/office/drawing/2014/main" id="{85F48111-C595-423E-99A5-F465C8FE0B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5029" y="4615755"/>
            <a:ext cx="667086" cy="946641"/>
          </a:xfrm>
          <a:prstGeom prst="rect">
            <a:avLst/>
          </a:prstGeom>
        </p:spPr>
      </p:pic>
      <p:sp>
        <p:nvSpPr>
          <p:cNvPr id="16" name="TextBox 15">
            <a:extLst>
              <a:ext uri="{FF2B5EF4-FFF2-40B4-BE49-F238E27FC236}">
                <a16:creationId xmlns:a16="http://schemas.microsoft.com/office/drawing/2014/main" id="{7A8BEA8E-6684-4C4D-84DD-445CEEB8E355}"/>
              </a:ext>
            </a:extLst>
          </p:cNvPr>
          <p:cNvSpPr txBox="1"/>
          <p:nvPr/>
        </p:nvSpPr>
        <p:spPr>
          <a:xfrm>
            <a:off x="366788" y="1797261"/>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[patience]</a:t>
            </a:r>
          </a:p>
        </p:txBody>
      </p:sp>
      <p:sp>
        <p:nvSpPr>
          <p:cNvPr id="25" name="TextBox 24">
            <a:extLst>
              <a:ext uri="{FF2B5EF4-FFF2-40B4-BE49-F238E27FC236}">
                <a16:creationId xmlns:a16="http://schemas.microsoft.com/office/drawing/2014/main" id="{37C6D41A-9811-4B37-9FA1-D49F4CA98964}"/>
              </a:ext>
            </a:extLst>
          </p:cNvPr>
          <p:cNvSpPr txBox="1"/>
          <p:nvPr/>
        </p:nvSpPr>
        <p:spPr>
          <a:xfrm>
            <a:off x="9697579" y="3823757"/>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[special]</a:t>
            </a:r>
          </a:p>
        </p:txBody>
      </p:sp>
      <p:sp>
        <p:nvSpPr>
          <p:cNvPr id="35" name="TextBox 34">
            <a:extLst>
              <a:ext uri="{FF2B5EF4-FFF2-40B4-BE49-F238E27FC236}">
                <a16:creationId xmlns:a16="http://schemas.microsoft.com/office/drawing/2014/main" id="{A13F289D-E884-48AA-B2CF-D4733D1E1CCA}"/>
              </a:ext>
            </a:extLst>
          </p:cNvPr>
          <p:cNvSpPr txBox="1"/>
          <p:nvPr/>
        </p:nvSpPr>
        <p:spPr>
          <a:xfrm>
            <a:off x="6010448" y="3592925"/>
            <a:ext cx="1518534"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[kitchen]</a:t>
            </a:r>
          </a:p>
        </p:txBody>
      </p:sp>
      <p:sp>
        <p:nvSpPr>
          <p:cNvPr id="36" name="TextBox 35">
            <a:extLst>
              <a:ext uri="{FF2B5EF4-FFF2-40B4-BE49-F238E27FC236}">
                <a16:creationId xmlns:a16="http://schemas.microsoft.com/office/drawing/2014/main" id="{A239219A-6E63-4236-974C-90E634A1EF6E}"/>
              </a:ext>
            </a:extLst>
          </p:cNvPr>
          <p:cNvSpPr txBox="1"/>
          <p:nvPr/>
        </p:nvSpPr>
        <p:spPr>
          <a:xfrm>
            <a:off x="3107647" y="3566272"/>
            <a:ext cx="1048507"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[sky]</a:t>
            </a:r>
          </a:p>
        </p:txBody>
      </p:sp>
      <p:sp>
        <p:nvSpPr>
          <p:cNvPr id="37" name="TextBox 36">
            <a:extLst>
              <a:ext uri="{FF2B5EF4-FFF2-40B4-BE49-F238E27FC236}">
                <a16:creationId xmlns:a16="http://schemas.microsoft.com/office/drawing/2014/main" id="{61E4C305-C638-4982-A5C9-CC7D30098EDB}"/>
              </a:ext>
            </a:extLst>
          </p:cNvPr>
          <p:cNvSpPr txBox="1"/>
          <p:nvPr/>
        </p:nvSpPr>
        <p:spPr>
          <a:xfrm>
            <a:off x="7659875" y="5048469"/>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[building]</a:t>
            </a:r>
          </a:p>
        </p:txBody>
      </p:sp>
      <p:pic>
        <p:nvPicPr>
          <p:cNvPr id="20" name="Picture 19" descr="A picture containing text&#10;&#10;Description automatically generated">
            <a:extLst>
              <a:ext uri="{FF2B5EF4-FFF2-40B4-BE49-F238E27FC236}">
                <a16:creationId xmlns:a16="http://schemas.microsoft.com/office/drawing/2014/main" id="{2A83D968-B925-4253-AB83-B416ADC9EB97}"/>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5766" y="4905353"/>
            <a:ext cx="2576346" cy="1288173"/>
          </a:xfrm>
          <a:prstGeom prst="rect">
            <a:avLst/>
          </a:prstGeom>
        </p:spPr>
      </p:pic>
      <p:sp>
        <p:nvSpPr>
          <p:cNvPr id="38" name="TextBox 37">
            <a:extLst>
              <a:ext uri="{FF2B5EF4-FFF2-40B4-BE49-F238E27FC236}">
                <a16:creationId xmlns:a16="http://schemas.microsoft.com/office/drawing/2014/main" id="{6F343746-5812-41F9-8C86-A9912EDB4CC3}"/>
              </a:ext>
            </a:extLst>
          </p:cNvPr>
          <p:cNvSpPr txBox="1"/>
          <p:nvPr/>
        </p:nvSpPr>
        <p:spPr>
          <a:xfrm>
            <a:off x="530626" y="4788192"/>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[city]</a:t>
            </a:r>
          </a:p>
        </p:txBody>
      </p:sp>
      <p:pic>
        <p:nvPicPr>
          <p:cNvPr id="24" name="Picture 23" descr="A picture containing text&#10;&#10;Description automatically generated">
            <a:extLst>
              <a:ext uri="{FF2B5EF4-FFF2-40B4-BE49-F238E27FC236}">
                <a16:creationId xmlns:a16="http://schemas.microsoft.com/office/drawing/2014/main" id="{CB1CA269-6A91-4757-83B2-D88C591D08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3598" y="5809166"/>
            <a:ext cx="2023312" cy="1011656"/>
          </a:xfrm>
          <a:prstGeom prst="rect">
            <a:avLst/>
          </a:prstGeom>
        </p:spPr>
      </p:pic>
      <p:sp>
        <p:nvSpPr>
          <p:cNvPr id="39" name="TextBox 38">
            <a:extLst>
              <a:ext uri="{FF2B5EF4-FFF2-40B4-BE49-F238E27FC236}">
                <a16:creationId xmlns:a16="http://schemas.microsoft.com/office/drawing/2014/main" id="{F6C53B4C-7FB1-4643-80AD-DEB9CC2AB524}"/>
              </a:ext>
            </a:extLst>
          </p:cNvPr>
          <p:cNvSpPr txBox="1"/>
          <p:nvPr/>
        </p:nvSpPr>
        <p:spPr>
          <a:xfrm>
            <a:off x="3159652" y="6451795"/>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[concert]</a:t>
            </a:r>
          </a:p>
        </p:txBody>
      </p:sp>
      <p:pic>
        <p:nvPicPr>
          <p:cNvPr id="4" name="Graphic 3" descr="Teacher">
            <a:extLst>
              <a:ext uri="{FF2B5EF4-FFF2-40B4-BE49-F238E27FC236}">
                <a16:creationId xmlns:a16="http://schemas.microsoft.com/office/drawing/2014/main" id="{9773539A-F268-6A02-75B8-3FCD0F8180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270" y="86156"/>
            <a:ext cx="914400" cy="914400"/>
          </a:xfrm>
          <a:prstGeom prst="rect">
            <a:avLst/>
          </a:prstGeom>
        </p:spPr>
      </p:pic>
      <p:sp>
        <p:nvSpPr>
          <p:cNvPr id="6" name="Speech Bubble: Rectangle with Corners Rounded 5">
            <a:extLst>
              <a:ext uri="{FF2B5EF4-FFF2-40B4-BE49-F238E27FC236}">
                <a16:creationId xmlns:a16="http://schemas.microsoft.com/office/drawing/2014/main" id="{B444B037-8330-A2AD-66FF-CEAAF9FF9727}"/>
              </a:ext>
            </a:extLst>
          </p:cNvPr>
          <p:cNvSpPr/>
          <p:nvPr/>
        </p:nvSpPr>
        <p:spPr>
          <a:xfrm>
            <a:off x="1045951" y="229635"/>
            <a:ext cx="5763350" cy="515134"/>
          </a:xfrm>
          <a:prstGeom prst="wedgeRoundRectCallout">
            <a:avLst>
              <a:gd name="adj1" fmla="val -55557"/>
              <a:gd name="adj2" fmla="val 1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Con un </a:t>
            </a:r>
            <a:r>
              <a:rPr lang="en-GB" sz="2800" b="1" dirty="0" err="1">
                <a:solidFill>
                  <a:schemeClr val="bg1"/>
                </a:solidFill>
                <a:latin typeface="Century Gothic" panose="020B0502020202020204" pitchFamily="34" charset="0"/>
              </a:rPr>
              <a:t>compañero</a:t>
            </a:r>
            <a:r>
              <a:rPr lang="en-GB" sz="2800" b="1" dirty="0">
                <a:solidFill>
                  <a:schemeClr val="bg1"/>
                </a:solidFill>
                <a:latin typeface="Century Gothic" panose="020B0502020202020204" pitchFamily="34" charset="0"/>
              </a:rPr>
              <a:t>/a, </a:t>
            </a:r>
            <a:r>
              <a:rPr lang="en-GB" sz="2800" b="1" dirty="0" err="1">
                <a:solidFill>
                  <a:schemeClr val="bg1"/>
                </a:solidFill>
                <a:latin typeface="Century Gothic" panose="020B0502020202020204" pitchFamily="34" charset="0"/>
              </a:rPr>
              <a:t>practica</a:t>
            </a:r>
            <a:endParaRPr lang="en-GB" sz="2800" dirty="0">
              <a:solidFill>
                <a:schemeClr val="bg1"/>
              </a:solidFill>
            </a:endParaRPr>
          </a:p>
        </p:txBody>
      </p:sp>
      <p:sp>
        <p:nvSpPr>
          <p:cNvPr id="9" name="TextBox 8">
            <a:extLst>
              <a:ext uri="{FF2B5EF4-FFF2-40B4-BE49-F238E27FC236}">
                <a16:creationId xmlns:a16="http://schemas.microsoft.com/office/drawing/2014/main" id="{4D47B73F-A7E2-D7F9-6427-4E04FBC98985}"/>
              </a:ext>
            </a:extLst>
          </p:cNvPr>
          <p:cNvSpPr txBox="1"/>
          <p:nvPr/>
        </p:nvSpPr>
        <p:spPr>
          <a:xfrm>
            <a:off x="8712681" y="6084202"/>
            <a:ext cx="3479319" cy="585030"/>
          </a:xfrm>
          <a:prstGeom prst="rect">
            <a:avLst/>
          </a:prstGeom>
          <a:solidFill>
            <a:srgbClr val="C0E399"/>
          </a:solidFill>
        </p:spPr>
        <p:txBody>
          <a:bodyPr wrap="square" rtlCol="0">
            <a:spAutoFit/>
          </a:bodyPr>
          <a:lstStyle/>
          <a:p>
            <a:pPr algn="ctr"/>
            <a:r>
              <a:rPr lang="en-GB" sz="2000" b="1" dirty="0" err="1">
                <a:solidFill>
                  <a:srgbClr val="002060"/>
                </a:solidFill>
                <a:latin typeface="Century Gothic" panose="020B0502020202020204" pitchFamily="34" charset="0"/>
              </a:rPr>
              <a:t>compañero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partner</a:t>
            </a:r>
          </a:p>
          <a:p>
            <a:pPr algn="ctr"/>
            <a:r>
              <a:rPr lang="en-GB" sz="2000" b="1" dirty="0" err="1">
                <a:solidFill>
                  <a:srgbClr val="002060"/>
                </a:solidFill>
                <a:latin typeface="Century Gothic" panose="020B0502020202020204" pitchFamily="34" charset="0"/>
              </a:rPr>
              <a:t>practica</a:t>
            </a:r>
            <a:r>
              <a:rPr lang="en-GB" sz="2000" dirty="0">
                <a:solidFill>
                  <a:srgbClr val="002060"/>
                </a:solidFill>
                <a:latin typeface="Century Gothic" panose="020B0502020202020204" pitchFamily="34" charset="0"/>
              </a:rPr>
              <a:t> = practise</a:t>
            </a:r>
            <a:endParaRPr lang="en-GB" sz="2000" dirty="0">
              <a:solidFill>
                <a:srgbClr val="002060"/>
              </a:solidFill>
            </a:endParaRPr>
          </a:p>
        </p:txBody>
      </p:sp>
    </p:spTree>
    <p:extLst>
      <p:ext uri="{BB962C8B-B14F-4D97-AF65-F5344CB8AC3E}">
        <p14:creationId xmlns:p14="http://schemas.microsoft.com/office/powerpoint/2010/main" val="30769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urtain&#10;&#10;Description automatically generated">
            <a:extLst>
              <a:ext uri="{FF2B5EF4-FFF2-40B4-BE49-F238E27FC236}">
                <a16:creationId xmlns:a16="http://schemas.microsoft.com/office/drawing/2014/main" id="{5629B7E8-85FA-4422-A434-EB3479679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578" y="274563"/>
            <a:ext cx="1543424" cy="1493986"/>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DC92A40B-DAB0-4056-BFE7-95678F5B7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377" y="4356342"/>
            <a:ext cx="2023312" cy="1089111"/>
          </a:xfrm>
          <a:prstGeom prst="rect">
            <a:avLst/>
          </a:prstGeom>
        </p:spPr>
      </p:pic>
      <p:pic>
        <p:nvPicPr>
          <p:cNvPr id="10" name="Picture 9">
            <a:extLst>
              <a:ext uri="{FF2B5EF4-FFF2-40B4-BE49-F238E27FC236}">
                <a16:creationId xmlns:a16="http://schemas.microsoft.com/office/drawing/2014/main" id="{696690CC-EBE1-4913-AB7C-DD2320C92089}"/>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42246" y="2722845"/>
            <a:ext cx="1496468" cy="1049866"/>
          </a:xfrm>
          <a:prstGeom prst="rect">
            <a:avLst/>
          </a:prstGeom>
        </p:spPr>
      </p:pic>
      <p:pic>
        <p:nvPicPr>
          <p:cNvPr id="18" name="Picture 17" descr="A picture containing website&#10;&#10;Description automatically generated">
            <a:extLst>
              <a:ext uri="{FF2B5EF4-FFF2-40B4-BE49-F238E27FC236}">
                <a16:creationId xmlns:a16="http://schemas.microsoft.com/office/drawing/2014/main" id="{FC36540B-E94A-4DF5-B631-8499B8423B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400" y="2612155"/>
            <a:ext cx="2179240" cy="1430126"/>
          </a:xfrm>
          <a:prstGeom prst="rect">
            <a:avLst/>
          </a:prstGeom>
        </p:spPr>
      </p:pic>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673578" y="936649"/>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7">
            <a:alphaModFix/>
          </a:blip>
          <a:srcRect/>
          <a:stretch/>
        </p:blipFill>
        <p:spPr>
          <a:xfrm>
            <a:off x="11124913" y="38805"/>
            <a:ext cx="776168" cy="776168"/>
          </a:xfrm>
          <a:prstGeom prst="rect">
            <a:avLst/>
          </a:prstGeom>
          <a:noFill/>
          <a:ln>
            <a:noFill/>
          </a:ln>
        </p:spPr>
      </p:pic>
      <p:sp>
        <p:nvSpPr>
          <p:cNvPr id="27" name="TextBox 26">
            <a:extLst>
              <a:ext uri="{FF2B5EF4-FFF2-40B4-BE49-F238E27FC236}">
                <a16:creationId xmlns:a16="http://schemas.microsoft.com/office/drawing/2014/main" id="{A5B15B0C-3183-43C4-B670-1CB68766EFB7}"/>
              </a:ext>
            </a:extLst>
          </p:cNvPr>
          <p:cNvSpPr txBox="1"/>
          <p:nvPr/>
        </p:nvSpPr>
        <p:spPr>
          <a:xfrm>
            <a:off x="3047301" y="-1047052"/>
            <a:ext cx="6094602" cy="369332"/>
          </a:xfrm>
          <a:prstGeom prst="rect">
            <a:avLst/>
          </a:prstGeom>
          <a:noFill/>
        </p:spPr>
        <p:txBody>
          <a:bodyPr wrap="square">
            <a:spAutoFit/>
          </a:bodyPr>
          <a:lstStyle/>
          <a:p>
            <a:endParaRPr lang="en-GB" dirty="0"/>
          </a:p>
        </p:txBody>
      </p:sp>
      <p:sp>
        <p:nvSpPr>
          <p:cNvPr id="8" name="TextBox 7">
            <a:extLst>
              <a:ext uri="{FF2B5EF4-FFF2-40B4-BE49-F238E27FC236}">
                <a16:creationId xmlns:a16="http://schemas.microsoft.com/office/drawing/2014/main" id="{1FB9B15E-5C58-4A5E-B45D-C9D20CC4B00E}"/>
              </a:ext>
            </a:extLst>
          </p:cNvPr>
          <p:cNvSpPr txBox="1"/>
          <p:nvPr/>
        </p:nvSpPr>
        <p:spPr>
          <a:xfrm>
            <a:off x="431361" y="1314651"/>
            <a:ext cx="2739853"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paciencia</a:t>
            </a:r>
            <a:endParaRPr lang="en-GB" sz="40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FC570DA8-47C0-4A07-93F8-81C2815608E4}"/>
              </a:ext>
            </a:extLst>
          </p:cNvPr>
          <p:cNvSpPr txBox="1"/>
          <p:nvPr/>
        </p:nvSpPr>
        <p:spPr>
          <a:xfrm>
            <a:off x="4368939" y="4165572"/>
            <a:ext cx="2739853"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diciembre</a:t>
            </a:r>
            <a:endParaRPr lang="en-GB" sz="4000" b="1"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3DDC77A9-3DA1-47C3-BECC-D6B6D12A4DA8}"/>
              </a:ext>
            </a:extLst>
          </p:cNvPr>
          <p:cNvSpPr txBox="1"/>
          <p:nvPr/>
        </p:nvSpPr>
        <p:spPr>
          <a:xfrm>
            <a:off x="9054665" y="1739245"/>
            <a:ext cx="1273105"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cine</a:t>
            </a:r>
          </a:p>
        </p:txBody>
      </p:sp>
      <p:sp>
        <p:nvSpPr>
          <p:cNvPr id="31" name="TextBox 30">
            <a:extLst>
              <a:ext uri="{FF2B5EF4-FFF2-40B4-BE49-F238E27FC236}">
                <a16:creationId xmlns:a16="http://schemas.microsoft.com/office/drawing/2014/main" id="{7234E360-CC5B-4339-BF1E-512248F28412}"/>
              </a:ext>
            </a:extLst>
          </p:cNvPr>
          <p:cNvSpPr txBox="1"/>
          <p:nvPr/>
        </p:nvSpPr>
        <p:spPr>
          <a:xfrm>
            <a:off x="3005020" y="2382847"/>
            <a:ext cx="141737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cielo</a:t>
            </a:r>
            <a:endParaRPr lang="en-GB" sz="4000" b="1"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3F7BD36B-34B9-4F35-BA1B-1D0529DC199F}"/>
              </a:ext>
            </a:extLst>
          </p:cNvPr>
          <p:cNvSpPr txBox="1"/>
          <p:nvPr/>
        </p:nvSpPr>
        <p:spPr>
          <a:xfrm>
            <a:off x="7055336" y="2427895"/>
            <a:ext cx="1939955"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cocina</a:t>
            </a:r>
            <a:endParaRPr lang="en-GB" sz="4000" b="1"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0168CE8C-6B20-454A-8C86-918B140299DE}"/>
              </a:ext>
            </a:extLst>
          </p:cNvPr>
          <p:cNvSpPr txBox="1"/>
          <p:nvPr/>
        </p:nvSpPr>
        <p:spPr>
          <a:xfrm>
            <a:off x="627443" y="4126874"/>
            <a:ext cx="1959191"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ciudad</a:t>
            </a:r>
          </a:p>
        </p:txBody>
      </p:sp>
      <p:sp>
        <p:nvSpPr>
          <p:cNvPr id="34" name="TextBox 33">
            <a:extLst>
              <a:ext uri="{FF2B5EF4-FFF2-40B4-BE49-F238E27FC236}">
                <a16:creationId xmlns:a16="http://schemas.microsoft.com/office/drawing/2014/main" id="{2E977987-1B1C-4BC3-89A6-45C1348C694C}"/>
              </a:ext>
            </a:extLst>
          </p:cNvPr>
          <p:cNvSpPr txBox="1"/>
          <p:nvPr/>
        </p:nvSpPr>
        <p:spPr>
          <a:xfrm>
            <a:off x="4968394" y="1311374"/>
            <a:ext cx="1601721"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cinco</a:t>
            </a:r>
            <a:endParaRPr lang="en-GB" sz="4000" b="1"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02D7ECA7-0FA7-4EC8-A470-589C7559D021}"/>
              </a:ext>
            </a:extLst>
          </p:cNvPr>
          <p:cNvSpPr txBox="1"/>
          <p:nvPr/>
        </p:nvSpPr>
        <p:spPr>
          <a:xfrm>
            <a:off x="9521867" y="2821020"/>
            <a:ext cx="2319866"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especial</a:t>
            </a:r>
          </a:p>
        </p:txBody>
      </p:sp>
      <p:sp>
        <p:nvSpPr>
          <p:cNvPr id="14" name="TextBox 13">
            <a:extLst>
              <a:ext uri="{FF2B5EF4-FFF2-40B4-BE49-F238E27FC236}">
                <a16:creationId xmlns:a16="http://schemas.microsoft.com/office/drawing/2014/main" id="{244F75FA-A54A-4C19-89C8-D0439D1A9DB0}"/>
              </a:ext>
            </a:extLst>
          </p:cNvPr>
          <p:cNvSpPr txBox="1"/>
          <p:nvPr/>
        </p:nvSpPr>
        <p:spPr>
          <a:xfrm>
            <a:off x="3013040" y="5312574"/>
            <a:ext cx="257634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concierto</a:t>
            </a:r>
            <a:endParaRPr lang="en-GB" sz="40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D47D717-FD1B-4199-8C3D-E3ED82429436}"/>
              </a:ext>
            </a:extLst>
          </p:cNvPr>
          <p:cNvSpPr txBox="1"/>
          <p:nvPr/>
        </p:nvSpPr>
        <p:spPr>
          <a:xfrm>
            <a:off x="7209804" y="4461891"/>
            <a:ext cx="2023311"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edificio</a:t>
            </a:r>
            <a:endParaRPr lang="en-GB" sz="4000" b="1" dirty="0">
              <a:solidFill>
                <a:srgbClr val="002060"/>
              </a:solidFill>
              <a:latin typeface="Century Gothic" panose="020B0502020202020204" pitchFamily="34" charset="0"/>
            </a:endParaRPr>
          </a:p>
        </p:txBody>
      </p:sp>
      <p:pic>
        <p:nvPicPr>
          <p:cNvPr id="5" name="Picture 4">
            <a:extLst>
              <a:ext uri="{FF2B5EF4-FFF2-40B4-BE49-F238E27FC236}">
                <a16:creationId xmlns:a16="http://schemas.microsoft.com/office/drawing/2014/main" id="{B1A94EDE-0D62-43D4-8957-258FFE72FB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5063" y="1937353"/>
            <a:ext cx="607606" cy="815237"/>
          </a:xfrm>
          <a:prstGeom prst="rect">
            <a:avLst/>
          </a:prstGeom>
        </p:spPr>
      </p:pic>
      <p:pic>
        <p:nvPicPr>
          <p:cNvPr id="12" name="Picture 11">
            <a:extLst>
              <a:ext uri="{FF2B5EF4-FFF2-40B4-BE49-F238E27FC236}">
                <a16:creationId xmlns:a16="http://schemas.microsoft.com/office/drawing/2014/main" id="{85F48111-C595-423E-99A5-F465C8FE0B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8324" y="4601206"/>
            <a:ext cx="667086" cy="946641"/>
          </a:xfrm>
          <a:prstGeom prst="rect">
            <a:avLst/>
          </a:prstGeom>
        </p:spPr>
      </p:pic>
      <p:sp>
        <p:nvSpPr>
          <p:cNvPr id="16" name="TextBox 15">
            <a:extLst>
              <a:ext uri="{FF2B5EF4-FFF2-40B4-BE49-F238E27FC236}">
                <a16:creationId xmlns:a16="http://schemas.microsoft.com/office/drawing/2014/main" id="{7A8BEA8E-6684-4C4D-84DD-445CEEB8E355}"/>
              </a:ext>
            </a:extLst>
          </p:cNvPr>
          <p:cNvSpPr txBox="1"/>
          <p:nvPr/>
        </p:nvSpPr>
        <p:spPr>
          <a:xfrm>
            <a:off x="509696" y="1860771"/>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[patience]</a:t>
            </a:r>
          </a:p>
        </p:txBody>
      </p:sp>
      <p:sp>
        <p:nvSpPr>
          <p:cNvPr id="25" name="TextBox 24">
            <a:extLst>
              <a:ext uri="{FF2B5EF4-FFF2-40B4-BE49-F238E27FC236}">
                <a16:creationId xmlns:a16="http://schemas.microsoft.com/office/drawing/2014/main" id="{37C6D41A-9811-4B37-9FA1-D49F4CA98964}"/>
              </a:ext>
            </a:extLst>
          </p:cNvPr>
          <p:cNvSpPr txBox="1"/>
          <p:nvPr/>
        </p:nvSpPr>
        <p:spPr>
          <a:xfrm>
            <a:off x="9475753" y="3354421"/>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[special]</a:t>
            </a:r>
          </a:p>
        </p:txBody>
      </p:sp>
      <p:sp>
        <p:nvSpPr>
          <p:cNvPr id="35" name="TextBox 34">
            <a:extLst>
              <a:ext uri="{FF2B5EF4-FFF2-40B4-BE49-F238E27FC236}">
                <a16:creationId xmlns:a16="http://schemas.microsoft.com/office/drawing/2014/main" id="{A13F289D-E884-48AA-B2CF-D4733D1E1CCA}"/>
              </a:ext>
            </a:extLst>
          </p:cNvPr>
          <p:cNvSpPr txBox="1"/>
          <p:nvPr/>
        </p:nvSpPr>
        <p:spPr>
          <a:xfrm>
            <a:off x="7220180" y="3673200"/>
            <a:ext cx="1518534"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[kitchen]</a:t>
            </a:r>
          </a:p>
        </p:txBody>
      </p:sp>
      <p:sp>
        <p:nvSpPr>
          <p:cNvPr id="36" name="TextBox 35">
            <a:extLst>
              <a:ext uri="{FF2B5EF4-FFF2-40B4-BE49-F238E27FC236}">
                <a16:creationId xmlns:a16="http://schemas.microsoft.com/office/drawing/2014/main" id="{A239219A-6E63-4236-974C-90E634A1EF6E}"/>
              </a:ext>
            </a:extLst>
          </p:cNvPr>
          <p:cNvSpPr txBox="1"/>
          <p:nvPr/>
        </p:nvSpPr>
        <p:spPr>
          <a:xfrm>
            <a:off x="3250555" y="3629782"/>
            <a:ext cx="1048507"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[sky]</a:t>
            </a:r>
          </a:p>
        </p:txBody>
      </p:sp>
      <p:sp>
        <p:nvSpPr>
          <p:cNvPr id="37" name="TextBox 36">
            <a:extLst>
              <a:ext uri="{FF2B5EF4-FFF2-40B4-BE49-F238E27FC236}">
                <a16:creationId xmlns:a16="http://schemas.microsoft.com/office/drawing/2014/main" id="{61E4C305-C638-4982-A5C9-CC7D30098EDB}"/>
              </a:ext>
            </a:extLst>
          </p:cNvPr>
          <p:cNvSpPr txBox="1"/>
          <p:nvPr/>
        </p:nvSpPr>
        <p:spPr>
          <a:xfrm>
            <a:off x="6973170" y="5033920"/>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[building]</a:t>
            </a:r>
          </a:p>
        </p:txBody>
      </p:sp>
      <p:pic>
        <p:nvPicPr>
          <p:cNvPr id="20" name="Picture 19" descr="A picture containing text&#10;&#10;Description automatically generated">
            <a:extLst>
              <a:ext uri="{FF2B5EF4-FFF2-40B4-BE49-F238E27FC236}">
                <a16:creationId xmlns:a16="http://schemas.microsoft.com/office/drawing/2014/main" id="{2A83D968-B925-4253-AB83-B416ADC9EB97}"/>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9154" y="4763737"/>
            <a:ext cx="2576346" cy="1288173"/>
          </a:xfrm>
          <a:prstGeom prst="rect">
            <a:avLst/>
          </a:prstGeom>
        </p:spPr>
      </p:pic>
      <p:sp>
        <p:nvSpPr>
          <p:cNvPr id="38" name="TextBox 37">
            <a:extLst>
              <a:ext uri="{FF2B5EF4-FFF2-40B4-BE49-F238E27FC236}">
                <a16:creationId xmlns:a16="http://schemas.microsoft.com/office/drawing/2014/main" id="{6F343746-5812-41F9-8C86-A9912EDB4CC3}"/>
              </a:ext>
            </a:extLst>
          </p:cNvPr>
          <p:cNvSpPr txBox="1"/>
          <p:nvPr/>
        </p:nvSpPr>
        <p:spPr>
          <a:xfrm>
            <a:off x="384014" y="4646576"/>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[city]</a:t>
            </a:r>
          </a:p>
        </p:txBody>
      </p:sp>
      <p:pic>
        <p:nvPicPr>
          <p:cNvPr id="24" name="Picture 23" descr="A picture containing text&#10;&#10;Description automatically generated">
            <a:extLst>
              <a:ext uri="{FF2B5EF4-FFF2-40B4-BE49-F238E27FC236}">
                <a16:creationId xmlns:a16="http://schemas.microsoft.com/office/drawing/2014/main" id="{CB1CA269-6A91-4757-83B2-D88C591D08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6986" y="5667550"/>
            <a:ext cx="2023312" cy="1011656"/>
          </a:xfrm>
          <a:prstGeom prst="rect">
            <a:avLst/>
          </a:prstGeom>
        </p:spPr>
      </p:pic>
      <p:sp>
        <p:nvSpPr>
          <p:cNvPr id="39" name="TextBox 38">
            <a:extLst>
              <a:ext uri="{FF2B5EF4-FFF2-40B4-BE49-F238E27FC236}">
                <a16:creationId xmlns:a16="http://schemas.microsoft.com/office/drawing/2014/main" id="{F6C53B4C-7FB1-4643-80AD-DEB9CC2AB524}"/>
              </a:ext>
            </a:extLst>
          </p:cNvPr>
          <p:cNvSpPr txBox="1"/>
          <p:nvPr/>
        </p:nvSpPr>
        <p:spPr>
          <a:xfrm>
            <a:off x="3013040" y="6310179"/>
            <a:ext cx="2388046"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[concert]</a:t>
            </a:r>
          </a:p>
        </p:txBody>
      </p:sp>
      <p:pic>
        <p:nvPicPr>
          <p:cNvPr id="4" name="Graphic 3" descr="Teacher">
            <a:extLst>
              <a:ext uri="{FF2B5EF4-FFF2-40B4-BE49-F238E27FC236}">
                <a16:creationId xmlns:a16="http://schemas.microsoft.com/office/drawing/2014/main" id="{18B5A630-5568-4EA9-AD07-D6B62FD729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270" y="86156"/>
            <a:ext cx="914400" cy="914400"/>
          </a:xfrm>
          <a:prstGeom prst="rect">
            <a:avLst/>
          </a:prstGeom>
        </p:spPr>
      </p:pic>
      <p:sp>
        <p:nvSpPr>
          <p:cNvPr id="6" name="Speech Bubble: Rectangle with Corners Rounded 5">
            <a:extLst>
              <a:ext uri="{FF2B5EF4-FFF2-40B4-BE49-F238E27FC236}">
                <a16:creationId xmlns:a16="http://schemas.microsoft.com/office/drawing/2014/main" id="{85E27507-3789-1888-4F0B-7225A6498F2D}"/>
              </a:ext>
            </a:extLst>
          </p:cNvPr>
          <p:cNvSpPr/>
          <p:nvPr/>
        </p:nvSpPr>
        <p:spPr>
          <a:xfrm>
            <a:off x="1045951" y="229635"/>
            <a:ext cx="5819716" cy="515134"/>
          </a:xfrm>
          <a:prstGeom prst="wedgeRoundRectCallout">
            <a:avLst>
              <a:gd name="adj1" fmla="val -55557"/>
              <a:gd name="adj2" fmla="val 1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Con un </a:t>
            </a:r>
            <a:r>
              <a:rPr lang="en-GB" sz="2800" b="1" dirty="0" err="1">
                <a:solidFill>
                  <a:schemeClr val="bg1"/>
                </a:solidFill>
                <a:latin typeface="Century Gothic" panose="020B0502020202020204" pitchFamily="34" charset="0"/>
              </a:rPr>
              <a:t>compañero</a:t>
            </a:r>
            <a:r>
              <a:rPr lang="en-GB" sz="2800" b="1" dirty="0">
                <a:solidFill>
                  <a:schemeClr val="bg1"/>
                </a:solidFill>
                <a:latin typeface="Century Gothic" panose="020B0502020202020204" pitchFamily="34" charset="0"/>
              </a:rPr>
              <a:t>/a, </a:t>
            </a:r>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a:t>
            </a:r>
            <a:endParaRPr lang="en-GB" sz="2800" dirty="0">
              <a:solidFill>
                <a:schemeClr val="bg1"/>
              </a:solidFill>
            </a:endParaRPr>
          </a:p>
        </p:txBody>
      </p:sp>
      <p:sp>
        <p:nvSpPr>
          <p:cNvPr id="9" name="TextBox 8">
            <a:extLst>
              <a:ext uri="{FF2B5EF4-FFF2-40B4-BE49-F238E27FC236}">
                <a16:creationId xmlns:a16="http://schemas.microsoft.com/office/drawing/2014/main" id="{621CE85E-3F65-5D9A-F6E7-86A2173B01D1}"/>
              </a:ext>
            </a:extLst>
          </p:cNvPr>
          <p:cNvSpPr txBox="1"/>
          <p:nvPr/>
        </p:nvSpPr>
        <p:spPr>
          <a:xfrm>
            <a:off x="8712681" y="6022774"/>
            <a:ext cx="3479319" cy="707886"/>
          </a:xfrm>
          <a:prstGeom prst="rect">
            <a:avLst/>
          </a:prstGeom>
          <a:solidFill>
            <a:srgbClr val="C0E399"/>
          </a:solidFill>
        </p:spPr>
        <p:txBody>
          <a:bodyPr wrap="square" rtlCol="0">
            <a:spAutoFit/>
          </a:bodyPr>
          <a:lstStyle/>
          <a:p>
            <a:pPr algn="ctr"/>
            <a:r>
              <a:rPr lang="en-GB" sz="2000" b="1" dirty="0" err="1">
                <a:solidFill>
                  <a:srgbClr val="002060"/>
                </a:solidFill>
                <a:latin typeface="Century Gothic" panose="020B0502020202020204" pitchFamily="34" charset="0"/>
              </a:rPr>
              <a:t>compañero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partner</a:t>
            </a:r>
          </a:p>
          <a:p>
            <a:pPr algn="ctr"/>
            <a:r>
              <a:rPr lang="en-GB" sz="2000" b="1" dirty="0" err="1">
                <a:solidFill>
                  <a:srgbClr val="002060"/>
                </a:solidFill>
                <a:latin typeface="Century Gothic" panose="020B0502020202020204" pitchFamily="34" charset="0"/>
              </a:rPr>
              <a:t>practica</a:t>
            </a:r>
            <a:r>
              <a:rPr lang="en-GB" sz="2000" dirty="0">
                <a:solidFill>
                  <a:srgbClr val="002060"/>
                </a:solidFill>
                <a:latin typeface="Century Gothic" panose="020B0502020202020204" pitchFamily="34" charset="0"/>
              </a:rPr>
              <a:t> = practise</a:t>
            </a:r>
            <a:endParaRPr lang="en-GB" sz="2000" dirty="0">
              <a:solidFill>
                <a:srgbClr val="002060"/>
              </a:solidFill>
            </a:endParaRPr>
          </a:p>
        </p:txBody>
      </p:sp>
    </p:spTree>
    <p:extLst>
      <p:ext uri="{BB962C8B-B14F-4D97-AF65-F5344CB8AC3E}">
        <p14:creationId xmlns:p14="http://schemas.microsoft.com/office/powerpoint/2010/main" val="15973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4"/>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2" nodeType="withEffect">
                                  <p:stCondLst>
                                    <p:cond delay="0"/>
                                  </p:stCondLst>
                                  <p:childTnLst>
                                    <p:set>
                                      <p:cBhvr>
                                        <p:cTn id="102" dur="1" fill="hold">
                                          <p:stCondLst>
                                            <p:cond delay="0"/>
                                          </p:stCondLst>
                                        </p:cTn>
                                        <p:tgtEl>
                                          <p:spTgt spid="14"/>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13"/>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25"/>
                                        </p:tgtEl>
                                        <p:attrNameLst>
                                          <p:attrName>style.visibility</p:attrName>
                                        </p:attrNameLst>
                                      </p:cBhvr>
                                      <p:to>
                                        <p:strVal val="visible"/>
                                      </p:to>
                                    </p:set>
                                  </p:childTnLst>
                                </p:cTn>
                              </p:par>
                              <p:par>
                                <p:cTn id="107" presetID="10"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9" grpId="0"/>
      <p:bldP spid="30" grpId="0"/>
      <p:bldP spid="30" grpId="1"/>
      <p:bldP spid="30" grpId="2"/>
      <p:bldP spid="31" grpId="0"/>
      <p:bldP spid="32" grpId="0"/>
      <p:bldP spid="32" grpId="1"/>
      <p:bldP spid="32" grpId="2"/>
      <p:bldP spid="33" grpId="0"/>
      <p:bldP spid="34" grpId="0"/>
      <p:bldP spid="13" grpId="0"/>
      <p:bldP spid="13" grpId="1"/>
      <p:bldP spid="13" grpId="2"/>
      <p:bldP spid="14" grpId="0"/>
      <p:bldP spid="14" grpId="1"/>
      <p:bldP spid="14" grpId="2"/>
      <p:bldP spid="15" grpId="0"/>
      <p:bldP spid="16" grpId="0"/>
      <p:bldP spid="16" grpId="1"/>
      <p:bldP spid="16" grpId="2"/>
      <p:bldP spid="25" grpId="0"/>
      <p:bldP spid="25" grpId="1"/>
      <p:bldP spid="25" grpId="2"/>
      <p:bldP spid="35" grpId="0"/>
      <p:bldP spid="35" grpId="1"/>
      <p:bldP spid="35" grpId="2"/>
      <p:bldP spid="36" grpId="0"/>
      <p:bldP spid="37" grpId="0"/>
      <p:bldP spid="38" grpId="0"/>
      <p:bldP spid="39" grpId="0"/>
      <p:bldP spid="39" grpId="1"/>
      <p:bldP spid="39" grpId="2"/>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44058" y="704167"/>
            <a:ext cx="1698356" cy="403881"/>
          </a:xfrm>
          <a:solidFill>
            <a:schemeClr val="bg1"/>
          </a:solidFill>
        </p:spPr>
        <p:txBody>
          <a:bodyPr>
            <a:noAutofit/>
          </a:bodyPr>
          <a:lstStyle/>
          <a:p>
            <a:pPr algn="ctr"/>
            <a:r>
              <a:rPr lang="en-GB" sz="1000" b="1" dirty="0">
                <a:solidFill>
                  <a:schemeClr val="bg1"/>
                </a:solidFill>
                <a:latin typeface="Century Gothic" panose="020B0502020202020204" pitchFamily="34" charset="0"/>
              </a:rPr>
              <a:t>Handout vocabulario</a:t>
            </a:r>
          </a:p>
        </p:txBody>
      </p:sp>
      <p:sp>
        <p:nvSpPr>
          <p:cNvPr id="4" name="Title 1">
            <a:extLst>
              <a:ext uri="{FF2B5EF4-FFF2-40B4-BE49-F238E27FC236}">
                <a16:creationId xmlns:a16="http://schemas.microsoft.com/office/drawing/2014/main" id="{72EFD2E5-E776-ADC8-6EFF-0C1F7A1D2AD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67392FD4-48C6-EC1E-66B0-47BA0AAE5ED7}"/>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A84F2E52-FB80-9A7A-F762-068A1A41AE4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C4B396C-3675-CBE9-8199-9B46CD86F2FE}"/>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8" name="Picture 2" descr="Brain, Idea, Think, Creativity">
            <a:extLst>
              <a:ext uri="{FF2B5EF4-FFF2-40B4-BE49-F238E27FC236}">
                <a16:creationId xmlns:a16="http://schemas.microsoft.com/office/drawing/2014/main" id="{16231AF6-EFB1-088C-2286-6D26302FC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DC7A000-6C93-0F92-02A8-4F97119C84FB}"/>
              </a:ext>
            </a:extLst>
          </p:cNvPr>
          <p:cNvGrpSpPr/>
          <p:nvPr/>
        </p:nvGrpSpPr>
        <p:grpSpPr>
          <a:xfrm>
            <a:off x="11483540" y="118570"/>
            <a:ext cx="663964" cy="404136"/>
            <a:chOff x="9160742" y="1810061"/>
            <a:chExt cx="892964" cy="527967"/>
          </a:xfrm>
        </p:grpSpPr>
        <p:pic>
          <p:nvPicPr>
            <p:cNvPr id="10" name="Picture 22" descr="Free Bubble Speech vector and picture">
              <a:extLst>
                <a:ext uri="{FF2B5EF4-FFF2-40B4-BE49-F238E27FC236}">
                  <a16:creationId xmlns:a16="http://schemas.microsoft.com/office/drawing/2014/main" id="{4BB0685B-0453-0FF1-DB90-92E179208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3940E1-5654-7E51-9FC2-6E70F3440E18}"/>
                </a:ext>
              </a:extLst>
            </p:cNvPr>
            <p:cNvSpPr txBox="1"/>
            <p:nvPr/>
          </p:nvSpPr>
          <p:spPr>
            <a:xfrm>
              <a:off x="9160742" y="1810061"/>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14" name="Title 11">
            <a:extLst>
              <a:ext uri="{FF2B5EF4-FFF2-40B4-BE49-F238E27FC236}">
                <a16:creationId xmlns:a16="http://schemas.microsoft.com/office/drawing/2014/main" id="{C965A956-09D9-BE23-0EAA-F66E1A76EC42}"/>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21" name="Graphic 20" descr="Teacher">
            <a:extLst>
              <a:ext uri="{FF2B5EF4-FFF2-40B4-BE49-F238E27FC236}">
                <a16:creationId xmlns:a16="http://schemas.microsoft.com/office/drawing/2014/main" id="{874A7B86-ADC4-407E-0E62-0BF8EB373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42" y="37709"/>
            <a:ext cx="914400" cy="914400"/>
          </a:xfrm>
          <a:prstGeom prst="rect">
            <a:avLst/>
          </a:prstGeom>
        </p:spPr>
      </p:pic>
      <p:sp>
        <p:nvSpPr>
          <p:cNvPr id="22" name="Speech Bubble: Rectangle with Corners Rounded 21">
            <a:extLst>
              <a:ext uri="{FF2B5EF4-FFF2-40B4-BE49-F238E27FC236}">
                <a16:creationId xmlns:a16="http://schemas.microsoft.com/office/drawing/2014/main" id="{146590A5-B404-3970-B3FF-633D69ED9875}"/>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¿Qué es en español?</a:t>
            </a:r>
          </a:p>
        </p:txBody>
      </p:sp>
      <p:sp>
        <p:nvSpPr>
          <p:cNvPr id="2" name="Rectangle 1">
            <a:extLst>
              <a:ext uri="{FF2B5EF4-FFF2-40B4-BE49-F238E27FC236}">
                <a16:creationId xmlns:a16="http://schemas.microsoft.com/office/drawing/2014/main" id="{D98E5F25-BB69-BE4E-ADE4-4C65CC8F9538}"/>
              </a:ext>
            </a:extLst>
          </p:cNvPr>
          <p:cNvSpPr/>
          <p:nvPr/>
        </p:nvSpPr>
        <p:spPr>
          <a:xfrm>
            <a:off x="261614" y="1062429"/>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0628921-2811-3350-3A99-AD682301CDF5}"/>
              </a:ext>
            </a:extLst>
          </p:cNvPr>
          <p:cNvSpPr/>
          <p:nvPr/>
        </p:nvSpPr>
        <p:spPr>
          <a:xfrm>
            <a:off x="2719441" y="1062429"/>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C1A4B70-DCB3-9086-9A6B-1D142FF05F38}"/>
              </a:ext>
            </a:extLst>
          </p:cNvPr>
          <p:cNvSpPr/>
          <p:nvPr/>
        </p:nvSpPr>
        <p:spPr>
          <a:xfrm>
            <a:off x="5179276" y="1062429"/>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2097987-FAC7-E8FD-8607-CBC2D6157633}"/>
              </a:ext>
            </a:extLst>
          </p:cNvPr>
          <p:cNvSpPr/>
          <p:nvPr/>
        </p:nvSpPr>
        <p:spPr>
          <a:xfrm>
            <a:off x="7775127" y="1062429"/>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A1A266A-E936-B3D6-6232-0F2886243F98}"/>
              </a:ext>
            </a:extLst>
          </p:cNvPr>
          <p:cNvSpPr/>
          <p:nvPr/>
        </p:nvSpPr>
        <p:spPr>
          <a:xfrm>
            <a:off x="257044" y="2782993"/>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40D7E61-7A76-9514-7CBF-C6359853E510}"/>
              </a:ext>
            </a:extLst>
          </p:cNvPr>
          <p:cNvSpPr/>
          <p:nvPr/>
        </p:nvSpPr>
        <p:spPr>
          <a:xfrm>
            <a:off x="2714871" y="2782993"/>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1F84D3F-905F-891E-EA4B-BEF2FA15562B}"/>
              </a:ext>
            </a:extLst>
          </p:cNvPr>
          <p:cNvSpPr/>
          <p:nvPr/>
        </p:nvSpPr>
        <p:spPr>
          <a:xfrm>
            <a:off x="5174706" y="2782993"/>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CA9443C-040E-EC53-6354-E55C95EF4FDC}"/>
              </a:ext>
            </a:extLst>
          </p:cNvPr>
          <p:cNvSpPr/>
          <p:nvPr/>
        </p:nvSpPr>
        <p:spPr>
          <a:xfrm>
            <a:off x="7770557" y="2782993"/>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32F2A6E-0FC8-836F-4EA0-A8DAE3E9084E}"/>
              </a:ext>
            </a:extLst>
          </p:cNvPr>
          <p:cNvSpPr txBox="1"/>
          <p:nvPr/>
        </p:nvSpPr>
        <p:spPr>
          <a:xfrm>
            <a:off x="436328" y="1538538"/>
            <a:ext cx="19805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 </a:t>
            </a:r>
            <a:r>
              <a:rPr lang="en-GB" sz="2400" b="1" dirty="0" err="1">
                <a:solidFill>
                  <a:srgbClr val="002060"/>
                </a:solidFill>
                <a:latin typeface="Century Gothic" panose="020B0502020202020204" pitchFamily="34" charset="0"/>
              </a:rPr>
              <a:t>bolígrafo</a:t>
            </a:r>
            <a:endParaRPr lang="en-GB" sz="2400" b="1"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72526AC6-D57B-3082-99B4-5F3D5C326415}"/>
              </a:ext>
            </a:extLst>
          </p:cNvPr>
          <p:cNvSpPr txBox="1"/>
          <p:nvPr/>
        </p:nvSpPr>
        <p:spPr>
          <a:xfrm>
            <a:off x="2903105" y="1551050"/>
            <a:ext cx="19805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una </a:t>
            </a:r>
            <a:r>
              <a:rPr lang="en-GB" sz="2400" b="1" dirty="0" err="1">
                <a:solidFill>
                  <a:srgbClr val="002060"/>
                </a:solidFill>
                <a:latin typeface="Century Gothic" panose="020B0502020202020204" pitchFamily="34" charset="0"/>
              </a:rPr>
              <a:t>cama</a:t>
            </a:r>
            <a:endParaRPr lang="en-GB" sz="24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0AC7FA47-4B16-0751-7C43-D9B29176D145}"/>
              </a:ext>
            </a:extLst>
          </p:cNvPr>
          <p:cNvSpPr txBox="1"/>
          <p:nvPr/>
        </p:nvSpPr>
        <p:spPr>
          <a:xfrm>
            <a:off x="5222134" y="1551050"/>
            <a:ext cx="19805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una amiga</a:t>
            </a:r>
          </a:p>
        </p:txBody>
      </p:sp>
      <p:sp>
        <p:nvSpPr>
          <p:cNvPr id="32" name="TextBox 31">
            <a:extLst>
              <a:ext uri="{FF2B5EF4-FFF2-40B4-BE49-F238E27FC236}">
                <a16:creationId xmlns:a16="http://schemas.microsoft.com/office/drawing/2014/main" id="{E4AD40E4-89BD-6EE6-87CC-F248B99E4BC4}"/>
              </a:ext>
            </a:extLst>
          </p:cNvPr>
          <p:cNvSpPr txBox="1"/>
          <p:nvPr/>
        </p:nvSpPr>
        <p:spPr>
          <a:xfrm>
            <a:off x="7811641" y="1551050"/>
            <a:ext cx="2298018"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una </a:t>
            </a:r>
            <a:r>
              <a:rPr lang="en-GB" sz="2400" b="1" dirty="0" err="1">
                <a:solidFill>
                  <a:srgbClr val="002060"/>
                </a:solidFill>
                <a:latin typeface="Century Gothic" panose="020B0502020202020204" pitchFamily="34" charset="0"/>
              </a:rPr>
              <a:t>bicicleta</a:t>
            </a:r>
            <a:endParaRPr lang="en-GB" sz="2400" b="1"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48CEA3A9-0F17-D5C8-293E-FE021BBDE0C4}"/>
              </a:ext>
            </a:extLst>
          </p:cNvPr>
          <p:cNvSpPr txBox="1"/>
          <p:nvPr/>
        </p:nvSpPr>
        <p:spPr>
          <a:xfrm>
            <a:off x="352234" y="3271613"/>
            <a:ext cx="19805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 amigo</a:t>
            </a:r>
          </a:p>
        </p:txBody>
      </p:sp>
      <p:sp>
        <p:nvSpPr>
          <p:cNvPr id="34" name="TextBox 33">
            <a:extLst>
              <a:ext uri="{FF2B5EF4-FFF2-40B4-BE49-F238E27FC236}">
                <a16:creationId xmlns:a16="http://schemas.microsoft.com/office/drawing/2014/main" id="{FF16ECBF-DD77-37B7-5415-E55ED3105A5D}"/>
              </a:ext>
            </a:extLst>
          </p:cNvPr>
          <p:cNvSpPr txBox="1"/>
          <p:nvPr/>
        </p:nvSpPr>
        <p:spPr>
          <a:xfrm>
            <a:off x="2903105" y="3271614"/>
            <a:ext cx="19805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 </a:t>
            </a:r>
            <a:r>
              <a:rPr lang="en-GB" sz="2400" b="1" dirty="0" err="1">
                <a:solidFill>
                  <a:srgbClr val="002060"/>
                </a:solidFill>
                <a:latin typeface="Century Gothic" panose="020B0502020202020204" pitchFamily="34" charset="0"/>
              </a:rPr>
              <a:t>teléfono</a:t>
            </a:r>
            <a:endParaRPr lang="en-GB" sz="2400" b="1"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7CDCB3CD-F4D5-F4AE-DA12-2EF92D0C53CE}"/>
              </a:ext>
            </a:extLst>
          </p:cNvPr>
          <p:cNvSpPr txBox="1"/>
          <p:nvPr/>
        </p:nvSpPr>
        <p:spPr>
          <a:xfrm>
            <a:off x="5353990" y="3271614"/>
            <a:ext cx="19805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 </a:t>
            </a:r>
            <a:r>
              <a:rPr lang="en-GB" sz="2400" b="1" dirty="0" err="1">
                <a:solidFill>
                  <a:srgbClr val="002060"/>
                </a:solidFill>
                <a:latin typeface="Century Gothic" panose="020B0502020202020204" pitchFamily="34" charset="0"/>
              </a:rPr>
              <a:t>gato</a:t>
            </a:r>
            <a:endParaRPr lang="en-GB" sz="2400" b="1"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0925BD10-39D1-08C4-7F39-EADD5AFF29E5}"/>
              </a:ext>
            </a:extLst>
          </p:cNvPr>
          <p:cNvSpPr txBox="1"/>
          <p:nvPr/>
        </p:nvSpPr>
        <p:spPr>
          <a:xfrm>
            <a:off x="7870135" y="3271614"/>
            <a:ext cx="2125589"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un </a:t>
            </a:r>
            <a:r>
              <a:rPr lang="en-GB" sz="2400" b="1" dirty="0" err="1">
                <a:solidFill>
                  <a:srgbClr val="002060"/>
                </a:solidFill>
                <a:latin typeface="Century Gothic" panose="020B0502020202020204" pitchFamily="34" charset="0"/>
              </a:rPr>
              <a:t>cuaderno</a:t>
            </a:r>
            <a:endParaRPr lang="en-GB" sz="2400" b="1" dirty="0">
              <a:solidFill>
                <a:srgbClr val="002060"/>
              </a:solidFill>
              <a:latin typeface="Century Gothic" panose="020B0502020202020204" pitchFamily="34" charset="0"/>
            </a:endParaRPr>
          </a:p>
        </p:txBody>
      </p:sp>
      <p:pic>
        <p:nvPicPr>
          <p:cNvPr id="37" name="Picture 36">
            <a:extLst>
              <a:ext uri="{FF2B5EF4-FFF2-40B4-BE49-F238E27FC236}">
                <a16:creationId xmlns:a16="http://schemas.microsoft.com/office/drawing/2014/main" id="{7F9C083A-D64E-E44F-316B-69597444D04F}"/>
              </a:ext>
            </a:extLst>
          </p:cNvPr>
          <p:cNvPicPr>
            <a:picLocks noChangeAspect="1"/>
          </p:cNvPicPr>
          <p:nvPr/>
        </p:nvPicPr>
        <p:blipFill>
          <a:blip r:embed="rId7"/>
          <a:stretch>
            <a:fillRect/>
          </a:stretch>
        </p:blipFill>
        <p:spPr>
          <a:xfrm>
            <a:off x="6912216" y="3097130"/>
            <a:ext cx="550682" cy="810632"/>
          </a:xfrm>
          <a:prstGeom prst="rect">
            <a:avLst/>
          </a:prstGeom>
        </p:spPr>
      </p:pic>
      <p:pic>
        <p:nvPicPr>
          <p:cNvPr id="38" name="Picture 37" descr="A picture containing text, toy, doll&#10;&#10;Description automatically generated">
            <a:extLst>
              <a:ext uri="{FF2B5EF4-FFF2-40B4-BE49-F238E27FC236}">
                <a16:creationId xmlns:a16="http://schemas.microsoft.com/office/drawing/2014/main" id="{9E48B802-A4FF-21C2-C517-006A998E15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9028" y="3031183"/>
            <a:ext cx="552573" cy="942526"/>
          </a:xfrm>
          <a:prstGeom prst="rect">
            <a:avLst/>
          </a:prstGeom>
        </p:spPr>
      </p:pic>
      <p:pic>
        <p:nvPicPr>
          <p:cNvPr id="39" name="Picture 38" descr="A picture containing toy, doll&#10;&#10;Description automatically generated">
            <a:extLst>
              <a:ext uri="{FF2B5EF4-FFF2-40B4-BE49-F238E27FC236}">
                <a16:creationId xmlns:a16="http://schemas.microsoft.com/office/drawing/2014/main" id="{5B8DC6B2-7A19-EB2B-E977-8382F85D8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3688" y="1311700"/>
            <a:ext cx="468636" cy="1059760"/>
          </a:xfrm>
          <a:prstGeom prst="rect">
            <a:avLst/>
          </a:prstGeom>
        </p:spPr>
      </p:pic>
      <p:pic>
        <p:nvPicPr>
          <p:cNvPr id="40" name="Picture 4" descr="Bicicleta, Pequeño, Vehículo, Ciclo">
            <a:extLst>
              <a:ext uri="{FF2B5EF4-FFF2-40B4-BE49-F238E27FC236}">
                <a16:creationId xmlns:a16="http://schemas.microsoft.com/office/drawing/2014/main" id="{FC67DBEC-C719-9B14-17BA-F694250419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2771" y="1947830"/>
            <a:ext cx="714674" cy="5535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na, Cama, Hospital, Paciente, Cuidado">
            <a:extLst>
              <a:ext uri="{FF2B5EF4-FFF2-40B4-BE49-F238E27FC236}">
                <a16:creationId xmlns:a16="http://schemas.microsoft.com/office/drawing/2014/main" id="{EDD25DEB-0A1F-2CA9-90D0-3201D92887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536" y="2000203"/>
            <a:ext cx="897568" cy="495603"/>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96F5AEA-584B-3504-356E-23897E55CFB3}"/>
              </a:ext>
            </a:extLst>
          </p:cNvPr>
          <p:cNvGrpSpPr/>
          <p:nvPr/>
        </p:nvGrpSpPr>
        <p:grpSpPr>
          <a:xfrm>
            <a:off x="4283639" y="5191440"/>
            <a:ext cx="2339102" cy="1438908"/>
            <a:chOff x="4270691" y="4650828"/>
            <a:chExt cx="2339102" cy="1438908"/>
          </a:xfrm>
        </p:grpSpPr>
        <p:sp>
          <p:nvSpPr>
            <p:cNvPr id="43" name="Rectangle 42">
              <a:extLst>
                <a:ext uri="{FF2B5EF4-FFF2-40B4-BE49-F238E27FC236}">
                  <a16:creationId xmlns:a16="http://schemas.microsoft.com/office/drawing/2014/main" id="{3ABDB122-4E5B-B1FB-0F12-6CCA656CC975}"/>
                </a:ext>
              </a:extLst>
            </p:cNvPr>
            <p:cNvSpPr/>
            <p:nvPr/>
          </p:nvSpPr>
          <p:spPr>
            <a:xfrm>
              <a:off x="4270691" y="4650828"/>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90F4B2B6-6228-77DF-7BF4-E38A1FB5061A}"/>
                </a:ext>
              </a:extLst>
            </p:cNvPr>
            <p:cNvSpPr txBox="1"/>
            <p:nvPr/>
          </p:nvSpPr>
          <p:spPr>
            <a:xfrm>
              <a:off x="4449975" y="4954783"/>
              <a:ext cx="1980533" cy="830997"/>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an exercise book</a:t>
              </a:r>
            </a:p>
          </p:txBody>
        </p:sp>
      </p:grpSp>
      <p:sp>
        <p:nvSpPr>
          <p:cNvPr id="45" name="Rectangle 44">
            <a:extLst>
              <a:ext uri="{FF2B5EF4-FFF2-40B4-BE49-F238E27FC236}">
                <a16:creationId xmlns:a16="http://schemas.microsoft.com/office/drawing/2014/main" id="{6E319174-FD4A-4496-FE52-428131C20395}"/>
              </a:ext>
            </a:extLst>
          </p:cNvPr>
          <p:cNvSpPr/>
          <p:nvPr/>
        </p:nvSpPr>
        <p:spPr>
          <a:xfrm>
            <a:off x="7763378" y="2793379"/>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0DA7EEB3-51E8-01E7-4222-8388B8A772E0}"/>
              </a:ext>
            </a:extLst>
          </p:cNvPr>
          <p:cNvGrpSpPr/>
          <p:nvPr/>
        </p:nvGrpSpPr>
        <p:grpSpPr>
          <a:xfrm>
            <a:off x="4283638" y="5181092"/>
            <a:ext cx="2339102" cy="1438908"/>
            <a:chOff x="6922028" y="5320178"/>
            <a:chExt cx="2339102" cy="1438908"/>
          </a:xfrm>
        </p:grpSpPr>
        <p:sp>
          <p:nvSpPr>
            <p:cNvPr id="48" name="Rectangle 47">
              <a:extLst>
                <a:ext uri="{FF2B5EF4-FFF2-40B4-BE49-F238E27FC236}">
                  <a16:creationId xmlns:a16="http://schemas.microsoft.com/office/drawing/2014/main" id="{8225D6FC-7184-1811-3006-10955644241D}"/>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23D42805-4073-F682-63B0-892A53DB4459}"/>
                </a:ext>
              </a:extLst>
            </p:cNvPr>
            <p:cNvSpPr txBox="1"/>
            <p:nvPr/>
          </p:nvSpPr>
          <p:spPr>
            <a:xfrm>
              <a:off x="7101312" y="5624133"/>
              <a:ext cx="1980533" cy="830997"/>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male friend</a:t>
              </a:r>
            </a:p>
          </p:txBody>
        </p:sp>
      </p:grpSp>
      <p:sp>
        <p:nvSpPr>
          <p:cNvPr id="50" name="Rectangle 49">
            <a:extLst>
              <a:ext uri="{FF2B5EF4-FFF2-40B4-BE49-F238E27FC236}">
                <a16:creationId xmlns:a16="http://schemas.microsoft.com/office/drawing/2014/main" id="{6888C6CC-2A67-0FCD-85FB-EE8DFFFEC119}"/>
              </a:ext>
            </a:extLst>
          </p:cNvPr>
          <p:cNvSpPr/>
          <p:nvPr/>
        </p:nvSpPr>
        <p:spPr>
          <a:xfrm>
            <a:off x="257043" y="2783433"/>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0A56790E-ACC7-72FD-14D1-E03C4BDA3BF9}"/>
              </a:ext>
            </a:extLst>
          </p:cNvPr>
          <p:cNvGrpSpPr/>
          <p:nvPr/>
        </p:nvGrpSpPr>
        <p:grpSpPr>
          <a:xfrm>
            <a:off x="4283638" y="5181910"/>
            <a:ext cx="2339102" cy="1438908"/>
            <a:chOff x="6922028" y="5320178"/>
            <a:chExt cx="2339102" cy="1438908"/>
          </a:xfrm>
        </p:grpSpPr>
        <p:sp>
          <p:nvSpPr>
            <p:cNvPr id="52" name="Rectangle 51">
              <a:extLst>
                <a:ext uri="{FF2B5EF4-FFF2-40B4-BE49-F238E27FC236}">
                  <a16:creationId xmlns:a16="http://schemas.microsoft.com/office/drawing/2014/main" id="{C46E8733-7587-E785-48A3-E6642D981874}"/>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AA939037-360A-8129-D72D-F18F424E7C02}"/>
                </a:ext>
              </a:extLst>
            </p:cNvPr>
            <p:cNvSpPr txBox="1"/>
            <p:nvPr/>
          </p:nvSpPr>
          <p:spPr>
            <a:xfrm>
              <a:off x="7101312" y="5762224"/>
              <a:ext cx="1980533" cy="461665"/>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bed</a:t>
              </a:r>
            </a:p>
          </p:txBody>
        </p:sp>
      </p:grpSp>
      <p:sp>
        <p:nvSpPr>
          <p:cNvPr id="54" name="Rectangle 53">
            <a:extLst>
              <a:ext uri="{FF2B5EF4-FFF2-40B4-BE49-F238E27FC236}">
                <a16:creationId xmlns:a16="http://schemas.microsoft.com/office/drawing/2014/main" id="{A0001105-E0E8-06C5-CDF2-00D41EFA2CB3}"/>
              </a:ext>
            </a:extLst>
          </p:cNvPr>
          <p:cNvSpPr/>
          <p:nvPr/>
        </p:nvSpPr>
        <p:spPr>
          <a:xfrm>
            <a:off x="2710536" y="1068322"/>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53CF2B0E-7ABB-D969-70A5-F648B8F9A2F9}"/>
              </a:ext>
            </a:extLst>
          </p:cNvPr>
          <p:cNvGrpSpPr/>
          <p:nvPr/>
        </p:nvGrpSpPr>
        <p:grpSpPr>
          <a:xfrm>
            <a:off x="4293467" y="5191755"/>
            <a:ext cx="2339102" cy="1438908"/>
            <a:chOff x="6922028" y="5320178"/>
            <a:chExt cx="2339102" cy="1438908"/>
          </a:xfrm>
        </p:grpSpPr>
        <p:sp>
          <p:nvSpPr>
            <p:cNvPr id="56" name="Rectangle 55">
              <a:extLst>
                <a:ext uri="{FF2B5EF4-FFF2-40B4-BE49-F238E27FC236}">
                  <a16:creationId xmlns:a16="http://schemas.microsoft.com/office/drawing/2014/main" id="{D8C58CA3-DEF8-E35C-F3A9-514F0ECC1FB4}"/>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50B84B62-2672-7D3A-3E8A-494E598882A9}"/>
                </a:ext>
              </a:extLst>
            </p:cNvPr>
            <p:cNvSpPr txBox="1"/>
            <p:nvPr/>
          </p:nvSpPr>
          <p:spPr>
            <a:xfrm>
              <a:off x="7101312" y="5762224"/>
              <a:ext cx="1980533" cy="461665"/>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pen</a:t>
              </a:r>
            </a:p>
          </p:txBody>
        </p:sp>
      </p:grpSp>
      <p:sp>
        <p:nvSpPr>
          <p:cNvPr id="58" name="Rectangle 57">
            <a:extLst>
              <a:ext uri="{FF2B5EF4-FFF2-40B4-BE49-F238E27FC236}">
                <a16:creationId xmlns:a16="http://schemas.microsoft.com/office/drawing/2014/main" id="{AF512B27-A556-C3FC-6EFD-294E7C8F2D98}"/>
              </a:ext>
            </a:extLst>
          </p:cNvPr>
          <p:cNvSpPr/>
          <p:nvPr/>
        </p:nvSpPr>
        <p:spPr>
          <a:xfrm>
            <a:off x="268674" y="1061989"/>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17C33E28-D09A-025A-24ED-66765DD794B0}"/>
              </a:ext>
            </a:extLst>
          </p:cNvPr>
          <p:cNvGrpSpPr/>
          <p:nvPr/>
        </p:nvGrpSpPr>
        <p:grpSpPr>
          <a:xfrm>
            <a:off x="4284299" y="5186902"/>
            <a:ext cx="2339102" cy="1438908"/>
            <a:chOff x="6922028" y="5320178"/>
            <a:chExt cx="2339102" cy="1438908"/>
          </a:xfrm>
        </p:grpSpPr>
        <p:sp>
          <p:nvSpPr>
            <p:cNvPr id="60" name="Rectangle 59">
              <a:extLst>
                <a:ext uri="{FF2B5EF4-FFF2-40B4-BE49-F238E27FC236}">
                  <a16:creationId xmlns:a16="http://schemas.microsoft.com/office/drawing/2014/main" id="{F662179B-F8A0-8FB2-0DB0-BD3B95FCC646}"/>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C8370989-614E-49C2-3724-817BA7DC4477}"/>
                </a:ext>
              </a:extLst>
            </p:cNvPr>
            <p:cNvSpPr txBox="1"/>
            <p:nvPr/>
          </p:nvSpPr>
          <p:spPr>
            <a:xfrm>
              <a:off x="7101312" y="5762224"/>
              <a:ext cx="1980533" cy="461665"/>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cat</a:t>
              </a:r>
            </a:p>
          </p:txBody>
        </p:sp>
      </p:grpSp>
      <p:sp>
        <p:nvSpPr>
          <p:cNvPr id="62" name="Rectangle 61">
            <a:extLst>
              <a:ext uri="{FF2B5EF4-FFF2-40B4-BE49-F238E27FC236}">
                <a16:creationId xmlns:a16="http://schemas.microsoft.com/office/drawing/2014/main" id="{D03B02FD-003B-F988-4AE9-D4E7A2BB1465}"/>
              </a:ext>
            </a:extLst>
          </p:cNvPr>
          <p:cNvSpPr/>
          <p:nvPr/>
        </p:nvSpPr>
        <p:spPr>
          <a:xfrm>
            <a:off x="5175171" y="2791474"/>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9E1C850A-F371-2537-313E-9A92E48C103F}"/>
              </a:ext>
            </a:extLst>
          </p:cNvPr>
          <p:cNvGrpSpPr/>
          <p:nvPr/>
        </p:nvGrpSpPr>
        <p:grpSpPr>
          <a:xfrm>
            <a:off x="4288873" y="5199315"/>
            <a:ext cx="2339102" cy="1438908"/>
            <a:chOff x="6922028" y="5320178"/>
            <a:chExt cx="2339102" cy="1438908"/>
          </a:xfrm>
        </p:grpSpPr>
        <p:sp>
          <p:nvSpPr>
            <p:cNvPr id="64" name="Rectangle 63">
              <a:extLst>
                <a:ext uri="{FF2B5EF4-FFF2-40B4-BE49-F238E27FC236}">
                  <a16:creationId xmlns:a16="http://schemas.microsoft.com/office/drawing/2014/main" id="{0ABCF693-F284-1CE7-3230-403636B7DB93}"/>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11C60AA9-9824-E950-0A32-D4783B182487}"/>
                </a:ext>
              </a:extLst>
            </p:cNvPr>
            <p:cNvSpPr txBox="1"/>
            <p:nvPr/>
          </p:nvSpPr>
          <p:spPr>
            <a:xfrm>
              <a:off x="7099363" y="5606733"/>
              <a:ext cx="1980533" cy="830997"/>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female friend</a:t>
              </a:r>
            </a:p>
          </p:txBody>
        </p:sp>
      </p:grpSp>
      <p:sp>
        <p:nvSpPr>
          <p:cNvPr id="66" name="Rectangle 65">
            <a:extLst>
              <a:ext uri="{FF2B5EF4-FFF2-40B4-BE49-F238E27FC236}">
                <a16:creationId xmlns:a16="http://schemas.microsoft.com/office/drawing/2014/main" id="{FD045427-F61C-276E-6B2D-0AFC94E46384}"/>
              </a:ext>
            </a:extLst>
          </p:cNvPr>
          <p:cNvSpPr/>
          <p:nvPr/>
        </p:nvSpPr>
        <p:spPr>
          <a:xfrm>
            <a:off x="5181561" y="1059742"/>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E73C28F3-055C-3FB6-6FCD-3C2A68EE23EE}"/>
              </a:ext>
            </a:extLst>
          </p:cNvPr>
          <p:cNvGrpSpPr/>
          <p:nvPr/>
        </p:nvGrpSpPr>
        <p:grpSpPr>
          <a:xfrm>
            <a:off x="4300582" y="5195535"/>
            <a:ext cx="2339102" cy="1438908"/>
            <a:chOff x="6922028" y="5320178"/>
            <a:chExt cx="2339102" cy="1438908"/>
          </a:xfrm>
        </p:grpSpPr>
        <p:sp>
          <p:nvSpPr>
            <p:cNvPr id="68" name="Rectangle 67">
              <a:extLst>
                <a:ext uri="{FF2B5EF4-FFF2-40B4-BE49-F238E27FC236}">
                  <a16:creationId xmlns:a16="http://schemas.microsoft.com/office/drawing/2014/main" id="{8D51413B-63DF-B22E-9B3E-E9A957BC1ADB}"/>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1BEDBE5E-3E52-9383-C75C-4D29265BBF9D}"/>
                </a:ext>
              </a:extLst>
            </p:cNvPr>
            <p:cNvSpPr txBox="1"/>
            <p:nvPr/>
          </p:nvSpPr>
          <p:spPr>
            <a:xfrm>
              <a:off x="7084368" y="5780033"/>
              <a:ext cx="1980533" cy="461665"/>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phone</a:t>
              </a:r>
            </a:p>
          </p:txBody>
        </p:sp>
      </p:grpSp>
      <p:sp>
        <p:nvSpPr>
          <p:cNvPr id="70" name="Rectangle 69">
            <a:extLst>
              <a:ext uri="{FF2B5EF4-FFF2-40B4-BE49-F238E27FC236}">
                <a16:creationId xmlns:a16="http://schemas.microsoft.com/office/drawing/2014/main" id="{56866291-D0D7-9528-0A77-D584C11FE481}"/>
              </a:ext>
            </a:extLst>
          </p:cNvPr>
          <p:cNvSpPr/>
          <p:nvPr/>
        </p:nvSpPr>
        <p:spPr>
          <a:xfrm>
            <a:off x="2726258" y="2791042"/>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031F6CB2-F2D1-D989-69DA-F318890CD2E9}"/>
              </a:ext>
            </a:extLst>
          </p:cNvPr>
          <p:cNvGrpSpPr/>
          <p:nvPr/>
        </p:nvGrpSpPr>
        <p:grpSpPr>
          <a:xfrm>
            <a:off x="4283973" y="5194462"/>
            <a:ext cx="2339102" cy="1438908"/>
            <a:chOff x="6753019" y="5166705"/>
            <a:chExt cx="2339102" cy="1438908"/>
          </a:xfrm>
        </p:grpSpPr>
        <p:sp>
          <p:nvSpPr>
            <p:cNvPr id="72" name="Rectangle 71">
              <a:extLst>
                <a:ext uri="{FF2B5EF4-FFF2-40B4-BE49-F238E27FC236}">
                  <a16:creationId xmlns:a16="http://schemas.microsoft.com/office/drawing/2014/main" id="{E6C97043-E2DF-C199-2376-DA07B3373CFA}"/>
                </a:ext>
              </a:extLst>
            </p:cNvPr>
            <p:cNvSpPr/>
            <p:nvPr/>
          </p:nvSpPr>
          <p:spPr>
            <a:xfrm>
              <a:off x="6753019" y="5166705"/>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F8627E17-E151-D928-8705-BB92989B31F7}"/>
                </a:ext>
              </a:extLst>
            </p:cNvPr>
            <p:cNvSpPr txBox="1"/>
            <p:nvPr/>
          </p:nvSpPr>
          <p:spPr>
            <a:xfrm>
              <a:off x="7010553" y="5567869"/>
              <a:ext cx="1980533" cy="461665"/>
            </a:xfrm>
            <a:prstGeom prst="rect">
              <a:avLst/>
            </a:prstGeom>
            <a:solidFill>
              <a:schemeClr val="bg1"/>
            </a:solidFill>
          </p:spPr>
          <p:txBody>
            <a:bodyPr wrap="square" rtlCol="0">
              <a:spAutoFit/>
            </a:bodyPr>
            <a:lstStyle/>
            <a:p>
              <a:pPr algn="ctr"/>
              <a:r>
                <a:rPr lang="en-GB" sz="2400" b="1" dirty="0">
                  <a:solidFill>
                    <a:srgbClr val="002060"/>
                  </a:solidFill>
                  <a:latin typeface="Century Gothic" panose="020B0502020202020204" pitchFamily="34" charset="0"/>
                </a:rPr>
                <a:t>a bicycle</a:t>
              </a:r>
            </a:p>
          </p:txBody>
        </p:sp>
      </p:grpSp>
      <p:sp>
        <p:nvSpPr>
          <p:cNvPr id="74" name="Rectangle 73">
            <a:extLst>
              <a:ext uri="{FF2B5EF4-FFF2-40B4-BE49-F238E27FC236}">
                <a16:creationId xmlns:a16="http://schemas.microsoft.com/office/drawing/2014/main" id="{A205C985-B9FC-D9F0-E9EF-EDBFC1F41B1F}"/>
              </a:ext>
            </a:extLst>
          </p:cNvPr>
          <p:cNvSpPr/>
          <p:nvPr/>
        </p:nvSpPr>
        <p:spPr>
          <a:xfrm>
            <a:off x="7791099" y="1068322"/>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peech Bubble: Rectangle with Corners Rounded 74">
            <a:extLst>
              <a:ext uri="{FF2B5EF4-FFF2-40B4-BE49-F238E27FC236}">
                <a16:creationId xmlns:a16="http://schemas.microsoft.com/office/drawing/2014/main" id="{8A5C9171-9840-E95A-53F5-A18FEB8AC9F3}"/>
              </a:ext>
            </a:extLst>
          </p:cNvPr>
          <p:cNvSpPr/>
          <p:nvPr/>
        </p:nvSpPr>
        <p:spPr>
          <a:xfrm>
            <a:off x="7234085" y="5297229"/>
            <a:ext cx="4908329" cy="979060"/>
          </a:xfrm>
          <a:prstGeom prst="wedgeRoundRectCallout">
            <a:avLst>
              <a:gd name="adj1" fmla="val -59753"/>
              <a:gd name="adj2" fmla="val -2522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sym typeface="Arial"/>
              </a:rPr>
              <a:t>In English, we also say ‘</a:t>
            </a:r>
            <a:r>
              <a:rPr lang="en-GB" sz="2400" b="1" kern="0" dirty="0">
                <a:solidFill>
                  <a:srgbClr val="002060"/>
                </a:solidFill>
                <a:latin typeface="Century Gothic" panose="020B0502020202020204" pitchFamily="34" charset="0"/>
                <a:sym typeface="Arial"/>
              </a:rPr>
              <a:t>bike</a:t>
            </a:r>
            <a:r>
              <a:rPr lang="en-GB" sz="2400" kern="0" dirty="0">
                <a:solidFill>
                  <a:srgbClr val="002060"/>
                </a:solidFill>
                <a:latin typeface="Century Gothic" panose="020B0502020202020204" pitchFamily="34" charset="0"/>
                <a:sym typeface="Arial"/>
              </a:rPr>
              <a:t>’. </a:t>
            </a:r>
            <a:br>
              <a:rPr lang="en-GB" sz="2400" kern="0" dirty="0">
                <a:solidFill>
                  <a:srgbClr val="002060"/>
                </a:solidFill>
                <a:latin typeface="Century Gothic" panose="020B0502020202020204" pitchFamily="34" charset="0"/>
                <a:sym typeface="Arial"/>
              </a:rPr>
            </a:br>
            <a:r>
              <a:rPr lang="en-GB" sz="2400" kern="0" dirty="0">
                <a:solidFill>
                  <a:srgbClr val="002060"/>
                </a:solidFill>
                <a:latin typeface="Century Gothic" panose="020B0502020202020204" pitchFamily="34" charset="0"/>
                <a:sym typeface="Arial"/>
              </a:rPr>
              <a:t>In Spanish, you can say ‘</a:t>
            </a:r>
            <a:r>
              <a:rPr lang="en-GB" sz="2400" b="1" kern="0" dirty="0" err="1">
                <a:solidFill>
                  <a:srgbClr val="002060"/>
                </a:solidFill>
                <a:latin typeface="Century Gothic" panose="020B0502020202020204" pitchFamily="34" charset="0"/>
                <a:sym typeface="Arial"/>
              </a:rPr>
              <a:t>bici</a:t>
            </a:r>
            <a:r>
              <a:rPr lang="en-GB" sz="2400" kern="0" dirty="0">
                <a:solidFill>
                  <a:srgbClr val="002060"/>
                </a:solidFill>
                <a:latin typeface="Century Gothic" panose="020B0502020202020204" pitchFamily="34" charset="0"/>
                <a:sym typeface="Arial"/>
              </a:rPr>
              <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sym typeface="Arial"/>
            </a:endParaRPr>
          </a:p>
        </p:txBody>
      </p:sp>
    </p:spTree>
    <p:extLst>
      <p:ext uri="{BB962C8B-B14F-4D97-AF65-F5344CB8AC3E}">
        <p14:creationId xmlns:p14="http://schemas.microsoft.com/office/powerpoint/2010/main" val="4285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circle(out)">
                                      <p:cBhvr>
                                        <p:cTn id="14" dur="20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circle(out)">
                                      <p:cBhvr>
                                        <p:cTn id="26" dur="2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circle(out)">
                                      <p:cBhvr>
                                        <p:cTn id="38" dur="20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circle(out)">
                                      <p:cBhvr>
                                        <p:cTn id="50" dur="20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circle(out)">
                                      <p:cBhvr>
                                        <p:cTn id="62" dur="20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circle(out)">
                                      <p:cBhvr>
                                        <p:cTn id="74" dur="20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fltVal val="0"/>
                                          </p:val>
                                        </p:tav>
                                        <p:tav tm="100000">
                                          <p:val>
                                            <p:strVal val="#ppt_w"/>
                                          </p:val>
                                        </p:tav>
                                      </p:tavLst>
                                    </p:anim>
                                    <p:anim calcmode="lin" valueType="num">
                                      <p:cBhvr>
                                        <p:cTn id="80" dur="500" fill="hold"/>
                                        <p:tgtEl>
                                          <p:spTgt spid="67"/>
                                        </p:tgtEl>
                                        <p:attrNameLst>
                                          <p:attrName>ppt_h</p:attrName>
                                        </p:attrNameLst>
                                      </p:cBhvr>
                                      <p:tavLst>
                                        <p:tav tm="0">
                                          <p:val>
                                            <p:fltVal val="0"/>
                                          </p:val>
                                        </p:tav>
                                        <p:tav tm="100000">
                                          <p:val>
                                            <p:strVal val="#ppt_h"/>
                                          </p:val>
                                        </p:tav>
                                      </p:tavLst>
                                    </p:anim>
                                    <p:animEffect transition="in" filter="fade">
                                      <p:cBhvr>
                                        <p:cTn id="81" dur="500"/>
                                        <p:tgtEl>
                                          <p:spTgt spid="6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32" fill="hold" grpId="0" nodeType="click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circle(out)">
                                      <p:cBhvr>
                                        <p:cTn id="86" dur="2000"/>
                                        <p:tgtEl>
                                          <p:spTgt spid="7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71"/>
                                        </p:tgtEl>
                                        <p:attrNameLst>
                                          <p:attrName>style.visibility</p:attrName>
                                        </p:attrNameLst>
                                      </p:cBhvr>
                                      <p:to>
                                        <p:strVal val="visible"/>
                                      </p:to>
                                    </p:set>
                                    <p:anim calcmode="lin" valueType="num">
                                      <p:cBhvr>
                                        <p:cTn id="91" dur="500" fill="hold"/>
                                        <p:tgtEl>
                                          <p:spTgt spid="71"/>
                                        </p:tgtEl>
                                        <p:attrNameLst>
                                          <p:attrName>ppt_w</p:attrName>
                                        </p:attrNameLst>
                                      </p:cBhvr>
                                      <p:tavLst>
                                        <p:tav tm="0">
                                          <p:val>
                                            <p:fltVal val="0"/>
                                          </p:val>
                                        </p:tav>
                                        <p:tav tm="100000">
                                          <p:val>
                                            <p:strVal val="#ppt_w"/>
                                          </p:val>
                                        </p:tav>
                                      </p:tavLst>
                                    </p:anim>
                                    <p:anim calcmode="lin" valueType="num">
                                      <p:cBhvr>
                                        <p:cTn id="92" dur="500" fill="hold"/>
                                        <p:tgtEl>
                                          <p:spTgt spid="71"/>
                                        </p:tgtEl>
                                        <p:attrNameLst>
                                          <p:attrName>ppt_h</p:attrName>
                                        </p:attrNameLst>
                                      </p:cBhvr>
                                      <p:tavLst>
                                        <p:tav tm="0">
                                          <p:val>
                                            <p:fltVal val="0"/>
                                          </p:val>
                                        </p:tav>
                                        <p:tav tm="100000">
                                          <p:val>
                                            <p:strVal val="#ppt_h"/>
                                          </p:val>
                                        </p:tav>
                                      </p:tavLst>
                                    </p:anim>
                                    <p:animEffect transition="in" filter="fade">
                                      <p:cBhvr>
                                        <p:cTn id="93" dur="500"/>
                                        <p:tgtEl>
                                          <p:spTgt spid="71"/>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32" fill="hold" grpId="0" nodeType="click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circle(out)">
                                      <p:cBhvr>
                                        <p:cTn id="98" dur="2000"/>
                                        <p:tgtEl>
                                          <p:spTgt spid="74"/>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500" fill="hold"/>
                                        <p:tgtEl>
                                          <p:spTgt spid="75"/>
                                        </p:tgtEl>
                                        <p:attrNameLst>
                                          <p:attrName>ppt_x</p:attrName>
                                        </p:attrNameLst>
                                      </p:cBhvr>
                                      <p:tavLst>
                                        <p:tav tm="0">
                                          <p:val>
                                            <p:strVal val="#ppt_x"/>
                                          </p:val>
                                        </p:tav>
                                        <p:tav tm="100000">
                                          <p:val>
                                            <p:strVal val="#ppt_x"/>
                                          </p:val>
                                        </p:tav>
                                      </p:tavLst>
                                    </p:anim>
                                    <p:anim calcmode="lin" valueType="num">
                                      <p:cBhvr additive="base">
                                        <p:cTn id="10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4" grpId="0" animBg="1"/>
      <p:bldP spid="58" grpId="0" animBg="1"/>
      <p:bldP spid="62" grpId="0" animBg="1"/>
      <p:bldP spid="66" grpId="0" animBg="1"/>
      <p:bldP spid="70"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6" name="Picture 5" descr="A picture containing text, toy, doll&#10;&#10;Description automatically generated">
            <a:extLst>
              <a:ext uri="{FF2B5EF4-FFF2-40B4-BE49-F238E27FC236}">
                <a16:creationId xmlns:a16="http://schemas.microsoft.com/office/drawing/2014/main" id="{84D81292-E411-4E11-929C-8C27B7149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81" y="3487584"/>
            <a:ext cx="912212" cy="1555965"/>
          </a:xfrm>
          <a:prstGeom prst="rect">
            <a:avLst/>
          </a:prstGeom>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908343"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002060"/>
                </a:solidFill>
                <a:latin typeface="Century Gothic"/>
                <a:ea typeface="Century Gothic"/>
                <a:cs typeface="Century Gothic"/>
                <a:sym typeface="Century Gothic"/>
              </a:rPr>
              <a:t>Tener</a:t>
            </a:r>
            <a:r>
              <a:rPr lang="en-GB" sz="4400" i="0" u="none" strike="noStrike" cap="none" dirty="0">
                <a:solidFill>
                  <a:srgbClr val="002060"/>
                </a:solidFill>
                <a:latin typeface="Century Gothic"/>
                <a:ea typeface="Century Gothic"/>
                <a:cs typeface="Century Gothic"/>
                <a:sym typeface="Century Gothic"/>
              </a:rPr>
              <a:t>:</a:t>
            </a:r>
            <a:endParaRPr lang="en-GB" sz="4400" b="1" i="0" u="none" strike="noStrike" cap="none" dirty="0">
              <a:solidFill>
                <a:srgbClr val="002060"/>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204236" y="767136"/>
            <a:ext cx="5474835" cy="461624"/>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400" b="0" i="0" u="none" strike="noStrike" cap="none" dirty="0">
                <a:solidFill>
                  <a:srgbClr val="002060"/>
                </a:solidFill>
                <a:latin typeface="Century Gothic"/>
                <a:ea typeface="Century Gothic"/>
                <a:cs typeface="Century Gothic"/>
                <a:sym typeface="Century Gothic"/>
              </a:rPr>
              <a:t>[to have | having]: s/he, it has</a:t>
            </a:r>
            <a:endParaRPr sz="2400" b="0"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4">
            <a:alphaModFix/>
          </a:blip>
          <a:srcRect/>
          <a:stretch/>
        </p:blipFill>
        <p:spPr>
          <a:xfrm>
            <a:off x="10657369" y="76217"/>
            <a:ext cx="1330395" cy="1332245"/>
          </a:xfrm>
          <a:prstGeom prst="rect">
            <a:avLst/>
          </a:prstGeom>
          <a:noFill/>
          <a:ln>
            <a:noFill/>
          </a:ln>
        </p:spPr>
      </p:pic>
      <p:sp>
        <p:nvSpPr>
          <p:cNvPr id="27" name="Google Shape;171;p8">
            <a:extLst>
              <a:ext uri="{FF2B5EF4-FFF2-40B4-BE49-F238E27FC236}">
                <a16:creationId xmlns:a16="http://schemas.microsoft.com/office/drawing/2014/main" id="{CE290600-D3AE-4EBF-95AE-9AB73134AD93}"/>
              </a:ext>
            </a:extLst>
          </p:cNvPr>
          <p:cNvSpPr txBox="1"/>
          <p:nvPr/>
        </p:nvSpPr>
        <p:spPr>
          <a:xfrm>
            <a:off x="207692" y="1502255"/>
            <a:ext cx="1182804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We know the verb </a:t>
            </a:r>
            <a:r>
              <a:rPr lang="en-GB" sz="2800" b="1" i="0" u="none" strike="noStrike" cap="none" dirty="0" err="1">
                <a:solidFill>
                  <a:srgbClr val="002060"/>
                </a:solidFill>
                <a:latin typeface="Century Gothic"/>
                <a:ea typeface="Century Gothic"/>
                <a:cs typeface="Century Gothic"/>
                <a:sym typeface="Century Gothic"/>
              </a:rPr>
              <a:t>tener</a:t>
            </a:r>
            <a:r>
              <a:rPr lang="en-GB" sz="2800" b="0" i="0" u="none" strike="noStrike" cap="none" dirty="0">
                <a:solidFill>
                  <a:srgbClr val="002060"/>
                </a:solidFill>
                <a:latin typeface="Century Gothic"/>
                <a:ea typeface="Century Gothic"/>
                <a:cs typeface="Century Gothic"/>
                <a:sym typeface="Century Gothic"/>
              </a:rPr>
              <a:t> means ‘</a:t>
            </a:r>
            <a:r>
              <a:rPr lang="en-GB" sz="2800" b="1" i="1" u="none" strike="noStrike" cap="none" dirty="0">
                <a:solidFill>
                  <a:srgbClr val="002060"/>
                </a:solidFill>
                <a:latin typeface="Century Gothic"/>
                <a:ea typeface="Century Gothic"/>
                <a:cs typeface="Century Gothic"/>
                <a:sym typeface="Century Gothic"/>
              </a:rPr>
              <a:t>to have’ </a:t>
            </a:r>
            <a:r>
              <a:rPr lang="en-GB" sz="2800" u="none" strike="noStrike" cap="none" dirty="0">
                <a:solidFill>
                  <a:srgbClr val="002060"/>
                </a:solidFill>
                <a:latin typeface="Century Gothic"/>
                <a:ea typeface="Century Gothic"/>
                <a:cs typeface="Century Gothic"/>
                <a:sym typeface="Century Gothic"/>
              </a:rPr>
              <a:t>or</a:t>
            </a:r>
            <a:r>
              <a:rPr lang="en-GB" sz="2800" b="1" i="1" u="none" strike="noStrike" cap="none" dirty="0">
                <a:solidFill>
                  <a:srgbClr val="002060"/>
                </a:solidFill>
                <a:latin typeface="Century Gothic"/>
                <a:ea typeface="Century Gothic"/>
                <a:cs typeface="Century Gothic"/>
                <a:sym typeface="Century Gothic"/>
              </a:rPr>
              <a:t> ‘having’.</a:t>
            </a:r>
            <a:endParaRPr dirty="0"/>
          </a:p>
        </p:txBody>
      </p:sp>
      <p:sp>
        <p:nvSpPr>
          <p:cNvPr id="28" name="Google Shape;172;p8">
            <a:extLst>
              <a:ext uri="{FF2B5EF4-FFF2-40B4-BE49-F238E27FC236}">
                <a16:creationId xmlns:a16="http://schemas.microsoft.com/office/drawing/2014/main" id="{00D273C6-32B8-4C78-A434-579DFBBDDE7A}"/>
              </a:ext>
            </a:extLst>
          </p:cNvPr>
          <p:cNvSpPr txBox="1"/>
          <p:nvPr/>
        </p:nvSpPr>
        <p:spPr>
          <a:xfrm>
            <a:off x="839028" y="5199074"/>
            <a:ext cx="39120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dirty="0">
                <a:solidFill>
                  <a:srgbClr val="92D050"/>
                </a:solidFill>
                <a:latin typeface="Century Gothic"/>
                <a:ea typeface="Century Gothic"/>
                <a:cs typeface="Century Gothic"/>
                <a:sym typeface="Century Gothic"/>
              </a:rPr>
              <a:t>Tengo </a:t>
            </a:r>
            <a:r>
              <a:rPr lang="en-GB" sz="2800" i="0" u="none" strike="noStrike" cap="none" dirty="0">
                <a:solidFill>
                  <a:srgbClr val="002060"/>
                </a:solidFill>
                <a:latin typeface="Century Gothic"/>
                <a:ea typeface="Century Gothic"/>
                <a:cs typeface="Century Gothic"/>
                <a:sym typeface="Century Gothic"/>
              </a:rPr>
              <a:t>un amigo.</a:t>
            </a:r>
            <a:endParaRPr dirty="0">
              <a:solidFill>
                <a:srgbClr val="002060"/>
              </a:solidFill>
            </a:endParaRPr>
          </a:p>
        </p:txBody>
      </p:sp>
      <p:sp>
        <p:nvSpPr>
          <p:cNvPr id="29" name="Google Shape;174;p8">
            <a:extLst>
              <a:ext uri="{FF2B5EF4-FFF2-40B4-BE49-F238E27FC236}">
                <a16:creationId xmlns:a16="http://schemas.microsoft.com/office/drawing/2014/main" id="{AF1D9F8D-2EFC-4328-8562-67467AD284C2}"/>
              </a:ext>
            </a:extLst>
          </p:cNvPr>
          <p:cNvSpPr txBox="1"/>
          <p:nvPr/>
        </p:nvSpPr>
        <p:spPr>
          <a:xfrm>
            <a:off x="6345229" y="5196404"/>
            <a:ext cx="5283717"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92D050"/>
                </a:solidFill>
                <a:latin typeface="Century Gothic"/>
                <a:ea typeface="Century Gothic"/>
                <a:cs typeface="Century Gothic"/>
                <a:sym typeface="Century Gothic"/>
              </a:rPr>
              <a:t>T</a:t>
            </a:r>
            <a:r>
              <a:rPr lang="en-GB" sz="2800" b="1" i="0" u="none" strike="noStrike" cap="none" dirty="0">
                <a:solidFill>
                  <a:srgbClr val="92D050"/>
                </a:solidFill>
                <a:latin typeface="Century Gothic"/>
                <a:ea typeface="Century Gothic"/>
                <a:cs typeface="Century Gothic"/>
                <a:sym typeface="Century Gothic"/>
              </a:rPr>
              <a:t>iene </a:t>
            </a:r>
            <a:r>
              <a:rPr lang="en-GB" sz="2800" dirty="0">
                <a:solidFill>
                  <a:srgbClr val="002060"/>
                </a:solidFill>
                <a:latin typeface="Century Gothic"/>
                <a:ea typeface="Century Gothic"/>
                <a:cs typeface="Century Gothic"/>
                <a:sym typeface="Century Gothic"/>
              </a:rPr>
              <a:t>una amiga.</a:t>
            </a:r>
            <a:endParaRPr dirty="0">
              <a:solidFill>
                <a:srgbClr val="002060"/>
              </a:solidFill>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5">
            <a:alphaModFix/>
          </a:blip>
          <a:srcRect/>
          <a:stretch/>
        </p:blipFill>
        <p:spPr>
          <a:xfrm>
            <a:off x="245948" y="5789546"/>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875440" y="5908946"/>
            <a:ext cx="500774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92D050"/>
                </a:solidFill>
                <a:latin typeface="Century Gothic"/>
                <a:ea typeface="Century Gothic"/>
                <a:cs typeface="Century Gothic"/>
                <a:sym typeface="Century Gothic"/>
              </a:rPr>
              <a:t>I have </a:t>
            </a:r>
            <a:r>
              <a:rPr lang="en-GB" sz="2800" i="0" u="none" strike="noStrike" cap="none" dirty="0">
                <a:solidFill>
                  <a:srgbClr val="002060"/>
                </a:solidFill>
                <a:latin typeface="Century Gothic"/>
                <a:ea typeface="Century Gothic"/>
                <a:cs typeface="Century Gothic"/>
                <a:sym typeface="Century Gothic"/>
              </a:rPr>
              <a:t>a (male) friend.</a:t>
            </a:r>
            <a:endParaRPr dirty="0"/>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5">
            <a:alphaModFix/>
          </a:blip>
          <a:srcRect/>
          <a:stretch/>
        </p:blipFill>
        <p:spPr>
          <a:xfrm>
            <a:off x="5744329" y="5780439"/>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6345229" y="5908946"/>
            <a:ext cx="493095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dirty="0">
                <a:solidFill>
                  <a:srgbClr val="92D050"/>
                </a:solidFill>
                <a:latin typeface="Century Gothic"/>
                <a:ea typeface="Century Gothic"/>
                <a:cs typeface="Century Gothic"/>
                <a:sym typeface="Century Gothic"/>
              </a:rPr>
              <a:t>She has</a:t>
            </a:r>
            <a:r>
              <a:rPr lang="en-GB" sz="2800" i="0" u="none" strike="noStrike" cap="none" dirty="0">
                <a:solidFill>
                  <a:srgbClr val="002060"/>
                </a:solidFill>
                <a:latin typeface="Century Gothic"/>
                <a:ea typeface="Century Gothic"/>
                <a:cs typeface="Century Gothic"/>
                <a:sym typeface="Century Gothic"/>
              </a:rPr>
              <a:t> a (female) friend.</a:t>
            </a:r>
            <a:endParaRPr dirty="0"/>
          </a:p>
        </p:txBody>
      </p:sp>
      <p:pic>
        <p:nvPicPr>
          <p:cNvPr id="4" name="Picture 3" descr="A picture containing toy, doll&#10;&#10;Description automatically generated">
            <a:extLst>
              <a:ext uri="{FF2B5EF4-FFF2-40B4-BE49-F238E27FC236}">
                <a16:creationId xmlns:a16="http://schemas.microsoft.com/office/drawing/2014/main" id="{BA42B7F8-EBEF-4E50-90C1-CBB65EB11B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113" y="3591068"/>
            <a:ext cx="696505" cy="1575058"/>
          </a:xfrm>
          <a:prstGeom prst="rect">
            <a:avLst/>
          </a:prstGeom>
        </p:spPr>
      </p:pic>
      <p:pic>
        <p:nvPicPr>
          <p:cNvPr id="17" name="Picture 16" descr="A picture containing text, toy, doll, vector graphics&#10;&#10;Description automatically generated">
            <a:extLst>
              <a:ext uri="{FF2B5EF4-FFF2-40B4-BE49-F238E27FC236}">
                <a16:creationId xmlns:a16="http://schemas.microsoft.com/office/drawing/2014/main" id="{9C494BF1-D35A-41D7-A99C-024FFC06CE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389688" y="3912046"/>
            <a:ext cx="708677" cy="1346183"/>
          </a:xfrm>
          <a:prstGeom prst="rect">
            <a:avLst/>
          </a:prstGeom>
        </p:spPr>
      </p:pic>
      <p:sp>
        <p:nvSpPr>
          <p:cNvPr id="19" name="Rectangle 18">
            <a:hlinkClick r:id="" action="ppaction://noaction">
              <a:snd r:embed="rId8" name="19_Eestaactivo.wav"/>
            </a:hlinkClick>
            <a:extLst>
              <a:ext uri="{FF2B5EF4-FFF2-40B4-BE49-F238E27FC236}">
                <a16:creationId xmlns:a16="http://schemas.microsoft.com/office/drawing/2014/main" id="{6077ECAA-9618-4335-A3F1-44D633BB9044}"/>
              </a:ext>
            </a:extLst>
          </p:cNvPr>
          <p:cNvSpPr/>
          <p:nvPr/>
        </p:nvSpPr>
        <p:spPr>
          <a:xfrm>
            <a:off x="1726336" y="2084003"/>
            <a:ext cx="746057"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I</a:t>
            </a:r>
          </a:p>
        </p:txBody>
      </p:sp>
      <p:sp>
        <p:nvSpPr>
          <p:cNvPr id="20" name="Google Shape;171;p8">
            <a:extLst>
              <a:ext uri="{FF2B5EF4-FFF2-40B4-BE49-F238E27FC236}">
                <a16:creationId xmlns:a16="http://schemas.microsoft.com/office/drawing/2014/main" id="{1C2BA49B-BBAB-4D33-B908-8134CDE29DD7}"/>
              </a:ext>
            </a:extLst>
          </p:cNvPr>
          <p:cNvSpPr txBox="1"/>
          <p:nvPr/>
        </p:nvSpPr>
        <p:spPr>
          <a:xfrm>
            <a:off x="245948" y="2823534"/>
            <a:ext cx="517354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To say I have, use ‘</a:t>
            </a:r>
            <a:r>
              <a:rPr lang="en-GB" sz="2800" b="1" i="0" u="none" strike="noStrike" cap="none" dirty="0" err="1">
                <a:solidFill>
                  <a:srgbClr val="002060"/>
                </a:solidFill>
                <a:latin typeface="Century Gothic"/>
                <a:ea typeface="Century Gothic"/>
                <a:cs typeface="Century Gothic"/>
                <a:sym typeface="Century Gothic"/>
              </a:rPr>
              <a:t>tengo</a:t>
            </a:r>
            <a:r>
              <a:rPr lang="en-GB" sz="2800" b="0" i="0" u="none" strike="noStrike" cap="none" dirty="0">
                <a:solidFill>
                  <a:srgbClr val="002060"/>
                </a:solidFill>
                <a:latin typeface="Century Gothic"/>
                <a:ea typeface="Century Gothic"/>
                <a:cs typeface="Century Gothic"/>
                <a:sym typeface="Century Gothic"/>
              </a:rPr>
              <a:t>’.</a:t>
            </a:r>
            <a:endParaRPr dirty="0"/>
          </a:p>
        </p:txBody>
      </p:sp>
      <p:pic>
        <p:nvPicPr>
          <p:cNvPr id="21" name="Picture 20" descr="A picture containing text, toy, doll&#10;&#10;Description automatically generated">
            <a:extLst>
              <a:ext uri="{FF2B5EF4-FFF2-40B4-BE49-F238E27FC236}">
                <a16:creationId xmlns:a16="http://schemas.microsoft.com/office/drawing/2014/main" id="{3BC57627-D6A5-4681-B242-2B76D6D8AFBF}"/>
              </a:ext>
            </a:extLst>
          </p:cNvPr>
          <p:cNvPicPr>
            <a:picLocks noChangeAspect="1"/>
          </p:cNvPicPr>
          <p:nvPr/>
        </p:nvPicPr>
        <p:blipFill>
          <a:blip r:embed="rId9"/>
          <a:stretch>
            <a:fillRect/>
          </a:stretch>
        </p:blipFill>
        <p:spPr>
          <a:xfrm>
            <a:off x="4023884" y="3872109"/>
            <a:ext cx="828787" cy="1346779"/>
          </a:xfrm>
          <a:prstGeom prst="rect">
            <a:avLst/>
          </a:prstGeom>
        </p:spPr>
      </p:pic>
      <p:sp>
        <p:nvSpPr>
          <p:cNvPr id="23" name="Rectangle 22">
            <a:hlinkClick r:id="" action="ppaction://noaction">
              <a:snd r:embed="rId8" name="19_Eestaactivo.wav"/>
            </a:hlinkClick>
            <a:extLst>
              <a:ext uri="{FF2B5EF4-FFF2-40B4-BE49-F238E27FC236}">
                <a16:creationId xmlns:a16="http://schemas.microsoft.com/office/drawing/2014/main" id="{5D8D9587-0A06-4C9C-98CF-F5085B83E8A7}"/>
              </a:ext>
            </a:extLst>
          </p:cNvPr>
          <p:cNvSpPr/>
          <p:nvPr/>
        </p:nvSpPr>
        <p:spPr>
          <a:xfrm>
            <a:off x="8169933" y="2093943"/>
            <a:ext cx="1983011"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S/he, it</a:t>
            </a:r>
          </a:p>
        </p:txBody>
      </p:sp>
      <p:sp>
        <p:nvSpPr>
          <p:cNvPr id="25" name="Google Shape;171;p8">
            <a:extLst>
              <a:ext uri="{FF2B5EF4-FFF2-40B4-BE49-F238E27FC236}">
                <a16:creationId xmlns:a16="http://schemas.microsoft.com/office/drawing/2014/main" id="{786948DB-DDC0-4CA5-A8FF-DB73C89C6C56}"/>
              </a:ext>
            </a:extLst>
          </p:cNvPr>
          <p:cNvSpPr txBox="1"/>
          <p:nvPr/>
        </p:nvSpPr>
        <p:spPr>
          <a:xfrm>
            <a:off x="6061591" y="2853624"/>
            <a:ext cx="613040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To say s/he or it has, use ‘</a:t>
            </a:r>
            <a:r>
              <a:rPr lang="en-GB" sz="2800" b="1" i="0" u="none" strike="noStrike" cap="none" dirty="0" err="1">
                <a:solidFill>
                  <a:srgbClr val="002060"/>
                </a:solidFill>
                <a:latin typeface="Century Gothic"/>
                <a:ea typeface="Century Gothic"/>
                <a:cs typeface="Century Gothic"/>
                <a:sym typeface="Century Gothic"/>
              </a:rPr>
              <a:t>tiene</a:t>
            </a:r>
            <a:r>
              <a:rPr lang="en-GB" sz="2800" b="0" i="0" u="none" strike="noStrike" cap="none" dirty="0">
                <a:solidFill>
                  <a:srgbClr val="002060"/>
                </a:solidFill>
                <a:latin typeface="Century Gothic"/>
                <a:ea typeface="Century Gothic"/>
                <a:cs typeface="Century Gothic"/>
                <a:sym typeface="Century Gothic"/>
              </a:rPr>
              <a:t>’.</a:t>
            </a:r>
            <a:endParaRPr dirty="0"/>
          </a:p>
        </p:txBody>
      </p:sp>
      <p:sp>
        <p:nvSpPr>
          <p:cNvPr id="7" name="Speech Bubble: Oval 6">
            <a:extLst>
              <a:ext uri="{FF2B5EF4-FFF2-40B4-BE49-F238E27FC236}">
                <a16:creationId xmlns:a16="http://schemas.microsoft.com/office/drawing/2014/main" id="{013E9B51-32DE-473D-88AE-083406003FBE}"/>
              </a:ext>
            </a:extLst>
          </p:cNvPr>
          <p:cNvSpPr/>
          <p:nvPr/>
        </p:nvSpPr>
        <p:spPr>
          <a:xfrm>
            <a:off x="1188308" y="3660709"/>
            <a:ext cx="2872581" cy="892033"/>
          </a:xfrm>
          <a:prstGeom prst="wedgeEllipseCallout">
            <a:avLst>
              <a:gd name="adj1" fmla="val 42555"/>
              <a:gd name="adj2" fmla="val 63512"/>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Segoe Print" panose="02000600000000000000" pitchFamily="2" charset="0"/>
              </a:rPr>
              <a:t>Rubén es un amigo.</a:t>
            </a:r>
          </a:p>
        </p:txBody>
      </p:sp>
      <p:sp>
        <p:nvSpPr>
          <p:cNvPr id="32" name="Speech Bubble: Oval 31">
            <a:extLst>
              <a:ext uri="{FF2B5EF4-FFF2-40B4-BE49-F238E27FC236}">
                <a16:creationId xmlns:a16="http://schemas.microsoft.com/office/drawing/2014/main" id="{A1EAA6EB-3279-4450-BC24-DD736A09CBA2}"/>
              </a:ext>
            </a:extLst>
          </p:cNvPr>
          <p:cNvSpPr/>
          <p:nvPr/>
        </p:nvSpPr>
        <p:spPr>
          <a:xfrm>
            <a:off x="7507413" y="3653465"/>
            <a:ext cx="2921651" cy="892033"/>
          </a:xfrm>
          <a:prstGeom prst="wedgeEllipseCallout">
            <a:avLst>
              <a:gd name="adj1" fmla="val 47419"/>
              <a:gd name="adj2" fmla="val 68637"/>
            </a:avLst>
          </a:prstGeom>
          <a:solidFill>
            <a:srgbClr val="FF3399"/>
          </a:solidFill>
          <a:ln>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latin typeface="Segoe Print" panose="02000600000000000000" pitchFamily="2" charset="0"/>
              </a:rPr>
              <a:t>Ángela</a:t>
            </a:r>
            <a:r>
              <a:rPr lang="en-GB" sz="2000" dirty="0">
                <a:latin typeface="Segoe Print" panose="02000600000000000000" pitchFamily="2" charset="0"/>
              </a:rPr>
              <a:t> es una amiga.</a:t>
            </a:r>
          </a:p>
        </p:txBody>
      </p:sp>
      <p:sp>
        <p:nvSpPr>
          <p:cNvPr id="3" name="Rectangle 2">
            <a:extLst>
              <a:ext uri="{FF2B5EF4-FFF2-40B4-BE49-F238E27FC236}">
                <a16:creationId xmlns:a16="http://schemas.microsoft.com/office/drawing/2014/main" id="{2F76EEBA-258C-4652-B3DA-29DFA1460059}"/>
              </a:ext>
            </a:extLst>
          </p:cNvPr>
          <p:cNvSpPr/>
          <p:nvPr/>
        </p:nvSpPr>
        <p:spPr>
          <a:xfrm>
            <a:off x="2028581" y="238794"/>
            <a:ext cx="1300356" cy="646331"/>
          </a:xfrm>
          <a:prstGeom prst="rect">
            <a:avLst/>
          </a:prstGeom>
        </p:spPr>
        <p:txBody>
          <a:bodyPr wrap="none">
            <a:spAutoFit/>
          </a:bodyPr>
          <a:lstStyle/>
          <a:p>
            <a:r>
              <a:rPr lang="en-GB" sz="3600" b="1" dirty="0" err="1">
                <a:solidFill>
                  <a:srgbClr val="002060"/>
                </a:solidFill>
                <a:latin typeface="Century Gothic"/>
                <a:ea typeface="Century Gothic"/>
                <a:cs typeface="Century Gothic"/>
                <a:sym typeface="Century Gothic"/>
              </a:rPr>
              <a:t>tiene</a:t>
            </a:r>
            <a:endParaRPr lang="en-GB" dirty="0">
              <a:solidFill>
                <a:srgbClr val="002060"/>
              </a:solidFill>
            </a:endParaRPr>
          </a:p>
        </p:txBody>
      </p:sp>
    </p:spTree>
    <p:extLst>
      <p:ext uri="{BB962C8B-B14F-4D97-AF65-F5344CB8AC3E}">
        <p14:creationId xmlns:p14="http://schemas.microsoft.com/office/powerpoint/2010/main" val="5351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500"/>
                            </p:stCondLst>
                            <p:childTnLst>
                              <p:par>
                                <p:cTn id="63" presetID="10" presetClass="entr" presetSubtype="0" fill="hold" grpId="0" nodeType="afterEffect">
                                  <p:stCondLst>
                                    <p:cond delay="50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4" grpId="0"/>
      <p:bldP spid="19" grpId="0" animBg="1"/>
      <p:bldP spid="20" grpId="0"/>
      <p:bldP spid="23" grpId="0" animBg="1"/>
      <p:bldP spid="25" grpId="0"/>
      <p:bldP spid="7"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737E5315-2EC5-2184-9D21-7E69E340CC45}"/>
              </a:ext>
            </a:extLst>
          </p:cNvPr>
          <p:cNvGrpSpPr/>
          <p:nvPr/>
        </p:nvGrpSpPr>
        <p:grpSpPr>
          <a:xfrm>
            <a:off x="7104946" y="493658"/>
            <a:ext cx="1274240" cy="823101"/>
            <a:chOff x="10641799" y="1684619"/>
            <a:chExt cx="1274240" cy="823101"/>
          </a:xfrm>
        </p:grpSpPr>
        <p:pic>
          <p:nvPicPr>
            <p:cNvPr id="1026" name="Picture 2" descr="Free notebook notepad paper illustration">
              <a:extLst>
                <a:ext uri="{FF2B5EF4-FFF2-40B4-BE49-F238E27FC236}">
                  <a16:creationId xmlns:a16="http://schemas.microsoft.com/office/drawing/2014/main" id="{9D887D4C-36AB-DE74-F540-5EBB8A89C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4644">
              <a:off x="10641799" y="1684619"/>
              <a:ext cx="1043066" cy="6923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toy, doll&#10;&#10;Description automatically generated">
              <a:extLst>
                <a:ext uri="{FF2B5EF4-FFF2-40B4-BE49-F238E27FC236}">
                  <a16:creationId xmlns:a16="http://schemas.microsoft.com/office/drawing/2014/main" id="{BCFB4600-01CB-4C0B-ADEF-3F08623D9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21747">
              <a:off x="11410337" y="2201327"/>
              <a:ext cx="135490" cy="306393"/>
            </a:xfrm>
            <a:prstGeom prst="rect">
              <a:avLst/>
            </a:prstGeom>
          </p:spPr>
        </p:pic>
        <p:sp>
          <p:nvSpPr>
            <p:cNvPr id="68" name="TextBox 67">
              <a:extLst>
                <a:ext uri="{FF2B5EF4-FFF2-40B4-BE49-F238E27FC236}">
                  <a16:creationId xmlns:a16="http://schemas.microsoft.com/office/drawing/2014/main" id="{3F335279-851A-ED62-057C-91306A3ED540}"/>
                </a:ext>
              </a:extLst>
            </p:cNvPr>
            <p:cNvSpPr txBox="1"/>
            <p:nvPr/>
          </p:nvSpPr>
          <p:spPr>
            <a:xfrm rot="1514386">
              <a:off x="11173219" y="1894649"/>
              <a:ext cx="742820" cy="276999"/>
            </a:xfrm>
            <a:prstGeom prst="rect">
              <a:avLst/>
            </a:prstGeom>
            <a:noFill/>
          </p:spPr>
          <p:txBody>
            <a:bodyPr wrap="square" rtlCol="0">
              <a:spAutoFit/>
            </a:bodyPr>
            <a:lstStyle/>
            <a:p>
              <a:r>
                <a:rPr lang="en-GB" sz="600" dirty="0">
                  <a:solidFill>
                    <a:srgbClr val="002060"/>
                  </a:solidFill>
                  <a:latin typeface="squeaky chalk sound" pitchFamily="2" charset="0"/>
                </a:rPr>
                <a:t>Mi amiga </a:t>
              </a:r>
              <a:r>
                <a:rPr lang="en-GB" sz="600" dirty="0" err="1">
                  <a:solidFill>
                    <a:srgbClr val="002060"/>
                  </a:solidFill>
                  <a:latin typeface="Jumble" panose="02000503000000020004" pitchFamily="2" charset="0"/>
                </a:rPr>
                <a:t>Á</a:t>
              </a:r>
              <a:r>
                <a:rPr lang="en-GB" sz="600" dirty="0" err="1">
                  <a:solidFill>
                    <a:srgbClr val="002060"/>
                  </a:solidFill>
                  <a:latin typeface="squeaky chalk sound" pitchFamily="2" charset="0"/>
                </a:rPr>
                <a:t>ngela</a:t>
              </a:r>
              <a:r>
                <a:rPr lang="en-GB" sz="600" dirty="0">
                  <a:solidFill>
                    <a:srgbClr val="002060"/>
                  </a:solidFill>
                  <a:latin typeface="squeaky chalk sound" pitchFamily="2" charset="0"/>
                </a:rPr>
                <a:t> 💗</a:t>
              </a:r>
            </a:p>
          </p:txBody>
        </p:sp>
      </p:grpSp>
      <p:pic>
        <p:nvPicPr>
          <p:cNvPr id="29" name="Picture 28" descr="A picture containing text, toy, doll, vector graphics&#10;&#10;Description automatically generated">
            <a:extLst>
              <a:ext uri="{FF2B5EF4-FFF2-40B4-BE49-F238E27FC236}">
                <a16:creationId xmlns:a16="http://schemas.microsoft.com/office/drawing/2014/main" id="{16D8D24A-7892-40E0-AEFF-340EBD41D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16542" y="39245"/>
            <a:ext cx="708677" cy="1346183"/>
          </a:xfrm>
          <a:prstGeom prst="rect">
            <a:avLst/>
          </a:prstGeom>
        </p:spPr>
      </p:pic>
      <p:pic>
        <p:nvPicPr>
          <p:cNvPr id="48" name="Picture 2" descr="Notebook, Diary, Paper, Blank, Ruled, Marker, Bookmark">
            <a:extLst>
              <a:ext uri="{FF2B5EF4-FFF2-40B4-BE49-F238E27FC236}">
                <a16:creationId xmlns:a16="http://schemas.microsoft.com/office/drawing/2014/main" id="{40DE9A8C-729E-4755-9701-8C7378B400D7}"/>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540530" y="1082289"/>
            <a:ext cx="5268195" cy="597457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7">
            <a:alphaModFix/>
            <a:duotone>
              <a:schemeClr val="accent6">
                <a:shade val="45000"/>
                <a:satMod val="135000"/>
              </a:schemeClr>
              <a:prstClr val="white"/>
            </a:duotone>
            <a:extLst>
              <a:ext uri="{BEBA8EAE-BF5A-486C-A8C5-ECC9F3942E4B}">
                <a14:imgProps xmlns:a14="http://schemas.microsoft.com/office/drawing/2010/main">
                  <a14:imgLayer r:embed="rId8">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9" name="TextBox 48">
            <a:extLst>
              <a:ext uri="{FF2B5EF4-FFF2-40B4-BE49-F238E27FC236}">
                <a16:creationId xmlns:a16="http://schemas.microsoft.com/office/drawing/2014/main" id="{7A6B3BAC-B602-42E0-A14C-029D6FD3D71C}"/>
              </a:ext>
            </a:extLst>
          </p:cNvPr>
          <p:cNvSpPr txBox="1"/>
          <p:nvPr/>
        </p:nvSpPr>
        <p:spPr>
          <a:xfrm>
            <a:off x="1154571" y="1967606"/>
            <a:ext cx="3639614"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E </a:t>
            </a:r>
            <a:r>
              <a:rPr lang="en-GB" sz="2800" dirty="0">
                <a:solidFill>
                  <a:srgbClr val="002060"/>
                </a:solidFill>
                <a:latin typeface="Ink Free" panose="03080402000500000000" pitchFamily="66" charset="0"/>
              </a:rPr>
              <a:t>Tiene una </a:t>
            </a:r>
            <a:r>
              <a:rPr lang="en-GB" sz="2800" dirty="0" err="1">
                <a:solidFill>
                  <a:srgbClr val="002060"/>
                </a:solidFill>
                <a:latin typeface="Ink Free" panose="03080402000500000000" pitchFamily="66" charset="0"/>
              </a:rPr>
              <a:t>bicicleta</a:t>
            </a:r>
            <a:r>
              <a:rPr lang="en-GB" sz="2800" dirty="0">
                <a:solidFill>
                  <a:srgbClr val="002060"/>
                </a:solidFill>
                <a:latin typeface="Ink Free" panose="03080402000500000000" pitchFamily="66" charset="0"/>
              </a:rPr>
              <a:t>.</a:t>
            </a:r>
          </a:p>
        </p:txBody>
      </p:sp>
      <p:sp>
        <p:nvSpPr>
          <p:cNvPr id="55" name="TextBox 54">
            <a:extLst>
              <a:ext uri="{FF2B5EF4-FFF2-40B4-BE49-F238E27FC236}">
                <a16:creationId xmlns:a16="http://schemas.microsoft.com/office/drawing/2014/main" id="{0A3D1A72-483E-4218-816C-3ACF6EA1C8F2}"/>
              </a:ext>
            </a:extLst>
          </p:cNvPr>
          <p:cNvSpPr txBox="1"/>
          <p:nvPr/>
        </p:nvSpPr>
        <p:spPr>
          <a:xfrm>
            <a:off x="1188522" y="2563674"/>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 </a:t>
            </a:r>
            <a:r>
              <a:rPr lang="en-GB" sz="2800" dirty="0">
                <a:solidFill>
                  <a:srgbClr val="002060"/>
                </a:solidFill>
                <a:latin typeface="Ink Free" panose="03080402000500000000" pitchFamily="66" charset="0"/>
              </a:rPr>
              <a:t>Tengo un </a:t>
            </a:r>
            <a:r>
              <a:rPr lang="en-GB" sz="2800" dirty="0" err="1">
                <a:solidFill>
                  <a:srgbClr val="002060"/>
                </a:solidFill>
                <a:latin typeface="Ink Free" panose="03080402000500000000" pitchFamily="66" charset="0"/>
              </a:rPr>
              <a:t>bolígrafo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70" name="TextBox 69">
            <a:extLst>
              <a:ext uri="{FF2B5EF4-FFF2-40B4-BE49-F238E27FC236}">
                <a16:creationId xmlns:a16="http://schemas.microsoft.com/office/drawing/2014/main" id="{E531C760-07BB-4A24-B1CA-A51A350ADB3A}"/>
              </a:ext>
            </a:extLst>
          </p:cNvPr>
          <p:cNvSpPr txBox="1"/>
          <p:nvPr/>
        </p:nvSpPr>
        <p:spPr>
          <a:xfrm>
            <a:off x="1190254" y="3200592"/>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2 </a:t>
            </a:r>
            <a:r>
              <a:rPr lang="en-GB" sz="2800" dirty="0">
                <a:solidFill>
                  <a:srgbClr val="002060"/>
                </a:solidFill>
                <a:latin typeface="Ink Free" panose="03080402000500000000" pitchFamily="66" charset="0"/>
              </a:rPr>
              <a:t>Tiene un </a:t>
            </a:r>
            <a:r>
              <a:rPr lang="en-GB" sz="2800" dirty="0" err="1">
                <a:solidFill>
                  <a:srgbClr val="002060"/>
                </a:solidFill>
                <a:latin typeface="Ink Free" panose="03080402000500000000" pitchFamily="66" charset="0"/>
              </a:rPr>
              <a:t>cuaderno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71" name="TextBox 70">
            <a:extLst>
              <a:ext uri="{FF2B5EF4-FFF2-40B4-BE49-F238E27FC236}">
                <a16:creationId xmlns:a16="http://schemas.microsoft.com/office/drawing/2014/main" id="{FFF6B4D0-B075-48A3-8BBD-31E935A03C5E}"/>
              </a:ext>
            </a:extLst>
          </p:cNvPr>
          <p:cNvSpPr txBox="1"/>
          <p:nvPr/>
        </p:nvSpPr>
        <p:spPr>
          <a:xfrm>
            <a:off x="1190546" y="3799084"/>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3 </a:t>
            </a:r>
            <a:r>
              <a:rPr lang="en-GB" sz="2800" dirty="0">
                <a:solidFill>
                  <a:srgbClr val="002060"/>
                </a:solidFill>
                <a:latin typeface="Ink Free" panose="03080402000500000000" pitchFamily="66" charset="0"/>
              </a:rPr>
              <a:t>Tengo una </a:t>
            </a:r>
            <a:r>
              <a:rPr lang="en-GB" sz="2800" dirty="0" err="1">
                <a:solidFill>
                  <a:srgbClr val="002060"/>
                </a:solidFill>
                <a:latin typeface="Ink Free" panose="03080402000500000000" pitchFamily="66" charset="0"/>
              </a:rPr>
              <a:t>cama</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72" name="TextBox 71">
            <a:extLst>
              <a:ext uri="{FF2B5EF4-FFF2-40B4-BE49-F238E27FC236}">
                <a16:creationId xmlns:a16="http://schemas.microsoft.com/office/drawing/2014/main" id="{0863A6EC-BFDC-41FA-A6FB-603BFE46639E}"/>
              </a:ext>
            </a:extLst>
          </p:cNvPr>
          <p:cNvSpPr txBox="1"/>
          <p:nvPr/>
        </p:nvSpPr>
        <p:spPr>
          <a:xfrm>
            <a:off x="1193987" y="4418165"/>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4 </a:t>
            </a:r>
            <a:r>
              <a:rPr lang="en-GB" sz="2800" dirty="0">
                <a:solidFill>
                  <a:srgbClr val="002060"/>
                </a:solidFill>
                <a:latin typeface="Ink Free" panose="03080402000500000000" pitchFamily="66" charset="0"/>
              </a:rPr>
              <a:t>Tengo un </a:t>
            </a:r>
            <a:r>
              <a:rPr lang="en-GB" sz="2800" dirty="0" err="1">
                <a:solidFill>
                  <a:srgbClr val="002060"/>
                </a:solidFill>
                <a:latin typeface="Ink Free" panose="03080402000500000000" pitchFamily="66" charset="0"/>
              </a:rPr>
              <a:t>gato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73" name="TextBox 72">
            <a:extLst>
              <a:ext uri="{FF2B5EF4-FFF2-40B4-BE49-F238E27FC236}">
                <a16:creationId xmlns:a16="http://schemas.microsoft.com/office/drawing/2014/main" id="{8AB57B30-5409-43B9-9CD4-432E304A2B0F}"/>
              </a:ext>
            </a:extLst>
          </p:cNvPr>
          <p:cNvSpPr txBox="1"/>
          <p:nvPr/>
        </p:nvSpPr>
        <p:spPr>
          <a:xfrm>
            <a:off x="1151636" y="5013536"/>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5 </a:t>
            </a:r>
            <a:r>
              <a:rPr lang="en-GB" sz="2800" dirty="0">
                <a:solidFill>
                  <a:srgbClr val="002060"/>
                </a:solidFill>
                <a:latin typeface="Ink Free" panose="03080402000500000000" pitchFamily="66" charset="0"/>
              </a:rPr>
              <a:t>Tiene un </a:t>
            </a:r>
            <a:r>
              <a:rPr lang="en-GB" sz="2800" dirty="0" err="1">
                <a:solidFill>
                  <a:srgbClr val="002060"/>
                </a:solidFill>
                <a:latin typeface="Ink Free" panose="03080402000500000000" pitchFamily="66" charset="0"/>
              </a:rPr>
              <a:t>teléfono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graphicFrame>
        <p:nvGraphicFramePr>
          <p:cNvPr id="75" name="Table 74">
            <a:extLst>
              <a:ext uri="{FF2B5EF4-FFF2-40B4-BE49-F238E27FC236}">
                <a16:creationId xmlns:a16="http://schemas.microsoft.com/office/drawing/2014/main" id="{0CCA7DAB-ACE8-470D-AD10-99D2948B0021}"/>
              </a:ext>
            </a:extLst>
          </p:cNvPr>
          <p:cNvGraphicFramePr>
            <a:graphicFrameLocks noGrp="1"/>
          </p:cNvGraphicFramePr>
          <p:nvPr>
            <p:extLst>
              <p:ext uri="{D42A27DB-BD31-4B8C-83A1-F6EECF244321}">
                <p14:modId xmlns:p14="http://schemas.microsoft.com/office/powerpoint/2010/main" val="3393973094"/>
              </p:ext>
            </p:extLst>
          </p:nvPr>
        </p:nvGraphicFramePr>
        <p:xfrm>
          <a:off x="5869408" y="2218618"/>
          <a:ext cx="5660462" cy="4019360"/>
        </p:xfrm>
        <a:graphic>
          <a:graphicData uri="http://schemas.openxmlformats.org/drawingml/2006/table">
            <a:tbl>
              <a:tblPr firstRow="1" bandRow="1"/>
              <a:tblGrid>
                <a:gridCol w="3061272">
                  <a:extLst>
                    <a:ext uri="{9D8B030D-6E8A-4147-A177-3AD203B41FA5}">
                      <a16:colId xmlns:a16="http://schemas.microsoft.com/office/drawing/2014/main" val="2138714969"/>
                    </a:ext>
                  </a:extLst>
                </a:gridCol>
                <a:gridCol w="2599190">
                  <a:extLst>
                    <a:ext uri="{9D8B030D-6E8A-4147-A177-3AD203B41FA5}">
                      <a16:colId xmlns:a16="http://schemas.microsoft.com/office/drawing/2014/main" val="833131367"/>
                    </a:ext>
                  </a:extLst>
                </a:gridCol>
              </a:tblGrid>
              <a:tr h="599398">
                <a:tc>
                  <a:txBody>
                    <a:bodyPr/>
                    <a:lstStyle/>
                    <a:p>
                      <a:pPr algn="ctr">
                        <a:lnSpc>
                          <a:spcPct val="200000"/>
                        </a:lnSpc>
                      </a:pPr>
                      <a:r>
                        <a:rPr lang="en-GB" sz="2700" b="1" dirty="0">
                          <a:solidFill>
                            <a:srgbClr val="002060"/>
                          </a:solidFill>
                          <a:latin typeface="Century Gothic" panose="020B0502020202020204" pitchFamily="34" charset="0"/>
                        </a:rPr>
                        <a:t>Sofía </a:t>
                      </a:r>
                      <a:r>
                        <a:rPr lang="en-GB" sz="2000" b="0" dirty="0">
                          <a:solidFill>
                            <a:srgbClr val="002060"/>
                          </a:solidFill>
                          <a:latin typeface="Century Gothic" panose="020B0502020202020204" pitchFamily="34" charset="0"/>
                        </a:rPr>
                        <a:t>(I)</a:t>
                      </a:r>
                      <a:endParaRPr lang="en-GB" sz="2700" b="0"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tc>
                  <a:txBody>
                    <a:bodyPr/>
                    <a:lstStyle/>
                    <a:p>
                      <a:pPr algn="ctr">
                        <a:lnSpc>
                          <a:spcPct val="200000"/>
                        </a:lnSpc>
                      </a:pPr>
                      <a:r>
                        <a:rPr lang="en-GB" sz="2700" b="1" dirty="0" err="1">
                          <a:solidFill>
                            <a:srgbClr val="002060"/>
                          </a:solidFill>
                          <a:latin typeface="Century Gothic" panose="020B0502020202020204" pitchFamily="34" charset="0"/>
                        </a:rPr>
                        <a:t>Ángela</a:t>
                      </a:r>
                      <a:r>
                        <a:rPr lang="en-GB" sz="2000" b="0" dirty="0">
                          <a:solidFill>
                            <a:srgbClr val="002060"/>
                          </a:solidFill>
                          <a:latin typeface="Century Gothic" panose="020B0502020202020204" pitchFamily="34" charset="0"/>
                        </a:rPr>
                        <a:t>(she)</a:t>
                      </a:r>
                      <a:endParaRPr lang="en-GB" sz="2700" b="0"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extLst>
                  <a:ext uri="{0D108BD9-81ED-4DB2-BD59-A6C34878D82A}">
                    <a16:rowId xmlns:a16="http://schemas.microsoft.com/office/drawing/2014/main" val="506763796"/>
                  </a:ext>
                </a:extLst>
              </a:tr>
              <a:tr h="618978">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extLst>
                  <a:ext uri="{0D108BD9-81ED-4DB2-BD59-A6C34878D82A}">
                    <a16:rowId xmlns:a16="http://schemas.microsoft.com/office/drawing/2014/main" val="4164919289"/>
                  </a:ext>
                </a:extLst>
              </a:tr>
              <a:tr h="618978">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extLst>
                  <a:ext uri="{0D108BD9-81ED-4DB2-BD59-A6C34878D82A}">
                    <a16:rowId xmlns:a16="http://schemas.microsoft.com/office/drawing/2014/main" val="328491968"/>
                  </a:ext>
                </a:extLst>
              </a:tr>
              <a:tr h="618978">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extLst>
                  <a:ext uri="{0D108BD9-81ED-4DB2-BD59-A6C34878D82A}">
                    <a16:rowId xmlns:a16="http://schemas.microsoft.com/office/drawing/2014/main" val="670530143"/>
                  </a:ext>
                </a:extLst>
              </a:tr>
              <a:tr h="618978">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ash"/>
                      <a:round/>
                      <a:headEnd type="none" w="med" len="med"/>
                      <a:tailEnd type="none" w="med" len="med"/>
                    </a:lnL>
                    <a:lnR w="19050" cap="flat" cmpd="sng" algn="ctr">
                      <a:solidFill>
                        <a:srgbClr val="002060"/>
                      </a:solidFill>
                      <a:prstDash val="dash"/>
                      <a:round/>
                      <a:headEnd type="none" w="med" len="med"/>
                      <a:tailEnd type="none" w="med" len="med"/>
                    </a:lnR>
                    <a:lnT w="19050" cap="flat" cmpd="sng" algn="ctr">
                      <a:solidFill>
                        <a:srgbClr val="002060"/>
                      </a:solidFill>
                      <a:prstDash val="dash"/>
                      <a:round/>
                      <a:headEnd type="none" w="med" len="med"/>
                      <a:tailEnd type="none" w="med" len="med"/>
                    </a:lnT>
                    <a:lnB w="19050" cap="flat" cmpd="sng" algn="ctr">
                      <a:solidFill>
                        <a:srgbClr val="002060"/>
                      </a:solidFill>
                      <a:prstDash val="dash"/>
                      <a:round/>
                      <a:headEnd type="none" w="med" len="med"/>
                      <a:tailEnd type="none" w="med" len="med"/>
                    </a:lnB>
                    <a:lnTlToBr w="12700" cmpd="sng">
                      <a:noFill/>
                      <a:prstDash val="solid"/>
                    </a:lnTlToBr>
                    <a:lnBlToTr w="12700" cmpd="sng">
                      <a:noFill/>
                      <a:prstDash val="solid"/>
                    </a:lnBlToTr>
                    <a:solidFill>
                      <a:srgbClr val="C5F5E8">
                        <a:alpha val="0"/>
                      </a:srgbClr>
                    </a:solidFill>
                  </a:tcPr>
                </a:tc>
                <a:extLst>
                  <a:ext uri="{0D108BD9-81ED-4DB2-BD59-A6C34878D82A}">
                    <a16:rowId xmlns:a16="http://schemas.microsoft.com/office/drawing/2014/main" val="2972309785"/>
                  </a:ext>
                </a:extLst>
              </a:tr>
            </a:tbl>
          </a:graphicData>
        </a:graphic>
      </p:graphicFrame>
      <p:sp>
        <p:nvSpPr>
          <p:cNvPr id="76" name="TextBox 75">
            <a:extLst>
              <a:ext uri="{FF2B5EF4-FFF2-40B4-BE49-F238E27FC236}">
                <a16:creationId xmlns:a16="http://schemas.microsoft.com/office/drawing/2014/main" id="{154316D1-F596-417E-A75B-C243745F7A65}"/>
              </a:ext>
            </a:extLst>
          </p:cNvPr>
          <p:cNvSpPr txBox="1"/>
          <p:nvPr/>
        </p:nvSpPr>
        <p:spPr>
          <a:xfrm>
            <a:off x="1151635" y="5636736"/>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6 </a:t>
            </a:r>
            <a:r>
              <a:rPr lang="en-GB" sz="2800" dirty="0">
                <a:solidFill>
                  <a:srgbClr val="002060"/>
                </a:solidFill>
                <a:latin typeface="Ink Free" panose="03080402000500000000" pitchFamily="66" charset="0"/>
              </a:rPr>
              <a:t>Tengo una amiga.</a:t>
            </a:r>
            <a:endParaRPr lang="en-GB" sz="2400" dirty="0">
              <a:solidFill>
                <a:srgbClr val="002060"/>
              </a:solidFill>
              <a:latin typeface="Ink Free" panose="03080402000500000000" pitchFamily="66" charset="0"/>
            </a:endParaRPr>
          </a:p>
        </p:txBody>
      </p:sp>
      <p:sp>
        <p:nvSpPr>
          <p:cNvPr id="77" name="TextBox 76">
            <a:extLst>
              <a:ext uri="{FF2B5EF4-FFF2-40B4-BE49-F238E27FC236}">
                <a16:creationId xmlns:a16="http://schemas.microsoft.com/office/drawing/2014/main" id="{09F3BCF6-AE29-44BB-A744-06B1E502D8DE}"/>
              </a:ext>
            </a:extLst>
          </p:cNvPr>
          <p:cNvSpPr txBox="1"/>
          <p:nvPr/>
        </p:nvSpPr>
        <p:spPr>
          <a:xfrm>
            <a:off x="5793629" y="1661614"/>
            <a:ext cx="7543800"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Escribe en español 📝.</a:t>
            </a:r>
            <a:endParaRPr lang="en-US" sz="2800" b="1"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30D68F8F-7E00-4E3F-A97E-8624BA7BFCD6}"/>
              </a:ext>
            </a:extLst>
          </p:cNvPr>
          <p:cNvSpPr txBox="1"/>
          <p:nvPr/>
        </p:nvSpPr>
        <p:spPr>
          <a:xfrm>
            <a:off x="9016300" y="3245793"/>
            <a:ext cx="1991725"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bicicleta</a:t>
            </a:r>
            <a:endParaRPr lang="en-GB" sz="2800" dirty="0">
              <a:solidFill>
                <a:srgbClr val="92D050"/>
              </a:solidFill>
              <a:latin typeface="Ink Free" panose="03080402000500000000" pitchFamily="66" charset="0"/>
            </a:endParaRPr>
          </a:p>
        </p:txBody>
      </p:sp>
      <p:sp>
        <p:nvSpPr>
          <p:cNvPr id="79" name="TextBox 78">
            <a:extLst>
              <a:ext uri="{FF2B5EF4-FFF2-40B4-BE49-F238E27FC236}">
                <a16:creationId xmlns:a16="http://schemas.microsoft.com/office/drawing/2014/main" id="{27D375C4-8522-41BE-98A7-1D314A209C04}"/>
              </a:ext>
            </a:extLst>
          </p:cNvPr>
          <p:cNvSpPr txBox="1"/>
          <p:nvPr/>
        </p:nvSpPr>
        <p:spPr>
          <a:xfrm>
            <a:off x="5879147" y="3245793"/>
            <a:ext cx="2051947"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bolígrafo</a:t>
            </a:r>
            <a:endParaRPr lang="en-GB" sz="2800" dirty="0">
              <a:solidFill>
                <a:srgbClr val="92D050"/>
              </a:solidFill>
              <a:latin typeface="Ink Free" panose="03080402000500000000" pitchFamily="66" charset="0"/>
            </a:endParaRPr>
          </a:p>
        </p:txBody>
      </p:sp>
      <p:sp>
        <p:nvSpPr>
          <p:cNvPr id="80" name="TextBox 79">
            <a:extLst>
              <a:ext uri="{FF2B5EF4-FFF2-40B4-BE49-F238E27FC236}">
                <a16:creationId xmlns:a16="http://schemas.microsoft.com/office/drawing/2014/main" id="{93FA8166-60F4-46FC-BDD6-F98292C5EEB9}"/>
              </a:ext>
            </a:extLst>
          </p:cNvPr>
          <p:cNvSpPr txBox="1"/>
          <p:nvPr/>
        </p:nvSpPr>
        <p:spPr>
          <a:xfrm>
            <a:off x="9153588" y="3988628"/>
            <a:ext cx="1925771"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cuaderno</a:t>
            </a:r>
            <a:endParaRPr lang="en-GB" sz="2800" dirty="0">
              <a:solidFill>
                <a:srgbClr val="92D050"/>
              </a:solidFill>
              <a:latin typeface="Ink Free" panose="03080402000500000000" pitchFamily="66" charset="0"/>
            </a:endParaRPr>
          </a:p>
        </p:txBody>
      </p:sp>
      <p:sp>
        <p:nvSpPr>
          <p:cNvPr id="81" name="TextBox 80">
            <a:extLst>
              <a:ext uri="{FF2B5EF4-FFF2-40B4-BE49-F238E27FC236}">
                <a16:creationId xmlns:a16="http://schemas.microsoft.com/office/drawing/2014/main" id="{CDEB8A08-B5EE-4342-BA8F-206F27D26F54}"/>
              </a:ext>
            </a:extLst>
          </p:cNvPr>
          <p:cNvSpPr txBox="1"/>
          <p:nvPr/>
        </p:nvSpPr>
        <p:spPr>
          <a:xfrm>
            <a:off x="5942791" y="4001889"/>
            <a:ext cx="1396318"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cama</a:t>
            </a:r>
            <a:endParaRPr lang="en-GB" sz="2800" dirty="0">
              <a:solidFill>
                <a:srgbClr val="92D050"/>
              </a:solidFill>
              <a:latin typeface="Ink Free" panose="03080402000500000000" pitchFamily="66" charset="0"/>
            </a:endParaRPr>
          </a:p>
        </p:txBody>
      </p:sp>
      <p:sp>
        <p:nvSpPr>
          <p:cNvPr id="82" name="TextBox 81">
            <a:extLst>
              <a:ext uri="{FF2B5EF4-FFF2-40B4-BE49-F238E27FC236}">
                <a16:creationId xmlns:a16="http://schemas.microsoft.com/office/drawing/2014/main" id="{787245D1-4899-4413-BE11-826850669D22}"/>
              </a:ext>
            </a:extLst>
          </p:cNvPr>
          <p:cNvSpPr txBox="1"/>
          <p:nvPr/>
        </p:nvSpPr>
        <p:spPr>
          <a:xfrm>
            <a:off x="5971324" y="4854194"/>
            <a:ext cx="1186642"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gato</a:t>
            </a:r>
            <a:endParaRPr lang="en-GB" sz="2800" dirty="0">
              <a:solidFill>
                <a:srgbClr val="92D050"/>
              </a:solidFill>
              <a:latin typeface="Ink Free" panose="03080402000500000000" pitchFamily="66" charset="0"/>
            </a:endParaRPr>
          </a:p>
        </p:txBody>
      </p:sp>
      <p:sp>
        <p:nvSpPr>
          <p:cNvPr id="83" name="TextBox 82">
            <a:extLst>
              <a:ext uri="{FF2B5EF4-FFF2-40B4-BE49-F238E27FC236}">
                <a16:creationId xmlns:a16="http://schemas.microsoft.com/office/drawing/2014/main" id="{DD91E39A-9FA1-4A77-A800-228514416CEC}"/>
              </a:ext>
            </a:extLst>
          </p:cNvPr>
          <p:cNvSpPr txBox="1"/>
          <p:nvPr/>
        </p:nvSpPr>
        <p:spPr>
          <a:xfrm>
            <a:off x="8801361" y="4844888"/>
            <a:ext cx="2345888" cy="523220"/>
          </a:xfrm>
          <a:prstGeom prst="rect">
            <a:avLst/>
          </a:prstGeom>
          <a:noFill/>
        </p:spPr>
        <p:txBody>
          <a:bodyPr wrap="square" rtlCol="0">
            <a:spAutoFit/>
          </a:bodyPr>
          <a:lstStyle/>
          <a:p>
            <a:pPr algn="ctr"/>
            <a:r>
              <a:rPr lang="en-GB" sz="2800" b="1" dirty="0" err="1">
                <a:solidFill>
                  <a:srgbClr val="92D050"/>
                </a:solidFill>
                <a:latin typeface="Century Gothic" panose="020B0502020202020204" pitchFamily="34" charset="0"/>
              </a:rPr>
              <a:t>teléfono</a:t>
            </a:r>
            <a:endParaRPr lang="en-GB" sz="2800" dirty="0">
              <a:solidFill>
                <a:srgbClr val="92D050"/>
              </a:solidFill>
              <a:latin typeface="Ink Free" panose="03080402000500000000" pitchFamily="66" charset="0"/>
            </a:endParaRPr>
          </a:p>
        </p:txBody>
      </p:sp>
      <p:sp>
        <p:nvSpPr>
          <p:cNvPr id="84" name="TextBox 83">
            <a:extLst>
              <a:ext uri="{FF2B5EF4-FFF2-40B4-BE49-F238E27FC236}">
                <a16:creationId xmlns:a16="http://schemas.microsoft.com/office/drawing/2014/main" id="{518C264E-DC5E-4353-BC86-8EF03D7FB4FE}"/>
              </a:ext>
            </a:extLst>
          </p:cNvPr>
          <p:cNvSpPr txBox="1"/>
          <p:nvPr/>
        </p:nvSpPr>
        <p:spPr>
          <a:xfrm>
            <a:off x="5942984" y="5645791"/>
            <a:ext cx="1577730" cy="523220"/>
          </a:xfrm>
          <a:prstGeom prst="rect">
            <a:avLst/>
          </a:prstGeom>
          <a:noFill/>
        </p:spPr>
        <p:txBody>
          <a:bodyPr wrap="square" rtlCol="0">
            <a:spAutoFit/>
          </a:bodyPr>
          <a:lstStyle/>
          <a:p>
            <a:pPr algn="ctr"/>
            <a:r>
              <a:rPr lang="en-GB" sz="2800" b="1" dirty="0">
                <a:solidFill>
                  <a:srgbClr val="92D050"/>
                </a:solidFill>
                <a:latin typeface="Century Gothic" panose="020B0502020202020204" pitchFamily="34" charset="0"/>
              </a:rPr>
              <a:t>amiga</a:t>
            </a:r>
            <a:endParaRPr lang="en-GB" sz="2800" dirty="0">
              <a:solidFill>
                <a:srgbClr val="92D050"/>
              </a:solidFill>
              <a:latin typeface="Ink Free" panose="03080402000500000000" pitchFamily="66" charset="0"/>
            </a:endParaRPr>
          </a:p>
        </p:txBody>
      </p:sp>
      <p:pic>
        <p:nvPicPr>
          <p:cNvPr id="65" name="Graphic 64" descr="Teacher">
            <a:extLst>
              <a:ext uri="{FF2B5EF4-FFF2-40B4-BE49-F238E27FC236}">
                <a16:creationId xmlns:a16="http://schemas.microsoft.com/office/drawing/2014/main" id="{DDF4BD61-D483-0726-7989-36905EA4B8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942" y="37709"/>
            <a:ext cx="914400" cy="914400"/>
          </a:xfrm>
          <a:prstGeom prst="rect">
            <a:avLst/>
          </a:prstGeom>
        </p:spPr>
      </p:pic>
      <p:sp>
        <p:nvSpPr>
          <p:cNvPr id="66" name="Speech Bubble: Rectangle with Corners Rounded 65">
            <a:extLst>
              <a:ext uri="{FF2B5EF4-FFF2-40B4-BE49-F238E27FC236}">
                <a16:creationId xmlns:a16="http://schemas.microsoft.com/office/drawing/2014/main" id="{D72C5516-66E0-AF57-809D-EA46F25A2336}"/>
              </a:ext>
            </a:extLst>
          </p:cNvPr>
          <p:cNvSpPr/>
          <p:nvPr/>
        </p:nvSpPr>
        <p:spPr>
          <a:xfrm>
            <a:off x="1084266" y="178478"/>
            <a:ext cx="5268195"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Sofía escribe 📝 en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diario</a:t>
            </a:r>
            <a:r>
              <a:rPr lang="en-GB" sz="2800" b="1" dirty="0">
                <a:solidFill>
                  <a:schemeClr val="bg1"/>
                </a:solidFill>
                <a:latin typeface="Century Gothic" panose="020B0502020202020204" pitchFamily="34" charset="0"/>
              </a:rPr>
              <a:t>.</a:t>
            </a:r>
          </a:p>
        </p:txBody>
      </p:sp>
      <p:sp>
        <p:nvSpPr>
          <p:cNvPr id="67" name="Speech Bubble: Rectangle with Corners Rounded 66">
            <a:extLst>
              <a:ext uri="{FF2B5EF4-FFF2-40B4-BE49-F238E27FC236}">
                <a16:creationId xmlns:a16="http://schemas.microsoft.com/office/drawing/2014/main" id="{16E6E98F-5172-27DB-F7EC-B9118154157F}"/>
              </a:ext>
            </a:extLst>
          </p:cNvPr>
          <p:cNvSpPr/>
          <p:nvPr/>
        </p:nvSpPr>
        <p:spPr>
          <a:xfrm>
            <a:off x="1013602" y="792175"/>
            <a:ext cx="5431016" cy="581350"/>
          </a:xfrm>
          <a:prstGeom prst="wedgeRoundRectCallout">
            <a:avLst>
              <a:gd name="adj1" fmla="val -53383"/>
              <a:gd name="adj2" fmla="val -5180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¿Qué </a:t>
            </a:r>
            <a:r>
              <a:rPr lang="en-GB" sz="2800" b="1" dirty="0" err="1">
                <a:solidFill>
                  <a:srgbClr val="002060"/>
                </a:solidFill>
                <a:latin typeface="Century Gothic" panose="020B0502020202020204" pitchFamily="34" charset="0"/>
              </a:rPr>
              <a:t>tiene</a:t>
            </a:r>
            <a:r>
              <a:rPr lang="en-GB" sz="2800" b="1" dirty="0">
                <a:solidFill>
                  <a:srgbClr val="002060"/>
                </a:solidFill>
                <a:latin typeface="Century Gothic" panose="020B0502020202020204" pitchFamily="34" charset="0"/>
              </a:rPr>
              <a:t> Sofía? ¿y </a:t>
            </a:r>
            <a:r>
              <a:rPr lang="en-GB" sz="2800" b="1" dirty="0" err="1">
                <a:solidFill>
                  <a:srgbClr val="002060"/>
                </a:solidFill>
                <a:latin typeface="Century Gothic" panose="020B0502020202020204" pitchFamily="34" charset="0"/>
              </a:rPr>
              <a:t>Ángela</a:t>
            </a:r>
            <a:r>
              <a:rPr lang="en-GB" sz="2800" b="1"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D02274D5-BBB5-FD95-79B2-9FF5BBF03A92}"/>
              </a:ext>
            </a:extLst>
          </p:cNvPr>
          <p:cNvSpPr txBox="1"/>
          <p:nvPr/>
        </p:nvSpPr>
        <p:spPr>
          <a:xfrm>
            <a:off x="9153588" y="6340229"/>
            <a:ext cx="3038412" cy="400110"/>
          </a:xfrm>
          <a:prstGeom prst="rect">
            <a:avLst/>
          </a:prstGeom>
          <a:solidFill>
            <a:srgbClr val="C0E399"/>
          </a:solidFill>
        </p:spPr>
        <p:txBody>
          <a:bodyPr wrap="square" rtlCol="0">
            <a:spAutoFit/>
          </a:bodyPr>
          <a:lstStyle/>
          <a:p>
            <a:pPr algn="ctr"/>
            <a:r>
              <a:rPr lang="en-GB" sz="2000" b="1" dirty="0" err="1">
                <a:solidFill>
                  <a:srgbClr val="002060"/>
                </a:solidFill>
                <a:latin typeface="Century Gothic" panose="020B0502020202020204" pitchFamily="34" charset="0"/>
              </a:rPr>
              <a:t>el</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diario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the diary</a:t>
            </a:r>
          </a:p>
        </p:txBody>
      </p:sp>
    </p:spTree>
    <p:extLst>
      <p:ext uri="{BB962C8B-B14F-4D97-AF65-F5344CB8AC3E}">
        <p14:creationId xmlns:p14="http://schemas.microsoft.com/office/powerpoint/2010/main" val="512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44058" y="704167"/>
            <a:ext cx="1698356" cy="403881"/>
          </a:xfrm>
          <a:solidFill>
            <a:schemeClr val="bg1"/>
          </a:solidFill>
        </p:spPr>
        <p:txBody>
          <a:bodyPr>
            <a:noAutofit/>
          </a:bodyPr>
          <a:lstStyle/>
          <a:p>
            <a:pPr algn="ctr"/>
            <a:r>
              <a:rPr lang="en-GB" sz="1000" b="1" dirty="0">
                <a:solidFill>
                  <a:schemeClr val="bg1"/>
                </a:solidFill>
                <a:latin typeface="Century Gothic" panose="020B0502020202020204" pitchFamily="34" charset="0"/>
              </a:rPr>
              <a:t>Handout vocabulario</a:t>
            </a:r>
          </a:p>
        </p:txBody>
      </p:sp>
      <p:sp>
        <p:nvSpPr>
          <p:cNvPr id="4" name="Title 1">
            <a:extLst>
              <a:ext uri="{FF2B5EF4-FFF2-40B4-BE49-F238E27FC236}">
                <a16:creationId xmlns:a16="http://schemas.microsoft.com/office/drawing/2014/main" id="{72EFD2E5-E776-ADC8-6EFF-0C1F7A1D2AD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67392FD4-48C6-EC1E-66B0-47BA0AAE5ED7}"/>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A84F2E52-FB80-9A7A-F762-068A1A41AE4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C4B396C-3675-CBE9-8199-9B46CD86F2FE}"/>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8" name="Picture 2" descr="Brain, Idea, Think, Creativity">
            <a:extLst>
              <a:ext uri="{FF2B5EF4-FFF2-40B4-BE49-F238E27FC236}">
                <a16:creationId xmlns:a16="http://schemas.microsoft.com/office/drawing/2014/main" id="{16231AF6-EFB1-088C-2286-6D26302FC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DC7A000-6C93-0F92-02A8-4F97119C84FB}"/>
              </a:ext>
            </a:extLst>
          </p:cNvPr>
          <p:cNvGrpSpPr/>
          <p:nvPr/>
        </p:nvGrpSpPr>
        <p:grpSpPr>
          <a:xfrm>
            <a:off x="11483540" y="118570"/>
            <a:ext cx="663964" cy="404136"/>
            <a:chOff x="9160742" y="1810061"/>
            <a:chExt cx="892964" cy="527967"/>
          </a:xfrm>
        </p:grpSpPr>
        <p:pic>
          <p:nvPicPr>
            <p:cNvPr id="10" name="Picture 22" descr="Free Bubble Speech vector and picture">
              <a:extLst>
                <a:ext uri="{FF2B5EF4-FFF2-40B4-BE49-F238E27FC236}">
                  <a16:creationId xmlns:a16="http://schemas.microsoft.com/office/drawing/2014/main" id="{4BB0685B-0453-0FF1-DB90-92E179208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3940E1-5654-7E51-9FC2-6E70F3440E18}"/>
                </a:ext>
              </a:extLst>
            </p:cNvPr>
            <p:cNvSpPr txBox="1"/>
            <p:nvPr/>
          </p:nvSpPr>
          <p:spPr>
            <a:xfrm>
              <a:off x="9160742" y="1810061"/>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14" name="Title 11">
            <a:extLst>
              <a:ext uri="{FF2B5EF4-FFF2-40B4-BE49-F238E27FC236}">
                <a16:creationId xmlns:a16="http://schemas.microsoft.com/office/drawing/2014/main" id="{C965A956-09D9-BE23-0EAA-F66E1A76EC42}"/>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15" name="Picture 2" descr="Notebook, Diary, Paper, Blank, Ruled, Marker, Bookmark">
            <a:extLst>
              <a:ext uri="{FF2B5EF4-FFF2-40B4-BE49-F238E27FC236}">
                <a16:creationId xmlns:a16="http://schemas.microsoft.com/office/drawing/2014/main" id="{15765C9B-970C-B9E2-D34F-FE0D9241830F}"/>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25527" y="1082289"/>
            <a:ext cx="5268195" cy="59745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884903D-4D44-2EE9-B15F-62F63B2A67E5}"/>
              </a:ext>
            </a:extLst>
          </p:cNvPr>
          <p:cNvSpPr txBox="1"/>
          <p:nvPr/>
        </p:nvSpPr>
        <p:spPr>
          <a:xfrm>
            <a:off x="56272" y="51560"/>
            <a:ext cx="6044606" cy="584775"/>
          </a:xfrm>
          <a:prstGeom prst="rect">
            <a:avLst/>
          </a:prstGeom>
          <a:noFill/>
        </p:spPr>
        <p:txBody>
          <a:bodyPr wrap="square">
            <a:spAutoFit/>
          </a:bodyPr>
          <a:lstStyle/>
          <a:p>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la mochila</a:t>
            </a:r>
            <a:endParaRPr lang="en-US" sz="32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129C54E8-C929-FB41-C380-AC5E163AE0A4}"/>
              </a:ext>
            </a:extLst>
          </p:cNvPr>
          <p:cNvSpPr txBox="1"/>
          <p:nvPr/>
        </p:nvSpPr>
        <p:spPr>
          <a:xfrm>
            <a:off x="559486" y="1967606"/>
            <a:ext cx="3639614"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E </a:t>
            </a:r>
            <a:r>
              <a:rPr lang="en-GB" sz="2800" dirty="0">
                <a:solidFill>
                  <a:srgbClr val="002060"/>
                </a:solidFill>
                <a:latin typeface="Ink Free" panose="03080402000500000000" pitchFamily="66" charset="0"/>
              </a:rPr>
              <a:t>Tiene una </a:t>
            </a:r>
            <a:r>
              <a:rPr lang="en-GB" sz="2800" dirty="0" err="1">
                <a:solidFill>
                  <a:srgbClr val="002060"/>
                </a:solidFill>
                <a:latin typeface="Ink Free" panose="03080402000500000000" pitchFamily="66" charset="0"/>
              </a:rPr>
              <a:t>bicicleta</a:t>
            </a:r>
            <a:r>
              <a:rPr lang="en-GB" sz="2800" dirty="0">
                <a:solidFill>
                  <a:srgbClr val="002060"/>
                </a:solidFill>
                <a:latin typeface="Ink Free" panose="03080402000500000000" pitchFamily="66" charset="0"/>
              </a:rPr>
              <a:t>.</a:t>
            </a:r>
          </a:p>
        </p:txBody>
      </p:sp>
      <p:sp>
        <p:nvSpPr>
          <p:cNvPr id="19" name="TextBox 18">
            <a:extLst>
              <a:ext uri="{FF2B5EF4-FFF2-40B4-BE49-F238E27FC236}">
                <a16:creationId xmlns:a16="http://schemas.microsoft.com/office/drawing/2014/main" id="{AFF0A9A2-915F-BF17-7F59-C6C5F76A9AEB}"/>
              </a:ext>
            </a:extLst>
          </p:cNvPr>
          <p:cNvSpPr txBox="1"/>
          <p:nvPr/>
        </p:nvSpPr>
        <p:spPr>
          <a:xfrm>
            <a:off x="593437" y="2563674"/>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1 </a:t>
            </a:r>
            <a:r>
              <a:rPr lang="en-GB" sz="2800" dirty="0">
                <a:solidFill>
                  <a:srgbClr val="002060"/>
                </a:solidFill>
                <a:latin typeface="Ink Free" panose="03080402000500000000" pitchFamily="66" charset="0"/>
              </a:rPr>
              <a:t>Tengo un </a:t>
            </a:r>
            <a:r>
              <a:rPr lang="en-GB" sz="2800" dirty="0" err="1">
                <a:solidFill>
                  <a:srgbClr val="002060"/>
                </a:solidFill>
                <a:latin typeface="Ink Free" panose="03080402000500000000" pitchFamily="66" charset="0"/>
              </a:rPr>
              <a:t>bolígrafo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20" name="TextBox 19">
            <a:extLst>
              <a:ext uri="{FF2B5EF4-FFF2-40B4-BE49-F238E27FC236}">
                <a16:creationId xmlns:a16="http://schemas.microsoft.com/office/drawing/2014/main" id="{1517F543-FCD3-D890-2775-3734F29D7066}"/>
              </a:ext>
            </a:extLst>
          </p:cNvPr>
          <p:cNvSpPr txBox="1"/>
          <p:nvPr/>
        </p:nvSpPr>
        <p:spPr>
          <a:xfrm>
            <a:off x="595169" y="3200592"/>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2 </a:t>
            </a:r>
            <a:r>
              <a:rPr lang="en-GB" sz="2800" dirty="0">
                <a:solidFill>
                  <a:srgbClr val="002060"/>
                </a:solidFill>
                <a:latin typeface="Ink Free" panose="03080402000500000000" pitchFamily="66" charset="0"/>
              </a:rPr>
              <a:t>Tiene un </a:t>
            </a:r>
            <a:r>
              <a:rPr lang="en-GB" sz="2800" dirty="0" err="1">
                <a:solidFill>
                  <a:srgbClr val="002060"/>
                </a:solidFill>
                <a:latin typeface="Ink Free" panose="03080402000500000000" pitchFamily="66" charset="0"/>
              </a:rPr>
              <a:t>cuaderno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23" name="TextBox 22">
            <a:extLst>
              <a:ext uri="{FF2B5EF4-FFF2-40B4-BE49-F238E27FC236}">
                <a16:creationId xmlns:a16="http://schemas.microsoft.com/office/drawing/2014/main" id="{D7D6B8E0-BB68-4CA6-2513-68CCFE79077F}"/>
              </a:ext>
            </a:extLst>
          </p:cNvPr>
          <p:cNvSpPr txBox="1"/>
          <p:nvPr/>
        </p:nvSpPr>
        <p:spPr>
          <a:xfrm>
            <a:off x="595461" y="3799084"/>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3 </a:t>
            </a:r>
            <a:r>
              <a:rPr lang="en-GB" sz="2800" dirty="0">
                <a:solidFill>
                  <a:srgbClr val="002060"/>
                </a:solidFill>
                <a:latin typeface="Ink Free" panose="03080402000500000000" pitchFamily="66" charset="0"/>
              </a:rPr>
              <a:t>Tengo una </a:t>
            </a:r>
            <a:r>
              <a:rPr lang="en-GB" sz="2800" dirty="0" err="1">
                <a:solidFill>
                  <a:srgbClr val="002060"/>
                </a:solidFill>
                <a:latin typeface="Ink Free" panose="03080402000500000000" pitchFamily="66" charset="0"/>
              </a:rPr>
              <a:t>cama</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24" name="TextBox 23">
            <a:extLst>
              <a:ext uri="{FF2B5EF4-FFF2-40B4-BE49-F238E27FC236}">
                <a16:creationId xmlns:a16="http://schemas.microsoft.com/office/drawing/2014/main" id="{3F1D3752-6679-CC17-E00A-5AFF5467F85A}"/>
              </a:ext>
            </a:extLst>
          </p:cNvPr>
          <p:cNvSpPr txBox="1"/>
          <p:nvPr/>
        </p:nvSpPr>
        <p:spPr>
          <a:xfrm>
            <a:off x="598902" y="4418165"/>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4 </a:t>
            </a:r>
            <a:r>
              <a:rPr lang="en-GB" sz="2800" dirty="0">
                <a:solidFill>
                  <a:srgbClr val="002060"/>
                </a:solidFill>
                <a:latin typeface="Ink Free" panose="03080402000500000000" pitchFamily="66" charset="0"/>
              </a:rPr>
              <a:t>Tengo un </a:t>
            </a:r>
            <a:r>
              <a:rPr lang="en-GB" sz="2800" dirty="0" err="1">
                <a:solidFill>
                  <a:srgbClr val="002060"/>
                </a:solidFill>
                <a:latin typeface="Ink Free" panose="03080402000500000000" pitchFamily="66" charset="0"/>
              </a:rPr>
              <a:t>gato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46" name="TextBox 45">
            <a:extLst>
              <a:ext uri="{FF2B5EF4-FFF2-40B4-BE49-F238E27FC236}">
                <a16:creationId xmlns:a16="http://schemas.microsoft.com/office/drawing/2014/main" id="{366BF17B-EB1A-0437-46A3-B40224ED4111}"/>
              </a:ext>
            </a:extLst>
          </p:cNvPr>
          <p:cNvSpPr txBox="1"/>
          <p:nvPr/>
        </p:nvSpPr>
        <p:spPr>
          <a:xfrm>
            <a:off x="593438" y="5057043"/>
            <a:ext cx="3240806"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5 </a:t>
            </a:r>
            <a:r>
              <a:rPr lang="en-GB" sz="2800" dirty="0">
                <a:solidFill>
                  <a:srgbClr val="002060"/>
                </a:solidFill>
                <a:latin typeface="Ink Free" panose="03080402000500000000" pitchFamily="66" charset="0"/>
              </a:rPr>
              <a:t>Tiene un </a:t>
            </a:r>
            <a:r>
              <a:rPr lang="en-GB" sz="2800" dirty="0" err="1">
                <a:solidFill>
                  <a:srgbClr val="002060"/>
                </a:solidFill>
                <a:latin typeface="Ink Free" panose="03080402000500000000" pitchFamily="66" charset="0"/>
              </a:rPr>
              <a:t>teléfono</a:t>
            </a:r>
            <a:r>
              <a:rPr lang="en-GB" sz="2800" dirty="0">
                <a:solidFill>
                  <a:srgbClr val="002060"/>
                </a:solidFill>
                <a:latin typeface="Ink Free" panose="03080402000500000000" pitchFamily="66" charset="0"/>
              </a:rPr>
              <a:t>.</a:t>
            </a:r>
            <a:endParaRPr lang="en-GB" sz="2400" dirty="0">
              <a:solidFill>
                <a:srgbClr val="002060"/>
              </a:solidFill>
              <a:latin typeface="Ink Free" panose="03080402000500000000" pitchFamily="66" charset="0"/>
            </a:endParaRPr>
          </a:p>
        </p:txBody>
      </p:sp>
      <p:sp>
        <p:nvSpPr>
          <p:cNvPr id="76" name="TextBox 75">
            <a:extLst>
              <a:ext uri="{FF2B5EF4-FFF2-40B4-BE49-F238E27FC236}">
                <a16:creationId xmlns:a16="http://schemas.microsoft.com/office/drawing/2014/main" id="{06395DE6-F989-5E98-7B3D-0635F036C56C}"/>
              </a:ext>
            </a:extLst>
          </p:cNvPr>
          <p:cNvSpPr txBox="1"/>
          <p:nvPr/>
        </p:nvSpPr>
        <p:spPr>
          <a:xfrm>
            <a:off x="556550" y="5636736"/>
            <a:ext cx="435293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6 </a:t>
            </a:r>
            <a:r>
              <a:rPr lang="en-GB" sz="2800" dirty="0">
                <a:solidFill>
                  <a:srgbClr val="002060"/>
                </a:solidFill>
                <a:latin typeface="Ink Free" panose="03080402000500000000" pitchFamily="66" charset="0"/>
              </a:rPr>
              <a:t>Tengo una amiga.</a:t>
            </a:r>
            <a:endParaRPr lang="en-GB" sz="2400" dirty="0">
              <a:solidFill>
                <a:srgbClr val="002060"/>
              </a:solidFill>
              <a:latin typeface="Ink Free" panose="03080402000500000000" pitchFamily="66" charset="0"/>
            </a:endParaRPr>
          </a:p>
        </p:txBody>
      </p:sp>
      <p:pic>
        <p:nvPicPr>
          <p:cNvPr id="77" name="Picture 4" descr="Bicicleta, Pequeño, Vehículo, Ciclo">
            <a:extLst>
              <a:ext uri="{FF2B5EF4-FFF2-40B4-BE49-F238E27FC236}">
                <a16:creationId xmlns:a16="http://schemas.microsoft.com/office/drawing/2014/main" id="{909EA051-1CF0-E389-B8ED-27EC263C5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935" y="1973939"/>
            <a:ext cx="1623923" cy="125770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7E2F4A9C-6FB9-3A89-7DF8-479ED04F0CFC}"/>
              </a:ext>
            </a:extLst>
          </p:cNvPr>
          <p:cNvPicPr>
            <a:picLocks noChangeAspect="1"/>
          </p:cNvPicPr>
          <p:nvPr/>
        </p:nvPicPr>
        <p:blipFill>
          <a:blip r:embed="rId7"/>
          <a:stretch>
            <a:fillRect/>
          </a:stretch>
        </p:blipFill>
        <p:spPr>
          <a:xfrm>
            <a:off x="9515635" y="3527318"/>
            <a:ext cx="1045881" cy="1539589"/>
          </a:xfrm>
          <a:prstGeom prst="rect">
            <a:avLst/>
          </a:prstGeom>
        </p:spPr>
      </p:pic>
      <p:sp>
        <p:nvSpPr>
          <p:cNvPr id="79" name="Rectangle 78">
            <a:hlinkClick r:id="" action="ppaction://noaction">
              <a:snd r:embed="rId8" name="19_Eestaactivo.wav"/>
            </a:hlinkClick>
            <a:extLst>
              <a:ext uri="{FF2B5EF4-FFF2-40B4-BE49-F238E27FC236}">
                <a16:creationId xmlns:a16="http://schemas.microsoft.com/office/drawing/2014/main" id="{286495AF-2377-C1E3-F8E8-804D53E270F6}"/>
              </a:ext>
            </a:extLst>
          </p:cNvPr>
          <p:cNvSpPr/>
          <p:nvPr/>
        </p:nvSpPr>
        <p:spPr>
          <a:xfrm>
            <a:off x="7593618" y="1856006"/>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80" name="Rectangle 79">
            <a:hlinkClick r:id="" action="ppaction://noaction">
              <a:snd r:embed="rId8" name="19_Eestaactivo.wav"/>
            </a:hlinkClick>
            <a:extLst>
              <a:ext uri="{FF2B5EF4-FFF2-40B4-BE49-F238E27FC236}">
                <a16:creationId xmlns:a16="http://schemas.microsoft.com/office/drawing/2014/main" id="{3FB0E633-A847-DB91-CB8C-CE84B9100C6C}"/>
              </a:ext>
            </a:extLst>
          </p:cNvPr>
          <p:cNvSpPr/>
          <p:nvPr/>
        </p:nvSpPr>
        <p:spPr>
          <a:xfrm>
            <a:off x="3933983" y="1817627"/>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a:t>
            </a:r>
          </a:p>
        </p:txBody>
      </p:sp>
      <p:sp>
        <p:nvSpPr>
          <p:cNvPr id="81" name="Rectangle 80">
            <a:hlinkClick r:id="" action="ppaction://noaction">
              <a:snd r:embed="rId8" name="19_Eestaactivo.wav"/>
            </a:hlinkClick>
            <a:extLst>
              <a:ext uri="{FF2B5EF4-FFF2-40B4-BE49-F238E27FC236}">
                <a16:creationId xmlns:a16="http://schemas.microsoft.com/office/drawing/2014/main" id="{F5B882F6-44CA-725B-24A5-68F196356756}"/>
              </a:ext>
            </a:extLst>
          </p:cNvPr>
          <p:cNvSpPr/>
          <p:nvPr/>
        </p:nvSpPr>
        <p:spPr>
          <a:xfrm>
            <a:off x="3951236" y="2515266"/>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d</a:t>
            </a:r>
          </a:p>
        </p:txBody>
      </p:sp>
      <p:sp>
        <p:nvSpPr>
          <p:cNvPr id="82" name="Rectangle 81">
            <a:hlinkClick r:id="" action="ppaction://noaction">
              <a:snd r:embed="rId8" name="19_Eestaactivo.wav"/>
            </a:hlinkClick>
            <a:extLst>
              <a:ext uri="{FF2B5EF4-FFF2-40B4-BE49-F238E27FC236}">
                <a16:creationId xmlns:a16="http://schemas.microsoft.com/office/drawing/2014/main" id="{4BFA778C-0130-A875-9689-18B01AC19A8E}"/>
              </a:ext>
            </a:extLst>
          </p:cNvPr>
          <p:cNvSpPr/>
          <p:nvPr/>
        </p:nvSpPr>
        <p:spPr>
          <a:xfrm>
            <a:off x="3953617" y="3172154"/>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g</a:t>
            </a:r>
          </a:p>
        </p:txBody>
      </p:sp>
      <p:sp>
        <p:nvSpPr>
          <p:cNvPr id="83" name="Rectangle 82">
            <a:hlinkClick r:id="" action="ppaction://noaction">
              <a:snd r:embed="rId8" name="19_Eestaactivo.wav"/>
            </a:hlinkClick>
            <a:extLst>
              <a:ext uri="{FF2B5EF4-FFF2-40B4-BE49-F238E27FC236}">
                <a16:creationId xmlns:a16="http://schemas.microsoft.com/office/drawing/2014/main" id="{F0CFE0D2-0512-1327-AF96-91B85209B1C9}"/>
              </a:ext>
            </a:extLst>
          </p:cNvPr>
          <p:cNvSpPr/>
          <p:nvPr/>
        </p:nvSpPr>
        <p:spPr>
          <a:xfrm>
            <a:off x="3946241" y="3817515"/>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84" name="Rectangle 83">
            <a:hlinkClick r:id="" action="ppaction://noaction">
              <a:snd r:embed="rId8" name="19_Eestaactivo.wav"/>
            </a:hlinkClick>
            <a:extLst>
              <a:ext uri="{FF2B5EF4-FFF2-40B4-BE49-F238E27FC236}">
                <a16:creationId xmlns:a16="http://schemas.microsoft.com/office/drawing/2014/main" id="{3ADAB88F-98CC-E66E-F26C-3EACA4309766}"/>
              </a:ext>
            </a:extLst>
          </p:cNvPr>
          <p:cNvSpPr/>
          <p:nvPr/>
        </p:nvSpPr>
        <p:spPr>
          <a:xfrm>
            <a:off x="3946242" y="4468155"/>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f</a:t>
            </a:r>
          </a:p>
        </p:txBody>
      </p:sp>
      <p:sp>
        <p:nvSpPr>
          <p:cNvPr id="85" name="Rectangle 84">
            <a:hlinkClick r:id="" action="ppaction://noaction">
              <a:snd r:embed="rId8" name="19_Eestaactivo.wav"/>
            </a:hlinkClick>
            <a:extLst>
              <a:ext uri="{FF2B5EF4-FFF2-40B4-BE49-F238E27FC236}">
                <a16:creationId xmlns:a16="http://schemas.microsoft.com/office/drawing/2014/main" id="{FBC713E0-E0EE-D18E-C795-156CA9C9B368}"/>
              </a:ext>
            </a:extLst>
          </p:cNvPr>
          <p:cNvSpPr/>
          <p:nvPr/>
        </p:nvSpPr>
        <p:spPr>
          <a:xfrm>
            <a:off x="3956913" y="5078246"/>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b</a:t>
            </a:r>
          </a:p>
        </p:txBody>
      </p:sp>
      <p:sp>
        <p:nvSpPr>
          <p:cNvPr id="86" name="Rectangle 85">
            <a:hlinkClick r:id="" action="ppaction://noaction">
              <a:snd r:embed="rId8" name="19_Eestaactivo.wav"/>
            </a:hlinkClick>
            <a:extLst>
              <a:ext uri="{FF2B5EF4-FFF2-40B4-BE49-F238E27FC236}">
                <a16:creationId xmlns:a16="http://schemas.microsoft.com/office/drawing/2014/main" id="{670077A0-3FCD-F8D2-F7EC-05063AE9E6FD}"/>
              </a:ext>
            </a:extLst>
          </p:cNvPr>
          <p:cNvSpPr/>
          <p:nvPr/>
        </p:nvSpPr>
        <p:spPr>
          <a:xfrm>
            <a:off x="3953617" y="5758379"/>
            <a:ext cx="567929" cy="523220"/>
          </a:xfrm>
          <a:prstGeom prst="rect">
            <a:avLst/>
          </a:prstGeom>
          <a:solidFill>
            <a:srgbClr val="92D050"/>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a</a:t>
            </a:r>
          </a:p>
        </p:txBody>
      </p:sp>
      <p:pic>
        <p:nvPicPr>
          <p:cNvPr id="87" name="Picture 86">
            <a:extLst>
              <a:ext uri="{FF2B5EF4-FFF2-40B4-BE49-F238E27FC236}">
                <a16:creationId xmlns:a16="http://schemas.microsoft.com/office/drawing/2014/main" id="{D7453D57-39C2-3F88-26E3-3BF65C9070C3}"/>
              </a:ext>
            </a:extLst>
          </p:cNvPr>
          <p:cNvPicPr>
            <a:picLocks noChangeAspect="1"/>
          </p:cNvPicPr>
          <p:nvPr/>
        </p:nvPicPr>
        <p:blipFill>
          <a:blip r:embed="rId9"/>
          <a:stretch>
            <a:fillRect/>
          </a:stretch>
        </p:blipFill>
        <p:spPr>
          <a:xfrm>
            <a:off x="2929258" y="38169"/>
            <a:ext cx="538561" cy="702868"/>
          </a:xfrm>
          <a:prstGeom prst="rect">
            <a:avLst/>
          </a:prstGeom>
        </p:spPr>
      </p:pic>
      <p:sp>
        <p:nvSpPr>
          <p:cNvPr id="88" name="Rectangle 87">
            <a:hlinkClick r:id="" action="ppaction://noaction">
              <a:snd r:embed="rId8" name="19_Eestaactivo.wav"/>
            </a:hlinkClick>
            <a:extLst>
              <a:ext uri="{FF2B5EF4-FFF2-40B4-BE49-F238E27FC236}">
                <a16:creationId xmlns:a16="http://schemas.microsoft.com/office/drawing/2014/main" id="{EDCB7885-369E-62BE-62D2-52DD3FF3FCA5}"/>
              </a:ext>
            </a:extLst>
          </p:cNvPr>
          <p:cNvSpPr/>
          <p:nvPr/>
        </p:nvSpPr>
        <p:spPr>
          <a:xfrm>
            <a:off x="5400397" y="1848780"/>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89" name="Rectangle 88">
            <a:hlinkClick r:id="" action="ppaction://noaction">
              <a:snd r:embed="rId8" name="19_Eestaactivo.wav"/>
            </a:hlinkClick>
            <a:extLst>
              <a:ext uri="{FF2B5EF4-FFF2-40B4-BE49-F238E27FC236}">
                <a16:creationId xmlns:a16="http://schemas.microsoft.com/office/drawing/2014/main" id="{61E21E52-20AF-E0C3-828B-20BEFAD9AB3B}"/>
              </a:ext>
            </a:extLst>
          </p:cNvPr>
          <p:cNvSpPr/>
          <p:nvPr/>
        </p:nvSpPr>
        <p:spPr>
          <a:xfrm>
            <a:off x="9662157" y="1856006"/>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
        <p:nvSpPr>
          <p:cNvPr id="90" name="Rectangle 89">
            <a:hlinkClick r:id="" action="ppaction://noaction">
              <a:snd r:embed="rId8" name="19_Eestaactivo.wav"/>
            </a:hlinkClick>
            <a:extLst>
              <a:ext uri="{FF2B5EF4-FFF2-40B4-BE49-F238E27FC236}">
                <a16:creationId xmlns:a16="http://schemas.microsoft.com/office/drawing/2014/main" id="{34D2C7D3-488D-291D-2E9D-D3D9B16F2932}"/>
              </a:ext>
            </a:extLst>
          </p:cNvPr>
          <p:cNvSpPr/>
          <p:nvPr/>
        </p:nvSpPr>
        <p:spPr>
          <a:xfrm>
            <a:off x="7130901" y="366625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e</a:t>
            </a:r>
          </a:p>
        </p:txBody>
      </p:sp>
      <p:sp>
        <p:nvSpPr>
          <p:cNvPr id="91" name="Rectangle 90">
            <a:hlinkClick r:id="" action="ppaction://noaction">
              <a:snd r:embed="rId8" name="19_Eestaactivo.wav"/>
            </a:hlinkClick>
            <a:extLst>
              <a:ext uri="{FF2B5EF4-FFF2-40B4-BE49-F238E27FC236}">
                <a16:creationId xmlns:a16="http://schemas.microsoft.com/office/drawing/2014/main" id="{F40553F0-235E-657E-F169-C851D9CB40C9}"/>
              </a:ext>
            </a:extLst>
          </p:cNvPr>
          <p:cNvSpPr/>
          <p:nvPr/>
        </p:nvSpPr>
        <p:spPr>
          <a:xfrm>
            <a:off x="5330809" y="366625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d</a:t>
            </a:r>
          </a:p>
        </p:txBody>
      </p:sp>
      <p:sp>
        <p:nvSpPr>
          <p:cNvPr id="92" name="Rectangle 91">
            <a:hlinkClick r:id="" action="ppaction://noaction">
              <a:snd r:embed="rId8" name="19_Eestaactivo.wav"/>
            </a:hlinkClick>
            <a:extLst>
              <a:ext uri="{FF2B5EF4-FFF2-40B4-BE49-F238E27FC236}">
                <a16:creationId xmlns:a16="http://schemas.microsoft.com/office/drawing/2014/main" id="{362789F7-5D3C-91EE-1D92-D47DB63373D0}"/>
              </a:ext>
            </a:extLst>
          </p:cNvPr>
          <p:cNvSpPr/>
          <p:nvPr/>
        </p:nvSpPr>
        <p:spPr>
          <a:xfrm>
            <a:off x="8801444" y="346514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f</a:t>
            </a:r>
          </a:p>
        </p:txBody>
      </p:sp>
      <p:pic>
        <p:nvPicPr>
          <p:cNvPr id="94" name="Picture 93">
            <a:extLst>
              <a:ext uri="{FF2B5EF4-FFF2-40B4-BE49-F238E27FC236}">
                <a16:creationId xmlns:a16="http://schemas.microsoft.com/office/drawing/2014/main" id="{65A1085F-2410-880B-4CF4-355B045C1EDF}"/>
              </a:ext>
            </a:extLst>
          </p:cNvPr>
          <p:cNvPicPr>
            <a:picLocks noChangeAspect="1"/>
          </p:cNvPicPr>
          <p:nvPr/>
        </p:nvPicPr>
        <p:blipFill>
          <a:blip r:embed="rId10"/>
          <a:stretch>
            <a:fillRect/>
          </a:stretch>
        </p:blipFill>
        <p:spPr>
          <a:xfrm rot="20500805">
            <a:off x="5200497" y="4417362"/>
            <a:ext cx="1493760" cy="952272"/>
          </a:xfrm>
          <a:prstGeom prst="rect">
            <a:avLst/>
          </a:prstGeom>
        </p:spPr>
      </p:pic>
      <p:pic>
        <p:nvPicPr>
          <p:cNvPr id="95" name="Picture 16" descr="Smartphone, Teléfono Móvil, Androide, Tecnología">
            <a:extLst>
              <a:ext uri="{FF2B5EF4-FFF2-40B4-BE49-F238E27FC236}">
                <a16:creationId xmlns:a16="http://schemas.microsoft.com/office/drawing/2014/main" id="{C74343E3-8775-B52C-3743-950AA5AB89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95649" y="2150019"/>
            <a:ext cx="594650" cy="8556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descr="A picture containing toy, doll&#10;&#10;Description automatically generated">
            <a:extLst>
              <a:ext uri="{FF2B5EF4-FFF2-40B4-BE49-F238E27FC236}">
                <a16:creationId xmlns:a16="http://schemas.microsoft.com/office/drawing/2014/main" id="{DBA6A601-D264-A808-436F-0674496BA8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34073" y="1922314"/>
            <a:ext cx="696505" cy="1575058"/>
          </a:xfrm>
          <a:prstGeom prst="rect">
            <a:avLst/>
          </a:prstGeom>
        </p:spPr>
      </p:pic>
      <p:pic>
        <p:nvPicPr>
          <p:cNvPr id="97" name="Picture 4" descr="Escuela, Libro De Ejercicios, Estudiar">
            <a:extLst>
              <a:ext uri="{FF2B5EF4-FFF2-40B4-BE49-F238E27FC236}">
                <a16:creationId xmlns:a16="http://schemas.microsoft.com/office/drawing/2014/main" id="{50135676-B0C9-BAB4-9D89-92DA893A12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41223" y="4046754"/>
            <a:ext cx="884634" cy="118415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Cuna, Cama, Hospital, Paciente, Cuidado">
            <a:extLst>
              <a:ext uri="{FF2B5EF4-FFF2-40B4-BE49-F238E27FC236}">
                <a16:creationId xmlns:a16="http://schemas.microsoft.com/office/drawing/2014/main" id="{CA8D18F5-B168-39DA-41A0-6EC3F5DE38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4359" y="4322304"/>
            <a:ext cx="1890113" cy="1290437"/>
          </a:xfrm>
          <a:prstGeom prst="rect">
            <a:avLst/>
          </a:prstGeom>
          <a:noFill/>
          <a:extLst>
            <a:ext uri="{909E8E84-426E-40DD-AFC4-6F175D3DCCD1}">
              <a14:hiddenFill xmlns:a14="http://schemas.microsoft.com/office/drawing/2010/main">
                <a:solidFill>
                  <a:srgbClr val="FFFFFF"/>
                </a:solidFill>
              </a14:hiddenFill>
            </a:ext>
          </a:extLst>
        </p:spPr>
      </p:pic>
      <p:pic>
        <p:nvPicPr>
          <p:cNvPr id="99" name="Graphic 98" descr="Teacher">
            <a:extLst>
              <a:ext uri="{FF2B5EF4-FFF2-40B4-BE49-F238E27FC236}">
                <a16:creationId xmlns:a16="http://schemas.microsoft.com/office/drawing/2014/main" id="{4DDC54AC-D71F-D8C7-D9E1-C666162378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0" y="468597"/>
            <a:ext cx="914400" cy="914400"/>
          </a:xfrm>
          <a:prstGeom prst="rect">
            <a:avLst/>
          </a:prstGeom>
        </p:spPr>
      </p:pic>
      <p:sp>
        <p:nvSpPr>
          <p:cNvPr id="100" name="Speech Bubble: Rectangle with Corners Rounded 99">
            <a:extLst>
              <a:ext uri="{FF2B5EF4-FFF2-40B4-BE49-F238E27FC236}">
                <a16:creationId xmlns:a16="http://schemas.microsoft.com/office/drawing/2014/main" id="{5E599D75-A1D8-C51C-2063-0B5FC53BE57C}"/>
              </a:ext>
            </a:extLst>
          </p:cNvPr>
          <p:cNvSpPr/>
          <p:nvPr/>
        </p:nvSpPr>
        <p:spPr>
          <a:xfrm>
            <a:off x="986324" y="850908"/>
            <a:ext cx="5268195" cy="533859"/>
          </a:xfrm>
          <a:prstGeom prst="wedgeRoundRectCallout">
            <a:avLst>
              <a:gd name="adj1" fmla="val -55961"/>
              <a:gd name="adj2" fmla="val -4240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¿Qué </a:t>
            </a:r>
            <a:r>
              <a:rPr lang="en-GB" sz="2800" b="1" dirty="0" err="1">
                <a:solidFill>
                  <a:schemeClr val="bg1"/>
                </a:solidFill>
                <a:latin typeface="Century Gothic" panose="020B0502020202020204" pitchFamily="34" charset="0"/>
              </a:rPr>
              <a:t>objeto</a:t>
            </a:r>
            <a:r>
              <a:rPr lang="en-GB" sz="2800" b="1" dirty="0">
                <a:solidFill>
                  <a:schemeClr val="bg1"/>
                </a:solidFill>
                <a:latin typeface="Century Gothic" panose="020B0502020202020204" pitchFamily="34" charset="0"/>
              </a:rPr>
              <a:t> es? Escribe a-g</a:t>
            </a:r>
          </a:p>
        </p:txBody>
      </p:sp>
      <p:sp>
        <p:nvSpPr>
          <p:cNvPr id="101" name="TextBox 100">
            <a:extLst>
              <a:ext uri="{FF2B5EF4-FFF2-40B4-BE49-F238E27FC236}">
                <a16:creationId xmlns:a16="http://schemas.microsoft.com/office/drawing/2014/main" id="{EE645575-D552-BD02-4843-E62A462B0FEA}"/>
              </a:ext>
            </a:extLst>
          </p:cNvPr>
          <p:cNvSpPr txBox="1"/>
          <p:nvPr/>
        </p:nvSpPr>
        <p:spPr>
          <a:xfrm>
            <a:off x="9194472" y="5840484"/>
            <a:ext cx="3038412" cy="707886"/>
          </a:xfrm>
          <a:prstGeom prst="rect">
            <a:avLst/>
          </a:prstGeom>
          <a:solidFill>
            <a:srgbClr val="C0E399"/>
          </a:solidFill>
        </p:spPr>
        <p:txBody>
          <a:bodyPr wrap="square" rtlCol="0">
            <a:spAutoFit/>
          </a:bodyPr>
          <a:lstStyle/>
          <a:p>
            <a:pPr algn="ctr"/>
            <a:r>
              <a:rPr lang="en-GB" sz="2000" b="1" dirty="0">
                <a:solidFill>
                  <a:srgbClr val="002060"/>
                </a:solidFill>
                <a:latin typeface="Century Gothic" panose="020B0502020202020204" pitchFamily="34" charset="0"/>
              </a:rPr>
              <a:t>la </a:t>
            </a:r>
            <a:r>
              <a:rPr lang="en-GB" sz="2000" dirty="0">
                <a:solidFill>
                  <a:srgbClr val="002060"/>
                </a:solidFill>
                <a:latin typeface="Century Gothic" panose="020B0502020202020204" pitchFamily="34" charset="0"/>
              </a:rPr>
              <a:t>= the (fem., sing.)</a:t>
            </a:r>
          </a:p>
          <a:p>
            <a:pPr algn="ctr"/>
            <a:r>
              <a:rPr lang="en-GB" sz="2000" b="1" dirty="0" err="1">
                <a:solidFill>
                  <a:srgbClr val="002060"/>
                </a:solidFill>
                <a:latin typeface="Century Gothic" panose="020B0502020202020204" pitchFamily="34" charset="0"/>
              </a:rPr>
              <a:t>objeto</a:t>
            </a:r>
            <a:r>
              <a:rPr lang="en-GB" sz="2000" dirty="0">
                <a:solidFill>
                  <a:srgbClr val="002060"/>
                </a:solidFill>
                <a:latin typeface="Century Gothic" panose="020B0502020202020204" pitchFamily="34" charset="0"/>
              </a:rPr>
              <a:t> = object</a:t>
            </a:r>
          </a:p>
        </p:txBody>
      </p:sp>
      <p:sp>
        <p:nvSpPr>
          <p:cNvPr id="93" name="Rectangle 92">
            <a:hlinkClick r:id="" action="ppaction://noaction">
              <a:snd r:embed="rId8" name="19_Eestaactivo.wav"/>
            </a:hlinkClick>
            <a:extLst>
              <a:ext uri="{FF2B5EF4-FFF2-40B4-BE49-F238E27FC236}">
                <a16:creationId xmlns:a16="http://schemas.microsoft.com/office/drawing/2014/main" id="{2EEB5CCA-BE93-4CDF-0B87-090DEB60480A}"/>
              </a:ext>
            </a:extLst>
          </p:cNvPr>
          <p:cNvSpPr/>
          <p:nvPr/>
        </p:nvSpPr>
        <p:spPr>
          <a:xfrm>
            <a:off x="10852048" y="3609021"/>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g</a:t>
            </a:r>
          </a:p>
        </p:txBody>
      </p:sp>
    </p:spTree>
    <p:extLst>
      <p:ext uri="{BB962C8B-B14F-4D97-AF65-F5344CB8AC3E}">
        <p14:creationId xmlns:p14="http://schemas.microsoft.com/office/powerpoint/2010/main" val="34862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4" grpId="0" animBg="1"/>
      <p:bldP spid="85" grpId="0" animBg="1"/>
      <p:bldP spid="8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2511</Words>
  <Application>Microsoft Office PowerPoint</Application>
  <PresentationFormat>Widescreen</PresentationFormat>
  <Paragraphs>417</Paragraphs>
  <Slides>14</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Calibri Light</vt:lpstr>
      <vt:lpstr>Century Gothic</vt:lpstr>
      <vt:lpstr>docs-Century Gothic</vt:lpstr>
      <vt:lpstr>Dreaming Outloud Pro</vt:lpstr>
      <vt:lpstr>Dreaming Outloud Script Pro</vt:lpstr>
      <vt:lpstr>Ink Free</vt:lpstr>
      <vt:lpstr>Jumble</vt:lpstr>
      <vt:lpstr>Modern Love</vt:lpstr>
      <vt:lpstr>Segoe Print</vt:lpstr>
      <vt:lpstr>squeaky chalk sound</vt:lpstr>
      <vt:lpstr>Office Theme</vt:lpstr>
      <vt:lpstr>español, con Sofía</vt:lpstr>
      <vt:lpstr>Describing me and others</vt:lpstr>
      <vt:lpstr>pronunciar</vt:lpstr>
      <vt:lpstr>pronunciar</vt:lpstr>
      <vt:lpstr>pronunciar</vt:lpstr>
      <vt:lpstr>Handout vocabulario</vt:lpstr>
      <vt:lpstr>Tener:</vt:lpstr>
      <vt:lpstr>leer</vt:lpstr>
      <vt:lpstr>Handout vocabulario</vt:lpstr>
      <vt:lpstr>hablar y escuchar</vt:lpstr>
      <vt:lpstr>escuchar</vt:lpstr>
      <vt:lpstr>vocabulario</vt:lpstr>
      <vt:lpstr>¡adiós!</vt:lpstr>
      <vt:lpstr>Handout: vocabulario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Paula Vázquez-Valero</cp:lastModifiedBy>
  <cp:revision>31</cp:revision>
  <dcterms:created xsi:type="dcterms:W3CDTF">2021-09-17T15:21:32Z</dcterms:created>
  <dcterms:modified xsi:type="dcterms:W3CDTF">2023-07-01T11:55:08Z</dcterms:modified>
</cp:coreProperties>
</file>