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517" r:id="rId3"/>
    <p:sldId id="391" r:id="rId4"/>
    <p:sldId id="518" r:id="rId5"/>
    <p:sldId id="523" r:id="rId6"/>
    <p:sldId id="524" r:id="rId7"/>
    <p:sldId id="525" r:id="rId8"/>
    <p:sldId id="526" r:id="rId9"/>
    <p:sldId id="494" r:id="rId10"/>
    <p:sldId id="511" r:id="rId11"/>
    <p:sldId id="512" r:id="rId12"/>
    <p:sldId id="513" r:id="rId13"/>
    <p:sldId id="514" r:id="rId14"/>
    <p:sldId id="515" r:id="rId15"/>
    <p:sldId id="504" r:id="rId16"/>
    <p:sldId id="491" r:id="rId17"/>
    <p:sldId id="390" r:id="rId18"/>
    <p:sldId id="5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5EF"/>
    <a:srgbClr val="86CFE2"/>
    <a:srgbClr val="FF6699"/>
    <a:srgbClr val="87E3E1"/>
    <a:srgbClr val="FF3399"/>
    <a:srgbClr val="FF0066"/>
    <a:srgbClr val="32B498"/>
    <a:srgbClr val="00CC99"/>
    <a:srgbClr val="165044"/>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320C9-C61F-4497-8542-55DA33E97006}" v="23" dt="2023-07-17T14:25:54.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57814" autoAdjust="0"/>
  </p:normalViewPr>
  <p:slideViewPr>
    <p:cSldViewPr snapToGrid="0">
      <p:cViewPr varScale="1">
        <p:scale>
          <a:sx n="47" d="100"/>
          <a:sy n="47" d="100"/>
        </p:scale>
        <p:origin x="1502" y="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B20320C9-C61F-4497-8542-55DA33E97006}"/>
    <pc:docChg chg="custSel modSld">
      <pc:chgData name="Tom Dawes" userId="fe899cd594ff6f3a" providerId="LiveId" clId="{B20320C9-C61F-4497-8542-55DA33E97006}" dt="2023-07-17T14:25:54.963" v="27"/>
      <pc:docMkLst>
        <pc:docMk/>
      </pc:docMkLst>
      <pc:sldChg chg="addSp delSp modSp mod">
        <pc:chgData name="Tom Dawes" userId="fe899cd594ff6f3a" providerId="LiveId" clId="{B20320C9-C61F-4497-8542-55DA33E97006}" dt="2023-07-17T14:25:40.374" v="19"/>
        <pc:sldMkLst>
          <pc:docMk/>
          <pc:sldMk cId="2229926420" sldId="511"/>
        </pc:sldMkLst>
        <pc:spChg chg="del">
          <ac:chgData name="Tom Dawes" userId="fe899cd594ff6f3a" providerId="LiveId" clId="{B20320C9-C61F-4497-8542-55DA33E97006}" dt="2023-07-17T14:25:40.077" v="18" actId="478"/>
          <ac:spMkLst>
            <pc:docMk/>
            <pc:sldMk cId="2229926420" sldId="511"/>
            <ac:spMk id="6" creationId="{A925D076-9B90-5AF0-DDF8-2B6BF1B8F445}"/>
          </ac:spMkLst>
        </pc:spChg>
        <pc:spChg chg="add mod">
          <ac:chgData name="Tom Dawes" userId="fe899cd594ff6f3a" providerId="LiveId" clId="{B20320C9-C61F-4497-8542-55DA33E97006}" dt="2023-07-17T14:25:40.374" v="19"/>
          <ac:spMkLst>
            <pc:docMk/>
            <pc:sldMk cId="2229926420" sldId="511"/>
            <ac:spMk id="15" creationId="{5FE30FF3-462B-BB54-F027-E9ABBFA985D7}"/>
          </ac:spMkLst>
        </pc:spChg>
      </pc:sldChg>
      <pc:sldChg chg="addSp delSp modSp mod">
        <pc:chgData name="Tom Dawes" userId="fe899cd594ff6f3a" providerId="LiveId" clId="{B20320C9-C61F-4497-8542-55DA33E97006}" dt="2023-07-17T14:25:43.683" v="21"/>
        <pc:sldMkLst>
          <pc:docMk/>
          <pc:sldMk cId="148575818" sldId="512"/>
        </pc:sldMkLst>
        <pc:spChg chg="del">
          <ac:chgData name="Tom Dawes" userId="fe899cd594ff6f3a" providerId="LiveId" clId="{B20320C9-C61F-4497-8542-55DA33E97006}" dt="2023-07-17T14:25:43.396" v="20" actId="478"/>
          <ac:spMkLst>
            <pc:docMk/>
            <pc:sldMk cId="148575818" sldId="512"/>
            <ac:spMk id="6" creationId="{8122791C-1BF3-7AB6-5427-2937E78E87CA}"/>
          </ac:spMkLst>
        </pc:spChg>
        <pc:spChg chg="add mod">
          <ac:chgData name="Tom Dawes" userId="fe899cd594ff6f3a" providerId="LiveId" clId="{B20320C9-C61F-4497-8542-55DA33E97006}" dt="2023-07-17T14:25:43.683" v="21"/>
          <ac:spMkLst>
            <pc:docMk/>
            <pc:sldMk cId="148575818" sldId="512"/>
            <ac:spMk id="15" creationId="{94491182-50AE-6323-1F13-9365579691F8}"/>
          </ac:spMkLst>
        </pc:spChg>
      </pc:sldChg>
      <pc:sldChg chg="addSp delSp modSp mod">
        <pc:chgData name="Tom Dawes" userId="fe899cd594ff6f3a" providerId="LiveId" clId="{B20320C9-C61F-4497-8542-55DA33E97006}" dt="2023-07-17T14:25:47.753" v="23"/>
        <pc:sldMkLst>
          <pc:docMk/>
          <pc:sldMk cId="200709444" sldId="513"/>
        </pc:sldMkLst>
        <pc:spChg chg="del">
          <ac:chgData name="Tom Dawes" userId="fe899cd594ff6f3a" providerId="LiveId" clId="{B20320C9-C61F-4497-8542-55DA33E97006}" dt="2023-07-17T14:25:47.481" v="22" actId="478"/>
          <ac:spMkLst>
            <pc:docMk/>
            <pc:sldMk cId="200709444" sldId="513"/>
            <ac:spMk id="6" creationId="{578DFEFC-37CC-E3FA-4D63-B8A07A3C46E4}"/>
          </ac:spMkLst>
        </pc:spChg>
        <pc:spChg chg="add mod">
          <ac:chgData name="Tom Dawes" userId="fe899cd594ff6f3a" providerId="LiveId" clId="{B20320C9-C61F-4497-8542-55DA33E97006}" dt="2023-07-17T14:25:47.753" v="23"/>
          <ac:spMkLst>
            <pc:docMk/>
            <pc:sldMk cId="200709444" sldId="513"/>
            <ac:spMk id="15" creationId="{7E1D4A2D-61B9-A9E3-B25A-65E6694FC4A2}"/>
          </ac:spMkLst>
        </pc:spChg>
      </pc:sldChg>
      <pc:sldChg chg="addSp delSp modSp mod">
        <pc:chgData name="Tom Dawes" userId="fe899cd594ff6f3a" providerId="LiveId" clId="{B20320C9-C61F-4497-8542-55DA33E97006}" dt="2023-07-17T14:25:51.083" v="25"/>
        <pc:sldMkLst>
          <pc:docMk/>
          <pc:sldMk cId="4057247402" sldId="514"/>
        </pc:sldMkLst>
        <pc:spChg chg="del">
          <ac:chgData name="Tom Dawes" userId="fe899cd594ff6f3a" providerId="LiveId" clId="{B20320C9-C61F-4497-8542-55DA33E97006}" dt="2023-07-17T14:25:50.761" v="24" actId="478"/>
          <ac:spMkLst>
            <pc:docMk/>
            <pc:sldMk cId="4057247402" sldId="514"/>
            <ac:spMk id="6" creationId="{18C48B95-C86D-6D28-4F69-04811CCB1960}"/>
          </ac:spMkLst>
        </pc:spChg>
        <pc:spChg chg="add mod">
          <ac:chgData name="Tom Dawes" userId="fe899cd594ff6f3a" providerId="LiveId" clId="{B20320C9-C61F-4497-8542-55DA33E97006}" dt="2023-07-17T14:25:51.083" v="25"/>
          <ac:spMkLst>
            <pc:docMk/>
            <pc:sldMk cId="4057247402" sldId="514"/>
            <ac:spMk id="15" creationId="{EDD2981B-B699-DC2A-0CEB-15B07F5CFD28}"/>
          </ac:spMkLst>
        </pc:spChg>
      </pc:sldChg>
      <pc:sldChg chg="addSp delSp modSp mod">
        <pc:chgData name="Tom Dawes" userId="fe899cd594ff6f3a" providerId="LiveId" clId="{B20320C9-C61F-4497-8542-55DA33E97006}" dt="2023-07-17T14:25:54.963" v="27"/>
        <pc:sldMkLst>
          <pc:docMk/>
          <pc:sldMk cId="129250781" sldId="515"/>
        </pc:sldMkLst>
        <pc:spChg chg="del">
          <ac:chgData name="Tom Dawes" userId="fe899cd594ff6f3a" providerId="LiveId" clId="{B20320C9-C61F-4497-8542-55DA33E97006}" dt="2023-07-17T14:25:54.690" v="26" actId="478"/>
          <ac:spMkLst>
            <pc:docMk/>
            <pc:sldMk cId="129250781" sldId="515"/>
            <ac:spMk id="6" creationId="{1B32CDD1-A63A-0D43-5FCF-C32649C348B4}"/>
          </ac:spMkLst>
        </pc:spChg>
        <pc:spChg chg="add mod">
          <ac:chgData name="Tom Dawes" userId="fe899cd594ff6f3a" providerId="LiveId" clId="{B20320C9-C61F-4497-8542-55DA33E97006}" dt="2023-07-17T14:25:54.963" v="27"/>
          <ac:spMkLst>
            <pc:docMk/>
            <pc:sldMk cId="129250781" sldId="515"/>
            <ac:spMk id="15" creationId="{191E4D5D-A648-ED0F-05A9-2723EEB14B41}"/>
          </ac:spMkLst>
        </pc:spChg>
      </pc:sldChg>
      <pc:sldChg chg="modAnim">
        <pc:chgData name="Tom Dawes" userId="fe899cd594ff6f3a" providerId="LiveId" clId="{B20320C9-C61F-4497-8542-55DA33E97006}" dt="2023-07-17T14:24:04.255" v="9"/>
        <pc:sldMkLst>
          <pc:docMk/>
          <pc:sldMk cId="0" sldId="517"/>
        </pc:sldMkLst>
      </pc:sldChg>
      <pc:sldChg chg="addSp delSp modSp mod">
        <pc:chgData name="Tom Dawes" userId="fe899cd594ff6f3a" providerId="LiveId" clId="{B20320C9-C61F-4497-8542-55DA33E97006}" dt="2023-07-17T14:24:52.349" v="11"/>
        <pc:sldMkLst>
          <pc:docMk/>
          <pc:sldMk cId="467304885" sldId="523"/>
        </pc:sldMkLst>
        <pc:spChg chg="add mod">
          <ac:chgData name="Tom Dawes" userId="fe899cd594ff6f3a" providerId="LiveId" clId="{B20320C9-C61F-4497-8542-55DA33E97006}" dt="2023-07-17T14:24:52.349" v="11"/>
          <ac:spMkLst>
            <pc:docMk/>
            <pc:sldMk cId="467304885" sldId="523"/>
            <ac:spMk id="5" creationId="{E77D5A70-6402-8307-4827-E72D9DDD547C}"/>
          </ac:spMkLst>
        </pc:spChg>
        <pc:spChg chg="del">
          <ac:chgData name="Tom Dawes" userId="fe899cd594ff6f3a" providerId="LiveId" clId="{B20320C9-C61F-4497-8542-55DA33E97006}" dt="2023-07-17T14:24:51.950" v="10" actId="478"/>
          <ac:spMkLst>
            <pc:docMk/>
            <pc:sldMk cId="467304885" sldId="523"/>
            <ac:spMk id="33" creationId="{66D61C81-5D8E-AF1A-E5A2-BD8A8465D9CA}"/>
          </ac:spMkLst>
        </pc:spChg>
      </pc:sldChg>
      <pc:sldChg chg="addSp delSp modSp mod">
        <pc:chgData name="Tom Dawes" userId="fe899cd594ff6f3a" providerId="LiveId" clId="{B20320C9-C61F-4497-8542-55DA33E97006}" dt="2023-07-17T14:24:55.508" v="13"/>
        <pc:sldMkLst>
          <pc:docMk/>
          <pc:sldMk cId="1225332161" sldId="524"/>
        </pc:sldMkLst>
        <pc:spChg chg="add mod">
          <ac:chgData name="Tom Dawes" userId="fe899cd594ff6f3a" providerId="LiveId" clId="{B20320C9-C61F-4497-8542-55DA33E97006}" dt="2023-07-17T14:24:55.508" v="13"/>
          <ac:spMkLst>
            <pc:docMk/>
            <pc:sldMk cId="1225332161" sldId="524"/>
            <ac:spMk id="3" creationId="{80781B0F-BB27-8F36-8328-FF2451262E66}"/>
          </ac:spMkLst>
        </pc:spChg>
        <pc:spChg chg="del">
          <ac:chgData name="Tom Dawes" userId="fe899cd594ff6f3a" providerId="LiveId" clId="{B20320C9-C61F-4497-8542-55DA33E97006}" dt="2023-07-17T14:24:55.309" v="12" actId="478"/>
          <ac:spMkLst>
            <pc:docMk/>
            <pc:sldMk cId="1225332161" sldId="524"/>
            <ac:spMk id="33" creationId="{66D61C81-5D8E-AF1A-E5A2-BD8A8465D9CA}"/>
          </ac:spMkLst>
        </pc:spChg>
      </pc:sldChg>
      <pc:sldChg chg="addSp delSp modSp mod">
        <pc:chgData name="Tom Dawes" userId="fe899cd594ff6f3a" providerId="LiveId" clId="{B20320C9-C61F-4497-8542-55DA33E97006}" dt="2023-07-17T14:25:00.525" v="15"/>
        <pc:sldMkLst>
          <pc:docMk/>
          <pc:sldMk cId="152767957" sldId="525"/>
        </pc:sldMkLst>
        <pc:spChg chg="add mod">
          <ac:chgData name="Tom Dawes" userId="fe899cd594ff6f3a" providerId="LiveId" clId="{B20320C9-C61F-4497-8542-55DA33E97006}" dt="2023-07-17T14:25:00.525" v="15"/>
          <ac:spMkLst>
            <pc:docMk/>
            <pc:sldMk cId="152767957" sldId="525"/>
            <ac:spMk id="5" creationId="{6CADE014-DA27-FEF3-DE04-BF934C9199CB}"/>
          </ac:spMkLst>
        </pc:spChg>
        <pc:spChg chg="del">
          <ac:chgData name="Tom Dawes" userId="fe899cd594ff6f3a" providerId="LiveId" clId="{B20320C9-C61F-4497-8542-55DA33E97006}" dt="2023-07-17T14:25:00.213" v="14" actId="478"/>
          <ac:spMkLst>
            <pc:docMk/>
            <pc:sldMk cId="152767957" sldId="525"/>
            <ac:spMk id="33" creationId="{66D61C81-5D8E-AF1A-E5A2-BD8A8465D9CA}"/>
          </ac:spMkLst>
        </pc:spChg>
      </pc:sldChg>
      <pc:sldChg chg="addSp delSp modSp mod">
        <pc:chgData name="Tom Dawes" userId="fe899cd594ff6f3a" providerId="LiveId" clId="{B20320C9-C61F-4497-8542-55DA33E97006}" dt="2023-07-17T14:25:05.573" v="17"/>
        <pc:sldMkLst>
          <pc:docMk/>
          <pc:sldMk cId="2745183003" sldId="526"/>
        </pc:sldMkLst>
        <pc:spChg chg="add mod">
          <ac:chgData name="Tom Dawes" userId="fe899cd594ff6f3a" providerId="LiveId" clId="{B20320C9-C61F-4497-8542-55DA33E97006}" dt="2023-07-17T14:25:05.573" v="17"/>
          <ac:spMkLst>
            <pc:docMk/>
            <pc:sldMk cId="2745183003" sldId="526"/>
            <ac:spMk id="3" creationId="{F3C7EC24-57B5-55C7-B3CF-FA557160D121}"/>
          </ac:spMkLst>
        </pc:spChg>
        <pc:spChg chg="del">
          <ac:chgData name="Tom Dawes" userId="fe899cd594ff6f3a" providerId="LiveId" clId="{B20320C9-C61F-4497-8542-55DA33E97006}" dt="2023-07-17T14:25:05" v="16" actId="478"/>
          <ac:spMkLst>
            <pc:docMk/>
            <pc:sldMk cId="2745183003" sldId="526"/>
            <ac:spMk id="33" creationId="{66D61C81-5D8E-AF1A-E5A2-BD8A8465D9CA}"/>
          </ac:spMkLst>
        </pc:spChg>
      </pc:sldChg>
    </pc:docChg>
  </pc:docChgLst>
  <pc:docChgLst>
    <pc:chgData name="Paula Vázquez-Valero" userId="3a0e46d7-2099-40af-a155-aa45b68bfff3" providerId="ADAL" clId="{92F00D01-AF4E-4FA2-B23A-14F482DD06AE}"/>
    <pc:docChg chg="undo custSel addSld delSld modSld">
      <pc:chgData name="Paula Vázquez-Valero" userId="3a0e46d7-2099-40af-a155-aa45b68bfff3" providerId="ADAL" clId="{92F00D01-AF4E-4FA2-B23A-14F482DD06AE}" dt="2023-07-01T20:08:26.450" v="34"/>
      <pc:docMkLst>
        <pc:docMk/>
      </pc:docMkLst>
      <pc:sldChg chg="add del">
        <pc:chgData name="Paula Vázquez-Valero" userId="3a0e46d7-2099-40af-a155-aa45b68bfff3" providerId="ADAL" clId="{92F00D01-AF4E-4FA2-B23A-14F482DD06AE}" dt="2023-06-30T18:46:47.183" v="1"/>
        <pc:sldMkLst>
          <pc:docMk/>
          <pc:sldMk cId="0" sldId="257"/>
        </pc:sldMkLst>
      </pc:sldChg>
      <pc:sldChg chg="del">
        <pc:chgData name="Paula Vázquez-Valero" userId="3a0e46d7-2099-40af-a155-aa45b68bfff3" providerId="ADAL" clId="{92F00D01-AF4E-4FA2-B23A-14F482DD06AE}" dt="2023-06-30T18:46:47.015" v="0" actId="47"/>
        <pc:sldMkLst>
          <pc:docMk/>
          <pc:sldMk cId="0" sldId="382"/>
        </pc:sldMkLst>
      </pc:sldChg>
      <pc:sldChg chg="addSp delSp modSp add mod">
        <pc:chgData name="Paula Vázquez-Valero" userId="3a0e46d7-2099-40af-a155-aa45b68bfff3" providerId="ADAL" clId="{92F00D01-AF4E-4FA2-B23A-14F482DD06AE}" dt="2023-07-01T20:08:26.450" v="34"/>
        <pc:sldMkLst>
          <pc:docMk/>
          <pc:sldMk cId="3420970712" sldId="390"/>
        </pc:sldMkLst>
        <pc:spChg chg="add mod">
          <ac:chgData name="Paula Vázquez-Valero" userId="3a0e46d7-2099-40af-a155-aa45b68bfff3" providerId="ADAL" clId="{92F00D01-AF4E-4FA2-B23A-14F482DD06AE}" dt="2023-07-01T20:08:26.450" v="34"/>
          <ac:spMkLst>
            <pc:docMk/>
            <pc:sldMk cId="3420970712" sldId="390"/>
            <ac:spMk id="4" creationId="{FAF06012-4157-5A56-2110-AEAEF8C65C44}"/>
          </ac:spMkLst>
        </pc:spChg>
        <pc:spChg chg="add mod">
          <ac:chgData name="Paula Vázquez-Valero" userId="3a0e46d7-2099-40af-a155-aa45b68bfff3" providerId="ADAL" clId="{92F00D01-AF4E-4FA2-B23A-14F482DD06AE}" dt="2023-07-01T20:08:26.450" v="34"/>
          <ac:spMkLst>
            <pc:docMk/>
            <pc:sldMk cId="3420970712" sldId="390"/>
            <ac:spMk id="5" creationId="{BFF9CFD4-13AA-7D0D-2ED0-8F9BE31ACD61}"/>
          </ac:spMkLst>
        </pc:spChg>
        <pc:spChg chg="del">
          <ac:chgData name="Paula Vázquez-Valero" userId="3a0e46d7-2099-40af-a155-aa45b68bfff3" providerId="ADAL" clId="{92F00D01-AF4E-4FA2-B23A-14F482DD06AE}" dt="2023-07-01T20:08:25.992" v="33" actId="478"/>
          <ac:spMkLst>
            <pc:docMk/>
            <pc:sldMk cId="3420970712" sldId="390"/>
            <ac:spMk id="17" creationId="{9F48F418-73AD-CDBB-FD33-2F938E487C9A}"/>
          </ac:spMkLst>
        </pc:spChg>
        <pc:spChg chg="mod">
          <ac:chgData name="Paula Vázquez-Valero" userId="3a0e46d7-2099-40af-a155-aa45b68bfff3" providerId="ADAL" clId="{92F00D01-AF4E-4FA2-B23A-14F482DD06AE}" dt="2023-07-01T20:08:24.015" v="32" actId="1036"/>
          <ac:spMkLst>
            <pc:docMk/>
            <pc:sldMk cId="3420970712" sldId="390"/>
            <ac:spMk id="18" creationId="{849B2860-FBD3-1AB5-AFBA-0513B6F0F12B}"/>
          </ac:spMkLst>
        </pc:spChg>
        <pc:picChg chg="add mod">
          <ac:chgData name="Paula Vázquez-Valero" userId="3a0e46d7-2099-40af-a155-aa45b68bfff3" providerId="ADAL" clId="{92F00D01-AF4E-4FA2-B23A-14F482DD06AE}" dt="2023-07-01T20:08:26.450" v="34"/>
          <ac:picMkLst>
            <pc:docMk/>
            <pc:sldMk cId="3420970712" sldId="390"/>
            <ac:picMk id="3" creationId="{EE16CFE4-B742-F2AF-31C8-4034CF1DED72}"/>
          </ac:picMkLst>
        </pc:picChg>
        <pc:picChg chg="del">
          <ac:chgData name="Paula Vázquez-Valero" userId="3a0e46d7-2099-40af-a155-aa45b68bfff3" providerId="ADAL" clId="{92F00D01-AF4E-4FA2-B23A-14F482DD06AE}" dt="2023-07-01T20:08:16.783" v="10" actId="478"/>
          <ac:picMkLst>
            <pc:docMk/>
            <pc:sldMk cId="3420970712" sldId="390"/>
            <ac:picMk id="16" creationId="{1D75C48E-4EE4-0AA4-6FCF-EFB9C2C4C2DF}"/>
          </ac:picMkLst>
        </pc:picChg>
      </pc:sldChg>
      <pc:sldChg chg="add del">
        <pc:chgData name="Paula Vázquez-Valero" userId="3a0e46d7-2099-40af-a155-aa45b68bfff3" providerId="ADAL" clId="{92F00D01-AF4E-4FA2-B23A-14F482DD06AE}" dt="2023-06-30T18:46:47.183" v="1"/>
        <pc:sldMkLst>
          <pc:docMk/>
          <pc:sldMk cId="481295933" sldId="391"/>
        </pc:sldMkLst>
      </pc:sldChg>
      <pc:sldChg chg="del">
        <pc:chgData name="Paula Vázquez-Valero" userId="3a0e46d7-2099-40af-a155-aa45b68bfff3" providerId="ADAL" clId="{92F00D01-AF4E-4FA2-B23A-14F482DD06AE}" dt="2023-06-30T18:46:47.015" v="0" actId="47"/>
        <pc:sldMkLst>
          <pc:docMk/>
          <pc:sldMk cId="3213183886" sldId="396"/>
        </pc:sldMkLst>
      </pc:sldChg>
      <pc:sldChg chg="addSp delSp modSp add del mod">
        <pc:chgData name="Paula Vázquez-Valero" userId="3a0e46d7-2099-40af-a155-aa45b68bfff3" providerId="ADAL" clId="{92F00D01-AF4E-4FA2-B23A-14F482DD06AE}" dt="2023-07-01T20:08:08.823" v="8"/>
        <pc:sldMkLst>
          <pc:docMk/>
          <pc:sldMk cId="35592238" sldId="491"/>
        </pc:sldMkLst>
        <pc:spChg chg="del">
          <ac:chgData name="Paula Vázquez-Valero" userId="3a0e46d7-2099-40af-a155-aa45b68bfff3" providerId="ADAL" clId="{92F00D01-AF4E-4FA2-B23A-14F482DD06AE}" dt="2023-07-01T20:08:08.503" v="7" actId="478"/>
          <ac:spMkLst>
            <pc:docMk/>
            <pc:sldMk cId="35592238" sldId="491"/>
            <ac:spMk id="4" creationId="{6961D776-9404-6982-DD29-69AEF21763BD}"/>
          </ac:spMkLst>
        </pc:spChg>
        <pc:spChg chg="add mod">
          <ac:chgData name="Paula Vázquez-Valero" userId="3a0e46d7-2099-40af-a155-aa45b68bfff3" providerId="ADAL" clId="{92F00D01-AF4E-4FA2-B23A-14F482DD06AE}" dt="2023-07-01T20:08:08.823" v="8"/>
          <ac:spMkLst>
            <pc:docMk/>
            <pc:sldMk cId="35592238" sldId="491"/>
            <ac:spMk id="6" creationId="{28319383-48FA-9583-BD72-C06F333ADD19}"/>
          </ac:spMkLst>
        </pc:spChg>
        <pc:spChg chg="add mod">
          <ac:chgData name="Paula Vázquez-Valero" userId="3a0e46d7-2099-40af-a155-aa45b68bfff3" providerId="ADAL" clId="{92F00D01-AF4E-4FA2-B23A-14F482DD06AE}" dt="2023-07-01T20:08:08.823" v="8"/>
          <ac:spMkLst>
            <pc:docMk/>
            <pc:sldMk cId="35592238" sldId="491"/>
            <ac:spMk id="7" creationId="{DA16FDEB-B70E-4745-E495-8F5CBC092BB7}"/>
          </ac:spMkLst>
        </pc:spChg>
        <pc:picChg chg="del">
          <ac:chgData name="Paula Vázquez-Valero" userId="3a0e46d7-2099-40af-a155-aa45b68bfff3" providerId="ADAL" clId="{92F00D01-AF4E-4FA2-B23A-14F482DD06AE}" dt="2023-07-01T20:08:08.503" v="7" actId="478"/>
          <ac:picMkLst>
            <pc:docMk/>
            <pc:sldMk cId="35592238" sldId="491"/>
            <ac:picMk id="3" creationId="{54C255CB-9ECB-9A38-8029-FF1C89EE98DF}"/>
          </ac:picMkLst>
        </pc:picChg>
        <pc:picChg chg="add mod">
          <ac:chgData name="Paula Vázquez-Valero" userId="3a0e46d7-2099-40af-a155-aa45b68bfff3" providerId="ADAL" clId="{92F00D01-AF4E-4FA2-B23A-14F482DD06AE}" dt="2023-07-01T20:08:08.823" v="8"/>
          <ac:picMkLst>
            <pc:docMk/>
            <pc:sldMk cId="35592238" sldId="491"/>
            <ac:picMk id="5" creationId="{2F2DEED3-C82D-E97F-9313-81BA68EE8F88}"/>
          </ac:picMkLst>
        </pc:picChg>
      </pc:sldChg>
      <pc:sldChg chg="add del">
        <pc:chgData name="Paula Vázquez-Valero" userId="3a0e46d7-2099-40af-a155-aa45b68bfff3" providerId="ADAL" clId="{92F00D01-AF4E-4FA2-B23A-14F482DD06AE}" dt="2023-06-30T18:46:47.183" v="1"/>
        <pc:sldMkLst>
          <pc:docMk/>
          <pc:sldMk cId="3641826144" sldId="494"/>
        </pc:sldMkLst>
      </pc:sldChg>
      <pc:sldChg chg="add del">
        <pc:chgData name="Paula Vázquez-Valero" userId="3a0e46d7-2099-40af-a155-aa45b68bfff3" providerId="ADAL" clId="{92F00D01-AF4E-4FA2-B23A-14F482DD06AE}" dt="2023-06-30T18:46:47.183" v="1"/>
        <pc:sldMkLst>
          <pc:docMk/>
          <pc:sldMk cId="535101963" sldId="504"/>
        </pc:sldMkLst>
      </pc:sldChg>
      <pc:sldChg chg="del">
        <pc:chgData name="Paula Vázquez-Valero" userId="3a0e46d7-2099-40af-a155-aa45b68bfff3" providerId="ADAL" clId="{92F00D01-AF4E-4FA2-B23A-14F482DD06AE}" dt="2023-06-30T18:46:47.015" v="0" actId="47"/>
        <pc:sldMkLst>
          <pc:docMk/>
          <pc:sldMk cId="3775384223" sldId="506"/>
        </pc:sldMkLst>
      </pc:sldChg>
      <pc:sldChg chg="del">
        <pc:chgData name="Paula Vázquez-Valero" userId="3a0e46d7-2099-40af-a155-aa45b68bfff3" providerId="ADAL" clId="{92F00D01-AF4E-4FA2-B23A-14F482DD06AE}" dt="2023-06-30T18:46:47.015" v="0" actId="47"/>
        <pc:sldMkLst>
          <pc:docMk/>
          <pc:sldMk cId="2473514837" sldId="507"/>
        </pc:sldMkLst>
      </pc:sldChg>
      <pc:sldChg chg="del">
        <pc:chgData name="Paula Vázquez-Valero" userId="3a0e46d7-2099-40af-a155-aa45b68bfff3" providerId="ADAL" clId="{92F00D01-AF4E-4FA2-B23A-14F482DD06AE}" dt="2023-06-30T18:46:47.015" v="0" actId="47"/>
        <pc:sldMkLst>
          <pc:docMk/>
          <pc:sldMk cId="1300986389" sldId="508"/>
        </pc:sldMkLst>
      </pc:sldChg>
      <pc:sldChg chg="del">
        <pc:chgData name="Paula Vázquez-Valero" userId="3a0e46d7-2099-40af-a155-aa45b68bfff3" providerId="ADAL" clId="{92F00D01-AF4E-4FA2-B23A-14F482DD06AE}" dt="2023-06-30T18:46:47.015" v="0" actId="47"/>
        <pc:sldMkLst>
          <pc:docMk/>
          <pc:sldMk cId="1364929335" sldId="509"/>
        </pc:sldMkLst>
      </pc:sldChg>
      <pc:sldChg chg="del">
        <pc:chgData name="Paula Vázquez-Valero" userId="3a0e46d7-2099-40af-a155-aa45b68bfff3" providerId="ADAL" clId="{92F00D01-AF4E-4FA2-B23A-14F482DD06AE}" dt="2023-06-30T18:46:47.015" v="0" actId="47"/>
        <pc:sldMkLst>
          <pc:docMk/>
          <pc:sldMk cId="3344250001" sldId="510"/>
        </pc:sldMkLst>
      </pc:sldChg>
      <pc:sldChg chg="add del">
        <pc:chgData name="Paula Vázquez-Valero" userId="3a0e46d7-2099-40af-a155-aa45b68bfff3" providerId="ADAL" clId="{92F00D01-AF4E-4FA2-B23A-14F482DD06AE}" dt="2023-06-30T18:46:47.183" v="1"/>
        <pc:sldMkLst>
          <pc:docMk/>
          <pc:sldMk cId="2229926420" sldId="511"/>
        </pc:sldMkLst>
      </pc:sldChg>
      <pc:sldChg chg="add del">
        <pc:chgData name="Paula Vázquez-Valero" userId="3a0e46d7-2099-40af-a155-aa45b68bfff3" providerId="ADAL" clId="{92F00D01-AF4E-4FA2-B23A-14F482DD06AE}" dt="2023-06-30T18:46:47.183" v="1"/>
        <pc:sldMkLst>
          <pc:docMk/>
          <pc:sldMk cId="148575818" sldId="512"/>
        </pc:sldMkLst>
      </pc:sldChg>
      <pc:sldChg chg="add del">
        <pc:chgData name="Paula Vázquez-Valero" userId="3a0e46d7-2099-40af-a155-aa45b68bfff3" providerId="ADAL" clId="{92F00D01-AF4E-4FA2-B23A-14F482DD06AE}" dt="2023-06-30T18:46:47.183" v="1"/>
        <pc:sldMkLst>
          <pc:docMk/>
          <pc:sldMk cId="200709444" sldId="513"/>
        </pc:sldMkLst>
      </pc:sldChg>
      <pc:sldChg chg="add del">
        <pc:chgData name="Paula Vázquez-Valero" userId="3a0e46d7-2099-40af-a155-aa45b68bfff3" providerId="ADAL" clId="{92F00D01-AF4E-4FA2-B23A-14F482DD06AE}" dt="2023-06-30T18:46:47.183" v="1"/>
        <pc:sldMkLst>
          <pc:docMk/>
          <pc:sldMk cId="4057247402" sldId="514"/>
        </pc:sldMkLst>
      </pc:sldChg>
      <pc:sldChg chg="add del">
        <pc:chgData name="Paula Vázquez-Valero" userId="3a0e46d7-2099-40af-a155-aa45b68bfff3" providerId="ADAL" clId="{92F00D01-AF4E-4FA2-B23A-14F482DD06AE}" dt="2023-06-30T18:46:47.183" v="1"/>
        <pc:sldMkLst>
          <pc:docMk/>
          <pc:sldMk cId="129250781" sldId="515"/>
        </pc:sldMkLst>
      </pc:sldChg>
      <pc:sldChg chg="del">
        <pc:chgData name="Paula Vázquez-Valero" userId="3a0e46d7-2099-40af-a155-aa45b68bfff3" providerId="ADAL" clId="{92F00D01-AF4E-4FA2-B23A-14F482DD06AE}" dt="2023-06-30T18:46:47.015" v="0" actId="47"/>
        <pc:sldMkLst>
          <pc:docMk/>
          <pc:sldMk cId="2423935553" sldId="516"/>
        </pc:sldMkLst>
      </pc:sldChg>
      <pc:sldChg chg="modSp add mod modAnim">
        <pc:chgData name="Paula Vázquez-Valero" userId="3a0e46d7-2099-40af-a155-aa45b68bfff3" providerId="ADAL" clId="{92F00D01-AF4E-4FA2-B23A-14F482DD06AE}" dt="2023-07-01T20:05:51.200" v="6"/>
        <pc:sldMkLst>
          <pc:docMk/>
          <pc:sldMk cId="0" sldId="517"/>
        </pc:sldMkLst>
        <pc:spChg chg="mod">
          <ac:chgData name="Paula Vázquez-Valero" userId="3a0e46d7-2099-40af-a155-aa45b68bfff3" providerId="ADAL" clId="{92F00D01-AF4E-4FA2-B23A-14F482DD06AE}" dt="2023-06-30T19:32:04.779" v="4" actId="1036"/>
          <ac:spMkLst>
            <pc:docMk/>
            <pc:sldMk cId="0" sldId="517"/>
            <ac:spMk id="19" creationId="{10AF6421-0FA2-49A5-23A6-04DF2EE14D1C}"/>
          </ac:spMkLst>
        </pc:spChg>
      </pc:sldChg>
      <pc:sldChg chg="add">
        <pc:chgData name="Paula Vázquez-Valero" userId="3a0e46d7-2099-40af-a155-aa45b68bfff3" providerId="ADAL" clId="{92F00D01-AF4E-4FA2-B23A-14F482DD06AE}" dt="2023-06-30T18:46:47.183" v="1"/>
        <pc:sldMkLst>
          <pc:docMk/>
          <pc:sldMk cId="2717188890" sldId="518"/>
        </pc:sldMkLst>
      </pc:sldChg>
      <pc:sldChg chg="add">
        <pc:chgData name="Paula Vázquez-Valero" userId="3a0e46d7-2099-40af-a155-aa45b68bfff3" providerId="ADAL" clId="{92F00D01-AF4E-4FA2-B23A-14F482DD06AE}" dt="2023-06-30T18:46:47.183" v="1"/>
        <pc:sldMkLst>
          <pc:docMk/>
          <pc:sldMk cId="467304885" sldId="523"/>
        </pc:sldMkLst>
      </pc:sldChg>
      <pc:sldChg chg="add">
        <pc:chgData name="Paula Vázquez-Valero" userId="3a0e46d7-2099-40af-a155-aa45b68bfff3" providerId="ADAL" clId="{92F00D01-AF4E-4FA2-B23A-14F482DD06AE}" dt="2023-06-30T18:46:47.183" v="1"/>
        <pc:sldMkLst>
          <pc:docMk/>
          <pc:sldMk cId="1225332161" sldId="524"/>
        </pc:sldMkLst>
      </pc:sldChg>
      <pc:sldChg chg="add">
        <pc:chgData name="Paula Vázquez-Valero" userId="3a0e46d7-2099-40af-a155-aa45b68bfff3" providerId="ADAL" clId="{92F00D01-AF4E-4FA2-B23A-14F482DD06AE}" dt="2023-06-30T18:46:47.183" v="1"/>
        <pc:sldMkLst>
          <pc:docMk/>
          <pc:sldMk cId="152767957" sldId="525"/>
        </pc:sldMkLst>
      </pc:sldChg>
      <pc:sldChg chg="add">
        <pc:chgData name="Paula Vázquez-Valero" userId="3a0e46d7-2099-40af-a155-aa45b68bfff3" providerId="ADAL" clId="{92F00D01-AF4E-4FA2-B23A-14F482DD06AE}" dt="2023-06-30T18:46:47.183" v="1"/>
        <pc:sldMkLst>
          <pc:docMk/>
          <pc:sldMk cId="2745183003" sldId="526"/>
        </pc:sldMkLst>
      </pc:sldChg>
      <pc:sldChg chg="add">
        <pc:chgData name="Paula Vázquez-Valero" userId="3a0e46d7-2099-40af-a155-aa45b68bfff3" providerId="ADAL" clId="{92F00D01-AF4E-4FA2-B23A-14F482DD06AE}" dt="2023-06-30T18:46:47.183" v="1"/>
        <pc:sldMkLst>
          <pc:docMk/>
          <pc:sldMk cId="4083488016" sldId="5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26E36-24C6-41D0-8518-9C0BAF9A0495}" type="datetimeFigureOut">
              <a:rPr lang="en-GB" smtClean="0"/>
              <a:t>17/07/2023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AC20B-0A76-4E3C-870C-91B961C12021}" type="slidenum">
              <a:rPr lang="en-GB" smtClean="0"/>
              <a:t>‹#›</a:t>
            </a:fld>
            <a:endParaRPr lang="en-GB"/>
          </a:p>
        </p:txBody>
      </p:sp>
    </p:spTree>
    <p:extLst>
      <p:ext uri="{BB962C8B-B14F-4D97-AF65-F5344CB8AC3E}">
        <p14:creationId xmlns:p14="http://schemas.microsoft.com/office/powerpoint/2010/main" val="405328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3864"/>
                </a:solidFill>
                <a:effectLst/>
                <a:latin typeface="Calibri" panose="020F0502020204030204" pitchFamily="34" charset="0"/>
                <a:ea typeface="Arial"/>
                <a:cs typeface="Arial"/>
                <a:sym typeface="Arial"/>
              </a:rPr>
              <a:t>Phonics: </a:t>
            </a:r>
            <a:r>
              <a:rPr lang="en-GB" sz="1200" b="1" dirty="0" err="1">
                <a:solidFill>
                  <a:srgbClr val="1F3864"/>
                </a:solidFill>
                <a:latin typeface="Arial"/>
                <a:ea typeface="Arial"/>
                <a:cs typeface="Arial"/>
                <a:sym typeface="Arial"/>
              </a:rPr>
              <a:t>decir</a:t>
            </a:r>
            <a:r>
              <a:rPr lang="en-GB" sz="1200" b="1" dirty="0">
                <a:solidFill>
                  <a:srgbClr val="1F3864"/>
                </a:solidFill>
                <a:latin typeface="Arial"/>
                <a:ea typeface="Arial"/>
                <a:cs typeface="Arial"/>
                <a:sym typeface="Arial"/>
              </a:rPr>
              <a:t> </a:t>
            </a:r>
            <a:r>
              <a:rPr lang="en-GB" sz="1200" b="0" dirty="0">
                <a:solidFill>
                  <a:srgbClr val="1F3864"/>
                </a:solidFill>
                <a:latin typeface="Arial"/>
                <a:ea typeface="Arial"/>
                <a:cs typeface="Arial"/>
                <a:sym typeface="Arial"/>
              </a:rPr>
              <a:t>[32]</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i="0" u="none" strike="noStrike" dirty="0">
                <a:solidFill>
                  <a:srgbClr val="1F3864"/>
                </a:solidFill>
                <a:effectLst/>
                <a:latin typeface="docs-Century Gothic"/>
              </a:rPr>
              <a:t>Vocabulary</a:t>
            </a:r>
            <a:r>
              <a:rPr lang="en-GB" sz="1200" b="0" i="0" u="none" strike="noStrike" dirty="0">
                <a:solidFill>
                  <a:srgbClr val="1F3864"/>
                </a:solidFill>
                <a:effectLst/>
                <a:latin typeface="docs-Century Gothic"/>
              </a:rPr>
              <a:t>: </a:t>
            </a:r>
            <a:r>
              <a:rPr lang="es-ES" b="0" i="0" u="none" strike="noStrike" dirty="0">
                <a:solidFill>
                  <a:srgbClr val="FF0000"/>
                </a:solidFill>
                <a:effectLst/>
                <a:latin typeface="docs-Century Gothic"/>
              </a:rPr>
              <a:t> </a:t>
            </a:r>
            <a:r>
              <a:rPr lang="es-ES" b="1" i="0" u="none" strike="noStrike" dirty="0">
                <a:solidFill>
                  <a:srgbClr val="FF0000"/>
                </a:solidFill>
                <a:effectLst/>
                <a:latin typeface="docs-Century Gothic"/>
              </a:rPr>
              <a:t>tiene</a:t>
            </a:r>
            <a:r>
              <a:rPr lang="es-ES" b="0" i="0" u="none" strike="noStrike" dirty="0">
                <a:solidFill>
                  <a:srgbClr val="FF0000"/>
                </a:solidFill>
                <a:effectLst/>
                <a:latin typeface="docs-Century Gothic"/>
              </a:rPr>
              <a:t> [19] </a:t>
            </a:r>
            <a:r>
              <a:rPr lang="es-ES" b="1" i="0" u="none" strike="noStrike" dirty="0">
                <a:solidFill>
                  <a:srgbClr val="FF0000"/>
                </a:solidFill>
                <a:effectLst/>
                <a:latin typeface="docs-Century Gothic"/>
              </a:rPr>
              <a:t>amigo</a:t>
            </a:r>
            <a:r>
              <a:rPr lang="es-ES" b="0" i="0" u="none" strike="noStrike" dirty="0">
                <a:solidFill>
                  <a:srgbClr val="FF0000"/>
                </a:solidFill>
                <a:effectLst/>
                <a:latin typeface="docs-Century Gothic"/>
              </a:rPr>
              <a:t> [210] </a:t>
            </a:r>
            <a:r>
              <a:rPr lang="es-ES" b="1" i="0" u="none" strike="noStrike" dirty="0">
                <a:solidFill>
                  <a:srgbClr val="FF0000"/>
                </a:solidFill>
                <a:effectLst/>
                <a:latin typeface="docs-Century Gothic"/>
              </a:rPr>
              <a:t>amiga</a:t>
            </a:r>
            <a:r>
              <a:rPr lang="es-ES" b="0" i="0" u="none" strike="noStrike" dirty="0">
                <a:solidFill>
                  <a:srgbClr val="FF0000"/>
                </a:solidFill>
                <a:effectLst/>
                <a:latin typeface="docs-Century Gothic"/>
              </a:rPr>
              <a:t> [210]  </a:t>
            </a:r>
            <a:r>
              <a:rPr lang="es-ES" b="1" i="0" u="none" strike="noStrike" dirty="0">
                <a:solidFill>
                  <a:srgbClr val="FF0000"/>
                </a:solidFill>
                <a:effectLst/>
                <a:latin typeface="docs-Century Gothic"/>
              </a:rPr>
              <a:t>bicicleta</a:t>
            </a:r>
            <a:r>
              <a:rPr lang="es-ES" b="0" i="0" u="none" strike="noStrike" dirty="0">
                <a:solidFill>
                  <a:srgbClr val="FF0000"/>
                </a:solidFill>
                <a:effectLst/>
                <a:latin typeface="docs-Century Gothic"/>
              </a:rPr>
              <a:t> [3684] </a:t>
            </a:r>
            <a:r>
              <a:rPr lang="es-ES" b="1" i="0" u="none" strike="noStrike" dirty="0">
                <a:solidFill>
                  <a:srgbClr val="FF0000"/>
                </a:solidFill>
                <a:effectLst/>
                <a:latin typeface="docs-Century Gothic"/>
              </a:rPr>
              <a:t>cama</a:t>
            </a:r>
            <a:r>
              <a:rPr lang="es-ES" b="0" i="0" u="none" strike="noStrike" dirty="0">
                <a:solidFill>
                  <a:srgbClr val="FF0000"/>
                </a:solidFill>
                <a:effectLst/>
                <a:latin typeface="docs-Century Gothic"/>
              </a:rPr>
              <a:t> [609]</a:t>
            </a:r>
            <a:r>
              <a:rPr lang="es-ES" b="1" i="0" u="none" strike="noStrike" dirty="0">
                <a:solidFill>
                  <a:srgbClr val="FF0000"/>
                </a:solidFill>
                <a:effectLst/>
                <a:latin typeface="docs-Century Gothic"/>
              </a:rPr>
              <a:t> gato </a:t>
            </a:r>
            <a:r>
              <a:rPr lang="es-ES" b="0" i="0" u="none" strike="noStrike" dirty="0">
                <a:solidFill>
                  <a:srgbClr val="FF0000"/>
                </a:solidFill>
                <a:effectLst/>
                <a:latin typeface="docs-Century Gothic"/>
              </a:rPr>
              <a:t>[1728] </a:t>
            </a: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0" dirty="0"/>
              <a:t>la [1] </a:t>
            </a:r>
            <a:r>
              <a:rPr lang="en-GB" sz="1800" b="0" dirty="0" err="1"/>
              <a:t>espalda</a:t>
            </a:r>
            <a:r>
              <a:rPr lang="en-GB" sz="1800" b="0" dirty="0"/>
              <a:t> [942]</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Tengo una pelota y una </a:t>
            </a:r>
            <a:r>
              <a:rPr lang="en-GB" sz="1200" b="0" kern="1200" dirty="0" err="1">
                <a:solidFill>
                  <a:schemeClr val="tx1"/>
                </a:solidFill>
                <a:effectLst/>
                <a:latin typeface="+mn-lt"/>
                <a:ea typeface="+mn-ea"/>
                <a:cs typeface="+mn-cs"/>
              </a:rPr>
              <a:t>bicicleta</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517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[3/6]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Tiene un </a:t>
            </a:r>
            <a:r>
              <a:rPr lang="en-GB" sz="1200" b="0" kern="1200" dirty="0" err="1">
                <a:solidFill>
                  <a:schemeClr val="tx1"/>
                </a:solidFill>
                <a:effectLst/>
                <a:latin typeface="+mn-lt"/>
                <a:ea typeface="+mn-ea"/>
                <a:cs typeface="+mn-cs"/>
              </a:rPr>
              <a:t>cuaderno</a:t>
            </a:r>
            <a:r>
              <a:rPr lang="en-GB" sz="1200" b="0" kern="1200" dirty="0">
                <a:solidFill>
                  <a:schemeClr val="tx1"/>
                </a:solidFill>
                <a:effectLst/>
                <a:latin typeface="+mn-lt"/>
                <a:ea typeface="+mn-ea"/>
                <a:cs typeface="+mn-cs"/>
              </a:rPr>
              <a:t> y un </a:t>
            </a:r>
            <a:r>
              <a:rPr lang="en-GB" sz="1200" b="0" kern="1200" dirty="0" err="1">
                <a:solidFill>
                  <a:schemeClr val="tx1"/>
                </a:solidFill>
                <a:effectLst/>
                <a:latin typeface="+mn-lt"/>
                <a:ea typeface="+mn-ea"/>
                <a:cs typeface="+mn-cs"/>
              </a:rPr>
              <a:t>bolígrafo</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470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[4/6]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Rubén </a:t>
            </a:r>
            <a:r>
              <a:rPr lang="en-GB" sz="1200" b="0" kern="1200" dirty="0" err="1">
                <a:solidFill>
                  <a:schemeClr val="tx1"/>
                </a:solidFill>
                <a:effectLst/>
                <a:latin typeface="+mn-lt"/>
                <a:ea typeface="+mn-ea"/>
                <a:cs typeface="+mn-cs"/>
              </a:rPr>
              <a:t>tiene</a:t>
            </a:r>
            <a:r>
              <a:rPr lang="en-GB" sz="1200" b="0" kern="1200" dirty="0">
                <a:solidFill>
                  <a:schemeClr val="tx1"/>
                </a:solidFill>
                <a:effectLst/>
                <a:latin typeface="+mn-lt"/>
                <a:ea typeface="+mn-ea"/>
                <a:cs typeface="+mn-cs"/>
              </a:rPr>
              <a:t> una amiga y un </a:t>
            </a:r>
            <a:r>
              <a:rPr lang="en-GB" sz="1200" b="0" kern="1200" dirty="0" err="1">
                <a:solidFill>
                  <a:schemeClr val="tx1"/>
                </a:solidFill>
                <a:effectLst/>
                <a:latin typeface="+mn-lt"/>
                <a:ea typeface="+mn-ea"/>
                <a:cs typeface="+mn-cs"/>
              </a:rPr>
              <a:t>gato</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233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[5/6]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Santi </a:t>
            </a:r>
            <a:r>
              <a:rPr lang="en-GB" sz="1200" b="0" kern="1200" dirty="0" err="1">
                <a:solidFill>
                  <a:schemeClr val="tx1"/>
                </a:solidFill>
                <a:effectLst/>
                <a:latin typeface="+mn-lt"/>
                <a:ea typeface="+mn-ea"/>
                <a:cs typeface="+mn-cs"/>
              </a:rPr>
              <a:t>tiene</a:t>
            </a:r>
            <a:r>
              <a:rPr lang="en-GB" sz="1200" b="0" kern="1200" dirty="0">
                <a:solidFill>
                  <a:schemeClr val="tx1"/>
                </a:solidFill>
                <a:effectLst/>
                <a:latin typeface="+mn-lt"/>
                <a:ea typeface="+mn-ea"/>
                <a:cs typeface="+mn-cs"/>
              </a:rPr>
              <a:t> una pelota y </a:t>
            </a:r>
            <a:r>
              <a:rPr lang="en-GB" sz="1200" b="0" kern="1200" dirty="0" err="1">
                <a:solidFill>
                  <a:schemeClr val="tx1"/>
                </a:solidFill>
                <a:effectLst/>
                <a:latin typeface="+mn-lt"/>
                <a:ea typeface="+mn-ea"/>
                <a:cs typeface="+mn-cs"/>
              </a:rPr>
              <a:t>Manchita</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tiene</a:t>
            </a:r>
            <a:r>
              <a:rPr lang="en-GB" sz="1200" b="0" kern="1200" dirty="0">
                <a:solidFill>
                  <a:schemeClr val="tx1"/>
                </a:solidFill>
                <a:effectLst/>
                <a:latin typeface="+mn-lt"/>
                <a:ea typeface="+mn-ea"/>
                <a:cs typeface="+mn-cs"/>
              </a:rPr>
              <a:t> una </a:t>
            </a:r>
            <a:r>
              <a:rPr lang="en-GB" sz="1200" b="0" kern="1200" dirty="0" err="1">
                <a:solidFill>
                  <a:schemeClr val="tx1"/>
                </a:solidFill>
                <a:effectLst/>
                <a:latin typeface="+mn-lt"/>
                <a:ea typeface="+mn-ea"/>
                <a:cs typeface="+mn-cs"/>
              </a:rPr>
              <a:t>cama</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60256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[6/6]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Tengo una </a:t>
            </a:r>
            <a:r>
              <a:rPr lang="en-GB" sz="1200" b="0" kern="1200" dirty="0" err="1">
                <a:solidFill>
                  <a:schemeClr val="tx1"/>
                </a:solidFill>
                <a:effectLst/>
                <a:latin typeface="+mn-lt"/>
                <a:ea typeface="+mn-ea"/>
                <a:cs typeface="+mn-cs"/>
              </a:rPr>
              <a:t>cámara</a:t>
            </a:r>
            <a:r>
              <a:rPr lang="en-GB" sz="1200" b="0" kern="1200" dirty="0">
                <a:solidFill>
                  <a:schemeClr val="tx1"/>
                </a:solidFill>
                <a:effectLst/>
                <a:latin typeface="+mn-lt"/>
                <a:ea typeface="+mn-ea"/>
                <a:cs typeface="+mn-cs"/>
              </a:rPr>
              <a:t>, un </a:t>
            </a:r>
            <a:r>
              <a:rPr lang="en-GB" sz="1200" b="0" kern="1200" dirty="0" err="1">
                <a:solidFill>
                  <a:schemeClr val="tx1"/>
                </a:solidFill>
                <a:effectLst/>
                <a:latin typeface="+mn-lt"/>
                <a:ea typeface="+mn-ea"/>
                <a:cs typeface="+mn-cs"/>
              </a:rPr>
              <a:t>teléfono</a:t>
            </a:r>
            <a:r>
              <a:rPr lang="en-GB" sz="1200" b="0" kern="1200" dirty="0">
                <a:solidFill>
                  <a:schemeClr val="tx1"/>
                </a:solidFill>
                <a:effectLst/>
                <a:latin typeface="+mn-lt"/>
                <a:ea typeface="+mn-ea"/>
                <a:cs typeface="+mn-cs"/>
              </a:rPr>
              <a:t> y una mochila.</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6376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Do before follow up 5</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knowledge about </a:t>
            </a:r>
            <a:r>
              <a:rPr lang="en-GB" b="0" i="1" dirty="0" err="1"/>
              <a:t>tener</a:t>
            </a:r>
            <a:r>
              <a:rPr lang="en-GB" b="0" i="1" dirty="0"/>
              <a:t> </a:t>
            </a:r>
            <a:r>
              <a:rPr lang="en-GB" b="0" dirty="0"/>
              <a:t>and draw attention to the multiple translations of </a:t>
            </a:r>
            <a:r>
              <a:rPr lang="en-GB" b="0" i="1" dirty="0" err="1"/>
              <a:t>tiene</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paced animations to present the new knowledge.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correctly use ‘</a:t>
            </a:r>
            <a:r>
              <a:rPr lang="en-GB" b="0" dirty="0" err="1"/>
              <a:t>tengo</a:t>
            </a:r>
            <a:r>
              <a:rPr lang="en-GB" b="0" dirty="0"/>
              <a:t>’ &amp; ‘</a:t>
            </a:r>
            <a:r>
              <a:rPr lang="en-GB" b="0" dirty="0" err="1"/>
              <a:t>tiene</a:t>
            </a:r>
            <a:r>
              <a:rPr lang="en-GB" b="0" dirty="0"/>
              <a:t>’  ‘un’ and ‘una’ in written production.</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endParaRPr lang="en-GB" dirty="0"/>
          </a:p>
          <a:p>
            <a:pPr marL="228600" lvl="0" indent="-228600" algn="l" rtl="0">
              <a:spcBef>
                <a:spcPts val="0"/>
              </a:spcBef>
              <a:spcAft>
                <a:spcPts val="0"/>
              </a:spcAft>
              <a:buAutoNum type="arabicPeriod"/>
            </a:pPr>
            <a:r>
              <a:rPr lang="en-GB" b="0" dirty="0"/>
              <a:t>Tell pupils to translate the sentences using the vocabulary from the lesson. They can use the words in the frame to support their writing but will have to think carefully about translating ‘I have’ and ‘s/he has’, as well as a /an.</a:t>
            </a:r>
          </a:p>
          <a:p>
            <a:pPr marL="228600" lvl="0" indent="-228600" algn="l" rtl="0">
              <a:spcBef>
                <a:spcPts val="0"/>
              </a:spcBef>
              <a:spcAft>
                <a:spcPts val="0"/>
              </a:spcAft>
              <a:buAutoNum type="arabicPeriod"/>
            </a:pPr>
            <a:r>
              <a:rPr lang="en-GB" b="0" dirty="0"/>
              <a:t>Click to bring up reminder about a / an.</a:t>
            </a:r>
          </a:p>
          <a:p>
            <a:pPr marL="228600" lvl="0" indent="-228600" algn="l" rtl="0">
              <a:spcBef>
                <a:spcPts val="0"/>
              </a:spcBef>
              <a:spcAft>
                <a:spcPts val="0"/>
              </a:spcAft>
              <a:buAutoNum type="arabicPeriod"/>
            </a:pPr>
            <a:r>
              <a:rPr lang="en-GB" b="0" dirty="0"/>
              <a:t>Click to bring up reminder about punctuation and capital letters.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380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98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041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[ci] in contrast with [ca] [co] [cu] and practise SSC [ci] in a read aloud task. </a:t>
            </a:r>
            <a:br>
              <a:rPr lang="en-GB" b="0" dirty="0"/>
            </a:b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endParaRPr lang="en-GB" dirty="0"/>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AutoNum type="arabicPeriod"/>
            </a:pPr>
            <a:r>
              <a:rPr lang="en-GB" dirty="0"/>
              <a:t>Click to bring up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tick and/or write the correct sound </a:t>
            </a:r>
            <a:r>
              <a:rPr lang="en-GB" b="0" dirty="0"/>
              <a:t>[ca] [co] [cu] [ci]</a:t>
            </a:r>
          </a:p>
          <a:p>
            <a:pPr marL="0" lvl="0" indent="0" algn="l" rtl="0">
              <a:spcBef>
                <a:spcPts val="0"/>
              </a:spcBef>
              <a:spcAft>
                <a:spcPts val="0"/>
              </a:spcAft>
              <a:buNone/>
            </a:pPr>
            <a:r>
              <a:rPr lang="en-GB" dirty="0"/>
              <a:t>4.   Click to bring up Part B and read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Partner A writes down 4 words from the 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6.   P</a:t>
            </a:r>
            <a:r>
              <a:rPr lang="en-GB" baseline="0" dirty="0"/>
              <a:t>artner B continues to face the board.  Partner A, with their finger, writes the four chosen words on Partner B’s back. Partner B says the word as soon as s/he recognises it. Partner A can award 1 point for correctly getting the word and 1 for correct pronunciation.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7. </a:t>
            </a:r>
            <a:r>
              <a:rPr lang="en-GB" baseline="0" dirty="0"/>
              <a:t>Partner then swap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Teachers circulate to listen to pupils’ pronunciation and praise/correct as necessary.</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Transcript </a:t>
            </a:r>
            <a:br>
              <a:rPr lang="en-GB" dirty="0"/>
            </a:br>
            <a:r>
              <a:rPr lang="en-GB" dirty="0"/>
              <a:t>[EJ] </a:t>
            </a:r>
            <a:r>
              <a:rPr lang="en-GB" dirty="0" err="1"/>
              <a:t>cima</a:t>
            </a:r>
            <a:endParaRPr lang="en-GB" dirty="0"/>
          </a:p>
          <a:p>
            <a:pPr marL="0" lvl="0" indent="0" algn="l" rtl="0">
              <a:spcBef>
                <a:spcPts val="0"/>
              </a:spcBef>
              <a:spcAft>
                <a:spcPts val="0"/>
              </a:spcAft>
              <a:buNone/>
            </a:pPr>
            <a:r>
              <a:rPr lang="en-GB" dirty="0"/>
              <a:t>[1] </a:t>
            </a:r>
            <a:r>
              <a:rPr lang="en-GB" dirty="0" err="1"/>
              <a:t>cocina</a:t>
            </a:r>
            <a:endParaRPr lang="en-GB" dirty="0"/>
          </a:p>
          <a:p>
            <a:pPr marL="0" lvl="0" indent="0" algn="l" rtl="0">
              <a:spcBef>
                <a:spcPts val="0"/>
              </a:spcBef>
              <a:spcAft>
                <a:spcPts val="0"/>
              </a:spcAft>
              <a:buNone/>
            </a:pPr>
            <a:r>
              <a:rPr lang="en-GB" dirty="0"/>
              <a:t>[2] </a:t>
            </a:r>
            <a:r>
              <a:rPr lang="en-GB" dirty="0" err="1"/>
              <a:t>cien</a:t>
            </a:r>
            <a:endParaRPr lang="en-GB" dirty="0"/>
          </a:p>
          <a:p>
            <a:pPr marL="0" lvl="0" indent="0" algn="l" rtl="0">
              <a:spcBef>
                <a:spcPts val="0"/>
              </a:spcBef>
              <a:spcAft>
                <a:spcPts val="0"/>
              </a:spcAft>
              <a:buNone/>
            </a:pPr>
            <a:r>
              <a:rPr lang="en-GB" dirty="0"/>
              <a:t>[3] cucaracha</a:t>
            </a:r>
            <a:br>
              <a:rPr lang="en-GB" dirty="0"/>
            </a:br>
            <a:r>
              <a:rPr lang="en-GB" dirty="0"/>
              <a:t>[4] </a:t>
            </a:r>
            <a:r>
              <a:rPr lang="en-GB" dirty="0" err="1"/>
              <a:t>cama</a:t>
            </a:r>
            <a:endParaRPr lang="en-GB" dirty="0"/>
          </a:p>
          <a:p>
            <a:pPr marL="0" lvl="0" indent="0" algn="l" rtl="0">
              <a:spcBef>
                <a:spcPts val="0"/>
              </a:spcBef>
              <a:spcAft>
                <a:spcPts val="0"/>
              </a:spcAft>
              <a:buNone/>
            </a:pPr>
            <a:r>
              <a:rPr lang="en-GB" dirty="0"/>
              <a:t>[5] piscina</a:t>
            </a: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a:t>la</a:t>
            </a:r>
            <a:r>
              <a:rPr lang="en-GB" sz="1800" b="0" dirty="0"/>
              <a:t> [1] </a:t>
            </a:r>
            <a:r>
              <a:rPr lang="en-GB" sz="1800" b="1" dirty="0" err="1"/>
              <a:t>espalda</a:t>
            </a:r>
            <a:r>
              <a:rPr lang="en-GB" sz="1800" b="0" dirty="0"/>
              <a:t> [942]</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comprehension of new vocabulary and its correct association with the appropriate indefinite article (word for ‘a/an’).</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instruction in Spanish.</a:t>
            </a:r>
            <a:endParaRPr lang="en-GB" dirty="0"/>
          </a:p>
          <a:p>
            <a:pPr marL="0" lvl="0" indent="0" algn="l" rtl="0">
              <a:spcBef>
                <a:spcPts val="0"/>
              </a:spcBef>
              <a:spcAft>
                <a:spcPts val="0"/>
              </a:spcAft>
              <a:buNone/>
            </a:pPr>
            <a:r>
              <a:rPr lang="en-GB" b="0" dirty="0"/>
              <a:t>2. Pupils to identify the gender of the nouns (all nouns introduced in week 9 or 10) and write down the words in the correct column.</a:t>
            </a:r>
          </a:p>
          <a:p>
            <a:pPr marL="0" lvl="0" indent="0" algn="l" rtl="0">
              <a:spcBef>
                <a:spcPts val="0"/>
              </a:spcBef>
              <a:spcAft>
                <a:spcPts val="0"/>
              </a:spcAft>
              <a:buNone/>
            </a:pPr>
            <a:r>
              <a:rPr lang="en-GB" b="0" dirty="0"/>
              <a:t>3. Answers appear on click in the order the words are listed (top left to right) to allow individual pupils to volunteer answers. </a:t>
            </a:r>
            <a:br>
              <a:rPr lang="en-GB" b="0" dirty="0"/>
            </a:br>
            <a:r>
              <a:rPr lang="en-GB" b="0" dirty="0"/>
              <a:t>4. Teacher to elicit English word meanings (or numbers, if known in Spanish) and click to reveal correct answers.</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a:t>
            </a:r>
            <a:r>
              <a:rPr lang="en-GB" b="0" dirty="0"/>
              <a:t>1/5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listening out for the verbs ‘</a:t>
            </a:r>
            <a:r>
              <a:rPr lang="en-GB" b="0" dirty="0" err="1"/>
              <a:t>tengo</a:t>
            </a:r>
            <a:r>
              <a:rPr lang="en-GB" b="0" dirty="0"/>
              <a:t>’ &amp; ‘</a:t>
            </a:r>
            <a:r>
              <a:rPr lang="en-GB" b="0" dirty="0" err="1"/>
              <a:t>tiene</a:t>
            </a:r>
            <a:r>
              <a:rPr lang="en-GB" b="0" dirty="0"/>
              <a:t>’ and process the person of the verb they refer to. To then practise processing the meaning of both the newly introduced and revisited vocabulary.</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The following instructions apply to the next 5 slides.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this is a delayed dictation activity. They will hear a sentence out loud twice and they will have to retain that sentence in their working memory (picturing it in their heads!) for 3 seconds.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Note: they can choose to use the help on the board or turn away to do the full sentence without looking – encourage pupils to choose their own level of challenge.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the audio button to hear the audio. Click to start timer once you’ve played the sentence twice.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Once the time is up, the instruction ‘escribe’ will come up and they need to write the whole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verb, again to show its meaning, and again to show the vocabulary meanings.</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8855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2/5</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8367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Slide 3/5</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867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Slide 4/5</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3870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Slide 5/5</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8208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a:t>
            </a:r>
            <a:r>
              <a:rPr lang="en-GB" b="0" baseline="0" dirty="0"/>
              <a:t>practise oral sentence building, deciding between the target features of </a:t>
            </a:r>
            <a:r>
              <a:rPr lang="en-GB" b="0" baseline="0" dirty="0" err="1"/>
              <a:t>tengo</a:t>
            </a:r>
            <a:r>
              <a:rPr lang="en-GB" b="0" baseline="0" dirty="0"/>
              <a:t> and </a:t>
            </a:r>
            <a:r>
              <a:rPr lang="en-GB" b="0" baseline="0" dirty="0" err="1"/>
              <a:t>tiene</a:t>
            </a:r>
            <a:r>
              <a:rPr lang="en-GB" b="0" baseline="0" dirty="0"/>
              <a:t>, un and una, and different vocabulary from this week.</a:t>
            </a:r>
          </a:p>
          <a:p>
            <a:pPr marL="0" marR="0" lvl="0" indent="0" algn="l" rtl="0">
              <a:lnSpc>
                <a:spcPct val="100000"/>
              </a:lnSpc>
              <a:spcBef>
                <a:spcPts val="0"/>
              </a:spcBef>
              <a:spcAft>
                <a:spcPts val="0"/>
              </a:spcAft>
              <a:buClr>
                <a:schemeClr val="dk1"/>
              </a:buClr>
              <a:buSzPts val="1200"/>
              <a:buFont typeface="Calibri"/>
              <a:buNone/>
            </a:pPr>
            <a:endParaRPr lang="en-GB" b="1" dirty="0"/>
          </a:p>
          <a:p>
            <a:r>
              <a:rPr lang="en-GB" b="1" baseline="0" dirty="0"/>
              <a:t>Procedure</a:t>
            </a:r>
            <a:r>
              <a:rPr lang="en-GB" b="0" baseline="0" dirty="0"/>
              <a:t>:</a:t>
            </a:r>
          </a:p>
          <a:p>
            <a:r>
              <a:rPr lang="en-GB" dirty="0"/>
              <a:t>1. 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Spanish sentence to appear.</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Tengo una </a:t>
            </a:r>
            <a:r>
              <a:rPr lang="en-GB" sz="1200" b="0" kern="1200" dirty="0" err="1">
                <a:solidFill>
                  <a:schemeClr val="tx1"/>
                </a:solidFill>
                <a:effectLst/>
                <a:latin typeface="+mn-lt"/>
                <a:ea typeface="+mn-ea"/>
                <a:cs typeface="+mn-cs"/>
              </a:rPr>
              <a:t>fruta</a:t>
            </a:r>
            <a:r>
              <a:rPr lang="en-GB" sz="1200" b="0" kern="1200" dirty="0">
                <a:solidFill>
                  <a:schemeClr val="tx1"/>
                </a:solidFill>
                <a:effectLst/>
                <a:latin typeface="+mn-lt"/>
                <a:ea typeface="+mn-ea"/>
                <a:cs typeface="+mn-cs"/>
              </a:rPr>
              <a:t> y un </a:t>
            </a:r>
            <a:r>
              <a:rPr lang="en-GB" sz="1200" b="0" kern="1200" dirty="0" err="1">
                <a:solidFill>
                  <a:schemeClr val="tx1"/>
                </a:solidFill>
                <a:effectLst/>
                <a:latin typeface="+mn-lt"/>
                <a:ea typeface="+mn-ea"/>
                <a:cs typeface="+mn-cs"/>
              </a:rPr>
              <a:t>teléfono</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307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8D37-603D-49A0-857F-3242FB1AF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A9F840-9721-4389-851A-1E0C08B0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D636C-A1D0-4A56-9B71-1F02F018B5A0}"/>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5" name="Footer Placeholder 4">
            <a:extLst>
              <a:ext uri="{FF2B5EF4-FFF2-40B4-BE49-F238E27FC236}">
                <a16:creationId xmlns:a16="http://schemas.microsoft.com/office/drawing/2014/main" id="{5275CC66-DBE2-4C88-8DA5-A67C914CD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63C5B5-5843-48C8-A511-71A42FD8F80A}"/>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63862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3030-056F-4CA2-B889-F44E86EAD3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8CD951-8844-4B8F-95B5-AD31DED9E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88D19-8542-42B3-B9D9-3A5EE22B3877}"/>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5" name="Footer Placeholder 4">
            <a:extLst>
              <a:ext uri="{FF2B5EF4-FFF2-40B4-BE49-F238E27FC236}">
                <a16:creationId xmlns:a16="http://schemas.microsoft.com/office/drawing/2014/main" id="{AC6065A8-B964-4AB7-807A-8F178D106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CE0C0-38C4-46CB-AB22-A11993409278}"/>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1766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357C8-099F-4971-BBE1-E36E11B989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3D8BBC-BB73-479F-B71E-E0804DB4A7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40CA46-2728-4434-ACA1-B8A0EB0DF2F6}"/>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5" name="Footer Placeholder 4">
            <a:extLst>
              <a:ext uri="{FF2B5EF4-FFF2-40B4-BE49-F238E27FC236}">
                <a16:creationId xmlns:a16="http://schemas.microsoft.com/office/drawing/2014/main" id="{26FA9C9A-A2AF-4CB5-85B6-9A6A1618E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593BC-E9A2-47E8-96CD-C0029337348D}"/>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08993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E5A6-D2CE-4BF5-92C3-183176A252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37ADBB-726B-4CAA-A7BC-4306C6D27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9499B-B6A1-4E86-8EE6-17F5C2B7CBB4}"/>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5" name="Footer Placeholder 4">
            <a:extLst>
              <a:ext uri="{FF2B5EF4-FFF2-40B4-BE49-F238E27FC236}">
                <a16:creationId xmlns:a16="http://schemas.microsoft.com/office/drawing/2014/main" id="{E2832325-840D-4098-B49C-374DFE08C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9D694-57E2-4CCC-A98A-B79D9C46CF37}"/>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83559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4F92-DF01-4B13-B6B2-40A51BFCA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193C5C-B3C6-4834-8F0C-EFDCBEC1E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57ADE-6C32-452B-8B0A-B169F177CD33}"/>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5" name="Footer Placeholder 4">
            <a:extLst>
              <a:ext uri="{FF2B5EF4-FFF2-40B4-BE49-F238E27FC236}">
                <a16:creationId xmlns:a16="http://schemas.microsoft.com/office/drawing/2014/main" id="{70C10788-A1F0-479C-92BB-9FFDDD241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5B4CB-7C63-47C4-9BF7-F3123EFF66A4}"/>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427056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B9A7-0185-49CB-9E08-515BE69DEE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0A026C-9F39-40A3-A216-0A63AC44F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5AC6F-E63C-4EE9-AD82-F83832101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C4FA3E-7D96-4BF5-A798-3BF74D00842C}"/>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6" name="Footer Placeholder 5">
            <a:extLst>
              <a:ext uri="{FF2B5EF4-FFF2-40B4-BE49-F238E27FC236}">
                <a16:creationId xmlns:a16="http://schemas.microsoft.com/office/drawing/2014/main" id="{31175A78-EE8D-46BB-B783-13FFA5F5AF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16AD3-410A-428C-B6F9-147311253F15}"/>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37643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EDB4-5814-49CC-A5AE-B0E008EA9F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9D7F2-C7AE-4356-A653-9B542EE38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0FAA0-911F-4568-B8B5-55AB80726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21F262-1B51-45B9-8399-208FFEDBA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55254-46DE-4AFF-A707-A54CC34AA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19AED8-415F-4BE3-BA25-8EC9C7559761}"/>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8" name="Footer Placeholder 7">
            <a:extLst>
              <a:ext uri="{FF2B5EF4-FFF2-40B4-BE49-F238E27FC236}">
                <a16:creationId xmlns:a16="http://schemas.microsoft.com/office/drawing/2014/main" id="{741AB0B4-05D6-42F3-A8FB-B25D9EFBE6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3E4FC4-98B7-42FC-BBE8-A00856B1D2F7}"/>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7912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7FB4-CD2B-4E29-98D9-8695F92897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023075-E0C5-4C09-ACE8-D77B1FE12571}"/>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4" name="Footer Placeholder 3">
            <a:extLst>
              <a:ext uri="{FF2B5EF4-FFF2-40B4-BE49-F238E27FC236}">
                <a16:creationId xmlns:a16="http://schemas.microsoft.com/office/drawing/2014/main" id="{775A0990-4CAA-45FE-A0E2-713C48FA3E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05FDFC-B093-4D1F-B27F-66F27AF77938}"/>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0202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9442C-B3A7-4CC7-8524-562C4CFC55D6}"/>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3" name="Footer Placeholder 2">
            <a:extLst>
              <a:ext uri="{FF2B5EF4-FFF2-40B4-BE49-F238E27FC236}">
                <a16:creationId xmlns:a16="http://schemas.microsoft.com/office/drawing/2014/main" id="{972EDA86-EA15-4AE6-A433-2978639F12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CC8EC8-5F5E-4BDB-8FA6-16154D77B1E4}"/>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8699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0B73-AAA0-4333-A8D1-FE58FB52F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5B3D3C-EC1F-46DC-BB6F-0C325C2BA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BA26DA-1488-47F9-866E-D990691C6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AF8E3-13BF-4C49-8989-CBF76C2493AB}"/>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6" name="Footer Placeholder 5">
            <a:extLst>
              <a:ext uri="{FF2B5EF4-FFF2-40B4-BE49-F238E27FC236}">
                <a16:creationId xmlns:a16="http://schemas.microsoft.com/office/drawing/2014/main" id="{4F1280F9-F964-4A8B-AFCA-D4E52772C1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8C56BE-F10C-4422-B2A7-F8E646BF5EFD}"/>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59890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C287-8650-4707-B08B-2B48C6754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ED4375-D8F2-4321-BEB8-CDEC6ABE5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CDFC15-5237-4211-B037-87E734EC2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BFB14-A837-41CE-B17C-E7B9D7EFC4FB}"/>
              </a:ext>
            </a:extLst>
          </p:cNvPr>
          <p:cNvSpPr>
            <a:spLocks noGrp="1"/>
          </p:cNvSpPr>
          <p:nvPr>
            <p:ph type="dt" sz="half" idx="10"/>
          </p:nvPr>
        </p:nvSpPr>
        <p:spPr/>
        <p:txBody>
          <a:bodyPr/>
          <a:lstStyle/>
          <a:p>
            <a:fld id="{CC2D97DE-9BD9-4547-8418-C1C21AC53913}" type="datetimeFigureOut">
              <a:rPr lang="en-GB" smtClean="0"/>
              <a:t>17/07/2023</a:t>
            </a:fld>
            <a:endParaRPr lang="en-GB"/>
          </a:p>
        </p:txBody>
      </p:sp>
      <p:sp>
        <p:nvSpPr>
          <p:cNvPr id="6" name="Footer Placeholder 5">
            <a:extLst>
              <a:ext uri="{FF2B5EF4-FFF2-40B4-BE49-F238E27FC236}">
                <a16:creationId xmlns:a16="http://schemas.microsoft.com/office/drawing/2014/main" id="{0350D752-9FF4-43CA-BF3B-5A89DC15BE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ABB3F8-33AE-457F-B872-219B87169DB5}"/>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429483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2904C5-72AE-454B-934C-B9303AE29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F5AF10-5EED-4360-8F28-9A4030C16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A87411-EE83-4B0B-AF7D-B24E16180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D97DE-9BD9-4547-8418-C1C21AC53913}" type="datetimeFigureOut">
              <a:rPr lang="en-GB" smtClean="0"/>
              <a:t>17/07/2023</a:t>
            </a:fld>
            <a:endParaRPr lang="en-GB"/>
          </a:p>
        </p:txBody>
      </p:sp>
      <p:sp>
        <p:nvSpPr>
          <p:cNvPr id="5" name="Footer Placeholder 4">
            <a:extLst>
              <a:ext uri="{FF2B5EF4-FFF2-40B4-BE49-F238E27FC236}">
                <a16:creationId xmlns:a16="http://schemas.microsoft.com/office/drawing/2014/main" id="{E32A79E8-CE94-4C45-A5D8-CB6BE7B82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C8DF32-79AF-4DEA-B60E-D10F30EC5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98BB6-D943-46C5-8FCC-BE88A64E64C8}" type="slidenum">
              <a:rPr lang="en-GB" smtClean="0"/>
              <a:t>‹#›</a:t>
            </a:fld>
            <a:endParaRPr lang="en-GB"/>
          </a:p>
        </p:txBody>
      </p:sp>
    </p:spTree>
    <p:extLst>
      <p:ext uri="{BB962C8B-B14F-4D97-AF65-F5344CB8AC3E}">
        <p14:creationId xmlns:p14="http://schemas.microsoft.com/office/powerpoint/2010/main" val="409394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9.wav"/><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9.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9.wav"/><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9.wav"/><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9.wav"/><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audio" Target="../media/audio20.wav"/><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audio" Target="../media/audio20.wav"/><Relationship Id="rId4" Type="http://schemas.openxmlformats.org/officeDocument/2006/relationships/image" Target="../media/image37.png"/><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audio" Target="../media/audio1.wav"/><Relationship Id="rId21" Type="http://schemas.openxmlformats.org/officeDocument/2006/relationships/image" Target="../media/image18.svg"/><Relationship Id="rId7" Type="http://schemas.openxmlformats.org/officeDocument/2006/relationships/image" Target="../media/image10.png"/><Relationship Id="rId12" Type="http://schemas.openxmlformats.org/officeDocument/2006/relationships/audio" Target="../media/audio8.wav"/><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audio" Target="../media/audio7.wav"/><Relationship Id="rId5" Type="http://schemas.openxmlformats.org/officeDocument/2006/relationships/image" Target="../media/image9.png"/><Relationship Id="rId15" Type="http://schemas.openxmlformats.org/officeDocument/2006/relationships/image" Target="../media/image12.png"/><Relationship Id="rId23" Type="http://schemas.openxmlformats.org/officeDocument/2006/relationships/image" Target="../media/image19.png"/><Relationship Id="rId10" Type="http://schemas.openxmlformats.org/officeDocument/2006/relationships/audio" Target="../media/audio6.wav"/><Relationship Id="rId19" Type="http://schemas.openxmlformats.org/officeDocument/2006/relationships/image" Target="../media/image16.png"/><Relationship Id="rId4" Type="http://schemas.openxmlformats.org/officeDocument/2006/relationships/audio" Target="../media/audio2.wav"/><Relationship Id="rId9" Type="http://schemas.openxmlformats.org/officeDocument/2006/relationships/audio" Target="../media/audio5.wav"/><Relationship Id="rId14" Type="http://schemas.openxmlformats.org/officeDocument/2006/relationships/audio" Target="../media/audio9.wav"/><Relationship Id="rId22" Type="http://schemas.openxmlformats.org/officeDocument/2006/relationships/audio" Target="../media/audio10.wav"/></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audio" Target="../media/audio11.wav"/><Relationship Id="rId2" Type="http://schemas.openxmlformats.org/officeDocument/2006/relationships/notesSlide" Target="../notesSlides/notesSlide3.xml"/><Relationship Id="rId16"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7.gif"/><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audio" Target="../media/audio14.wav"/><Relationship Id="rId3" Type="http://schemas.openxmlformats.org/officeDocument/2006/relationships/image" Target="../media/image27.png"/><Relationship Id="rId7" Type="http://schemas.openxmlformats.org/officeDocument/2006/relationships/audio" Target="../media/audio13.wav"/><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7.png"/><Relationship Id="rId5" Type="http://schemas.openxmlformats.org/officeDocument/2006/relationships/audio" Target="../media/audio12.wav"/><Relationship Id="rId1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audio" Target="../media/audio15.wav"/><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31.png"/><Relationship Id="rId5" Type="http://schemas.microsoft.com/office/2007/relationships/hdphoto" Target="../media/hdphoto2.wdp"/><Relationship Id="rId15" Type="http://schemas.openxmlformats.org/officeDocument/2006/relationships/audio" Target="../media/audio14.wav"/><Relationship Id="rId10"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audio" Target="../media/audio13.wav"/><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7.gif"/><Relationship Id="rId3" Type="http://schemas.openxmlformats.org/officeDocument/2006/relationships/image" Target="../media/image27.png"/><Relationship Id="rId7" Type="http://schemas.openxmlformats.org/officeDocument/2006/relationships/image" Target="../media/image18.svg"/><Relationship Id="rId12" Type="http://schemas.openxmlformats.org/officeDocument/2006/relationships/audio" Target="../media/audio13.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8.png"/><Relationship Id="rId5" Type="http://schemas.microsoft.com/office/2007/relationships/hdphoto" Target="../media/hdphoto2.wdp"/><Relationship Id="rId15" Type="http://schemas.openxmlformats.org/officeDocument/2006/relationships/audio" Target="../media/audio14.wav"/><Relationship Id="rId10" Type="http://schemas.openxmlformats.org/officeDocument/2006/relationships/audio" Target="../media/audio16.wav"/><Relationship Id="rId4" Type="http://schemas.openxmlformats.org/officeDocument/2006/relationships/image" Target="../media/image30.png"/><Relationship Id="rId9" Type="http://schemas.openxmlformats.org/officeDocument/2006/relationships/image" Target="../media/image19.png"/><Relationship Id="rId14" Type="http://schemas.openxmlformats.org/officeDocument/2006/relationships/image" Target="../media/image26.gif"/></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18.svg"/><Relationship Id="rId12" Type="http://schemas.openxmlformats.org/officeDocument/2006/relationships/audio" Target="../media/audio13.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8.png"/><Relationship Id="rId5" Type="http://schemas.microsoft.com/office/2007/relationships/hdphoto" Target="../media/hdphoto2.wdp"/><Relationship Id="rId15" Type="http://schemas.openxmlformats.org/officeDocument/2006/relationships/audio" Target="../media/audio14.wav"/><Relationship Id="rId10" Type="http://schemas.openxmlformats.org/officeDocument/2006/relationships/audio" Target="../media/audio17.wav"/><Relationship Id="rId4" Type="http://schemas.openxmlformats.org/officeDocument/2006/relationships/image" Target="../media/image30.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audio" Target="../media/audio13.wav"/><Relationship Id="rId5" Type="http://schemas.microsoft.com/office/2007/relationships/hdphoto" Target="../media/hdphoto2.wdp"/><Relationship Id="rId15" Type="http://schemas.openxmlformats.org/officeDocument/2006/relationships/audio" Target="../media/audio14.wav"/><Relationship Id="rId10"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audio" Target="../media/audio18.wav"/><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9.wav"/><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Saying what I and others have</a:t>
            </a:r>
            <a:endParaRPr lang="en-GB" dirty="0"/>
          </a:p>
        </p:txBody>
      </p:sp>
      <p:pic>
        <p:nvPicPr>
          <p:cNvPr id="3" name="Picture 2">
            <a:extLst>
              <a:ext uri="{FF2B5EF4-FFF2-40B4-BE49-F238E27FC236}">
                <a16:creationId xmlns:a16="http://schemas.microsoft.com/office/drawing/2014/main" id="{B6B1265F-82A4-6020-1427-BB144DD2DFAB}"/>
              </a:ext>
            </a:extLst>
          </p:cNvPr>
          <p:cNvPicPr>
            <a:picLocks noChangeAspect="1"/>
          </p:cNvPicPr>
          <p:nvPr/>
        </p:nvPicPr>
        <p:blipFill>
          <a:blip r:embed="rId4"/>
          <a:stretch>
            <a:fillRect/>
          </a:stretch>
        </p:blipFill>
        <p:spPr>
          <a:xfrm rot="244467">
            <a:off x="5448950" y="4900746"/>
            <a:ext cx="567447" cy="835310"/>
          </a:xfrm>
          <a:prstGeom prst="rect">
            <a:avLst/>
          </a:prstGeom>
        </p:spPr>
      </p:pic>
      <p:grpSp>
        <p:nvGrpSpPr>
          <p:cNvPr id="4" name="Group 3">
            <a:extLst>
              <a:ext uri="{FF2B5EF4-FFF2-40B4-BE49-F238E27FC236}">
                <a16:creationId xmlns:a16="http://schemas.microsoft.com/office/drawing/2014/main" id="{A521E1DE-9B2D-0604-2C2A-1AB8865F58C5}"/>
              </a:ext>
            </a:extLst>
          </p:cNvPr>
          <p:cNvGrpSpPr/>
          <p:nvPr/>
        </p:nvGrpSpPr>
        <p:grpSpPr>
          <a:xfrm flipH="1">
            <a:off x="1800007" y="2386032"/>
            <a:ext cx="3582140" cy="1956750"/>
            <a:chOff x="1745782" y="1966558"/>
            <a:chExt cx="2346244" cy="1372022"/>
          </a:xfrm>
        </p:grpSpPr>
        <p:pic>
          <p:nvPicPr>
            <p:cNvPr id="5" name="Picture 4" descr="Free Bubble Speech vector and picture">
              <a:extLst>
                <a:ext uri="{FF2B5EF4-FFF2-40B4-BE49-F238E27FC236}">
                  <a16:creationId xmlns:a16="http://schemas.microsoft.com/office/drawing/2014/main" id="{62B4E149-D6EF-7B91-9C5E-2D91237F3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678" y="1966558"/>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6AC886-E041-0D9F-6F7E-9C7E13F08DA4}"/>
                </a:ext>
              </a:extLst>
            </p:cNvPr>
            <p:cNvSpPr txBox="1"/>
            <p:nvPr/>
          </p:nvSpPr>
          <p:spPr>
            <a:xfrm>
              <a:off x="1745782" y="2121975"/>
              <a:ext cx="2346244" cy="92796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¿Qué </a:t>
              </a:r>
              <a:r>
                <a:rPr lang="en-GB" sz="4000" b="1" dirty="0" err="1">
                  <a:ln w="22225">
                    <a:solidFill>
                      <a:srgbClr val="156891"/>
                    </a:solidFill>
                    <a:prstDash val="solid"/>
                  </a:ln>
                  <a:solidFill>
                    <a:srgbClr val="94E3FE"/>
                  </a:solidFill>
                  <a:latin typeface="Jumble" panose="02000503000000020004" pitchFamily="2" charset="0"/>
                  <a:cs typeface="Dreaming Outloud Pro" panose="03050502040302030504" pitchFamily="66" charset="0"/>
                </a:rPr>
                <a:t>tiene</a:t>
              </a: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 </a:t>
              </a:r>
              <a:r>
                <a:rPr lang="en-GB" sz="4000" b="1" dirty="0" err="1">
                  <a:ln w="22225">
                    <a:solidFill>
                      <a:srgbClr val="156891"/>
                    </a:solidFill>
                    <a:prstDash val="solid"/>
                  </a:ln>
                  <a:solidFill>
                    <a:srgbClr val="94E3FE"/>
                  </a:solidFill>
                  <a:latin typeface="Jumble" panose="02000503000000020004" pitchFamily="2" charset="0"/>
                  <a:cs typeface="Dreaming Outloud Pro" panose="03050502040302030504" pitchFamily="66" charset="0"/>
                </a:rPr>
                <a:t>Ángela</a:t>
              </a: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a:t>
              </a:r>
            </a:p>
          </p:txBody>
        </p:sp>
      </p:grpSp>
      <p:pic>
        <p:nvPicPr>
          <p:cNvPr id="7" name="Picture 4" descr="Bicicleta, Pequeño, Vehículo, Ciclo">
            <a:extLst>
              <a:ext uri="{FF2B5EF4-FFF2-40B4-BE49-F238E27FC236}">
                <a16:creationId xmlns:a16="http://schemas.microsoft.com/office/drawing/2014/main" id="{33114D46-EE49-F218-8665-4AB566F6E4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6619" y="6350181"/>
            <a:ext cx="623508" cy="4828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80F3F31-2527-5C01-BF8E-E40FA7844298}"/>
              </a:ext>
            </a:extLst>
          </p:cNvPr>
          <p:cNvGrpSpPr/>
          <p:nvPr/>
        </p:nvGrpSpPr>
        <p:grpSpPr>
          <a:xfrm>
            <a:off x="5178102" y="5692990"/>
            <a:ext cx="1550820" cy="1035824"/>
            <a:chOff x="5178102" y="5692990"/>
            <a:chExt cx="1550820" cy="1035824"/>
          </a:xfrm>
        </p:grpSpPr>
        <p:pic>
          <p:nvPicPr>
            <p:cNvPr id="9" name="Picture 2" descr="Free notebook notepad paper illustration">
              <a:extLst>
                <a:ext uri="{FF2B5EF4-FFF2-40B4-BE49-F238E27FC236}">
                  <a16:creationId xmlns:a16="http://schemas.microsoft.com/office/drawing/2014/main" id="{3BFC717F-B65B-ABA7-945D-65A3AED721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34644">
              <a:off x="5178102" y="5692990"/>
              <a:ext cx="1269469" cy="871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E49131-8299-4ED2-AA3E-34DAAD481A84}"/>
                </a:ext>
              </a:extLst>
            </p:cNvPr>
            <p:cNvSpPr txBox="1"/>
            <p:nvPr/>
          </p:nvSpPr>
          <p:spPr>
            <a:xfrm rot="1436281">
              <a:off x="5824869" y="5938636"/>
              <a:ext cx="904053" cy="507831"/>
            </a:xfrm>
            <a:prstGeom prst="rect">
              <a:avLst/>
            </a:prstGeom>
            <a:noFill/>
          </p:spPr>
          <p:txBody>
            <a:bodyPr wrap="square" rtlCol="0">
              <a:spAutoFit/>
            </a:bodyPr>
            <a:lstStyle/>
            <a:p>
              <a:r>
                <a:rPr lang="en-GB" sz="800" dirty="0">
                  <a:solidFill>
                    <a:srgbClr val="002060"/>
                  </a:solidFill>
                  <a:latin typeface="squeaky chalk sound" pitchFamily="2" charset="0"/>
                </a:rPr>
                <a:t>Mi amiga </a:t>
              </a:r>
              <a:r>
                <a:rPr lang="en-GB" sz="800" dirty="0" err="1">
                  <a:solidFill>
                    <a:srgbClr val="002060"/>
                  </a:solidFill>
                  <a:latin typeface="Jumble" panose="02000503000000020004" pitchFamily="2" charset="0"/>
                </a:rPr>
                <a:t>Á</a:t>
              </a:r>
              <a:r>
                <a:rPr lang="en-GB" sz="800" dirty="0" err="1">
                  <a:solidFill>
                    <a:srgbClr val="002060"/>
                  </a:solidFill>
                  <a:latin typeface="squeaky chalk sound" pitchFamily="2" charset="0"/>
                </a:rPr>
                <a:t>ngela</a:t>
              </a:r>
              <a:r>
                <a:rPr lang="en-GB" sz="800" dirty="0">
                  <a:solidFill>
                    <a:srgbClr val="002060"/>
                  </a:solidFill>
                  <a:latin typeface="squeaky chalk sound" pitchFamily="2" charset="0"/>
                </a:rPr>
                <a:t> </a:t>
              </a:r>
            </a:p>
            <a:p>
              <a:pPr>
                <a:lnSpc>
                  <a:spcPct val="150000"/>
                </a:lnSpc>
              </a:pPr>
              <a:r>
                <a:rPr lang="en-GB" sz="800" dirty="0">
                  <a:solidFill>
                    <a:srgbClr val="002060"/>
                  </a:solidFill>
                  <a:latin typeface="squeaky chalk sound" pitchFamily="2" charset="0"/>
                </a:rPr>
                <a:t>💗</a:t>
              </a:r>
            </a:p>
          </p:txBody>
        </p:sp>
        <p:pic>
          <p:nvPicPr>
            <p:cNvPr id="11" name="Picture 6" descr="Cuna, Cama, Hospital, Paciente, Cuidado">
              <a:extLst>
                <a:ext uri="{FF2B5EF4-FFF2-40B4-BE49-F238E27FC236}">
                  <a16:creationId xmlns:a16="http://schemas.microsoft.com/office/drawing/2014/main" id="{142D8E32-72AF-3544-7BA5-7FE88CFED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58614">
              <a:off x="5777931" y="6391858"/>
              <a:ext cx="368841" cy="2518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oy, doll&#10;&#10;Description automatically generated">
              <a:extLst>
                <a:ext uri="{FF2B5EF4-FFF2-40B4-BE49-F238E27FC236}">
                  <a16:creationId xmlns:a16="http://schemas.microsoft.com/office/drawing/2014/main" id="{E53C0459-A167-578B-DC61-A1AA0AF93F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21747">
              <a:off x="6113455" y="6343237"/>
              <a:ext cx="164899" cy="385577"/>
            </a:xfrm>
            <a:prstGeom prst="rect">
              <a:avLst/>
            </a:prstGeom>
          </p:spPr>
        </p:pic>
      </p:grpSp>
      <p:pic>
        <p:nvPicPr>
          <p:cNvPr id="13" name="Picture 12" descr="A picture containing text, toy, doll, vector graphics&#10;&#10;Description automatically generated">
            <a:extLst>
              <a:ext uri="{FF2B5EF4-FFF2-40B4-BE49-F238E27FC236}">
                <a16:creationId xmlns:a16="http://schemas.microsoft.com/office/drawing/2014/main" id="{D1AA7774-B000-B5C6-A9D3-4B3C2F6316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268960" y="4552388"/>
            <a:ext cx="1213753" cy="2305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684421" y="1953662"/>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544197"/>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bolígrafo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182176"/>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478959" y="1533720"/>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540988" y="4825350"/>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bicicleta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97410"/>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556891" y="3479056"/>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pelota</a:t>
            </a: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965991" y="2774463"/>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 have a </a:t>
            </a:r>
            <a:b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lang="en-GB" sz="3600" b="1" noProof="0" dirty="0">
                <a:solidFill>
                  <a:srgbClr val="FFFFFF"/>
                </a:solidFill>
                <a:latin typeface="Century Gothic" panose="020B0502020202020204" pitchFamily="34" charset="0"/>
              </a:rPr>
              <a:t>ball and a bicycle.</a:t>
            </a:r>
            <a:endPar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095961" y="1699314"/>
            <a:ext cx="170060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mochila</a:t>
            </a: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972388" y="2746856"/>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Tengo una pelota y una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bicicleta</a:t>
            </a:r>
            <a:r>
              <a:rPr lang="en-GB" sz="3600" b="1" dirty="0">
                <a:solidFill>
                  <a:srgbClr val="FF0066"/>
                </a:solidFill>
                <a:latin typeface="Century Gothic" panose="020B0502020202020204" pitchFamily="34" charset="0"/>
              </a:rPr>
              <a:t>.</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951961"/>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42C15D37-444B-0497-EFFD-92BC49EA6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2E3488-18ED-027B-D0C7-078156456AF8}"/>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DE8F46D3-7732-1AE5-0819-C103F2547E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7" name="TextBox 6">
            <a:extLst>
              <a:ext uri="{FF2B5EF4-FFF2-40B4-BE49-F238E27FC236}">
                <a16:creationId xmlns:a16="http://schemas.microsoft.com/office/drawing/2014/main" id="{29ED8AC0-F4C1-BBF7-5A8B-83EB72F51AF4}"/>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2</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4342870E-14EC-CCC6-6461-2FA2FDA1F40F}"/>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1B823E38-C7C2-2F5E-09F1-AC002BAFA902}"/>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DB59FDE5-D85E-EC30-FEE4-8039B2FF83AD}"/>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8D214B2D-C5AF-4979-6C19-D57E08EF370F}"/>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69451CD0-12FB-6180-24FE-B07207BA28F1}"/>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6D8415F9-0425-163A-BB81-0A1C36051E5F}"/>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E72BDEA1-9D04-2D35-31CD-953A9CB6857B}"/>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
        <p:nvSpPr>
          <p:cNvPr id="15" name="Speech Bubble: Rectangle with Corners Rounded 14">
            <a:hlinkClick r:id="" action="ppaction://noaction">
              <a:snd r:embed="rId7" name="t1_w10_fs4_1.wav"/>
            </a:hlinkClick>
            <a:extLst>
              <a:ext uri="{FF2B5EF4-FFF2-40B4-BE49-F238E27FC236}">
                <a16:creationId xmlns:a16="http://schemas.microsoft.com/office/drawing/2014/main" id="{5FE30FF3-462B-BB54-F027-E9ABBFA985D7}"/>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2992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9"/>
                                        </p:tgtEl>
                                        <p:attrNameLst>
                                          <p:attrName>ppt_w</p:attrName>
                                        </p:attrNameLst>
                                      </p:cBhvr>
                                      <p:tavLst>
                                        <p:tav tm="0">
                                          <p:val>
                                            <p:strVal val="ppt_w"/>
                                          </p:val>
                                        </p:tav>
                                        <p:tav tm="100000">
                                          <p:val>
                                            <p:fltVal val="0"/>
                                          </p:val>
                                        </p:tav>
                                      </p:tavLst>
                                    </p:anim>
                                    <p:anim calcmode="lin" valueType="num">
                                      <p:cBhvr>
                                        <p:cTn id="11" dur="500"/>
                                        <p:tgtEl>
                                          <p:spTgt spid="19"/>
                                        </p:tgtEl>
                                        <p:attrNameLst>
                                          <p:attrName>ppt_h</p:attrName>
                                        </p:attrNameLst>
                                      </p:cBhvr>
                                      <p:tavLst>
                                        <p:tav tm="0">
                                          <p:val>
                                            <p:strVal val="ppt_h"/>
                                          </p:val>
                                        </p:tav>
                                        <p:tav tm="100000">
                                          <p:val>
                                            <p:fltVal val="0"/>
                                          </p:val>
                                        </p:tav>
                                      </p:tavLst>
                                    </p:anim>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16"/>
                                        </p:tgtEl>
                                        <p:attrNameLst>
                                          <p:attrName>ppt_w</p:attrName>
                                        </p:attrNameLst>
                                      </p:cBhvr>
                                      <p:tavLst>
                                        <p:tav tm="0">
                                          <p:val>
                                            <p:strVal val="ppt_w"/>
                                          </p:val>
                                        </p:tav>
                                        <p:tav tm="100000">
                                          <p:val>
                                            <p:fltVal val="0"/>
                                          </p:val>
                                        </p:tav>
                                      </p:tavLst>
                                    </p:anim>
                                    <p:anim calcmode="lin" valueType="num">
                                      <p:cBhvr>
                                        <p:cTn id="16" dur="500"/>
                                        <p:tgtEl>
                                          <p:spTgt spid="16"/>
                                        </p:tgtEl>
                                        <p:attrNameLst>
                                          <p:attrName>ppt_h</p:attrName>
                                        </p:attrNameLst>
                                      </p:cBhvr>
                                      <p:tavLst>
                                        <p:tav tm="0">
                                          <p:val>
                                            <p:strVal val="ppt_h"/>
                                          </p:val>
                                        </p:tav>
                                        <p:tav tm="100000">
                                          <p:val>
                                            <p:fltVal val="0"/>
                                          </p:val>
                                        </p:tav>
                                      </p:tavLst>
                                    </p:anim>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17"/>
                                        </p:tgtEl>
                                        <p:attrNameLst>
                                          <p:attrName>ppt_w</p:attrName>
                                        </p:attrNameLst>
                                      </p:cBhvr>
                                      <p:tavLst>
                                        <p:tav tm="0">
                                          <p:val>
                                            <p:strVal val="ppt_w"/>
                                          </p:val>
                                        </p:tav>
                                        <p:tav tm="100000">
                                          <p:val>
                                            <p:fltVal val="0"/>
                                          </p:val>
                                        </p:tav>
                                      </p:tavLst>
                                    </p:anim>
                                    <p:anim calcmode="lin" valueType="num">
                                      <p:cBhvr>
                                        <p:cTn id="21" dur="500"/>
                                        <p:tgtEl>
                                          <p:spTgt spid="17"/>
                                        </p:tgtEl>
                                        <p:attrNameLst>
                                          <p:attrName>ppt_h</p:attrName>
                                        </p:attrNameLst>
                                      </p:cBhvr>
                                      <p:tavLst>
                                        <p:tav tm="0">
                                          <p:val>
                                            <p:strVal val="ppt_h"/>
                                          </p:val>
                                        </p:tav>
                                        <p:tav tm="100000">
                                          <p:val>
                                            <p:fltVal val="0"/>
                                          </p:val>
                                        </p:tav>
                                      </p:tavLst>
                                    </p:anim>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53" presetClass="exit" presetSubtype="32" fill="hold" grpId="0" nodeType="withEffect">
                                  <p:stCondLst>
                                    <p:cond delay="0"/>
                                  </p:stCondLst>
                                  <p:childTnLst>
                                    <p:anim calcmode="lin" valueType="num">
                                      <p:cBhvr>
                                        <p:cTn id="25" dur="500"/>
                                        <p:tgtEl>
                                          <p:spTgt spid="24"/>
                                        </p:tgtEl>
                                        <p:attrNameLst>
                                          <p:attrName>ppt_w</p:attrName>
                                        </p:attrNameLst>
                                      </p:cBhvr>
                                      <p:tavLst>
                                        <p:tav tm="0">
                                          <p:val>
                                            <p:strVal val="ppt_w"/>
                                          </p:val>
                                        </p:tav>
                                        <p:tav tm="100000">
                                          <p:val>
                                            <p:fltVal val="0"/>
                                          </p:val>
                                        </p:tav>
                                      </p:tavLst>
                                    </p:anim>
                                    <p:anim calcmode="lin" valueType="num">
                                      <p:cBhvr>
                                        <p:cTn id="26" dur="500"/>
                                        <p:tgtEl>
                                          <p:spTgt spid="24"/>
                                        </p:tgtEl>
                                        <p:attrNameLst>
                                          <p:attrName>ppt_h</p:attrName>
                                        </p:attrNameLst>
                                      </p:cBhvr>
                                      <p:tavLst>
                                        <p:tav tm="0">
                                          <p:val>
                                            <p:strVal val="ppt_h"/>
                                          </p:val>
                                        </p:tav>
                                        <p:tav tm="100000">
                                          <p:val>
                                            <p:fltVal val="0"/>
                                          </p:val>
                                        </p:tav>
                                      </p:tavLst>
                                    </p:anim>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20000"/>
                                        <p:tgtEl>
                                          <p:spTgt spid="13"/>
                                        </p:tgtEl>
                                      </p:cBhvr>
                                    </p:animEffect>
                                    <p:anim calcmode="lin" valueType="num">
                                      <p:cBhvr>
                                        <p:cTn id="38" dur="20000"/>
                                        <p:tgtEl>
                                          <p:spTgt spid="13"/>
                                        </p:tgtEl>
                                        <p:attrNameLst>
                                          <p:attrName>ppt_x</p:attrName>
                                        </p:attrNameLst>
                                      </p:cBhvr>
                                      <p:tavLst>
                                        <p:tav tm="0">
                                          <p:val>
                                            <p:strVal val="ppt_x"/>
                                          </p:val>
                                        </p:tav>
                                        <p:tav tm="100000">
                                          <p:val>
                                            <p:strVal val="ppt_x"/>
                                          </p:val>
                                        </p:tav>
                                      </p:tavLst>
                                    </p:anim>
                                    <p:anim calcmode="lin" valueType="num">
                                      <p:cBhvr>
                                        <p:cTn id="39" dur="20000"/>
                                        <p:tgtEl>
                                          <p:spTgt spid="13"/>
                                        </p:tgtEl>
                                        <p:attrNameLst>
                                          <p:attrName>ppt_y</p:attrName>
                                        </p:attrNameLst>
                                      </p:cBhvr>
                                      <p:tavLst>
                                        <p:tav tm="0">
                                          <p:val>
                                            <p:strVal val="ppt_y"/>
                                          </p:val>
                                        </p:tav>
                                        <p:tav tm="100000">
                                          <p:val>
                                            <p:strVal val="ppt_y+.1"/>
                                          </p:val>
                                        </p:tav>
                                      </p:tavLst>
                                    </p:anim>
                                    <p:set>
                                      <p:cBhvr>
                                        <p:cTn id="40"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7" grpId="0" animBg="1"/>
      <p:bldP spid="19" grpId="0" animBg="1"/>
      <p:bldP spid="23" grpId="0" animBg="1"/>
      <p:bldP spid="24" grpId="0" animBg="1"/>
      <p:bldP spid="2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684421" y="1829678"/>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420213"/>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bolígrafo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680875" y="5042694"/>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887274" y="1644706"/>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664972" y="4685868"/>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amiga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988823" y="5757928"/>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556891" y="3355072"/>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965991" y="2727969"/>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He has</a:t>
            </a:r>
            <a:r>
              <a:rPr kumimoji="0" lang="en-GB" sz="3600" b="1"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a:t>
            </a: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 </a:t>
            </a:r>
            <a:b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lang="en-GB" sz="3600" b="1" noProof="0" dirty="0">
                <a:solidFill>
                  <a:srgbClr val="FFFFFF"/>
                </a:solidFill>
                <a:latin typeface="Century Gothic" panose="020B0502020202020204" pitchFamily="34" charset="0"/>
              </a:rPr>
              <a:t>an exercise book and a pen.</a:t>
            </a:r>
            <a:endPar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095961" y="1575330"/>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cuaderno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963302" y="2727969"/>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Tiene un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cuaderno</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y un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bolígrafo</a:t>
            </a:r>
            <a:r>
              <a:rPr lang="en-GB" sz="3600" b="1" dirty="0">
                <a:solidFill>
                  <a:srgbClr val="FF0066"/>
                </a:solidFill>
                <a:latin typeface="Century Gothic" panose="020B0502020202020204" pitchFamily="34" charset="0"/>
              </a:rPr>
              <a:t>.</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491504" y="5812479"/>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284D0FDF-6944-0046-DB81-7B615D952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FF958A-94DE-EDE0-C0D0-F7F1DFDD6126}"/>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DFD70153-440A-9379-C602-96214E6F07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7" name="TextBox 6">
            <a:extLst>
              <a:ext uri="{FF2B5EF4-FFF2-40B4-BE49-F238E27FC236}">
                <a16:creationId xmlns:a16="http://schemas.microsoft.com/office/drawing/2014/main" id="{E8B1DA8B-6342-3C55-2765-4FEE374357C1}"/>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3</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5A3DAA67-685C-FC7B-F20F-03D42DBD2E17}"/>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5929B83B-AB0F-D849-B121-450D720EB592}"/>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3942B6C3-3ACA-75BC-0E79-DA3AD4126AD3}"/>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B3D23FEE-C10C-998C-BEE7-EA19804E9268}"/>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EFED9D35-A780-3B4E-372F-E231D114347F}"/>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F08F0EF9-75B5-4A43-B56D-A432C22FE04E}"/>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C011E346-A769-4E5E-D63B-6FC8593B5D87}"/>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
        <p:nvSpPr>
          <p:cNvPr id="15" name="Speech Bubble: Rectangle with Corners Rounded 14">
            <a:hlinkClick r:id="" action="ppaction://noaction">
              <a:snd r:embed="rId7" name="t1_w10_fs4_1.wav"/>
            </a:hlinkClick>
            <a:extLst>
              <a:ext uri="{FF2B5EF4-FFF2-40B4-BE49-F238E27FC236}">
                <a16:creationId xmlns:a16="http://schemas.microsoft.com/office/drawing/2014/main" id="{94491182-50AE-6323-1F13-9365579691F8}"/>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85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8"/>
                                        </p:tgtEl>
                                        <p:attrNameLst>
                                          <p:attrName>ppt_w</p:attrName>
                                        </p:attrNameLst>
                                      </p:cBhvr>
                                      <p:tavLst>
                                        <p:tav tm="0">
                                          <p:val>
                                            <p:strVal val="ppt_w"/>
                                          </p:val>
                                        </p:tav>
                                        <p:tav tm="100000">
                                          <p:val>
                                            <p:fltVal val="0"/>
                                          </p:val>
                                        </p:tav>
                                      </p:tavLst>
                                    </p:anim>
                                    <p:anim calcmode="lin" valueType="num">
                                      <p:cBhvr>
                                        <p:cTn id="11" dur="500"/>
                                        <p:tgtEl>
                                          <p:spTgt spid="18"/>
                                        </p:tgtEl>
                                        <p:attrNameLst>
                                          <p:attrName>ppt_h</p:attrName>
                                        </p:attrNameLst>
                                      </p:cBhvr>
                                      <p:tavLst>
                                        <p:tav tm="0">
                                          <p:val>
                                            <p:strVal val="ppt_h"/>
                                          </p:val>
                                        </p:tav>
                                        <p:tav tm="100000">
                                          <p:val>
                                            <p:fltVal val="0"/>
                                          </p:val>
                                        </p:tav>
                                      </p:tavLst>
                                    </p:anim>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22"/>
                                        </p:tgtEl>
                                        <p:attrNameLst>
                                          <p:attrName>ppt_w</p:attrName>
                                        </p:attrNameLst>
                                      </p:cBhvr>
                                      <p:tavLst>
                                        <p:tav tm="0">
                                          <p:val>
                                            <p:strVal val="ppt_w"/>
                                          </p:val>
                                        </p:tav>
                                        <p:tav tm="100000">
                                          <p:val>
                                            <p:fltVal val="0"/>
                                          </p:val>
                                        </p:tav>
                                      </p:tavLst>
                                    </p:anim>
                                    <p:anim calcmode="lin" valueType="num">
                                      <p:cBhvr>
                                        <p:cTn id="16" dur="500"/>
                                        <p:tgtEl>
                                          <p:spTgt spid="22"/>
                                        </p:tgtEl>
                                        <p:attrNameLst>
                                          <p:attrName>ppt_h</p:attrName>
                                        </p:attrNameLst>
                                      </p:cBhvr>
                                      <p:tavLst>
                                        <p:tav tm="0">
                                          <p:val>
                                            <p:strVal val="ppt_h"/>
                                          </p:val>
                                        </p:tav>
                                        <p:tav tm="100000">
                                          <p:val>
                                            <p:fltVal val="0"/>
                                          </p:val>
                                        </p:tav>
                                      </p:tavLst>
                                    </p:anim>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21"/>
                                        </p:tgtEl>
                                        <p:attrNameLst>
                                          <p:attrName>ppt_w</p:attrName>
                                        </p:attrNameLst>
                                      </p:cBhvr>
                                      <p:tavLst>
                                        <p:tav tm="0">
                                          <p:val>
                                            <p:strVal val="ppt_w"/>
                                          </p:val>
                                        </p:tav>
                                        <p:tav tm="100000">
                                          <p:val>
                                            <p:fltVal val="0"/>
                                          </p:val>
                                        </p:tav>
                                      </p:tavLst>
                                    </p:anim>
                                    <p:anim calcmode="lin" valueType="num">
                                      <p:cBhvr>
                                        <p:cTn id="21" dur="500"/>
                                        <p:tgtEl>
                                          <p:spTgt spid="21"/>
                                        </p:tgtEl>
                                        <p:attrNameLst>
                                          <p:attrName>ppt_h</p:attrName>
                                        </p:attrNameLst>
                                      </p:cBhvr>
                                      <p:tavLst>
                                        <p:tav tm="0">
                                          <p:val>
                                            <p:strVal val="ppt_h"/>
                                          </p:val>
                                        </p:tav>
                                        <p:tav tm="100000">
                                          <p:val>
                                            <p:fltVal val="0"/>
                                          </p:val>
                                        </p:tav>
                                      </p:tavLst>
                                    </p:anim>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53" presetClass="exit" presetSubtype="32" fill="hold" grpId="0" nodeType="withEffect">
                                  <p:stCondLst>
                                    <p:cond delay="0"/>
                                  </p:stCondLst>
                                  <p:childTnLst>
                                    <p:anim calcmode="lin" valueType="num">
                                      <p:cBhvr>
                                        <p:cTn id="25" dur="500"/>
                                        <p:tgtEl>
                                          <p:spTgt spid="20"/>
                                        </p:tgtEl>
                                        <p:attrNameLst>
                                          <p:attrName>ppt_w</p:attrName>
                                        </p:attrNameLst>
                                      </p:cBhvr>
                                      <p:tavLst>
                                        <p:tav tm="0">
                                          <p:val>
                                            <p:strVal val="ppt_w"/>
                                          </p:val>
                                        </p:tav>
                                        <p:tav tm="100000">
                                          <p:val>
                                            <p:fltVal val="0"/>
                                          </p:val>
                                        </p:tav>
                                      </p:tavLst>
                                    </p:anim>
                                    <p:anim calcmode="lin" valueType="num">
                                      <p:cBhvr>
                                        <p:cTn id="26" dur="500"/>
                                        <p:tgtEl>
                                          <p:spTgt spid="20"/>
                                        </p:tgtEl>
                                        <p:attrNameLst>
                                          <p:attrName>ppt_h</p:attrName>
                                        </p:attrNameLst>
                                      </p:cBhvr>
                                      <p:tavLst>
                                        <p:tav tm="0">
                                          <p:val>
                                            <p:strVal val="ppt_h"/>
                                          </p:val>
                                        </p:tav>
                                        <p:tav tm="100000">
                                          <p:val>
                                            <p:fltVal val="0"/>
                                          </p:val>
                                        </p:tav>
                                      </p:tavLst>
                                    </p:anim>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20000"/>
                                        <p:tgtEl>
                                          <p:spTgt spid="13"/>
                                        </p:tgtEl>
                                      </p:cBhvr>
                                    </p:animEffect>
                                    <p:anim calcmode="lin" valueType="num">
                                      <p:cBhvr>
                                        <p:cTn id="38" dur="20000"/>
                                        <p:tgtEl>
                                          <p:spTgt spid="13"/>
                                        </p:tgtEl>
                                        <p:attrNameLst>
                                          <p:attrName>ppt_x</p:attrName>
                                        </p:attrNameLst>
                                      </p:cBhvr>
                                      <p:tavLst>
                                        <p:tav tm="0">
                                          <p:val>
                                            <p:strVal val="ppt_x"/>
                                          </p:val>
                                        </p:tav>
                                        <p:tav tm="100000">
                                          <p:val>
                                            <p:strVal val="ppt_x"/>
                                          </p:val>
                                        </p:tav>
                                      </p:tavLst>
                                    </p:anim>
                                    <p:anim calcmode="lin" valueType="num">
                                      <p:cBhvr>
                                        <p:cTn id="39" dur="20000"/>
                                        <p:tgtEl>
                                          <p:spTgt spid="13"/>
                                        </p:tgtEl>
                                        <p:attrNameLst>
                                          <p:attrName>ppt_y</p:attrName>
                                        </p:attrNameLst>
                                      </p:cBhvr>
                                      <p:tavLst>
                                        <p:tav tm="0">
                                          <p:val>
                                            <p:strVal val="ppt_y"/>
                                          </p:val>
                                        </p:tav>
                                        <p:tav tm="100000">
                                          <p:val>
                                            <p:strVal val="ppt_y+.1"/>
                                          </p:val>
                                        </p:tav>
                                      </p:tavLst>
                                    </p:anim>
                                    <p:set>
                                      <p:cBhvr>
                                        <p:cTn id="40"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8" grpId="0" animBg="1"/>
      <p:bldP spid="20" grpId="0" animBg="1"/>
      <p:bldP spid="21" grpId="0" animBg="1"/>
      <p:bldP spid="22" grpId="0" animBg="1"/>
      <p:bldP spid="23" grpId="0" animBg="1"/>
      <p:bldP spid="25"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684421" y="1721192"/>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311727"/>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cámara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089188"/>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323979" y="1642206"/>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540988" y="4732362"/>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amiga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04422"/>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303511" y="3827827"/>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amigo</a:t>
            </a: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811011" y="2696973"/>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Rubén has a female friend and a cat.</a:t>
            </a: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303510" y="1642205"/>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gato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808322" y="2696973"/>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Rubén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tiene</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una amiga y un</a:t>
            </a:r>
            <a:r>
              <a:rPr kumimoji="0" lang="en-GB" sz="36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3600" b="1" i="0" u="none" strike="noStrike" kern="1200" cap="none" spc="0" normalizeH="0" noProof="0" dirty="0" err="1">
                <a:ln>
                  <a:noFill/>
                </a:ln>
                <a:solidFill>
                  <a:srgbClr val="FF0066"/>
                </a:solidFill>
                <a:effectLst/>
                <a:uLnTx/>
                <a:uFillTx/>
                <a:latin typeface="Century Gothic" panose="020B0502020202020204" pitchFamily="34" charset="0"/>
                <a:ea typeface="+mn-ea"/>
                <a:cs typeface="+mn-cs"/>
              </a:rPr>
              <a:t>gato</a:t>
            </a:r>
            <a:r>
              <a:rPr kumimoji="0" lang="en-GB" sz="36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85897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98C19A9F-26C5-B9D1-367E-885FB9737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82482D-8A59-26BC-9FB7-72BA0D902DB6}"/>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AFF3F985-12FE-2212-5EAB-90FAEB3436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7" name="TextBox 6">
            <a:extLst>
              <a:ext uri="{FF2B5EF4-FFF2-40B4-BE49-F238E27FC236}">
                <a16:creationId xmlns:a16="http://schemas.microsoft.com/office/drawing/2014/main" id="{CCE1FB62-61DE-0628-1486-C81AB5C745A7}"/>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4</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18DE6461-A9E8-1840-C72A-3EE0AC9323AF}"/>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847F2645-CBB9-2AAA-587A-68DB1D83E5E1}"/>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6A50424C-ACEE-F8DD-EA51-38DE529855B3}"/>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A005C824-A6AD-E5D3-071F-6751EED0967C}"/>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B5EC07A7-F9F1-35C1-9B02-A94F565DD470}"/>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71DCB419-21ED-E34B-92A2-CCBD6D793500}"/>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968D0F3B-3AFC-0E2C-BAEA-7042862924A7}"/>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
        <p:nvSpPr>
          <p:cNvPr id="15" name="Speech Bubble: Rectangle with Corners Rounded 14">
            <a:hlinkClick r:id="" action="ppaction://noaction">
              <a:snd r:embed="rId7" name="t1_w10_fs4_1.wav"/>
            </a:hlinkClick>
            <a:extLst>
              <a:ext uri="{FF2B5EF4-FFF2-40B4-BE49-F238E27FC236}">
                <a16:creationId xmlns:a16="http://schemas.microsoft.com/office/drawing/2014/main" id="{7E1D4A2D-61B9-A9E3-B25A-65E6694FC4A2}"/>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07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22"/>
                                        </p:tgtEl>
                                        <p:attrNameLst>
                                          <p:attrName>ppt_w</p:attrName>
                                        </p:attrNameLst>
                                      </p:cBhvr>
                                      <p:tavLst>
                                        <p:tav tm="0">
                                          <p:val>
                                            <p:strVal val="ppt_w"/>
                                          </p:val>
                                        </p:tav>
                                        <p:tav tm="100000">
                                          <p:val>
                                            <p:fltVal val="0"/>
                                          </p:val>
                                        </p:tav>
                                      </p:tavLst>
                                    </p:anim>
                                    <p:anim calcmode="lin" valueType="num">
                                      <p:cBhvr>
                                        <p:cTn id="11" dur="500"/>
                                        <p:tgtEl>
                                          <p:spTgt spid="22"/>
                                        </p:tgtEl>
                                        <p:attrNameLst>
                                          <p:attrName>ppt_h</p:attrName>
                                        </p:attrNameLst>
                                      </p:cBhvr>
                                      <p:tavLst>
                                        <p:tav tm="0">
                                          <p:val>
                                            <p:strVal val="ppt_h"/>
                                          </p:val>
                                        </p:tav>
                                        <p:tav tm="100000">
                                          <p:val>
                                            <p:fltVal val="0"/>
                                          </p:val>
                                        </p:tav>
                                      </p:tavLst>
                                    </p:anim>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21"/>
                                        </p:tgtEl>
                                        <p:attrNameLst>
                                          <p:attrName>ppt_w</p:attrName>
                                        </p:attrNameLst>
                                      </p:cBhvr>
                                      <p:tavLst>
                                        <p:tav tm="0">
                                          <p:val>
                                            <p:strVal val="ppt_w"/>
                                          </p:val>
                                        </p:tav>
                                        <p:tav tm="100000">
                                          <p:val>
                                            <p:fltVal val="0"/>
                                          </p:val>
                                        </p:tav>
                                      </p:tavLst>
                                    </p:anim>
                                    <p:anim calcmode="lin" valueType="num">
                                      <p:cBhvr>
                                        <p:cTn id="16" dur="500"/>
                                        <p:tgtEl>
                                          <p:spTgt spid="21"/>
                                        </p:tgtEl>
                                        <p:attrNameLst>
                                          <p:attrName>ppt_h</p:attrName>
                                        </p:attrNameLst>
                                      </p:cBhvr>
                                      <p:tavLst>
                                        <p:tav tm="0">
                                          <p:val>
                                            <p:strVal val="ppt_h"/>
                                          </p:val>
                                        </p:tav>
                                        <p:tav tm="100000">
                                          <p:val>
                                            <p:fltVal val="0"/>
                                          </p:val>
                                        </p:tav>
                                      </p:tavLst>
                                    </p:anim>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17"/>
                                        </p:tgtEl>
                                        <p:attrNameLst>
                                          <p:attrName>ppt_w</p:attrName>
                                        </p:attrNameLst>
                                      </p:cBhvr>
                                      <p:tavLst>
                                        <p:tav tm="0">
                                          <p:val>
                                            <p:strVal val="ppt_w"/>
                                          </p:val>
                                        </p:tav>
                                        <p:tav tm="100000">
                                          <p:val>
                                            <p:fltVal val="0"/>
                                          </p:val>
                                        </p:tav>
                                      </p:tavLst>
                                    </p:anim>
                                    <p:anim calcmode="lin" valueType="num">
                                      <p:cBhvr>
                                        <p:cTn id="21" dur="500"/>
                                        <p:tgtEl>
                                          <p:spTgt spid="17"/>
                                        </p:tgtEl>
                                        <p:attrNameLst>
                                          <p:attrName>ppt_h</p:attrName>
                                        </p:attrNameLst>
                                      </p:cBhvr>
                                      <p:tavLst>
                                        <p:tav tm="0">
                                          <p:val>
                                            <p:strVal val="ppt_h"/>
                                          </p:val>
                                        </p:tav>
                                        <p:tav tm="100000">
                                          <p:val>
                                            <p:fltVal val="0"/>
                                          </p:val>
                                        </p:tav>
                                      </p:tavLst>
                                    </p:anim>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20000"/>
                                        <p:tgtEl>
                                          <p:spTgt spid="13"/>
                                        </p:tgtEl>
                                      </p:cBhvr>
                                    </p:animEffect>
                                    <p:anim calcmode="lin" valueType="num">
                                      <p:cBhvr>
                                        <p:cTn id="33" dur="20000"/>
                                        <p:tgtEl>
                                          <p:spTgt spid="13"/>
                                        </p:tgtEl>
                                        <p:attrNameLst>
                                          <p:attrName>ppt_x</p:attrName>
                                        </p:attrNameLst>
                                      </p:cBhvr>
                                      <p:tavLst>
                                        <p:tav tm="0">
                                          <p:val>
                                            <p:strVal val="ppt_x"/>
                                          </p:val>
                                        </p:tav>
                                        <p:tav tm="100000">
                                          <p:val>
                                            <p:strVal val="ppt_x"/>
                                          </p:val>
                                        </p:tav>
                                      </p:tavLst>
                                    </p:anim>
                                    <p:anim calcmode="lin" valueType="num">
                                      <p:cBhvr>
                                        <p:cTn id="34" dur="20000"/>
                                        <p:tgtEl>
                                          <p:spTgt spid="13"/>
                                        </p:tgtEl>
                                        <p:attrNameLst>
                                          <p:attrName>ppt_y</p:attrName>
                                        </p:attrNameLst>
                                      </p:cBhvr>
                                      <p:tavLst>
                                        <p:tav tm="0">
                                          <p:val>
                                            <p:strVal val="ppt_y"/>
                                          </p:val>
                                        </p:tav>
                                        <p:tav tm="100000">
                                          <p:val>
                                            <p:strVal val="ppt_y+.1"/>
                                          </p:val>
                                        </p:tav>
                                      </p:tavLst>
                                    </p:anim>
                                    <p:set>
                                      <p:cBhvr>
                                        <p:cTn id="35"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7" grpId="0" animBg="1"/>
      <p:bldP spid="21" grpId="0" animBg="1"/>
      <p:bldP spid="22" grpId="0" animBg="1"/>
      <p:bldP spid="23" grpId="0" animBg="1"/>
      <p:bldP spid="2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2233797" y="1753325"/>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125751"/>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cama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089188"/>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819140" y="1641587"/>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540988" y="4732362"/>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mochila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04422"/>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556891" y="3060610"/>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pelota</a:t>
            </a: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795151" y="2737065"/>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Santi has a ball and </a:t>
            </a:r>
            <a:r>
              <a:rPr kumimoji="0" lang="en-GB" sz="36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Manchita</a:t>
            </a:r>
            <a:r>
              <a:rPr kumimoji="0" lang="en-GB" sz="3600" b="1"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has a bed.</a:t>
            </a:r>
            <a:endPar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220945" y="1782193"/>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cámara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792462" y="2737064"/>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Santi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tiene</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una pelota y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Manchita</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tiene</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una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cama</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85897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B0B67647-569F-DA68-8F46-601C8031D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28E63E-28F9-A0BE-96E6-5A50651DD763}"/>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D2F70990-03F9-9C74-2F1C-0553BF364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7" name="TextBox 6">
            <a:extLst>
              <a:ext uri="{FF2B5EF4-FFF2-40B4-BE49-F238E27FC236}">
                <a16:creationId xmlns:a16="http://schemas.microsoft.com/office/drawing/2014/main" id="{E268CF3B-9B98-36C7-8281-B323F94C0B66}"/>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1733DFEA-FB3E-5911-8F46-BB1701DDF739}"/>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10DBC5A7-F943-3A0C-2B2B-D0A899FB64EA}"/>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0B4D4487-2BC9-EEFD-B975-56C5020D80B4}"/>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B2A53CEE-BFD7-B355-E010-6C288FE0ADAF}"/>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C06E1D95-C373-BE24-1D73-9ADA13A9A1E2}"/>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3A72C931-ED3B-0CDD-CCFF-D5C15BDF67BF}"/>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2B06C2E9-8A2E-2355-3D31-960F1200DBB1}"/>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
        <p:nvSpPr>
          <p:cNvPr id="15" name="Speech Bubble: Rectangle with Corners Rounded 14">
            <a:hlinkClick r:id="" action="ppaction://noaction">
              <a:snd r:embed="rId7" name="t1_w10_fs4_1.wav"/>
            </a:hlinkClick>
            <a:extLst>
              <a:ext uri="{FF2B5EF4-FFF2-40B4-BE49-F238E27FC236}">
                <a16:creationId xmlns:a16="http://schemas.microsoft.com/office/drawing/2014/main" id="{EDD2981B-B699-DC2A-0CEB-15B07F5CFD28}"/>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572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20"/>
                                        </p:tgtEl>
                                        <p:attrNameLst>
                                          <p:attrName>ppt_w</p:attrName>
                                        </p:attrNameLst>
                                      </p:cBhvr>
                                      <p:tavLst>
                                        <p:tav tm="0">
                                          <p:val>
                                            <p:strVal val="ppt_w"/>
                                          </p:val>
                                        </p:tav>
                                        <p:tav tm="100000">
                                          <p:val>
                                            <p:fltVal val="0"/>
                                          </p:val>
                                        </p:tav>
                                      </p:tavLst>
                                    </p:anim>
                                    <p:anim calcmode="lin" valueType="num">
                                      <p:cBhvr>
                                        <p:cTn id="11" dur="500"/>
                                        <p:tgtEl>
                                          <p:spTgt spid="20"/>
                                        </p:tgtEl>
                                        <p:attrNameLst>
                                          <p:attrName>ppt_h</p:attrName>
                                        </p:attrNameLst>
                                      </p:cBhvr>
                                      <p:tavLst>
                                        <p:tav tm="0">
                                          <p:val>
                                            <p:strVal val="ppt_h"/>
                                          </p:val>
                                        </p:tav>
                                        <p:tav tm="100000">
                                          <p:val>
                                            <p:fltVal val="0"/>
                                          </p:val>
                                        </p:tav>
                                      </p:tavLst>
                                    </p:anim>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16"/>
                                        </p:tgtEl>
                                        <p:attrNameLst>
                                          <p:attrName>ppt_w</p:attrName>
                                        </p:attrNameLst>
                                      </p:cBhvr>
                                      <p:tavLst>
                                        <p:tav tm="0">
                                          <p:val>
                                            <p:strVal val="ppt_w"/>
                                          </p:val>
                                        </p:tav>
                                        <p:tav tm="100000">
                                          <p:val>
                                            <p:fltVal val="0"/>
                                          </p:val>
                                        </p:tav>
                                      </p:tavLst>
                                    </p:anim>
                                    <p:anim calcmode="lin" valueType="num">
                                      <p:cBhvr>
                                        <p:cTn id="16" dur="500"/>
                                        <p:tgtEl>
                                          <p:spTgt spid="16"/>
                                        </p:tgtEl>
                                        <p:attrNameLst>
                                          <p:attrName>ppt_h</p:attrName>
                                        </p:attrNameLst>
                                      </p:cBhvr>
                                      <p:tavLst>
                                        <p:tav tm="0">
                                          <p:val>
                                            <p:strVal val="ppt_h"/>
                                          </p:val>
                                        </p:tav>
                                        <p:tav tm="100000">
                                          <p:val>
                                            <p:fltVal val="0"/>
                                          </p:val>
                                        </p:tav>
                                      </p:tavLst>
                                    </p:anim>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24"/>
                                        </p:tgtEl>
                                        <p:attrNameLst>
                                          <p:attrName>ppt_w</p:attrName>
                                        </p:attrNameLst>
                                      </p:cBhvr>
                                      <p:tavLst>
                                        <p:tav tm="0">
                                          <p:val>
                                            <p:strVal val="ppt_w"/>
                                          </p:val>
                                        </p:tav>
                                        <p:tav tm="100000">
                                          <p:val>
                                            <p:fltVal val="0"/>
                                          </p:val>
                                        </p:tav>
                                      </p:tavLst>
                                    </p:anim>
                                    <p:anim calcmode="lin" valueType="num">
                                      <p:cBhvr>
                                        <p:cTn id="21" dur="500"/>
                                        <p:tgtEl>
                                          <p:spTgt spid="24"/>
                                        </p:tgtEl>
                                        <p:attrNameLst>
                                          <p:attrName>ppt_h</p:attrName>
                                        </p:attrNameLst>
                                      </p:cBhvr>
                                      <p:tavLst>
                                        <p:tav tm="0">
                                          <p:val>
                                            <p:strVal val="ppt_h"/>
                                          </p:val>
                                        </p:tav>
                                        <p:tav tm="100000">
                                          <p:val>
                                            <p:fltVal val="0"/>
                                          </p:val>
                                        </p:tav>
                                      </p:tavLst>
                                    </p:anim>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53" presetClass="exit" presetSubtype="32" fill="hold" grpId="0" nodeType="withEffect">
                                  <p:stCondLst>
                                    <p:cond delay="0"/>
                                  </p:stCondLst>
                                  <p:childTnLst>
                                    <p:anim calcmode="lin" valueType="num">
                                      <p:cBhvr>
                                        <p:cTn id="25" dur="500"/>
                                        <p:tgtEl>
                                          <p:spTgt spid="21"/>
                                        </p:tgtEl>
                                        <p:attrNameLst>
                                          <p:attrName>ppt_w</p:attrName>
                                        </p:attrNameLst>
                                      </p:cBhvr>
                                      <p:tavLst>
                                        <p:tav tm="0">
                                          <p:val>
                                            <p:strVal val="ppt_w"/>
                                          </p:val>
                                        </p:tav>
                                        <p:tav tm="100000">
                                          <p:val>
                                            <p:fltVal val="0"/>
                                          </p:val>
                                        </p:tav>
                                      </p:tavLst>
                                    </p:anim>
                                    <p:anim calcmode="lin" valueType="num">
                                      <p:cBhvr>
                                        <p:cTn id="26" dur="500"/>
                                        <p:tgtEl>
                                          <p:spTgt spid="21"/>
                                        </p:tgtEl>
                                        <p:attrNameLst>
                                          <p:attrName>ppt_h</p:attrName>
                                        </p:attrNameLst>
                                      </p:cBhvr>
                                      <p:tavLst>
                                        <p:tav tm="0">
                                          <p:val>
                                            <p:strVal val="ppt_h"/>
                                          </p:val>
                                        </p:tav>
                                        <p:tav tm="100000">
                                          <p:val>
                                            <p:fltVal val="0"/>
                                          </p:val>
                                        </p:tav>
                                      </p:tavLst>
                                    </p:anim>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20000"/>
                                        <p:tgtEl>
                                          <p:spTgt spid="13"/>
                                        </p:tgtEl>
                                      </p:cBhvr>
                                    </p:animEffect>
                                    <p:anim calcmode="lin" valueType="num">
                                      <p:cBhvr>
                                        <p:cTn id="38" dur="20000"/>
                                        <p:tgtEl>
                                          <p:spTgt spid="13"/>
                                        </p:tgtEl>
                                        <p:attrNameLst>
                                          <p:attrName>ppt_x</p:attrName>
                                        </p:attrNameLst>
                                      </p:cBhvr>
                                      <p:tavLst>
                                        <p:tav tm="0">
                                          <p:val>
                                            <p:strVal val="ppt_x"/>
                                          </p:val>
                                        </p:tav>
                                        <p:tav tm="100000">
                                          <p:val>
                                            <p:strVal val="ppt_x"/>
                                          </p:val>
                                        </p:tav>
                                      </p:tavLst>
                                    </p:anim>
                                    <p:anim calcmode="lin" valueType="num">
                                      <p:cBhvr>
                                        <p:cTn id="39" dur="20000"/>
                                        <p:tgtEl>
                                          <p:spTgt spid="13"/>
                                        </p:tgtEl>
                                        <p:attrNameLst>
                                          <p:attrName>ppt_y</p:attrName>
                                        </p:attrNameLst>
                                      </p:cBhvr>
                                      <p:tavLst>
                                        <p:tav tm="0">
                                          <p:val>
                                            <p:strVal val="ppt_y"/>
                                          </p:val>
                                        </p:tav>
                                        <p:tav tm="100000">
                                          <p:val>
                                            <p:strVal val="ppt_y+.1"/>
                                          </p:val>
                                        </p:tav>
                                      </p:tavLst>
                                    </p:anim>
                                    <p:set>
                                      <p:cBhvr>
                                        <p:cTn id="40"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20" grpId="0" animBg="1"/>
      <p:bldP spid="21" grpId="0" animBg="1"/>
      <p:bldP spid="23" grpId="0" animBg="1"/>
      <p:bldP spid="24" grpId="0" animBg="1"/>
      <p:bldP spid="2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539411" y="1892042"/>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784945" y="3482577"/>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cama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089188"/>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897886" y="1709694"/>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540987" y="5073112"/>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mochila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04422"/>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411881" y="3417436"/>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teléfono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820981" y="2712843"/>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a:solidFill>
                  <a:srgbClr val="FFFFFF"/>
                </a:solidFill>
                <a:latin typeface="Century Gothic" panose="020B0502020202020204" pitchFamily="34" charset="0"/>
              </a:rPr>
              <a:t>I have a camera, a phone and a school bag.</a:t>
            </a: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294294" y="1868428"/>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cámara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805024" y="2712843"/>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Tengo una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cámara</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un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teléfono</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y una mochila.</a:t>
            </a: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85897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8DC3606F-7F72-BE0C-D11C-33BBD7A11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C20F94-78FC-B81B-7E3D-97462C450D97}"/>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D6F4AC83-423F-D219-2479-326BD7720C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7" name="TextBox 6">
            <a:extLst>
              <a:ext uri="{FF2B5EF4-FFF2-40B4-BE49-F238E27FC236}">
                <a16:creationId xmlns:a16="http://schemas.microsoft.com/office/drawing/2014/main" id="{1DB768A3-1129-AAF5-87AE-51B75B3119AD}"/>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6A3A06C6-8B81-752C-A11B-F31CC87E90BF}"/>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5A4F594A-1B1C-375A-59D2-92243978E3B9}"/>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EE89DD34-83DA-FF74-5013-6E5E1488291C}"/>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2986B00A-E2B4-CCE8-EADE-AF8FC180B045}"/>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36FDB85D-98E5-428D-FFD3-C4282B4ACFBD}"/>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A48E2F21-C186-DB9A-82AE-FE2556045603}"/>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E911CD19-5C99-3739-EB09-54BC4AB94C20}"/>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
        <p:nvSpPr>
          <p:cNvPr id="15" name="Speech Bubble: Rectangle with Corners Rounded 14">
            <a:hlinkClick r:id="" action="ppaction://noaction">
              <a:snd r:embed="rId7" name="t1_w10_fs4_1.wav"/>
            </a:hlinkClick>
            <a:extLst>
              <a:ext uri="{FF2B5EF4-FFF2-40B4-BE49-F238E27FC236}">
                <a16:creationId xmlns:a16="http://schemas.microsoft.com/office/drawing/2014/main" id="{191E4D5D-A648-ED0F-05A9-2723EEB14B41}"/>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92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9"/>
                                        </p:tgtEl>
                                        <p:attrNameLst>
                                          <p:attrName>ppt_w</p:attrName>
                                        </p:attrNameLst>
                                      </p:cBhvr>
                                      <p:tavLst>
                                        <p:tav tm="0">
                                          <p:val>
                                            <p:strVal val="ppt_w"/>
                                          </p:val>
                                        </p:tav>
                                        <p:tav tm="100000">
                                          <p:val>
                                            <p:fltVal val="0"/>
                                          </p:val>
                                        </p:tav>
                                      </p:tavLst>
                                    </p:anim>
                                    <p:anim calcmode="lin" valueType="num">
                                      <p:cBhvr>
                                        <p:cTn id="11" dur="500"/>
                                        <p:tgtEl>
                                          <p:spTgt spid="19"/>
                                        </p:tgtEl>
                                        <p:attrNameLst>
                                          <p:attrName>ppt_h</p:attrName>
                                        </p:attrNameLst>
                                      </p:cBhvr>
                                      <p:tavLst>
                                        <p:tav tm="0">
                                          <p:val>
                                            <p:strVal val="ppt_h"/>
                                          </p:val>
                                        </p:tav>
                                        <p:tav tm="100000">
                                          <p:val>
                                            <p:fltVal val="0"/>
                                          </p:val>
                                        </p:tav>
                                      </p:tavLst>
                                    </p:anim>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17"/>
                                        </p:tgtEl>
                                        <p:attrNameLst>
                                          <p:attrName>ppt_w</p:attrName>
                                        </p:attrNameLst>
                                      </p:cBhvr>
                                      <p:tavLst>
                                        <p:tav tm="0">
                                          <p:val>
                                            <p:strVal val="ppt_w"/>
                                          </p:val>
                                        </p:tav>
                                        <p:tav tm="100000">
                                          <p:val>
                                            <p:fltVal val="0"/>
                                          </p:val>
                                        </p:tav>
                                      </p:tavLst>
                                    </p:anim>
                                    <p:anim calcmode="lin" valueType="num">
                                      <p:cBhvr>
                                        <p:cTn id="16" dur="500"/>
                                        <p:tgtEl>
                                          <p:spTgt spid="17"/>
                                        </p:tgtEl>
                                        <p:attrNameLst>
                                          <p:attrName>ppt_h</p:attrName>
                                        </p:attrNameLst>
                                      </p:cBhvr>
                                      <p:tavLst>
                                        <p:tav tm="0">
                                          <p:val>
                                            <p:strVal val="ppt_h"/>
                                          </p:val>
                                        </p:tav>
                                        <p:tav tm="100000">
                                          <p:val>
                                            <p:fltVal val="0"/>
                                          </p:val>
                                        </p:tav>
                                      </p:tavLst>
                                    </p:anim>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20000"/>
                                        <p:tgtEl>
                                          <p:spTgt spid="13"/>
                                        </p:tgtEl>
                                      </p:cBhvr>
                                    </p:animEffect>
                                    <p:anim calcmode="lin" valueType="num">
                                      <p:cBhvr>
                                        <p:cTn id="28" dur="20000"/>
                                        <p:tgtEl>
                                          <p:spTgt spid="13"/>
                                        </p:tgtEl>
                                        <p:attrNameLst>
                                          <p:attrName>ppt_x</p:attrName>
                                        </p:attrNameLst>
                                      </p:cBhvr>
                                      <p:tavLst>
                                        <p:tav tm="0">
                                          <p:val>
                                            <p:strVal val="ppt_x"/>
                                          </p:val>
                                        </p:tav>
                                        <p:tav tm="100000">
                                          <p:val>
                                            <p:strVal val="ppt_x"/>
                                          </p:val>
                                        </p:tav>
                                      </p:tavLst>
                                    </p:anim>
                                    <p:anim calcmode="lin" valueType="num">
                                      <p:cBhvr>
                                        <p:cTn id="29" dur="20000"/>
                                        <p:tgtEl>
                                          <p:spTgt spid="13"/>
                                        </p:tgtEl>
                                        <p:attrNameLst>
                                          <p:attrName>ppt_y</p:attrName>
                                        </p:attrNameLst>
                                      </p:cBhvr>
                                      <p:tavLst>
                                        <p:tav tm="0">
                                          <p:val>
                                            <p:strVal val="ppt_y"/>
                                          </p:val>
                                        </p:tav>
                                        <p:tav tm="100000">
                                          <p:val>
                                            <p:strVal val="ppt_y+.1"/>
                                          </p:val>
                                        </p:tav>
                                      </p:tavLst>
                                    </p:anim>
                                    <p:set>
                                      <p:cBhvr>
                                        <p:cTn id="30"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7" grpId="0" animBg="1"/>
      <p:bldP spid="19" grpId="0" animBg="1"/>
      <p:bldP spid="23" grpId="0" animBg="1"/>
      <p:bldP spid="2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908343"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a:ea typeface="Century Gothic"/>
                <a:cs typeface="Century Gothic"/>
                <a:sym typeface="Century Gothic"/>
              </a:rPr>
              <a:t>Tener</a:t>
            </a:r>
            <a:r>
              <a:rPr lang="en-GB" sz="4400" i="0" u="none" strike="noStrike" cap="none" dirty="0">
                <a:solidFill>
                  <a:srgbClr val="1E4E79"/>
                </a:solidFill>
                <a:latin typeface="Century Gothic"/>
                <a:ea typeface="Century Gothic"/>
                <a:cs typeface="Century Gothic"/>
                <a:sym typeface="Century Gothic"/>
              </a:rPr>
              <a:t>:</a:t>
            </a:r>
            <a:endParaRPr lang="en-GB" sz="4400" b="1" i="0" u="none" strike="noStrike" cap="none" dirty="0">
              <a:solidFill>
                <a:srgbClr val="1E4E79"/>
              </a:solidFill>
              <a:latin typeface="Century Gothic"/>
              <a:ea typeface="Century Gothic"/>
              <a:cs typeface="Century Gothic"/>
              <a:sym typeface="Century Gothic"/>
            </a:endParaRPr>
          </a:p>
        </p:txBody>
      </p:sp>
      <p:sp>
        <p:nvSpPr>
          <p:cNvPr id="22" name="Google Shape;169;p8">
            <a:extLst>
              <a:ext uri="{FF2B5EF4-FFF2-40B4-BE49-F238E27FC236}">
                <a16:creationId xmlns:a16="http://schemas.microsoft.com/office/drawing/2014/main" id="{E2782AE1-3778-4DB3-BED0-E1D51CF4E9C9}"/>
              </a:ext>
            </a:extLst>
          </p:cNvPr>
          <p:cNvSpPr txBox="1"/>
          <p:nvPr/>
        </p:nvSpPr>
        <p:spPr>
          <a:xfrm>
            <a:off x="204236" y="732630"/>
            <a:ext cx="5474835" cy="461624"/>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4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have | having]: s/he, it has</a:t>
            </a:r>
            <a:endParaRPr kumimoji="0" sz="24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7" name="Google Shape;171;p8">
            <a:extLst>
              <a:ext uri="{FF2B5EF4-FFF2-40B4-BE49-F238E27FC236}">
                <a16:creationId xmlns:a16="http://schemas.microsoft.com/office/drawing/2014/main" id="{CE290600-D3AE-4EBF-95AE-9AB73134AD93}"/>
              </a:ext>
            </a:extLst>
          </p:cNvPr>
          <p:cNvSpPr txBox="1"/>
          <p:nvPr/>
        </p:nvSpPr>
        <p:spPr>
          <a:xfrm>
            <a:off x="207692" y="1502255"/>
            <a:ext cx="1182804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We know the verb </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tener</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means ‘</a:t>
            </a:r>
            <a:r>
              <a:rPr kumimoji="0" lang="en-GB" sz="2800" b="1" i="1"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have’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or</a:t>
            </a:r>
            <a:r>
              <a:rPr kumimoji="0" lang="en-GB" sz="2800" b="1" i="1"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‘having’.</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Google Shape;172;p8">
            <a:extLst>
              <a:ext uri="{FF2B5EF4-FFF2-40B4-BE49-F238E27FC236}">
                <a16:creationId xmlns:a16="http://schemas.microsoft.com/office/drawing/2014/main" id="{00D273C6-32B8-4C78-A434-579DFBBDDE7A}"/>
              </a:ext>
            </a:extLst>
          </p:cNvPr>
          <p:cNvSpPr txBox="1"/>
          <p:nvPr/>
        </p:nvSpPr>
        <p:spPr>
          <a:xfrm>
            <a:off x="745382" y="3089134"/>
            <a:ext cx="391202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Tiene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cuaderno</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Google Shape;174;p8">
            <a:extLst>
              <a:ext uri="{FF2B5EF4-FFF2-40B4-BE49-F238E27FC236}">
                <a16:creationId xmlns:a16="http://schemas.microsoft.com/office/drawing/2014/main" id="{AF1D9F8D-2EFC-4328-8562-67467AD284C2}"/>
              </a:ext>
            </a:extLst>
          </p:cNvPr>
          <p:cNvSpPr txBox="1"/>
          <p:nvPr/>
        </p:nvSpPr>
        <p:spPr>
          <a:xfrm>
            <a:off x="745382" y="5309505"/>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Sofía</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 amiga.</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0" name="Google Shape;183;p8">
            <a:extLst>
              <a:ext uri="{FF2B5EF4-FFF2-40B4-BE49-F238E27FC236}">
                <a16:creationId xmlns:a16="http://schemas.microsoft.com/office/drawing/2014/main" id="{3C1BD5FF-8CC1-449A-891E-425EC44FA95E}"/>
              </a:ext>
            </a:extLst>
          </p:cNvPr>
          <p:cNvPicPr preferRelativeResize="0"/>
          <p:nvPr/>
        </p:nvPicPr>
        <p:blipFill rotWithShape="1">
          <a:blip r:embed="rId4">
            <a:alphaModFix/>
          </a:blip>
          <a:srcRect/>
          <a:stretch/>
        </p:blipFill>
        <p:spPr>
          <a:xfrm>
            <a:off x="214130" y="3783401"/>
            <a:ext cx="634523" cy="671647"/>
          </a:xfrm>
          <a:prstGeom prst="rect">
            <a:avLst/>
          </a:prstGeom>
          <a:noFill/>
          <a:ln>
            <a:noFill/>
          </a:ln>
        </p:spPr>
      </p:pic>
      <p:sp>
        <p:nvSpPr>
          <p:cNvPr id="31" name="Google Shape;172;p8">
            <a:extLst>
              <a:ext uri="{FF2B5EF4-FFF2-40B4-BE49-F238E27FC236}">
                <a16:creationId xmlns:a16="http://schemas.microsoft.com/office/drawing/2014/main" id="{0D05EEE5-6EF4-4D65-A9A4-07D1F20D75CE}"/>
              </a:ext>
            </a:extLst>
          </p:cNvPr>
          <p:cNvSpPr txBox="1"/>
          <p:nvPr/>
        </p:nvSpPr>
        <p:spPr>
          <a:xfrm>
            <a:off x="745382" y="3835131"/>
            <a:ext cx="583016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S/he, it has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an exercise</a:t>
            </a:r>
            <a:r>
              <a:rPr kumimoji="0" lang="en-GB" sz="2800" b="0" i="0" u="none" strike="noStrike" kern="1200" cap="none" spc="0" normalizeH="0" noProof="0" dirty="0">
                <a:ln>
                  <a:noFill/>
                </a:ln>
                <a:solidFill>
                  <a:srgbClr val="002060"/>
                </a:solidFill>
                <a:effectLst/>
                <a:uLnTx/>
                <a:uFillTx/>
                <a:latin typeface="Century Gothic"/>
                <a:ea typeface="Century Gothic"/>
                <a:cs typeface="Century Gothic"/>
                <a:sym typeface="Century Gothic"/>
              </a:rPr>
              <a:t> book</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Google Shape;183;p8">
            <a:extLst>
              <a:ext uri="{FF2B5EF4-FFF2-40B4-BE49-F238E27FC236}">
                <a16:creationId xmlns:a16="http://schemas.microsoft.com/office/drawing/2014/main" id="{17AB41AB-300F-48DF-AC22-AC4DCF350D25}"/>
              </a:ext>
            </a:extLst>
          </p:cNvPr>
          <p:cNvPicPr preferRelativeResize="0"/>
          <p:nvPr/>
        </p:nvPicPr>
        <p:blipFill rotWithShape="1">
          <a:blip r:embed="rId4">
            <a:alphaModFix/>
          </a:blip>
          <a:srcRect/>
          <a:stretch/>
        </p:blipFill>
        <p:spPr>
          <a:xfrm>
            <a:off x="255920" y="5771461"/>
            <a:ext cx="634523" cy="671647"/>
          </a:xfrm>
          <a:prstGeom prst="rect">
            <a:avLst/>
          </a:prstGeom>
          <a:noFill/>
          <a:ln>
            <a:noFill/>
          </a:ln>
        </p:spPr>
      </p:pic>
      <p:sp>
        <p:nvSpPr>
          <p:cNvPr id="34" name="Google Shape;172;p8">
            <a:extLst>
              <a:ext uri="{FF2B5EF4-FFF2-40B4-BE49-F238E27FC236}">
                <a16:creationId xmlns:a16="http://schemas.microsoft.com/office/drawing/2014/main" id="{01CE92E5-682F-4F55-9687-7FF3664D829C}"/>
              </a:ext>
            </a:extLst>
          </p:cNvPr>
          <p:cNvSpPr txBox="1"/>
          <p:nvPr/>
        </p:nvSpPr>
        <p:spPr>
          <a:xfrm>
            <a:off x="767891" y="5951424"/>
            <a:ext cx="4930958"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a:solidFill>
                  <a:srgbClr val="002060"/>
                </a:solidFill>
                <a:latin typeface="Century Gothic"/>
                <a:ea typeface="Century Gothic"/>
                <a:cs typeface="Century Gothic"/>
                <a:sym typeface="Century Gothic"/>
              </a:rPr>
              <a:t>Sofía</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 (female) friend.</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toy, doll&#10;&#10;Description automatically generated">
            <a:extLst>
              <a:ext uri="{FF2B5EF4-FFF2-40B4-BE49-F238E27FC236}">
                <a16:creationId xmlns:a16="http://schemas.microsoft.com/office/drawing/2014/main" id="{BA42B7F8-EBEF-4E50-90C1-CBB65EB11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938" y="5082326"/>
            <a:ext cx="696505" cy="1575058"/>
          </a:xfrm>
          <a:prstGeom prst="rect">
            <a:avLst/>
          </a:prstGeom>
        </p:spPr>
      </p:pic>
      <p:pic>
        <p:nvPicPr>
          <p:cNvPr id="17" name="Picture 16" descr="A picture containing text, toy, doll, vector graphics&#10;&#10;Description automatically generated">
            <a:extLst>
              <a:ext uri="{FF2B5EF4-FFF2-40B4-BE49-F238E27FC236}">
                <a16:creationId xmlns:a16="http://schemas.microsoft.com/office/drawing/2014/main" id="{9C494BF1-D35A-41D7-A99C-024FFC06CE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024513" y="5403304"/>
            <a:ext cx="708677" cy="1346183"/>
          </a:xfrm>
          <a:prstGeom prst="rect">
            <a:avLst/>
          </a:prstGeom>
        </p:spPr>
      </p:pic>
      <p:sp>
        <p:nvSpPr>
          <p:cNvPr id="25" name="Google Shape;171;p8">
            <a:extLst>
              <a:ext uri="{FF2B5EF4-FFF2-40B4-BE49-F238E27FC236}">
                <a16:creationId xmlns:a16="http://schemas.microsoft.com/office/drawing/2014/main" id="{786948DB-DDC0-4CA5-A8FF-DB73C89C6C56}"/>
              </a:ext>
            </a:extLst>
          </p:cNvPr>
          <p:cNvSpPr txBox="1"/>
          <p:nvPr/>
        </p:nvSpPr>
        <p:spPr>
          <a:xfrm>
            <a:off x="248443" y="2367652"/>
            <a:ext cx="613040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say </a:t>
            </a:r>
            <a:r>
              <a:rPr kumimoji="0" lang="en-GB" sz="2800" b="0" i="0" u="sng"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s/he or it 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use ‘</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tiene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F76EEBA-258C-4652-B3DA-29DFA1460059}"/>
              </a:ext>
            </a:extLst>
          </p:cNvPr>
          <p:cNvSpPr/>
          <p:nvPr/>
        </p:nvSpPr>
        <p:spPr>
          <a:xfrm>
            <a:off x="2028581" y="238794"/>
            <a:ext cx="130035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1E4E79"/>
                </a:solidFill>
                <a:effectLst/>
                <a:uLnTx/>
                <a:uFillTx/>
                <a:latin typeface="Century Gothic"/>
                <a:ea typeface="Century Gothic"/>
                <a:cs typeface="Century Gothic"/>
                <a:sym typeface="Century Gothic"/>
              </a:rPr>
              <a:t>tiene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Google Shape;171;p8">
            <a:extLst>
              <a:ext uri="{FF2B5EF4-FFF2-40B4-BE49-F238E27FC236}">
                <a16:creationId xmlns:a16="http://schemas.microsoft.com/office/drawing/2014/main" id="{34D01429-07D5-4517-93E7-DAEB6EF20609}"/>
              </a:ext>
            </a:extLst>
          </p:cNvPr>
          <p:cNvSpPr txBox="1"/>
          <p:nvPr/>
        </p:nvSpPr>
        <p:spPr>
          <a:xfrm>
            <a:off x="204236" y="4667586"/>
            <a:ext cx="930552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Remember that ‘</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tiene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can also just mean ‘</a:t>
            </a:r>
            <a:r>
              <a:rPr kumimoji="0" lang="en-GB" sz="2800" b="0" i="0" u="sng" strike="noStrike" kern="1200" cap="none" spc="0" normalizeH="0" baseline="0" noProof="0" dirty="0">
                <a:ln>
                  <a:noFill/>
                </a:ln>
                <a:solidFill>
                  <a:srgbClr val="00206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4" descr="Escuela, Libro De Ejercicios, Estudiar">
            <a:extLst>
              <a:ext uri="{FF2B5EF4-FFF2-40B4-BE49-F238E27FC236}">
                <a16:creationId xmlns:a16="http://schemas.microsoft.com/office/drawing/2014/main" id="{442F88CB-42D1-4FCE-B791-57C8BC2B29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2199" y="3305572"/>
            <a:ext cx="884634" cy="118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34" grpId="0"/>
      <p:bldP spid="25"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2" name="TextBox 51">
            <a:extLst>
              <a:ext uri="{FF2B5EF4-FFF2-40B4-BE49-F238E27FC236}">
                <a16:creationId xmlns:a16="http://schemas.microsoft.com/office/drawing/2014/main" id="{4B90454A-9FA5-41D4-86AA-9CE5ABE39455}"/>
              </a:ext>
            </a:extLst>
          </p:cNvPr>
          <p:cNvSpPr txBox="1"/>
          <p:nvPr/>
        </p:nvSpPr>
        <p:spPr>
          <a:xfrm>
            <a:off x="134066" y="1064004"/>
            <a:ext cx="10620562" cy="4534703"/>
          </a:xfrm>
          <a:prstGeom prst="rect">
            <a:avLst/>
          </a:prstGeom>
          <a:noFill/>
        </p:spPr>
        <p:txBody>
          <a:bodyPr wrap="square" rtlCol="0">
            <a:spAutoFit/>
          </a:bodyPr>
          <a:lstStyle/>
          <a:p>
            <a:pPr marL="342900" indent="-342900">
              <a:lnSpc>
                <a:spcPct val="150000"/>
              </a:lnSpc>
              <a:buAutoNum type="arabicPeriod"/>
            </a:pPr>
            <a:r>
              <a:rPr lang="en-GB" sz="2800" b="1" dirty="0">
                <a:solidFill>
                  <a:srgbClr val="002060"/>
                </a:solidFill>
                <a:latin typeface="Century Gothic" panose="020B0502020202020204" pitchFamily="34" charset="0"/>
              </a:rPr>
              <a:t>[I have]</a:t>
            </a:r>
            <a:r>
              <a:rPr lang="en-GB" sz="2800" dirty="0">
                <a:solidFill>
                  <a:srgbClr val="002060"/>
                </a:solidFill>
                <a:latin typeface="Century Gothic" panose="020B0502020202020204" pitchFamily="34" charset="0"/>
              </a:rPr>
              <a:t> [a] camera.   __________________</a:t>
            </a:r>
          </a:p>
          <a:p>
            <a:pPr>
              <a:lnSpc>
                <a:spcPct val="150000"/>
              </a:lnSpc>
            </a:pPr>
            <a:r>
              <a:rPr lang="en-GB" sz="2800" dirty="0">
                <a:solidFill>
                  <a:srgbClr val="002060"/>
                </a:solidFill>
                <a:latin typeface="Century Gothic" panose="020B0502020202020204" pitchFamily="34" charset="0"/>
              </a:rPr>
              <a:t>2. Rubén </a:t>
            </a:r>
            <a:r>
              <a:rPr lang="en-GB" sz="2800" b="1" dirty="0">
                <a:solidFill>
                  <a:srgbClr val="002060"/>
                </a:solidFill>
                <a:latin typeface="Century Gothic" panose="020B0502020202020204" pitchFamily="34" charset="0"/>
              </a:rPr>
              <a:t>[has]</a:t>
            </a:r>
            <a:r>
              <a:rPr lang="en-GB" sz="2800" dirty="0">
                <a:solidFill>
                  <a:srgbClr val="002060"/>
                </a:solidFill>
                <a:latin typeface="Century Gothic" panose="020B0502020202020204" pitchFamily="34" charset="0"/>
              </a:rPr>
              <a:t> [a] (female) friend.  ________________________</a:t>
            </a:r>
          </a:p>
          <a:p>
            <a:pPr>
              <a:lnSpc>
                <a:spcPct val="150000"/>
              </a:lnSpc>
            </a:pPr>
            <a:r>
              <a:rPr lang="en-GB" sz="2800" dirty="0">
                <a:solidFill>
                  <a:srgbClr val="002060"/>
                </a:solidFill>
                <a:latin typeface="Century Gothic" panose="020B0502020202020204" pitchFamily="34" charset="0"/>
              </a:rPr>
              <a:t>3.</a:t>
            </a:r>
            <a:r>
              <a:rPr lang="en-GB" sz="2800" b="1" dirty="0">
                <a:solidFill>
                  <a:srgbClr val="002060"/>
                </a:solidFill>
                <a:latin typeface="Century Gothic" panose="020B0502020202020204" pitchFamily="34" charset="0"/>
              </a:rPr>
              <a:t> [She</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has] </a:t>
            </a:r>
            <a:r>
              <a:rPr lang="en-GB" sz="2800" dirty="0">
                <a:solidFill>
                  <a:srgbClr val="002060"/>
                </a:solidFill>
                <a:latin typeface="Century Gothic" panose="020B0502020202020204" pitchFamily="34" charset="0"/>
              </a:rPr>
              <a:t>[a]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bicycle.   ______________________</a:t>
            </a:r>
          </a:p>
          <a:p>
            <a:pPr>
              <a:lnSpc>
                <a:spcPct val="150000"/>
              </a:lnSpc>
            </a:pPr>
            <a:r>
              <a:rPr lang="en-GB" sz="2800" dirty="0">
                <a:solidFill>
                  <a:srgbClr val="002060"/>
                </a:solidFill>
                <a:latin typeface="Century Gothic" panose="020B0502020202020204" pitchFamily="34" charset="0"/>
              </a:rPr>
              <a:t>4. </a:t>
            </a:r>
            <a:r>
              <a:rPr lang="en-GB" sz="2800" b="1" dirty="0">
                <a:solidFill>
                  <a:srgbClr val="002060"/>
                </a:solidFill>
                <a:latin typeface="Century Gothic" panose="020B0502020202020204" pitchFamily="34" charset="0"/>
              </a:rPr>
              <a:t>[I have] </a:t>
            </a:r>
            <a:r>
              <a:rPr lang="en-GB" sz="2800" dirty="0">
                <a:solidFill>
                  <a:srgbClr val="002060"/>
                </a:solidFill>
                <a:latin typeface="Century Gothic" panose="020B0502020202020204" pitchFamily="34" charset="0"/>
              </a:rPr>
              <a:t>[a] cat and [a] (piece of) fruit.	</a:t>
            </a:r>
          </a:p>
          <a:p>
            <a:pPr>
              <a:lnSpc>
                <a:spcPct val="150000"/>
              </a:lnSpc>
            </a:pPr>
            <a:r>
              <a:rPr lang="en-GB" sz="2800" dirty="0">
                <a:solidFill>
                  <a:srgbClr val="002060"/>
                </a:solidFill>
                <a:latin typeface="Century Gothic" panose="020B0502020202020204" pitchFamily="34" charset="0"/>
              </a:rPr>
              <a:t>    _______________________________________</a:t>
            </a:r>
          </a:p>
          <a:p>
            <a:pPr>
              <a:lnSpc>
                <a:spcPct val="150000"/>
              </a:lnSpc>
            </a:pPr>
            <a:r>
              <a:rPr lang="en-GB" sz="2800" dirty="0">
                <a:solidFill>
                  <a:srgbClr val="002060"/>
                </a:solidFill>
                <a:latin typeface="Century Gothic" panose="020B0502020202020204" pitchFamily="34" charset="0"/>
              </a:rPr>
              <a:t>5. </a:t>
            </a:r>
            <a:r>
              <a:rPr lang="en-GB" sz="2800" dirty="0" err="1">
                <a:solidFill>
                  <a:srgbClr val="002060"/>
                </a:solidFill>
                <a:latin typeface="Century Gothic" panose="020B0502020202020204" pitchFamily="34" charset="0"/>
              </a:rPr>
              <a:t>Quique</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[has]</a:t>
            </a:r>
            <a:r>
              <a:rPr lang="en-GB" sz="2800" dirty="0">
                <a:solidFill>
                  <a:srgbClr val="002060"/>
                </a:solidFill>
                <a:latin typeface="Century Gothic" panose="020B0502020202020204" pitchFamily="34" charset="0"/>
              </a:rPr>
              <a:t> [a] pen and [an] exercise book.</a:t>
            </a:r>
          </a:p>
          <a:p>
            <a:pPr>
              <a:lnSpc>
                <a:spcPct val="150000"/>
              </a:lnSpc>
            </a:pPr>
            <a:r>
              <a:rPr lang="en-GB" sz="2800" dirty="0">
                <a:solidFill>
                  <a:srgbClr val="002060"/>
                </a:solidFill>
                <a:latin typeface="Century Gothic" panose="020B0502020202020204" pitchFamily="34" charset="0"/>
              </a:rPr>
              <a:t>__________________________________________ </a:t>
            </a:r>
          </a:p>
        </p:txBody>
      </p:sp>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35" name="Picture 2" descr="Pen, Write, Pencil, Writing Tool, Work, Message, Blue">
            <a:extLst>
              <a:ext uri="{FF2B5EF4-FFF2-40B4-BE49-F238E27FC236}">
                <a16:creationId xmlns:a16="http://schemas.microsoft.com/office/drawing/2014/main" id="{3F92D0E3-B954-4601-AF1A-2FDF2BD16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004C17-7EBC-4B4D-B5B7-F7F4FCFC98F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9" name="Rectangle: Rounded Corners 28">
            <a:extLst>
              <a:ext uri="{FF2B5EF4-FFF2-40B4-BE49-F238E27FC236}">
                <a16:creationId xmlns:a16="http://schemas.microsoft.com/office/drawing/2014/main" id="{D365D430-11B0-45F2-A1DD-777EAB10C0B1}"/>
              </a:ext>
            </a:extLst>
          </p:cNvPr>
          <p:cNvSpPr/>
          <p:nvPr/>
        </p:nvSpPr>
        <p:spPr>
          <a:xfrm>
            <a:off x="10148994" y="5730241"/>
            <a:ext cx="182834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cámara</a:t>
            </a:r>
          </a:p>
        </p:txBody>
      </p:sp>
      <p:sp>
        <p:nvSpPr>
          <p:cNvPr id="33" name="Rectangle: Rounded Corners 32">
            <a:extLst>
              <a:ext uri="{FF2B5EF4-FFF2-40B4-BE49-F238E27FC236}">
                <a16:creationId xmlns:a16="http://schemas.microsoft.com/office/drawing/2014/main" id="{DDDBCF55-C1BF-4334-863D-173462EACBAB}"/>
              </a:ext>
            </a:extLst>
          </p:cNvPr>
          <p:cNvSpPr/>
          <p:nvPr/>
        </p:nvSpPr>
        <p:spPr>
          <a:xfrm>
            <a:off x="142811" y="5737999"/>
            <a:ext cx="141414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amiga</a:t>
            </a:r>
          </a:p>
        </p:txBody>
      </p:sp>
      <p:sp>
        <p:nvSpPr>
          <p:cNvPr id="42" name="Rectangle: Rounded Corners 41">
            <a:extLst>
              <a:ext uri="{FF2B5EF4-FFF2-40B4-BE49-F238E27FC236}">
                <a16:creationId xmlns:a16="http://schemas.microsoft.com/office/drawing/2014/main" id="{9FBB572C-E133-4E6F-A039-74D3FD7FCD59}"/>
              </a:ext>
            </a:extLst>
          </p:cNvPr>
          <p:cNvSpPr/>
          <p:nvPr/>
        </p:nvSpPr>
        <p:spPr>
          <a:xfrm>
            <a:off x="5841098" y="5752046"/>
            <a:ext cx="1921426"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bolígrafo</a:t>
            </a:r>
          </a:p>
        </p:txBody>
      </p:sp>
      <p:sp>
        <p:nvSpPr>
          <p:cNvPr id="43" name="Rectangle: Rounded Corners 42">
            <a:extLst>
              <a:ext uri="{FF2B5EF4-FFF2-40B4-BE49-F238E27FC236}">
                <a16:creationId xmlns:a16="http://schemas.microsoft.com/office/drawing/2014/main" id="{DC44810E-3EF2-46D0-9BFD-008C1A332BA8}"/>
              </a:ext>
            </a:extLst>
          </p:cNvPr>
          <p:cNvSpPr/>
          <p:nvPr/>
        </p:nvSpPr>
        <p:spPr>
          <a:xfrm>
            <a:off x="1662891" y="5730241"/>
            <a:ext cx="1808484"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bicicleta</a:t>
            </a:r>
          </a:p>
        </p:txBody>
      </p:sp>
      <p:sp>
        <p:nvSpPr>
          <p:cNvPr id="46" name="Rectangle: Rounded Corners 45">
            <a:extLst>
              <a:ext uri="{FF2B5EF4-FFF2-40B4-BE49-F238E27FC236}">
                <a16:creationId xmlns:a16="http://schemas.microsoft.com/office/drawing/2014/main" id="{7305CF51-E4E4-4AE8-A806-6507D975FA1F}"/>
              </a:ext>
            </a:extLst>
          </p:cNvPr>
          <p:cNvSpPr/>
          <p:nvPr/>
        </p:nvSpPr>
        <p:spPr>
          <a:xfrm>
            <a:off x="7888364" y="5737999"/>
            <a:ext cx="833121"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y</a:t>
            </a:r>
          </a:p>
        </p:txBody>
      </p:sp>
      <p:sp>
        <p:nvSpPr>
          <p:cNvPr id="53" name="Rectangle: Rounded Corners 52">
            <a:extLst>
              <a:ext uri="{FF2B5EF4-FFF2-40B4-BE49-F238E27FC236}">
                <a16:creationId xmlns:a16="http://schemas.microsoft.com/office/drawing/2014/main" id="{F5FD1838-6693-4657-AECA-5B2486C59E12}"/>
              </a:ext>
            </a:extLst>
          </p:cNvPr>
          <p:cNvSpPr/>
          <p:nvPr/>
        </p:nvSpPr>
        <p:spPr>
          <a:xfrm>
            <a:off x="4527748" y="5737999"/>
            <a:ext cx="119059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gato</a:t>
            </a:r>
          </a:p>
        </p:txBody>
      </p:sp>
      <p:sp>
        <p:nvSpPr>
          <p:cNvPr id="58" name="TextBox 57">
            <a:extLst>
              <a:ext uri="{FF2B5EF4-FFF2-40B4-BE49-F238E27FC236}">
                <a16:creationId xmlns:a16="http://schemas.microsoft.com/office/drawing/2014/main" id="{D44453CE-D1E5-4651-8D74-CE4EDF19D26C}"/>
              </a:ext>
            </a:extLst>
          </p:cNvPr>
          <p:cNvSpPr txBox="1"/>
          <p:nvPr/>
        </p:nvSpPr>
        <p:spPr>
          <a:xfrm>
            <a:off x="4278080" y="1117964"/>
            <a:ext cx="3610284"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Tengo una </a:t>
            </a:r>
            <a:r>
              <a:rPr lang="en-GB" sz="2800" b="1" dirty="0" err="1">
                <a:solidFill>
                  <a:srgbClr val="92D050"/>
                </a:solidFill>
                <a:latin typeface="Century Gothic" panose="020B0502020202020204" pitchFamily="34" charset="0"/>
              </a:rPr>
              <a:t>cámara</a:t>
            </a:r>
            <a:r>
              <a:rPr lang="en-GB" sz="2800" b="1" dirty="0">
                <a:solidFill>
                  <a:srgbClr val="92D050"/>
                </a:solidFill>
                <a:latin typeface="Century Gothic" panose="020B0502020202020204" pitchFamily="34" charset="0"/>
              </a:rPr>
              <a:t>.</a:t>
            </a:r>
          </a:p>
        </p:txBody>
      </p:sp>
      <p:sp>
        <p:nvSpPr>
          <p:cNvPr id="59" name="TextBox 58">
            <a:extLst>
              <a:ext uri="{FF2B5EF4-FFF2-40B4-BE49-F238E27FC236}">
                <a16:creationId xmlns:a16="http://schemas.microsoft.com/office/drawing/2014/main" id="{0F4F925C-7ECE-49D9-B2C2-89FD2BC50C22}"/>
              </a:ext>
            </a:extLst>
          </p:cNvPr>
          <p:cNvSpPr txBox="1"/>
          <p:nvPr/>
        </p:nvSpPr>
        <p:spPr>
          <a:xfrm>
            <a:off x="6245706" y="1781801"/>
            <a:ext cx="4363695"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Rubén </a:t>
            </a:r>
            <a:r>
              <a:rPr lang="en-GB" sz="2800" b="1" dirty="0" err="1">
                <a:solidFill>
                  <a:srgbClr val="92D050"/>
                </a:solidFill>
                <a:latin typeface="Century Gothic" panose="020B0502020202020204" pitchFamily="34" charset="0"/>
              </a:rPr>
              <a:t>tiene</a:t>
            </a:r>
            <a:r>
              <a:rPr lang="en-GB" sz="2800" b="1" dirty="0">
                <a:solidFill>
                  <a:srgbClr val="92D050"/>
                </a:solidFill>
                <a:latin typeface="Century Gothic" panose="020B0502020202020204" pitchFamily="34" charset="0"/>
              </a:rPr>
              <a:t> una amiga.</a:t>
            </a:r>
          </a:p>
        </p:txBody>
      </p:sp>
      <p:sp>
        <p:nvSpPr>
          <p:cNvPr id="60" name="TextBox 59">
            <a:extLst>
              <a:ext uri="{FF2B5EF4-FFF2-40B4-BE49-F238E27FC236}">
                <a16:creationId xmlns:a16="http://schemas.microsoft.com/office/drawing/2014/main" id="{6F9E0550-D7CF-4410-BA29-08EB733C2431}"/>
              </a:ext>
            </a:extLst>
          </p:cNvPr>
          <p:cNvSpPr txBox="1"/>
          <p:nvPr/>
        </p:nvSpPr>
        <p:spPr>
          <a:xfrm>
            <a:off x="4675667" y="2424583"/>
            <a:ext cx="3594254"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Tiene una </a:t>
            </a:r>
            <a:r>
              <a:rPr lang="en-GB" sz="2800" b="1" dirty="0" err="1">
                <a:solidFill>
                  <a:srgbClr val="92D050"/>
                </a:solidFill>
                <a:latin typeface="Century Gothic" panose="020B0502020202020204" pitchFamily="34" charset="0"/>
              </a:rPr>
              <a:t>bicicleta</a:t>
            </a:r>
            <a:r>
              <a:rPr lang="en-GB" sz="2800" b="1" dirty="0">
                <a:solidFill>
                  <a:srgbClr val="92D050"/>
                </a:solidFill>
                <a:latin typeface="Century Gothic" panose="020B0502020202020204" pitchFamily="34" charset="0"/>
              </a:rPr>
              <a:t>.</a:t>
            </a:r>
          </a:p>
        </p:txBody>
      </p:sp>
      <p:sp>
        <p:nvSpPr>
          <p:cNvPr id="61" name="TextBox 60">
            <a:extLst>
              <a:ext uri="{FF2B5EF4-FFF2-40B4-BE49-F238E27FC236}">
                <a16:creationId xmlns:a16="http://schemas.microsoft.com/office/drawing/2014/main" id="{1BC9D2A7-8D2E-4972-A9D0-6DCAA6712D98}"/>
              </a:ext>
            </a:extLst>
          </p:cNvPr>
          <p:cNvSpPr txBox="1"/>
          <p:nvPr/>
        </p:nvSpPr>
        <p:spPr>
          <a:xfrm>
            <a:off x="700741" y="3619819"/>
            <a:ext cx="4743606"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Tengo un </a:t>
            </a:r>
            <a:r>
              <a:rPr lang="en-GB" sz="2800" b="1" dirty="0" err="1">
                <a:solidFill>
                  <a:srgbClr val="92D050"/>
                </a:solidFill>
                <a:latin typeface="Century Gothic" panose="020B0502020202020204" pitchFamily="34" charset="0"/>
              </a:rPr>
              <a:t>gato</a:t>
            </a:r>
            <a:r>
              <a:rPr lang="en-GB" sz="2800" b="1" dirty="0">
                <a:solidFill>
                  <a:srgbClr val="92D050"/>
                </a:solidFill>
                <a:latin typeface="Century Gothic" panose="020B0502020202020204" pitchFamily="34" charset="0"/>
              </a:rPr>
              <a:t> y una </a:t>
            </a:r>
            <a:r>
              <a:rPr lang="en-GB" sz="2800" b="1" dirty="0" err="1">
                <a:solidFill>
                  <a:srgbClr val="92D050"/>
                </a:solidFill>
                <a:latin typeface="Century Gothic" panose="020B0502020202020204" pitchFamily="34" charset="0"/>
              </a:rPr>
              <a:t>fruta</a:t>
            </a:r>
            <a:r>
              <a:rPr lang="en-GB" sz="2800" b="1" dirty="0">
                <a:solidFill>
                  <a:srgbClr val="92D050"/>
                </a:solidFill>
                <a:latin typeface="Century Gothic" panose="020B0502020202020204" pitchFamily="34" charset="0"/>
              </a:rPr>
              <a:t>.</a:t>
            </a:r>
          </a:p>
        </p:txBody>
      </p:sp>
      <p:sp>
        <p:nvSpPr>
          <p:cNvPr id="62" name="TextBox 61">
            <a:extLst>
              <a:ext uri="{FF2B5EF4-FFF2-40B4-BE49-F238E27FC236}">
                <a16:creationId xmlns:a16="http://schemas.microsoft.com/office/drawing/2014/main" id="{D77CEF1A-7497-4E51-B7F7-A5A459E31199}"/>
              </a:ext>
            </a:extLst>
          </p:cNvPr>
          <p:cNvSpPr txBox="1"/>
          <p:nvPr/>
        </p:nvSpPr>
        <p:spPr>
          <a:xfrm>
            <a:off x="177783" y="4906260"/>
            <a:ext cx="7441461"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Quique</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tiene</a:t>
            </a:r>
            <a:r>
              <a:rPr lang="en-GB" sz="2800" b="1" dirty="0">
                <a:solidFill>
                  <a:srgbClr val="92D050"/>
                </a:solidFill>
                <a:latin typeface="Century Gothic" panose="020B0502020202020204" pitchFamily="34" charset="0"/>
              </a:rPr>
              <a:t> un </a:t>
            </a:r>
            <a:r>
              <a:rPr lang="en-GB" sz="2800" b="1" dirty="0" err="1">
                <a:solidFill>
                  <a:srgbClr val="92D050"/>
                </a:solidFill>
                <a:latin typeface="Century Gothic" panose="020B0502020202020204" pitchFamily="34" charset="0"/>
              </a:rPr>
              <a:t>bolígrafo</a:t>
            </a:r>
            <a:r>
              <a:rPr lang="en-GB" sz="2800" b="1" dirty="0">
                <a:solidFill>
                  <a:srgbClr val="92D050"/>
                </a:solidFill>
                <a:latin typeface="Century Gothic" panose="020B0502020202020204" pitchFamily="34" charset="0"/>
              </a:rPr>
              <a:t> y un </a:t>
            </a:r>
            <a:r>
              <a:rPr lang="en-GB" sz="2800" b="1" dirty="0" err="1">
                <a:solidFill>
                  <a:srgbClr val="92D050"/>
                </a:solidFill>
                <a:latin typeface="Century Gothic" panose="020B0502020202020204" pitchFamily="34" charset="0"/>
              </a:rPr>
              <a:t>cuaderno</a:t>
            </a:r>
            <a:r>
              <a:rPr lang="en-GB" sz="2800" b="1" dirty="0">
                <a:solidFill>
                  <a:srgbClr val="92D050"/>
                </a:solidFill>
                <a:latin typeface="Century Gothic" panose="020B0502020202020204" pitchFamily="34" charset="0"/>
              </a:rPr>
              <a:t>.</a:t>
            </a:r>
          </a:p>
        </p:txBody>
      </p:sp>
      <p:sp>
        <p:nvSpPr>
          <p:cNvPr id="64" name="Speech Bubble: Rectangle with Corners Rounded 63">
            <a:extLst>
              <a:ext uri="{FF2B5EF4-FFF2-40B4-BE49-F238E27FC236}">
                <a16:creationId xmlns:a16="http://schemas.microsoft.com/office/drawing/2014/main" id="{712249B5-51CF-477B-A05C-5219182F5519}"/>
              </a:ext>
            </a:extLst>
          </p:cNvPr>
          <p:cNvSpPr/>
          <p:nvPr/>
        </p:nvSpPr>
        <p:spPr>
          <a:xfrm>
            <a:off x="9044187" y="3221248"/>
            <a:ext cx="2891024" cy="1461232"/>
          </a:xfrm>
          <a:prstGeom prst="wedgeRoundRectCallout">
            <a:avLst>
              <a:gd name="adj1" fmla="val -36520"/>
              <a:gd name="adj2" fmla="val 7079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latin typeface="Century Gothic" panose="020B0502020202020204" pitchFamily="34" charset="0"/>
              </a:rPr>
              <a:t>⚠ Don’t forget capital letters and full stops!</a:t>
            </a:r>
          </a:p>
        </p:txBody>
      </p:sp>
      <p:sp>
        <p:nvSpPr>
          <p:cNvPr id="65" name="Rectangle: Rounded Corners 64">
            <a:extLst>
              <a:ext uri="{FF2B5EF4-FFF2-40B4-BE49-F238E27FC236}">
                <a16:creationId xmlns:a16="http://schemas.microsoft.com/office/drawing/2014/main" id="{9F83AD59-90FD-4CD0-A3A9-F399D5515457}"/>
              </a:ext>
            </a:extLst>
          </p:cNvPr>
          <p:cNvSpPr/>
          <p:nvPr/>
        </p:nvSpPr>
        <p:spPr>
          <a:xfrm>
            <a:off x="9964530" y="4765587"/>
            <a:ext cx="195796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cuaderno</a:t>
            </a:r>
          </a:p>
        </p:txBody>
      </p:sp>
      <p:sp>
        <p:nvSpPr>
          <p:cNvPr id="66" name="Rectangle: Rounded Corners 65">
            <a:extLst>
              <a:ext uri="{FF2B5EF4-FFF2-40B4-BE49-F238E27FC236}">
                <a16:creationId xmlns:a16="http://schemas.microsoft.com/office/drawing/2014/main" id="{0661E26C-53F6-4B7D-B3BD-138C7E5416E4}"/>
              </a:ext>
            </a:extLst>
          </p:cNvPr>
          <p:cNvSpPr/>
          <p:nvPr/>
        </p:nvSpPr>
        <p:spPr>
          <a:xfrm>
            <a:off x="8839073" y="5730241"/>
            <a:ext cx="120469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fruta</a:t>
            </a:r>
          </a:p>
        </p:txBody>
      </p:sp>
      <p:sp>
        <p:nvSpPr>
          <p:cNvPr id="67" name="Rectangle: Rounded Corners 66">
            <a:extLst>
              <a:ext uri="{FF2B5EF4-FFF2-40B4-BE49-F238E27FC236}">
                <a16:creationId xmlns:a16="http://schemas.microsoft.com/office/drawing/2014/main" id="{D20C4574-CFBA-4045-A9A1-821679FD6302}"/>
              </a:ext>
            </a:extLst>
          </p:cNvPr>
          <p:cNvSpPr/>
          <p:nvPr/>
        </p:nvSpPr>
        <p:spPr>
          <a:xfrm>
            <a:off x="3583518" y="5737999"/>
            <a:ext cx="827845"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y</a:t>
            </a:r>
          </a:p>
        </p:txBody>
      </p:sp>
      <p:sp>
        <p:nvSpPr>
          <p:cNvPr id="68" name="Speech Bubble: Rectangle with Corners Rounded 67">
            <a:extLst>
              <a:ext uri="{FF2B5EF4-FFF2-40B4-BE49-F238E27FC236}">
                <a16:creationId xmlns:a16="http://schemas.microsoft.com/office/drawing/2014/main" id="{530756F7-0457-4CD5-B8DC-89652E5F65A7}"/>
              </a:ext>
            </a:extLst>
          </p:cNvPr>
          <p:cNvSpPr/>
          <p:nvPr/>
        </p:nvSpPr>
        <p:spPr>
          <a:xfrm>
            <a:off x="8011155" y="810929"/>
            <a:ext cx="2721037" cy="891381"/>
          </a:xfrm>
          <a:prstGeom prst="wedgeRoundRectCallout">
            <a:avLst>
              <a:gd name="adj1" fmla="val -36520"/>
              <a:gd name="adj2" fmla="val 7079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latin typeface="Century Gothic" panose="020B0502020202020204" pitchFamily="34" charset="0"/>
              </a:rPr>
              <a:t>When translating [a] / [an], consider the gender of the noun.</a:t>
            </a:r>
          </a:p>
        </p:txBody>
      </p:sp>
      <p:pic>
        <p:nvPicPr>
          <p:cNvPr id="5" name="Graphic 4" descr="Teacher">
            <a:extLst>
              <a:ext uri="{FF2B5EF4-FFF2-40B4-BE49-F238E27FC236}">
                <a16:creationId xmlns:a16="http://schemas.microsoft.com/office/drawing/2014/main" id="{2F2DEED3-C82D-E97F-9313-81BA68EE8F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3800" y="-30982"/>
            <a:ext cx="914400" cy="914400"/>
          </a:xfrm>
          <a:prstGeom prst="rect">
            <a:avLst/>
          </a:prstGeom>
        </p:spPr>
      </p:pic>
      <p:sp>
        <p:nvSpPr>
          <p:cNvPr id="6" name="Speech Bubble: Rectangle with Corners Rounded 5">
            <a:extLst>
              <a:ext uri="{FF2B5EF4-FFF2-40B4-BE49-F238E27FC236}">
                <a16:creationId xmlns:a16="http://schemas.microsoft.com/office/drawing/2014/main" id="{28319383-48FA-9583-BD72-C06F333ADD19}"/>
              </a:ext>
            </a:extLst>
          </p:cNvPr>
          <p:cNvSpPr/>
          <p:nvPr/>
        </p:nvSpPr>
        <p:spPr>
          <a:xfrm>
            <a:off x="4257169" y="135068"/>
            <a:ext cx="4042545" cy="519735"/>
          </a:xfrm>
          <a:prstGeom prst="wedgeRoundRectCallout">
            <a:avLst>
              <a:gd name="adj1" fmla="val -54052"/>
              <a:gd name="adj2" fmla="val 556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endParaRPr lang="en-GB" sz="2400" b="1" dirty="0">
              <a:solidFill>
                <a:schemeClr val="bg1"/>
              </a:solidFill>
              <a:latin typeface="Century Gothic"/>
              <a:ea typeface="Century Gothic"/>
              <a:cs typeface="Century Gothic"/>
              <a:sym typeface="Century Gothic"/>
            </a:endParaRPr>
          </a:p>
        </p:txBody>
      </p:sp>
      <p:sp>
        <p:nvSpPr>
          <p:cNvPr id="7" name="TextBox 6">
            <a:hlinkClick r:id="" action="ppaction://noaction">
              <a:snd r:embed="rId6" name="61_escribeenespanyol.wav"/>
            </a:hlinkClick>
            <a:extLst>
              <a:ext uri="{FF2B5EF4-FFF2-40B4-BE49-F238E27FC236}">
                <a16:creationId xmlns:a16="http://schemas.microsoft.com/office/drawing/2014/main" id="{DA16FDEB-B70E-4745-E495-8F5CBC092BB7}"/>
              </a:ext>
            </a:extLst>
          </p:cNvPr>
          <p:cNvSpPr txBox="1"/>
          <p:nvPr/>
        </p:nvSpPr>
        <p:spPr>
          <a:xfrm>
            <a:off x="4241841" y="128289"/>
            <a:ext cx="4411829"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Escribe en español 📝.</a:t>
            </a:r>
          </a:p>
        </p:txBody>
      </p:sp>
    </p:spTree>
    <p:extLst>
      <p:ext uri="{BB962C8B-B14F-4D97-AF65-F5344CB8AC3E}">
        <p14:creationId xmlns:p14="http://schemas.microsoft.com/office/powerpoint/2010/main" val="3559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9"/>
                                        </p:tgtEl>
                                        <p:attrNameLst>
                                          <p:attrName>ppt_x</p:attrName>
                                        </p:attrNameLst>
                                      </p:cBhvr>
                                      <p:tavLst>
                                        <p:tav tm="0">
                                          <p:val>
                                            <p:strVal val="ppt_x"/>
                                          </p:val>
                                        </p:tav>
                                        <p:tav tm="100000">
                                          <p:val>
                                            <p:strVal val="ppt_x"/>
                                          </p:val>
                                        </p:tav>
                                      </p:tavLst>
                                    </p:anim>
                                    <p:anim calcmode="lin" valueType="num">
                                      <p:cBhvr additive="base">
                                        <p:cTn id="19" dur="500"/>
                                        <p:tgtEl>
                                          <p:spTgt spid="29"/>
                                        </p:tgtEl>
                                        <p:attrNameLst>
                                          <p:attrName>ppt_y</p:attrName>
                                        </p:attrNameLst>
                                      </p:cBhvr>
                                      <p:tavLst>
                                        <p:tav tm="0">
                                          <p:val>
                                            <p:strVal val="ppt_y"/>
                                          </p:val>
                                        </p:tav>
                                        <p:tav tm="100000">
                                          <p:val>
                                            <p:strVal val="1+ppt_h/2"/>
                                          </p:val>
                                        </p:tav>
                                      </p:tavLst>
                                    </p:anim>
                                    <p:set>
                                      <p:cBhvr>
                                        <p:cTn id="20" dur="1" fill="hold">
                                          <p:stCondLst>
                                            <p:cond delay="499"/>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
                                            <p:txEl>
                                              <p:pRg st="0" end="0"/>
                                            </p:txEl>
                                          </p:spTgt>
                                        </p:tgtEl>
                                        <p:attrNameLst>
                                          <p:attrName>style.visibility</p:attrName>
                                        </p:attrNameLst>
                                      </p:cBhvr>
                                      <p:to>
                                        <p:strVal val="visible"/>
                                      </p:to>
                                    </p:set>
                                    <p:anim calcmode="lin" valueType="num">
                                      <p:cBhvr additive="base">
                                        <p:cTn id="25"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3"/>
                                        </p:tgtEl>
                                        <p:attrNameLst>
                                          <p:attrName>ppt_x</p:attrName>
                                        </p:attrNameLst>
                                      </p:cBhvr>
                                      <p:tavLst>
                                        <p:tav tm="0">
                                          <p:val>
                                            <p:strVal val="ppt_x"/>
                                          </p:val>
                                        </p:tav>
                                        <p:tav tm="100000">
                                          <p:val>
                                            <p:strVal val="ppt_x"/>
                                          </p:val>
                                        </p:tav>
                                      </p:tavLst>
                                    </p:anim>
                                    <p:anim calcmode="lin" valueType="num">
                                      <p:cBhvr additive="base">
                                        <p:cTn id="31" dur="500"/>
                                        <p:tgtEl>
                                          <p:spTgt spid="33"/>
                                        </p:tgtEl>
                                        <p:attrNameLst>
                                          <p:attrName>ppt_y</p:attrName>
                                        </p:attrNameLst>
                                      </p:cBhvr>
                                      <p:tavLst>
                                        <p:tav tm="0">
                                          <p:val>
                                            <p:strVal val="ppt_y"/>
                                          </p:val>
                                        </p:tav>
                                        <p:tav tm="100000">
                                          <p:val>
                                            <p:strVal val="1+ppt_h/2"/>
                                          </p:val>
                                        </p:tav>
                                      </p:tavLst>
                                    </p:anim>
                                    <p:set>
                                      <p:cBhvr>
                                        <p:cTn id="32" dur="1" fill="hold">
                                          <p:stCondLst>
                                            <p:cond delay="499"/>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xEl>
                                              <p:pRg st="0" end="0"/>
                                            </p:txEl>
                                          </p:spTgt>
                                        </p:tgtEl>
                                        <p:attrNameLst>
                                          <p:attrName>style.visibility</p:attrName>
                                        </p:attrNameLst>
                                      </p:cBhvr>
                                      <p:to>
                                        <p:strVal val="visible"/>
                                      </p:to>
                                    </p:set>
                                    <p:anim calcmode="lin" valueType="num">
                                      <p:cBhvr additive="base">
                                        <p:cTn id="37"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3"/>
                                        </p:tgtEl>
                                        <p:attrNameLst>
                                          <p:attrName>ppt_x</p:attrName>
                                        </p:attrNameLst>
                                      </p:cBhvr>
                                      <p:tavLst>
                                        <p:tav tm="0">
                                          <p:val>
                                            <p:strVal val="ppt_x"/>
                                          </p:val>
                                        </p:tav>
                                        <p:tav tm="100000">
                                          <p:val>
                                            <p:strVal val="ppt_x"/>
                                          </p:val>
                                        </p:tav>
                                      </p:tavLst>
                                    </p:anim>
                                    <p:anim calcmode="lin" valueType="num">
                                      <p:cBhvr additive="base">
                                        <p:cTn id="43" dur="500"/>
                                        <p:tgtEl>
                                          <p:spTgt spid="43"/>
                                        </p:tgtEl>
                                        <p:attrNameLst>
                                          <p:attrName>ppt_y</p:attrName>
                                        </p:attrNameLst>
                                      </p:cBhvr>
                                      <p:tavLst>
                                        <p:tav tm="0">
                                          <p:val>
                                            <p:strVal val="ppt_y"/>
                                          </p:val>
                                        </p:tav>
                                        <p:tav tm="100000">
                                          <p:val>
                                            <p:strVal val="1+ppt_h/2"/>
                                          </p:val>
                                        </p:tav>
                                      </p:tavLst>
                                    </p:anim>
                                    <p:set>
                                      <p:cBhvr>
                                        <p:cTn id="44" dur="1" fill="hold">
                                          <p:stCondLst>
                                            <p:cond delay="499"/>
                                          </p:stCondLst>
                                        </p:cTn>
                                        <p:tgtEl>
                                          <p:spTgt spid="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0">
                                            <p:txEl>
                                              <p:pRg st="0" end="0"/>
                                            </p:txEl>
                                          </p:spTgt>
                                        </p:tgtEl>
                                        <p:attrNameLst>
                                          <p:attrName>style.visibility</p:attrName>
                                        </p:attrNameLst>
                                      </p:cBhvr>
                                      <p:to>
                                        <p:strVal val="visible"/>
                                      </p:to>
                                    </p:set>
                                    <p:anim calcmode="lin" valueType="num">
                                      <p:cBhvr additive="base">
                                        <p:cTn id="49"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67"/>
                                        </p:tgtEl>
                                        <p:attrNameLst>
                                          <p:attrName>ppt_x</p:attrName>
                                        </p:attrNameLst>
                                      </p:cBhvr>
                                      <p:tavLst>
                                        <p:tav tm="0">
                                          <p:val>
                                            <p:strVal val="ppt_x"/>
                                          </p:val>
                                        </p:tav>
                                        <p:tav tm="100000">
                                          <p:val>
                                            <p:strVal val="ppt_x"/>
                                          </p:val>
                                        </p:tav>
                                      </p:tavLst>
                                    </p:anim>
                                    <p:anim calcmode="lin" valueType="num">
                                      <p:cBhvr additive="base">
                                        <p:cTn id="55" dur="500"/>
                                        <p:tgtEl>
                                          <p:spTgt spid="67"/>
                                        </p:tgtEl>
                                        <p:attrNameLst>
                                          <p:attrName>ppt_y</p:attrName>
                                        </p:attrNameLst>
                                      </p:cBhvr>
                                      <p:tavLst>
                                        <p:tav tm="0">
                                          <p:val>
                                            <p:strVal val="ppt_y"/>
                                          </p:val>
                                        </p:tav>
                                        <p:tav tm="100000">
                                          <p:val>
                                            <p:strVal val="1+ppt_h/2"/>
                                          </p:val>
                                        </p:tav>
                                      </p:tavLst>
                                    </p:anim>
                                    <p:set>
                                      <p:cBhvr>
                                        <p:cTn id="56" dur="1" fill="hold">
                                          <p:stCondLst>
                                            <p:cond delay="499"/>
                                          </p:stCondLst>
                                        </p:cTn>
                                        <p:tgtEl>
                                          <p:spTgt spid="6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53"/>
                                        </p:tgtEl>
                                        <p:attrNameLst>
                                          <p:attrName>ppt_x</p:attrName>
                                        </p:attrNameLst>
                                      </p:cBhvr>
                                      <p:tavLst>
                                        <p:tav tm="0">
                                          <p:val>
                                            <p:strVal val="ppt_x"/>
                                          </p:val>
                                        </p:tav>
                                        <p:tav tm="100000">
                                          <p:val>
                                            <p:strVal val="ppt_x"/>
                                          </p:val>
                                        </p:tav>
                                      </p:tavLst>
                                    </p:anim>
                                    <p:anim calcmode="lin" valueType="num">
                                      <p:cBhvr additive="base">
                                        <p:cTn id="61" dur="500"/>
                                        <p:tgtEl>
                                          <p:spTgt spid="53"/>
                                        </p:tgtEl>
                                        <p:attrNameLst>
                                          <p:attrName>ppt_y</p:attrName>
                                        </p:attrNameLst>
                                      </p:cBhvr>
                                      <p:tavLst>
                                        <p:tav tm="0">
                                          <p:val>
                                            <p:strVal val="ppt_y"/>
                                          </p:val>
                                        </p:tav>
                                        <p:tav tm="100000">
                                          <p:val>
                                            <p:strVal val="1+ppt_h/2"/>
                                          </p:val>
                                        </p:tav>
                                      </p:tavLst>
                                    </p:anim>
                                    <p:set>
                                      <p:cBhvr>
                                        <p:cTn id="62" dur="1" fill="hold">
                                          <p:stCondLst>
                                            <p:cond delay="499"/>
                                          </p:stCondLst>
                                        </p:cTn>
                                        <p:tgtEl>
                                          <p:spTgt spid="5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66"/>
                                        </p:tgtEl>
                                        <p:attrNameLst>
                                          <p:attrName>ppt_x</p:attrName>
                                        </p:attrNameLst>
                                      </p:cBhvr>
                                      <p:tavLst>
                                        <p:tav tm="0">
                                          <p:val>
                                            <p:strVal val="ppt_x"/>
                                          </p:val>
                                        </p:tav>
                                        <p:tav tm="100000">
                                          <p:val>
                                            <p:strVal val="ppt_x"/>
                                          </p:val>
                                        </p:tav>
                                      </p:tavLst>
                                    </p:anim>
                                    <p:anim calcmode="lin" valueType="num">
                                      <p:cBhvr additive="base">
                                        <p:cTn id="67" dur="500"/>
                                        <p:tgtEl>
                                          <p:spTgt spid="66"/>
                                        </p:tgtEl>
                                        <p:attrNameLst>
                                          <p:attrName>ppt_y</p:attrName>
                                        </p:attrNameLst>
                                      </p:cBhvr>
                                      <p:tavLst>
                                        <p:tav tm="0">
                                          <p:val>
                                            <p:strVal val="ppt_y"/>
                                          </p:val>
                                        </p:tav>
                                        <p:tav tm="100000">
                                          <p:val>
                                            <p:strVal val="1+ppt_h/2"/>
                                          </p:val>
                                        </p:tav>
                                      </p:tavLst>
                                    </p:anim>
                                    <p:set>
                                      <p:cBhvr>
                                        <p:cTn id="68" dur="1" fill="hold">
                                          <p:stCondLst>
                                            <p:cond delay="499"/>
                                          </p:stCondLst>
                                        </p:cTn>
                                        <p:tgtEl>
                                          <p:spTgt spid="6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1">
                                            <p:txEl>
                                              <p:pRg st="0" end="0"/>
                                            </p:txEl>
                                          </p:spTgt>
                                        </p:tgtEl>
                                        <p:attrNameLst>
                                          <p:attrName>style.visibility</p:attrName>
                                        </p:attrNameLst>
                                      </p:cBhvr>
                                      <p:to>
                                        <p:strVal val="visible"/>
                                      </p:to>
                                    </p:set>
                                    <p:anim calcmode="lin" valueType="num">
                                      <p:cBhvr additive="base">
                                        <p:cTn id="73"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42"/>
                                        </p:tgtEl>
                                        <p:attrNameLst>
                                          <p:attrName>ppt_x</p:attrName>
                                        </p:attrNameLst>
                                      </p:cBhvr>
                                      <p:tavLst>
                                        <p:tav tm="0">
                                          <p:val>
                                            <p:strVal val="ppt_x"/>
                                          </p:val>
                                        </p:tav>
                                        <p:tav tm="100000">
                                          <p:val>
                                            <p:strVal val="ppt_x"/>
                                          </p:val>
                                        </p:tav>
                                      </p:tavLst>
                                    </p:anim>
                                    <p:anim calcmode="lin" valueType="num">
                                      <p:cBhvr additive="base">
                                        <p:cTn id="79" dur="500"/>
                                        <p:tgtEl>
                                          <p:spTgt spid="42"/>
                                        </p:tgtEl>
                                        <p:attrNameLst>
                                          <p:attrName>ppt_y</p:attrName>
                                        </p:attrNameLst>
                                      </p:cBhvr>
                                      <p:tavLst>
                                        <p:tav tm="0">
                                          <p:val>
                                            <p:strVal val="ppt_y"/>
                                          </p:val>
                                        </p:tav>
                                        <p:tav tm="100000">
                                          <p:val>
                                            <p:strVal val="1+ppt_h/2"/>
                                          </p:val>
                                        </p:tav>
                                      </p:tavLst>
                                    </p:anim>
                                    <p:set>
                                      <p:cBhvr>
                                        <p:cTn id="80" dur="1" fill="hold">
                                          <p:stCondLst>
                                            <p:cond delay="499"/>
                                          </p:stCondLst>
                                        </p:cTn>
                                        <p:tgtEl>
                                          <p:spTgt spid="4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46"/>
                                        </p:tgtEl>
                                        <p:attrNameLst>
                                          <p:attrName>ppt_x</p:attrName>
                                        </p:attrNameLst>
                                      </p:cBhvr>
                                      <p:tavLst>
                                        <p:tav tm="0">
                                          <p:val>
                                            <p:strVal val="ppt_x"/>
                                          </p:val>
                                        </p:tav>
                                        <p:tav tm="100000">
                                          <p:val>
                                            <p:strVal val="ppt_x"/>
                                          </p:val>
                                        </p:tav>
                                      </p:tavLst>
                                    </p:anim>
                                    <p:anim calcmode="lin" valueType="num">
                                      <p:cBhvr additive="base">
                                        <p:cTn id="85" dur="500"/>
                                        <p:tgtEl>
                                          <p:spTgt spid="46"/>
                                        </p:tgtEl>
                                        <p:attrNameLst>
                                          <p:attrName>ppt_y</p:attrName>
                                        </p:attrNameLst>
                                      </p:cBhvr>
                                      <p:tavLst>
                                        <p:tav tm="0">
                                          <p:val>
                                            <p:strVal val="ppt_y"/>
                                          </p:val>
                                        </p:tav>
                                        <p:tav tm="100000">
                                          <p:val>
                                            <p:strVal val="1+ppt_h/2"/>
                                          </p:val>
                                        </p:tav>
                                      </p:tavLst>
                                    </p:anim>
                                    <p:set>
                                      <p:cBhvr>
                                        <p:cTn id="86" dur="1" fill="hold">
                                          <p:stCondLst>
                                            <p:cond delay="499"/>
                                          </p:stCondLst>
                                        </p:cTn>
                                        <p:tgtEl>
                                          <p:spTgt spid="46"/>
                                        </p:tgtEl>
                                        <p:attrNameLst>
                                          <p:attrName>style.visibility</p:attrName>
                                        </p:attrNameLst>
                                      </p:cBhvr>
                                      <p:to>
                                        <p:strVal val="hidden"/>
                                      </p:to>
                                    </p:set>
                                  </p:childTnLst>
                                </p:cTn>
                              </p:par>
                              <p:par>
                                <p:cTn id="87" presetID="2" presetClass="exit" presetSubtype="4" fill="hold" grpId="0" nodeType="withEffect">
                                  <p:stCondLst>
                                    <p:cond delay="0"/>
                                  </p:stCondLst>
                                  <p:childTnLst>
                                    <p:anim calcmode="lin" valueType="num">
                                      <p:cBhvr additive="base">
                                        <p:cTn id="88" dur="500"/>
                                        <p:tgtEl>
                                          <p:spTgt spid="65"/>
                                        </p:tgtEl>
                                        <p:attrNameLst>
                                          <p:attrName>ppt_x</p:attrName>
                                        </p:attrNameLst>
                                      </p:cBhvr>
                                      <p:tavLst>
                                        <p:tav tm="0">
                                          <p:val>
                                            <p:strVal val="ppt_x"/>
                                          </p:val>
                                        </p:tav>
                                        <p:tav tm="100000">
                                          <p:val>
                                            <p:strVal val="ppt_x"/>
                                          </p:val>
                                        </p:tav>
                                      </p:tavLst>
                                    </p:anim>
                                    <p:anim calcmode="lin" valueType="num">
                                      <p:cBhvr additive="base">
                                        <p:cTn id="89" dur="500"/>
                                        <p:tgtEl>
                                          <p:spTgt spid="65"/>
                                        </p:tgtEl>
                                        <p:attrNameLst>
                                          <p:attrName>ppt_y</p:attrName>
                                        </p:attrNameLst>
                                      </p:cBhvr>
                                      <p:tavLst>
                                        <p:tav tm="0">
                                          <p:val>
                                            <p:strVal val="ppt_y"/>
                                          </p:val>
                                        </p:tav>
                                        <p:tav tm="100000">
                                          <p:val>
                                            <p:strVal val="1+ppt_h/2"/>
                                          </p:val>
                                        </p:tav>
                                      </p:tavLst>
                                    </p:anim>
                                    <p:set>
                                      <p:cBhvr>
                                        <p:cTn id="90" dur="1" fill="hold">
                                          <p:stCondLst>
                                            <p:cond delay="499"/>
                                          </p:stCondLst>
                                        </p:cTn>
                                        <p:tgtEl>
                                          <p:spTgt spid="6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62">
                                            <p:txEl>
                                              <p:pRg st="0" end="0"/>
                                            </p:txEl>
                                          </p:spTgt>
                                        </p:tgtEl>
                                        <p:attrNameLst>
                                          <p:attrName>style.visibility</p:attrName>
                                        </p:attrNameLst>
                                      </p:cBhvr>
                                      <p:to>
                                        <p:strVal val="visible"/>
                                      </p:to>
                                    </p:set>
                                    <p:anim calcmode="lin" valueType="num">
                                      <p:cBhvr additive="base">
                                        <p:cTn id="9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2" grpId="0" animBg="1"/>
      <p:bldP spid="43" grpId="0" animBg="1"/>
      <p:bldP spid="46" grpId="0" animBg="1"/>
      <p:bldP spid="53" grpId="0" animBg="1"/>
      <p:bldP spid="64" grpId="0" animBg="1"/>
      <p:bldP spid="65" grpId="0" animBg="1"/>
      <p:bldP spid="66" grpId="0" animBg="1"/>
      <p:bldP spid="67" grpId="0"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46" name="Table 4">
            <a:extLst>
              <a:ext uri="{FF2B5EF4-FFF2-40B4-BE49-F238E27FC236}">
                <a16:creationId xmlns:a16="http://schemas.microsoft.com/office/drawing/2014/main" id="{70062149-3061-4CB2-8160-B0D7A90806FF}"/>
              </a:ext>
            </a:extLst>
          </p:cNvPr>
          <p:cNvGraphicFramePr>
            <a:graphicFrameLocks noGrp="1"/>
          </p:cNvGraphicFramePr>
          <p:nvPr/>
        </p:nvGraphicFramePr>
        <p:xfrm>
          <a:off x="254389" y="1189545"/>
          <a:ext cx="10805683" cy="5589297"/>
        </p:xfrm>
        <a:graphic>
          <a:graphicData uri="http://schemas.openxmlformats.org/drawingml/2006/table">
            <a:tbl>
              <a:tblPr firstRow="1" bandRow="1">
                <a:tableStyleId>{5940675A-B579-460E-94D1-54222C63F5DA}</a:tableStyleId>
              </a:tblPr>
              <a:tblGrid>
                <a:gridCol w="1904707">
                  <a:extLst>
                    <a:ext uri="{9D8B030D-6E8A-4147-A177-3AD203B41FA5}">
                      <a16:colId xmlns:a16="http://schemas.microsoft.com/office/drawing/2014/main" val="1203737284"/>
                    </a:ext>
                  </a:extLst>
                </a:gridCol>
                <a:gridCol w="2871173">
                  <a:extLst>
                    <a:ext uri="{9D8B030D-6E8A-4147-A177-3AD203B41FA5}">
                      <a16:colId xmlns:a16="http://schemas.microsoft.com/office/drawing/2014/main" val="1810222861"/>
                    </a:ext>
                  </a:extLst>
                </a:gridCol>
                <a:gridCol w="2884152">
                  <a:extLst>
                    <a:ext uri="{9D8B030D-6E8A-4147-A177-3AD203B41FA5}">
                      <a16:colId xmlns:a16="http://schemas.microsoft.com/office/drawing/2014/main" val="274413866"/>
                    </a:ext>
                  </a:extLst>
                </a:gridCol>
                <a:gridCol w="3145651">
                  <a:extLst>
                    <a:ext uri="{9D8B030D-6E8A-4147-A177-3AD203B41FA5}">
                      <a16:colId xmlns:a16="http://schemas.microsoft.com/office/drawing/2014/main" val="2706468897"/>
                    </a:ext>
                  </a:extLst>
                </a:gridCol>
              </a:tblGrid>
              <a:tr h="79847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 am (state)</a:t>
                      </a:r>
                    </a:p>
                  </a:txBody>
                  <a:tcPr/>
                </a:tc>
                <a:tc>
                  <a:txBody>
                    <a:bodyPr/>
                    <a:lstStyle/>
                    <a:p>
                      <a:r>
                        <a:rPr lang="en-GB" sz="2400" b="1" dirty="0">
                          <a:solidFill>
                            <a:srgbClr val="00B0F0"/>
                          </a:solidFill>
                          <a:latin typeface="Century Gothic" panose="020B0502020202020204" pitchFamily="34" charset="0"/>
                        </a:rPr>
                        <a:t>you are (state)</a:t>
                      </a:r>
                    </a:p>
                  </a:txBody>
                  <a:tcPr/>
                </a:tc>
                <a:tc>
                  <a:txBody>
                    <a:bodyPr/>
                    <a:lstStyle/>
                    <a:p>
                      <a:r>
                        <a:rPr lang="en-GB" sz="2400" b="1" dirty="0">
                          <a:solidFill>
                            <a:srgbClr val="00B0F0"/>
                          </a:solidFill>
                          <a:latin typeface="Century Gothic" panose="020B0502020202020204" pitchFamily="34" charset="0"/>
                        </a:rPr>
                        <a:t>to </a:t>
                      </a:r>
                      <a:r>
                        <a:rPr lang="en-GB" sz="2400" b="1" dirty="0" err="1">
                          <a:solidFill>
                            <a:srgbClr val="00B0F0"/>
                          </a:solidFill>
                          <a:latin typeface="Century Gothic" panose="020B0502020202020204" pitchFamily="34" charset="0"/>
                        </a:rPr>
                        <a:t>be|being</a:t>
                      </a:r>
                      <a:r>
                        <a:rPr lang="en-GB" sz="2400" b="1" dirty="0">
                          <a:solidFill>
                            <a:srgbClr val="00B0F0"/>
                          </a:solidFill>
                          <a:latin typeface="Century Gothic" panose="020B0502020202020204" pitchFamily="34" charset="0"/>
                        </a:rPr>
                        <a:t> </a:t>
                      </a:r>
                      <a:r>
                        <a:rPr lang="en-GB" sz="1600" b="0" dirty="0">
                          <a:solidFill>
                            <a:srgbClr val="00B0F0"/>
                          </a:solidFill>
                          <a:latin typeface="Century Gothic" panose="020B0502020202020204" pitchFamily="34" charset="0"/>
                        </a:rPr>
                        <a:t>(state)</a:t>
                      </a:r>
                      <a:endParaRPr lang="en-GB" sz="2400" b="0"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79847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there</a:t>
                      </a:r>
                    </a:p>
                  </a:txBody>
                  <a:tcPr/>
                </a:tc>
                <a:tc>
                  <a:txBody>
                    <a:bodyPr/>
                    <a:lstStyle/>
                    <a:p>
                      <a:r>
                        <a:rPr lang="en-GB" sz="2400" b="1" dirty="0">
                          <a:solidFill>
                            <a:srgbClr val="00B0F0"/>
                          </a:solidFill>
                          <a:latin typeface="Century Gothic" panose="020B0502020202020204" pitchFamily="34" charset="0"/>
                        </a:rPr>
                        <a:t>absent</a:t>
                      </a:r>
                    </a:p>
                  </a:txBody>
                  <a:tcPr/>
                </a:tc>
                <a:tc>
                  <a:txBody>
                    <a:bodyPr/>
                    <a:lstStyle/>
                    <a:p>
                      <a:r>
                        <a:rPr lang="en-GB" sz="2400" b="1" dirty="0">
                          <a:solidFill>
                            <a:srgbClr val="00B0F0"/>
                          </a:solidFill>
                          <a:latin typeface="Century Gothic" panose="020B0502020202020204" pitchFamily="34" charset="0"/>
                        </a:rPr>
                        <a:t>present</a:t>
                      </a:r>
                    </a:p>
                  </a:txBody>
                  <a:tcPr/>
                </a:tc>
                <a:extLst>
                  <a:ext uri="{0D108BD9-81ED-4DB2-BD59-A6C34878D82A}">
                    <a16:rowId xmlns:a16="http://schemas.microsoft.com/office/drawing/2014/main" val="1164559424"/>
                  </a:ext>
                </a:extLst>
              </a:tr>
              <a:tr h="79847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Spain</a:t>
                      </a:r>
                    </a:p>
                  </a:txBody>
                  <a:tcPr/>
                </a:tc>
                <a:tc>
                  <a:txBody>
                    <a:bodyPr/>
                    <a:lstStyle/>
                    <a:p>
                      <a:r>
                        <a:rPr lang="en-GB" sz="2400" b="1" dirty="0">
                          <a:solidFill>
                            <a:srgbClr val="92D050"/>
                          </a:solidFill>
                          <a:latin typeface="Century Gothic" panose="020B0502020202020204" pitchFamily="34" charset="0"/>
                        </a:rPr>
                        <a:t>here</a:t>
                      </a:r>
                    </a:p>
                  </a:txBody>
                  <a:tcPr/>
                </a:tc>
                <a:tc>
                  <a:txBody>
                    <a:bodyPr/>
                    <a:lstStyle/>
                    <a:p>
                      <a:r>
                        <a:rPr lang="en-GB" sz="2400" b="1" dirty="0">
                          <a:solidFill>
                            <a:srgbClr val="92D050"/>
                          </a:solidFill>
                          <a:latin typeface="Century Gothic" panose="020B0502020202020204" pitchFamily="34" charset="0"/>
                        </a:rPr>
                        <a:t>hello</a:t>
                      </a:r>
                    </a:p>
                  </a:txBody>
                  <a:tcPr/>
                </a:tc>
                <a:extLst>
                  <a:ext uri="{0D108BD9-81ED-4DB2-BD59-A6C34878D82A}">
                    <a16:rowId xmlns:a16="http://schemas.microsoft.com/office/drawing/2014/main" val="760878619"/>
                  </a:ext>
                </a:extLst>
              </a:tr>
              <a:tr h="79847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you are (trait)</a:t>
                      </a:r>
                    </a:p>
                  </a:txBody>
                  <a:tcPr/>
                </a:tc>
                <a:tc>
                  <a:txBody>
                    <a:bodyPr/>
                    <a:lstStyle/>
                    <a:p>
                      <a:r>
                        <a:rPr lang="en-GB" sz="2400" b="1" dirty="0">
                          <a:solidFill>
                            <a:srgbClr val="92D050"/>
                          </a:solidFill>
                          <a:latin typeface="Century Gothic" panose="020B0502020202020204" pitchFamily="34" charset="0"/>
                        </a:rPr>
                        <a:t>from</a:t>
                      </a:r>
                    </a:p>
                  </a:txBody>
                  <a:tcPr/>
                </a:tc>
                <a:tc>
                  <a:txBody>
                    <a:bodyPr/>
                    <a:lstStyle/>
                    <a:p>
                      <a:r>
                        <a:rPr lang="en-GB" sz="2400" b="1" dirty="0">
                          <a:solidFill>
                            <a:srgbClr val="92D050"/>
                          </a:solidFill>
                          <a:latin typeface="Century Gothic" panose="020B0502020202020204" pitchFamily="34" charset="0"/>
                        </a:rPr>
                        <a:t>England</a:t>
                      </a:r>
                    </a:p>
                  </a:txBody>
                  <a:tcPr/>
                </a:tc>
                <a:extLst>
                  <a:ext uri="{0D108BD9-81ED-4DB2-BD59-A6C34878D82A}">
                    <a16:rowId xmlns:a16="http://schemas.microsoft.com/office/drawing/2014/main" val="1047692962"/>
                  </a:ext>
                </a:extLst>
              </a:tr>
              <a:tr h="79847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 </a:t>
                      </a:r>
                      <a:r>
                        <a:rPr lang="en-GB" sz="2400" b="0" dirty="0">
                          <a:solidFill>
                            <a:srgbClr val="FF3399"/>
                          </a:solidFill>
                          <a:latin typeface="Century Gothic" panose="020B0502020202020204" pitchFamily="34" charset="0"/>
                        </a:rPr>
                        <a:t>(male) </a:t>
                      </a:r>
                      <a:r>
                        <a:rPr lang="en-GB" sz="2400" b="1" dirty="0">
                          <a:solidFill>
                            <a:srgbClr val="FF3399"/>
                          </a:solidFill>
                          <a:latin typeface="Century Gothic" panose="020B0502020202020204" pitchFamily="34" charset="0"/>
                        </a:rPr>
                        <a:t>friend</a:t>
                      </a:r>
                    </a:p>
                  </a:txBody>
                  <a:tcPr/>
                </a:tc>
                <a:tc>
                  <a:txBody>
                    <a:bodyPr/>
                    <a:lstStyle/>
                    <a:p>
                      <a:r>
                        <a:rPr lang="en-GB" sz="2400" b="1" dirty="0">
                          <a:solidFill>
                            <a:srgbClr val="FF3399"/>
                          </a:solidFill>
                          <a:latin typeface="Century Gothic" panose="020B0502020202020204" pitchFamily="34" charset="0"/>
                        </a:rPr>
                        <a:t>a ball</a:t>
                      </a:r>
                    </a:p>
                  </a:txBody>
                  <a:tcPr/>
                </a:tc>
                <a:tc>
                  <a:txBody>
                    <a:bodyPr/>
                    <a:lstStyle/>
                    <a:p>
                      <a:r>
                        <a:rPr lang="en-GB" sz="2400" b="1" dirty="0">
                          <a:solidFill>
                            <a:srgbClr val="FF3399"/>
                          </a:solidFill>
                          <a:latin typeface="Century Gothic" panose="020B0502020202020204" pitchFamily="34" charset="0"/>
                        </a:rPr>
                        <a:t>I have</a:t>
                      </a:r>
                    </a:p>
                  </a:txBody>
                  <a:tcPr/>
                </a:tc>
                <a:extLst>
                  <a:ext uri="{0D108BD9-81ED-4DB2-BD59-A6C34878D82A}">
                    <a16:rowId xmlns:a16="http://schemas.microsoft.com/office/drawing/2014/main" val="3903794855"/>
                  </a:ext>
                </a:extLst>
              </a:tr>
              <a:tr h="798471">
                <a:tc vMerge="1">
                  <a:txBody>
                    <a:bodyPr/>
                    <a:lstStyle/>
                    <a:p>
                      <a:endParaRPr lang="en-GB"/>
                    </a:p>
                  </a:txBody>
                  <a:tcPr/>
                </a:tc>
                <a:tc>
                  <a:txBody>
                    <a:bodyPr/>
                    <a:lstStyle/>
                    <a:p>
                      <a:r>
                        <a:rPr lang="en-GB" sz="2400" b="1" dirty="0">
                          <a:solidFill>
                            <a:srgbClr val="FF3399"/>
                          </a:solidFill>
                          <a:latin typeface="Century Gothic" panose="020B0502020202020204" pitchFamily="34" charset="0"/>
                        </a:rPr>
                        <a:t>a bed</a:t>
                      </a:r>
                    </a:p>
                  </a:txBody>
                  <a:tcPr/>
                </a:tc>
                <a:tc>
                  <a:txBody>
                    <a:bodyPr/>
                    <a:lstStyle/>
                    <a:p>
                      <a:r>
                        <a:rPr lang="en-GB" sz="2400" b="1" dirty="0">
                          <a:solidFill>
                            <a:srgbClr val="FF3399"/>
                          </a:solidFill>
                          <a:latin typeface="Century Gothic" panose="020B0502020202020204" pitchFamily="34" charset="0"/>
                        </a:rPr>
                        <a:t>a </a:t>
                      </a:r>
                      <a:r>
                        <a:rPr lang="en-GB" sz="1800" b="0" dirty="0">
                          <a:solidFill>
                            <a:srgbClr val="FF3399"/>
                          </a:solidFill>
                          <a:latin typeface="Century Gothic" panose="020B0502020202020204" pitchFamily="34" charset="0"/>
                        </a:rPr>
                        <a:t>(female) </a:t>
                      </a:r>
                      <a:r>
                        <a:rPr lang="en-GB" sz="2400" b="1" dirty="0">
                          <a:solidFill>
                            <a:srgbClr val="FF3399"/>
                          </a:solidFill>
                          <a:latin typeface="Century Gothic" panose="020B0502020202020204" pitchFamily="34" charset="0"/>
                        </a:rPr>
                        <a:t>friend</a:t>
                      </a:r>
                    </a:p>
                  </a:txBody>
                  <a:tcPr/>
                </a:tc>
                <a:tc>
                  <a:txBody>
                    <a:bodyPr/>
                    <a:lstStyle/>
                    <a:p>
                      <a:r>
                        <a:rPr lang="en-GB" sz="2400" b="1" dirty="0">
                          <a:solidFill>
                            <a:srgbClr val="FF3399"/>
                          </a:solidFill>
                          <a:latin typeface="Century Gothic" panose="020B0502020202020204" pitchFamily="34" charset="0"/>
                        </a:rPr>
                        <a:t>a school bag</a:t>
                      </a:r>
                    </a:p>
                  </a:txBody>
                  <a:tcPr/>
                </a:tc>
                <a:extLst>
                  <a:ext uri="{0D108BD9-81ED-4DB2-BD59-A6C34878D82A}">
                    <a16:rowId xmlns:a16="http://schemas.microsoft.com/office/drawing/2014/main" val="3343226472"/>
                  </a:ext>
                </a:extLst>
              </a:tr>
              <a:tr h="79847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s/he, it has</a:t>
                      </a:r>
                    </a:p>
                  </a:txBody>
                  <a:tcPr/>
                </a:tc>
                <a:tc>
                  <a:txBody>
                    <a:bodyPr/>
                    <a:lstStyle/>
                    <a:p>
                      <a:r>
                        <a:rPr lang="en-GB" sz="2400" b="1" dirty="0">
                          <a:solidFill>
                            <a:srgbClr val="FF3399"/>
                          </a:solidFill>
                          <a:latin typeface="Century Gothic" panose="020B0502020202020204" pitchFamily="34" charset="0"/>
                        </a:rPr>
                        <a:t>a </a:t>
                      </a:r>
                      <a:r>
                        <a:rPr lang="en-GB" sz="2400" b="1" dirty="0" err="1">
                          <a:solidFill>
                            <a:srgbClr val="FF3399"/>
                          </a:solidFill>
                          <a:latin typeface="Century Gothic" panose="020B0502020202020204" pitchFamily="34" charset="0"/>
                        </a:rPr>
                        <a:t>bycicle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 cat</a:t>
                      </a:r>
                    </a:p>
                  </a:txBody>
                  <a:tcPr/>
                </a:tc>
                <a:extLst>
                  <a:ext uri="{0D108BD9-81ED-4DB2-BD59-A6C34878D82A}">
                    <a16:rowId xmlns:a16="http://schemas.microsoft.com/office/drawing/2014/main" val="3232139915"/>
                  </a:ext>
                </a:extLst>
              </a:tr>
            </a:tbl>
          </a:graphicData>
        </a:graphic>
      </p:graphicFrame>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47" name="Picture 46">
            <a:extLst>
              <a:ext uri="{FF2B5EF4-FFF2-40B4-BE49-F238E27FC236}">
                <a16:creationId xmlns:a16="http://schemas.microsoft.com/office/drawing/2014/main" id="{09F276CE-57A1-42C4-AE26-103B9C85CA8F}"/>
              </a:ext>
            </a:extLst>
          </p:cNvPr>
          <p:cNvPicPr>
            <a:picLocks noChangeAspect="1"/>
          </p:cNvPicPr>
          <p:nvPr/>
        </p:nvPicPr>
        <p:blipFill>
          <a:blip r:embed="rId3"/>
          <a:stretch>
            <a:fillRect/>
          </a:stretch>
        </p:blipFill>
        <p:spPr>
          <a:xfrm>
            <a:off x="396079" y="3273594"/>
            <a:ext cx="1186070" cy="1080360"/>
          </a:xfrm>
          <a:prstGeom prst="rect">
            <a:avLst/>
          </a:prstGeom>
        </p:spPr>
      </p:pic>
      <p:pic>
        <p:nvPicPr>
          <p:cNvPr id="48" name="Picture 47" descr="Icon&#10;&#10;Description automatically generated">
            <a:extLst>
              <a:ext uri="{FF2B5EF4-FFF2-40B4-BE49-F238E27FC236}">
                <a16:creationId xmlns:a16="http://schemas.microsoft.com/office/drawing/2014/main" id="{B241B4FF-7B89-4095-A232-B97604793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45" y="1567600"/>
            <a:ext cx="1186070" cy="1186070"/>
          </a:xfrm>
          <a:prstGeom prst="rect">
            <a:avLst/>
          </a:prstGeom>
        </p:spPr>
      </p:pic>
      <p:pic>
        <p:nvPicPr>
          <p:cNvPr id="49" name="Picture 48">
            <a:extLst>
              <a:ext uri="{FF2B5EF4-FFF2-40B4-BE49-F238E27FC236}">
                <a16:creationId xmlns:a16="http://schemas.microsoft.com/office/drawing/2014/main" id="{47CCD7C4-358E-44D8-9E90-A26729E10B93}"/>
              </a:ext>
            </a:extLst>
          </p:cNvPr>
          <p:cNvPicPr>
            <a:picLocks noChangeAspect="1"/>
          </p:cNvPicPr>
          <p:nvPr/>
        </p:nvPicPr>
        <p:blipFill>
          <a:blip r:embed="rId5"/>
          <a:stretch>
            <a:fillRect/>
          </a:stretch>
        </p:blipFill>
        <p:spPr>
          <a:xfrm>
            <a:off x="377236" y="5659181"/>
            <a:ext cx="1162417" cy="1101237"/>
          </a:xfrm>
          <a:prstGeom prst="rect">
            <a:avLst/>
          </a:prstGeom>
        </p:spPr>
      </p:pic>
      <p:sp>
        <p:nvSpPr>
          <p:cNvPr id="50" name="TextBox 49">
            <a:extLst>
              <a:ext uri="{FF2B5EF4-FFF2-40B4-BE49-F238E27FC236}">
                <a16:creationId xmlns:a16="http://schemas.microsoft.com/office/drawing/2014/main" id="{7F5B45A5-73B9-46FE-AC33-C214F3F41212}"/>
              </a:ext>
            </a:extLst>
          </p:cNvPr>
          <p:cNvSpPr txBox="1"/>
          <p:nvPr/>
        </p:nvSpPr>
        <p:spPr>
          <a:xfrm>
            <a:off x="1623985" y="6337354"/>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x1</a:t>
            </a:r>
          </a:p>
        </p:txBody>
      </p:sp>
      <p:sp>
        <p:nvSpPr>
          <p:cNvPr id="51" name="TextBox 50">
            <a:extLst>
              <a:ext uri="{FF2B5EF4-FFF2-40B4-BE49-F238E27FC236}">
                <a16:creationId xmlns:a16="http://schemas.microsoft.com/office/drawing/2014/main" id="{7924FB65-556C-4609-B8E7-AB6620196134}"/>
              </a:ext>
            </a:extLst>
          </p:cNvPr>
          <p:cNvSpPr txBox="1"/>
          <p:nvPr/>
        </p:nvSpPr>
        <p:spPr>
          <a:xfrm>
            <a:off x="1596296" y="3969886"/>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x2</a:t>
            </a:r>
          </a:p>
        </p:txBody>
      </p:sp>
      <p:sp>
        <p:nvSpPr>
          <p:cNvPr id="52" name="TextBox 51">
            <a:extLst>
              <a:ext uri="{FF2B5EF4-FFF2-40B4-BE49-F238E27FC236}">
                <a16:creationId xmlns:a16="http://schemas.microsoft.com/office/drawing/2014/main" id="{D686FF35-8067-4595-BAF2-6F64F61A8A1B}"/>
              </a:ext>
            </a:extLst>
          </p:cNvPr>
          <p:cNvSpPr txBox="1"/>
          <p:nvPr/>
        </p:nvSpPr>
        <p:spPr>
          <a:xfrm>
            <a:off x="1623985" y="2289704"/>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x3</a:t>
            </a:r>
          </a:p>
        </p:txBody>
      </p:sp>
      <p:sp>
        <p:nvSpPr>
          <p:cNvPr id="11" name="Title 11">
            <a:extLst>
              <a:ext uri="{FF2B5EF4-FFF2-40B4-BE49-F238E27FC236}">
                <a16:creationId xmlns:a16="http://schemas.microsoft.com/office/drawing/2014/main" id="{F4866465-3B7C-458F-BD2F-7FCF9E99C0B5}"/>
              </a:ext>
            </a:extLst>
          </p:cNvPr>
          <p:cNvSpPr txBox="1">
            <a:spLocks/>
          </p:cNvSpPr>
          <p:nvPr/>
        </p:nvSpPr>
        <p:spPr>
          <a:xfrm>
            <a:off x="9198589" y="279950"/>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12" name="Picture 2" descr="Brain, Idea, Think, Creativity">
            <a:extLst>
              <a:ext uri="{FF2B5EF4-FFF2-40B4-BE49-F238E27FC236}">
                <a16:creationId xmlns:a16="http://schemas.microsoft.com/office/drawing/2014/main" id="{D375E883-7A68-E1A9-38E9-A7E6D53DBD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1042820" y="133477"/>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8A51ED6-73E2-579F-EA6D-A422361167B7}"/>
              </a:ext>
            </a:extLst>
          </p:cNvPr>
          <p:cNvGrpSpPr/>
          <p:nvPr/>
        </p:nvGrpSpPr>
        <p:grpSpPr>
          <a:xfrm>
            <a:off x="11555896" y="36332"/>
            <a:ext cx="663964" cy="400110"/>
            <a:chOff x="9166469" y="1815321"/>
            <a:chExt cx="892964" cy="522707"/>
          </a:xfrm>
        </p:grpSpPr>
        <p:pic>
          <p:nvPicPr>
            <p:cNvPr id="14" name="Picture 22" descr="Free Bubble Speech vector and picture">
              <a:extLst>
                <a:ext uri="{FF2B5EF4-FFF2-40B4-BE49-F238E27FC236}">
                  <a16:creationId xmlns:a16="http://schemas.microsoft.com/office/drawing/2014/main" id="{6EA325ED-646E-8193-3F6D-B52EB9DFAA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FB2BF44-A7D9-B02A-006C-E036CE076FCF}"/>
                </a:ext>
              </a:extLst>
            </p:cNvPr>
            <p:cNvSpPr txBox="1"/>
            <p:nvPr/>
          </p:nvSpPr>
          <p:spPr>
            <a:xfrm>
              <a:off x="9166469" y="1839627"/>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18" name="TextBox 17">
            <a:extLst>
              <a:ext uri="{FF2B5EF4-FFF2-40B4-BE49-F238E27FC236}">
                <a16:creationId xmlns:a16="http://schemas.microsoft.com/office/drawing/2014/main" id="{849B2860-FBD3-1AB5-AFBA-0513B6F0F12B}"/>
              </a:ext>
            </a:extLst>
          </p:cNvPr>
          <p:cNvSpPr txBox="1"/>
          <p:nvPr/>
        </p:nvSpPr>
        <p:spPr>
          <a:xfrm>
            <a:off x="3164283" y="736877"/>
            <a:ext cx="48253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
        <p:nvSpPr>
          <p:cNvPr id="32" name="TextBox 31">
            <a:extLst>
              <a:ext uri="{FF2B5EF4-FFF2-40B4-BE49-F238E27FC236}">
                <a16:creationId xmlns:a16="http://schemas.microsoft.com/office/drawing/2014/main" id="{DD4F248E-DF44-A221-B446-60DD59E6F40E}"/>
              </a:ext>
            </a:extLst>
          </p:cNvPr>
          <p:cNvSpPr txBox="1"/>
          <p:nvPr/>
        </p:nvSpPr>
        <p:spPr>
          <a:xfrm>
            <a:off x="2199382" y="6367402"/>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AC91F74A-51C7-5FAF-90DB-F7894B87E675}"/>
              </a:ext>
            </a:extLst>
          </p:cNvPr>
          <p:cNvSpPr txBox="1"/>
          <p:nvPr/>
        </p:nvSpPr>
        <p:spPr>
          <a:xfrm>
            <a:off x="5013897" y="6367402"/>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bicicleta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F2C8F22B-96EC-B0A8-A964-ACBC53DC0A8B}"/>
              </a:ext>
            </a:extLst>
          </p:cNvPr>
          <p:cNvSpPr txBox="1"/>
          <p:nvPr/>
        </p:nvSpPr>
        <p:spPr>
          <a:xfrm>
            <a:off x="7824632" y="6380849"/>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7AF59A33-7747-C401-ACFB-6CDD9245437C}"/>
              </a:ext>
            </a:extLst>
          </p:cNvPr>
          <p:cNvSpPr txBox="1"/>
          <p:nvPr/>
        </p:nvSpPr>
        <p:spPr>
          <a:xfrm>
            <a:off x="2197181" y="5567855"/>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29413011-489D-2CE2-9C03-A2BC14E4C396}"/>
              </a:ext>
            </a:extLst>
          </p:cNvPr>
          <p:cNvSpPr txBox="1"/>
          <p:nvPr/>
        </p:nvSpPr>
        <p:spPr>
          <a:xfrm>
            <a:off x="5045880" y="5581302"/>
            <a:ext cx="2858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amiga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6D18EC8F-922B-B9F6-1399-FF96385F6EF1}"/>
              </a:ext>
            </a:extLst>
          </p:cNvPr>
          <p:cNvSpPr txBox="1"/>
          <p:nvPr/>
        </p:nvSpPr>
        <p:spPr>
          <a:xfrm>
            <a:off x="7811185" y="5572061"/>
            <a:ext cx="3176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una mochila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7FC247BC-D78C-16DC-B365-70D32830D007}"/>
              </a:ext>
            </a:extLst>
          </p:cNvPr>
          <p:cNvSpPr txBox="1"/>
          <p:nvPr/>
        </p:nvSpPr>
        <p:spPr>
          <a:xfrm>
            <a:off x="2250969" y="4739035"/>
            <a:ext cx="2986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amigo</a:t>
            </a:r>
          </a:p>
        </p:txBody>
      </p:sp>
      <p:sp>
        <p:nvSpPr>
          <p:cNvPr id="39" name="TextBox 38">
            <a:extLst>
              <a:ext uri="{FF2B5EF4-FFF2-40B4-BE49-F238E27FC236}">
                <a16:creationId xmlns:a16="http://schemas.microsoft.com/office/drawing/2014/main" id="{75BC2C2B-24B5-AB5B-0A2F-B06D1C2ED682}"/>
              </a:ext>
            </a:extLst>
          </p:cNvPr>
          <p:cNvSpPr txBox="1"/>
          <p:nvPr/>
        </p:nvSpPr>
        <p:spPr>
          <a:xfrm>
            <a:off x="5013896" y="4751436"/>
            <a:ext cx="33958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pelota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ECFEF456-918F-37F7-42B6-9403E4D84996}"/>
              </a:ext>
            </a:extLst>
          </p:cNvPr>
          <p:cNvSpPr txBox="1"/>
          <p:nvPr/>
        </p:nvSpPr>
        <p:spPr>
          <a:xfrm>
            <a:off x="7833309" y="4704373"/>
            <a:ext cx="3395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0D186A73-06DE-042D-83BF-67A2AA8747E8}"/>
              </a:ext>
            </a:extLst>
          </p:cNvPr>
          <p:cNvSpPr txBox="1"/>
          <p:nvPr/>
        </p:nvSpPr>
        <p:spPr>
          <a:xfrm>
            <a:off x="2221244" y="3967662"/>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725F6681-F93C-3FDF-4147-244754A3EFA6}"/>
              </a:ext>
            </a:extLst>
          </p:cNvPr>
          <p:cNvSpPr txBox="1"/>
          <p:nvPr/>
        </p:nvSpPr>
        <p:spPr>
          <a:xfrm>
            <a:off x="5013896" y="3931910"/>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a:t>
            </a:r>
          </a:p>
        </p:txBody>
      </p:sp>
      <p:sp>
        <p:nvSpPr>
          <p:cNvPr id="43" name="TextBox 42">
            <a:extLst>
              <a:ext uri="{FF2B5EF4-FFF2-40B4-BE49-F238E27FC236}">
                <a16:creationId xmlns:a16="http://schemas.microsoft.com/office/drawing/2014/main" id="{60992FD4-89CF-DEB3-B7B1-76C19480A970}"/>
              </a:ext>
            </a:extLst>
          </p:cNvPr>
          <p:cNvSpPr txBox="1"/>
          <p:nvPr/>
        </p:nvSpPr>
        <p:spPr>
          <a:xfrm>
            <a:off x="7829139" y="3937471"/>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Inglaterra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4D515973-5E46-3709-7D90-F10FC47AA1DB}"/>
              </a:ext>
            </a:extLst>
          </p:cNvPr>
          <p:cNvSpPr txBox="1"/>
          <p:nvPr/>
        </p:nvSpPr>
        <p:spPr>
          <a:xfrm>
            <a:off x="2268487" y="3153697"/>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2F1A78BB-CAF2-3844-C822-29952B13341B}"/>
              </a:ext>
            </a:extLst>
          </p:cNvPr>
          <p:cNvSpPr txBox="1"/>
          <p:nvPr/>
        </p:nvSpPr>
        <p:spPr>
          <a:xfrm>
            <a:off x="5013897" y="3134936"/>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aquí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1D5F2BD8-694A-7750-A521-8F94AB15272D}"/>
              </a:ext>
            </a:extLst>
          </p:cNvPr>
          <p:cNvSpPr txBox="1"/>
          <p:nvPr/>
        </p:nvSpPr>
        <p:spPr>
          <a:xfrm>
            <a:off x="7893542" y="3132151"/>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hola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288C19F4-C7FA-6B98-9C2B-8260DECF0CAE}"/>
              </a:ext>
            </a:extLst>
          </p:cNvPr>
          <p:cNvSpPr txBox="1"/>
          <p:nvPr/>
        </p:nvSpPr>
        <p:spPr>
          <a:xfrm>
            <a:off x="2245309" y="2312682"/>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1E9EA2A2-AEC5-7E75-26E3-1C993F161AB0}"/>
              </a:ext>
            </a:extLst>
          </p:cNvPr>
          <p:cNvSpPr txBox="1"/>
          <p:nvPr/>
        </p:nvSpPr>
        <p:spPr>
          <a:xfrm>
            <a:off x="5045579" y="2339132"/>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EC44B1C9-A456-4CD9-4FDA-0744EA0F7EC6}"/>
              </a:ext>
            </a:extLst>
          </p:cNvPr>
          <p:cNvSpPr txBox="1"/>
          <p:nvPr/>
        </p:nvSpPr>
        <p:spPr>
          <a:xfrm>
            <a:off x="7877399" y="2331260"/>
            <a:ext cx="3642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FD3C52EF-F23D-9BB4-DC43-D1C2D4F733BA}"/>
              </a:ext>
            </a:extLst>
          </p:cNvPr>
          <p:cNvSpPr txBox="1"/>
          <p:nvPr/>
        </p:nvSpPr>
        <p:spPr>
          <a:xfrm>
            <a:off x="2245308" y="1523654"/>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estoy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5C82C928-918C-C99D-EB2A-754A13060CFD}"/>
              </a:ext>
            </a:extLst>
          </p:cNvPr>
          <p:cNvSpPr txBox="1"/>
          <p:nvPr/>
        </p:nvSpPr>
        <p:spPr>
          <a:xfrm>
            <a:off x="5026773" y="1527044"/>
            <a:ext cx="29731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353682BA-DE33-E237-0205-8A282EAA4B85}"/>
              </a:ext>
            </a:extLst>
          </p:cNvPr>
          <p:cNvSpPr txBox="1"/>
          <p:nvPr/>
        </p:nvSpPr>
        <p:spPr>
          <a:xfrm>
            <a:off x="7893542" y="1548272"/>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estar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Graphic 2" descr="Teacher">
            <a:extLst>
              <a:ext uri="{FF2B5EF4-FFF2-40B4-BE49-F238E27FC236}">
                <a16:creationId xmlns:a16="http://schemas.microsoft.com/office/drawing/2014/main" id="{EE16CFE4-B742-F2AF-31C8-4034CF1DED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23800" y="-30982"/>
            <a:ext cx="914400" cy="914400"/>
          </a:xfrm>
          <a:prstGeom prst="rect">
            <a:avLst/>
          </a:prstGeom>
        </p:spPr>
      </p:pic>
      <p:sp>
        <p:nvSpPr>
          <p:cNvPr id="4" name="Speech Bubble: Rectangle with Corners Rounded 3">
            <a:extLst>
              <a:ext uri="{FF2B5EF4-FFF2-40B4-BE49-F238E27FC236}">
                <a16:creationId xmlns:a16="http://schemas.microsoft.com/office/drawing/2014/main" id="{FAF06012-4157-5A56-2110-AEAEF8C65C44}"/>
              </a:ext>
            </a:extLst>
          </p:cNvPr>
          <p:cNvSpPr/>
          <p:nvPr/>
        </p:nvSpPr>
        <p:spPr>
          <a:xfrm>
            <a:off x="4257169" y="135068"/>
            <a:ext cx="4042545" cy="519735"/>
          </a:xfrm>
          <a:prstGeom prst="wedgeRoundRectCallout">
            <a:avLst>
              <a:gd name="adj1" fmla="val -54052"/>
              <a:gd name="adj2" fmla="val 556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endParaRPr lang="en-GB" sz="2400" b="1" dirty="0">
              <a:solidFill>
                <a:schemeClr val="bg1"/>
              </a:solidFill>
              <a:latin typeface="Century Gothic"/>
              <a:ea typeface="Century Gothic"/>
              <a:cs typeface="Century Gothic"/>
              <a:sym typeface="Century Gothic"/>
            </a:endParaRPr>
          </a:p>
        </p:txBody>
      </p:sp>
      <p:sp>
        <p:nvSpPr>
          <p:cNvPr id="5" name="TextBox 4">
            <a:hlinkClick r:id="" action="ppaction://noaction">
              <a:snd r:embed="rId10" name="61_escribeenespanyol.wav"/>
            </a:hlinkClick>
            <a:extLst>
              <a:ext uri="{FF2B5EF4-FFF2-40B4-BE49-F238E27FC236}">
                <a16:creationId xmlns:a16="http://schemas.microsoft.com/office/drawing/2014/main" id="{BFF9CFD4-13AA-7D0D-2ED0-8F9BE31ACD61}"/>
              </a:ext>
            </a:extLst>
          </p:cNvPr>
          <p:cNvSpPr txBox="1"/>
          <p:nvPr/>
        </p:nvSpPr>
        <p:spPr>
          <a:xfrm>
            <a:off x="4241841" y="128289"/>
            <a:ext cx="4411829"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Escribe en español 📝.</a:t>
            </a:r>
          </a:p>
        </p:txBody>
      </p:sp>
    </p:spTree>
    <p:extLst>
      <p:ext uri="{BB962C8B-B14F-4D97-AF65-F5344CB8AC3E}">
        <p14:creationId xmlns:p14="http://schemas.microsoft.com/office/powerpoint/2010/main" val="34209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53" grpId="0"/>
      <p:bldP spid="54"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46" name="Table 4">
            <a:extLst>
              <a:ext uri="{FF2B5EF4-FFF2-40B4-BE49-F238E27FC236}">
                <a16:creationId xmlns:a16="http://schemas.microsoft.com/office/drawing/2014/main" id="{70062149-3061-4CB2-8160-B0D7A90806FF}"/>
              </a:ext>
            </a:extLst>
          </p:cNvPr>
          <p:cNvGraphicFramePr>
            <a:graphicFrameLocks noGrp="1"/>
          </p:cNvGraphicFramePr>
          <p:nvPr/>
        </p:nvGraphicFramePr>
        <p:xfrm>
          <a:off x="254389" y="1189545"/>
          <a:ext cx="10805683" cy="5589297"/>
        </p:xfrm>
        <a:graphic>
          <a:graphicData uri="http://schemas.openxmlformats.org/drawingml/2006/table">
            <a:tbl>
              <a:tblPr firstRow="1" bandRow="1">
                <a:tableStyleId>{5940675A-B579-460E-94D1-54222C63F5DA}</a:tableStyleId>
              </a:tblPr>
              <a:tblGrid>
                <a:gridCol w="1904707">
                  <a:extLst>
                    <a:ext uri="{9D8B030D-6E8A-4147-A177-3AD203B41FA5}">
                      <a16:colId xmlns:a16="http://schemas.microsoft.com/office/drawing/2014/main" val="1203737284"/>
                    </a:ext>
                  </a:extLst>
                </a:gridCol>
                <a:gridCol w="2871173">
                  <a:extLst>
                    <a:ext uri="{9D8B030D-6E8A-4147-A177-3AD203B41FA5}">
                      <a16:colId xmlns:a16="http://schemas.microsoft.com/office/drawing/2014/main" val="1810222861"/>
                    </a:ext>
                  </a:extLst>
                </a:gridCol>
                <a:gridCol w="2884152">
                  <a:extLst>
                    <a:ext uri="{9D8B030D-6E8A-4147-A177-3AD203B41FA5}">
                      <a16:colId xmlns:a16="http://schemas.microsoft.com/office/drawing/2014/main" val="274413866"/>
                    </a:ext>
                  </a:extLst>
                </a:gridCol>
                <a:gridCol w="3145651">
                  <a:extLst>
                    <a:ext uri="{9D8B030D-6E8A-4147-A177-3AD203B41FA5}">
                      <a16:colId xmlns:a16="http://schemas.microsoft.com/office/drawing/2014/main" val="2706468897"/>
                    </a:ext>
                  </a:extLst>
                </a:gridCol>
              </a:tblGrid>
              <a:tr h="79847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I am (state)</a:t>
                      </a:r>
                    </a:p>
                  </a:txBody>
                  <a:tcPr/>
                </a:tc>
                <a:tc>
                  <a:txBody>
                    <a:bodyPr/>
                    <a:lstStyle/>
                    <a:p>
                      <a:r>
                        <a:rPr lang="en-GB" sz="2400" b="0" dirty="0">
                          <a:solidFill>
                            <a:srgbClr val="002060"/>
                          </a:solidFill>
                          <a:latin typeface="Century Gothic" panose="020B0502020202020204" pitchFamily="34" charset="0"/>
                        </a:rPr>
                        <a:t>you are (state)</a:t>
                      </a:r>
                    </a:p>
                  </a:txBody>
                  <a:tcPr/>
                </a:tc>
                <a:tc>
                  <a:txBody>
                    <a:bodyPr/>
                    <a:lstStyle/>
                    <a:p>
                      <a:r>
                        <a:rPr lang="en-GB" sz="2400" b="0" dirty="0">
                          <a:solidFill>
                            <a:srgbClr val="002060"/>
                          </a:solidFill>
                          <a:latin typeface="Century Gothic" panose="020B0502020202020204" pitchFamily="34" charset="0"/>
                        </a:rPr>
                        <a:t>to </a:t>
                      </a:r>
                      <a:r>
                        <a:rPr lang="en-GB" sz="2400" b="0" dirty="0" err="1">
                          <a:solidFill>
                            <a:srgbClr val="002060"/>
                          </a:solidFill>
                          <a:latin typeface="Century Gothic" panose="020B0502020202020204" pitchFamily="34" charset="0"/>
                        </a:rPr>
                        <a:t>be|being</a:t>
                      </a:r>
                      <a:r>
                        <a:rPr lang="en-GB" sz="2400" b="0" dirty="0">
                          <a:solidFill>
                            <a:srgbClr val="002060"/>
                          </a:solidFill>
                          <a:latin typeface="Century Gothic" panose="020B0502020202020204" pitchFamily="34" charset="0"/>
                        </a:rPr>
                        <a:t> </a:t>
                      </a:r>
                      <a:r>
                        <a:rPr lang="en-GB" sz="1600" b="0" dirty="0">
                          <a:solidFill>
                            <a:srgbClr val="002060"/>
                          </a:solidFill>
                          <a:latin typeface="Century Gothic" panose="020B0502020202020204" pitchFamily="34" charset="0"/>
                        </a:rPr>
                        <a:t>(state)</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79847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there</a:t>
                      </a:r>
                    </a:p>
                  </a:txBody>
                  <a:tcPr/>
                </a:tc>
                <a:tc>
                  <a:txBody>
                    <a:bodyPr/>
                    <a:lstStyle/>
                    <a:p>
                      <a:r>
                        <a:rPr lang="en-GB" sz="2400" b="0" dirty="0">
                          <a:solidFill>
                            <a:srgbClr val="002060"/>
                          </a:solidFill>
                          <a:latin typeface="Century Gothic" panose="020B0502020202020204" pitchFamily="34" charset="0"/>
                        </a:rPr>
                        <a:t>absent</a:t>
                      </a:r>
                    </a:p>
                  </a:txBody>
                  <a:tcPr/>
                </a:tc>
                <a:tc>
                  <a:txBody>
                    <a:bodyPr/>
                    <a:lstStyle/>
                    <a:p>
                      <a:r>
                        <a:rPr lang="en-GB" sz="2400" b="0" dirty="0">
                          <a:solidFill>
                            <a:srgbClr val="002060"/>
                          </a:solidFill>
                          <a:latin typeface="Century Gothic" panose="020B0502020202020204" pitchFamily="34" charset="0"/>
                        </a:rPr>
                        <a:t>present</a:t>
                      </a:r>
                    </a:p>
                  </a:txBody>
                  <a:tcPr/>
                </a:tc>
                <a:extLst>
                  <a:ext uri="{0D108BD9-81ED-4DB2-BD59-A6C34878D82A}">
                    <a16:rowId xmlns:a16="http://schemas.microsoft.com/office/drawing/2014/main" val="1164559424"/>
                  </a:ext>
                </a:extLst>
              </a:tr>
              <a:tr h="79847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Spain</a:t>
                      </a:r>
                    </a:p>
                  </a:txBody>
                  <a:tcPr/>
                </a:tc>
                <a:tc>
                  <a:txBody>
                    <a:bodyPr/>
                    <a:lstStyle/>
                    <a:p>
                      <a:r>
                        <a:rPr lang="en-GB" sz="2400" b="0" dirty="0">
                          <a:solidFill>
                            <a:srgbClr val="002060"/>
                          </a:solidFill>
                          <a:latin typeface="Century Gothic" panose="020B0502020202020204" pitchFamily="34" charset="0"/>
                        </a:rPr>
                        <a:t>here</a:t>
                      </a:r>
                    </a:p>
                  </a:txBody>
                  <a:tcPr/>
                </a:tc>
                <a:tc>
                  <a:txBody>
                    <a:bodyPr/>
                    <a:lstStyle/>
                    <a:p>
                      <a:r>
                        <a:rPr lang="en-GB" sz="2400" b="0" dirty="0">
                          <a:solidFill>
                            <a:srgbClr val="002060"/>
                          </a:solidFill>
                          <a:latin typeface="Century Gothic" panose="020B0502020202020204" pitchFamily="34" charset="0"/>
                        </a:rPr>
                        <a:t>hello</a:t>
                      </a:r>
                    </a:p>
                  </a:txBody>
                  <a:tcPr/>
                </a:tc>
                <a:extLst>
                  <a:ext uri="{0D108BD9-81ED-4DB2-BD59-A6C34878D82A}">
                    <a16:rowId xmlns:a16="http://schemas.microsoft.com/office/drawing/2014/main" val="760878619"/>
                  </a:ext>
                </a:extLst>
              </a:tr>
              <a:tr h="79847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you are (trait)</a:t>
                      </a:r>
                    </a:p>
                  </a:txBody>
                  <a:tcPr/>
                </a:tc>
                <a:tc>
                  <a:txBody>
                    <a:bodyPr/>
                    <a:lstStyle/>
                    <a:p>
                      <a:r>
                        <a:rPr lang="en-GB" sz="2400" b="0" dirty="0">
                          <a:solidFill>
                            <a:srgbClr val="002060"/>
                          </a:solidFill>
                          <a:latin typeface="Century Gothic" panose="020B0502020202020204" pitchFamily="34" charset="0"/>
                        </a:rPr>
                        <a:t>from</a:t>
                      </a:r>
                    </a:p>
                  </a:txBody>
                  <a:tcPr/>
                </a:tc>
                <a:tc>
                  <a:txBody>
                    <a:bodyPr/>
                    <a:lstStyle/>
                    <a:p>
                      <a:r>
                        <a:rPr lang="en-GB" sz="2400" b="0" dirty="0">
                          <a:solidFill>
                            <a:srgbClr val="002060"/>
                          </a:solidFill>
                          <a:latin typeface="Century Gothic" panose="020B0502020202020204" pitchFamily="34" charset="0"/>
                        </a:rPr>
                        <a:t>England</a:t>
                      </a:r>
                    </a:p>
                  </a:txBody>
                  <a:tcPr/>
                </a:tc>
                <a:extLst>
                  <a:ext uri="{0D108BD9-81ED-4DB2-BD59-A6C34878D82A}">
                    <a16:rowId xmlns:a16="http://schemas.microsoft.com/office/drawing/2014/main" val="1047692962"/>
                  </a:ext>
                </a:extLst>
              </a:tr>
              <a:tr h="79847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 (male) friend</a:t>
                      </a:r>
                    </a:p>
                  </a:txBody>
                  <a:tcPr/>
                </a:tc>
                <a:tc>
                  <a:txBody>
                    <a:bodyPr/>
                    <a:lstStyle/>
                    <a:p>
                      <a:r>
                        <a:rPr lang="en-GB" sz="2400" b="0" dirty="0">
                          <a:solidFill>
                            <a:srgbClr val="002060"/>
                          </a:solidFill>
                          <a:latin typeface="Century Gothic" panose="020B0502020202020204" pitchFamily="34" charset="0"/>
                        </a:rPr>
                        <a:t>a ball</a:t>
                      </a:r>
                    </a:p>
                  </a:txBody>
                  <a:tcPr/>
                </a:tc>
                <a:tc>
                  <a:txBody>
                    <a:bodyPr/>
                    <a:lstStyle/>
                    <a:p>
                      <a:r>
                        <a:rPr lang="en-GB" sz="2400" b="0" dirty="0">
                          <a:solidFill>
                            <a:srgbClr val="002060"/>
                          </a:solidFill>
                          <a:latin typeface="Century Gothic" panose="020B0502020202020204" pitchFamily="34" charset="0"/>
                        </a:rPr>
                        <a:t>I have</a:t>
                      </a:r>
                    </a:p>
                  </a:txBody>
                  <a:tcPr/>
                </a:tc>
                <a:extLst>
                  <a:ext uri="{0D108BD9-81ED-4DB2-BD59-A6C34878D82A}">
                    <a16:rowId xmlns:a16="http://schemas.microsoft.com/office/drawing/2014/main" val="3903794855"/>
                  </a:ext>
                </a:extLst>
              </a:tr>
              <a:tr h="798471">
                <a:tc vMerge="1">
                  <a:txBody>
                    <a:bodyPr/>
                    <a:lstStyle/>
                    <a:p>
                      <a:endParaRPr lang="en-GB"/>
                    </a:p>
                  </a:txBody>
                  <a:tcPr/>
                </a:tc>
                <a:tc>
                  <a:txBody>
                    <a:bodyPr/>
                    <a:lstStyle/>
                    <a:p>
                      <a:r>
                        <a:rPr lang="en-GB" sz="2400" b="0" dirty="0">
                          <a:solidFill>
                            <a:srgbClr val="002060"/>
                          </a:solidFill>
                          <a:latin typeface="Century Gothic" panose="020B0502020202020204" pitchFamily="34" charset="0"/>
                        </a:rPr>
                        <a:t>a bed</a:t>
                      </a:r>
                    </a:p>
                  </a:txBody>
                  <a:tcPr/>
                </a:tc>
                <a:tc>
                  <a:txBody>
                    <a:bodyPr/>
                    <a:lstStyle/>
                    <a:p>
                      <a:r>
                        <a:rPr lang="en-GB" sz="2400" b="0" dirty="0">
                          <a:solidFill>
                            <a:srgbClr val="002060"/>
                          </a:solidFill>
                          <a:latin typeface="Century Gothic" panose="020B0502020202020204" pitchFamily="34" charset="0"/>
                        </a:rPr>
                        <a:t>a </a:t>
                      </a:r>
                      <a:r>
                        <a:rPr lang="en-GB" sz="1800" b="0" dirty="0">
                          <a:solidFill>
                            <a:srgbClr val="002060"/>
                          </a:solidFill>
                          <a:latin typeface="Century Gothic" panose="020B0502020202020204" pitchFamily="34" charset="0"/>
                        </a:rPr>
                        <a:t>(female) </a:t>
                      </a:r>
                      <a:r>
                        <a:rPr lang="en-GB" sz="2400" b="0" dirty="0">
                          <a:solidFill>
                            <a:srgbClr val="002060"/>
                          </a:solidFill>
                          <a:latin typeface="Century Gothic" panose="020B0502020202020204" pitchFamily="34" charset="0"/>
                        </a:rPr>
                        <a:t>friend</a:t>
                      </a:r>
                    </a:p>
                  </a:txBody>
                  <a:tcPr/>
                </a:tc>
                <a:tc>
                  <a:txBody>
                    <a:bodyPr/>
                    <a:lstStyle/>
                    <a:p>
                      <a:r>
                        <a:rPr lang="en-GB" sz="2400" b="0" dirty="0">
                          <a:solidFill>
                            <a:srgbClr val="002060"/>
                          </a:solidFill>
                          <a:latin typeface="Century Gothic" panose="020B0502020202020204" pitchFamily="34" charset="0"/>
                        </a:rPr>
                        <a:t>a school bag</a:t>
                      </a:r>
                    </a:p>
                  </a:txBody>
                  <a:tcPr/>
                </a:tc>
                <a:extLst>
                  <a:ext uri="{0D108BD9-81ED-4DB2-BD59-A6C34878D82A}">
                    <a16:rowId xmlns:a16="http://schemas.microsoft.com/office/drawing/2014/main" val="3343226472"/>
                  </a:ext>
                </a:extLst>
              </a:tr>
              <a:tr h="79847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s/he, it has</a:t>
                      </a:r>
                    </a:p>
                  </a:txBody>
                  <a:tcPr/>
                </a:tc>
                <a:tc>
                  <a:txBody>
                    <a:bodyPr/>
                    <a:lstStyle/>
                    <a:p>
                      <a:r>
                        <a:rPr lang="en-GB" sz="2400" b="0" dirty="0">
                          <a:solidFill>
                            <a:srgbClr val="002060"/>
                          </a:solidFill>
                          <a:latin typeface="Century Gothic" panose="020B0502020202020204" pitchFamily="34" charset="0"/>
                        </a:rPr>
                        <a:t>a </a:t>
                      </a:r>
                      <a:r>
                        <a:rPr lang="en-GB" sz="2400" b="0" dirty="0" err="1">
                          <a:solidFill>
                            <a:srgbClr val="002060"/>
                          </a:solidFill>
                          <a:latin typeface="Century Gothic" panose="020B0502020202020204" pitchFamily="34" charset="0"/>
                        </a:rPr>
                        <a:t>bycicle</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 cat</a:t>
                      </a:r>
                    </a:p>
                  </a:txBody>
                  <a:tcPr/>
                </a:tc>
                <a:extLst>
                  <a:ext uri="{0D108BD9-81ED-4DB2-BD59-A6C34878D82A}">
                    <a16:rowId xmlns:a16="http://schemas.microsoft.com/office/drawing/2014/main" val="3232139915"/>
                  </a:ext>
                </a:extLst>
              </a:tr>
            </a:tbl>
          </a:graphicData>
        </a:graphic>
      </p:graphicFrame>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3442103" cy="675762"/>
          </a:xfrm>
        </p:spPr>
        <p:txBody>
          <a:bodyPr>
            <a:normAutofit fontScale="90000"/>
          </a:bodyPr>
          <a:lstStyle/>
          <a:p>
            <a:r>
              <a:rPr lang="en-GB" sz="3200" b="1" dirty="0">
                <a:solidFill>
                  <a:schemeClr val="bg1"/>
                </a:solidFill>
                <a:latin typeface="Century Gothic"/>
                <a:ea typeface="Century Gothic"/>
                <a:cs typeface="Century Gothic"/>
                <a:sym typeface="Century Gothic"/>
              </a:rPr>
              <a:t>Handout: Follow up 5</a:t>
            </a:r>
            <a:endParaRPr lang="en-GB" sz="3200" dirty="0">
              <a:solidFill>
                <a:schemeClr val="bg1"/>
              </a:solidFill>
            </a:endParaRPr>
          </a:p>
        </p:txBody>
      </p:sp>
      <p:pic>
        <p:nvPicPr>
          <p:cNvPr id="47" name="Picture 46">
            <a:extLst>
              <a:ext uri="{FF2B5EF4-FFF2-40B4-BE49-F238E27FC236}">
                <a16:creationId xmlns:a16="http://schemas.microsoft.com/office/drawing/2014/main" id="{09F276CE-57A1-42C4-AE26-103B9C85CA8F}"/>
              </a:ext>
            </a:extLst>
          </p:cNvPr>
          <p:cNvPicPr>
            <a:picLocks noChangeAspect="1"/>
          </p:cNvPicPr>
          <p:nvPr/>
        </p:nvPicPr>
        <p:blipFill>
          <a:blip r:embed="rId3"/>
          <a:stretch>
            <a:fillRect/>
          </a:stretch>
        </p:blipFill>
        <p:spPr>
          <a:xfrm>
            <a:off x="396079" y="3273594"/>
            <a:ext cx="1186070" cy="1080360"/>
          </a:xfrm>
          <a:prstGeom prst="rect">
            <a:avLst/>
          </a:prstGeom>
        </p:spPr>
      </p:pic>
      <p:pic>
        <p:nvPicPr>
          <p:cNvPr id="48" name="Picture 47" descr="Icon&#10;&#10;Description automatically generated">
            <a:extLst>
              <a:ext uri="{FF2B5EF4-FFF2-40B4-BE49-F238E27FC236}">
                <a16:creationId xmlns:a16="http://schemas.microsoft.com/office/drawing/2014/main" id="{B241B4FF-7B89-4095-A232-B97604793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45" y="1567600"/>
            <a:ext cx="1186070" cy="1186070"/>
          </a:xfrm>
          <a:prstGeom prst="rect">
            <a:avLst/>
          </a:prstGeom>
        </p:spPr>
      </p:pic>
      <p:pic>
        <p:nvPicPr>
          <p:cNvPr id="49" name="Picture 48">
            <a:extLst>
              <a:ext uri="{FF2B5EF4-FFF2-40B4-BE49-F238E27FC236}">
                <a16:creationId xmlns:a16="http://schemas.microsoft.com/office/drawing/2014/main" id="{47CCD7C4-358E-44D8-9E90-A26729E10B93}"/>
              </a:ext>
            </a:extLst>
          </p:cNvPr>
          <p:cNvPicPr>
            <a:picLocks noChangeAspect="1"/>
          </p:cNvPicPr>
          <p:nvPr/>
        </p:nvPicPr>
        <p:blipFill>
          <a:blip r:embed="rId5"/>
          <a:stretch>
            <a:fillRect/>
          </a:stretch>
        </p:blipFill>
        <p:spPr>
          <a:xfrm>
            <a:off x="377236" y="5659181"/>
            <a:ext cx="1162417" cy="1101237"/>
          </a:xfrm>
          <a:prstGeom prst="rect">
            <a:avLst/>
          </a:prstGeom>
        </p:spPr>
      </p:pic>
      <p:sp>
        <p:nvSpPr>
          <p:cNvPr id="50" name="TextBox 49">
            <a:extLst>
              <a:ext uri="{FF2B5EF4-FFF2-40B4-BE49-F238E27FC236}">
                <a16:creationId xmlns:a16="http://schemas.microsoft.com/office/drawing/2014/main" id="{7F5B45A5-73B9-46FE-AC33-C214F3F41212}"/>
              </a:ext>
            </a:extLst>
          </p:cNvPr>
          <p:cNvSpPr txBox="1"/>
          <p:nvPr/>
        </p:nvSpPr>
        <p:spPr>
          <a:xfrm>
            <a:off x="1623985" y="6337354"/>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x1</a:t>
            </a:r>
          </a:p>
        </p:txBody>
      </p:sp>
      <p:sp>
        <p:nvSpPr>
          <p:cNvPr id="51" name="TextBox 50">
            <a:extLst>
              <a:ext uri="{FF2B5EF4-FFF2-40B4-BE49-F238E27FC236}">
                <a16:creationId xmlns:a16="http://schemas.microsoft.com/office/drawing/2014/main" id="{7924FB65-556C-4609-B8E7-AB6620196134}"/>
              </a:ext>
            </a:extLst>
          </p:cNvPr>
          <p:cNvSpPr txBox="1"/>
          <p:nvPr/>
        </p:nvSpPr>
        <p:spPr>
          <a:xfrm>
            <a:off x="1596296" y="3969886"/>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x2</a:t>
            </a:r>
          </a:p>
        </p:txBody>
      </p:sp>
      <p:sp>
        <p:nvSpPr>
          <p:cNvPr id="52" name="TextBox 51">
            <a:extLst>
              <a:ext uri="{FF2B5EF4-FFF2-40B4-BE49-F238E27FC236}">
                <a16:creationId xmlns:a16="http://schemas.microsoft.com/office/drawing/2014/main" id="{D686FF35-8067-4595-BAF2-6F64F61A8A1B}"/>
              </a:ext>
            </a:extLst>
          </p:cNvPr>
          <p:cNvSpPr txBox="1"/>
          <p:nvPr/>
        </p:nvSpPr>
        <p:spPr>
          <a:xfrm>
            <a:off x="1623985" y="2289704"/>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x3</a:t>
            </a:r>
          </a:p>
        </p:txBody>
      </p:sp>
      <p:sp>
        <p:nvSpPr>
          <p:cNvPr id="11" name="Title 11">
            <a:extLst>
              <a:ext uri="{FF2B5EF4-FFF2-40B4-BE49-F238E27FC236}">
                <a16:creationId xmlns:a16="http://schemas.microsoft.com/office/drawing/2014/main" id="{F4866465-3B7C-458F-BD2F-7FCF9E99C0B5}"/>
              </a:ext>
            </a:extLst>
          </p:cNvPr>
          <p:cNvSpPr txBox="1">
            <a:spLocks/>
          </p:cNvSpPr>
          <p:nvPr/>
        </p:nvSpPr>
        <p:spPr>
          <a:xfrm>
            <a:off x="9198589" y="279950"/>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12" name="Picture 2" descr="Brain, Idea, Think, Creativity">
            <a:extLst>
              <a:ext uri="{FF2B5EF4-FFF2-40B4-BE49-F238E27FC236}">
                <a16:creationId xmlns:a16="http://schemas.microsoft.com/office/drawing/2014/main" id="{D375E883-7A68-E1A9-38E9-A7E6D53DBD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1042820" y="133477"/>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8A51ED6-73E2-579F-EA6D-A422361167B7}"/>
              </a:ext>
            </a:extLst>
          </p:cNvPr>
          <p:cNvGrpSpPr/>
          <p:nvPr/>
        </p:nvGrpSpPr>
        <p:grpSpPr>
          <a:xfrm>
            <a:off x="11555896" y="36332"/>
            <a:ext cx="663964" cy="400110"/>
            <a:chOff x="9166469" y="1815321"/>
            <a:chExt cx="892964" cy="522707"/>
          </a:xfrm>
        </p:grpSpPr>
        <p:pic>
          <p:nvPicPr>
            <p:cNvPr id="14" name="Picture 22" descr="Free Bubble Speech vector and picture">
              <a:extLst>
                <a:ext uri="{FF2B5EF4-FFF2-40B4-BE49-F238E27FC236}">
                  <a16:creationId xmlns:a16="http://schemas.microsoft.com/office/drawing/2014/main" id="{6EA325ED-646E-8193-3F6D-B52EB9DFAA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FB2BF44-A7D9-B02A-006C-E036CE076FCF}"/>
                </a:ext>
              </a:extLst>
            </p:cNvPr>
            <p:cNvSpPr txBox="1"/>
            <p:nvPr/>
          </p:nvSpPr>
          <p:spPr>
            <a:xfrm>
              <a:off x="9166469" y="1839627"/>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pic>
        <p:nvPicPr>
          <p:cNvPr id="16" name="Graphic 15" descr="Teacher">
            <a:extLst>
              <a:ext uri="{FF2B5EF4-FFF2-40B4-BE49-F238E27FC236}">
                <a16:creationId xmlns:a16="http://schemas.microsoft.com/office/drawing/2014/main" id="{1D75C48E-4EE4-0AA4-6FCF-EFB9C2C4C2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14068" y="58842"/>
            <a:ext cx="914400" cy="914400"/>
          </a:xfrm>
          <a:prstGeom prst="rect">
            <a:avLst/>
          </a:prstGeom>
        </p:spPr>
      </p:pic>
      <p:sp>
        <p:nvSpPr>
          <p:cNvPr id="17" name="Speech Bubble: Rectangle with Corners Rounded 16">
            <a:extLst>
              <a:ext uri="{FF2B5EF4-FFF2-40B4-BE49-F238E27FC236}">
                <a16:creationId xmlns:a16="http://schemas.microsoft.com/office/drawing/2014/main" id="{9F48F418-73AD-CDBB-FD33-2F938E487C9A}"/>
              </a:ext>
            </a:extLst>
          </p:cNvPr>
          <p:cNvSpPr/>
          <p:nvPr/>
        </p:nvSpPr>
        <p:spPr>
          <a:xfrm>
            <a:off x="4166893" y="198887"/>
            <a:ext cx="4614486" cy="533859"/>
          </a:xfrm>
          <a:prstGeom prst="wedgeRoundRectCallout">
            <a:avLst>
              <a:gd name="adj1" fmla="val -55495"/>
              <a:gd name="adj2" fmla="val 1577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español 📝.</a:t>
            </a:r>
          </a:p>
        </p:txBody>
      </p:sp>
      <p:sp>
        <p:nvSpPr>
          <p:cNvPr id="18" name="TextBox 17">
            <a:extLst>
              <a:ext uri="{FF2B5EF4-FFF2-40B4-BE49-F238E27FC236}">
                <a16:creationId xmlns:a16="http://schemas.microsoft.com/office/drawing/2014/main" id="{849B2860-FBD3-1AB5-AFBA-0513B6F0F12B}"/>
              </a:ext>
            </a:extLst>
          </p:cNvPr>
          <p:cNvSpPr txBox="1"/>
          <p:nvPr/>
        </p:nvSpPr>
        <p:spPr>
          <a:xfrm>
            <a:off x="3164283" y="364921"/>
            <a:ext cx="473879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
        <p:nvSpPr>
          <p:cNvPr id="4" name="TextBox 3">
            <a:extLst>
              <a:ext uri="{FF2B5EF4-FFF2-40B4-BE49-F238E27FC236}">
                <a16:creationId xmlns:a16="http://schemas.microsoft.com/office/drawing/2014/main" id="{73078334-0D8A-E98F-16E8-7CF07E9B95A0}"/>
              </a:ext>
            </a:extLst>
          </p:cNvPr>
          <p:cNvSpPr txBox="1"/>
          <p:nvPr/>
        </p:nvSpPr>
        <p:spPr>
          <a:xfrm>
            <a:off x="644541" y="97078"/>
            <a:ext cx="6129578" cy="584775"/>
          </a:xfrm>
          <a:prstGeom prst="rect">
            <a:avLst/>
          </a:prstGeom>
          <a:noFill/>
        </p:spPr>
        <p:txBody>
          <a:bodyPr wrap="square">
            <a:sp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spTree>
    <p:extLst>
      <p:ext uri="{BB962C8B-B14F-4D97-AF65-F5344CB8AC3E}">
        <p14:creationId xmlns:p14="http://schemas.microsoft.com/office/powerpoint/2010/main" val="408348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5">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a:solidFill>
                  <a:srgbClr val="002060"/>
                </a:solidFill>
                <a:latin typeface="Century Gothic"/>
                <a:ea typeface="Century Gothic"/>
                <a:cs typeface="Century Gothic"/>
                <a:sym typeface="Century Gothic"/>
              </a:rPr>
              <a:t>Follow up 1 </a:t>
            </a:r>
            <a:endParaRPr lang="es-AR" sz="3200" dirty="0"/>
          </a:p>
        </p:txBody>
      </p:sp>
      <p:sp>
        <p:nvSpPr>
          <p:cNvPr id="113" name="Google Shape;153;p2">
            <a:hlinkClick r:id="" action="ppaction://noaction">
              <a:snd r:embed="rId6" name="e.wav"/>
            </a:hlinkClick>
            <a:extLst>
              <a:ext uri="{FF2B5EF4-FFF2-40B4-BE49-F238E27FC236}">
                <a16:creationId xmlns:a16="http://schemas.microsoft.com/office/drawing/2014/main" id="{7CEDC309-88F9-40E1-A696-E66BC502B60F}"/>
              </a:ext>
            </a:extLst>
          </p:cNvPr>
          <p:cNvSpPr txBox="1"/>
          <p:nvPr/>
        </p:nvSpPr>
        <p:spPr>
          <a:xfrm>
            <a:off x="5802737" y="23766"/>
            <a:ext cx="587485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 [co] [cu] vs.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ce</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D6CEAF4F-0510-49DD-8A36-930AF3FAB5D9}"/>
              </a:ext>
            </a:extLst>
          </p:cNvPr>
          <p:cNvGraphicFramePr>
            <a:graphicFrameLocks noGrp="1"/>
          </p:cNvGraphicFramePr>
          <p:nvPr/>
        </p:nvGraphicFramePr>
        <p:xfrm>
          <a:off x="123018" y="1880574"/>
          <a:ext cx="6498428" cy="4336371"/>
        </p:xfrm>
        <a:graphic>
          <a:graphicData uri="http://schemas.openxmlformats.org/drawingml/2006/table">
            <a:tbl>
              <a:tblPr>
                <a:noFill/>
              </a:tblPr>
              <a:tblGrid>
                <a:gridCol w="728087">
                  <a:extLst>
                    <a:ext uri="{9D8B030D-6E8A-4147-A177-3AD203B41FA5}">
                      <a16:colId xmlns:a16="http://schemas.microsoft.com/office/drawing/2014/main" val="3645971738"/>
                    </a:ext>
                  </a:extLst>
                </a:gridCol>
                <a:gridCol w="579824">
                  <a:extLst>
                    <a:ext uri="{9D8B030D-6E8A-4147-A177-3AD203B41FA5}">
                      <a16:colId xmlns:a16="http://schemas.microsoft.com/office/drawing/2014/main" val="3922332982"/>
                    </a:ext>
                  </a:extLst>
                </a:gridCol>
                <a:gridCol w="677917">
                  <a:extLst>
                    <a:ext uri="{9D8B030D-6E8A-4147-A177-3AD203B41FA5}">
                      <a16:colId xmlns:a16="http://schemas.microsoft.com/office/drawing/2014/main" val="2225173555"/>
                    </a:ext>
                  </a:extLst>
                </a:gridCol>
                <a:gridCol w="583324">
                  <a:extLst>
                    <a:ext uri="{9D8B030D-6E8A-4147-A177-3AD203B41FA5}">
                      <a16:colId xmlns:a16="http://schemas.microsoft.com/office/drawing/2014/main" val="1500377801"/>
                    </a:ext>
                  </a:extLst>
                </a:gridCol>
                <a:gridCol w="551793">
                  <a:extLst>
                    <a:ext uri="{9D8B030D-6E8A-4147-A177-3AD203B41FA5}">
                      <a16:colId xmlns:a16="http://schemas.microsoft.com/office/drawing/2014/main" val="3018576624"/>
                    </a:ext>
                  </a:extLst>
                </a:gridCol>
                <a:gridCol w="3377483">
                  <a:extLst>
                    <a:ext uri="{9D8B030D-6E8A-4147-A177-3AD203B41FA5}">
                      <a16:colId xmlns:a16="http://schemas.microsoft.com/office/drawing/2014/main" val="1410839627"/>
                    </a:ext>
                  </a:extLst>
                </a:gridCol>
              </a:tblGrid>
              <a:tr h="559899">
                <a:tc>
                  <a:txBody>
                    <a:bodyPr/>
                    <a:lstStyle/>
                    <a:p>
                      <a:pPr marL="0" lvl="0" indent="0" algn="ctr" rtl="0">
                        <a:spcBef>
                          <a:spcPts val="0"/>
                        </a:spcBef>
                        <a:spcAft>
                          <a:spcPts val="0"/>
                        </a:spcAft>
                        <a:buNone/>
                      </a:pPr>
                      <a:endParaRPr sz="2700" b="1" dirty="0">
                        <a:solidFill>
                          <a:schemeClr val="accent5"/>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ca</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co</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cu</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ci</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rPr>
                        <a:t>_ _  ma</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_  _  _ _  n a </a:t>
                      </a: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_ _   </a:t>
                      </a:r>
                      <a:r>
                        <a:rPr lang="en-GB" sz="2800" dirty="0" err="1">
                          <a:solidFill>
                            <a:srgbClr val="002060"/>
                          </a:solidFill>
                          <a:latin typeface="Century Gothic" panose="020B0502020202020204" pitchFamily="34" charset="0"/>
                          <a:ea typeface="Montserrat"/>
                          <a:cs typeface="Montserrat"/>
                          <a:sym typeface="Montserrat"/>
                        </a:rPr>
                        <a:t>racha</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7239117"/>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en</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la</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err="1">
                          <a:solidFill>
                            <a:srgbClr val="002060"/>
                          </a:solidFill>
                          <a:latin typeface="Century Gothic" panose="020B0502020202020204" pitchFamily="34" charset="0"/>
                          <a:ea typeface="Montserrat"/>
                          <a:cs typeface="Montserrat"/>
                          <a:sym typeface="Montserrat"/>
                        </a:rPr>
                        <a:t>pis</a:t>
                      </a:r>
                      <a:r>
                        <a:rPr lang="en-GB" sz="2800" dirty="0">
                          <a:solidFill>
                            <a:srgbClr val="002060"/>
                          </a:solidFill>
                          <a:latin typeface="Century Gothic" panose="020B0502020202020204" pitchFamily="34" charset="0"/>
                          <a:ea typeface="Montserrat"/>
                          <a:cs typeface="Montserrat"/>
                          <a:sym typeface="Montserrat"/>
                        </a:rPr>
                        <a:t>  _ _   </a:t>
                      </a:r>
                      <a:r>
                        <a:rPr lang="en-GB" sz="2800" dirty="0" err="1">
                          <a:solidFill>
                            <a:srgbClr val="002060"/>
                          </a:solidFill>
                          <a:latin typeface="Century Gothic" panose="020B0502020202020204" pitchFamily="34" charset="0"/>
                          <a:ea typeface="Montserrat"/>
                          <a:cs typeface="Montserrat"/>
                          <a:sym typeface="Montserrat"/>
                        </a:rPr>
                        <a:t>na</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bl>
          </a:graphicData>
        </a:graphic>
      </p:graphicFrame>
      <p:pic>
        <p:nvPicPr>
          <p:cNvPr id="46" name="Google Shape;156;p20">
            <a:extLst>
              <a:ext uri="{FF2B5EF4-FFF2-40B4-BE49-F238E27FC236}">
                <a16:creationId xmlns:a16="http://schemas.microsoft.com/office/drawing/2014/main" id="{9C2D4B95-7C25-4F1D-9B0C-911833C0A1DB}"/>
              </a:ext>
            </a:extLst>
          </p:cNvPr>
          <p:cNvPicPr preferRelativeResize="0"/>
          <p:nvPr/>
        </p:nvPicPr>
        <p:blipFill>
          <a:blip r:embed="rId7">
            <a:alphaModFix/>
          </a:blip>
          <a:stretch>
            <a:fillRect/>
          </a:stretch>
        </p:blipFill>
        <p:spPr>
          <a:xfrm>
            <a:off x="2748581" y="2482120"/>
            <a:ext cx="405379" cy="425400"/>
          </a:xfrm>
          <a:prstGeom prst="rect">
            <a:avLst/>
          </a:prstGeom>
          <a:noFill/>
          <a:ln>
            <a:noFill/>
          </a:ln>
        </p:spPr>
      </p:pic>
      <p:sp>
        <p:nvSpPr>
          <p:cNvPr id="47" name="Rectangle 46">
            <a:hlinkClick r:id="" action="ppaction://noaction">
              <a:snd r:embed="rId8" name="f 2_3.wav"/>
            </a:hlinkClick>
            <a:extLst>
              <a:ext uri="{FF2B5EF4-FFF2-40B4-BE49-F238E27FC236}">
                <a16:creationId xmlns:a16="http://schemas.microsoft.com/office/drawing/2014/main" id="{634BE205-2734-417F-B35E-A6BEC6402D64}"/>
              </a:ext>
            </a:extLst>
          </p:cNvPr>
          <p:cNvSpPr/>
          <p:nvPr/>
        </p:nvSpPr>
        <p:spPr>
          <a:xfrm>
            <a:off x="246837" y="2481943"/>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pic>
        <p:nvPicPr>
          <p:cNvPr id="56" name="Google Shape;156;p20">
            <a:extLst>
              <a:ext uri="{FF2B5EF4-FFF2-40B4-BE49-F238E27FC236}">
                <a16:creationId xmlns:a16="http://schemas.microsoft.com/office/drawing/2014/main" id="{EB96A315-E98B-4D96-B05A-13C6D97ACE44}"/>
              </a:ext>
            </a:extLst>
          </p:cNvPr>
          <p:cNvPicPr preferRelativeResize="0"/>
          <p:nvPr/>
        </p:nvPicPr>
        <p:blipFill>
          <a:blip r:embed="rId7">
            <a:alphaModFix/>
          </a:blip>
          <a:stretch>
            <a:fillRect/>
          </a:stretch>
        </p:blipFill>
        <p:spPr>
          <a:xfrm>
            <a:off x="2779233" y="3210621"/>
            <a:ext cx="405379" cy="425400"/>
          </a:xfrm>
          <a:prstGeom prst="rect">
            <a:avLst/>
          </a:prstGeom>
          <a:noFill/>
          <a:ln>
            <a:noFill/>
          </a:ln>
        </p:spPr>
      </p:pic>
      <p:pic>
        <p:nvPicPr>
          <p:cNvPr id="57" name="Google Shape;156;p20">
            <a:extLst>
              <a:ext uri="{FF2B5EF4-FFF2-40B4-BE49-F238E27FC236}">
                <a16:creationId xmlns:a16="http://schemas.microsoft.com/office/drawing/2014/main" id="{6D1CEC47-84D1-4383-9D96-585EFA9714A6}"/>
              </a:ext>
            </a:extLst>
          </p:cNvPr>
          <p:cNvPicPr preferRelativeResize="0"/>
          <p:nvPr/>
        </p:nvPicPr>
        <p:blipFill>
          <a:blip r:embed="rId7">
            <a:alphaModFix/>
          </a:blip>
          <a:stretch>
            <a:fillRect/>
          </a:stretch>
        </p:blipFill>
        <p:spPr>
          <a:xfrm>
            <a:off x="2194669" y="3832752"/>
            <a:ext cx="405379" cy="425400"/>
          </a:xfrm>
          <a:prstGeom prst="rect">
            <a:avLst/>
          </a:prstGeom>
          <a:noFill/>
          <a:ln>
            <a:noFill/>
          </a:ln>
        </p:spPr>
      </p:pic>
      <p:pic>
        <p:nvPicPr>
          <p:cNvPr id="58" name="Google Shape;156;p20">
            <a:extLst>
              <a:ext uri="{FF2B5EF4-FFF2-40B4-BE49-F238E27FC236}">
                <a16:creationId xmlns:a16="http://schemas.microsoft.com/office/drawing/2014/main" id="{7EBBDA3E-CAD1-4093-A7F8-BA00AC6B4933}"/>
              </a:ext>
            </a:extLst>
          </p:cNvPr>
          <p:cNvPicPr preferRelativeResize="0"/>
          <p:nvPr/>
        </p:nvPicPr>
        <p:blipFill>
          <a:blip r:embed="rId7">
            <a:alphaModFix/>
          </a:blip>
          <a:stretch>
            <a:fillRect/>
          </a:stretch>
        </p:blipFill>
        <p:spPr>
          <a:xfrm>
            <a:off x="2808985" y="4401060"/>
            <a:ext cx="405379" cy="425400"/>
          </a:xfrm>
          <a:prstGeom prst="rect">
            <a:avLst/>
          </a:prstGeom>
          <a:noFill/>
          <a:ln>
            <a:noFill/>
          </a:ln>
        </p:spPr>
      </p:pic>
      <p:pic>
        <p:nvPicPr>
          <p:cNvPr id="59" name="Google Shape;156;p20">
            <a:extLst>
              <a:ext uri="{FF2B5EF4-FFF2-40B4-BE49-F238E27FC236}">
                <a16:creationId xmlns:a16="http://schemas.microsoft.com/office/drawing/2014/main" id="{336BBF76-69FA-4E6F-A29E-0386D8702580}"/>
              </a:ext>
            </a:extLst>
          </p:cNvPr>
          <p:cNvPicPr preferRelativeResize="0"/>
          <p:nvPr/>
        </p:nvPicPr>
        <p:blipFill>
          <a:blip r:embed="rId7">
            <a:alphaModFix/>
          </a:blip>
          <a:stretch>
            <a:fillRect/>
          </a:stretch>
        </p:blipFill>
        <p:spPr>
          <a:xfrm>
            <a:off x="1570526" y="5059564"/>
            <a:ext cx="405379" cy="425400"/>
          </a:xfrm>
          <a:prstGeom prst="rect">
            <a:avLst/>
          </a:prstGeom>
          <a:noFill/>
          <a:ln>
            <a:noFill/>
          </a:ln>
        </p:spPr>
      </p:pic>
      <p:sp>
        <p:nvSpPr>
          <p:cNvPr id="74" name="TextBox 73">
            <a:extLst>
              <a:ext uri="{FF2B5EF4-FFF2-40B4-BE49-F238E27FC236}">
                <a16:creationId xmlns:a16="http://schemas.microsoft.com/office/drawing/2014/main" id="{3DD0096F-373A-4A23-BD61-74A52D6D7E1B}"/>
              </a:ext>
            </a:extLst>
          </p:cNvPr>
          <p:cNvSpPr txBox="1"/>
          <p:nvPr/>
        </p:nvSpPr>
        <p:spPr>
          <a:xfrm>
            <a:off x="3264526" y="2497927"/>
            <a:ext cx="674151"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A04D3D55-F173-4C05-8EB2-23F71D3C55AF}"/>
              </a:ext>
            </a:extLst>
          </p:cNvPr>
          <p:cNvSpPr txBox="1"/>
          <p:nvPr/>
        </p:nvSpPr>
        <p:spPr>
          <a:xfrm>
            <a:off x="3259334" y="4412011"/>
            <a:ext cx="605294"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4196AD04-E491-41F4-92A7-088EF299F2F2}"/>
              </a:ext>
            </a:extLst>
          </p:cNvPr>
          <p:cNvSpPr txBox="1"/>
          <p:nvPr/>
        </p:nvSpPr>
        <p:spPr>
          <a:xfrm>
            <a:off x="3270092" y="5022558"/>
            <a:ext cx="774550"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o</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5" name="TextBox 94">
            <a:extLst>
              <a:ext uri="{FF2B5EF4-FFF2-40B4-BE49-F238E27FC236}">
                <a16:creationId xmlns:a16="http://schemas.microsoft.com/office/drawing/2014/main" id="{70C39C6D-69C2-4466-9748-D9972A7B260E}"/>
              </a:ext>
            </a:extLst>
          </p:cNvPr>
          <p:cNvSpPr txBox="1"/>
          <p:nvPr/>
        </p:nvSpPr>
        <p:spPr>
          <a:xfrm>
            <a:off x="3818358" y="5659132"/>
            <a:ext cx="782219"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hlinkClick r:id="" action="ppaction://noaction">
              <a:snd r:embed="rId9" name="f 2_4.wav"/>
            </a:hlinkClick>
            <a:extLst>
              <a:ext uri="{FF2B5EF4-FFF2-40B4-BE49-F238E27FC236}">
                <a16:creationId xmlns:a16="http://schemas.microsoft.com/office/drawing/2014/main" id="{9117A198-11E8-4035-9FB3-2C85D882AFEF}"/>
              </a:ext>
            </a:extLst>
          </p:cNvPr>
          <p:cNvSpPr/>
          <p:nvPr/>
        </p:nvSpPr>
        <p:spPr>
          <a:xfrm>
            <a:off x="255428" y="3113776"/>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30" name="Rectangle 29">
            <a:hlinkClick r:id="" action="ppaction://noaction">
              <a:snd r:embed="rId10" name="f 2_5.wav"/>
            </a:hlinkClick>
            <a:extLst>
              <a:ext uri="{FF2B5EF4-FFF2-40B4-BE49-F238E27FC236}">
                <a16:creationId xmlns:a16="http://schemas.microsoft.com/office/drawing/2014/main" id="{596CAB4B-4E92-4999-962A-9EC119A5CB0E}"/>
              </a:ext>
            </a:extLst>
          </p:cNvPr>
          <p:cNvSpPr/>
          <p:nvPr/>
        </p:nvSpPr>
        <p:spPr>
          <a:xfrm>
            <a:off x="257453" y="3776837"/>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31" name="Rectangle 30">
            <a:hlinkClick r:id="" action="ppaction://noaction">
              <a:snd r:embed="rId11" name="f 2_6.wav"/>
            </a:hlinkClick>
            <a:extLst>
              <a:ext uri="{FF2B5EF4-FFF2-40B4-BE49-F238E27FC236}">
                <a16:creationId xmlns:a16="http://schemas.microsoft.com/office/drawing/2014/main" id="{4FC3A459-868E-4987-85E2-0C9C86B6C2A0}"/>
              </a:ext>
            </a:extLst>
          </p:cNvPr>
          <p:cNvSpPr/>
          <p:nvPr/>
        </p:nvSpPr>
        <p:spPr>
          <a:xfrm>
            <a:off x="243184" y="4385810"/>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32" name="Rectangle 31">
            <a:hlinkClick r:id="" action="ppaction://noaction">
              <a:snd r:embed="rId12" name="f 2_7.wav"/>
            </a:hlinkClick>
            <a:extLst>
              <a:ext uri="{FF2B5EF4-FFF2-40B4-BE49-F238E27FC236}">
                <a16:creationId xmlns:a16="http://schemas.microsoft.com/office/drawing/2014/main" id="{8DB5C078-3E0E-4B4A-8B28-08068485BDF3}"/>
              </a:ext>
            </a:extLst>
          </p:cNvPr>
          <p:cNvSpPr/>
          <p:nvPr/>
        </p:nvSpPr>
        <p:spPr>
          <a:xfrm>
            <a:off x="243705" y="5035784"/>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37" name="TextBox 36">
            <a:extLst>
              <a:ext uri="{FF2B5EF4-FFF2-40B4-BE49-F238E27FC236}">
                <a16:creationId xmlns:a16="http://schemas.microsoft.com/office/drawing/2014/main" id="{8DB1CC88-B3E2-451E-9A7E-0EA42B1B8E91}"/>
              </a:ext>
            </a:extLst>
          </p:cNvPr>
          <p:cNvSpPr txBox="1"/>
          <p:nvPr/>
        </p:nvSpPr>
        <p:spPr>
          <a:xfrm>
            <a:off x="3895561" y="3141740"/>
            <a:ext cx="796066"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5" name="TextBox 74">
            <a:extLst>
              <a:ext uri="{FF2B5EF4-FFF2-40B4-BE49-F238E27FC236}">
                <a16:creationId xmlns:a16="http://schemas.microsoft.com/office/drawing/2014/main" id="{3919E83E-D100-4ADC-B327-CA1AA323442D}"/>
              </a:ext>
            </a:extLst>
          </p:cNvPr>
          <p:cNvSpPr txBox="1"/>
          <p:nvPr/>
        </p:nvSpPr>
        <p:spPr>
          <a:xfrm>
            <a:off x="3278535" y="3141555"/>
            <a:ext cx="796066"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o</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26" name="Picture 2" descr="Palmada En La Espalda, Gesto, Icono">
            <a:extLst>
              <a:ext uri="{FF2B5EF4-FFF2-40B4-BE49-F238E27FC236}">
                <a16:creationId xmlns:a16="http://schemas.microsoft.com/office/drawing/2014/main" id="{16A37823-9738-4FC4-854A-29CEC8CED9B1}"/>
              </a:ext>
            </a:extLst>
          </p:cNvPr>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01948" y="1701670"/>
            <a:ext cx="867034" cy="867034"/>
          </a:xfrm>
          <a:prstGeom prst="rect">
            <a:avLst/>
          </a:prstGeom>
          <a:noFill/>
          <a:extLst>
            <a:ext uri="{909E8E84-426E-40DD-AFC4-6F175D3DCCD1}">
              <a14:hiddenFill xmlns:a14="http://schemas.microsoft.com/office/drawing/2010/main">
                <a:solidFill>
                  <a:srgbClr val="FFFFFF"/>
                </a:solidFill>
              </a14:hiddenFill>
            </a:ext>
          </a:extLst>
        </p:spPr>
      </p:pic>
      <p:sp>
        <p:nvSpPr>
          <p:cNvPr id="39" name="Google Shape;157;p2">
            <a:extLst>
              <a:ext uri="{FF2B5EF4-FFF2-40B4-BE49-F238E27FC236}">
                <a16:creationId xmlns:a16="http://schemas.microsoft.com/office/drawing/2014/main" id="{B2015419-FDA8-4FF4-8BB5-D37597D65DF5}"/>
              </a:ext>
            </a:extLst>
          </p:cNvPr>
          <p:cNvSpPr txBox="1"/>
          <p:nvPr/>
        </p:nvSpPr>
        <p:spPr>
          <a:xfrm>
            <a:off x="6756695" y="2963658"/>
            <a:ext cx="5450804" cy="2677616"/>
          </a:xfrm>
          <a:prstGeom prst="rect">
            <a:avLst/>
          </a:prstGeom>
          <a:solidFill>
            <a:srgbClr val="BFE5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cima		cien		cocina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diciembre          piscina</a:t>
            </a:r>
            <a:r>
              <a:rPr kumimoji="0" lang="es-AR"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cine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paciencia   	</a:t>
            </a:r>
            <a:r>
              <a:rPr kumimoji="0" lang="es-AR"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ciudad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lvl="0">
              <a:buClr>
                <a:srgbClr val="000000"/>
              </a:buClr>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dieciséis       </a:t>
            </a:r>
            <a:r>
              <a:rPr lang="es-AR" sz="2400" b="1" kern="0" dirty="0">
                <a:solidFill>
                  <a:srgbClr val="002060"/>
                </a:solidFill>
                <a:latin typeface="Century Gothic"/>
                <a:ea typeface="Century Gothic"/>
                <a:cs typeface="Century Gothic"/>
                <a:sym typeface="Century Gothic"/>
              </a:rPr>
              <a:t>cielo       </a:t>
            </a: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concierto</a:t>
            </a:r>
            <a:endParaRPr kumimoji="0" lang="es-AR"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4" name="Google Shape;156;p20">
            <a:extLst>
              <a:ext uri="{FF2B5EF4-FFF2-40B4-BE49-F238E27FC236}">
                <a16:creationId xmlns:a16="http://schemas.microsoft.com/office/drawing/2014/main" id="{F8ACBB75-0E32-4C5E-BBC1-5A2F083C6950}"/>
              </a:ext>
            </a:extLst>
          </p:cNvPr>
          <p:cNvPicPr preferRelativeResize="0"/>
          <p:nvPr/>
        </p:nvPicPr>
        <p:blipFill>
          <a:blip r:embed="rId7">
            <a:alphaModFix/>
          </a:blip>
          <a:stretch>
            <a:fillRect/>
          </a:stretch>
        </p:blipFill>
        <p:spPr>
          <a:xfrm>
            <a:off x="1570526" y="3141733"/>
            <a:ext cx="405379" cy="425400"/>
          </a:xfrm>
          <a:prstGeom prst="rect">
            <a:avLst/>
          </a:prstGeom>
          <a:noFill/>
          <a:ln>
            <a:noFill/>
          </a:ln>
        </p:spPr>
      </p:pic>
      <p:sp>
        <p:nvSpPr>
          <p:cNvPr id="35" name="TextBox 34">
            <a:extLst>
              <a:ext uri="{FF2B5EF4-FFF2-40B4-BE49-F238E27FC236}">
                <a16:creationId xmlns:a16="http://schemas.microsoft.com/office/drawing/2014/main" id="{27F7A578-F78E-4662-865F-83E186AA741E}"/>
              </a:ext>
            </a:extLst>
          </p:cNvPr>
          <p:cNvSpPr txBox="1"/>
          <p:nvPr/>
        </p:nvSpPr>
        <p:spPr>
          <a:xfrm>
            <a:off x="3259334" y="3768383"/>
            <a:ext cx="796066"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u</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926B1CF9-1358-4C43-B4F1-8F780E2F93EF}"/>
              </a:ext>
            </a:extLst>
          </p:cNvPr>
          <p:cNvSpPr txBox="1"/>
          <p:nvPr/>
        </p:nvSpPr>
        <p:spPr>
          <a:xfrm>
            <a:off x="4013098" y="3774576"/>
            <a:ext cx="796066"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a</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8" name="Google Shape;156;p20">
            <a:extLst>
              <a:ext uri="{FF2B5EF4-FFF2-40B4-BE49-F238E27FC236}">
                <a16:creationId xmlns:a16="http://schemas.microsoft.com/office/drawing/2014/main" id="{7C0E5B25-823D-4B40-94B6-90AB4B5279A4}"/>
              </a:ext>
            </a:extLst>
          </p:cNvPr>
          <p:cNvPicPr preferRelativeResize="0"/>
          <p:nvPr/>
        </p:nvPicPr>
        <p:blipFill>
          <a:blip r:embed="rId7">
            <a:alphaModFix/>
          </a:blip>
          <a:stretch>
            <a:fillRect/>
          </a:stretch>
        </p:blipFill>
        <p:spPr>
          <a:xfrm>
            <a:off x="955912" y="3790411"/>
            <a:ext cx="405379" cy="425400"/>
          </a:xfrm>
          <a:prstGeom prst="rect">
            <a:avLst/>
          </a:prstGeom>
          <a:noFill/>
          <a:ln>
            <a:noFill/>
          </a:ln>
        </p:spPr>
      </p:pic>
      <p:pic>
        <p:nvPicPr>
          <p:cNvPr id="42" name="Google Shape;156;p20">
            <a:extLst>
              <a:ext uri="{FF2B5EF4-FFF2-40B4-BE49-F238E27FC236}">
                <a16:creationId xmlns:a16="http://schemas.microsoft.com/office/drawing/2014/main" id="{5CB0954D-C53E-45A6-9F60-57A27FA02CB5}"/>
              </a:ext>
            </a:extLst>
          </p:cNvPr>
          <p:cNvPicPr preferRelativeResize="0"/>
          <p:nvPr/>
        </p:nvPicPr>
        <p:blipFill>
          <a:blip r:embed="rId7">
            <a:alphaModFix/>
          </a:blip>
          <a:stretch>
            <a:fillRect/>
          </a:stretch>
        </p:blipFill>
        <p:spPr>
          <a:xfrm>
            <a:off x="2808985" y="5659132"/>
            <a:ext cx="405379" cy="425400"/>
          </a:xfrm>
          <a:prstGeom prst="rect">
            <a:avLst/>
          </a:prstGeom>
          <a:noFill/>
          <a:ln>
            <a:noFill/>
          </a:ln>
        </p:spPr>
      </p:pic>
      <p:sp>
        <p:nvSpPr>
          <p:cNvPr id="43" name="Rectangle 42">
            <a:hlinkClick r:id="" action="ppaction://noaction">
              <a:snd r:embed="rId14" name="f 2_8.wav"/>
            </a:hlinkClick>
            <a:extLst>
              <a:ext uri="{FF2B5EF4-FFF2-40B4-BE49-F238E27FC236}">
                <a16:creationId xmlns:a16="http://schemas.microsoft.com/office/drawing/2014/main" id="{983B9D3A-E1C4-45B7-9082-E70C45E6886A}"/>
              </a:ext>
            </a:extLst>
          </p:cNvPr>
          <p:cNvSpPr/>
          <p:nvPr/>
        </p:nvSpPr>
        <p:spPr>
          <a:xfrm>
            <a:off x="243184" y="5657844"/>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pic>
        <p:nvPicPr>
          <p:cNvPr id="5" name="Picture 4" descr="Icon&#10;&#10;Description automatically generated">
            <a:extLst>
              <a:ext uri="{FF2B5EF4-FFF2-40B4-BE49-F238E27FC236}">
                <a16:creationId xmlns:a16="http://schemas.microsoft.com/office/drawing/2014/main" id="{5BF408D5-D4A1-41D2-8453-62694DA7A740}"/>
              </a:ext>
            </a:extLst>
          </p:cNvPr>
          <p:cNvPicPr>
            <a:picLocks noChangeAspect="1"/>
          </p:cNvPicPr>
          <p:nvPr/>
        </p:nvPicPr>
        <p:blipFill rotWithShape="1">
          <a:blip r:embed="rId15">
            <a:extLst>
              <a:ext uri="{28A0092B-C50C-407E-A947-70E740481C1C}">
                <a14:useLocalDpi xmlns:a14="http://schemas.microsoft.com/office/drawing/2010/main" val="0"/>
              </a:ext>
            </a:extLst>
          </a:blip>
          <a:srcRect l="9904" t="11267" r="10400" b="19803"/>
          <a:stretch/>
        </p:blipFill>
        <p:spPr>
          <a:xfrm>
            <a:off x="4896653" y="2425778"/>
            <a:ext cx="714395" cy="617882"/>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420285E-D67A-40AB-86E2-01E4E0E934B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86656" y="5583364"/>
            <a:ext cx="1116628" cy="692659"/>
          </a:xfrm>
          <a:prstGeom prst="rect">
            <a:avLst/>
          </a:prstGeom>
        </p:spPr>
      </p:pic>
      <p:pic>
        <p:nvPicPr>
          <p:cNvPr id="45" name="Picture 44">
            <a:extLst>
              <a:ext uri="{FF2B5EF4-FFF2-40B4-BE49-F238E27FC236}">
                <a16:creationId xmlns:a16="http://schemas.microsoft.com/office/drawing/2014/main" id="{B25D6DA8-1E53-4424-8182-41071443111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11048" y="3055199"/>
            <a:ext cx="894679" cy="627673"/>
          </a:xfrm>
          <a:prstGeom prst="rect">
            <a:avLst/>
          </a:prstGeom>
        </p:spPr>
      </p:pic>
      <p:pic>
        <p:nvPicPr>
          <p:cNvPr id="48" name="Picture 2" descr="Animal, Escarabajo, Insecto, Cucaracha">
            <a:extLst>
              <a:ext uri="{FF2B5EF4-FFF2-40B4-BE49-F238E27FC236}">
                <a16:creationId xmlns:a16="http://schemas.microsoft.com/office/drawing/2014/main" id="{3676AB6F-0822-4EEC-9BA1-57A56D11469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3149909">
            <a:off x="5988293" y="3761386"/>
            <a:ext cx="552405" cy="380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chessman&#10;&#10;Description automatically generated">
            <a:extLst>
              <a:ext uri="{FF2B5EF4-FFF2-40B4-BE49-F238E27FC236}">
                <a16:creationId xmlns:a16="http://schemas.microsoft.com/office/drawing/2014/main" id="{18DB4413-0B7E-404F-80C7-30860BC9E58A}"/>
              </a:ext>
            </a:extLst>
          </p:cNvPr>
          <p:cNvPicPr>
            <a:picLocks noChangeAspect="1"/>
          </p:cNvPicPr>
          <p:nvPr/>
        </p:nvPicPr>
        <p:blipFill rotWithShape="1">
          <a:blip r:embed="rId19">
            <a:duotone>
              <a:prstClr val="black"/>
              <a:schemeClr val="accent1">
                <a:tint val="45000"/>
                <a:satMod val="400000"/>
              </a:schemeClr>
            </a:duotone>
            <a:extLst>
              <a:ext uri="{28A0092B-C50C-407E-A947-70E740481C1C}">
                <a14:useLocalDpi xmlns:a14="http://schemas.microsoft.com/office/drawing/2010/main" val="0"/>
              </a:ext>
            </a:extLst>
          </a:blip>
          <a:srcRect b="54322"/>
          <a:stretch/>
        </p:blipFill>
        <p:spPr>
          <a:xfrm>
            <a:off x="4954520" y="4882871"/>
            <a:ext cx="1443792" cy="660002"/>
          </a:xfrm>
          <a:prstGeom prst="rect">
            <a:avLst/>
          </a:prstGeom>
        </p:spPr>
      </p:pic>
      <p:sp>
        <p:nvSpPr>
          <p:cNvPr id="10" name="Rectangle: Rounded Corners 9">
            <a:extLst>
              <a:ext uri="{FF2B5EF4-FFF2-40B4-BE49-F238E27FC236}">
                <a16:creationId xmlns:a16="http://schemas.microsoft.com/office/drawing/2014/main" id="{9C59E5A0-E23F-4BA5-8184-5C7E1EFC79D6}"/>
              </a:ext>
            </a:extLst>
          </p:cNvPr>
          <p:cNvSpPr/>
          <p:nvPr/>
        </p:nvSpPr>
        <p:spPr>
          <a:xfrm>
            <a:off x="5154016" y="4412011"/>
            <a:ext cx="890954" cy="430369"/>
          </a:xfrm>
          <a:prstGeom prst="round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100</a:t>
            </a:r>
          </a:p>
        </p:txBody>
      </p:sp>
      <p:pic>
        <p:nvPicPr>
          <p:cNvPr id="4" name="Graphic 3" descr="Teacher">
            <a:extLst>
              <a:ext uri="{FF2B5EF4-FFF2-40B4-BE49-F238E27FC236}">
                <a16:creationId xmlns:a16="http://schemas.microsoft.com/office/drawing/2014/main" id="{DB80CDB9-2EB4-0ADE-5ADD-F7DB7CDB236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7726" y="1092461"/>
            <a:ext cx="914400" cy="914400"/>
          </a:xfrm>
          <a:prstGeom prst="rect">
            <a:avLst/>
          </a:prstGeom>
        </p:spPr>
      </p:pic>
      <p:sp>
        <p:nvSpPr>
          <p:cNvPr id="6" name="Speech Bubble: Rectangle with Corners Rounded 5">
            <a:hlinkClick r:id="" action="ppaction://noaction">
              <a:snd r:embed="rId22" name="t1_w10_fs1_1.wav"/>
            </a:hlinkClick>
            <a:extLst>
              <a:ext uri="{FF2B5EF4-FFF2-40B4-BE49-F238E27FC236}">
                <a16:creationId xmlns:a16="http://schemas.microsoft.com/office/drawing/2014/main" id="{02A6ACAF-6754-75BD-37F1-770F4F17C302}"/>
              </a:ext>
            </a:extLst>
          </p:cNvPr>
          <p:cNvSpPr/>
          <p:nvPr/>
        </p:nvSpPr>
        <p:spPr>
          <a:xfrm>
            <a:off x="1036559" y="1252765"/>
            <a:ext cx="4026381"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a:t>
            </a:r>
            <a:r>
              <a:rPr lang="en-GB" sz="2800" b="1" dirty="0" err="1">
                <a:solidFill>
                  <a:schemeClr val="bg1"/>
                </a:solidFill>
                <a:latin typeface="Century Gothic" panose="020B0502020202020204" pitchFamily="34" charset="0"/>
              </a:rPr>
              <a:t>marca</a:t>
            </a:r>
            <a:r>
              <a:rPr lang="en-GB" sz="2800" b="1" dirty="0">
                <a:solidFill>
                  <a:schemeClr val="bg1"/>
                </a:solidFill>
                <a:latin typeface="Century Gothic" panose="020B0502020202020204" pitchFamily="34" charset="0"/>
              </a:rPr>
              <a:t>      .</a:t>
            </a:r>
            <a:endParaRPr lang="en-GB" sz="2800" dirty="0">
              <a:solidFill>
                <a:schemeClr val="bg1"/>
              </a:solidFill>
            </a:endParaRPr>
          </a:p>
        </p:txBody>
      </p:sp>
      <p:pic>
        <p:nvPicPr>
          <p:cNvPr id="8" name="Picture 2" descr="Check Mark, Checkbox, Check, Tick, Yes">
            <a:extLst>
              <a:ext uri="{FF2B5EF4-FFF2-40B4-BE49-F238E27FC236}">
                <a16:creationId xmlns:a16="http://schemas.microsoft.com/office/drawing/2014/main" id="{B29CF2B3-00CE-5B20-B218-7BBDE0BF7B7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8515" y="1325272"/>
            <a:ext cx="403875" cy="37006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AA915834-6544-F686-3BE5-18940F9F4AE1}"/>
              </a:ext>
            </a:extLst>
          </p:cNvPr>
          <p:cNvSpPr txBox="1">
            <a:spLocks/>
          </p:cNvSpPr>
          <p:nvPr/>
        </p:nvSpPr>
        <p:spPr>
          <a:xfrm>
            <a:off x="10609700" y="888090"/>
            <a:ext cx="1523999" cy="406402"/>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sp>
        <p:nvSpPr>
          <p:cNvPr id="12" name="Speech Bubble: Rectangle with Corners Rounded 11">
            <a:extLst>
              <a:ext uri="{FF2B5EF4-FFF2-40B4-BE49-F238E27FC236}">
                <a16:creationId xmlns:a16="http://schemas.microsoft.com/office/drawing/2014/main" id="{4FF39282-505E-E880-AE89-A13002128C71}"/>
              </a:ext>
            </a:extLst>
          </p:cNvPr>
          <p:cNvSpPr/>
          <p:nvPr/>
        </p:nvSpPr>
        <p:spPr>
          <a:xfrm>
            <a:off x="6779021" y="1378069"/>
            <a:ext cx="4265351" cy="515134"/>
          </a:xfrm>
          <a:prstGeom prst="wedgeRoundRectCallout">
            <a:avLst>
              <a:gd name="adj1" fmla="val -56576"/>
              <a:gd name="adj2" fmla="val -48552"/>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defRPr/>
            </a:pPr>
            <a:r>
              <a:rPr lang="es-AR" sz="2400" b="1" kern="0" dirty="0">
                <a:solidFill>
                  <a:srgbClr val="002060"/>
                </a:solidFill>
                <a:latin typeface="Century Gothic"/>
                <a:ea typeface="Century Gothic"/>
                <a:cs typeface="Century Gothic"/>
                <a:sym typeface="Century Gothic"/>
              </a:rPr>
              <a:t>Escribe </a:t>
            </a:r>
            <a:r>
              <a:rPr lang="en-GB" sz="2400" b="1" kern="0" dirty="0">
                <a:solidFill>
                  <a:srgbClr val="002060"/>
                </a:solidFill>
                <a:latin typeface="Century Gothic"/>
                <a:ea typeface="Century Gothic"/>
                <a:cs typeface="Century Gothic"/>
                <a:sym typeface="Century Gothic"/>
              </a:rPr>
              <a:t>📝</a:t>
            </a:r>
            <a:r>
              <a:rPr lang="es-AR" sz="2400" b="1" kern="0" dirty="0">
                <a:solidFill>
                  <a:srgbClr val="002060"/>
                </a:solidFill>
                <a:latin typeface="Century Gothic"/>
                <a:ea typeface="Century Gothic"/>
                <a:cs typeface="Century Gothic"/>
                <a:sym typeface="Century Gothic"/>
              </a:rPr>
              <a:t>en la espalda*. </a:t>
            </a:r>
          </a:p>
        </p:txBody>
      </p:sp>
      <p:sp>
        <p:nvSpPr>
          <p:cNvPr id="14" name="TextBox 13">
            <a:extLst>
              <a:ext uri="{FF2B5EF4-FFF2-40B4-BE49-F238E27FC236}">
                <a16:creationId xmlns:a16="http://schemas.microsoft.com/office/drawing/2014/main" id="{92C86FC5-95A0-8489-3FA1-D76223025CF0}"/>
              </a:ext>
            </a:extLst>
          </p:cNvPr>
          <p:cNvSpPr txBox="1"/>
          <p:nvPr/>
        </p:nvSpPr>
        <p:spPr>
          <a:xfrm>
            <a:off x="165913" y="628692"/>
            <a:ext cx="6098582" cy="584775"/>
          </a:xfrm>
          <a:prstGeom prst="rect">
            <a:avLst/>
          </a:prstGeom>
          <a:noFill/>
        </p:spPr>
        <p:txBody>
          <a:bodyPr wrap="square">
            <a:spAutoFit/>
          </a:bodyPr>
          <a:lstStyle/>
          <a:p>
            <a:r>
              <a:rPr lang="es-AR" sz="3200" b="1" kern="0" dirty="0">
                <a:solidFill>
                  <a:srgbClr val="002060"/>
                </a:solidFill>
                <a:latin typeface="Century Gothic"/>
                <a:ea typeface="Century Gothic"/>
                <a:cs typeface="Century Gothic"/>
                <a:sym typeface="Century Gothic"/>
              </a:rPr>
              <a:t>[A]</a:t>
            </a:r>
            <a:endParaRPr lang="en-GB" sz="3200" dirty="0"/>
          </a:p>
        </p:txBody>
      </p:sp>
      <p:sp>
        <p:nvSpPr>
          <p:cNvPr id="16" name="TextBox 15">
            <a:extLst>
              <a:ext uri="{FF2B5EF4-FFF2-40B4-BE49-F238E27FC236}">
                <a16:creationId xmlns:a16="http://schemas.microsoft.com/office/drawing/2014/main" id="{7A3F28EA-E842-043F-5A5A-79620E9D078D}"/>
              </a:ext>
            </a:extLst>
          </p:cNvPr>
          <p:cNvSpPr txBox="1"/>
          <p:nvPr/>
        </p:nvSpPr>
        <p:spPr>
          <a:xfrm>
            <a:off x="6779021" y="1973915"/>
            <a:ext cx="6098582" cy="523220"/>
          </a:xfrm>
          <a:prstGeom prst="rect">
            <a:avLst/>
          </a:prstGeom>
          <a:noFill/>
        </p:spPr>
        <p:txBody>
          <a:bodyPr wrap="square">
            <a:spAutoFit/>
          </a:bodyPr>
          <a:lstStyle/>
          <a:p>
            <a:r>
              <a:rPr lang="es-AR" sz="2800" b="1" kern="0" dirty="0">
                <a:solidFill>
                  <a:srgbClr val="002060"/>
                </a:solidFill>
                <a:latin typeface="Century Gothic"/>
                <a:ea typeface="Century Gothic"/>
                <a:cs typeface="Century Gothic"/>
                <a:sym typeface="Century Gothic"/>
              </a:rPr>
              <a:t>¡Pronuncia!</a:t>
            </a:r>
            <a:endParaRPr lang="en-GB" sz="2800" b="1" dirty="0"/>
          </a:p>
        </p:txBody>
      </p:sp>
      <p:pic>
        <p:nvPicPr>
          <p:cNvPr id="17" name="Graphic 16" descr="Teacher">
            <a:extLst>
              <a:ext uri="{FF2B5EF4-FFF2-40B4-BE49-F238E27FC236}">
                <a16:creationId xmlns:a16="http://schemas.microsoft.com/office/drawing/2014/main" id="{2B33B3EC-A58D-40A6-09E3-3A435A8BBD4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730484" y="1059490"/>
            <a:ext cx="914400" cy="914400"/>
          </a:xfrm>
          <a:prstGeom prst="rect">
            <a:avLst/>
          </a:prstGeom>
        </p:spPr>
      </p:pic>
      <p:sp>
        <p:nvSpPr>
          <p:cNvPr id="18" name="TextBox 17">
            <a:extLst>
              <a:ext uri="{FF2B5EF4-FFF2-40B4-BE49-F238E27FC236}">
                <a16:creationId xmlns:a16="http://schemas.microsoft.com/office/drawing/2014/main" id="{920AEE93-4B4D-A600-043C-BE6DDC0A575F}"/>
              </a:ext>
            </a:extLst>
          </p:cNvPr>
          <p:cNvSpPr txBox="1"/>
          <p:nvPr/>
        </p:nvSpPr>
        <p:spPr>
          <a:xfrm>
            <a:off x="5808671" y="595721"/>
            <a:ext cx="6098582" cy="584775"/>
          </a:xfrm>
          <a:prstGeom prst="rect">
            <a:avLst/>
          </a:prstGeom>
          <a:noFill/>
        </p:spPr>
        <p:txBody>
          <a:bodyPr wrap="square">
            <a:spAutoFit/>
          </a:bodyPr>
          <a:lstStyle/>
          <a:p>
            <a:r>
              <a:rPr lang="es-AR" sz="3200" b="1" kern="0" dirty="0">
                <a:solidFill>
                  <a:srgbClr val="002060"/>
                </a:solidFill>
                <a:latin typeface="Century Gothic"/>
                <a:ea typeface="Century Gothic"/>
                <a:cs typeface="Century Gothic"/>
                <a:sym typeface="Century Gothic"/>
              </a:rPr>
              <a:t>[B]</a:t>
            </a:r>
            <a:endParaRPr lang="en-GB" sz="3200" dirty="0"/>
          </a:p>
        </p:txBody>
      </p:sp>
      <p:sp>
        <p:nvSpPr>
          <p:cNvPr id="19" name="TextBox 18">
            <a:extLst>
              <a:ext uri="{FF2B5EF4-FFF2-40B4-BE49-F238E27FC236}">
                <a16:creationId xmlns:a16="http://schemas.microsoft.com/office/drawing/2014/main" id="{10AF6421-0FA2-49A5-23A6-04DF2EE14D1C}"/>
              </a:ext>
            </a:extLst>
          </p:cNvPr>
          <p:cNvSpPr txBox="1"/>
          <p:nvPr/>
        </p:nvSpPr>
        <p:spPr>
          <a:xfrm>
            <a:off x="8857962" y="6209497"/>
            <a:ext cx="2688275" cy="646331"/>
          </a:xfrm>
          <a:prstGeom prst="rect">
            <a:avLst/>
          </a:prstGeom>
          <a:solidFill>
            <a:srgbClr val="C0E399"/>
          </a:solidFill>
        </p:spPr>
        <p:txBody>
          <a:bodyPr wrap="square" rtlCol="0">
            <a:spAutoFit/>
          </a:bodyPr>
          <a:lstStyle/>
          <a:p>
            <a:pPr algn="ctr"/>
            <a:r>
              <a:rPr lang="en-GB" b="1" dirty="0">
                <a:solidFill>
                  <a:srgbClr val="002060"/>
                </a:solidFill>
                <a:latin typeface="Century Gothic" panose="020B0502020202020204" pitchFamily="34" charset="0"/>
              </a:rPr>
              <a:t>la </a:t>
            </a:r>
            <a:r>
              <a:rPr lang="en-GB" dirty="0">
                <a:solidFill>
                  <a:srgbClr val="002060"/>
                </a:solidFill>
                <a:latin typeface="Century Gothic" panose="020B0502020202020204" pitchFamily="34" charset="0"/>
              </a:rPr>
              <a:t>= the (fem, sing.)</a:t>
            </a:r>
          </a:p>
          <a:p>
            <a:pPr algn="ctr"/>
            <a:r>
              <a:rPr lang="en-GB" b="1" dirty="0" err="1">
                <a:solidFill>
                  <a:srgbClr val="002060"/>
                </a:solidFill>
                <a:latin typeface="Century Gothic" panose="020B0502020202020204" pitchFamily="34" charset="0"/>
              </a:rPr>
              <a:t>espalda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back</a:t>
            </a: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ppt_x"/>
                                          </p:val>
                                        </p:tav>
                                        <p:tav tm="100000">
                                          <p:val>
                                            <p:strVal val="#ppt_x"/>
                                          </p:val>
                                        </p:tav>
                                      </p:tavLst>
                                    </p:anim>
                                    <p:anim calcmode="lin" valueType="num">
                                      <p:cBhvr additive="base">
                                        <p:cTn id="19" dur="500" fill="hold"/>
                                        <p:tgtEl>
                                          <p:spTgt spid="5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ppt_x"/>
                                          </p:val>
                                        </p:tav>
                                        <p:tav tm="100000">
                                          <p:val>
                                            <p:strVal val="#ppt_x"/>
                                          </p:val>
                                        </p:tav>
                                      </p:tavLst>
                                    </p:anim>
                                    <p:anim calcmode="lin" valueType="num">
                                      <p:cBhvr additive="base">
                                        <p:cTn id="39" dur="5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fill="hold"/>
                                        <p:tgtEl>
                                          <p:spTgt spid="58"/>
                                        </p:tgtEl>
                                        <p:attrNameLst>
                                          <p:attrName>ppt_x</p:attrName>
                                        </p:attrNameLst>
                                      </p:cBhvr>
                                      <p:tavLst>
                                        <p:tav tm="0">
                                          <p:val>
                                            <p:strVal val="#ppt_x"/>
                                          </p:val>
                                        </p:tav>
                                        <p:tav tm="100000">
                                          <p:val>
                                            <p:strVal val="#ppt_x"/>
                                          </p:val>
                                        </p:tav>
                                      </p:tavLst>
                                    </p:anim>
                                    <p:anim calcmode="lin" valueType="num">
                                      <p:cBhvr additive="base">
                                        <p:cTn id="5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additive="base">
                                        <p:cTn id="70" dur="500" fill="hold"/>
                                        <p:tgtEl>
                                          <p:spTgt spid="59"/>
                                        </p:tgtEl>
                                        <p:attrNameLst>
                                          <p:attrName>ppt_x</p:attrName>
                                        </p:attrNameLst>
                                      </p:cBhvr>
                                      <p:tavLst>
                                        <p:tav tm="0">
                                          <p:val>
                                            <p:strVal val="#ppt_x"/>
                                          </p:val>
                                        </p:tav>
                                        <p:tav tm="100000">
                                          <p:val>
                                            <p:strVal val="#ppt_x"/>
                                          </p:val>
                                        </p:tav>
                                      </p:tavLst>
                                    </p:anim>
                                    <p:anim calcmode="lin" valueType="num">
                                      <p:cBhvr additive="base">
                                        <p:cTn id="7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additive="base">
                                        <p:cTn id="76" dur="500" fill="hold"/>
                                        <p:tgtEl>
                                          <p:spTgt spid="79"/>
                                        </p:tgtEl>
                                        <p:attrNameLst>
                                          <p:attrName>ppt_x</p:attrName>
                                        </p:attrNameLst>
                                      </p:cBhvr>
                                      <p:tavLst>
                                        <p:tav tm="0">
                                          <p:val>
                                            <p:strVal val="#ppt_x"/>
                                          </p:val>
                                        </p:tav>
                                        <p:tav tm="100000">
                                          <p:val>
                                            <p:strVal val="#ppt_x"/>
                                          </p:val>
                                        </p:tav>
                                      </p:tavLst>
                                    </p:anim>
                                    <p:anim calcmode="lin" valueType="num">
                                      <p:cBhvr additive="base">
                                        <p:cTn id="7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ppt_x"/>
                                          </p:val>
                                        </p:tav>
                                        <p:tav tm="100000">
                                          <p:val>
                                            <p:strVal val="#ppt_x"/>
                                          </p:val>
                                        </p:tav>
                                      </p:tavLst>
                                    </p:anim>
                                    <p:anim calcmode="lin" valueType="num">
                                      <p:cBhvr additive="base">
                                        <p:cTn id="8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95"/>
                                        </p:tgtEl>
                                        <p:attrNameLst>
                                          <p:attrName>style.visibility</p:attrName>
                                        </p:attrNameLst>
                                      </p:cBhvr>
                                      <p:to>
                                        <p:strVal val="visible"/>
                                      </p:to>
                                    </p:set>
                                    <p:anim calcmode="lin" valueType="num">
                                      <p:cBhvr additive="base">
                                        <p:cTn id="88" dur="500" fill="hold"/>
                                        <p:tgtEl>
                                          <p:spTgt spid="95"/>
                                        </p:tgtEl>
                                        <p:attrNameLst>
                                          <p:attrName>ppt_x</p:attrName>
                                        </p:attrNameLst>
                                      </p:cBhvr>
                                      <p:tavLst>
                                        <p:tav tm="0">
                                          <p:val>
                                            <p:strVal val="#ppt_x"/>
                                          </p:val>
                                        </p:tav>
                                        <p:tav tm="100000">
                                          <p:val>
                                            <p:strVal val="#ppt_x"/>
                                          </p:val>
                                        </p:tav>
                                      </p:tavLst>
                                    </p:anim>
                                    <p:anim calcmode="lin" valueType="num">
                                      <p:cBhvr additive="base">
                                        <p:cTn id="89"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subTnLst>
                                    <p:audio>
                                      <p:cMediaNode>
                                        <p:cTn display="0" masterRel="sameClick">
                                          <p:stCondLst>
                                            <p:cond evt="begin" delay="0">
                                              <p:tn val="92"/>
                                            </p:cond>
                                          </p:stCondLst>
                                          <p:endCondLst>
                                            <p:cond evt="onStopAudio" delay="0">
                                              <p:tgtEl>
                                                <p:sldTgt/>
                                              </p:tgtEl>
                                            </p:cond>
                                          </p:endCondLst>
                                        </p:cTn>
                                        <p:tgtEl>
                                          <p:sndTgt r:embed="rId3" name="t1_w10_fs1_2.wav"/>
                                        </p:tgtEl>
                                      </p:cMediaNode>
                                    </p:audio>
                                  </p:subTnLst>
                                </p:cTn>
                              </p:par>
                              <p:par>
                                <p:cTn id="95" presetID="10"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par>
                                <p:cTn id="98" presetID="10" presetClass="entr" presetSubtype="0" fill="hold"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subTnLst>
                                    <p:audio>
                                      <p:cMediaNode>
                                        <p:cTn display="0" masterRel="sameClick">
                                          <p:stCondLst>
                                            <p:cond evt="begin" delay="0">
                                              <p:tn val="103"/>
                                            </p:cond>
                                          </p:stCondLst>
                                          <p:endCondLst>
                                            <p:cond evt="onStopAudio" delay="0">
                                              <p:tgtEl>
                                                <p:sldTgt/>
                                              </p:tgtEl>
                                            </p:cond>
                                          </p:endCondLst>
                                        </p:cTn>
                                        <p:tgtEl>
                                          <p:sndTgt r:embed="rId4" name="t1_w10_fs1_3.wav"/>
                                        </p:tgtEl>
                                      </p:cMediaNode>
                                    </p:audio>
                                  </p:subTnLst>
                                </p:cTn>
                              </p:par>
                              <p:par>
                                <p:cTn id="106" presetID="1"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0" presetClass="entr" presetSubtype="0" fill="hold" grpId="0"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animBg="1"/>
      <p:bldP spid="79" grpId="0" animBg="1"/>
      <p:bldP spid="95" grpId="0" animBg="1"/>
      <p:bldP spid="37" grpId="0" animBg="1"/>
      <p:bldP spid="75" grpId="0" animBg="1"/>
      <p:bldP spid="39" grpId="0" animBg="1"/>
      <p:bldP spid="35" grpId="0" animBg="1"/>
      <p:bldP spid="36" grpId="0" animBg="1"/>
      <p:bldP spid="12" grpId="0" animBg="1"/>
      <p:bldP spid="16" grpId="0"/>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Rectangle: Rounded Corners 2">
            <a:extLst>
              <a:ext uri="{FF2B5EF4-FFF2-40B4-BE49-F238E27FC236}">
                <a16:creationId xmlns:a16="http://schemas.microsoft.com/office/drawing/2014/main" id="{00A8B67E-56CD-4008-A897-743A5005C5F3}"/>
              </a:ext>
            </a:extLst>
          </p:cNvPr>
          <p:cNvSpPr/>
          <p:nvPr/>
        </p:nvSpPr>
        <p:spPr>
          <a:xfrm>
            <a:off x="344474" y="2951408"/>
            <a:ext cx="2765453" cy="3805084"/>
          </a:xfrm>
          <a:prstGeom prst="roundRec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92873C4C-6812-4F1B-92A5-2A765776BB93}"/>
              </a:ext>
            </a:extLst>
          </p:cNvPr>
          <p:cNvSpPr/>
          <p:nvPr/>
        </p:nvSpPr>
        <p:spPr>
          <a:xfrm>
            <a:off x="3356998" y="2945862"/>
            <a:ext cx="2795172" cy="3805084"/>
          </a:xfrm>
          <a:prstGeom prst="roundRec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511D94A-5375-45A6-9D05-F832AD8DBB75}"/>
              </a:ext>
            </a:extLst>
          </p:cNvPr>
          <p:cNvSpPr txBox="1"/>
          <p:nvPr/>
        </p:nvSpPr>
        <p:spPr>
          <a:xfrm>
            <a:off x="1198889" y="2156828"/>
            <a:ext cx="122341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un</a:t>
            </a:r>
          </a:p>
        </p:txBody>
      </p:sp>
      <p:sp>
        <p:nvSpPr>
          <p:cNvPr id="56" name="TextBox 55">
            <a:extLst>
              <a:ext uri="{FF2B5EF4-FFF2-40B4-BE49-F238E27FC236}">
                <a16:creationId xmlns:a16="http://schemas.microsoft.com/office/drawing/2014/main" id="{5C192077-CF91-41B1-976A-DF383B03B75A}"/>
              </a:ext>
            </a:extLst>
          </p:cNvPr>
          <p:cNvSpPr txBox="1"/>
          <p:nvPr/>
        </p:nvSpPr>
        <p:spPr>
          <a:xfrm>
            <a:off x="3919488" y="2075816"/>
            <a:ext cx="169309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una</a:t>
            </a:r>
          </a:p>
        </p:txBody>
      </p:sp>
      <p:sp>
        <p:nvSpPr>
          <p:cNvPr id="57" name="TextBox 56">
            <a:extLst>
              <a:ext uri="{FF2B5EF4-FFF2-40B4-BE49-F238E27FC236}">
                <a16:creationId xmlns:a16="http://schemas.microsoft.com/office/drawing/2014/main" id="{14F1385D-81FA-4BB9-B780-BF3B6FFFEEAE}"/>
              </a:ext>
            </a:extLst>
          </p:cNvPr>
          <p:cNvSpPr txBox="1"/>
          <p:nvPr/>
        </p:nvSpPr>
        <p:spPr>
          <a:xfrm>
            <a:off x="0" y="1105907"/>
            <a:ext cx="10337369" cy="954107"/>
          </a:xfrm>
          <a:prstGeom prst="rect">
            <a:avLst/>
          </a:prstGeom>
          <a:solidFill>
            <a:srgbClr val="C5E8F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gato		cama       bolígrafo	amigo	cámara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cuaderno      bicicleta   	amiga    teléfono  	 pelota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E03258C3-CFCC-49DE-B273-877791C0408D}"/>
              </a:ext>
            </a:extLst>
          </p:cNvPr>
          <p:cNvSpPr txBox="1"/>
          <p:nvPr/>
        </p:nvSpPr>
        <p:spPr>
          <a:xfrm>
            <a:off x="471856" y="3212735"/>
            <a:ext cx="9957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gato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EBB1853C-3684-4852-941A-FF1030103B93}"/>
              </a:ext>
            </a:extLst>
          </p:cNvPr>
          <p:cNvSpPr txBox="1"/>
          <p:nvPr/>
        </p:nvSpPr>
        <p:spPr>
          <a:xfrm>
            <a:off x="3583417" y="3167390"/>
            <a:ext cx="12266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cama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FDD91B4C-C3C0-49C1-8D32-C8DE8CA8C58D}"/>
              </a:ext>
            </a:extLst>
          </p:cNvPr>
          <p:cNvSpPr txBox="1"/>
          <p:nvPr/>
        </p:nvSpPr>
        <p:spPr>
          <a:xfrm>
            <a:off x="471856" y="3870526"/>
            <a:ext cx="1746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bolígrafo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6F1566B1-79A4-4DD2-92F3-ACCBB18079DB}"/>
              </a:ext>
            </a:extLst>
          </p:cNvPr>
          <p:cNvSpPr txBox="1"/>
          <p:nvPr/>
        </p:nvSpPr>
        <p:spPr>
          <a:xfrm>
            <a:off x="484648" y="4605250"/>
            <a:ext cx="13131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amigo</a:t>
            </a:r>
          </a:p>
        </p:txBody>
      </p:sp>
      <p:sp>
        <p:nvSpPr>
          <p:cNvPr id="82" name="TextBox 81">
            <a:extLst>
              <a:ext uri="{FF2B5EF4-FFF2-40B4-BE49-F238E27FC236}">
                <a16:creationId xmlns:a16="http://schemas.microsoft.com/office/drawing/2014/main" id="{0AAF4779-2BB8-43B6-84EE-18D1C2C684E4}"/>
              </a:ext>
            </a:extLst>
          </p:cNvPr>
          <p:cNvSpPr txBox="1"/>
          <p:nvPr/>
        </p:nvSpPr>
        <p:spPr>
          <a:xfrm>
            <a:off x="3603304" y="3883913"/>
            <a:ext cx="15792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cámara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3" name="TextBox 82">
            <a:extLst>
              <a:ext uri="{FF2B5EF4-FFF2-40B4-BE49-F238E27FC236}">
                <a16:creationId xmlns:a16="http://schemas.microsoft.com/office/drawing/2014/main" id="{6430E999-0578-4499-83C5-89869C4B65BA}"/>
              </a:ext>
            </a:extLst>
          </p:cNvPr>
          <p:cNvSpPr txBox="1"/>
          <p:nvPr/>
        </p:nvSpPr>
        <p:spPr>
          <a:xfrm>
            <a:off x="3541827" y="4530146"/>
            <a:ext cx="17139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bicicleta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4" name="TextBox 83">
            <a:extLst>
              <a:ext uri="{FF2B5EF4-FFF2-40B4-BE49-F238E27FC236}">
                <a16:creationId xmlns:a16="http://schemas.microsoft.com/office/drawing/2014/main" id="{DBF6105F-45FB-4D7E-AC98-CC918233BBF8}"/>
              </a:ext>
            </a:extLst>
          </p:cNvPr>
          <p:cNvSpPr txBox="1"/>
          <p:nvPr/>
        </p:nvSpPr>
        <p:spPr>
          <a:xfrm>
            <a:off x="471856" y="5313147"/>
            <a:ext cx="18918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cuaderno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5" name="TextBox 84">
            <a:extLst>
              <a:ext uri="{FF2B5EF4-FFF2-40B4-BE49-F238E27FC236}">
                <a16:creationId xmlns:a16="http://schemas.microsoft.com/office/drawing/2014/main" id="{2FC9CEF9-444E-4BEF-970B-1DCBEE569945}"/>
              </a:ext>
            </a:extLst>
          </p:cNvPr>
          <p:cNvSpPr txBox="1"/>
          <p:nvPr/>
        </p:nvSpPr>
        <p:spPr>
          <a:xfrm>
            <a:off x="3583417" y="5310665"/>
            <a:ext cx="13211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amiga</a:t>
            </a:r>
          </a:p>
        </p:txBody>
      </p:sp>
      <p:sp>
        <p:nvSpPr>
          <p:cNvPr id="86" name="TextBox 85">
            <a:extLst>
              <a:ext uri="{FF2B5EF4-FFF2-40B4-BE49-F238E27FC236}">
                <a16:creationId xmlns:a16="http://schemas.microsoft.com/office/drawing/2014/main" id="{6C1CA7DE-8F73-40D3-8C49-F5E093775CF2}"/>
              </a:ext>
            </a:extLst>
          </p:cNvPr>
          <p:cNvSpPr txBox="1"/>
          <p:nvPr/>
        </p:nvSpPr>
        <p:spPr>
          <a:xfrm>
            <a:off x="3590456" y="6061450"/>
            <a:ext cx="13115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pelota</a:t>
            </a:r>
          </a:p>
        </p:txBody>
      </p:sp>
      <p:graphicFrame>
        <p:nvGraphicFramePr>
          <p:cNvPr id="21" name="Table 88">
            <a:extLst>
              <a:ext uri="{FF2B5EF4-FFF2-40B4-BE49-F238E27FC236}">
                <a16:creationId xmlns:a16="http://schemas.microsoft.com/office/drawing/2014/main" id="{58B04F70-248C-47BC-8DAB-C6187AE7DAB1}"/>
              </a:ext>
            </a:extLst>
          </p:cNvPr>
          <p:cNvGraphicFramePr>
            <a:graphicFrameLocks noGrp="1"/>
          </p:cNvGraphicFramePr>
          <p:nvPr/>
        </p:nvGraphicFramePr>
        <p:xfrm>
          <a:off x="6317069" y="2999836"/>
          <a:ext cx="5782165" cy="3215434"/>
        </p:xfrm>
        <a:graphic>
          <a:graphicData uri="http://schemas.openxmlformats.org/drawingml/2006/table">
            <a:tbl>
              <a:tblPr firstRow="1" bandRow="1"/>
              <a:tblGrid>
                <a:gridCol w="1156433">
                  <a:extLst>
                    <a:ext uri="{9D8B030D-6E8A-4147-A177-3AD203B41FA5}">
                      <a16:colId xmlns:a16="http://schemas.microsoft.com/office/drawing/2014/main" val="3200254025"/>
                    </a:ext>
                  </a:extLst>
                </a:gridCol>
                <a:gridCol w="1156433">
                  <a:extLst>
                    <a:ext uri="{9D8B030D-6E8A-4147-A177-3AD203B41FA5}">
                      <a16:colId xmlns:a16="http://schemas.microsoft.com/office/drawing/2014/main" val="2871538056"/>
                    </a:ext>
                  </a:extLst>
                </a:gridCol>
                <a:gridCol w="1156433">
                  <a:extLst>
                    <a:ext uri="{9D8B030D-6E8A-4147-A177-3AD203B41FA5}">
                      <a16:colId xmlns:a16="http://schemas.microsoft.com/office/drawing/2014/main" val="2567405659"/>
                    </a:ext>
                  </a:extLst>
                </a:gridCol>
                <a:gridCol w="1156433">
                  <a:extLst>
                    <a:ext uri="{9D8B030D-6E8A-4147-A177-3AD203B41FA5}">
                      <a16:colId xmlns:a16="http://schemas.microsoft.com/office/drawing/2014/main" val="3762141730"/>
                    </a:ext>
                  </a:extLst>
                </a:gridCol>
                <a:gridCol w="1156433">
                  <a:extLst>
                    <a:ext uri="{9D8B030D-6E8A-4147-A177-3AD203B41FA5}">
                      <a16:colId xmlns:a16="http://schemas.microsoft.com/office/drawing/2014/main" val="3051337979"/>
                    </a:ext>
                  </a:extLst>
                </a:gridCol>
              </a:tblGrid>
              <a:tr h="1594618">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438286236"/>
                  </a:ext>
                </a:extLst>
              </a:tr>
              <a:tr h="1620816">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37725196"/>
                  </a:ext>
                </a:extLst>
              </a:tr>
            </a:tbl>
          </a:graphicData>
        </a:graphic>
      </p:graphicFrame>
      <p:grpSp>
        <p:nvGrpSpPr>
          <p:cNvPr id="8" name="Group 7">
            <a:extLst>
              <a:ext uri="{FF2B5EF4-FFF2-40B4-BE49-F238E27FC236}">
                <a16:creationId xmlns:a16="http://schemas.microsoft.com/office/drawing/2014/main" id="{26E4E8F5-01AC-47A3-9C9D-7E1A6F69DA60}"/>
              </a:ext>
            </a:extLst>
          </p:cNvPr>
          <p:cNvGrpSpPr/>
          <p:nvPr/>
        </p:nvGrpSpPr>
        <p:grpSpPr>
          <a:xfrm>
            <a:off x="6316316" y="2997788"/>
            <a:ext cx="5124835" cy="1926311"/>
            <a:chOff x="6316316" y="2997788"/>
            <a:chExt cx="5124835" cy="1926311"/>
          </a:xfrm>
        </p:grpSpPr>
        <p:sp>
          <p:nvSpPr>
            <p:cNvPr id="5" name="Rectangle 4">
              <a:extLst>
                <a:ext uri="{FF2B5EF4-FFF2-40B4-BE49-F238E27FC236}">
                  <a16:creationId xmlns:a16="http://schemas.microsoft.com/office/drawing/2014/main" id="{1CC2167E-45DC-4FE4-8EF4-23F151A62F46}"/>
                </a:ext>
              </a:extLst>
            </p:cNvPr>
            <p:cNvSpPr/>
            <p:nvPr/>
          </p:nvSpPr>
          <p:spPr>
            <a:xfrm>
              <a:off x="6317069" y="2999836"/>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6" name="Rectangle 35">
              <a:extLst>
                <a:ext uri="{FF2B5EF4-FFF2-40B4-BE49-F238E27FC236}">
                  <a16:creationId xmlns:a16="http://schemas.microsoft.com/office/drawing/2014/main" id="{E72B109C-56D7-4EEC-B37B-97ADF7DB0F6A}"/>
                </a:ext>
              </a:extLst>
            </p:cNvPr>
            <p:cNvSpPr/>
            <p:nvPr/>
          </p:nvSpPr>
          <p:spPr>
            <a:xfrm>
              <a:off x="7475031" y="3009260"/>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7" name="Rectangle 36">
              <a:extLst>
                <a:ext uri="{FF2B5EF4-FFF2-40B4-BE49-F238E27FC236}">
                  <a16:creationId xmlns:a16="http://schemas.microsoft.com/office/drawing/2014/main" id="{36F8FD64-1C47-41D8-87C5-EA0ADDBDD08E}"/>
                </a:ext>
              </a:extLst>
            </p:cNvPr>
            <p:cNvSpPr/>
            <p:nvPr/>
          </p:nvSpPr>
          <p:spPr>
            <a:xfrm>
              <a:off x="8632993" y="3004123"/>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8" name="Rectangle 37">
              <a:extLst>
                <a:ext uri="{FF2B5EF4-FFF2-40B4-BE49-F238E27FC236}">
                  <a16:creationId xmlns:a16="http://schemas.microsoft.com/office/drawing/2014/main" id="{444C5A78-1696-47DF-9776-8A6BCDE38B0B}"/>
                </a:ext>
              </a:extLst>
            </p:cNvPr>
            <p:cNvSpPr/>
            <p:nvPr/>
          </p:nvSpPr>
          <p:spPr>
            <a:xfrm>
              <a:off x="9790955" y="2997788"/>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39" name="Rectangle 38">
              <a:extLst>
                <a:ext uri="{FF2B5EF4-FFF2-40B4-BE49-F238E27FC236}">
                  <a16:creationId xmlns:a16="http://schemas.microsoft.com/office/drawing/2014/main" id="{8A895DAD-8183-407B-9568-CD96310A4ADA}"/>
                </a:ext>
              </a:extLst>
            </p:cNvPr>
            <p:cNvSpPr/>
            <p:nvPr/>
          </p:nvSpPr>
          <p:spPr>
            <a:xfrm>
              <a:off x="10945094" y="3002075"/>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41" name="Rectangle 40">
              <a:extLst>
                <a:ext uri="{FF2B5EF4-FFF2-40B4-BE49-F238E27FC236}">
                  <a16:creationId xmlns:a16="http://schemas.microsoft.com/office/drawing/2014/main" id="{EDB703AF-4D87-4D04-89F1-0273DA530ED7}"/>
                </a:ext>
              </a:extLst>
            </p:cNvPr>
            <p:cNvSpPr/>
            <p:nvPr/>
          </p:nvSpPr>
          <p:spPr>
            <a:xfrm>
              <a:off x="6316316" y="4588214"/>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42" name="Rectangle 41">
              <a:extLst>
                <a:ext uri="{FF2B5EF4-FFF2-40B4-BE49-F238E27FC236}">
                  <a16:creationId xmlns:a16="http://schemas.microsoft.com/office/drawing/2014/main" id="{B11868CF-0925-4440-BE12-98CB497CBD02}"/>
                </a:ext>
              </a:extLst>
            </p:cNvPr>
            <p:cNvSpPr/>
            <p:nvPr/>
          </p:nvSpPr>
          <p:spPr>
            <a:xfrm>
              <a:off x="7474278" y="4597638"/>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43" name="Rectangle 42">
              <a:extLst>
                <a:ext uri="{FF2B5EF4-FFF2-40B4-BE49-F238E27FC236}">
                  <a16:creationId xmlns:a16="http://schemas.microsoft.com/office/drawing/2014/main" id="{FC15E543-4301-4D63-B9EC-1D85B423C671}"/>
                </a:ext>
              </a:extLst>
            </p:cNvPr>
            <p:cNvSpPr/>
            <p:nvPr/>
          </p:nvSpPr>
          <p:spPr>
            <a:xfrm>
              <a:off x="8632240" y="4592501"/>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45" name="Rectangle 44">
              <a:extLst>
                <a:ext uri="{FF2B5EF4-FFF2-40B4-BE49-F238E27FC236}">
                  <a16:creationId xmlns:a16="http://schemas.microsoft.com/office/drawing/2014/main" id="{D1AD734A-BF89-4BB0-9265-97D792FC96EC}"/>
                </a:ext>
              </a:extLst>
            </p:cNvPr>
            <p:cNvSpPr/>
            <p:nvPr/>
          </p:nvSpPr>
          <p:spPr>
            <a:xfrm>
              <a:off x="9790202" y="4586166"/>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46" name="Rectangle 45">
              <a:extLst>
                <a:ext uri="{FF2B5EF4-FFF2-40B4-BE49-F238E27FC236}">
                  <a16:creationId xmlns:a16="http://schemas.microsoft.com/office/drawing/2014/main" id="{13D372CF-95E3-45E9-8115-70D0C220E9E6}"/>
                </a:ext>
              </a:extLst>
            </p:cNvPr>
            <p:cNvSpPr/>
            <p:nvPr/>
          </p:nvSpPr>
          <p:spPr>
            <a:xfrm>
              <a:off x="10944341" y="4590453"/>
              <a:ext cx="496810"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grpSp>
      <p:sp>
        <p:nvSpPr>
          <p:cNvPr id="47" name="TextBox 46">
            <a:extLst>
              <a:ext uri="{FF2B5EF4-FFF2-40B4-BE49-F238E27FC236}">
                <a16:creationId xmlns:a16="http://schemas.microsoft.com/office/drawing/2014/main" id="{AF181016-4905-4060-B561-C0A7DEC859B4}"/>
              </a:ext>
            </a:extLst>
          </p:cNvPr>
          <p:cNvSpPr txBox="1"/>
          <p:nvPr/>
        </p:nvSpPr>
        <p:spPr>
          <a:xfrm>
            <a:off x="446760" y="6021044"/>
            <a:ext cx="16113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teléfono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8" name="Rectangle 47">
            <a:extLst>
              <a:ext uri="{FF2B5EF4-FFF2-40B4-BE49-F238E27FC236}">
                <a16:creationId xmlns:a16="http://schemas.microsoft.com/office/drawing/2014/main" id="{6A304DC1-1B24-4DB9-8EB0-E1A9603795D6}"/>
              </a:ext>
            </a:extLst>
          </p:cNvPr>
          <p:cNvSpPr/>
          <p:nvPr/>
        </p:nvSpPr>
        <p:spPr>
          <a:xfrm>
            <a:off x="2282324" y="3285676"/>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49" name="Rectangle 48">
            <a:extLst>
              <a:ext uri="{FF2B5EF4-FFF2-40B4-BE49-F238E27FC236}">
                <a16:creationId xmlns:a16="http://schemas.microsoft.com/office/drawing/2014/main" id="{0D0030C1-4ED0-4934-8975-8A4A4510D3C0}"/>
              </a:ext>
            </a:extLst>
          </p:cNvPr>
          <p:cNvSpPr/>
          <p:nvPr/>
        </p:nvSpPr>
        <p:spPr>
          <a:xfrm>
            <a:off x="2281037" y="3975713"/>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50" name="Rectangle 49">
            <a:extLst>
              <a:ext uri="{FF2B5EF4-FFF2-40B4-BE49-F238E27FC236}">
                <a16:creationId xmlns:a16="http://schemas.microsoft.com/office/drawing/2014/main" id="{A2D08423-F67F-4E75-8D98-99F62B373E1C}"/>
              </a:ext>
            </a:extLst>
          </p:cNvPr>
          <p:cNvSpPr/>
          <p:nvPr/>
        </p:nvSpPr>
        <p:spPr>
          <a:xfrm>
            <a:off x="2281037" y="4741312"/>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51" name="Rectangle 50">
            <a:extLst>
              <a:ext uri="{FF2B5EF4-FFF2-40B4-BE49-F238E27FC236}">
                <a16:creationId xmlns:a16="http://schemas.microsoft.com/office/drawing/2014/main" id="{EAD3A88A-8EAF-4285-BB46-F73CD7196DD5}"/>
              </a:ext>
            </a:extLst>
          </p:cNvPr>
          <p:cNvSpPr/>
          <p:nvPr/>
        </p:nvSpPr>
        <p:spPr>
          <a:xfrm>
            <a:off x="2275364" y="5445694"/>
            <a:ext cx="481252"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52" name="Rectangle 51">
            <a:extLst>
              <a:ext uri="{FF2B5EF4-FFF2-40B4-BE49-F238E27FC236}">
                <a16:creationId xmlns:a16="http://schemas.microsoft.com/office/drawing/2014/main" id="{DA302B03-56C4-472D-BFF6-2613B7C4817D}"/>
              </a:ext>
            </a:extLst>
          </p:cNvPr>
          <p:cNvSpPr/>
          <p:nvPr/>
        </p:nvSpPr>
        <p:spPr>
          <a:xfrm>
            <a:off x="2270097" y="6112079"/>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53" name="Rectangle 52">
            <a:extLst>
              <a:ext uri="{FF2B5EF4-FFF2-40B4-BE49-F238E27FC236}">
                <a16:creationId xmlns:a16="http://schemas.microsoft.com/office/drawing/2014/main" id="{E80DDE93-6BF3-4BCB-8425-D2D252933C37}"/>
              </a:ext>
            </a:extLst>
          </p:cNvPr>
          <p:cNvSpPr/>
          <p:nvPr/>
        </p:nvSpPr>
        <p:spPr>
          <a:xfrm>
            <a:off x="5616284" y="3285675"/>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54" name="Rectangle 53">
            <a:extLst>
              <a:ext uri="{FF2B5EF4-FFF2-40B4-BE49-F238E27FC236}">
                <a16:creationId xmlns:a16="http://schemas.microsoft.com/office/drawing/2014/main" id="{B4766C2B-3A87-46D0-9788-A52E64646FFD}"/>
              </a:ext>
            </a:extLst>
          </p:cNvPr>
          <p:cNvSpPr/>
          <p:nvPr/>
        </p:nvSpPr>
        <p:spPr>
          <a:xfrm>
            <a:off x="5612580" y="4007342"/>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55" name="Rectangle 54">
            <a:extLst>
              <a:ext uri="{FF2B5EF4-FFF2-40B4-BE49-F238E27FC236}">
                <a16:creationId xmlns:a16="http://schemas.microsoft.com/office/drawing/2014/main" id="{6194DB82-7A44-45BC-897A-0B78F1DFD163}"/>
              </a:ext>
            </a:extLst>
          </p:cNvPr>
          <p:cNvSpPr/>
          <p:nvPr/>
        </p:nvSpPr>
        <p:spPr>
          <a:xfrm>
            <a:off x="5612580" y="4655895"/>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58" name="Rectangle 57">
            <a:extLst>
              <a:ext uri="{FF2B5EF4-FFF2-40B4-BE49-F238E27FC236}">
                <a16:creationId xmlns:a16="http://schemas.microsoft.com/office/drawing/2014/main" id="{7546B37D-A1B2-4BC4-BCF6-1382A71D2544}"/>
              </a:ext>
            </a:extLst>
          </p:cNvPr>
          <p:cNvSpPr/>
          <p:nvPr/>
        </p:nvSpPr>
        <p:spPr>
          <a:xfrm>
            <a:off x="5598182" y="5386998"/>
            <a:ext cx="298109"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62" name="Rectangle 61">
            <a:extLst>
              <a:ext uri="{FF2B5EF4-FFF2-40B4-BE49-F238E27FC236}">
                <a16:creationId xmlns:a16="http://schemas.microsoft.com/office/drawing/2014/main" id="{2AE4196C-545F-48F5-A330-5D8AB8762093}"/>
              </a:ext>
            </a:extLst>
          </p:cNvPr>
          <p:cNvSpPr/>
          <p:nvPr/>
        </p:nvSpPr>
        <p:spPr>
          <a:xfrm>
            <a:off x="5620587" y="6159829"/>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3" name="Google Shape;167;p2">
            <a:extLst>
              <a:ext uri="{FF2B5EF4-FFF2-40B4-BE49-F238E27FC236}">
                <a16:creationId xmlns:a16="http://schemas.microsoft.com/office/drawing/2014/main" id="{374016F9-A801-427E-B873-53180D704629}"/>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6" name="Group 5">
            <a:extLst>
              <a:ext uri="{FF2B5EF4-FFF2-40B4-BE49-F238E27FC236}">
                <a16:creationId xmlns:a16="http://schemas.microsoft.com/office/drawing/2014/main" id="{B5D50293-1BA2-433D-85E1-505CA0CDBBCE}"/>
              </a:ext>
            </a:extLst>
          </p:cNvPr>
          <p:cNvGrpSpPr/>
          <p:nvPr/>
        </p:nvGrpSpPr>
        <p:grpSpPr>
          <a:xfrm>
            <a:off x="6393720" y="3297112"/>
            <a:ext cx="5677867" cy="2904806"/>
            <a:chOff x="6393720" y="3297112"/>
            <a:chExt cx="5677867" cy="2904806"/>
          </a:xfrm>
        </p:grpSpPr>
        <p:pic>
          <p:nvPicPr>
            <p:cNvPr id="64" name="Picture 4" descr="Bicicleta, Pequeño, Vehículo, Ciclo">
              <a:extLst>
                <a:ext uri="{FF2B5EF4-FFF2-40B4-BE49-F238E27FC236}">
                  <a16:creationId xmlns:a16="http://schemas.microsoft.com/office/drawing/2014/main" id="{A0956FCA-8FB1-4F5C-9D8A-268DB86AA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2162" y="5104530"/>
              <a:ext cx="1028580" cy="79662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0954A1D7-D3E4-4BE0-82AA-C36EE2264F33}"/>
                </a:ext>
              </a:extLst>
            </p:cNvPr>
            <p:cNvPicPr>
              <a:picLocks noChangeAspect="1"/>
            </p:cNvPicPr>
            <p:nvPr/>
          </p:nvPicPr>
          <p:blipFill>
            <a:blip r:embed="rId6"/>
            <a:stretch>
              <a:fillRect/>
            </a:stretch>
          </p:blipFill>
          <p:spPr>
            <a:xfrm>
              <a:off x="8804327" y="3297112"/>
              <a:ext cx="704250" cy="1036691"/>
            </a:xfrm>
            <a:prstGeom prst="rect">
              <a:avLst/>
            </a:prstGeom>
          </p:spPr>
        </p:pic>
        <p:pic>
          <p:nvPicPr>
            <p:cNvPr id="66" name="Picture 65">
              <a:extLst>
                <a:ext uri="{FF2B5EF4-FFF2-40B4-BE49-F238E27FC236}">
                  <a16:creationId xmlns:a16="http://schemas.microsoft.com/office/drawing/2014/main" id="{001155F8-275A-4361-91BE-9458F985FF97}"/>
                </a:ext>
              </a:extLst>
            </p:cNvPr>
            <p:cNvPicPr>
              <a:picLocks noChangeAspect="1"/>
            </p:cNvPicPr>
            <p:nvPr/>
          </p:nvPicPr>
          <p:blipFill>
            <a:blip r:embed="rId7"/>
            <a:stretch>
              <a:fillRect/>
            </a:stretch>
          </p:blipFill>
          <p:spPr>
            <a:xfrm rot="20500805">
              <a:off x="9819172" y="3386449"/>
              <a:ext cx="1115868" cy="711366"/>
            </a:xfrm>
            <a:prstGeom prst="rect">
              <a:avLst/>
            </a:prstGeom>
          </p:spPr>
        </p:pic>
        <p:pic>
          <p:nvPicPr>
            <p:cNvPr id="67" name="Picture 16" descr="Smartphone, Teléfono Móvil, Androide, Tecnología">
              <a:extLst>
                <a:ext uri="{FF2B5EF4-FFF2-40B4-BE49-F238E27FC236}">
                  <a16:creationId xmlns:a16="http://schemas.microsoft.com/office/drawing/2014/main" id="{44715208-36A8-494D-8B7B-B2D488F623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0460" y="3544837"/>
              <a:ext cx="594650" cy="8556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A picture containing toy, doll&#10;&#10;Description automatically generated">
              <a:extLst>
                <a:ext uri="{FF2B5EF4-FFF2-40B4-BE49-F238E27FC236}">
                  <a16:creationId xmlns:a16="http://schemas.microsoft.com/office/drawing/2014/main" id="{EAA772CA-06E9-4FAC-89D3-02DCFA51AA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4184" y="4613257"/>
              <a:ext cx="696505" cy="1575058"/>
            </a:xfrm>
            <a:prstGeom prst="rect">
              <a:avLst/>
            </a:prstGeom>
          </p:spPr>
        </p:pic>
        <p:pic>
          <p:nvPicPr>
            <p:cNvPr id="69" name="Picture 4" descr="Escuela, Libro De Ejercicios, Estudiar">
              <a:extLst>
                <a:ext uri="{FF2B5EF4-FFF2-40B4-BE49-F238E27FC236}">
                  <a16:creationId xmlns:a16="http://schemas.microsoft.com/office/drawing/2014/main" id="{CF0C999E-9918-4D33-A40A-B10A85E0A7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20798" y="5143362"/>
              <a:ext cx="665443" cy="89075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Cuna, Cama, Hospital, Paciente, Cuidado">
              <a:extLst>
                <a:ext uri="{FF2B5EF4-FFF2-40B4-BE49-F238E27FC236}">
                  <a16:creationId xmlns:a16="http://schemas.microsoft.com/office/drawing/2014/main" id="{D6BFDA4A-15DA-46AB-A8F8-E3CE3D9C80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86726" y="3588290"/>
              <a:ext cx="1084861" cy="7406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Basketball, Ball, Sport, Orange Ball">
              <a:extLst>
                <a:ext uri="{FF2B5EF4-FFF2-40B4-BE49-F238E27FC236}">
                  <a16:creationId xmlns:a16="http://schemas.microsoft.com/office/drawing/2014/main" id="{769B6B1E-44CA-4351-A6E9-088E3A8DB1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4883" y="3556632"/>
              <a:ext cx="665242" cy="66524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Camara, Fotografia, Fotografía, Foto">
              <a:extLst>
                <a:ext uri="{FF2B5EF4-FFF2-40B4-BE49-F238E27FC236}">
                  <a16:creationId xmlns:a16="http://schemas.microsoft.com/office/drawing/2014/main" id="{09FD5EEA-6C12-4780-A78A-C4403AEB27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3720" y="5077224"/>
              <a:ext cx="1027569" cy="70438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A picture containing text, toy, doll&#10;&#10;Description automatically generated">
              <a:extLst>
                <a:ext uri="{FF2B5EF4-FFF2-40B4-BE49-F238E27FC236}">
                  <a16:creationId xmlns:a16="http://schemas.microsoft.com/office/drawing/2014/main" id="{6696662D-4D12-4868-BA27-F9FFAC59BF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7659" y="4741312"/>
              <a:ext cx="856306" cy="1460606"/>
            </a:xfrm>
            <a:prstGeom prst="rect">
              <a:avLst/>
            </a:prstGeom>
          </p:spPr>
        </p:pic>
      </p:grpSp>
      <p:pic>
        <p:nvPicPr>
          <p:cNvPr id="7" name="Graphic 6" descr="Teacher">
            <a:extLst>
              <a:ext uri="{FF2B5EF4-FFF2-40B4-BE49-F238E27FC236}">
                <a16:creationId xmlns:a16="http://schemas.microsoft.com/office/drawing/2014/main" id="{481AED5D-565C-7301-3935-B3A23EEFBF1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70640" y="163794"/>
            <a:ext cx="914400" cy="914400"/>
          </a:xfrm>
          <a:prstGeom prst="rect">
            <a:avLst/>
          </a:prstGeom>
        </p:spPr>
      </p:pic>
      <p:sp>
        <p:nvSpPr>
          <p:cNvPr id="9" name="Speech Bubble: Rectangle with Corners Rounded 8">
            <a:hlinkClick r:id="" action="ppaction://noaction">
              <a:snd r:embed="rId17" name="t1_w10_fs2_1.wav"/>
            </a:hlinkClick>
            <a:extLst>
              <a:ext uri="{FF2B5EF4-FFF2-40B4-BE49-F238E27FC236}">
                <a16:creationId xmlns:a16="http://schemas.microsoft.com/office/drawing/2014/main" id="{B2F9C6A2-0859-DD4E-32D6-0E0D220646C4}"/>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Clasifica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las palabras.</a:t>
            </a:r>
          </a:p>
        </p:txBody>
      </p:sp>
    </p:spTree>
    <p:extLst>
      <p:ext uri="{BB962C8B-B14F-4D97-AF65-F5344CB8AC3E}">
        <p14:creationId xmlns:p14="http://schemas.microsoft.com/office/powerpoint/2010/main" val="4812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ppt_x"/>
                                          </p:val>
                                        </p:tav>
                                        <p:tav tm="100000">
                                          <p:val>
                                            <p:strVal val="#ppt_x"/>
                                          </p:val>
                                        </p:tav>
                                      </p:tavLst>
                                    </p:anim>
                                    <p:anim calcmode="lin" valueType="num">
                                      <p:cBhvr additive="base">
                                        <p:cTn id="2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500" fill="hold"/>
                                        <p:tgtEl>
                                          <p:spTgt spid="84"/>
                                        </p:tgtEl>
                                        <p:attrNameLst>
                                          <p:attrName>ppt_x</p:attrName>
                                        </p:attrNameLst>
                                      </p:cBhvr>
                                      <p:tavLst>
                                        <p:tav tm="0">
                                          <p:val>
                                            <p:strVal val="#ppt_x"/>
                                          </p:val>
                                        </p:tav>
                                        <p:tav tm="100000">
                                          <p:val>
                                            <p:strVal val="#ppt_x"/>
                                          </p:val>
                                        </p:tav>
                                      </p:tavLst>
                                    </p:anim>
                                    <p:anim calcmode="lin" valueType="num">
                                      <p:cBhvr additive="base">
                                        <p:cTn id="3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ppt_x"/>
                                          </p:val>
                                        </p:tav>
                                        <p:tav tm="100000">
                                          <p:val>
                                            <p:strVal val="#ppt_x"/>
                                          </p:val>
                                        </p:tav>
                                      </p:tavLst>
                                    </p:anim>
                                    <p:anim calcmode="lin" valueType="num">
                                      <p:cBhvr additive="base">
                                        <p:cTn id="5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fill="hold"/>
                                        <p:tgtEl>
                                          <p:spTgt spid="86"/>
                                        </p:tgtEl>
                                        <p:attrNameLst>
                                          <p:attrName>ppt_x</p:attrName>
                                        </p:attrNameLst>
                                      </p:cBhvr>
                                      <p:tavLst>
                                        <p:tav tm="0">
                                          <p:val>
                                            <p:strVal val="#ppt_x"/>
                                          </p:val>
                                        </p:tav>
                                        <p:tav tm="100000">
                                          <p:val>
                                            <p:strVal val="#ppt_x"/>
                                          </p:val>
                                        </p:tav>
                                      </p:tavLst>
                                    </p:anim>
                                    <p:anim calcmode="lin" valueType="num">
                                      <p:cBhvr additive="base">
                                        <p:cTn id="6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77" grpId="0"/>
      <p:bldP spid="82" grpId="0"/>
      <p:bldP spid="83" grpId="0"/>
      <p:bldP spid="84" grpId="0"/>
      <p:bldP spid="85" grpId="0"/>
      <p:bldP spid="86" grpId="0"/>
      <p:bldP spid="47" grpId="0"/>
      <p:bldP spid="48" grpId="0" animBg="1"/>
      <p:bldP spid="49" grpId="0" animBg="1"/>
      <p:bldP spid="50" grpId="0" animBg="1"/>
      <p:bldP spid="51" grpId="0" animBg="1"/>
      <p:bldP spid="52" grpId="0" animBg="1"/>
      <p:bldP spid="53" grpId="0" animBg="1"/>
      <p:bldP spid="54" grpId="0" animBg="1"/>
      <p:bldP spid="55" grpId="0" animBg="1"/>
      <p:bldP spid="58" grpId="0" animBg="1"/>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TextBox 41">
            <a:extLst>
              <a:ext uri="{FF2B5EF4-FFF2-40B4-BE49-F238E27FC236}">
                <a16:creationId xmlns:a16="http://schemas.microsoft.com/office/drawing/2014/main" id="{6A4F8073-5D3A-4B59-A11B-28C3344D427F}"/>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una mochila y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teléfono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3" name="Google Shape;713;p54">
            <a:extLst>
              <a:ext uri="{FF2B5EF4-FFF2-40B4-BE49-F238E27FC236}">
                <a16:creationId xmlns:a16="http://schemas.microsoft.com/office/drawing/2014/main" id="{3E3513FB-CD64-4469-935F-BC407EC1AB95}"/>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44" name="Google Shape;714;p54">
            <a:extLst>
              <a:ext uri="{FF2B5EF4-FFF2-40B4-BE49-F238E27FC236}">
                <a16:creationId xmlns:a16="http://schemas.microsoft.com/office/drawing/2014/main" id="{A0D89D4A-6593-4445-A583-84CC55567AC1}"/>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45" name="Google Shape;715;p54">
            <a:extLst>
              <a:ext uri="{FF2B5EF4-FFF2-40B4-BE49-F238E27FC236}">
                <a16:creationId xmlns:a16="http://schemas.microsoft.com/office/drawing/2014/main" id="{EADE77E8-8780-4AE7-836B-C6F6E5F06277}"/>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46" name="TextBox 45">
            <a:extLst>
              <a:ext uri="{FF2B5EF4-FFF2-40B4-BE49-F238E27FC236}">
                <a16:creationId xmlns:a16="http://schemas.microsoft.com/office/drawing/2014/main" id="{203AAEDE-E22A-4552-84F3-86487403643B}"/>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47" name="Picture 2" descr="Pen, Write, Pencil, Writing Tool, Work, Message, Blue">
            <a:extLst>
              <a:ext uri="{FF2B5EF4-FFF2-40B4-BE49-F238E27FC236}">
                <a16:creationId xmlns:a16="http://schemas.microsoft.com/office/drawing/2014/main" id="{FE52C165-6E27-4CD8-9C72-4DE6B02F2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83FCFAE9-2515-402A-9249-A6CA7151F6FD}"/>
              </a:ext>
            </a:extLst>
          </p:cNvPr>
          <p:cNvSpPr txBox="1"/>
          <p:nvPr/>
        </p:nvSpPr>
        <p:spPr>
          <a:xfrm>
            <a:off x="1284347" y="1427075"/>
            <a:ext cx="12458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Tengo</a:t>
            </a:r>
          </a:p>
        </p:txBody>
      </p:sp>
      <p:sp>
        <p:nvSpPr>
          <p:cNvPr id="49" name="Rectangle 48">
            <a:extLst>
              <a:ext uri="{FF2B5EF4-FFF2-40B4-BE49-F238E27FC236}">
                <a16:creationId xmlns:a16="http://schemas.microsoft.com/office/drawing/2014/main" id="{D5E35FE3-26B7-4CD8-B2E7-CCC92A1924B2}"/>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50" name="Rectangle 49">
            <a:extLst>
              <a:ext uri="{FF2B5EF4-FFF2-40B4-BE49-F238E27FC236}">
                <a16:creationId xmlns:a16="http://schemas.microsoft.com/office/drawing/2014/main" id="{C8ECB2C4-935F-4936-AB2E-D5384A7072F2}"/>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51" name="Picture 2" descr="Check Mark, Checkbox, Check, Tick, Yes">
            <a:extLst>
              <a:ext uri="{FF2B5EF4-FFF2-40B4-BE49-F238E27FC236}">
                <a16:creationId xmlns:a16="http://schemas.microsoft.com/office/drawing/2014/main" id="{00614D9E-16C6-4541-98C1-E271678F6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290" y="2977990"/>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52" name="Google Shape;338;p8">
            <a:hlinkClick r:id="" action="ppaction://noaction">
              <a:snd r:embed="rId5" name="f 4_1.wav"/>
            </a:hlinkClick>
            <a:extLst>
              <a:ext uri="{FF2B5EF4-FFF2-40B4-BE49-F238E27FC236}">
                <a16:creationId xmlns:a16="http://schemas.microsoft.com/office/drawing/2014/main" id="{C72F985F-50EB-418F-ADD6-9E095E6FB667}"/>
              </a:ext>
            </a:extLst>
          </p:cNvPr>
          <p:cNvPicPr preferRelativeResize="0"/>
          <p:nvPr/>
        </p:nvPicPr>
        <p:blipFill rotWithShape="1">
          <a:blip r:embed="rId6">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53" name="Rectangle 52">
            <a:hlinkClick r:id="" action="ppaction://noaction">
              <a:snd r:embed="rId7" name="19_Eestaactivo.wav"/>
            </a:hlinkClick>
            <a:extLst>
              <a:ext uri="{FF2B5EF4-FFF2-40B4-BE49-F238E27FC236}">
                <a16:creationId xmlns:a16="http://schemas.microsoft.com/office/drawing/2014/main" id="{DB9FB026-46C4-4FB2-8473-A822053E3071}"/>
              </a:ext>
            </a:extLst>
          </p:cNvPr>
          <p:cNvSpPr/>
          <p:nvPr/>
        </p:nvSpPr>
        <p:spPr>
          <a:xfrm>
            <a:off x="465238"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54" name="Rectangle 53">
            <a:hlinkClick r:id="" action="ppaction://noaction">
              <a:snd r:embed="rId7" name="19_Eestaactivo.wav"/>
            </a:hlinkClick>
            <a:extLst>
              <a:ext uri="{FF2B5EF4-FFF2-40B4-BE49-F238E27FC236}">
                <a16:creationId xmlns:a16="http://schemas.microsoft.com/office/drawing/2014/main" id="{CED430AE-7A5D-4B00-AB91-61CD4CE80831}"/>
              </a:ext>
            </a:extLst>
          </p:cNvPr>
          <p:cNvSpPr/>
          <p:nvPr/>
        </p:nvSpPr>
        <p:spPr>
          <a:xfrm>
            <a:off x="2550598"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pic>
        <p:nvPicPr>
          <p:cNvPr id="55" name="Picture 2" descr="Bolsa, Escuela, Mochila">
            <a:extLst>
              <a:ext uri="{FF2B5EF4-FFF2-40B4-BE49-F238E27FC236}">
                <a16:creationId xmlns:a16="http://schemas.microsoft.com/office/drawing/2014/main" id="{45BC0E0C-4E29-4E6C-8006-BD27349366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034" y="5083952"/>
            <a:ext cx="1007664" cy="131912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hlinkClick r:id="" action="ppaction://noaction">
              <a:snd r:embed="rId7" name="19_Eestaactivo.wav"/>
            </a:hlinkClick>
            <a:extLst>
              <a:ext uri="{FF2B5EF4-FFF2-40B4-BE49-F238E27FC236}">
                <a16:creationId xmlns:a16="http://schemas.microsoft.com/office/drawing/2014/main" id="{AF551EAB-FC72-4490-82CF-B06EE0419995}"/>
              </a:ext>
            </a:extLst>
          </p:cNvPr>
          <p:cNvSpPr/>
          <p:nvPr/>
        </p:nvSpPr>
        <p:spPr>
          <a:xfrm>
            <a:off x="5225323" y="495621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58" name="Rectangle: Rounded Corners 57">
            <a:extLst>
              <a:ext uri="{FF2B5EF4-FFF2-40B4-BE49-F238E27FC236}">
                <a16:creationId xmlns:a16="http://schemas.microsoft.com/office/drawing/2014/main" id="{470B71B6-E6BA-47EF-9099-A5AACBBE0EDC}"/>
              </a:ext>
            </a:extLst>
          </p:cNvPr>
          <p:cNvSpPr/>
          <p:nvPr/>
        </p:nvSpPr>
        <p:spPr>
          <a:xfrm>
            <a:off x="2416314" y="4844687"/>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7E6AC71E-FCB5-4A97-9346-ED496B0CABD5}"/>
              </a:ext>
            </a:extLst>
          </p:cNvPr>
          <p:cNvSpPr/>
          <p:nvPr/>
        </p:nvSpPr>
        <p:spPr>
          <a:xfrm>
            <a:off x="4747612"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16" descr="Smartphone, Teléfono Móvil, Androide, Tecnología">
            <a:extLst>
              <a:ext uri="{FF2B5EF4-FFF2-40B4-BE49-F238E27FC236}">
                <a16:creationId xmlns:a16="http://schemas.microsoft.com/office/drawing/2014/main" id="{0DD67CA6-427F-4D17-B7EC-E7A1D8B8DA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4780" y="5409086"/>
            <a:ext cx="572030" cy="93514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Basketball, Ball, Sport, Orange Ball">
            <a:extLst>
              <a:ext uri="{FF2B5EF4-FFF2-40B4-BE49-F238E27FC236}">
                <a16:creationId xmlns:a16="http://schemas.microsoft.com/office/drawing/2014/main" id="{662E8D31-DA11-41AA-86F4-59F339F6BD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5599" y="5242434"/>
            <a:ext cx="1101799" cy="1101799"/>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Teacher">
            <a:extLst>
              <a:ext uri="{FF2B5EF4-FFF2-40B4-BE49-F238E27FC236}">
                <a16:creationId xmlns:a16="http://schemas.microsoft.com/office/drawing/2014/main" id="{86C82C6F-ED6E-30CE-3516-EB08CDB14A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01630" y="158335"/>
            <a:ext cx="914400" cy="914400"/>
          </a:xfrm>
          <a:prstGeom prst="rect">
            <a:avLst/>
          </a:prstGeom>
        </p:spPr>
      </p:pic>
      <p:sp>
        <p:nvSpPr>
          <p:cNvPr id="6" name="Speech Bubble: Rectangle with Corners Rounded 5">
            <a:hlinkClick r:id="" action="ppaction://noaction">
              <a:snd r:embed="rId13" name="t1_w10_fs3_1.wav"/>
            </a:hlinkClick>
            <a:extLst>
              <a:ext uri="{FF2B5EF4-FFF2-40B4-BE49-F238E27FC236}">
                <a16:creationId xmlns:a16="http://schemas.microsoft.com/office/drawing/2014/main" id="{C2F254B2-173B-10E2-9E37-25422CD8C0BB}"/>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14">
              <a:duotone>
                <a:prstClr val="black"/>
                <a:schemeClr val="accent1">
                  <a:tint val="45000"/>
                  <a:satMod val="400000"/>
                </a:schemeClr>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3" name="TextBox 12">
            <a:extLst>
              <a:ext uri="{FF2B5EF4-FFF2-40B4-BE49-F238E27FC236}">
                <a16:creationId xmlns:a16="http://schemas.microsoft.com/office/drawing/2014/main" id="{9ACAE6BA-8579-E708-1FCA-4712BC192C7D}"/>
              </a:ext>
            </a:extLst>
          </p:cNvPr>
          <p:cNvSpPr txBox="1"/>
          <p:nvPr/>
        </p:nvSpPr>
        <p:spPr>
          <a:xfrm>
            <a:off x="7531312" y="902528"/>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spTree>
    <p:extLst>
      <p:ext uri="{BB962C8B-B14F-4D97-AF65-F5344CB8AC3E}">
        <p14:creationId xmlns:p14="http://schemas.microsoft.com/office/powerpoint/2010/main" val="27171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3"/>
                                        </p:tgtEl>
                                        <p:attrNameLst>
                                          <p:attrName>ppt_y</p:attrName>
                                        </p:attrNameLst>
                                      </p:cBhvr>
                                      <p:tavLst>
                                        <p:tav tm="0">
                                          <p:val>
                                            <p:strVal val="#ppt_y"/>
                                          </p:val>
                                        </p:tav>
                                        <p:tav tm="100000">
                                          <p:val>
                                            <p:strVal val="#ppt_y+1"/>
                                          </p:val>
                                        </p:tav>
                                      </p:tavLst>
                                    </p:anim>
                                    <p:set>
                                      <p:cBhvr>
                                        <p:cTn id="7" dur="1" fill="hold">
                                          <p:stCondLst>
                                            <p:cond delay="1000"/>
                                          </p:stCondLst>
                                        </p:cTn>
                                        <p:tgtEl>
                                          <p:spTgt spid="43"/>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4"/>
                                        </p:tgtEl>
                                        <p:attrNameLst>
                                          <p:attrName>ppt_y</p:attrName>
                                        </p:attrNameLst>
                                      </p:cBhvr>
                                      <p:tavLst>
                                        <p:tav tm="0">
                                          <p:val>
                                            <p:strVal val="#ppt_y"/>
                                          </p:val>
                                        </p:tav>
                                        <p:tav tm="100000">
                                          <p:val>
                                            <p:strVal val="#ppt_y+1"/>
                                          </p:val>
                                        </p:tav>
                                      </p:tavLst>
                                    </p:anim>
                                    <p:set>
                                      <p:cBhvr>
                                        <p:cTn id="11" dur="1" fill="hold">
                                          <p:stCondLst>
                                            <p:cond delay="1000"/>
                                          </p:stCondLst>
                                        </p:cTn>
                                        <p:tgtEl>
                                          <p:spTgt spid="44"/>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5"/>
                                        </p:tgtEl>
                                        <p:attrNameLst>
                                          <p:attrName>ppt_y</p:attrName>
                                        </p:attrNameLst>
                                      </p:cBhvr>
                                      <p:tavLst>
                                        <p:tav tm="0">
                                          <p:val>
                                            <p:strVal val="#ppt_y"/>
                                          </p:val>
                                        </p:tav>
                                        <p:tav tm="100000">
                                          <p:val>
                                            <p:strVal val="#ppt_y+1"/>
                                          </p:val>
                                        </p:tav>
                                      </p:tavLst>
                                    </p:anim>
                                    <p:set>
                                      <p:cBhvr>
                                        <p:cTn id="15" dur="1" fill="hold">
                                          <p:stCondLst>
                                            <p:cond delay="1200"/>
                                          </p:stCondLst>
                                        </p:cTn>
                                        <p:tgtEl>
                                          <p:spTgt spid="45"/>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ppt_x"/>
                                          </p:val>
                                        </p:tav>
                                        <p:tav tm="100000">
                                          <p:val>
                                            <p:strVal val="#ppt_x"/>
                                          </p:val>
                                        </p:tav>
                                      </p:tavLst>
                                    </p:anim>
                                    <p:anim calcmode="lin" valueType="num">
                                      <p:cBhvr additive="base">
                                        <p:cTn id="37" dur="500" fill="hold"/>
                                        <p:tgtEl>
                                          <p:spTgt spid="4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par>
                                <p:cTn id="65" presetID="10" presetClass="entr" presetSubtype="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ppt_x"/>
                                          </p:val>
                                        </p:tav>
                                        <p:tav tm="100000">
                                          <p:val>
                                            <p:strVal val="#ppt_x"/>
                                          </p:val>
                                        </p:tav>
                                      </p:tavLst>
                                    </p:anim>
                                    <p:anim calcmode="lin" valueType="num">
                                      <p:cBhvr additive="base">
                                        <p:cTn id="73"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500" fill="hold"/>
                                        <p:tgtEl>
                                          <p:spTgt spid="59"/>
                                        </p:tgtEl>
                                        <p:attrNameLst>
                                          <p:attrName>ppt_x</p:attrName>
                                        </p:attrNameLst>
                                      </p:cBhvr>
                                      <p:tavLst>
                                        <p:tav tm="0">
                                          <p:val>
                                            <p:strVal val="#ppt_x"/>
                                          </p:val>
                                        </p:tav>
                                        <p:tav tm="100000">
                                          <p:val>
                                            <p:strVal val="#ppt_x"/>
                                          </p:val>
                                        </p:tav>
                                      </p:tavLst>
                                    </p:anim>
                                    <p:anim calcmode="lin" valueType="num">
                                      <p:cBhvr additive="base">
                                        <p:cTn id="7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animBg="1"/>
      <p:bldP spid="50" grpId="0" animBg="1"/>
      <p:bldP spid="53" grpId="0" animBg="1"/>
      <p:bldP spid="54" grpId="0" animBg="1"/>
      <p:bldP spid="57" grpId="0" animBg="1"/>
      <p:bldP spid="58"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3" name="TextBox 2">
            <a:extLst>
              <a:ext uri="{FF2B5EF4-FFF2-40B4-BE49-F238E27FC236}">
                <a16:creationId xmlns:a16="http://schemas.microsoft.com/office/drawing/2014/main" id="{E9370CFF-26D3-FBF4-955A-A7A49CA22232}"/>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fruta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bicicleta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Google Shape;713;p54">
            <a:extLst>
              <a:ext uri="{FF2B5EF4-FFF2-40B4-BE49-F238E27FC236}">
                <a16:creationId xmlns:a16="http://schemas.microsoft.com/office/drawing/2014/main" id="{19674EE4-0718-B22F-4C9C-DD126F69CF2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3" name="Google Shape;714;p54">
            <a:extLst>
              <a:ext uri="{FF2B5EF4-FFF2-40B4-BE49-F238E27FC236}">
                <a16:creationId xmlns:a16="http://schemas.microsoft.com/office/drawing/2014/main" id="{058F29A4-8D67-D259-98A8-B94EC02EC84F}"/>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4" name="Google Shape;715;p54">
            <a:extLst>
              <a:ext uri="{FF2B5EF4-FFF2-40B4-BE49-F238E27FC236}">
                <a16:creationId xmlns:a16="http://schemas.microsoft.com/office/drawing/2014/main" id="{5793DE24-A4F7-EEC4-F4B0-BA4F156EC308}"/>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5" name="TextBox 14">
            <a:extLst>
              <a:ext uri="{FF2B5EF4-FFF2-40B4-BE49-F238E27FC236}">
                <a16:creationId xmlns:a16="http://schemas.microsoft.com/office/drawing/2014/main" id="{B45169FD-F08A-3FEB-CE69-CB3767BA70B5}"/>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6" name="Picture 2" descr="Pen, Write, Pencil, Writing Tool, Work, Message, Blue">
            <a:extLst>
              <a:ext uri="{FF2B5EF4-FFF2-40B4-BE49-F238E27FC236}">
                <a16:creationId xmlns:a16="http://schemas.microsoft.com/office/drawing/2014/main" id="{0CD828DC-3BE8-8C5F-19F5-590E28882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8E3BF81-7D58-354C-B229-9B2FBF74F3DA}"/>
              </a:ext>
            </a:extLst>
          </p:cNvPr>
          <p:cNvSpPr txBox="1"/>
          <p:nvPr/>
        </p:nvSpPr>
        <p:spPr>
          <a:xfrm>
            <a:off x="1361594" y="144598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Tiene</a:t>
            </a:r>
          </a:p>
        </p:txBody>
      </p:sp>
      <p:sp>
        <p:nvSpPr>
          <p:cNvPr id="18" name="Rectangle 17">
            <a:extLst>
              <a:ext uri="{FF2B5EF4-FFF2-40B4-BE49-F238E27FC236}">
                <a16:creationId xmlns:a16="http://schemas.microsoft.com/office/drawing/2014/main" id="{69760C10-BAB9-3B13-4E30-797DA6AF40CE}"/>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9" name="Rectangle 18">
            <a:extLst>
              <a:ext uri="{FF2B5EF4-FFF2-40B4-BE49-F238E27FC236}">
                <a16:creationId xmlns:a16="http://schemas.microsoft.com/office/drawing/2014/main" id="{5BA04936-36FB-23FC-49F6-10ABA6F587A2}"/>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20" name="Picture 2" descr="Check Mark, Checkbox, Check, Tick, Yes">
            <a:extLst>
              <a:ext uri="{FF2B5EF4-FFF2-40B4-BE49-F238E27FC236}">
                <a16:creationId xmlns:a16="http://schemas.microsoft.com/office/drawing/2014/main" id="{593F30D7-2EE4-271E-6535-9356B114C1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483" y="295538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1" name="Google Shape;338;p8">
            <a:hlinkClick r:id="" action="ppaction://noaction">
              <a:snd r:embed="rId7" name="f 4_2.wav"/>
            </a:hlinkClick>
            <a:extLst>
              <a:ext uri="{FF2B5EF4-FFF2-40B4-BE49-F238E27FC236}">
                <a16:creationId xmlns:a16="http://schemas.microsoft.com/office/drawing/2014/main" id="{AB7745B1-6058-5359-1C56-8DFA874F7890}"/>
              </a:ext>
            </a:extLst>
          </p:cNvPr>
          <p:cNvPicPr preferRelativeResize="0"/>
          <p:nvPr/>
        </p:nvPicPr>
        <p:blipFill rotWithShape="1">
          <a:blip r:embed="rId8">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22" name="Rectangle 21">
            <a:hlinkClick r:id="" action="ppaction://noaction">
              <a:snd r:embed="rId9" name="19_Eestaactivo.wav"/>
            </a:hlinkClick>
            <a:extLst>
              <a:ext uri="{FF2B5EF4-FFF2-40B4-BE49-F238E27FC236}">
                <a16:creationId xmlns:a16="http://schemas.microsoft.com/office/drawing/2014/main" id="{6320B251-979E-3789-D28F-6ED4C5991D39}"/>
              </a:ext>
            </a:extLst>
          </p:cNvPr>
          <p:cNvSpPr/>
          <p:nvPr/>
        </p:nvSpPr>
        <p:spPr>
          <a:xfrm>
            <a:off x="465238"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3" name="Rectangle 22">
            <a:hlinkClick r:id="" action="ppaction://noaction">
              <a:snd r:embed="rId9" name="19_Eestaactivo.wav"/>
            </a:hlinkClick>
            <a:extLst>
              <a:ext uri="{FF2B5EF4-FFF2-40B4-BE49-F238E27FC236}">
                <a16:creationId xmlns:a16="http://schemas.microsoft.com/office/drawing/2014/main" id="{418EB584-1AF3-ACED-E80E-93FD55A0B847}"/>
              </a:ext>
            </a:extLst>
          </p:cNvPr>
          <p:cNvSpPr/>
          <p:nvPr/>
        </p:nvSpPr>
        <p:spPr>
          <a:xfrm>
            <a:off x="2550598"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pic>
        <p:nvPicPr>
          <p:cNvPr id="24" name="Picture 2" descr="Bolsa, Escuela, Mochila">
            <a:extLst>
              <a:ext uri="{FF2B5EF4-FFF2-40B4-BE49-F238E27FC236}">
                <a16:creationId xmlns:a16="http://schemas.microsoft.com/office/drawing/2014/main" id="{82A91E15-ACA3-B78B-D458-2EF374C1C7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6034" y="5376574"/>
            <a:ext cx="784133" cy="10265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 action="ppaction://noaction">
              <a:snd r:embed="rId9" name="19_Eestaactivo.wav"/>
            </a:hlinkClick>
            <a:extLst>
              <a:ext uri="{FF2B5EF4-FFF2-40B4-BE49-F238E27FC236}">
                <a16:creationId xmlns:a16="http://schemas.microsoft.com/office/drawing/2014/main" id="{7F4A1052-57A6-A6D2-64DB-D80027CB6A3C}"/>
              </a:ext>
            </a:extLst>
          </p:cNvPr>
          <p:cNvSpPr/>
          <p:nvPr/>
        </p:nvSpPr>
        <p:spPr>
          <a:xfrm>
            <a:off x="5225323" y="495621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6" name="Rectangle: Rounded Corners 25">
            <a:extLst>
              <a:ext uri="{FF2B5EF4-FFF2-40B4-BE49-F238E27FC236}">
                <a16:creationId xmlns:a16="http://schemas.microsoft.com/office/drawing/2014/main" id="{10E53D3C-8A94-6A35-7112-1FA3F954F583}"/>
              </a:ext>
            </a:extLst>
          </p:cNvPr>
          <p:cNvSpPr/>
          <p:nvPr/>
        </p:nvSpPr>
        <p:spPr>
          <a:xfrm>
            <a:off x="173055" y="4859907"/>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DF65D893-B046-833F-B388-D77AA7140C96}"/>
              </a:ext>
            </a:extLst>
          </p:cNvPr>
          <p:cNvSpPr/>
          <p:nvPr/>
        </p:nvSpPr>
        <p:spPr>
          <a:xfrm>
            <a:off x="4747612"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14" descr="Plátano, Fruta, Comida, Fruta Amarilla">
            <a:extLst>
              <a:ext uri="{FF2B5EF4-FFF2-40B4-BE49-F238E27FC236}">
                <a16:creationId xmlns:a16="http://schemas.microsoft.com/office/drawing/2014/main" id="{2A128F5F-171A-739C-821A-456F9B2D45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3753" y="5555521"/>
            <a:ext cx="1175959" cy="6686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Bicicleta, Pequeño, Vehículo, Ciclo">
            <a:extLst>
              <a:ext uri="{FF2B5EF4-FFF2-40B4-BE49-F238E27FC236}">
                <a16:creationId xmlns:a16="http://schemas.microsoft.com/office/drawing/2014/main" id="{86A30E75-A394-9D36-B4EE-0DA247C2C8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172" y="5601072"/>
            <a:ext cx="1190116" cy="9217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12B71BD-1698-B50B-1680-C234F4AAAD6C}"/>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pic>
        <p:nvPicPr>
          <p:cNvPr id="32" name="Graphic 31" descr="Teacher">
            <a:extLst>
              <a:ext uri="{FF2B5EF4-FFF2-40B4-BE49-F238E27FC236}">
                <a16:creationId xmlns:a16="http://schemas.microsoft.com/office/drawing/2014/main" id="{EE0457A5-17CD-6C85-F76F-B23BEE034E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01630" y="158335"/>
            <a:ext cx="914400" cy="914400"/>
          </a:xfrm>
          <a:prstGeom prst="rect">
            <a:avLst/>
          </a:prstGeom>
        </p:spPr>
      </p:pic>
      <p:sp>
        <p:nvSpPr>
          <p:cNvPr id="5" name="Speech Bubble: Rectangle with Corners Rounded 4">
            <a:hlinkClick r:id="" action="ppaction://noaction">
              <a:snd r:embed="rId15" name="t1_w10_fs3_1.wav"/>
            </a:hlinkClick>
            <a:extLst>
              <a:ext uri="{FF2B5EF4-FFF2-40B4-BE49-F238E27FC236}">
                <a16:creationId xmlns:a16="http://schemas.microsoft.com/office/drawing/2014/main" id="{E77D5A70-6402-8307-4827-E72D9DDD547C}"/>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spTree>
    <p:extLst>
      <p:ext uri="{BB962C8B-B14F-4D97-AF65-F5344CB8AC3E}">
        <p14:creationId xmlns:p14="http://schemas.microsoft.com/office/powerpoint/2010/main" val="4673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
                                        </p:tgtEl>
                                        <p:attrNameLst>
                                          <p:attrName>ppt_y</p:attrName>
                                        </p:attrNameLst>
                                      </p:cBhvr>
                                      <p:tavLst>
                                        <p:tav tm="0">
                                          <p:val>
                                            <p:strVal val="#ppt_y"/>
                                          </p:val>
                                        </p:tav>
                                        <p:tav tm="100000">
                                          <p:val>
                                            <p:strVal val="#ppt_y+1"/>
                                          </p:val>
                                        </p:tav>
                                      </p:tavLst>
                                    </p:anim>
                                    <p:set>
                                      <p:cBhvr>
                                        <p:cTn id="7" dur="1" fill="hold">
                                          <p:stCondLst>
                                            <p:cond delay="1000"/>
                                          </p:stCondLst>
                                        </p:cTn>
                                        <p:tgtEl>
                                          <p:spTgt spid="4"/>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13"/>
                                        </p:tgtEl>
                                        <p:attrNameLst>
                                          <p:attrName>ppt_y</p:attrName>
                                        </p:attrNameLst>
                                      </p:cBhvr>
                                      <p:tavLst>
                                        <p:tav tm="0">
                                          <p:val>
                                            <p:strVal val="#ppt_y"/>
                                          </p:val>
                                        </p:tav>
                                        <p:tav tm="100000">
                                          <p:val>
                                            <p:strVal val="#ppt_y+1"/>
                                          </p:val>
                                        </p:tav>
                                      </p:tavLst>
                                    </p:anim>
                                    <p:set>
                                      <p:cBhvr>
                                        <p:cTn id="11" dur="1" fill="hold">
                                          <p:stCondLst>
                                            <p:cond delay="1000"/>
                                          </p:stCondLst>
                                        </p:cTn>
                                        <p:tgtEl>
                                          <p:spTgt spid="13"/>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14"/>
                                        </p:tgtEl>
                                        <p:attrNameLst>
                                          <p:attrName>ppt_y</p:attrName>
                                        </p:attrNameLst>
                                      </p:cBhvr>
                                      <p:tavLst>
                                        <p:tav tm="0">
                                          <p:val>
                                            <p:strVal val="#ppt_y"/>
                                          </p:val>
                                        </p:tav>
                                        <p:tav tm="100000">
                                          <p:val>
                                            <p:strVal val="#ppt_y+1"/>
                                          </p:val>
                                        </p:tav>
                                      </p:tavLst>
                                    </p:anim>
                                    <p:set>
                                      <p:cBhvr>
                                        <p:cTn id="15" dur="1" fill="hold">
                                          <p:stCondLst>
                                            <p:cond delay="1200"/>
                                          </p:stCondLst>
                                        </p:cTn>
                                        <p:tgtEl>
                                          <p:spTgt spid="1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19" grpId="0" animBg="1"/>
      <p:bldP spid="22" grpId="0" animBg="1"/>
      <p:bldP spid="23"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31" name="TextBox 30">
            <a:extLst>
              <a:ext uri="{FF2B5EF4-FFF2-40B4-BE49-F238E27FC236}">
                <a16:creationId xmlns:a16="http://schemas.microsoft.com/office/drawing/2014/main" id="{312B71BD-1698-B50B-1680-C234F4AAAD6C}"/>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3</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pic>
        <p:nvPicPr>
          <p:cNvPr id="32" name="Graphic 31" descr="Teacher">
            <a:extLst>
              <a:ext uri="{FF2B5EF4-FFF2-40B4-BE49-F238E27FC236}">
                <a16:creationId xmlns:a16="http://schemas.microsoft.com/office/drawing/2014/main" id="{EE0457A5-17CD-6C85-F76F-B23BEE034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1630" y="158335"/>
            <a:ext cx="914400" cy="914400"/>
          </a:xfrm>
          <a:prstGeom prst="rect">
            <a:avLst/>
          </a:prstGeom>
        </p:spPr>
      </p:pic>
      <p:pic>
        <p:nvPicPr>
          <p:cNvPr id="5" name="Picture 4" descr="Escuela, Libro De Ejercicios, Estudiar">
            <a:extLst>
              <a:ext uri="{FF2B5EF4-FFF2-40B4-BE49-F238E27FC236}">
                <a16:creationId xmlns:a16="http://schemas.microsoft.com/office/drawing/2014/main" id="{C382892E-5828-7E68-669E-DC50344475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374" y="5117895"/>
            <a:ext cx="977425" cy="13083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5A507B-0C90-FC82-2DE0-F30870DB67CF}"/>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una amiga y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cuaderno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0" name="Google Shape;713;p54">
            <a:extLst>
              <a:ext uri="{FF2B5EF4-FFF2-40B4-BE49-F238E27FC236}">
                <a16:creationId xmlns:a16="http://schemas.microsoft.com/office/drawing/2014/main" id="{38F07D89-E8A0-37FD-8A22-02362CAD3618}"/>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34" name="Google Shape;714;p54">
            <a:extLst>
              <a:ext uri="{FF2B5EF4-FFF2-40B4-BE49-F238E27FC236}">
                <a16:creationId xmlns:a16="http://schemas.microsoft.com/office/drawing/2014/main" id="{5AA15EB6-E591-9822-57E4-BAFEED44DB62}"/>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35" name="Google Shape;715;p54">
            <a:extLst>
              <a:ext uri="{FF2B5EF4-FFF2-40B4-BE49-F238E27FC236}">
                <a16:creationId xmlns:a16="http://schemas.microsoft.com/office/drawing/2014/main" id="{58049D62-EB5B-7052-A022-875A102103F1}"/>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36" name="TextBox 35">
            <a:extLst>
              <a:ext uri="{FF2B5EF4-FFF2-40B4-BE49-F238E27FC236}">
                <a16:creationId xmlns:a16="http://schemas.microsoft.com/office/drawing/2014/main" id="{B5483113-029E-661F-FFCF-121EDB4103E3}"/>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37" name="Picture 2" descr="Pen, Write, Pencil, Writing Tool, Work, Message, Blue">
            <a:extLst>
              <a:ext uri="{FF2B5EF4-FFF2-40B4-BE49-F238E27FC236}">
                <a16:creationId xmlns:a16="http://schemas.microsoft.com/office/drawing/2014/main" id="{DB290B8A-C369-C09D-4F5A-A0A852654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9A513369-3E2E-241A-4DDE-AC763ED7CFF1}"/>
              </a:ext>
            </a:extLst>
          </p:cNvPr>
          <p:cNvSpPr txBox="1"/>
          <p:nvPr/>
        </p:nvSpPr>
        <p:spPr>
          <a:xfrm>
            <a:off x="1269637" y="144833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Tiene</a:t>
            </a:r>
          </a:p>
        </p:txBody>
      </p:sp>
      <p:sp>
        <p:nvSpPr>
          <p:cNvPr id="39" name="Rectangle 38">
            <a:extLst>
              <a:ext uri="{FF2B5EF4-FFF2-40B4-BE49-F238E27FC236}">
                <a16:creationId xmlns:a16="http://schemas.microsoft.com/office/drawing/2014/main" id="{0DDA14CC-238D-E5BD-89B4-72C8C196D323}"/>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40" name="Rectangle 39">
            <a:extLst>
              <a:ext uri="{FF2B5EF4-FFF2-40B4-BE49-F238E27FC236}">
                <a16:creationId xmlns:a16="http://schemas.microsoft.com/office/drawing/2014/main" id="{08D449C5-4120-D056-5332-32A9E565016D}"/>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41" name="Picture 2" descr="Check Mark, Checkbox, Check, Tick, Yes">
            <a:extLst>
              <a:ext uri="{FF2B5EF4-FFF2-40B4-BE49-F238E27FC236}">
                <a16:creationId xmlns:a16="http://schemas.microsoft.com/office/drawing/2014/main" id="{90EDB364-118D-1723-78AF-AF04B484A5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7483" y="295538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2" name="Google Shape;338;p8">
            <a:hlinkClick r:id="" action="ppaction://noaction">
              <a:snd r:embed="rId10" name="f 4_3.wav"/>
            </a:hlinkClick>
            <a:extLst>
              <a:ext uri="{FF2B5EF4-FFF2-40B4-BE49-F238E27FC236}">
                <a16:creationId xmlns:a16="http://schemas.microsoft.com/office/drawing/2014/main" id="{0401E943-F4BE-D348-79D8-5B3822F46F32}"/>
              </a:ext>
            </a:extLst>
          </p:cNvPr>
          <p:cNvPicPr preferRelativeResize="0"/>
          <p:nvPr/>
        </p:nvPicPr>
        <p:blipFill rotWithShape="1">
          <a:blip r:embed="rId11">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43" name="Rectangle 42">
            <a:hlinkClick r:id="" action="ppaction://noaction">
              <a:snd r:embed="rId12" name="19_Eestaactivo.wav"/>
            </a:hlinkClick>
            <a:extLst>
              <a:ext uri="{FF2B5EF4-FFF2-40B4-BE49-F238E27FC236}">
                <a16:creationId xmlns:a16="http://schemas.microsoft.com/office/drawing/2014/main" id="{9F2C1F7B-88F2-0EF9-744B-F240E6DBF6A4}"/>
              </a:ext>
            </a:extLst>
          </p:cNvPr>
          <p:cNvSpPr/>
          <p:nvPr/>
        </p:nvSpPr>
        <p:spPr>
          <a:xfrm>
            <a:off x="465238"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44" name="Rectangle 43">
            <a:hlinkClick r:id="" action="ppaction://noaction">
              <a:snd r:embed="rId12" name="19_Eestaactivo.wav"/>
            </a:hlinkClick>
            <a:extLst>
              <a:ext uri="{FF2B5EF4-FFF2-40B4-BE49-F238E27FC236}">
                <a16:creationId xmlns:a16="http://schemas.microsoft.com/office/drawing/2014/main" id="{F0698577-2E8B-3C00-1715-9185004FCA82}"/>
              </a:ext>
            </a:extLst>
          </p:cNvPr>
          <p:cNvSpPr/>
          <p:nvPr/>
        </p:nvSpPr>
        <p:spPr>
          <a:xfrm>
            <a:off x="2550598"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45" name="Rectangle 44">
            <a:hlinkClick r:id="" action="ppaction://noaction">
              <a:snd r:embed="rId12" name="19_Eestaactivo.wav"/>
            </a:hlinkClick>
            <a:extLst>
              <a:ext uri="{FF2B5EF4-FFF2-40B4-BE49-F238E27FC236}">
                <a16:creationId xmlns:a16="http://schemas.microsoft.com/office/drawing/2014/main" id="{B08FAE25-0570-DFEF-DE76-681F81B49764}"/>
              </a:ext>
            </a:extLst>
          </p:cNvPr>
          <p:cNvSpPr/>
          <p:nvPr/>
        </p:nvSpPr>
        <p:spPr>
          <a:xfrm>
            <a:off x="5009194" y="495621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46" name="Rectangle: Rounded Corners 45">
            <a:extLst>
              <a:ext uri="{FF2B5EF4-FFF2-40B4-BE49-F238E27FC236}">
                <a16:creationId xmlns:a16="http://schemas.microsoft.com/office/drawing/2014/main" id="{B0E26E63-407E-E2F8-2ACE-85B273B0D46C}"/>
              </a:ext>
            </a:extLst>
          </p:cNvPr>
          <p:cNvSpPr/>
          <p:nvPr/>
        </p:nvSpPr>
        <p:spPr>
          <a:xfrm>
            <a:off x="225368"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180453C7-0CA7-0D98-3E16-17299F6BAE66}"/>
              </a:ext>
            </a:extLst>
          </p:cNvPr>
          <p:cNvSpPr/>
          <p:nvPr/>
        </p:nvSpPr>
        <p:spPr>
          <a:xfrm>
            <a:off x="4764237"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descr="A picture containing toy, doll&#10;&#10;Description automatically generated">
            <a:extLst>
              <a:ext uri="{FF2B5EF4-FFF2-40B4-BE49-F238E27FC236}">
                <a16:creationId xmlns:a16="http://schemas.microsoft.com/office/drawing/2014/main" id="{2416E9F7-393F-9C0C-7C42-0B94C2C87C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61116" y="4859907"/>
            <a:ext cx="696505" cy="1575058"/>
          </a:xfrm>
          <a:prstGeom prst="rect">
            <a:avLst/>
          </a:prstGeom>
        </p:spPr>
      </p:pic>
      <p:pic>
        <p:nvPicPr>
          <p:cNvPr id="49" name="Picture 48" descr="A picture containing text, toy, doll&#10;&#10;Description automatically generated">
            <a:extLst>
              <a:ext uri="{FF2B5EF4-FFF2-40B4-BE49-F238E27FC236}">
                <a16:creationId xmlns:a16="http://schemas.microsoft.com/office/drawing/2014/main" id="{6E2D52B6-630D-F7FB-4B4E-7ADF81DDCBB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5655" y="4937286"/>
            <a:ext cx="912212" cy="1555965"/>
          </a:xfrm>
          <a:prstGeom prst="rect">
            <a:avLst/>
          </a:prstGeom>
        </p:spPr>
      </p:pic>
      <p:sp>
        <p:nvSpPr>
          <p:cNvPr id="3" name="Speech Bubble: Rectangle with Corners Rounded 2">
            <a:hlinkClick r:id="" action="ppaction://noaction">
              <a:snd r:embed="rId15" name="t1_w10_fs3_1.wav"/>
            </a:hlinkClick>
            <a:extLst>
              <a:ext uri="{FF2B5EF4-FFF2-40B4-BE49-F238E27FC236}">
                <a16:creationId xmlns:a16="http://schemas.microsoft.com/office/drawing/2014/main" id="{80781B0F-BB27-8F36-8328-FF2451262E66}"/>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spTree>
    <p:extLst>
      <p:ext uri="{BB962C8B-B14F-4D97-AF65-F5344CB8AC3E}">
        <p14:creationId xmlns:p14="http://schemas.microsoft.com/office/powerpoint/2010/main" val="12253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0"/>
                                        </p:tgtEl>
                                        <p:attrNameLst>
                                          <p:attrName>ppt_y</p:attrName>
                                        </p:attrNameLst>
                                      </p:cBhvr>
                                      <p:tavLst>
                                        <p:tav tm="0">
                                          <p:val>
                                            <p:strVal val="#ppt_y"/>
                                          </p:val>
                                        </p:tav>
                                        <p:tav tm="100000">
                                          <p:val>
                                            <p:strVal val="#ppt_y+1"/>
                                          </p:val>
                                        </p:tav>
                                      </p:tavLst>
                                    </p:anim>
                                    <p:set>
                                      <p:cBhvr>
                                        <p:cTn id="7" dur="1" fill="hold">
                                          <p:stCondLst>
                                            <p:cond delay="1000"/>
                                          </p:stCondLst>
                                        </p:cTn>
                                        <p:tgtEl>
                                          <p:spTgt spid="30"/>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4"/>
                                        </p:tgtEl>
                                        <p:attrNameLst>
                                          <p:attrName>ppt_y</p:attrName>
                                        </p:attrNameLst>
                                      </p:cBhvr>
                                      <p:tavLst>
                                        <p:tav tm="0">
                                          <p:val>
                                            <p:strVal val="#ppt_y"/>
                                          </p:val>
                                        </p:tav>
                                        <p:tav tm="100000">
                                          <p:val>
                                            <p:strVal val="#ppt_y+1"/>
                                          </p:val>
                                        </p:tav>
                                      </p:tavLst>
                                    </p:anim>
                                    <p:set>
                                      <p:cBhvr>
                                        <p:cTn id="11" dur="1" fill="hold">
                                          <p:stCondLst>
                                            <p:cond delay="1000"/>
                                          </p:stCondLst>
                                        </p:cTn>
                                        <p:tgtEl>
                                          <p:spTgt spid="34"/>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5"/>
                                        </p:tgtEl>
                                        <p:attrNameLst>
                                          <p:attrName>ppt_y</p:attrName>
                                        </p:attrNameLst>
                                      </p:cBhvr>
                                      <p:tavLst>
                                        <p:tav tm="0">
                                          <p:val>
                                            <p:strVal val="#ppt_y"/>
                                          </p:val>
                                        </p:tav>
                                        <p:tav tm="100000">
                                          <p:val>
                                            <p:strVal val="#ppt_y+1"/>
                                          </p:val>
                                        </p:tav>
                                      </p:tavLst>
                                    </p:anim>
                                    <p:set>
                                      <p:cBhvr>
                                        <p:cTn id="15" dur="1" fill="hold">
                                          <p:stCondLst>
                                            <p:cond delay="1200"/>
                                          </p:stCondLst>
                                        </p:cTn>
                                        <p:tgtEl>
                                          <p:spTgt spid="35"/>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ppt_x"/>
                                          </p:val>
                                        </p:tav>
                                        <p:tav tm="100000">
                                          <p:val>
                                            <p:strVal val="#ppt_x"/>
                                          </p:val>
                                        </p:tav>
                                      </p:tavLst>
                                    </p:anim>
                                    <p:anim calcmode="lin" valueType="num">
                                      <p:cBhvr additive="base">
                                        <p:cTn id="4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500" fill="hold"/>
                                        <p:tgtEl>
                                          <p:spTgt spid="47"/>
                                        </p:tgtEl>
                                        <p:attrNameLst>
                                          <p:attrName>ppt_x</p:attrName>
                                        </p:attrNameLst>
                                      </p:cBhvr>
                                      <p:tavLst>
                                        <p:tav tm="0">
                                          <p:val>
                                            <p:strVal val="#ppt_x"/>
                                          </p:val>
                                        </p:tav>
                                        <p:tav tm="100000">
                                          <p:val>
                                            <p:strVal val="#ppt_x"/>
                                          </p:val>
                                        </p:tav>
                                      </p:tavLst>
                                    </p:anim>
                                    <p:anim calcmode="lin" valueType="num">
                                      <p:cBhvr additive="base">
                                        <p:cTn id="7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P spid="40" grpId="0" animBg="1"/>
      <p:bldP spid="43"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31" name="TextBox 30">
            <a:extLst>
              <a:ext uri="{FF2B5EF4-FFF2-40B4-BE49-F238E27FC236}">
                <a16:creationId xmlns:a16="http://schemas.microsoft.com/office/drawing/2014/main" id="{312B71BD-1698-B50B-1680-C234F4AAAD6C}"/>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pic>
        <p:nvPicPr>
          <p:cNvPr id="32" name="Graphic 31" descr="Teacher">
            <a:extLst>
              <a:ext uri="{FF2B5EF4-FFF2-40B4-BE49-F238E27FC236}">
                <a16:creationId xmlns:a16="http://schemas.microsoft.com/office/drawing/2014/main" id="{EE0457A5-17CD-6C85-F76F-B23BEE034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1630" y="158335"/>
            <a:ext cx="914400" cy="914400"/>
          </a:xfrm>
          <a:prstGeom prst="rect">
            <a:avLst/>
          </a:prstGeom>
        </p:spPr>
      </p:pic>
      <p:sp>
        <p:nvSpPr>
          <p:cNvPr id="30" name="Google Shape;713;p54">
            <a:extLst>
              <a:ext uri="{FF2B5EF4-FFF2-40B4-BE49-F238E27FC236}">
                <a16:creationId xmlns:a16="http://schemas.microsoft.com/office/drawing/2014/main" id="{38F07D89-E8A0-37FD-8A22-02362CAD3618}"/>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34" name="Google Shape;714;p54">
            <a:extLst>
              <a:ext uri="{FF2B5EF4-FFF2-40B4-BE49-F238E27FC236}">
                <a16:creationId xmlns:a16="http://schemas.microsoft.com/office/drawing/2014/main" id="{5AA15EB6-E591-9822-57E4-BAFEED44DB62}"/>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35" name="Google Shape;715;p54">
            <a:extLst>
              <a:ext uri="{FF2B5EF4-FFF2-40B4-BE49-F238E27FC236}">
                <a16:creationId xmlns:a16="http://schemas.microsoft.com/office/drawing/2014/main" id="{58049D62-EB5B-7052-A022-875A102103F1}"/>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36" name="TextBox 35">
            <a:extLst>
              <a:ext uri="{FF2B5EF4-FFF2-40B4-BE49-F238E27FC236}">
                <a16:creationId xmlns:a16="http://schemas.microsoft.com/office/drawing/2014/main" id="{B5483113-029E-661F-FFCF-121EDB4103E3}"/>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37" name="Picture 2" descr="Pen, Write, Pencil, Writing Tool, Work, Message, Blue">
            <a:extLst>
              <a:ext uri="{FF2B5EF4-FFF2-40B4-BE49-F238E27FC236}">
                <a16:creationId xmlns:a16="http://schemas.microsoft.com/office/drawing/2014/main" id="{DB290B8A-C369-C09D-4F5A-A0A852654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F9F272F-3966-9A64-3D1A-D969B77C551C}"/>
              </a:ext>
            </a:extLst>
          </p:cNvPr>
          <p:cNvPicPr>
            <a:picLocks noChangeAspect="1"/>
          </p:cNvPicPr>
          <p:nvPr/>
        </p:nvPicPr>
        <p:blipFill>
          <a:blip r:embed="rId8"/>
          <a:stretch>
            <a:fillRect/>
          </a:stretch>
        </p:blipFill>
        <p:spPr>
          <a:xfrm>
            <a:off x="2956952" y="4933232"/>
            <a:ext cx="1045881" cy="1539589"/>
          </a:xfrm>
          <a:prstGeom prst="rect">
            <a:avLst/>
          </a:prstGeom>
        </p:spPr>
      </p:pic>
      <p:sp>
        <p:nvSpPr>
          <p:cNvPr id="4" name="TextBox 3">
            <a:extLst>
              <a:ext uri="{FF2B5EF4-FFF2-40B4-BE49-F238E27FC236}">
                <a16:creationId xmlns:a16="http://schemas.microsoft.com/office/drawing/2014/main" id="{FE0C52DA-530D-FF7A-E39E-78483AB6C0A0}"/>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gato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una pelota.</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Google Shape;713;p54">
            <a:extLst>
              <a:ext uri="{FF2B5EF4-FFF2-40B4-BE49-F238E27FC236}">
                <a16:creationId xmlns:a16="http://schemas.microsoft.com/office/drawing/2014/main" id="{402CDEBF-B1E2-69F4-1981-5B9561CBB6ED}"/>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4" name="Google Shape;714;p54">
            <a:extLst>
              <a:ext uri="{FF2B5EF4-FFF2-40B4-BE49-F238E27FC236}">
                <a16:creationId xmlns:a16="http://schemas.microsoft.com/office/drawing/2014/main" id="{9C2F5F5B-77A6-335A-D459-CBD58B3BABA5}"/>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5" name="Google Shape;715;p54">
            <a:extLst>
              <a:ext uri="{FF2B5EF4-FFF2-40B4-BE49-F238E27FC236}">
                <a16:creationId xmlns:a16="http://schemas.microsoft.com/office/drawing/2014/main" id="{5AAB85D3-CBFF-CF3D-F529-C67016BF0583}"/>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6" name="TextBox 15">
            <a:extLst>
              <a:ext uri="{FF2B5EF4-FFF2-40B4-BE49-F238E27FC236}">
                <a16:creationId xmlns:a16="http://schemas.microsoft.com/office/drawing/2014/main" id="{09FFE34D-5555-ED5E-3913-1F1770DA212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7" name="Picture 2" descr="Pen, Write, Pencil, Writing Tool, Work, Message, Blue">
            <a:extLst>
              <a:ext uri="{FF2B5EF4-FFF2-40B4-BE49-F238E27FC236}">
                <a16:creationId xmlns:a16="http://schemas.microsoft.com/office/drawing/2014/main" id="{A7E92E85-953D-36B0-2FD8-9809AB3E7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9EFFAA-22FD-2E80-4474-011A0C15F273}"/>
              </a:ext>
            </a:extLst>
          </p:cNvPr>
          <p:cNvSpPr txBox="1"/>
          <p:nvPr/>
        </p:nvSpPr>
        <p:spPr>
          <a:xfrm>
            <a:off x="1290368" y="1400406"/>
            <a:ext cx="12458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Tengo</a:t>
            </a:r>
          </a:p>
        </p:txBody>
      </p:sp>
      <p:sp>
        <p:nvSpPr>
          <p:cNvPr id="19" name="Rectangle 18">
            <a:extLst>
              <a:ext uri="{FF2B5EF4-FFF2-40B4-BE49-F238E27FC236}">
                <a16:creationId xmlns:a16="http://schemas.microsoft.com/office/drawing/2014/main" id="{02B8ED2B-324A-1DCB-41B7-3BE1E0306965}"/>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20" name="Rectangle 19">
            <a:extLst>
              <a:ext uri="{FF2B5EF4-FFF2-40B4-BE49-F238E27FC236}">
                <a16:creationId xmlns:a16="http://schemas.microsoft.com/office/drawing/2014/main" id="{5F7CAEA7-62A5-2647-DDD3-B439563EBB1B}"/>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21" name="Picture 2" descr="Check Mark, Checkbox, Check, Tick, Yes">
            <a:extLst>
              <a:ext uri="{FF2B5EF4-FFF2-40B4-BE49-F238E27FC236}">
                <a16:creationId xmlns:a16="http://schemas.microsoft.com/office/drawing/2014/main" id="{618FFD3C-6DBC-8FC9-B4BE-CB2A6CD5E7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7188" y="295538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2" name="Google Shape;338;p8">
            <a:hlinkClick r:id="" action="ppaction://noaction">
              <a:snd r:embed="rId10" name="f 4_4.wav"/>
            </a:hlinkClick>
            <a:extLst>
              <a:ext uri="{FF2B5EF4-FFF2-40B4-BE49-F238E27FC236}">
                <a16:creationId xmlns:a16="http://schemas.microsoft.com/office/drawing/2014/main" id="{80E43B1F-C10A-631D-147D-54AF70B6ECAC}"/>
              </a:ext>
            </a:extLst>
          </p:cNvPr>
          <p:cNvPicPr preferRelativeResize="0"/>
          <p:nvPr/>
        </p:nvPicPr>
        <p:blipFill rotWithShape="1">
          <a:blip r:embed="rId11">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23" name="Rectangle 22">
            <a:hlinkClick r:id="" action="ppaction://noaction">
              <a:snd r:embed="rId12" name="19_Eestaactivo.wav"/>
            </a:hlinkClick>
            <a:extLst>
              <a:ext uri="{FF2B5EF4-FFF2-40B4-BE49-F238E27FC236}">
                <a16:creationId xmlns:a16="http://schemas.microsoft.com/office/drawing/2014/main" id="{4BA2AA05-2013-D8EC-C953-F6B44FBA44B4}"/>
              </a:ext>
            </a:extLst>
          </p:cNvPr>
          <p:cNvSpPr/>
          <p:nvPr/>
        </p:nvSpPr>
        <p:spPr>
          <a:xfrm>
            <a:off x="465238"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4" name="Rectangle 23">
            <a:hlinkClick r:id="" action="ppaction://noaction">
              <a:snd r:embed="rId12" name="19_Eestaactivo.wav"/>
            </a:hlinkClick>
            <a:extLst>
              <a:ext uri="{FF2B5EF4-FFF2-40B4-BE49-F238E27FC236}">
                <a16:creationId xmlns:a16="http://schemas.microsoft.com/office/drawing/2014/main" id="{176D4306-DC56-F347-6525-BF9A03C5B22B}"/>
              </a:ext>
            </a:extLst>
          </p:cNvPr>
          <p:cNvSpPr/>
          <p:nvPr/>
        </p:nvSpPr>
        <p:spPr>
          <a:xfrm>
            <a:off x="2550598"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5" name="Rectangle: Rounded Corners 24">
            <a:extLst>
              <a:ext uri="{FF2B5EF4-FFF2-40B4-BE49-F238E27FC236}">
                <a16:creationId xmlns:a16="http://schemas.microsoft.com/office/drawing/2014/main" id="{A669DCD9-63B0-4BB7-9634-0E96E591FA43}"/>
              </a:ext>
            </a:extLst>
          </p:cNvPr>
          <p:cNvSpPr/>
          <p:nvPr/>
        </p:nvSpPr>
        <p:spPr>
          <a:xfrm>
            <a:off x="2364809" y="4859907"/>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C69B65B0-C6B3-F3E2-6C31-C673523A6B78}"/>
              </a:ext>
            </a:extLst>
          </p:cNvPr>
          <p:cNvSpPr/>
          <p:nvPr/>
        </p:nvSpPr>
        <p:spPr>
          <a:xfrm>
            <a:off x="4764237"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 descr="Cereza Confitada, Cereza, Postre, Fruta">
            <a:extLst>
              <a:ext uri="{FF2B5EF4-FFF2-40B4-BE49-F238E27FC236}">
                <a16:creationId xmlns:a16="http://schemas.microsoft.com/office/drawing/2014/main" id="{D7B548F9-69B4-2488-7A56-3C41E15200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0230" y="4999965"/>
            <a:ext cx="712526" cy="142505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Basketball, Ball, Sport, Orange Ball">
            <a:extLst>
              <a:ext uri="{FF2B5EF4-FFF2-40B4-BE49-F238E27FC236}">
                <a16:creationId xmlns:a16="http://schemas.microsoft.com/office/drawing/2014/main" id="{B541C386-C16C-D78A-49F6-92E2CAF5C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13479" y="5316469"/>
            <a:ext cx="1101799" cy="11017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hlinkClick r:id="" action="ppaction://noaction">
              <a:snd r:embed="rId12" name="19_Eestaactivo.wav"/>
            </a:hlinkClick>
            <a:extLst>
              <a:ext uri="{FF2B5EF4-FFF2-40B4-BE49-F238E27FC236}">
                <a16:creationId xmlns:a16="http://schemas.microsoft.com/office/drawing/2014/main" id="{07D1850A-EC88-DA72-705D-054AD08A41C6}"/>
              </a:ext>
            </a:extLst>
          </p:cNvPr>
          <p:cNvSpPr/>
          <p:nvPr/>
        </p:nvSpPr>
        <p:spPr>
          <a:xfrm>
            <a:off x="5042444" y="4972835"/>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5" name="Speech Bubble: Rectangle with Corners Rounded 4">
            <a:hlinkClick r:id="" action="ppaction://noaction">
              <a:snd r:embed="rId15" name="t1_w10_fs3_1.wav"/>
            </a:hlinkClick>
            <a:extLst>
              <a:ext uri="{FF2B5EF4-FFF2-40B4-BE49-F238E27FC236}">
                <a16:creationId xmlns:a16="http://schemas.microsoft.com/office/drawing/2014/main" id="{6CADE014-DA27-FEF3-DE04-BF934C9199CB}"/>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spTree>
    <p:extLst>
      <p:ext uri="{BB962C8B-B14F-4D97-AF65-F5344CB8AC3E}">
        <p14:creationId xmlns:p14="http://schemas.microsoft.com/office/powerpoint/2010/main" val="1527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0"/>
                                        </p:tgtEl>
                                        <p:attrNameLst>
                                          <p:attrName>ppt_y</p:attrName>
                                        </p:attrNameLst>
                                      </p:cBhvr>
                                      <p:tavLst>
                                        <p:tav tm="0">
                                          <p:val>
                                            <p:strVal val="#ppt_y"/>
                                          </p:val>
                                        </p:tav>
                                        <p:tav tm="100000">
                                          <p:val>
                                            <p:strVal val="#ppt_y+1"/>
                                          </p:val>
                                        </p:tav>
                                      </p:tavLst>
                                    </p:anim>
                                    <p:set>
                                      <p:cBhvr>
                                        <p:cTn id="7" dur="1" fill="hold">
                                          <p:stCondLst>
                                            <p:cond delay="1000"/>
                                          </p:stCondLst>
                                        </p:cTn>
                                        <p:tgtEl>
                                          <p:spTgt spid="30"/>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4"/>
                                        </p:tgtEl>
                                        <p:attrNameLst>
                                          <p:attrName>ppt_y</p:attrName>
                                        </p:attrNameLst>
                                      </p:cBhvr>
                                      <p:tavLst>
                                        <p:tav tm="0">
                                          <p:val>
                                            <p:strVal val="#ppt_y"/>
                                          </p:val>
                                        </p:tav>
                                        <p:tav tm="100000">
                                          <p:val>
                                            <p:strVal val="#ppt_y+1"/>
                                          </p:val>
                                        </p:tav>
                                      </p:tavLst>
                                    </p:anim>
                                    <p:set>
                                      <p:cBhvr>
                                        <p:cTn id="11" dur="1" fill="hold">
                                          <p:stCondLst>
                                            <p:cond delay="1000"/>
                                          </p:stCondLst>
                                        </p:cTn>
                                        <p:tgtEl>
                                          <p:spTgt spid="34"/>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5"/>
                                        </p:tgtEl>
                                        <p:attrNameLst>
                                          <p:attrName>ppt_y</p:attrName>
                                        </p:attrNameLst>
                                      </p:cBhvr>
                                      <p:tavLst>
                                        <p:tav tm="0">
                                          <p:val>
                                            <p:strVal val="#ppt_y"/>
                                          </p:val>
                                        </p:tav>
                                        <p:tav tm="100000">
                                          <p:val>
                                            <p:strVal val="#ppt_y+1"/>
                                          </p:val>
                                        </p:tav>
                                      </p:tavLst>
                                    </p:anim>
                                    <p:set>
                                      <p:cBhvr>
                                        <p:cTn id="15" dur="1" fill="hold">
                                          <p:stCondLst>
                                            <p:cond delay="1200"/>
                                          </p:stCondLst>
                                        </p:cTn>
                                        <p:tgtEl>
                                          <p:spTgt spid="35"/>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1000"/>
                                        <p:tgtEl>
                                          <p:spTgt spid="13"/>
                                        </p:tgtEl>
                                        <p:attrNameLst>
                                          <p:attrName>ppt_y</p:attrName>
                                        </p:attrNameLst>
                                      </p:cBhvr>
                                      <p:tavLst>
                                        <p:tav tm="0">
                                          <p:val>
                                            <p:strVal val="#ppt_y"/>
                                          </p:val>
                                        </p:tav>
                                        <p:tav tm="100000">
                                          <p:val>
                                            <p:strVal val="#ppt_y+1"/>
                                          </p:val>
                                        </p:tav>
                                      </p:tavLst>
                                    </p:anim>
                                    <p:set>
                                      <p:cBhvr>
                                        <p:cTn id="30" dur="1" fill="hold">
                                          <p:stCondLst>
                                            <p:cond delay="1000"/>
                                          </p:stCondLst>
                                        </p:cTn>
                                        <p:tgtEl>
                                          <p:spTgt spid="13"/>
                                        </p:tgtEl>
                                        <p:attrNameLst>
                                          <p:attrName>style.visibility</p:attrName>
                                        </p:attrNameLst>
                                      </p:cBhvr>
                                      <p:to>
                                        <p:strVal val="hidden"/>
                                      </p:to>
                                    </p:set>
                                  </p:childTnLst>
                                </p:cTn>
                              </p:par>
                            </p:childTnLst>
                          </p:cTn>
                        </p:par>
                        <p:par>
                          <p:cTn id="31" fill="hold">
                            <p:stCondLst>
                              <p:cond delay="1001"/>
                            </p:stCondLst>
                            <p:childTnLst>
                              <p:par>
                                <p:cTn id="32" presetID="2" presetClass="exit" presetSubtype="4" fill="hold" nodeType="afterEffect">
                                  <p:stCondLst>
                                    <p:cond delay="0"/>
                                  </p:stCondLst>
                                  <p:childTnLst>
                                    <p:anim calcmode="lin" valueType="num">
                                      <p:cBhvr additive="base">
                                        <p:cTn id="33" dur="1000"/>
                                        <p:tgtEl>
                                          <p:spTgt spid="14"/>
                                        </p:tgtEl>
                                        <p:attrNameLst>
                                          <p:attrName>ppt_y</p:attrName>
                                        </p:attrNameLst>
                                      </p:cBhvr>
                                      <p:tavLst>
                                        <p:tav tm="0">
                                          <p:val>
                                            <p:strVal val="#ppt_y"/>
                                          </p:val>
                                        </p:tav>
                                        <p:tav tm="100000">
                                          <p:val>
                                            <p:strVal val="#ppt_y+1"/>
                                          </p:val>
                                        </p:tav>
                                      </p:tavLst>
                                    </p:anim>
                                    <p:set>
                                      <p:cBhvr>
                                        <p:cTn id="34" dur="1" fill="hold">
                                          <p:stCondLst>
                                            <p:cond delay="1000"/>
                                          </p:stCondLst>
                                        </p:cTn>
                                        <p:tgtEl>
                                          <p:spTgt spid="14"/>
                                        </p:tgtEl>
                                        <p:attrNameLst>
                                          <p:attrName>style.visibility</p:attrName>
                                        </p:attrNameLst>
                                      </p:cBhvr>
                                      <p:to>
                                        <p:strVal val="hidden"/>
                                      </p:to>
                                    </p:set>
                                  </p:childTnLst>
                                </p:cTn>
                              </p:par>
                            </p:childTnLst>
                          </p:cTn>
                        </p:par>
                        <p:par>
                          <p:cTn id="35" fill="hold">
                            <p:stCondLst>
                              <p:cond delay="2002"/>
                            </p:stCondLst>
                            <p:childTnLst>
                              <p:par>
                                <p:cTn id="36" presetID="2" presetClass="exit" presetSubtype="4" fill="hold" nodeType="afterEffect">
                                  <p:stCondLst>
                                    <p:cond delay="0"/>
                                  </p:stCondLst>
                                  <p:childTnLst>
                                    <p:anim calcmode="lin" valueType="num">
                                      <p:cBhvr additive="base">
                                        <p:cTn id="37" dur="1200"/>
                                        <p:tgtEl>
                                          <p:spTgt spid="15"/>
                                        </p:tgtEl>
                                        <p:attrNameLst>
                                          <p:attrName>ppt_y</p:attrName>
                                        </p:attrNameLst>
                                      </p:cBhvr>
                                      <p:tavLst>
                                        <p:tav tm="0">
                                          <p:val>
                                            <p:strVal val="#ppt_y"/>
                                          </p:val>
                                        </p:tav>
                                        <p:tav tm="100000">
                                          <p:val>
                                            <p:strVal val="#ppt_y+1"/>
                                          </p:val>
                                        </p:tav>
                                      </p:tavLst>
                                    </p:anim>
                                    <p:set>
                                      <p:cBhvr>
                                        <p:cTn id="38" dur="1" fill="hold">
                                          <p:stCondLst>
                                            <p:cond delay="1200"/>
                                          </p:stCondLst>
                                        </p:cTn>
                                        <p:tgtEl>
                                          <p:spTgt spid="15"/>
                                        </p:tgtEl>
                                        <p:attrNameLst>
                                          <p:attrName>style.visibility</p:attrName>
                                        </p:attrNameLst>
                                      </p:cBhvr>
                                      <p:to>
                                        <p:strVal val="hidden"/>
                                      </p:to>
                                    </p:set>
                                  </p:childTnLst>
                                </p:cTn>
                              </p:par>
                            </p:childTnLst>
                          </p:cTn>
                        </p:par>
                        <p:par>
                          <p:cTn id="39" fill="hold">
                            <p:stCondLst>
                              <p:cond delay="3203"/>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3703"/>
                            </p:stCondLst>
                            <p:childTnLst>
                              <p:par>
                                <p:cTn id="45" presetID="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par>
                                <p:cTn id="88" presetID="10"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6" grpId="0" animBg="1"/>
      <p:bldP spid="18" grpId="0"/>
      <p:bldP spid="19" grpId="0" animBg="1"/>
      <p:bldP spid="20" grpId="0" animBg="1"/>
      <p:bldP spid="23" grpId="0" animBg="1"/>
      <p:bldP spid="24" grpId="0" animBg="1"/>
      <p:bldP spid="25" grpId="0" animBg="1"/>
      <p:bldP spid="26"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31" name="TextBox 30">
            <a:extLst>
              <a:ext uri="{FF2B5EF4-FFF2-40B4-BE49-F238E27FC236}">
                <a16:creationId xmlns:a16="http://schemas.microsoft.com/office/drawing/2014/main" id="{312B71BD-1698-B50B-1680-C234F4AAAD6C}"/>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pic>
        <p:nvPicPr>
          <p:cNvPr id="32" name="Graphic 31" descr="Teacher">
            <a:extLst>
              <a:ext uri="{FF2B5EF4-FFF2-40B4-BE49-F238E27FC236}">
                <a16:creationId xmlns:a16="http://schemas.microsoft.com/office/drawing/2014/main" id="{EE0457A5-17CD-6C85-F76F-B23BEE034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1630" y="158335"/>
            <a:ext cx="914400" cy="914400"/>
          </a:xfrm>
          <a:prstGeom prst="rect">
            <a:avLst/>
          </a:prstGeom>
        </p:spPr>
      </p:pic>
      <p:sp>
        <p:nvSpPr>
          <p:cNvPr id="5" name="TextBox 4">
            <a:extLst>
              <a:ext uri="{FF2B5EF4-FFF2-40B4-BE49-F238E27FC236}">
                <a16:creationId xmlns:a16="http://schemas.microsoft.com/office/drawing/2014/main" id="{946EE82E-5097-5014-4A97-8C0D442ED9A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bolígrafo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Google Shape;713;p54">
            <a:extLst>
              <a:ext uri="{FF2B5EF4-FFF2-40B4-BE49-F238E27FC236}">
                <a16:creationId xmlns:a16="http://schemas.microsoft.com/office/drawing/2014/main" id="{49B4187C-5934-4681-72E3-FE5F9A9252C6}"/>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38" name="Google Shape;714;p54">
            <a:extLst>
              <a:ext uri="{FF2B5EF4-FFF2-40B4-BE49-F238E27FC236}">
                <a16:creationId xmlns:a16="http://schemas.microsoft.com/office/drawing/2014/main" id="{8D491E1A-50B1-9E10-C880-7EEEB1A36243}"/>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39" name="Google Shape;715;p54">
            <a:extLst>
              <a:ext uri="{FF2B5EF4-FFF2-40B4-BE49-F238E27FC236}">
                <a16:creationId xmlns:a16="http://schemas.microsoft.com/office/drawing/2014/main" id="{613D28E0-203A-790F-8553-2C018B839828}"/>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40" name="TextBox 39">
            <a:extLst>
              <a:ext uri="{FF2B5EF4-FFF2-40B4-BE49-F238E27FC236}">
                <a16:creationId xmlns:a16="http://schemas.microsoft.com/office/drawing/2014/main" id="{D41875B6-96DC-6F66-B1DC-7AAC71D65FC2}"/>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41" name="Picture 2" descr="Pen, Write, Pencil, Writing Tool, Work, Message, Blue">
            <a:extLst>
              <a:ext uri="{FF2B5EF4-FFF2-40B4-BE49-F238E27FC236}">
                <a16:creationId xmlns:a16="http://schemas.microsoft.com/office/drawing/2014/main" id="{13AB4D6A-DB66-B4D9-2B84-6EA0E4CBF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E82C80E-53E0-C639-238A-182155A9A2B9}"/>
              </a:ext>
            </a:extLst>
          </p:cNvPr>
          <p:cNvSpPr txBox="1"/>
          <p:nvPr/>
        </p:nvSpPr>
        <p:spPr>
          <a:xfrm>
            <a:off x="1290368" y="1422552"/>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Tiene</a:t>
            </a:r>
          </a:p>
        </p:txBody>
      </p:sp>
      <p:sp>
        <p:nvSpPr>
          <p:cNvPr id="43" name="Rectangle 42">
            <a:extLst>
              <a:ext uri="{FF2B5EF4-FFF2-40B4-BE49-F238E27FC236}">
                <a16:creationId xmlns:a16="http://schemas.microsoft.com/office/drawing/2014/main" id="{152F7D88-1A17-F0EB-563E-043D53ED8E13}"/>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44" name="Rectangle 43">
            <a:extLst>
              <a:ext uri="{FF2B5EF4-FFF2-40B4-BE49-F238E27FC236}">
                <a16:creationId xmlns:a16="http://schemas.microsoft.com/office/drawing/2014/main" id="{419915F5-6E06-1DFA-5CCF-4428DDFF1A8B}"/>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45" name="Picture 2" descr="Check Mark, Checkbox, Check, Tick, Yes">
            <a:extLst>
              <a:ext uri="{FF2B5EF4-FFF2-40B4-BE49-F238E27FC236}">
                <a16:creationId xmlns:a16="http://schemas.microsoft.com/office/drawing/2014/main" id="{3DD733ED-A6F1-B6EE-8371-E3F06FD102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2861" y="3180421"/>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6" name="Google Shape;338;p8">
            <a:hlinkClick r:id="" action="ppaction://noaction">
              <a:snd r:embed="rId9" name="f 4_5.wav"/>
            </a:hlinkClick>
            <a:extLst>
              <a:ext uri="{FF2B5EF4-FFF2-40B4-BE49-F238E27FC236}">
                <a16:creationId xmlns:a16="http://schemas.microsoft.com/office/drawing/2014/main" id="{A95B02E8-7C9F-C1FE-1083-175461A9A3AC}"/>
              </a:ext>
            </a:extLst>
          </p:cNvPr>
          <p:cNvPicPr preferRelativeResize="0"/>
          <p:nvPr/>
        </p:nvPicPr>
        <p:blipFill rotWithShape="1">
          <a:blip r:embed="rId10">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47" name="Rectangle 46">
            <a:hlinkClick r:id="" action="ppaction://noaction">
              <a:snd r:embed="rId11" name="19_Eestaactivo.wav"/>
            </a:hlinkClick>
            <a:extLst>
              <a:ext uri="{FF2B5EF4-FFF2-40B4-BE49-F238E27FC236}">
                <a16:creationId xmlns:a16="http://schemas.microsoft.com/office/drawing/2014/main" id="{EABF9C7D-C59F-886C-7598-53E13A830930}"/>
              </a:ext>
            </a:extLst>
          </p:cNvPr>
          <p:cNvSpPr/>
          <p:nvPr/>
        </p:nvSpPr>
        <p:spPr>
          <a:xfrm>
            <a:off x="431994"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48" name="Rectangle 47">
            <a:hlinkClick r:id="" action="ppaction://noaction">
              <a:snd r:embed="rId11" name="19_Eestaactivo.wav"/>
            </a:hlinkClick>
            <a:extLst>
              <a:ext uri="{FF2B5EF4-FFF2-40B4-BE49-F238E27FC236}">
                <a16:creationId xmlns:a16="http://schemas.microsoft.com/office/drawing/2014/main" id="{61A36A67-95D1-9CB6-8165-9DD11D851858}"/>
              </a:ext>
            </a:extLst>
          </p:cNvPr>
          <p:cNvSpPr/>
          <p:nvPr/>
        </p:nvSpPr>
        <p:spPr>
          <a:xfrm>
            <a:off x="2866479"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49" name="Rectangle: Rounded Corners 48">
            <a:extLst>
              <a:ext uri="{FF2B5EF4-FFF2-40B4-BE49-F238E27FC236}">
                <a16:creationId xmlns:a16="http://schemas.microsoft.com/office/drawing/2014/main" id="{ECC26273-F957-FAF4-1ECD-3E945DAEDD26}"/>
              </a:ext>
            </a:extLst>
          </p:cNvPr>
          <p:cNvSpPr/>
          <p:nvPr/>
        </p:nvSpPr>
        <p:spPr>
          <a:xfrm>
            <a:off x="336505" y="4859907"/>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5D025F26-E7D3-D2A2-9BA6-1EE7698E9F07}"/>
              </a:ext>
            </a:extLst>
          </p:cNvPr>
          <p:cNvSpPr/>
          <p:nvPr/>
        </p:nvSpPr>
        <p:spPr>
          <a:xfrm>
            <a:off x="2735933"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hlinkClick r:id="" action="ppaction://noaction">
              <a:snd r:embed="rId11" name="19_Eestaactivo.wav"/>
            </a:hlinkClick>
            <a:extLst>
              <a:ext uri="{FF2B5EF4-FFF2-40B4-BE49-F238E27FC236}">
                <a16:creationId xmlns:a16="http://schemas.microsoft.com/office/drawing/2014/main" id="{26FE3617-AE4D-0A58-56EA-11C14C021EC8}"/>
              </a:ext>
            </a:extLst>
          </p:cNvPr>
          <p:cNvSpPr/>
          <p:nvPr/>
        </p:nvSpPr>
        <p:spPr>
          <a:xfrm>
            <a:off x="5358325" y="4972835"/>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52" name="Picture 51">
            <a:extLst>
              <a:ext uri="{FF2B5EF4-FFF2-40B4-BE49-F238E27FC236}">
                <a16:creationId xmlns:a16="http://schemas.microsoft.com/office/drawing/2014/main" id="{CB3B899F-8106-3E7A-8EE9-3B786E0B3214}"/>
              </a:ext>
            </a:extLst>
          </p:cNvPr>
          <p:cNvPicPr>
            <a:picLocks noChangeAspect="1"/>
          </p:cNvPicPr>
          <p:nvPr/>
        </p:nvPicPr>
        <p:blipFill>
          <a:blip r:embed="rId12"/>
          <a:stretch>
            <a:fillRect/>
          </a:stretch>
        </p:blipFill>
        <p:spPr>
          <a:xfrm rot="20500805">
            <a:off x="474347" y="5221834"/>
            <a:ext cx="1493760" cy="952272"/>
          </a:xfrm>
          <a:prstGeom prst="rect">
            <a:avLst/>
          </a:prstGeom>
        </p:spPr>
      </p:pic>
      <p:pic>
        <p:nvPicPr>
          <p:cNvPr id="53" name="Picture 6" descr="Cuna, Cama, Hospital, Paciente, Cuidado">
            <a:extLst>
              <a:ext uri="{FF2B5EF4-FFF2-40B4-BE49-F238E27FC236}">
                <a16:creationId xmlns:a16="http://schemas.microsoft.com/office/drawing/2014/main" id="{4CB52971-3A5C-7E4C-4F93-0B80000766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8550" y="5578744"/>
            <a:ext cx="1371075" cy="93607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Camara, Fotografia, Fotografía, Foto">
            <a:extLst>
              <a:ext uri="{FF2B5EF4-FFF2-40B4-BE49-F238E27FC236}">
                <a16:creationId xmlns:a16="http://schemas.microsoft.com/office/drawing/2014/main" id="{BB8D06A0-275F-B7E5-D3A3-C64BCE6705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2389" y="5440652"/>
            <a:ext cx="1377250" cy="944083"/>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hlinkClick r:id="" action="ppaction://noaction">
              <a:snd r:embed="rId15" name="t1_w10_fs3_1.wav"/>
            </a:hlinkClick>
            <a:extLst>
              <a:ext uri="{FF2B5EF4-FFF2-40B4-BE49-F238E27FC236}">
                <a16:creationId xmlns:a16="http://schemas.microsoft.com/office/drawing/2014/main" id="{F3C7EC24-57B5-55C7-B3CF-FA557160D121}"/>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spTree>
    <p:extLst>
      <p:ext uri="{BB962C8B-B14F-4D97-AF65-F5344CB8AC3E}">
        <p14:creationId xmlns:p14="http://schemas.microsoft.com/office/powerpoint/2010/main" val="27451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6"/>
                                        </p:tgtEl>
                                        <p:attrNameLst>
                                          <p:attrName>ppt_y</p:attrName>
                                        </p:attrNameLst>
                                      </p:cBhvr>
                                      <p:tavLst>
                                        <p:tav tm="0">
                                          <p:val>
                                            <p:strVal val="#ppt_y"/>
                                          </p:val>
                                        </p:tav>
                                        <p:tav tm="100000">
                                          <p:val>
                                            <p:strVal val="#ppt_y+1"/>
                                          </p:val>
                                        </p:tav>
                                      </p:tavLst>
                                    </p:anim>
                                    <p:set>
                                      <p:cBhvr>
                                        <p:cTn id="7" dur="1" fill="hold">
                                          <p:stCondLst>
                                            <p:cond delay="1000"/>
                                          </p:stCondLst>
                                        </p:cTn>
                                        <p:tgtEl>
                                          <p:spTgt spid="6"/>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8"/>
                                        </p:tgtEl>
                                        <p:attrNameLst>
                                          <p:attrName>ppt_y</p:attrName>
                                        </p:attrNameLst>
                                      </p:cBhvr>
                                      <p:tavLst>
                                        <p:tav tm="0">
                                          <p:val>
                                            <p:strVal val="#ppt_y"/>
                                          </p:val>
                                        </p:tav>
                                        <p:tav tm="100000">
                                          <p:val>
                                            <p:strVal val="#ppt_y+1"/>
                                          </p:val>
                                        </p:tav>
                                      </p:tavLst>
                                    </p:anim>
                                    <p:set>
                                      <p:cBhvr>
                                        <p:cTn id="11" dur="1" fill="hold">
                                          <p:stCondLst>
                                            <p:cond delay="1000"/>
                                          </p:stCondLst>
                                        </p:cTn>
                                        <p:tgtEl>
                                          <p:spTgt spid="38"/>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9"/>
                                        </p:tgtEl>
                                        <p:attrNameLst>
                                          <p:attrName>ppt_y</p:attrName>
                                        </p:attrNameLst>
                                      </p:cBhvr>
                                      <p:tavLst>
                                        <p:tav tm="0">
                                          <p:val>
                                            <p:strVal val="#ppt_y"/>
                                          </p:val>
                                        </p:tav>
                                        <p:tav tm="100000">
                                          <p:val>
                                            <p:strVal val="#ppt_y+1"/>
                                          </p:val>
                                        </p:tav>
                                      </p:tavLst>
                                    </p:anim>
                                    <p:set>
                                      <p:cBhvr>
                                        <p:cTn id="15" dur="1" fill="hold">
                                          <p:stCondLst>
                                            <p:cond delay="1200"/>
                                          </p:stCondLst>
                                        </p:cTn>
                                        <p:tgtEl>
                                          <p:spTgt spid="39"/>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ppt_x"/>
                                          </p:val>
                                        </p:tav>
                                        <p:tav tm="100000">
                                          <p:val>
                                            <p:strVal val="#ppt_x"/>
                                          </p:val>
                                        </p:tav>
                                      </p:tavLst>
                                    </p:anim>
                                    <p:anim calcmode="lin" valueType="num">
                                      <p:cBhvr additive="base">
                                        <p:cTn id="4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500" fill="hold"/>
                                        <p:tgtEl>
                                          <p:spTgt spid="49"/>
                                        </p:tgtEl>
                                        <p:attrNameLst>
                                          <p:attrName>ppt_x</p:attrName>
                                        </p:attrNameLst>
                                      </p:cBhvr>
                                      <p:tavLst>
                                        <p:tav tm="0">
                                          <p:val>
                                            <p:strVal val="#ppt_x"/>
                                          </p:val>
                                        </p:tav>
                                        <p:tav tm="100000">
                                          <p:val>
                                            <p:strVal val="#ppt_x"/>
                                          </p:val>
                                        </p:tav>
                                      </p:tavLst>
                                    </p:anim>
                                    <p:anim calcmode="lin" valueType="num">
                                      <p:cBhvr additive="base">
                                        <p:cTn id="7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additive="base">
                                        <p:cTn id="78" dur="500" fill="hold"/>
                                        <p:tgtEl>
                                          <p:spTgt spid="50"/>
                                        </p:tgtEl>
                                        <p:attrNameLst>
                                          <p:attrName>ppt_x</p:attrName>
                                        </p:attrNameLst>
                                      </p:cBhvr>
                                      <p:tavLst>
                                        <p:tav tm="0">
                                          <p:val>
                                            <p:strVal val="#ppt_x"/>
                                          </p:val>
                                        </p:tav>
                                        <p:tav tm="100000">
                                          <p:val>
                                            <p:strVal val="#ppt_x"/>
                                          </p:val>
                                        </p:tav>
                                      </p:tavLst>
                                    </p:anim>
                                    <p:anim calcmode="lin" valueType="num">
                                      <p:cBhvr additive="base">
                                        <p:cTn id="7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animBg="1"/>
      <p:bldP spid="44" grpId="0" animBg="1"/>
      <p:bldP spid="47" grpId="0" animBg="1"/>
      <p:bldP spid="48" grpId="0" animBg="1"/>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3FF919F-38D0-4D17-BC93-4F2EEE838DC0}"/>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640932" y="197059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125751"/>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pelota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089188"/>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794947" y="1758627"/>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1228002" y="4732362"/>
            <a:ext cx="1806311"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teléfono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04422"/>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303511" y="3506375"/>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cuaderno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704774" y="2766703"/>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 have a </a:t>
            </a:r>
            <a:b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(piece of) fruit and a phone.</a:t>
            </a: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234959" y="1823167"/>
            <a:ext cx="170060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fruta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702085" y="2766703"/>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Tengo una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fruta</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y un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teléfono</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85897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Graphic 2" descr="Teacher">
            <a:extLst>
              <a:ext uri="{FF2B5EF4-FFF2-40B4-BE49-F238E27FC236}">
                <a16:creationId xmlns:a16="http://schemas.microsoft.com/office/drawing/2014/main" id="{44D551DE-7839-3DEE-0C13-68C33BC59B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4" name="Speech Bubble: Rectangle with Corners Rounded 3">
            <a:hlinkClick r:id="" action="ppaction://noaction">
              <a:snd r:embed="rId7" name="t1_w10_fs4_1.wav"/>
            </a:hlinkClick>
            <a:extLst>
              <a:ext uri="{FF2B5EF4-FFF2-40B4-BE49-F238E27FC236}">
                <a16:creationId xmlns:a16="http://schemas.microsoft.com/office/drawing/2014/main" id="{1EEEE149-0A87-C5B2-D013-3B6CE3BA2F9F}"/>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2947CDA-A56D-32A1-BA94-ED1551E0C8EF}"/>
              </a:ext>
            </a:extLst>
          </p:cNvPr>
          <p:cNvSpPr txBox="1"/>
          <p:nvPr/>
        </p:nvSpPr>
        <p:spPr>
          <a:xfrm>
            <a:off x="7541388" y="855040"/>
            <a:ext cx="1641864"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1</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13" name="Google Shape;387;p19">
            <a:extLst>
              <a:ext uri="{FF2B5EF4-FFF2-40B4-BE49-F238E27FC236}">
                <a16:creationId xmlns:a16="http://schemas.microsoft.com/office/drawing/2014/main" id="{849BF496-233A-B1B4-9C42-B73CAB4E0559}"/>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14" name="Google Shape;389;p19">
            <a:extLst>
              <a:ext uri="{FF2B5EF4-FFF2-40B4-BE49-F238E27FC236}">
                <a16:creationId xmlns:a16="http://schemas.microsoft.com/office/drawing/2014/main" id="{D5D2A3ED-9350-7414-E675-2C96C1DD7D18}"/>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F8475337-B8C7-692C-E28C-72DC70938225}"/>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E87D281-F9F7-730D-5108-96F9DA870455}"/>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C6029392-40DC-1738-FA0D-18E5AFAF4C85}"/>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30" name="Google Shape;388;p19">
            <a:extLst>
              <a:ext uri="{FF2B5EF4-FFF2-40B4-BE49-F238E27FC236}">
                <a16:creationId xmlns:a16="http://schemas.microsoft.com/office/drawing/2014/main" id="{D0176CD3-3945-5FB9-A3EC-B61FD2417688}"/>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5BCA4D0B-19D1-FD07-1562-42D89E12403F}"/>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6418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7"/>
                                        </p:tgtEl>
                                        <p:attrNameLst>
                                          <p:attrName>ppt_w</p:attrName>
                                        </p:attrNameLst>
                                      </p:cBhvr>
                                      <p:tavLst>
                                        <p:tav tm="0">
                                          <p:val>
                                            <p:strVal val="ppt_w"/>
                                          </p:val>
                                        </p:tav>
                                        <p:tav tm="100000">
                                          <p:val>
                                            <p:fltVal val="0"/>
                                          </p:val>
                                        </p:tav>
                                      </p:tavLst>
                                    </p:anim>
                                    <p:anim calcmode="lin" valueType="num">
                                      <p:cBhvr>
                                        <p:cTn id="11" dur="500"/>
                                        <p:tgtEl>
                                          <p:spTgt spid="17"/>
                                        </p:tgtEl>
                                        <p:attrNameLst>
                                          <p:attrName>ppt_h</p:attrName>
                                        </p:attrNameLst>
                                      </p:cBhvr>
                                      <p:tavLst>
                                        <p:tav tm="0">
                                          <p:val>
                                            <p:strVal val="ppt_h"/>
                                          </p:val>
                                        </p:tav>
                                        <p:tav tm="100000">
                                          <p:val>
                                            <p:fltVal val="0"/>
                                          </p:val>
                                        </p:tav>
                                      </p:tavLst>
                                    </p:anim>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19"/>
                                        </p:tgtEl>
                                        <p:attrNameLst>
                                          <p:attrName>ppt_w</p:attrName>
                                        </p:attrNameLst>
                                      </p:cBhvr>
                                      <p:tavLst>
                                        <p:tav tm="0">
                                          <p:val>
                                            <p:strVal val="ppt_w"/>
                                          </p:val>
                                        </p:tav>
                                        <p:tav tm="100000">
                                          <p:val>
                                            <p:fltVal val="0"/>
                                          </p:val>
                                        </p:tav>
                                      </p:tavLst>
                                    </p:anim>
                                    <p:anim calcmode="lin" valueType="num">
                                      <p:cBhvr>
                                        <p:cTn id="16" dur="500"/>
                                        <p:tgtEl>
                                          <p:spTgt spid="19"/>
                                        </p:tgtEl>
                                        <p:attrNameLst>
                                          <p:attrName>ppt_h</p:attrName>
                                        </p:attrNameLst>
                                      </p:cBhvr>
                                      <p:tavLst>
                                        <p:tav tm="0">
                                          <p:val>
                                            <p:strVal val="ppt_h"/>
                                          </p:val>
                                        </p:tav>
                                        <p:tav tm="100000">
                                          <p:val>
                                            <p:fltVal val="0"/>
                                          </p:val>
                                        </p:tav>
                                      </p:tavLst>
                                    </p:anim>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22"/>
                                        </p:tgtEl>
                                        <p:attrNameLst>
                                          <p:attrName>ppt_w</p:attrName>
                                        </p:attrNameLst>
                                      </p:cBhvr>
                                      <p:tavLst>
                                        <p:tav tm="0">
                                          <p:val>
                                            <p:strVal val="ppt_w"/>
                                          </p:val>
                                        </p:tav>
                                        <p:tav tm="100000">
                                          <p:val>
                                            <p:fltVal val="0"/>
                                          </p:val>
                                        </p:tav>
                                      </p:tavLst>
                                    </p:anim>
                                    <p:anim calcmode="lin" valueType="num">
                                      <p:cBhvr>
                                        <p:cTn id="21" dur="500"/>
                                        <p:tgtEl>
                                          <p:spTgt spid="22"/>
                                        </p:tgtEl>
                                        <p:attrNameLst>
                                          <p:attrName>ppt_h</p:attrName>
                                        </p:attrNameLst>
                                      </p:cBhvr>
                                      <p:tavLst>
                                        <p:tav tm="0">
                                          <p:val>
                                            <p:strVal val="ppt_h"/>
                                          </p:val>
                                        </p:tav>
                                        <p:tav tm="100000">
                                          <p:val>
                                            <p:fltVal val="0"/>
                                          </p:val>
                                        </p:tav>
                                      </p:tavLst>
                                    </p:anim>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9"/>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20000"/>
                                        <p:tgtEl>
                                          <p:spTgt spid="30"/>
                                        </p:tgtEl>
                                      </p:cBhvr>
                                    </p:animEffect>
                                    <p:anim calcmode="lin" valueType="num">
                                      <p:cBhvr>
                                        <p:cTn id="33" dur="20000"/>
                                        <p:tgtEl>
                                          <p:spTgt spid="30"/>
                                        </p:tgtEl>
                                        <p:attrNameLst>
                                          <p:attrName>ppt_x</p:attrName>
                                        </p:attrNameLst>
                                      </p:cBhvr>
                                      <p:tavLst>
                                        <p:tav tm="0">
                                          <p:val>
                                            <p:strVal val="ppt_x"/>
                                          </p:val>
                                        </p:tav>
                                        <p:tav tm="100000">
                                          <p:val>
                                            <p:strVal val="ppt_x"/>
                                          </p:val>
                                        </p:tav>
                                      </p:tavLst>
                                    </p:anim>
                                    <p:anim calcmode="lin" valueType="num">
                                      <p:cBhvr>
                                        <p:cTn id="34" dur="20000"/>
                                        <p:tgtEl>
                                          <p:spTgt spid="30"/>
                                        </p:tgtEl>
                                        <p:attrNameLst>
                                          <p:attrName>ppt_y</p:attrName>
                                        </p:attrNameLst>
                                      </p:cBhvr>
                                      <p:tavLst>
                                        <p:tav tm="0">
                                          <p:val>
                                            <p:strVal val="ppt_y"/>
                                          </p:val>
                                        </p:tav>
                                        <p:tav tm="100000">
                                          <p:val>
                                            <p:strVal val="ppt_y+.1"/>
                                          </p:val>
                                        </p:tav>
                                      </p:tavLst>
                                    </p:anim>
                                    <p:set>
                                      <p:cBhvr>
                                        <p:cTn id="35"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19" grpId="0" animBg="1"/>
      <p:bldP spid="22" grpId="0" animBg="1"/>
      <p:bldP spid="23" grpId="0" animBg="1"/>
      <p:bldP spid="25"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2354</Words>
  <Application>Microsoft Office PowerPoint</Application>
  <PresentationFormat>Widescreen</PresentationFormat>
  <Paragraphs>512</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Century Gothic</vt:lpstr>
      <vt:lpstr>docs-Century Gothic</vt:lpstr>
      <vt:lpstr>Dreaming Outloud Pro</vt:lpstr>
      <vt:lpstr>Dreaming Outloud Script Pro</vt:lpstr>
      <vt:lpstr>Jumble</vt:lpstr>
      <vt:lpstr>Modern Love</vt:lpstr>
      <vt:lpstr>squeaky chalk sound</vt:lpstr>
      <vt:lpstr>Office Theme</vt:lpstr>
      <vt:lpstr>Saying what I and others have</vt:lpstr>
      <vt:lpstr>Follow up 1 </vt:lpstr>
      <vt:lpstr>Follow up 2: </vt:lpstr>
      <vt:lpstr>Follow up 3:</vt:lpstr>
      <vt:lpstr>Follow up 3:</vt:lpstr>
      <vt:lpstr>Follow up 3:</vt:lpstr>
      <vt:lpstr>Follow up 3:</vt:lpstr>
      <vt:lpstr>Follow up 3:</vt:lpstr>
      <vt:lpstr>Follow up 4: </vt:lpstr>
      <vt:lpstr>Follow up 4: </vt:lpstr>
      <vt:lpstr>Follow up 4: </vt:lpstr>
      <vt:lpstr>Follow up 4: </vt:lpstr>
      <vt:lpstr>Follow up 4: </vt:lpstr>
      <vt:lpstr>Follow up 4: </vt:lpstr>
      <vt:lpstr>Tener:</vt:lpstr>
      <vt:lpstr>Follow up 5: </vt:lpstr>
      <vt:lpstr>Follow up 5: </vt:lpstr>
      <vt:lpstr>Handout: 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 </dc:title>
  <dc:creator>Paula Vázquez-Valero</dc:creator>
  <cp:lastModifiedBy>Tom Dawes</cp:lastModifiedBy>
  <cp:revision>39</cp:revision>
  <dcterms:created xsi:type="dcterms:W3CDTF">2021-09-10T13:10:06Z</dcterms:created>
  <dcterms:modified xsi:type="dcterms:W3CDTF">2023-07-17T14:26:04Z</dcterms:modified>
</cp:coreProperties>
</file>