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517" r:id="rId3"/>
    <p:sldId id="391" r:id="rId4"/>
    <p:sldId id="518" r:id="rId5"/>
    <p:sldId id="523" r:id="rId6"/>
    <p:sldId id="524" r:id="rId7"/>
    <p:sldId id="525" r:id="rId8"/>
    <p:sldId id="526" r:id="rId9"/>
    <p:sldId id="494" r:id="rId10"/>
    <p:sldId id="511" r:id="rId11"/>
    <p:sldId id="512" r:id="rId12"/>
    <p:sldId id="513" r:id="rId13"/>
    <p:sldId id="514" r:id="rId14"/>
    <p:sldId id="515" r:id="rId15"/>
    <p:sldId id="504" r:id="rId16"/>
    <p:sldId id="491" r:id="rId17"/>
    <p:sldId id="390" r:id="rId18"/>
    <p:sldId id="5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FE2"/>
    <a:srgbClr val="B9E5EE"/>
    <a:srgbClr val="156891"/>
    <a:srgbClr val="BFE5EF"/>
    <a:srgbClr val="FF6699"/>
    <a:srgbClr val="87E3E1"/>
    <a:srgbClr val="FF3399"/>
    <a:srgbClr val="FF0066"/>
    <a:srgbClr val="32B498"/>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28EE8-02C7-4A9F-85BA-3B78F96A04B1}" v="312" dt="2023-06-30T18:42:15.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57814" autoAdjust="0"/>
  </p:normalViewPr>
  <p:slideViewPr>
    <p:cSldViewPr snapToGrid="0">
      <p:cViewPr varScale="1">
        <p:scale>
          <a:sx n="62" d="100"/>
          <a:sy n="62" d="100"/>
        </p:scale>
        <p:origin x="190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51628EE8-02C7-4A9F-85BA-3B78F96A04B1}"/>
    <pc:docChg chg="undo custSel addSld delSld modSld">
      <pc:chgData name="Paula Vázquez-Valero" userId="3a0e46d7-2099-40af-a155-aa45b68bfff3" providerId="ADAL" clId="{51628EE8-02C7-4A9F-85BA-3B78F96A04B1}" dt="2023-06-30T18:45:57.543" v="953" actId="20577"/>
      <pc:docMkLst>
        <pc:docMk/>
      </pc:docMkLst>
      <pc:sldChg chg="addSp modSp modNotesTx">
        <pc:chgData name="Paula Vázquez-Valero" userId="3a0e46d7-2099-40af-a155-aa45b68bfff3" providerId="ADAL" clId="{51628EE8-02C7-4A9F-85BA-3B78F96A04B1}" dt="2023-06-30T18:45:57.543" v="953" actId="20577"/>
        <pc:sldMkLst>
          <pc:docMk/>
          <pc:sldMk cId="0" sldId="257"/>
        </pc:sldMkLst>
        <pc:spChg chg="mod">
          <ac:chgData name="Paula Vázquez-Valero" userId="3a0e46d7-2099-40af-a155-aa45b68bfff3" providerId="ADAL" clId="{51628EE8-02C7-4A9F-85BA-3B78F96A04B1}" dt="2023-06-30T18:09:34.163" v="0"/>
          <ac:spMkLst>
            <pc:docMk/>
            <pc:sldMk cId="0" sldId="257"/>
            <ac:spMk id="6" creationId="{846AC886-E041-0D9F-6F7E-9C7E13F08DA4}"/>
          </ac:spMkLst>
        </pc:spChg>
        <pc:spChg chg="mod">
          <ac:chgData name="Paula Vázquez-Valero" userId="3a0e46d7-2099-40af-a155-aa45b68bfff3" providerId="ADAL" clId="{51628EE8-02C7-4A9F-85BA-3B78F96A04B1}" dt="2023-06-30T18:09:34.163" v="0"/>
          <ac:spMkLst>
            <pc:docMk/>
            <pc:sldMk cId="0" sldId="257"/>
            <ac:spMk id="10" creationId="{11E49131-8299-4ED2-AA3E-34DAAD481A84}"/>
          </ac:spMkLst>
        </pc:spChg>
        <pc:grpChg chg="add mod">
          <ac:chgData name="Paula Vázquez-Valero" userId="3a0e46d7-2099-40af-a155-aa45b68bfff3" providerId="ADAL" clId="{51628EE8-02C7-4A9F-85BA-3B78F96A04B1}" dt="2023-06-30T18:09:34.163" v="0"/>
          <ac:grpSpMkLst>
            <pc:docMk/>
            <pc:sldMk cId="0" sldId="257"/>
            <ac:grpSpMk id="4" creationId="{A521E1DE-9B2D-0604-2C2A-1AB8865F58C5}"/>
          </ac:grpSpMkLst>
        </pc:grpChg>
        <pc:grpChg chg="add mod">
          <ac:chgData name="Paula Vázquez-Valero" userId="3a0e46d7-2099-40af-a155-aa45b68bfff3" providerId="ADAL" clId="{51628EE8-02C7-4A9F-85BA-3B78F96A04B1}" dt="2023-06-30T18:09:34.163" v="0"/>
          <ac:grpSpMkLst>
            <pc:docMk/>
            <pc:sldMk cId="0" sldId="257"/>
            <ac:grpSpMk id="8" creationId="{A80F3F31-2527-5C01-BF8E-E40FA7844298}"/>
          </ac:grpSpMkLst>
        </pc:grpChg>
        <pc:picChg chg="add mod">
          <ac:chgData name="Paula Vázquez-Valero" userId="3a0e46d7-2099-40af-a155-aa45b68bfff3" providerId="ADAL" clId="{51628EE8-02C7-4A9F-85BA-3B78F96A04B1}" dt="2023-06-30T18:09:34.163" v="0"/>
          <ac:picMkLst>
            <pc:docMk/>
            <pc:sldMk cId="0" sldId="257"/>
            <ac:picMk id="3" creationId="{B6B1265F-82A4-6020-1427-BB144DD2DFAB}"/>
          </ac:picMkLst>
        </pc:picChg>
        <pc:picChg chg="mod">
          <ac:chgData name="Paula Vázquez-Valero" userId="3a0e46d7-2099-40af-a155-aa45b68bfff3" providerId="ADAL" clId="{51628EE8-02C7-4A9F-85BA-3B78F96A04B1}" dt="2023-06-30T18:09:34.163" v="0"/>
          <ac:picMkLst>
            <pc:docMk/>
            <pc:sldMk cId="0" sldId="257"/>
            <ac:picMk id="5" creationId="{62B4E149-D6EF-7B91-9C5E-2D91237F3923}"/>
          </ac:picMkLst>
        </pc:picChg>
        <pc:picChg chg="add mod">
          <ac:chgData name="Paula Vázquez-Valero" userId="3a0e46d7-2099-40af-a155-aa45b68bfff3" providerId="ADAL" clId="{51628EE8-02C7-4A9F-85BA-3B78F96A04B1}" dt="2023-06-30T18:09:34.163" v="0"/>
          <ac:picMkLst>
            <pc:docMk/>
            <pc:sldMk cId="0" sldId="257"/>
            <ac:picMk id="7" creationId="{33114D46-EE49-F218-8665-4AB566F6E42E}"/>
          </ac:picMkLst>
        </pc:picChg>
        <pc:picChg chg="mod">
          <ac:chgData name="Paula Vázquez-Valero" userId="3a0e46d7-2099-40af-a155-aa45b68bfff3" providerId="ADAL" clId="{51628EE8-02C7-4A9F-85BA-3B78F96A04B1}" dt="2023-06-30T18:09:34.163" v="0"/>
          <ac:picMkLst>
            <pc:docMk/>
            <pc:sldMk cId="0" sldId="257"/>
            <ac:picMk id="9" creationId="{3BFC717F-B65B-ABA7-945D-65A3AED7219B}"/>
          </ac:picMkLst>
        </pc:picChg>
        <pc:picChg chg="mod">
          <ac:chgData name="Paula Vázquez-Valero" userId="3a0e46d7-2099-40af-a155-aa45b68bfff3" providerId="ADAL" clId="{51628EE8-02C7-4A9F-85BA-3B78F96A04B1}" dt="2023-06-30T18:09:34.163" v="0"/>
          <ac:picMkLst>
            <pc:docMk/>
            <pc:sldMk cId="0" sldId="257"/>
            <ac:picMk id="11" creationId="{142D8E32-72AF-3544-7BA5-7FE88CFEDEAB}"/>
          </ac:picMkLst>
        </pc:picChg>
        <pc:picChg chg="mod">
          <ac:chgData name="Paula Vázquez-Valero" userId="3a0e46d7-2099-40af-a155-aa45b68bfff3" providerId="ADAL" clId="{51628EE8-02C7-4A9F-85BA-3B78F96A04B1}" dt="2023-06-30T18:09:34.163" v="0"/>
          <ac:picMkLst>
            <pc:docMk/>
            <pc:sldMk cId="0" sldId="257"/>
            <ac:picMk id="12" creationId="{E53C0459-A167-578B-DC61-A1AA0AF93F1C}"/>
          </ac:picMkLst>
        </pc:picChg>
        <pc:picChg chg="add mod">
          <ac:chgData name="Paula Vázquez-Valero" userId="3a0e46d7-2099-40af-a155-aa45b68bfff3" providerId="ADAL" clId="{51628EE8-02C7-4A9F-85BA-3B78F96A04B1}" dt="2023-06-30T18:09:34.163" v="0"/>
          <ac:picMkLst>
            <pc:docMk/>
            <pc:sldMk cId="0" sldId="257"/>
            <ac:picMk id="13" creationId="{D1AA7774-B000-B5C6-A9D3-4B3C2F631617}"/>
          </ac:picMkLst>
        </pc:picChg>
      </pc:sldChg>
      <pc:sldChg chg="addSp delSp modSp add mod delAnim modAnim">
        <pc:chgData name="Paula Vázquez-Valero" userId="3a0e46d7-2099-40af-a155-aa45b68bfff3" providerId="ADAL" clId="{51628EE8-02C7-4A9F-85BA-3B78F96A04B1}" dt="2023-06-30T18:40:59.764" v="864" actId="1076"/>
        <pc:sldMkLst>
          <pc:docMk/>
          <pc:sldMk cId="3420970712" sldId="390"/>
        </pc:sldMkLst>
        <pc:spChg chg="del">
          <ac:chgData name="Paula Vázquez-Valero" userId="3a0e46d7-2099-40af-a155-aa45b68bfff3" providerId="ADAL" clId="{51628EE8-02C7-4A9F-85BA-3B78F96A04B1}" dt="2023-06-30T18:39:59.074" v="847" actId="478"/>
          <ac:spMkLst>
            <pc:docMk/>
            <pc:sldMk cId="3420970712" sldId="390"/>
            <ac:spMk id="3" creationId="{61AE1902-77BA-2809-29E1-7825DAD89DC4}"/>
          </ac:spMkLst>
        </pc:spChg>
        <pc:spChg chg="del">
          <ac:chgData name="Paula Vázquez-Valero" userId="3a0e46d7-2099-40af-a155-aa45b68bfff3" providerId="ADAL" clId="{51628EE8-02C7-4A9F-85BA-3B78F96A04B1}" dt="2023-06-30T18:39:59.074" v="847" actId="478"/>
          <ac:spMkLst>
            <pc:docMk/>
            <pc:sldMk cId="3420970712" sldId="390"/>
            <ac:spMk id="4" creationId="{21923BC2-CCCB-FC33-83A1-A43C91303C15}"/>
          </ac:spMkLst>
        </pc:spChg>
        <pc:spChg chg="del">
          <ac:chgData name="Paula Vázquez-Valero" userId="3a0e46d7-2099-40af-a155-aa45b68bfff3" providerId="ADAL" clId="{51628EE8-02C7-4A9F-85BA-3B78F96A04B1}" dt="2023-06-30T18:39:59.074" v="847" actId="478"/>
          <ac:spMkLst>
            <pc:docMk/>
            <pc:sldMk cId="3420970712" sldId="390"/>
            <ac:spMk id="5" creationId="{C50A59E5-7AAE-E5A3-60D9-11B8E7174D94}"/>
          </ac:spMkLst>
        </pc:spChg>
        <pc:spChg chg="del">
          <ac:chgData name="Paula Vázquez-Valero" userId="3a0e46d7-2099-40af-a155-aa45b68bfff3" providerId="ADAL" clId="{51628EE8-02C7-4A9F-85BA-3B78F96A04B1}" dt="2023-06-30T18:39:59.074" v="847" actId="478"/>
          <ac:spMkLst>
            <pc:docMk/>
            <pc:sldMk cId="3420970712" sldId="390"/>
            <ac:spMk id="6" creationId="{5DD35C5D-2EF7-2933-555B-94B767146EBA}"/>
          </ac:spMkLst>
        </pc:spChg>
        <pc:spChg chg="del">
          <ac:chgData name="Paula Vázquez-Valero" userId="3a0e46d7-2099-40af-a155-aa45b68bfff3" providerId="ADAL" clId="{51628EE8-02C7-4A9F-85BA-3B78F96A04B1}" dt="2023-06-30T18:39:59.074" v="847" actId="478"/>
          <ac:spMkLst>
            <pc:docMk/>
            <pc:sldMk cId="3420970712" sldId="390"/>
            <ac:spMk id="7" creationId="{F77F8B26-DD49-AA11-A73C-5F33E773C4F7}"/>
          </ac:spMkLst>
        </pc:spChg>
        <pc:spChg chg="del">
          <ac:chgData name="Paula Vázquez-Valero" userId="3a0e46d7-2099-40af-a155-aa45b68bfff3" providerId="ADAL" clId="{51628EE8-02C7-4A9F-85BA-3B78F96A04B1}" dt="2023-06-30T18:39:59.074" v="847" actId="478"/>
          <ac:spMkLst>
            <pc:docMk/>
            <pc:sldMk cId="3420970712" sldId="390"/>
            <ac:spMk id="8" creationId="{EBCDE679-AAEF-6FC1-E113-C7D2D0292ADD}"/>
          </ac:spMkLst>
        </pc:spChg>
        <pc:spChg chg="del">
          <ac:chgData name="Paula Vázquez-Valero" userId="3a0e46d7-2099-40af-a155-aa45b68bfff3" providerId="ADAL" clId="{51628EE8-02C7-4A9F-85BA-3B78F96A04B1}" dt="2023-06-30T18:39:59.074" v="847" actId="478"/>
          <ac:spMkLst>
            <pc:docMk/>
            <pc:sldMk cId="3420970712" sldId="390"/>
            <ac:spMk id="9" creationId="{82ED0F77-E574-C7B5-EE72-F1BAB82536C2}"/>
          </ac:spMkLst>
        </pc:spChg>
        <pc:spChg chg="del">
          <ac:chgData name="Paula Vázquez-Valero" userId="3a0e46d7-2099-40af-a155-aa45b68bfff3" providerId="ADAL" clId="{51628EE8-02C7-4A9F-85BA-3B78F96A04B1}" dt="2023-06-30T18:39:59.074" v="847" actId="478"/>
          <ac:spMkLst>
            <pc:docMk/>
            <pc:sldMk cId="3420970712" sldId="390"/>
            <ac:spMk id="10" creationId="{CA8B528A-74BC-9D38-770E-E5455D895BBD}"/>
          </ac:spMkLst>
        </pc:spChg>
        <pc:spChg chg="del">
          <ac:chgData name="Paula Vázquez-Valero" userId="3a0e46d7-2099-40af-a155-aa45b68bfff3" providerId="ADAL" clId="{51628EE8-02C7-4A9F-85BA-3B78F96A04B1}" dt="2023-06-30T18:39:59.074" v="847" actId="478"/>
          <ac:spMkLst>
            <pc:docMk/>
            <pc:sldMk cId="3420970712" sldId="390"/>
            <ac:spMk id="19" creationId="{38036B5C-AFB7-19A6-8F9E-68F9BFA307F7}"/>
          </ac:spMkLst>
        </pc:spChg>
        <pc:spChg chg="del">
          <ac:chgData name="Paula Vázquez-Valero" userId="3a0e46d7-2099-40af-a155-aa45b68bfff3" providerId="ADAL" clId="{51628EE8-02C7-4A9F-85BA-3B78F96A04B1}" dt="2023-06-30T18:39:59.074" v="847" actId="478"/>
          <ac:spMkLst>
            <pc:docMk/>
            <pc:sldMk cId="3420970712" sldId="390"/>
            <ac:spMk id="20" creationId="{C160C8C6-134F-A10A-5489-0C04A4A65EDE}"/>
          </ac:spMkLst>
        </pc:spChg>
        <pc:spChg chg="del">
          <ac:chgData name="Paula Vázquez-Valero" userId="3a0e46d7-2099-40af-a155-aa45b68bfff3" providerId="ADAL" clId="{51628EE8-02C7-4A9F-85BA-3B78F96A04B1}" dt="2023-06-30T18:39:59.074" v="847" actId="478"/>
          <ac:spMkLst>
            <pc:docMk/>
            <pc:sldMk cId="3420970712" sldId="390"/>
            <ac:spMk id="21" creationId="{B49E062E-FA2E-84FA-563A-CBAAA3F48C5F}"/>
          </ac:spMkLst>
        </pc:spChg>
        <pc:spChg chg="del">
          <ac:chgData name="Paula Vázquez-Valero" userId="3a0e46d7-2099-40af-a155-aa45b68bfff3" providerId="ADAL" clId="{51628EE8-02C7-4A9F-85BA-3B78F96A04B1}" dt="2023-06-30T18:39:59.074" v="847" actId="478"/>
          <ac:spMkLst>
            <pc:docMk/>
            <pc:sldMk cId="3420970712" sldId="390"/>
            <ac:spMk id="22" creationId="{DCBFC511-03B1-FD7C-F9A4-9ED8B9194F23}"/>
          </ac:spMkLst>
        </pc:spChg>
        <pc:spChg chg="del">
          <ac:chgData name="Paula Vázquez-Valero" userId="3a0e46d7-2099-40af-a155-aa45b68bfff3" providerId="ADAL" clId="{51628EE8-02C7-4A9F-85BA-3B78F96A04B1}" dt="2023-06-30T18:39:59.074" v="847" actId="478"/>
          <ac:spMkLst>
            <pc:docMk/>
            <pc:sldMk cId="3420970712" sldId="390"/>
            <ac:spMk id="23" creationId="{AA2F12F7-B9F3-57F4-B442-DD98155409DC}"/>
          </ac:spMkLst>
        </pc:spChg>
        <pc:spChg chg="del">
          <ac:chgData name="Paula Vázquez-Valero" userId="3a0e46d7-2099-40af-a155-aa45b68bfff3" providerId="ADAL" clId="{51628EE8-02C7-4A9F-85BA-3B78F96A04B1}" dt="2023-06-30T18:39:59.074" v="847" actId="478"/>
          <ac:spMkLst>
            <pc:docMk/>
            <pc:sldMk cId="3420970712" sldId="390"/>
            <ac:spMk id="24" creationId="{44243A46-9060-5761-743A-0F896FF0A682}"/>
          </ac:spMkLst>
        </pc:spChg>
        <pc:spChg chg="del">
          <ac:chgData name="Paula Vázquez-Valero" userId="3a0e46d7-2099-40af-a155-aa45b68bfff3" providerId="ADAL" clId="{51628EE8-02C7-4A9F-85BA-3B78F96A04B1}" dt="2023-06-30T18:39:59.074" v="847" actId="478"/>
          <ac:spMkLst>
            <pc:docMk/>
            <pc:sldMk cId="3420970712" sldId="390"/>
            <ac:spMk id="25" creationId="{3B9E80BB-7558-D0BB-6282-734D52B7E6D7}"/>
          </ac:spMkLst>
        </pc:spChg>
        <pc:spChg chg="del">
          <ac:chgData name="Paula Vázquez-Valero" userId="3a0e46d7-2099-40af-a155-aa45b68bfff3" providerId="ADAL" clId="{51628EE8-02C7-4A9F-85BA-3B78F96A04B1}" dt="2023-06-30T18:39:59.074" v="847" actId="478"/>
          <ac:spMkLst>
            <pc:docMk/>
            <pc:sldMk cId="3420970712" sldId="390"/>
            <ac:spMk id="26" creationId="{3FFC2853-E59C-227E-1687-2B30EB65BBB0}"/>
          </ac:spMkLst>
        </pc:spChg>
        <pc:spChg chg="del">
          <ac:chgData name="Paula Vázquez-Valero" userId="3a0e46d7-2099-40af-a155-aa45b68bfff3" providerId="ADAL" clId="{51628EE8-02C7-4A9F-85BA-3B78F96A04B1}" dt="2023-06-30T18:39:59.074" v="847" actId="478"/>
          <ac:spMkLst>
            <pc:docMk/>
            <pc:sldMk cId="3420970712" sldId="390"/>
            <ac:spMk id="27" creationId="{6A9295EE-4938-53D6-40BE-2596819CA4F1}"/>
          </ac:spMkLst>
        </pc:spChg>
        <pc:spChg chg="del">
          <ac:chgData name="Paula Vázquez-Valero" userId="3a0e46d7-2099-40af-a155-aa45b68bfff3" providerId="ADAL" clId="{51628EE8-02C7-4A9F-85BA-3B78F96A04B1}" dt="2023-06-30T18:39:59.074" v="847" actId="478"/>
          <ac:spMkLst>
            <pc:docMk/>
            <pc:sldMk cId="3420970712" sldId="390"/>
            <ac:spMk id="28" creationId="{AE89D3E6-6A9F-1AA8-78B6-FA09B686E022}"/>
          </ac:spMkLst>
        </pc:spChg>
        <pc:spChg chg="del">
          <ac:chgData name="Paula Vázquez-Valero" userId="3a0e46d7-2099-40af-a155-aa45b68bfff3" providerId="ADAL" clId="{51628EE8-02C7-4A9F-85BA-3B78F96A04B1}" dt="2023-06-30T18:39:59.074" v="847" actId="478"/>
          <ac:spMkLst>
            <pc:docMk/>
            <pc:sldMk cId="3420970712" sldId="390"/>
            <ac:spMk id="29" creationId="{5D5A86A4-F672-C1C7-C973-5F4E0C2B9C4F}"/>
          </ac:spMkLst>
        </pc:spChg>
        <pc:spChg chg="del">
          <ac:chgData name="Paula Vázquez-Valero" userId="3a0e46d7-2099-40af-a155-aa45b68bfff3" providerId="ADAL" clId="{51628EE8-02C7-4A9F-85BA-3B78F96A04B1}" dt="2023-06-30T18:39:59.074" v="847" actId="478"/>
          <ac:spMkLst>
            <pc:docMk/>
            <pc:sldMk cId="3420970712" sldId="390"/>
            <ac:spMk id="30" creationId="{2692AD5B-0508-86B4-2AFA-3304494E47B9}"/>
          </ac:spMkLst>
        </pc:spChg>
        <pc:spChg chg="del">
          <ac:chgData name="Paula Vázquez-Valero" userId="3a0e46d7-2099-40af-a155-aa45b68bfff3" providerId="ADAL" clId="{51628EE8-02C7-4A9F-85BA-3B78F96A04B1}" dt="2023-06-30T18:39:59.074" v="847" actId="478"/>
          <ac:spMkLst>
            <pc:docMk/>
            <pc:sldMk cId="3420970712" sldId="390"/>
            <ac:spMk id="31" creationId="{E6CD4AB9-1928-3D1F-2449-FC24061DCF57}"/>
          </ac:spMkLst>
        </pc:spChg>
        <pc:spChg chg="add mod">
          <ac:chgData name="Paula Vázquez-Valero" userId="3a0e46d7-2099-40af-a155-aa45b68bfff3" providerId="ADAL" clId="{51628EE8-02C7-4A9F-85BA-3B78F96A04B1}" dt="2023-06-30T18:40:59.764" v="864" actId="1076"/>
          <ac:spMkLst>
            <pc:docMk/>
            <pc:sldMk cId="3420970712" sldId="390"/>
            <ac:spMk id="32" creationId="{DD4F248E-DF44-A221-B446-60DD59E6F40E}"/>
          </ac:spMkLst>
        </pc:spChg>
        <pc:spChg chg="add mod">
          <ac:chgData name="Paula Vázquez-Valero" userId="3a0e46d7-2099-40af-a155-aa45b68bfff3" providerId="ADAL" clId="{51628EE8-02C7-4A9F-85BA-3B78F96A04B1}" dt="2023-06-30T18:40:59.764" v="864" actId="1076"/>
          <ac:spMkLst>
            <pc:docMk/>
            <pc:sldMk cId="3420970712" sldId="390"/>
            <ac:spMk id="33" creationId="{AC91F74A-51C7-5FAF-90DB-F7894B87E675}"/>
          </ac:spMkLst>
        </pc:spChg>
        <pc:spChg chg="add mod">
          <ac:chgData name="Paula Vázquez-Valero" userId="3a0e46d7-2099-40af-a155-aa45b68bfff3" providerId="ADAL" clId="{51628EE8-02C7-4A9F-85BA-3B78F96A04B1}" dt="2023-06-30T18:40:59.764" v="864" actId="1076"/>
          <ac:spMkLst>
            <pc:docMk/>
            <pc:sldMk cId="3420970712" sldId="390"/>
            <ac:spMk id="34" creationId="{F2C8F22B-96EC-B0A8-A964-ACBC53DC0A8B}"/>
          </ac:spMkLst>
        </pc:spChg>
        <pc:spChg chg="add mod">
          <ac:chgData name="Paula Vázquez-Valero" userId="3a0e46d7-2099-40af-a155-aa45b68bfff3" providerId="ADAL" clId="{51628EE8-02C7-4A9F-85BA-3B78F96A04B1}" dt="2023-06-30T18:40:59.764" v="864" actId="1076"/>
          <ac:spMkLst>
            <pc:docMk/>
            <pc:sldMk cId="3420970712" sldId="390"/>
            <ac:spMk id="35" creationId="{7AF59A33-7747-C401-ACFB-6CDD9245437C}"/>
          </ac:spMkLst>
        </pc:spChg>
        <pc:spChg chg="add mod">
          <ac:chgData name="Paula Vázquez-Valero" userId="3a0e46d7-2099-40af-a155-aa45b68bfff3" providerId="ADAL" clId="{51628EE8-02C7-4A9F-85BA-3B78F96A04B1}" dt="2023-06-30T18:40:59.764" v="864" actId="1076"/>
          <ac:spMkLst>
            <pc:docMk/>
            <pc:sldMk cId="3420970712" sldId="390"/>
            <ac:spMk id="36" creationId="{29413011-489D-2CE2-9C03-A2BC14E4C396}"/>
          </ac:spMkLst>
        </pc:spChg>
        <pc:spChg chg="add mod">
          <ac:chgData name="Paula Vázquez-Valero" userId="3a0e46d7-2099-40af-a155-aa45b68bfff3" providerId="ADAL" clId="{51628EE8-02C7-4A9F-85BA-3B78F96A04B1}" dt="2023-06-30T18:40:59.764" v="864" actId="1076"/>
          <ac:spMkLst>
            <pc:docMk/>
            <pc:sldMk cId="3420970712" sldId="390"/>
            <ac:spMk id="37" creationId="{6D18EC8F-922B-B9F6-1399-FF96385F6EF1}"/>
          </ac:spMkLst>
        </pc:spChg>
        <pc:spChg chg="add mod">
          <ac:chgData name="Paula Vázquez-Valero" userId="3a0e46d7-2099-40af-a155-aa45b68bfff3" providerId="ADAL" clId="{51628EE8-02C7-4A9F-85BA-3B78F96A04B1}" dt="2023-06-30T18:40:59.764" v="864" actId="1076"/>
          <ac:spMkLst>
            <pc:docMk/>
            <pc:sldMk cId="3420970712" sldId="390"/>
            <ac:spMk id="38" creationId="{7FC247BC-D78C-16DC-B365-70D32830D007}"/>
          </ac:spMkLst>
        </pc:spChg>
        <pc:spChg chg="add mod">
          <ac:chgData name="Paula Vázquez-Valero" userId="3a0e46d7-2099-40af-a155-aa45b68bfff3" providerId="ADAL" clId="{51628EE8-02C7-4A9F-85BA-3B78F96A04B1}" dt="2023-06-30T18:40:59.764" v="864" actId="1076"/>
          <ac:spMkLst>
            <pc:docMk/>
            <pc:sldMk cId="3420970712" sldId="390"/>
            <ac:spMk id="39" creationId="{75BC2C2B-24B5-AB5B-0A2F-B06D1C2ED682}"/>
          </ac:spMkLst>
        </pc:spChg>
        <pc:spChg chg="add mod">
          <ac:chgData name="Paula Vázquez-Valero" userId="3a0e46d7-2099-40af-a155-aa45b68bfff3" providerId="ADAL" clId="{51628EE8-02C7-4A9F-85BA-3B78F96A04B1}" dt="2023-06-30T18:40:59.764" v="864" actId="1076"/>
          <ac:spMkLst>
            <pc:docMk/>
            <pc:sldMk cId="3420970712" sldId="390"/>
            <ac:spMk id="40" creationId="{ECFEF456-918F-37F7-42B6-9403E4D84996}"/>
          </ac:spMkLst>
        </pc:spChg>
        <pc:spChg chg="add mod">
          <ac:chgData name="Paula Vázquez-Valero" userId="3a0e46d7-2099-40af-a155-aa45b68bfff3" providerId="ADAL" clId="{51628EE8-02C7-4A9F-85BA-3B78F96A04B1}" dt="2023-06-30T18:40:59.764" v="864" actId="1076"/>
          <ac:spMkLst>
            <pc:docMk/>
            <pc:sldMk cId="3420970712" sldId="390"/>
            <ac:spMk id="41" creationId="{0D186A73-06DE-042D-83BF-67A2AA8747E8}"/>
          </ac:spMkLst>
        </pc:spChg>
        <pc:spChg chg="add mod">
          <ac:chgData name="Paula Vázquez-Valero" userId="3a0e46d7-2099-40af-a155-aa45b68bfff3" providerId="ADAL" clId="{51628EE8-02C7-4A9F-85BA-3B78F96A04B1}" dt="2023-06-30T18:40:59.764" v="864" actId="1076"/>
          <ac:spMkLst>
            <pc:docMk/>
            <pc:sldMk cId="3420970712" sldId="390"/>
            <ac:spMk id="42" creationId="{725F6681-F93C-3FDF-4147-244754A3EFA6}"/>
          </ac:spMkLst>
        </pc:spChg>
        <pc:spChg chg="add mod">
          <ac:chgData name="Paula Vázquez-Valero" userId="3a0e46d7-2099-40af-a155-aa45b68bfff3" providerId="ADAL" clId="{51628EE8-02C7-4A9F-85BA-3B78F96A04B1}" dt="2023-06-30T18:40:59.764" v="864" actId="1076"/>
          <ac:spMkLst>
            <pc:docMk/>
            <pc:sldMk cId="3420970712" sldId="390"/>
            <ac:spMk id="43" creationId="{60992FD4-89CF-DEB3-B7B1-76C19480A970}"/>
          </ac:spMkLst>
        </pc:spChg>
        <pc:spChg chg="add mod">
          <ac:chgData name="Paula Vázquez-Valero" userId="3a0e46d7-2099-40af-a155-aa45b68bfff3" providerId="ADAL" clId="{51628EE8-02C7-4A9F-85BA-3B78F96A04B1}" dt="2023-06-30T18:40:59.764" v="864" actId="1076"/>
          <ac:spMkLst>
            <pc:docMk/>
            <pc:sldMk cId="3420970712" sldId="390"/>
            <ac:spMk id="44" creationId="{4D515973-5E46-3709-7D90-F10FC47AA1DB}"/>
          </ac:spMkLst>
        </pc:spChg>
        <pc:spChg chg="add mod">
          <ac:chgData name="Paula Vázquez-Valero" userId="3a0e46d7-2099-40af-a155-aa45b68bfff3" providerId="ADAL" clId="{51628EE8-02C7-4A9F-85BA-3B78F96A04B1}" dt="2023-06-30T18:40:59.764" v="864" actId="1076"/>
          <ac:spMkLst>
            <pc:docMk/>
            <pc:sldMk cId="3420970712" sldId="390"/>
            <ac:spMk id="45" creationId="{2F1A78BB-CAF2-3844-C822-29952B13341B}"/>
          </ac:spMkLst>
        </pc:spChg>
        <pc:spChg chg="mod">
          <ac:chgData name="Paula Vázquez-Valero" userId="3a0e46d7-2099-40af-a155-aa45b68bfff3" providerId="ADAL" clId="{51628EE8-02C7-4A9F-85BA-3B78F96A04B1}" dt="2023-06-30T18:40:35.574" v="859" actId="1076"/>
          <ac:spMkLst>
            <pc:docMk/>
            <pc:sldMk cId="3420970712" sldId="390"/>
            <ac:spMk id="50" creationId="{7F5B45A5-73B9-46FE-AC33-C214F3F41212}"/>
          </ac:spMkLst>
        </pc:spChg>
        <pc:spChg chg="mod">
          <ac:chgData name="Paula Vázquez-Valero" userId="3a0e46d7-2099-40af-a155-aa45b68bfff3" providerId="ADAL" clId="{51628EE8-02C7-4A9F-85BA-3B78F96A04B1}" dt="2023-06-30T18:40:31.375" v="858" actId="1076"/>
          <ac:spMkLst>
            <pc:docMk/>
            <pc:sldMk cId="3420970712" sldId="390"/>
            <ac:spMk id="51" creationId="{7924FB65-556C-4609-B8E7-AB6620196134}"/>
          </ac:spMkLst>
        </pc:spChg>
        <pc:spChg chg="mod">
          <ac:chgData name="Paula Vázquez-Valero" userId="3a0e46d7-2099-40af-a155-aa45b68bfff3" providerId="ADAL" clId="{51628EE8-02C7-4A9F-85BA-3B78F96A04B1}" dt="2023-06-30T18:40:28.196" v="857" actId="1076"/>
          <ac:spMkLst>
            <pc:docMk/>
            <pc:sldMk cId="3420970712" sldId="390"/>
            <ac:spMk id="52" creationId="{D686FF35-8067-4595-BAF2-6F64F61A8A1B}"/>
          </ac:spMkLst>
        </pc:spChg>
        <pc:spChg chg="add mod">
          <ac:chgData name="Paula Vázquez-Valero" userId="3a0e46d7-2099-40af-a155-aa45b68bfff3" providerId="ADAL" clId="{51628EE8-02C7-4A9F-85BA-3B78F96A04B1}" dt="2023-06-30T18:40:59.764" v="864" actId="1076"/>
          <ac:spMkLst>
            <pc:docMk/>
            <pc:sldMk cId="3420970712" sldId="390"/>
            <ac:spMk id="53" creationId="{1D5F2BD8-694A-7750-A521-8F94AB15272D}"/>
          </ac:spMkLst>
        </pc:spChg>
        <pc:spChg chg="add mod">
          <ac:chgData name="Paula Vázquez-Valero" userId="3a0e46d7-2099-40af-a155-aa45b68bfff3" providerId="ADAL" clId="{51628EE8-02C7-4A9F-85BA-3B78F96A04B1}" dt="2023-06-30T18:40:59.764" v="864" actId="1076"/>
          <ac:spMkLst>
            <pc:docMk/>
            <pc:sldMk cId="3420970712" sldId="390"/>
            <ac:spMk id="54" creationId="{288C19F4-C7FA-6B98-9C2B-8260DECF0CAE}"/>
          </ac:spMkLst>
        </pc:spChg>
        <pc:spChg chg="add mod">
          <ac:chgData name="Paula Vázquez-Valero" userId="3a0e46d7-2099-40af-a155-aa45b68bfff3" providerId="ADAL" clId="{51628EE8-02C7-4A9F-85BA-3B78F96A04B1}" dt="2023-06-30T18:40:59.764" v="864" actId="1076"/>
          <ac:spMkLst>
            <pc:docMk/>
            <pc:sldMk cId="3420970712" sldId="390"/>
            <ac:spMk id="55" creationId="{1E9EA2A2-AEC5-7E75-26E3-1C993F161AB0}"/>
          </ac:spMkLst>
        </pc:spChg>
        <pc:spChg chg="add mod">
          <ac:chgData name="Paula Vázquez-Valero" userId="3a0e46d7-2099-40af-a155-aa45b68bfff3" providerId="ADAL" clId="{51628EE8-02C7-4A9F-85BA-3B78F96A04B1}" dt="2023-06-30T18:40:59.764" v="864" actId="1076"/>
          <ac:spMkLst>
            <pc:docMk/>
            <pc:sldMk cId="3420970712" sldId="390"/>
            <ac:spMk id="56" creationId="{EC44B1C9-A456-4CD9-4FDA-0744EA0F7EC6}"/>
          </ac:spMkLst>
        </pc:spChg>
        <pc:spChg chg="add mod">
          <ac:chgData name="Paula Vázquez-Valero" userId="3a0e46d7-2099-40af-a155-aa45b68bfff3" providerId="ADAL" clId="{51628EE8-02C7-4A9F-85BA-3B78F96A04B1}" dt="2023-06-30T18:40:59.764" v="864" actId="1076"/>
          <ac:spMkLst>
            <pc:docMk/>
            <pc:sldMk cId="3420970712" sldId="390"/>
            <ac:spMk id="57" creationId="{FD3C52EF-F23D-9BB4-DC43-D1C2D4F733BA}"/>
          </ac:spMkLst>
        </pc:spChg>
        <pc:spChg chg="add mod">
          <ac:chgData name="Paula Vázquez-Valero" userId="3a0e46d7-2099-40af-a155-aa45b68bfff3" providerId="ADAL" clId="{51628EE8-02C7-4A9F-85BA-3B78F96A04B1}" dt="2023-06-30T18:40:59.764" v="864" actId="1076"/>
          <ac:spMkLst>
            <pc:docMk/>
            <pc:sldMk cId="3420970712" sldId="390"/>
            <ac:spMk id="58" creationId="{5C82C928-918C-C99D-EB2A-754A13060CFD}"/>
          </ac:spMkLst>
        </pc:spChg>
        <pc:spChg chg="add mod">
          <ac:chgData name="Paula Vázquez-Valero" userId="3a0e46d7-2099-40af-a155-aa45b68bfff3" providerId="ADAL" clId="{51628EE8-02C7-4A9F-85BA-3B78F96A04B1}" dt="2023-06-30T18:40:59.764" v="864" actId="1076"/>
          <ac:spMkLst>
            <pc:docMk/>
            <pc:sldMk cId="3420970712" sldId="390"/>
            <ac:spMk id="59" creationId="{353682BA-DE33-E237-0205-8A282EAA4B85}"/>
          </ac:spMkLst>
        </pc:spChg>
        <pc:graphicFrameChg chg="mod modGraphic">
          <ac:chgData name="Paula Vázquez-Valero" userId="3a0e46d7-2099-40af-a155-aa45b68bfff3" providerId="ADAL" clId="{51628EE8-02C7-4A9F-85BA-3B78F96A04B1}" dt="2023-06-30T18:40:45.620" v="861" actId="404"/>
          <ac:graphicFrameMkLst>
            <pc:docMk/>
            <pc:sldMk cId="3420970712" sldId="390"/>
            <ac:graphicFrameMk id="46" creationId="{70062149-3061-4CB2-8160-B0D7A90806FF}"/>
          </ac:graphicFrameMkLst>
        </pc:graphicFrameChg>
      </pc:sldChg>
      <pc:sldChg chg="addSp delSp modSp mod modNotes">
        <pc:chgData name="Paula Vázquez-Valero" userId="3a0e46d7-2099-40af-a155-aa45b68bfff3" providerId="ADAL" clId="{51628EE8-02C7-4A9F-85BA-3B78F96A04B1}" dt="2023-06-30T18:39:25.804" v="843"/>
        <pc:sldMkLst>
          <pc:docMk/>
          <pc:sldMk cId="481295933" sldId="391"/>
        </pc:sldMkLst>
        <pc:spChg chg="add mod">
          <ac:chgData name="Paula Vázquez-Valero" userId="3a0e46d7-2099-40af-a155-aa45b68bfff3" providerId="ADAL" clId="{51628EE8-02C7-4A9F-85BA-3B78F96A04B1}" dt="2023-06-30T18:21:17.762" v="307" actId="1076"/>
          <ac:spMkLst>
            <pc:docMk/>
            <pc:sldMk cId="481295933" sldId="391"/>
            <ac:spMk id="9" creationId="{B2F9C6A2-0859-DD4E-32D6-0E0D220646C4}"/>
          </ac:spMkLst>
        </pc:spChg>
        <pc:spChg chg="del mod">
          <ac:chgData name="Paula Vázquez-Valero" userId="3a0e46d7-2099-40af-a155-aa45b68bfff3" providerId="ADAL" clId="{51628EE8-02C7-4A9F-85BA-3B78F96A04B1}" dt="2023-06-30T18:21:18.719" v="309"/>
          <ac:spMkLst>
            <pc:docMk/>
            <pc:sldMk cId="481295933" sldId="391"/>
            <ac:spMk id="27" creationId="{F7AD4758-32EB-4BBD-9B46-9C667E084541}"/>
          </ac:spMkLst>
        </pc:spChg>
        <pc:spChg chg="mod">
          <ac:chgData name="Paula Vázquez-Valero" userId="3a0e46d7-2099-40af-a155-aa45b68bfff3" providerId="ADAL" clId="{51628EE8-02C7-4A9F-85BA-3B78F96A04B1}" dt="2023-06-30T18:20:59.129" v="301" actId="1036"/>
          <ac:spMkLst>
            <pc:docMk/>
            <pc:sldMk cId="481295933" sldId="391"/>
            <ac:spMk id="57" creationId="{14F1385D-81FA-4BB9-B780-BF3B6FFFEEAE}"/>
          </ac:spMkLst>
        </pc:spChg>
        <pc:picChg chg="add mod">
          <ac:chgData name="Paula Vázquez-Valero" userId="3a0e46d7-2099-40af-a155-aa45b68bfff3" providerId="ADAL" clId="{51628EE8-02C7-4A9F-85BA-3B78F96A04B1}" dt="2023-06-30T18:21:17.762" v="307" actId="1076"/>
          <ac:picMkLst>
            <pc:docMk/>
            <pc:sldMk cId="481295933" sldId="391"/>
            <ac:picMk id="7" creationId="{481AED5D-565C-7301-3935-B3A23EEFBF1F}"/>
          </ac:picMkLst>
        </pc:picChg>
      </pc:sldChg>
      <pc:sldChg chg="delSp del mod delAnim">
        <pc:chgData name="Paula Vázquez-Valero" userId="3a0e46d7-2099-40af-a155-aa45b68bfff3" providerId="ADAL" clId="{51628EE8-02C7-4A9F-85BA-3B78F96A04B1}" dt="2023-06-30T18:41:07.343" v="865" actId="47"/>
        <pc:sldMkLst>
          <pc:docMk/>
          <pc:sldMk cId="3213183886" sldId="396"/>
        </pc:sldMkLst>
        <pc:spChg chg="del">
          <ac:chgData name="Paula Vázquez-Valero" userId="3a0e46d7-2099-40af-a155-aa45b68bfff3" providerId="ADAL" clId="{51628EE8-02C7-4A9F-85BA-3B78F96A04B1}" dt="2023-06-30T18:40:54.463" v="862" actId="21"/>
          <ac:spMkLst>
            <pc:docMk/>
            <pc:sldMk cId="3213183886" sldId="396"/>
            <ac:spMk id="37" creationId="{386BE9B3-3B7C-4363-84CC-77592CCC6430}"/>
          </ac:spMkLst>
        </pc:spChg>
        <pc:spChg chg="del">
          <ac:chgData name="Paula Vázquez-Valero" userId="3a0e46d7-2099-40af-a155-aa45b68bfff3" providerId="ADAL" clId="{51628EE8-02C7-4A9F-85BA-3B78F96A04B1}" dt="2023-06-30T18:40:54.463" v="862" actId="21"/>
          <ac:spMkLst>
            <pc:docMk/>
            <pc:sldMk cId="3213183886" sldId="396"/>
            <ac:spMk id="44" creationId="{53BFFAB9-BD6F-483A-BA31-69F0CFE7CF59}"/>
          </ac:spMkLst>
        </pc:spChg>
        <pc:spChg chg="del">
          <ac:chgData name="Paula Vázquez-Valero" userId="3a0e46d7-2099-40af-a155-aa45b68bfff3" providerId="ADAL" clId="{51628EE8-02C7-4A9F-85BA-3B78F96A04B1}" dt="2023-06-30T18:40:54.463" v="862" actId="21"/>
          <ac:spMkLst>
            <pc:docMk/>
            <pc:sldMk cId="3213183886" sldId="396"/>
            <ac:spMk id="45" creationId="{E40F2451-F5C0-4298-B801-AF41A32B63E5}"/>
          </ac:spMkLst>
        </pc:spChg>
        <pc:spChg chg="del">
          <ac:chgData name="Paula Vázquez-Valero" userId="3a0e46d7-2099-40af-a155-aa45b68bfff3" providerId="ADAL" clId="{51628EE8-02C7-4A9F-85BA-3B78F96A04B1}" dt="2023-06-30T18:40:54.463" v="862" actId="21"/>
          <ac:spMkLst>
            <pc:docMk/>
            <pc:sldMk cId="3213183886" sldId="396"/>
            <ac:spMk id="46" creationId="{57FD2F08-30DC-4C9F-BA52-04C95D630F6E}"/>
          </ac:spMkLst>
        </pc:spChg>
        <pc:spChg chg="del">
          <ac:chgData name="Paula Vázquez-Valero" userId="3a0e46d7-2099-40af-a155-aa45b68bfff3" providerId="ADAL" clId="{51628EE8-02C7-4A9F-85BA-3B78F96A04B1}" dt="2023-06-30T18:40:54.463" v="862" actId="21"/>
          <ac:spMkLst>
            <pc:docMk/>
            <pc:sldMk cId="3213183886" sldId="396"/>
            <ac:spMk id="47" creationId="{C1CA630B-9C61-4679-828A-7DEAC44F3D5E}"/>
          </ac:spMkLst>
        </pc:spChg>
        <pc:spChg chg="del">
          <ac:chgData name="Paula Vázquez-Valero" userId="3a0e46d7-2099-40af-a155-aa45b68bfff3" providerId="ADAL" clId="{51628EE8-02C7-4A9F-85BA-3B78F96A04B1}" dt="2023-06-30T18:40:54.463" v="862" actId="21"/>
          <ac:spMkLst>
            <pc:docMk/>
            <pc:sldMk cId="3213183886" sldId="396"/>
            <ac:spMk id="48" creationId="{D667456A-5F03-479A-87D5-4F68B203CB20}"/>
          </ac:spMkLst>
        </pc:spChg>
        <pc:spChg chg="del">
          <ac:chgData name="Paula Vázquez-Valero" userId="3a0e46d7-2099-40af-a155-aa45b68bfff3" providerId="ADAL" clId="{51628EE8-02C7-4A9F-85BA-3B78F96A04B1}" dt="2023-06-30T18:40:54.463" v="862" actId="21"/>
          <ac:spMkLst>
            <pc:docMk/>
            <pc:sldMk cId="3213183886" sldId="396"/>
            <ac:spMk id="49" creationId="{B4403CF1-2E19-4206-9421-6AC6475EC18A}"/>
          </ac:spMkLst>
        </pc:spChg>
        <pc:spChg chg="del">
          <ac:chgData name="Paula Vázquez-Valero" userId="3a0e46d7-2099-40af-a155-aa45b68bfff3" providerId="ADAL" clId="{51628EE8-02C7-4A9F-85BA-3B78F96A04B1}" dt="2023-06-30T18:40:54.463" v="862" actId="21"/>
          <ac:spMkLst>
            <pc:docMk/>
            <pc:sldMk cId="3213183886" sldId="396"/>
            <ac:spMk id="50" creationId="{032D31F7-8E5F-49EC-BC15-98A799DBD5BB}"/>
          </ac:spMkLst>
        </pc:spChg>
        <pc:spChg chg="del">
          <ac:chgData name="Paula Vázquez-Valero" userId="3a0e46d7-2099-40af-a155-aa45b68bfff3" providerId="ADAL" clId="{51628EE8-02C7-4A9F-85BA-3B78F96A04B1}" dt="2023-06-30T18:40:54.463" v="862" actId="21"/>
          <ac:spMkLst>
            <pc:docMk/>
            <pc:sldMk cId="3213183886" sldId="396"/>
            <ac:spMk id="51" creationId="{82A1550C-EE35-4F4D-9A10-005834D5EC68}"/>
          </ac:spMkLst>
        </pc:spChg>
        <pc:spChg chg="del">
          <ac:chgData name="Paula Vázquez-Valero" userId="3a0e46d7-2099-40af-a155-aa45b68bfff3" providerId="ADAL" clId="{51628EE8-02C7-4A9F-85BA-3B78F96A04B1}" dt="2023-06-30T18:40:54.463" v="862" actId="21"/>
          <ac:spMkLst>
            <pc:docMk/>
            <pc:sldMk cId="3213183886" sldId="396"/>
            <ac:spMk id="52" creationId="{BF9A454F-114A-4389-8F9C-BECA7D53AB95}"/>
          </ac:spMkLst>
        </pc:spChg>
        <pc:spChg chg="del">
          <ac:chgData name="Paula Vázquez-Valero" userId="3a0e46d7-2099-40af-a155-aa45b68bfff3" providerId="ADAL" clId="{51628EE8-02C7-4A9F-85BA-3B78F96A04B1}" dt="2023-06-30T18:40:54.463" v="862" actId="21"/>
          <ac:spMkLst>
            <pc:docMk/>
            <pc:sldMk cId="3213183886" sldId="396"/>
            <ac:spMk id="53" creationId="{AB181D37-C22E-41F3-B5C4-4BF1BF190546}"/>
          </ac:spMkLst>
        </pc:spChg>
        <pc:spChg chg="del">
          <ac:chgData name="Paula Vázquez-Valero" userId="3a0e46d7-2099-40af-a155-aa45b68bfff3" providerId="ADAL" clId="{51628EE8-02C7-4A9F-85BA-3B78F96A04B1}" dt="2023-06-30T18:40:54.463" v="862" actId="21"/>
          <ac:spMkLst>
            <pc:docMk/>
            <pc:sldMk cId="3213183886" sldId="396"/>
            <ac:spMk id="54" creationId="{EEF58BB2-0D34-4534-8A48-2D0708575D9D}"/>
          </ac:spMkLst>
        </pc:spChg>
        <pc:spChg chg="del">
          <ac:chgData name="Paula Vázquez-Valero" userId="3a0e46d7-2099-40af-a155-aa45b68bfff3" providerId="ADAL" clId="{51628EE8-02C7-4A9F-85BA-3B78F96A04B1}" dt="2023-06-30T18:40:54.463" v="862" actId="21"/>
          <ac:spMkLst>
            <pc:docMk/>
            <pc:sldMk cId="3213183886" sldId="396"/>
            <ac:spMk id="55" creationId="{1C318554-4470-40BD-89D0-B44EE21489DE}"/>
          </ac:spMkLst>
        </pc:spChg>
        <pc:spChg chg="del">
          <ac:chgData name="Paula Vázquez-Valero" userId="3a0e46d7-2099-40af-a155-aa45b68bfff3" providerId="ADAL" clId="{51628EE8-02C7-4A9F-85BA-3B78F96A04B1}" dt="2023-06-30T18:40:54.463" v="862" actId="21"/>
          <ac:spMkLst>
            <pc:docMk/>
            <pc:sldMk cId="3213183886" sldId="396"/>
            <ac:spMk id="56" creationId="{924AE806-0998-4101-8EDA-1AECF0305616}"/>
          </ac:spMkLst>
        </pc:spChg>
        <pc:spChg chg="del">
          <ac:chgData name="Paula Vázquez-Valero" userId="3a0e46d7-2099-40af-a155-aa45b68bfff3" providerId="ADAL" clId="{51628EE8-02C7-4A9F-85BA-3B78F96A04B1}" dt="2023-06-30T18:40:54.463" v="862" actId="21"/>
          <ac:spMkLst>
            <pc:docMk/>
            <pc:sldMk cId="3213183886" sldId="396"/>
            <ac:spMk id="57" creationId="{8EDF1EE4-90C4-4042-A71A-71E10CCBE4BA}"/>
          </ac:spMkLst>
        </pc:spChg>
        <pc:spChg chg="del">
          <ac:chgData name="Paula Vázquez-Valero" userId="3a0e46d7-2099-40af-a155-aa45b68bfff3" providerId="ADAL" clId="{51628EE8-02C7-4A9F-85BA-3B78F96A04B1}" dt="2023-06-30T18:40:54.463" v="862" actId="21"/>
          <ac:spMkLst>
            <pc:docMk/>
            <pc:sldMk cId="3213183886" sldId="396"/>
            <ac:spMk id="58" creationId="{203C22F9-CEE5-4698-85BE-71E6271DD6F9}"/>
          </ac:spMkLst>
        </pc:spChg>
        <pc:spChg chg="del">
          <ac:chgData name="Paula Vázquez-Valero" userId="3a0e46d7-2099-40af-a155-aa45b68bfff3" providerId="ADAL" clId="{51628EE8-02C7-4A9F-85BA-3B78F96A04B1}" dt="2023-06-30T18:40:54.463" v="862" actId="21"/>
          <ac:spMkLst>
            <pc:docMk/>
            <pc:sldMk cId="3213183886" sldId="396"/>
            <ac:spMk id="59" creationId="{31A3BEF8-F228-4836-83D2-8D110020BCD1}"/>
          </ac:spMkLst>
        </pc:spChg>
        <pc:spChg chg="del">
          <ac:chgData name="Paula Vázquez-Valero" userId="3a0e46d7-2099-40af-a155-aa45b68bfff3" providerId="ADAL" clId="{51628EE8-02C7-4A9F-85BA-3B78F96A04B1}" dt="2023-06-30T18:40:54.463" v="862" actId="21"/>
          <ac:spMkLst>
            <pc:docMk/>
            <pc:sldMk cId="3213183886" sldId="396"/>
            <ac:spMk id="60" creationId="{14D15127-E6CE-4759-8E7F-02D8E25A5D1E}"/>
          </ac:spMkLst>
        </pc:spChg>
        <pc:spChg chg="del">
          <ac:chgData name="Paula Vázquez-Valero" userId="3a0e46d7-2099-40af-a155-aa45b68bfff3" providerId="ADAL" clId="{51628EE8-02C7-4A9F-85BA-3B78F96A04B1}" dt="2023-06-30T18:40:54.463" v="862" actId="21"/>
          <ac:spMkLst>
            <pc:docMk/>
            <pc:sldMk cId="3213183886" sldId="396"/>
            <ac:spMk id="61" creationId="{D6497EBF-3B18-4DFA-A092-81BC27902688}"/>
          </ac:spMkLst>
        </pc:spChg>
        <pc:spChg chg="del">
          <ac:chgData name="Paula Vázquez-Valero" userId="3a0e46d7-2099-40af-a155-aa45b68bfff3" providerId="ADAL" clId="{51628EE8-02C7-4A9F-85BA-3B78F96A04B1}" dt="2023-06-30T18:40:54.463" v="862" actId="21"/>
          <ac:spMkLst>
            <pc:docMk/>
            <pc:sldMk cId="3213183886" sldId="396"/>
            <ac:spMk id="62" creationId="{14D76CAE-D5F3-411A-A3AE-5381FF310450}"/>
          </ac:spMkLst>
        </pc:spChg>
        <pc:spChg chg="del">
          <ac:chgData name="Paula Vázquez-Valero" userId="3a0e46d7-2099-40af-a155-aa45b68bfff3" providerId="ADAL" clId="{51628EE8-02C7-4A9F-85BA-3B78F96A04B1}" dt="2023-06-30T18:40:54.463" v="862" actId="21"/>
          <ac:spMkLst>
            <pc:docMk/>
            <pc:sldMk cId="3213183886" sldId="396"/>
            <ac:spMk id="63" creationId="{D1BA5EFC-75C0-4C32-935E-828784904568}"/>
          </ac:spMkLst>
        </pc:spChg>
      </pc:sldChg>
      <pc:sldChg chg="addSp delSp modSp mod">
        <pc:chgData name="Paula Vázquez-Valero" userId="3a0e46d7-2099-40af-a155-aa45b68bfff3" providerId="ADAL" clId="{51628EE8-02C7-4A9F-85BA-3B78F96A04B1}" dt="2023-06-30T18:36:45.261" v="842" actId="14100"/>
        <pc:sldMkLst>
          <pc:docMk/>
          <pc:sldMk cId="35592238" sldId="491"/>
        </pc:sldMkLst>
        <pc:spChg chg="add mod">
          <ac:chgData name="Paula Vázquez-Valero" userId="3a0e46d7-2099-40af-a155-aa45b68bfff3" providerId="ADAL" clId="{51628EE8-02C7-4A9F-85BA-3B78F96A04B1}" dt="2023-06-30T18:36:45.261" v="842" actId="14100"/>
          <ac:spMkLst>
            <pc:docMk/>
            <pc:sldMk cId="35592238" sldId="491"/>
            <ac:spMk id="4" creationId="{6961D776-9404-6982-DD29-69AEF21763BD}"/>
          </ac:spMkLst>
        </pc:spChg>
        <pc:spChg chg="del">
          <ac:chgData name="Paula Vázquez-Valero" userId="3a0e46d7-2099-40af-a155-aa45b68bfff3" providerId="ADAL" clId="{51628EE8-02C7-4A9F-85BA-3B78F96A04B1}" dt="2023-06-30T18:35:49.120" v="802" actId="478"/>
          <ac:spMkLst>
            <pc:docMk/>
            <pc:sldMk cId="35592238" sldId="491"/>
            <ac:spMk id="37" creationId="{868CA353-6B7B-44CA-92FB-9ACDF811AC62}"/>
          </ac:spMkLst>
        </pc:spChg>
        <pc:spChg chg="mod">
          <ac:chgData name="Paula Vázquez-Valero" userId="3a0e46d7-2099-40af-a155-aa45b68bfff3" providerId="ADAL" clId="{51628EE8-02C7-4A9F-85BA-3B78F96A04B1}" dt="2023-06-30T18:36:33.283" v="840" actId="1035"/>
          <ac:spMkLst>
            <pc:docMk/>
            <pc:sldMk cId="35592238" sldId="491"/>
            <ac:spMk id="68" creationId="{530756F7-0457-4CD5-B8DC-89652E5F65A7}"/>
          </ac:spMkLst>
        </pc:spChg>
        <pc:picChg chg="add mod">
          <ac:chgData name="Paula Vázquez-Valero" userId="3a0e46d7-2099-40af-a155-aa45b68bfff3" providerId="ADAL" clId="{51628EE8-02C7-4A9F-85BA-3B78F96A04B1}" dt="2023-06-30T18:35:49.933" v="803"/>
          <ac:picMkLst>
            <pc:docMk/>
            <pc:sldMk cId="35592238" sldId="491"/>
            <ac:picMk id="3" creationId="{54C255CB-9ECB-9A38-8029-FF1C89EE98DF}"/>
          </ac:picMkLst>
        </pc:picChg>
      </pc:sldChg>
      <pc:sldChg chg="addSp delSp modSp mod addAnim delAnim modAnim">
        <pc:chgData name="Paula Vázquez-Valero" userId="3a0e46d7-2099-40af-a155-aa45b68bfff3" providerId="ADAL" clId="{51628EE8-02C7-4A9F-85BA-3B78F96A04B1}" dt="2023-06-30T18:35:09.662" v="791" actId="207"/>
        <pc:sldMkLst>
          <pc:docMk/>
          <pc:sldMk cId="3641826144" sldId="494"/>
        </pc:sldMkLst>
        <pc:spChg chg="mod">
          <ac:chgData name="Paula Vázquez-Valero" userId="3a0e46d7-2099-40af-a155-aa45b68bfff3" providerId="ADAL" clId="{51628EE8-02C7-4A9F-85BA-3B78F96A04B1}" dt="2023-06-30T18:28:18.605" v="544" actId="20577"/>
          <ac:spMkLst>
            <pc:docMk/>
            <pc:sldMk cId="3641826144" sldId="494"/>
            <ac:spMk id="2" creationId="{3F9B81CA-49CF-4113-B92C-AF8FEDD23E30}"/>
          </ac:spMkLst>
        </pc:spChg>
        <pc:spChg chg="add mod">
          <ac:chgData name="Paula Vázquez-Valero" userId="3a0e46d7-2099-40af-a155-aa45b68bfff3" providerId="ADAL" clId="{51628EE8-02C7-4A9F-85BA-3B78F96A04B1}" dt="2023-06-30T18:28:05.674" v="533" actId="14100"/>
          <ac:spMkLst>
            <pc:docMk/>
            <pc:sldMk cId="3641826144" sldId="494"/>
            <ac:spMk id="4" creationId="{1EEEE149-0A87-C5B2-D013-3B6CE3BA2F9F}"/>
          </ac:spMkLst>
        </pc:spChg>
        <pc:spChg chg="add mod">
          <ac:chgData name="Paula Vázquez-Valero" userId="3a0e46d7-2099-40af-a155-aa45b68bfff3" providerId="ADAL" clId="{51628EE8-02C7-4A9F-85BA-3B78F96A04B1}" dt="2023-06-30T18:32:38.488" v="741" actId="20577"/>
          <ac:spMkLst>
            <pc:docMk/>
            <pc:sldMk cId="3641826144" sldId="494"/>
            <ac:spMk id="5" creationId="{92947CDA-A56D-32A1-BA94-ED1551E0C8EF}"/>
          </ac:spMkLst>
        </pc:spChg>
        <pc:spChg chg="add del mod">
          <ac:chgData name="Paula Vázquez-Valero" userId="3a0e46d7-2099-40af-a155-aa45b68bfff3" providerId="ADAL" clId="{51628EE8-02C7-4A9F-85BA-3B78F96A04B1}" dt="2023-06-30T18:34:13.098" v="744"/>
          <ac:spMkLst>
            <pc:docMk/>
            <pc:sldMk cId="3641826144" sldId="494"/>
            <ac:spMk id="6" creationId="{FCA59298-1533-65C1-193C-46EFB3210EDD}"/>
          </ac:spMkLst>
        </pc:spChg>
        <pc:spChg chg="add del mod">
          <ac:chgData name="Paula Vázquez-Valero" userId="3a0e46d7-2099-40af-a155-aa45b68bfff3" providerId="ADAL" clId="{51628EE8-02C7-4A9F-85BA-3B78F96A04B1}" dt="2023-06-30T18:34:13.098" v="744"/>
          <ac:spMkLst>
            <pc:docMk/>
            <pc:sldMk cId="3641826144" sldId="494"/>
            <ac:spMk id="10" creationId="{70D56172-5D0B-97E2-7005-6E9E29CD02BE}"/>
          </ac:spMkLst>
        </pc:spChg>
        <pc:spChg chg="add del mod">
          <ac:chgData name="Paula Vázquez-Valero" userId="3a0e46d7-2099-40af-a155-aa45b68bfff3" providerId="ADAL" clId="{51628EE8-02C7-4A9F-85BA-3B78F96A04B1}" dt="2023-06-30T18:34:13.098" v="744"/>
          <ac:spMkLst>
            <pc:docMk/>
            <pc:sldMk cId="3641826144" sldId="494"/>
            <ac:spMk id="11" creationId="{6C3FB831-5E8F-B042-4AC6-D84B25A135FB}"/>
          </ac:spMkLst>
        </pc:spChg>
        <pc:spChg chg="add del mod">
          <ac:chgData name="Paula Vázquez-Valero" userId="3a0e46d7-2099-40af-a155-aa45b68bfff3" providerId="ADAL" clId="{51628EE8-02C7-4A9F-85BA-3B78F96A04B1}" dt="2023-06-30T18:34:13.098" v="744"/>
          <ac:spMkLst>
            <pc:docMk/>
            <pc:sldMk cId="3641826144" sldId="494"/>
            <ac:spMk id="12" creationId="{D8B6E4C4-047D-437F-7982-36D227DFEC0F}"/>
          </ac:spMkLst>
        </pc:spChg>
        <pc:spChg chg="add mod">
          <ac:chgData name="Paula Vázquez-Valero" userId="3a0e46d7-2099-40af-a155-aa45b68bfff3" providerId="ADAL" clId="{51628EE8-02C7-4A9F-85BA-3B78F96A04B1}" dt="2023-06-30T18:34:29.871" v="747"/>
          <ac:spMkLst>
            <pc:docMk/>
            <pc:sldMk cId="3641826144" sldId="494"/>
            <ac:spMk id="13" creationId="{849BF496-233A-B1B4-9C42-B73CAB4E0559}"/>
          </ac:spMkLst>
        </pc:spChg>
        <pc:spChg chg="mod">
          <ac:chgData name="Paula Vázquez-Valero" userId="3a0e46d7-2099-40af-a155-aa45b68bfff3" providerId="ADAL" clId="{51628EE8-02C7-4A9F-85BA-3B78F96A04B1}" dt="2023-06-30T18:26:52.403" v="453" actId="1076"/>
          <ac:spMkLst>
            <pc:docMk/>
            <pc:sldMk cId="3641826144" sldId="494"/>
            <ac:spMk id="15" creationId="{03FF919F-38D0-4D17-BC93-4F2EEE838DC0}"/>
          </ac:spMkLst>
        </pc:spChg>
        <pc:spChg chg="mod">
          <ac:chgData name="Paula Vázquez-Valero" userId="3a0e46d7-2099-40af-a155-aa45b68bfff3" providerId="ADAL" clId="{51628EE8-02C7-4A9F-85BA-3B78F96A04B1}" dt="2023-06-30T18:27:05.977" v="457" actId="1076"/>
          <ac:spMkLst>
            <pc:docMk/>
            <pc:sldMk cId="3641826144" sldId="494"/>
            <ac:spMk id="16" creationId="{32C9C1D7-9487-4C91-BCF2-4DCEADFE93A3}"/>
          </ac:spMkLst>
        </pc:spChg>
        <pc:spChg chg="mod">
          <ac:chgData name="Paula Vázquez-Valero" userId="3a0e46d7-2099-40af-a155-aa45b68bfff3" providerId="ADAL" clId="{51628EE8-02C7-4A9F-85BA-3B78F96A04B1}" dt="2023-06-30T18:27:04.116" v="456" actId="1076"/>
          <ac:spMkLst>
            <pc:docMk/>
            <pc:sldMk cId="3641826144" sldId="494"/>
            <ac:spMk id="19" creationId="{8296E0CF-F954-41EF-A93C-8EE98D22C13E}"/>
          </ac:spMkLst>
        </pc:spChg>
        <pc:spChg chg="mod">
          <ac:chgData name="Paula Vázquez-Valero" userId="3a0e46d7-2099-40af-a155-aa45b68bfff3" providerId="ADAL" clId="{51628EE8-02C7-4A9F-85BA-3B78F96A04B1}" dt="2023-06-30T18:27:10.429" v="459" actId="1076"/>
          <ac:spMkLst>
            <pc:docMk/>
            <pc:sldMk cId="3641826144" sldId="494"/>
            <ac:spMk id="22" creationId="{659EB976-E81E-4B06-8955-421B95F07DD9}"/>
          </ac:spMkLst>
        </pc:spChg>
        <pc:spChg chg="mod">
          <ac:chgData name="Paula Vázquez-Valero" userId="3a0e46d7-2099-40af-a155-aa45b68bfff3" providerId="ADAL" clId="{51628EE8-02C7-4A9F-85BA-3B78F96A04B1}" dt="2023-06-30T18:27:02.029" v="455" actId="1076"/>
          <ac:spMkLst>
            <pc:docMk/>
            <pc:sldMk cId="3641826144" sldId="494"/>
            <ac:spMk id="23" creationId="{F39BC052-29E4-4F51-9887-0654D93F0CF2}"/>
          </ac:spMkLst>
        </pc:spChg>
        <pc:spChg chg="mod">
          <ac:chgData name="Paula Vázquez-Valero" userId="3a0e46d7-2099-40af-a155-aa45b68bfff3" providerId="ADAL" clId="{51628EE8-02C7-4A9F-85BA-3B78F96A04B1}" dt="2023-06-30T18:27:08.844" v="458" actId="1076"/>
          <ac:spMkLst>
            <pc:docMk/>
            <pc:sldMk cId="3641826144" sldId="494"/>
            <ac:spMk id="24" creationId="{43D71119-10BB-4EFC-B375-C3522A03A79D}"/>
          </ac:spMkLst>
        </pc:spChg>
        <pc:spChg chg="mod">
          <ac:chgData name="Paula Vázquez-Valero" userId="3a0e46d7-2099-40af-a155-aa45b68bfff3" providerId="ADAL" clId="{51628EE8-02C7-4A9F-85BA-3B78F96A04B1}" dt="2023-06-30T18:27:02.029" v="455" actId="1076"/>
          <ac:spMkLst>
            <pc:docMk/>
            <pc:sldMk cId="3641826144" sldId="494"/>
            <ac:spMk id="25" creationId="{703013B3-9E35-403C-9365-824964E59551}"/>
          </ac:spMkLst>
        </pc:spChg>
        <pc:spChg chg="add mod">
          <ac:chgData name="Paula Vázquez-Valero" userId="3a0e46d7-2099-40af-a155-aa45b68bfff3" providerId="ADAL" clId="{51628EE8-02C7-4A9F-85BA-3B78F96A04B1}" dt="2023-06-30T18:34:29.871" v="747"/>
          <ac:spMkLst>
            <pc:docMk/>
            <pc:sldMk cId="3641826144" sldId="494"/>
            <ac:spMk id="29" creationId="{C6029392-40DC-1738-FA0D-18E5AFAF4C85}"/>
          </ac:spMkLst>
        </pc:spChg>
        <pc:spChg chg="add mod">
          <ac:chgData name="Paula Vázquez-Valero" userId="3a0e46d7-2099-40af-a155-aa45b68bfff3" providerId="ADAL" clId="{51628EE8-02C7-4A9F-85BA-3B78F96A04B1}" dt="2023-06-30T18:35:09.662" v="791" actId="207"/>
          <ac:spMkLst>
            <pc:docMk/>
            <pc:sldMk cId="3641826144" sldId="494"/>
            <ac:spMk id="30" creationId="{D0176CD3-3945-5FB9-A3EC-B61FD2417688}"/>
          </ac:spMkLst>
        </pc:spChg>
        <pc:spChg chg="add mod">
          <ac:chgData name="Paula Vázquez-Valero" userId="3a0e46d7-2099-40af-a155-aa45b68bfff3" providerId="ADAL" clId="{51628EE8-02C7-4A9F-85BA-3B78F96A04B1}" dt="2023-06-30T18:34:45.848" v="750" actId="20577"/>
          <ac:spMkLst>
            <pc:docMk/>
            <pc:sldMk cId="3641826144" sldId="494"/>
            <ac:spMk id="31" creationId="{5BCA4D0B-19D1-FD07-1562-42D89E12403F}"/>
          </ac:spMkLst>
        </pc:spChg>
        <pc:spChg chg="add del">
          <ac:chgData name="Paula Vázquez-Valero" userId="3a0e46d7-2099-40af-a155-aa45b68bfff3" providerId="ADAL" clId="{51628EE8-02C7-4A9F-85BA-3B78F96A04B1}" dt="2023-06-30T18:34:29.555" v="746" actId="478"/>
          <ac:spMkLst>
            <pc:docMk/>
            <pc:sldMk cId="3641826144" sldId="494"/>
            <ac:spMk id="36" creationId="{5F6213C0-62DB-4319-A94B-90B12C64DB05}"/>
          </ac:spMkLst>
        </pc:spChg>
        <pc:spChg chg="add del">
          <ac:chgData name="Paula Vázquez-Valero" userId="3a0e46d7-2099-40af-a155-aa45b68bfff3" providerId="ADAL" clId="{51628EE8-02C7-4A9F-85BA-3B78F96A04B1}" dt="2023-06-30T18:34:29.555" v="746" actId="478"/>
          <ac:spMkLst>
            <pc:docMk/>
            <pc:sldMk cId="3641826144" sldId="494"/>
            <ac:spMk id="40" creationId="{37183A46-2902-4262-8802-4747275AD3ED}"/>
          </ac:spMkLst>
        </pc:spChg>
        <pc:spChg chg="add del">
          <ac:chgData name="Paula Vázquez-Valero" userId="3a0e46d7-2099-40af-a155-aa45b68bfff3" providerId="ADAL" clId="{51628EE8-02C7-4A9F-85BA-3B78F96A04B1}" dt="2023-06-30T18:34:29.555" v="746" actId="478"/>
          <ac:spMkLst>
            <pc:docMk/>
            <pc:sldMk cId="3641826144" sldId="494"/>
            <ac:spMk id="41" creationId="{45BF85B2-B661-4974-9994-1FED632C6457}"/>
          </ac:spMkLst>
        </pc:spChg>
        <pc:spChg chg="del">
          <ac:chgData name="Paula Vázquez-Valero" userId="3a0e46d7-2099-40af-a155-aa45b68bfff3" providerId="ADAL" clId="{51628EE8-02C7-4A9F-85BA-3B78F96A04B1}" dt="2023-06-30T18:27:19.506" v="460" actId="478"/>
          <ac:spMkLst>
            <pc:docMk/>
            <pc:sldMk cId="3641826144" sldId="494"/>
            <ac:spMk id="42" creationId="{3BC91A5E-F9E0-4920-BC49-13C3679DA993}"/>
          </ac:spMkLst>
        </pc:spChg>
        <pc:picChg chg="add mod">
          <ac:chgData name="Paula Vázquez-Valero" userId="3a0e46d7-2099-40af-a155-aa45b68bfff3" providerId="ADAL" clId="{51628EE8-02C7-4A9F-85BA-3B78F96A04B1}" dt="2023-06-30T18:28:20.423" v="548" actId="1036"/>
          <ac:picMkLst>
            <pc:docMk/>
            <pc:sldMk cId="3641826144" sldId="494"/>
            <ac:picMk id="3" creationId="{44D551DE-7839-3DEE-0C13-68C33BC59B3B}"/>
          </ac:picMkLst>
        </pc:picChg>
        <pc:picChg chg="mod">
          <ac:chgData name="Paula Vázquez-Valero" userId="3a0e46d7-2099-40af-a155-aa45b68bfff3" providerId="ADAL" clId="{51628EE8-02C7-4A9F-85BA-3B78F96A04B1}" dt="2023-06-30T18:28:17.029" v="543" actId="1035"/>
          <ac:picMkLst>
            <pc:docMk/>
            <pc:sldMk cId="3641826144" sldId="494"/>
            <ac:picMk id="48" creationId="{0A1F4D50-9C04-4F8C-AB0C-2F20DE8CC77E}"/>
          </ac:picMkLst>
        </pc:picChg>
        <pc:cxnChg chg="add del mod">
          <ac:chgData name="Paula Vázquez-Valero" userId="3a0e46d7-2099-40af-a155-aa45b68bfff3" providerId="ADAL" clId="{51628EE8-02C7-4A9F-85BA-3B78F96A04B1}" dt="2023-06-30T18:34:13.098" v="744"/>
          <ac:cxnSpMkLst>
            <pc:docMk/>
            <pc:sldMk cId="3641826144" sldId="494"/>
            <ac:cxnSpMk id="7" creationId="{E96FA89B-923A-0580-0806-098821E4FA93}"/>
          </ac:cxnSpMkLst>
        </pc:cxnChg>
        <pc:cxnChg chg="add del mod">
          <ac:chgData name="Paula Vázquez-Valero" userId="3a0e46d7-2099-40af-a155-aa45b68bfff3" providerId="ADAL" clId="{51628EE8-02C7-4A9F-85BA-3B78F96A04B1}" dt="2023-06-30T18:34:13.098" v="744"/>
          <ac:cxnSpMkLst>
            <pc:docMk/>
            <pc:sldMk cId="3641826144" sldId="494"/>
            <ac:cxnSpMk id="8" creationId="{76B02ED4-8D78-65B9-7EAA-38D3ED3D3839}"/>
          </ac:cxnSpMkLst>
        </pc:cxnChg>
        <pc:cxnChg chg="add del mod">
          <ac:chgData name="Paula Vázquez-Valero" userId="3a0e46d7-2099-40af-a155-aa45b68bfff3" providerId="ADAL" clId="{51628EE8-02C7-4A9F-85BA-3B78F96A04B1}" dt="2023-06-30T18:34:13.098" v="744"/>
          <ac:cxnSpMkLst>
            <pc:docMk/>
            <pc:sldMk cId="3641826144" sldId="494"/>
            <ac:cxnSpMk id="9" creationId="{4E009766-3489-F11C-234E-F2BACCB1EABE}"/>
          </ac:cxnSpMkLst>
        </pc:cxnChg>
        <pc:cxnChg chg="add mod">
          <ac:chgData name="Paula Vázquez-Valero" userId="3a0e46d7-2099-40af-a155-aa45b68bfff3" providerId="ADAL" clId="{51628EE8-02C7-4A9F-85BA-3B78F96A04B1}" dt="2023-06-30T18:34:29.871" v="747"/>
          <ac:cxnSpMkLst>
            <pc:docMk/>
            <pc:sldMk cId="3641826144" sldId="494"/>
            <ac:cxnSpMk id="14" creationId="{D5D2A3ED-9350-7414-E675-2C96C1DD7D18}"/>
          </ac:cxnSpMkLst>
        </pc:cxnChg>
        <pc:cxnChg chg="add mod">
          <ac:chgData name="Paula Vázquez-Valero" userId="3a0e46d7-2099-40af-a155-aa45b68bfff3" providerId="ADAL" clId="{51628EE8-02C7-4A9F-85BA-3B78F96A04B1}" dt="2023-06-30T18:34:29.871" v="747"/>
          <ac:cxnSpMkLst>
            <pc:docMk/>
            <pc:sldMk cId="3641826144" sldId="494"/>
            <ac:cxnSpMk id="27" creationId="{F8475337-B8C7-692C-E28C-72DC70938225}"/>
          </ac:cxnSpMkLst>
        </pc:cxnChg>
        <pc:cxnChg chg="add mod">
          <ac:chgData name="Paula Vázquez-Valero" userId="3a0e46d7-2099-40af-a155-aa45b68bfff3" providerId="ADAL" clId="{51628EE8-02C7-4A9F-85BA-3B78F96A04B1}" dt="2023-06-30T18:34:29.871" v="747"/>
          <ac:cxnSpMkLst>
            <pc:docMk/>
            <pc:sldMk cId="3641826144" sldId="494"/>
            <ac:cxnSpMk id="28" creationId="{DE87D281-F9F7-730D-5108-96F9DA870455}"/>
          </ac:cxnSpMkLst>
        </pc:cxnChg>
        <pc:cxnChg chg="add del">
          <ac:chgData name="Paula Vázquez-Valero" userId="3a0e46d7-2099-40af-a155-aa45b68bfff3" providerId="ADAL" clId="{51628EE8-02C7-4A9F-85BA-3B78F96A04B1}" dt="2023-06-30T18:34:29.555" v="746" actId="478"/>
          <ac:cxnSpMkLst>
            <pc:docMk/>
            <pc:sldMk cId="3641826144" sldId="494"/>
            <ac:cxnSpMk id="37" creationId="{ACD833F6-6EC7-4E52-9985-28FBBBD35BBC}"/>
          </ac:cxnSpMkLst>
        </pc:cxnChg>
        <pc:cxnChg chg="add del">
          <ac:chgData name="Paula Vázquez-Valero" userId="3a0e46d7-2099-40af-a155-aa45b68bfff3" providerId="ADAL" clId="{51628EE8-02C7-4A9F-85BA-3B78F96A04B1}" dt="2023-06-30T18:34:29.555" v="746" actId="478"/>
          <ac:cxnSpMkLst>
            <pc:docMk/>
            <pc:sldMk cId="3641826144" sldId="494"/>
            <ac:cxnSpMk id="38" creationId="{F40F36E0-1708-4740-A40D-1D1597B2524A}"/>
          </ac:cxnSpMkLst>
        </pc:cxnChg>
        <pc:cxnChg chg="add del">
          <ac:chgData name="Paula Vázquez-Valero" userId="3a0e46d7-2099-40af-a155-aa45b68bfff3" providerId="ADAL" clId="{51628EE8-02C7-4A9F-85BA-3B78F96A04B1}" dt="2023-06-30T18:34:29.555" v="746" actId="478"/>
          <ac:cxnSpMkLst>
            <pc:docMk/>
            <pc:sldMk cId="3641826144" sldId="494"/>
            <ac:cxnSpMk id="39" creationId="{E0D3D65E-2F77-4DBD-86C8-221832464D06}"/>
          </ac:cxnSpMkLst>
        </pc:cxnChg>
      </pc:sldChg>
      <pc:sldChg chg="addSp delSp modSp mod delAnim modAnim">
        <pc:chgData name="Paula Vázquez-Valero" userId="3a0e46d7-2099-40af-a155-aa45b68bfff3" providerId="ADAL" clId="{51628EE8-02C7-4A9F-85BA-3B78F96A04B1}" dt="2023-06-30T18:35:14.987" v="793"/>
        <pc:sldMkLst>
          <pc:docMk/>
          <pc:sldMk cId="2229926420" sldId="511"/>
        </pc:sldMkLst>
        <pc:spChg chg="mod">
          <ac:chgData name="Paula Vázquez-Valero" userId="3a0e46d7-2099-40af-a155-aa45b68bfff3" providerId="ADAL" clId="{51628EE8-02C7-4A9F-85BA-3B78F96A04B1}" dt="2023-06-30T18:28:48.010" v="578" actId="20577"/>
          <ac:spMkLst>
            <pc:docMk/>
            <pc:sldMk cId="2229926420" sldId="511"/>
            <ac:spMk id="2" creationId="{3F9B81CA-49CF-4113-B92C-AF8FEDD23E30}"/>
          </ac:spMkLst>
        </pc:spChg>
        <pc:spChg chg="add mod">
          <ac:chgData name="Paula Vázquez-Valero" userId="3a0e46d7-2099-40af-a155-aa45b68bfff3" providerId="ADAL" clId="{51628EE8-02C7-4A9F-85BA-3B78F96A04B1}" dt="2023-06-30T18:28:45.503" v="577"/>
          <ac:spMkLst>
            <pc:docMk/>
            <pc:sldMk cId="2229926420" sldId="511"/>
            <ac:spMk id="4" creationId="{382E3488-18ED-027B-D0C7-078156456AF8}"/>
          </ac:spMkLst>
        </pc:spChg>
        <pc:spChg chg="add mod">
          <ac:chgData name="Paula Vázquez-Valero" userId="3a0e46d7-2099-40af-a155-aa45b68bfff3" providerId="ADAL" clId="{51628EE8-02C7-4A9F-85BA-3B78F96A04B1}" dt="2023-06-30T18:28:45.503" v="577"/>
          <ac:spMkLst>
            <pc:docMk/>
            <pc:sldMk cId="2229926420" sldId="511"/>
            <ac:spMk id="6" creationId="{A925D076-9B90-5AF0-DDF8-2B6BF1B8F445}"/>
          </ac:spMkLst>
        </pc:spChg>
        <pc:spChg chg="add mod">
          <ac:chgData name="Paula Vázquez-Valero" userId="3a0e46d7-2099-40af-a155-aa45b68bfff3" providerId="ADAL" clId="{51628EE8-02C7-4A9F-85BA-3B78F96A04B1}" dt="2023-06-30T18:32:34.083" v="739" actId="20577"/>
          <ac:spMkLst>
            <pc:docMk/>
            <pc:sldMk cId="2229926420" sldId="511"/>
            <ac:spMk id="7" creationId="{29ED8AC0-F4C1-BBF7-5A8B-83EB72F51AF4}"/>
          </ac:spMkLst>
        </pc:spChg>
        <pc:spChg chg="add mod">
          <ac:chgData name="Paula Vázquez-Valero" userId="3a0e46d7-2099-40af-a155-aa45b68bfff3" providerId="ADAL" clId="{51628EE8-02C7-4A9F-85BA-3B78F96A04B1}" dt="2023-06-30T18:35:14.987" v="793"/>
          <ac:spMkLst>
            <pc:docMk/>
            <pc:sldMk cId="2229926420" sldId="511"/>
            <ac:spMk id="8" creationId="{4342870E-14EC-CCC6-6461-2FA2FDA1F40F}"/>
          </ac:spMkLst>
        </pc:spChg>
        <pc:spChg chg="add mod">
          <ac:chgData name="Paula Vázquez-Valero" userId="3a0e46d7-2099-40af-a155-aa45b68bfff3" providerId="ADAL" clId="{51628EE8-02C7-4A9F-85BA-3B78F96A04B1}" dt="2023-06-30T18:35:14.987" v="793"/>
          <ac:spMkLst>
            <pc:docMk/>
            <pc:sldMk cId="2229926420" sldId="511"/>
            <ac:spMk id="12" creationId="{69451CD0-12FB-6180-24FE-B07207BA28F1}"/>
          </ac:spMkLst>
        </pc:spChg>
        <pc:spChg chg="add mod">
          <ac:chgData name="Paula Vázquez-Valero" userId="3a0e46d7-2099-40af-a155-aa45b68bfff3" providerId="ADAL" clId="{51628EE8-02C7-4A9F-85BA-3B78F96A04B1}" dt="2023-06-30T18:35:14.987" v="793"/>
          <ac:spMkLst>
            <pc:docMk/>
            <pc:sldMk cId="2229926420" sldId="511"/>
            <ac:spMk id="13" creationId="{6D8415F9-0425-163A-BB81-0A1C36051E5F}"/>
          </ac:spMkLst>
        </pc:spChg>
        <pc:spChg chg="add mod">
          <ac:chgData name="Paula Vázquez-Valero" userId="3a0e46d7-2099-40af-a155-aa45b68bfff3" providerId="ADAL" clId="{51628EE8-02C7-4A9F-85BA-3B78F96A04B1}" dt="2023-06-30T18:35:14.987" v="793"/>
          <ac:spMkLst>
            <pc:docMk/>
            <pc:sldMk cId="2229926420" sldId="511"/>
            <ac:spMk id="14" creationId="{E72BDEA1-9D04-2D35-31CD-953A9CB6857B}"/>
          </ac:spMkLst>
        </pc:spChg>
        <pc:spChg chg="del">
          <ac:chgData name="Paula Vázquez-Valero" userId="3a0e46d7-2099-40af-a155-aa45b68bfff3" providerId="ADAL" clId="{51628EE8-02C7-4A9F-85BA-3B78F96A04B1}" dt="2023-06-30T18:28:32.704" v="549" actId="478"/>
          <ac:spMkLst>
            <pc:docMk/>
            <pc:sldMk cId="2229926420" sldId="511"/>
            <ac:spMk id="15" creationId="{03FF919F-38D0-4D17-BC93-4F2EEE838DC0}"/>
          </ac:spMkLst>
        </pc:spChg>
        <pc:spChg chg="mod">
          <ac:chgData name="Paula Vázquez-Valero" userId="3a0e46d7-2099-40af-a155-aa45b68bfff3" providerId="ADAL" clId="{51628EE8-02C7-4A9F-85BA-3B78F96A04B1}" dt="2023-06-30T18:28:44.271" v="576" actId="1036"/>
          <ac:spMkLst>
            <pc:docMk/>
            <pc:sldMk cId="2229926420" sldId="511"/>
            <ac:spMk id="16" creationId="{32C9C1D7-9487-4C91-BCF2-4DCEADFE93A3}"/>
          </ac:spMkLst>
        </pc:spChg>
        <pc:spChg chg="mod">
          <ac:chgData name="Paula Vázquez-Valero" userId="3a0e46d7-2099-40af-a155-aa45b68bfff3" providerId="ADAL" clId="{51628EE8-02C7-4A9F-85BA-3B78F96A04B1}" dt="2023-06-30T18:28:44.271" v="576" actId="1036"/>
          <ac:spMkLst>
            <pc:docMk/>
            <pc:sldMk cId="2229926420" sldId="511"/>
            <ac:spMk id="17" creationId="{5AE1BD41-E09D-4B3A-AB5C-C1345694FCD7}"/>
          </ac:spMkLst>
        </pc:spChg>
        <pc:spChg chg="mod">
          <ac:chgData name="Paula Vázquez-Valero" userId="3a0e46d7-2099-40af-a155-aa45b68bfff3" providerId="ADAL" clId="{51628EE8-02C7-4A9F-85BA-3B78F96A04B1}" dt="2023-06-30T18:28:36.458" v="555" actId="1036"/>
          <ac:spMkLst>
            <pc:docMk/>
            <pc:sldMk cId="2229926420" sldId="511"/>
            <ac:spMk id="18" creationId="{903622CD-297F-4BEE-8ECB-94204F46553E}"/>
          </ac:spMkLst>
        </pc:spChg>
        <pc:spChg chg="mod">
          <ac:chgData name="Paula Vázquez-Valero" userId="3a0e46d7-2099-40af-a155-aa45b68bfff3" providerId="ADAL" clId="{51628EE8-02C7-4A9F-85BA-3B78F96A04B1}" dt="2023-06-30T18:28:44.271" v="576" actId="1036"/>
          <ac:spMkLst>
            <pc:docMk/>
            <pc:sldMk cId="2229926420" sldId="511"/>
            <ac:spMk id="19" creationId="{8296E0CF-F954-41EF-A93C-8EE98D22C13E}"/>
          </ac:spMkLst>
        </pc:spChg>
        <pc:spChg chg="mod">
          <ac:chgData name="Paula Vázquez-Valero" userId="3a0e46d7-2099-40af-a155-aa45b68bfff3" providerId="ADAL" clId="{51628EE8-02C7-4A9F-85BA-3B78F96A04B1}" dt="2023-06-30T18:28:36.458" v="555" actId="1036"/>
          <ac:spMkLst>
            <pc:docMk/>
            <pc:sldMk cId="2229926420" sldId="511"/>
            <ac:spMk id="20" creationId="{D563124C-B0C6-4433-BF00-544DC5F3437F}"/>
          </ac:spMkLst>
        </pc:spChg>
        <pc:spChg chg="mod">
          <ac:chgData name="Paula Vázquez-Valero" userId="3a0e46d7-2099-40af-a155-aa45b68bfff3" providerId="ADAL" clId="{51628EE8-02C7-4A9F-85BA-3B78F96A04B1}" dt="2023-06-30T18:28:36.458" v="555" actId="1036"/>
          <ac:spMkLst>
            <pc:docMk/>
            <pc:sldMk cId="2229926420" sldId="511"/>
            <ac:spMk id="21" creationId="{8DB1811A-D04C-4872-BA98-74794F836876}"/>
          </ac:spMkLst>
        </pc:spChg>
        <pc:spChg chg="mod">
          <ac:chgData name="Paula Vázquez-Valero" userId="3a0e46d7-2099-40af-a155-aa45b68bfff3" providerId="ADAL" clId="{51628EE8-02C7-4A9F-85BA-3B78F96A04B1}" dt="2023-06-30T18:28:44.271" v="576" actId="1036"/>
          <ac:spMkLst>
            <pc:docMk/>
            <pc:sldMk cId="2229926420" sldId="511"/>
            <ac:spMk id="22" creationId="{659EB976-E81E-4B06-8955-421B95F07DD9}"/>
          </ac:spMkLst>
        </pc:spChg>
        <pc:spChg chg="mod">
          <ac:chgData name="Paula Vázquez-Valero" userId="3a0e46d7-2099-40af-a155-aa45b68bfff3" providerId="ADAL" clId="{51628EE8-02C7-4A9F-85BA-3B78F96A04B1}" dt="2023-06-30T18:28:44.271" v="576" actId="1036"/>
          <ac:spMkLst>
            <pc:docMk/>
            <pc:sldMk cId="2229926420" sldId="511"/>
            <ac:spMk id="23" creationId="{F39BC052-29E4-4F51-9887-0654D93F0CF2}"/>
          </ac:spMkLst>
        </pc:spChg>
        <pc:spChg chg="mod">
          <ac:chgData name="Paula Vázquez-Valero" userId="3a0e46d7-2099-40af-a155-aa45b68bfff3" providerId="ADAL" clId="{51628EE8-02C7-4A9F-85BA-3B78F96A04B1}" dt="2023-06-30T18:28:44.271" v="576" actId="1036"/>
          <ac:spMkLst>
            <pc:docMk/>
            <pc:sldMk cId="2229926420" sldId="511"/>
            <ac:spMk id="24" creationId="{43D71119-10BB-4EFC-B375-C3522A03A79D}"/>
          </ac:spMkLst>
        </pc:spChg>
        <pc:spChg chg="mod">
          <ac:chgData name="Paula Vázquez-Valero" userId="3a0e46d7-2099-40af-a155-aa45b68bfff3" providerId="ADAL" clId="{51628EE8-02C7-4A9F-85BA-3B78F96A04B1}" dt="2023-06-30T18:28:44.271" v="576" actId="1036"/>
          <ac:spMkLst>
            <pc:docMk/>
            <pc:sldMk cId="2229926420" sldId="511"/>
            <ac:spMk id="25" creationId="{703013B3-9E35-403C-9365-824964E59551}"/>
          </ac:spMkLst>
        </pc:spChg>
        <pc:spChg chg="mod">
          <ac:chgData name="Paula Vázquez-Valero" userId="3a0e46d7-2099-40af-a155-aa45b68bfff3" providerId="ADAL" clId="{51628EE8-02C7-4A9F-85BA-3B78F96A04B1}" dt="2023-06-30T18:28:36.458" v="555" actId="1036"/>
          <ac:spMkLst>
            <pc:docMk/>
            <pc:sldMk cId="2229926420" sldId="511"/>
            <ac:spMk id="26" creationId="{26C5ED3B-354F-48C5-97FD-081620DD2644}"/>
          </ac:spMkLst>
        </pc:spChg>
        <pc:spChg chg="del">
          <ac:chgData name="Paula Vázquez-Valero" userId="3a0e46d7-2099-40af-a155-aa45b68bfff3" providerId="ADAL" clId="{51628EE8-02C7-4A9F-85BA-3B78F96A04B1}" dt="2023-06-30T18:35:14.744" v="792" actId="478"/>
          <ac:spMkLst>
            <pc:docMk/>
            <pc:sldMk cId="2229926420" sldId="511"/>
            <ac:spMk id="36" creationId="{5F6213C0-62DB-4319-A94B-90B12C64DB05}"/>
          </ac:spMkLst>
        </pc:spChg>
        <pc:spChg chg="del">
          <ac:chgData name="Paula Vázquez-Valero" userId="3a0e46d7-2099-40af-a155-aa45b68bfff3" providerId="ADAL" clId="{51628EE8-02C7-4A9F-85BA-3B78F96A04B1}" dt="2023-06-30T18:35:14.744" v="792" actId="478"/>
          <ac:spMkLst>
            <pc:docMk/>
            <pc:sldMk cId="2229926420" sldId="511"/>
            <ac:spMk id="40" creationId="{37183A46-2902-4262-8802-4747275AD3ED}"/>
          </ac:spMkLst>
        </pc:spChg>
        <pc:spChg chg="del">
          <ac:chgData name="Paula Vázquez-Valero" userId="3a0e46d7-2099-40af-a155-aa45b68bfff3" providerId="ADAL" clId="{51628EE8-02C7-4A9F-85BA-3B78F96A04B1}" dt="2023-06-30T18:35:14.744" v="792" actId="478"/>
          <ac:spMkLst>
            <pc:docMk/>
            <pc:sldMk cId="2229926420" sldId="511"/>
            <ac:spMk id="41" creationId="{45BF85B2-B661-4974-9994-1FED632C6457}"/>
          </ac:spMkLst>
        </pc:spChg>
        <pc:spChg chg="del">
          <ac:chgData name="Paula Vázquez-Valero" userId="3a0e46d7-2099-40af-a155-aa45b68bfff3" providerId="ADAL" clId="{51628EE8-02C7-4A9F-85BA-3B78F96A04B1}" dt="2023-06-30T18:28:32.704" v="549" actId="478"/>
          <ac:spMkLst>
            <pc:docMk/>
            <pc:sldMk cId="2229926420" sldId="511"/>
            <ac:spMk id="42" creationId="{3BC91A5E-F9E0-4920-BC49-13C3679DA993}"/>
          </ac:spMkLst>
        </pc:spChg>
        <pc:picChg chg="add mod">
          <ac:chgData name="Paula Vázquez-Valero" userId="3a0e46d7-2099-40af-a155-aa45b68bfff3" providerId="ADAL" clId="{51628EE8-02C7-4A9F-85BA-3B78F96A04B1}" dt="2023-06-30T18:28:45.503" v="577"/>
          <ac:picMkLst>
            <pc:docMk/>
            <pc:sldMk cId="2229926420" sldId="511"/>
            <ac:picMk id="3" creationId="{42C15D37-444B-0497-EFFD-92BC49EA6292}"/>
          </ac:picMkLst>
        </pc:picChg>
        <pc:picChg chg="add mod">
          <ac:chgData name="Paula Vázquez-Valero" userId="3a0e46d7-2099-40af-a155-aa45b68bfff3" providerId="ADAL" clId="{51628EE8-02C7-4A9F-85BA-3B78F96A04B1}" dt="2023-06-30T18:28:45.503" v="577"/>
          <ac:picMkLst>
            <pc:docMk/>
            <pc:sldMk cId="2229926420" sldId="511"/>
            <ac:picMk id="5" creationId="{DE8F46D3-7732-1AE5-0819-C103F2547E54}"/>
          </ac:picMkLst>
        </pc:picChg>
        <pc:picChg chg="del">
          <ac:chgData name="Paula Vázquez-Valero" userId="3a0e46d7-2099-40af-a155-aa45b68bfff3" providerId="ADAL" clId="{51628EE8-02C7-4A9F-85BA-3B78F96A04B1}" dt="2023-06-30T18:28:32.704" v="549" actId="478"/>
          <ac:picMkLst>
            <pc:docMk/>
            <pc:sldMk cId="2229926420" sldId="511"/>
            <ac:picMk id="48" creationId="{0A1F4D50-9C04-4F8C-AB0C-2F20DE8CC77E}"/>
          </ac:picMkLst>
        </pc:picChg>
        <pc:cxnChg chg="add mod">
          <ac:chgData name="Paula Vázquez-Valero" userId="3a0e46d7-2099-40af-a155-aa45b68bfff3" providerId="ADAL" clId="{51628EE8-02C7-4A9F-85BA-3B78F96A04B1}" dt="2023-06-30T18:35:14.987" v="793"/>
          <ac:cxnSpMkLst>
            <pc:docMk/>
            <pc:sldMk cId="2229926420" sldId="511"/>
            <ac:cxnSpMk id="9" creationId="{1B823E38-C7C2-2F5E-09F1-AC002BAFA902}"/>
          </ac:cxnSpMkLst>
        </pc:cxnChg>
        <pc:cxnChg chg="add mod">
          <ac:chgData name="Paula Vázquez-Valero" userId="3a0e46d7-2099-40af-a155-aa45b68bfff3" providerId="ADAL" clId="{51628EE8-02C7-4A9F-85BA-3B78F96A04B1}" dt="2023-06-30T18:35:14.987" v="793"/>
          <ac:cxnSpMkLst>
            <pc:docMk/>
            <pc:sldMk cId="2229926420" sldId="511"/>
            <ac:cxnSpMk id="10" creationId="{DB59FDE5-D85E-EC30-FEE4-8039B2FF83AD}"/>
          </ac:cxnSpMkLst>
        </pc:cxnChg>
        <pc:cxnChg chg="add mod">
          <ac:chgData name="Paula Vázquez-Valero" userId="3a0e46d7-2099-40af-a155-aa45b68bfff3" providerId="ADAL" clId="{51628EE8-02C7-4A9F-85BA-3B78F96A04B1}" dt="2023-06-30T18:35:14.987" v="793"/>
          <ac:cxnSpMkLst>
            <pc:docMk/>
            <pc:sldMk cId="2229926420" sldId="511"/>
            <ac:cxnSpMk id="11" creationId="{8D214B2D-C5AF-4979-6C19-D57E08EF370F}"/>
          </ac:cxnSpMkLst>
        </pc:cxnChg>
        <pc:cxnChg chg="del">
          <ac:chgData name="Paula Vázquez-Valero" userId="3a0e46d7-2099-40af-a155-aa45b68bfff3" providerId="ADAL" clId="{51628EE8-02C7-4A9F-85BA-3B78F96A04B1}" dt="2023-06-30T18:35:14.744" v="792" actId="478"/>
          <ac:cxnSpMkLst>
            <pc:docMk/>
            <pc:sldMk cId="2229926420" sldId="511"/>
            <ac:cxnSpMk id="37" creationId="{ACD833F6-6EC7-4E52-9985-28FBBBD35BBC}"/>
          </ac:cxnSpMkLst>
        </pc:cxnChg>
        <pc:cxnChg chg="del">
          <ac:chgData name="Paula Vázquez-Valero" userId="3a0e46d7-2099-40af-a155-aa45b68bfff3" providerId="ADAL" clId="{51628EE8-02C7-4A9F-85BA-3B78F96A04B1}" dt="2023-06-30T18:35:14.744" v="792" actId="478"/>
          <ac:cxnSpMkLst>
            <pc:docMk/>
            <pc:sldMk cId="2229926420" sldId="511"/>
            <ac:cxnSpMk id="38" creationId="{F40F36E0-1708-4740-A40D-1D1597B2524A}"/>
          </ac:cxnSpMkLst>
        </pc:cxnChg>
        <pc:cxnChg chg="del">
          <ac:chgData name="Paula Vázquez-Valero" userId="3a0e46d7-2099-40af-a155-aa45b68bfff3" providerId="ADAL" clId="{51628EE8-02C7-4A9F-85BA-3B78F96A04B1}" dt="2023-06-30T18:35:14.744" v="792" actId="478"/>
          <ac:cxnSpMkLst>
            <pc:docMk/>
            <pc:sldMk cId="2229926420" sldId="511"/>
            <ac:cxnSpMk id="39" creationId="{E0D3D65E-2F77-4DBD-86C8-221832464D06}"/>
          </ac:cxnSpMkLst>
        </pc:cxnChg>
      </pc:sldChg>
      <pc:sldChg chg="addSp delSp modSp mod delAnim modAnim">
        <pc:chgData name="Paula Vázquez-Valero" userId="3a0e46d7-2099-40af-a155-aa45b68bfff3" providerId="ADAL" clId="{51628EE8-02C7-4A9F-85BA-3B78F96A04B1}" dt="2023-06-30T18:35:18.112" v="795"/>
        <pc:sldMkLst>
          <pc:docMk/>
          <pc:sldMk cId="148575818" sldId="512"/>
        </pc:sldMkLst>
        <pc:spChg chg="mod">
          <ac:chgData name="Paula Vázquez-Valero" userId="3a0e46d7-2099-40af-a155-aa45b68bfff3" providerId="ADAL" clId="{51628EE8-02C7-4A9F-85BA-3B78F96A04B1}" dt="2023-06-30T18:29:38.101" v="638" actId="20577"/>
          <ac:spMkLst>
            <pc:docMk/>
            <pc:sldMk cId="148575818" sldId="512"/>
            <ac:spMk id="2" creationId="{3F9B81CA-49CF-4113-B92C-AF8FEDD23E30}"/>
          </ac:spMkLst>
        </pc:spChg>
        <pc:spChg chg="add mod">
          <ac:chgData name="Paula Vázquez-Valero" userId="3a0e46d7-2099-40af-a155-aa45b68bfff3" providerId="ADAL" clId="{51628EE8-02C7-4A9F-85BA-3B78F96A04B1}" dt="2023-06-30T18:29:40.153" v="639"/>
          <ac:spMkLst>
            <pc:docMk/>
            <pc:sldMk cId="148575818" sldId="512"/>
            <ac:spMk id="4" creationId="{DAFF958A-94DE-EDE0-C0D0-F7F1DFDD6126}"/>
          </ac:spMkLst>
        </pc:spChg>
        <pc:spChg chg="add mod">
          <ac:chgData name="Paula Vázquez-Valero" userId="3a0e46d7-2099-40af-a155-aa45b68bfff3" providerId="ADAL" clId="{51628EE8-02C7-4A9F-85BA-3B78F96A04B1}" dt="2023-06-30T18:29:40.153" v="639"/>
          <ac:spMkLst>
            <pc:docMk/>
            <pc:sldMk cId="148575818" sldId="512"/>
            <ac:spMk id="6" creationId="{8122791C-1BF3-7AB6-5427-2937E78E87CA}"/>
          </ac:spMkLst>
        </pc:spChg>
        <pc:spChg chg="add mod">
          <ac:chgData name="Paula Vázquez-Valero" userId="3a0e46d7-2099-40af-a155-aa45b68bfff3" providerId="ADAL" clId="{51628EE8-02C7-4A9F-85BA-3B78F96A04B1}" dt="2023-06-30T18:32:25.814" v="738" actId="20577"/>
          <ac:spMkLst>
            <pc:docMk/>
            <pc:sldMk cId="148575818" sldId="512"/>
            <ac:spMk id="7" creationId="{E8B1DA8B-6342-3C55-2765-4FEE374357C1}"/>
          </ac:spMkLst>
        </pc:spChg>
        <pc:spChg chg="add mod">
          <ac:chgData name="Paula Vázquez-Valero" userId="3a0e46d7-2099-40af-a155-aa45b68bfff3" providerId="ADAL" clId="{51628EE8-02C7-4A9F-85BA-3B78F96A04B1}" dt="2023-06-30T18:35:18.112" v="795"/>
          <ac:spMkLst>
            <pc:docMk/>
            <pc:sldMk cId="148575818" sldId="512"/>
            <ac:spMk id="8" creationId="{5A3DAA67-685C-FC7B-F20F-03D42DBD2E17}"/>
          </ac:spMkLst>
        </pc:spChg>
        <pc:spChg chg="add mod">
          <ac:chgData name="Paula Vázquez-Valero" userId="3a0e46d7-2099-40af-a155-aa45b68bfff3" providerId="ADAL" clId="{51628EE8-02C7-4A9F-85BA-3B78F96A04B1}" dt="2023-06-30T18:35:18.112" v="795"/>
          <ac:spMkLst>
            <pc:docMk/>
            <pc:sldMk cId="148575818" sldId="512"/>
            <ac:spMk id="12" creationId="{EFED9D35-A780-3B4E-372F-E231D114347F}"/>
          </ac:spMkLst>
        </pc:spChg>
        <pc:spChg chg="add mod">
          <ac:chgData name="Paula Vázquez-Valero" userId="3a0e46d7-2099-40af-a155-aa45b68bfff3" providerId="ADAL" clId="{51628EE8-02C7-4A9F-85BA-3B78F96A04B1}" dt="2023-06-30T18:35:18.112" v="795"/>
          <ac:spMkLst>
            <pc:docMk/>
            <pc:sldMk cId="148575818" sldId="512"/>
            <ac:spMk id="13" creationId="{F08F0EF9-75B5-4A43-B56D-A432C22FE04E}"/>
          </ac:spMkLst>
        </pc:spChg>
        <pc:spChg chg="add mod">
          <ac:chgData name="Paula Vázquez-Valero" userId="3a0e46d7-2099-40af-a155-aa45b68bfff3" providerId="ADAL" clId="{51628EE8-02C7-4A9F-85BA-3B78F96A04B1}" dt="2023-06-30T18:35:18.112" v="795"/>
          <ac:spMkLst>
            <pc:docMk/>
            <pc:sldMk cId="148575818" sldId="512"/>
            <ac:spMk id="14" creationId="{C011E346-A769-4E5E-D63B-6FC8593B5D87}"/>
          </ac:spMkLst>
        </pc:spChg>
        <pc:spChg chg="del">
          <ac:chgData name="Paula Vázquez-Valero" userId="3a0e46d7-2099-40af-a155-aa45b68bfff3" providerId="ADAL" clId="{51628EE8-02C7-4A9F-85BA-3B78F96A04B1}" dt="2023-06-30T18:28:56.299" v="579" actId="478"/>
          <ac:spMkLst>
            <pc:docMk/>
            <pc:sldMk cId="148575818" sldId="512"/>
            <ac:spMk id="15" creationId="{03FF919F-38D0-4D17-BC93-4F2EEE838DC0}"/>
          </ac:spMkLst>
        </pc:spChg>
        <pc:spChg chg="mod">
          <ac:chgData name="Paula Vázquez-Valero" userId="3a0e46d7-2099-40af-a155-aa45b68bfff3" providerId="ADAL" clId="{51628EE8-02C7-4A9F-85BA-3B78F96A04B1}" dt="2023-06-30T18:31:54.468" v="723" actId="1036"/>
          <ac:spMkLst>
            <pc:docMk/>
            <pc:sldMk cId="148575818" sldId="512"/>
            <ac:spMk id="16" creationId="{32C9C1D7-9487-4C91-BCF2-4DCEADFE93A3}"/>
          </ac:spMkLst>
        </pc:spChg>
        <pc:spChg chg="mod">
          <ac:chgData name="Paula Vázquez-Valero" userId="3a0e46d7-2099-40af-a155-aa45b68bfff3" providerId="ADAL" clId="{51628EE8-02C7-4A9F-85BA-3B78F96A04B1}" dt="2023-06-30T18:31:54.468" v="723" actId="1036"/>
          <ac:spMkLst>
            <pc:docMk/>
            <pc:sldMk cId="148575818" sldId="512"/>
            <ac:spMk id="17" creationId="{5AE1BD41-E09D-4B3A-AB5C-C1345694FCD7}"/>
          </ac:spMkLst>
        </pc:spChg>
        <pc:spChg chg="mod">
          <ac:chgData name="Paula Vázquez-Valero" userId="3a0e46d7-2099-40af-a155-aa45b68bfff3" providerId="ADAL" clId="{51628EE8-02C7-4A9F-85BA-3B78F96A04B1}" dt="2023-06-30T18:31:54.468" v="723" actId="1036"/>
          <ac:spMkLst>
            <pc:docMk/>
            <pc:sldMk cId="148575818" sldId="512"/>
            <ac:spMk id="18" creationId="{903622CD-297F-4BEE-8ECB-94204F46553E}"/>
          </ac:spMkLst>
        </pc:spChg>
        <pc:spChg chg="mod">
          <ac:chgData name="Paula Vázquez-Valero" userId="3a0e46d7-2099-40af-a155-aa45b68bfff3" providerId="ADAL" clId="{51628EE8-02C7-4A9F-85BA-3B78F96A04B1}" dt="2023-06-30T18:31:54.468" v="723" actId="1036"/>
          <ac:spMkLst>
            <pc:docMk/>
            <pc:sldMk cId="148575818" sldId="512"/>
            <ac:spMk id="19" creationId="{8296E0CF-F954-41EF-A93C-8EE98D22C13E}"/>
          </ac:spMkLst>
        </pc:spChg>
        <pc:spChg chg="mod">
          <ac:chgData name="Paula Vázquez-Valero" userId="3a0e46d7-2099-40af-a155-aa45b68bfff3" providerId="ADAL" clId="{51628EE8-02C7-4A9F-85BA-3B78F96A04B1}" dt="2023-06-30T18:31:54.468" v="723" actId="1036"/>
          <ac:spMkLst>
            <pc:docMk/>
            <pc:sldMk cId="148575818" sldId="512"/>
            <ac:spMk id="20" creationId="{D563124C-B0C6-4433-BF00-544DC5F3437F}"/>
          </ac:spMkLst>
        </pc:spChg>
        <pc:spChg chg="mod">
          <ac:chgData name="Paula Vázquez-Valero" userId="3a0e46d7-2099-40af-a155-aa45b68bfff3" providerId="ADAL" clId="{51628EE8-02C7-4A9F-85BA-3B78F96A04B1}" dt="2023-06-30T18:31:54.468" v="723" actId="1036"/>
          <ac:spMkLst>
            <pc:docMk/>
            <pc:sldMk cId="148575818" sldId="512"/>
            <ac:spMk id="21" creationId="{8DB1811A-D04C-4872-BA98-74794F836876}"/>
          </ac:spMkLst>
        </pc:spChg>
        <pc:spChg chg="mod">
          <ac:chgData name="Paula Vázquez-Valero" userId="3a0e46d7-2099-40af-a155-aa45b68bfff3" providerId="ADAL" clId="{51628EE8-02C7-4A9F-85BA-3B78F96A04B1}" dt="2023-06-30T18:31:54.468" v="723" actId="1036"/>
          <ac:spMkLst>
            <pc:docMk/>
            <pc:sldMk cId="148575818" sldId="512"/>
            <ac:spMk id="22" creationId="{659EB976-E81E-4B06-8955-421B95F07DD9}"/>
          </ac:spMkLst>
        </pc:spChg>
        <pc:spChg chg="mod">
          <ac:chgData name="Paula Vázquez-Valero" userId="3a0e46d7-2099-40af-a155-aa45b68bfff3" providerId="ADAL" clId="{51628EE8-02C7-4A9F-85BA-3B78F96A04B1}" dt="2023-06-30T18:31:54.468" v="723" actId="1036"/>
          <ac:spMkLst>
            <pc:docMk/>
            <pc:sldMk cId="148575818" sldId="512"/>
            <ac:spMk id="23" creationId="{F39BC052-29E4-4F51-9887-0654D93F0CF2}"/>
          </ac:spMkLst>
        </pc:spChg>
        <pc:spChg chg="mod">
          <ac:chgData name="Paula Vázquez-Valero" userId="3a0e46d7-2099-40af-a155-aa45b68bfff3" providerId="ADAL" clId="{51628EE8-02C7-4A9F-85BA-3B78F96A04B1}" dt="2023-06-30T18:31:54.468" v="723" actId="1036"/>
          <ac:spMkLst>
            <pc:docMk/>
            <pc:sldMk cId="148575818" sldId="512"/>
            <ac:spMk id="24" creationId="{43D71119-10BB-4EFC-B375-C3522A03A79D}"/>
          </ac:spMkLst>
        </pc:spChg>
        <pc:spChg chg="mod">
          <ac:chgData name="Paula Vázquez-Valero" userId="3a0e46d7-2099-40af-a155-aa45b68bfff3" providerId="ADAL" clId="{51628EE8-02C7-4A9F-85BA-3B78F96A04B1}" dt="2023-06-30T18:31:54.468" v="723" actId="1036"/>
          <ac:spMkLst>
            <pc:docMk/>
            <pc:sldMk cId="148575818" sldId="512"/>
            <ac:spMk id="25" creationId="{703013B3-9E35-403C-9365-824964E59551}"/>
          </ac:spMkLst>
        </pc:spChg>
        <pc:spChg chg="mod">
          <ac:chgData name="Paula Vázquez-Valero" userId="3a0e46d7-2099-40af-a155-aa45b68bfff3" providerId="ADAL" clId="{51628EE8-02C7-4A9F-85BA-3B78F96A04B1}" dt="2023-06-30T18:31:54.468" v="723" actId="1036"/>
          <ac:spMkLst>
            <pc:docMk/>
            <pc:sldMk cId="148575818" sldId="512"/>
            <ac:spMk id="26" creationId="{26C5ED3B-354F-48C5-97FD-081620DD2644}"/>
          </ac:spMkLst>
        </pc:spChg>
        <pc:spChg chg="del">
          <ac:chgData name="Paula Vázquez-Valero" userId="3a0e46d7-2099-40af-a155-aa45b68bfff3" providerId="ADAL" clId="{51628EE8-02C7-4A9F-85BA-3B78F96A04B1}" dt="2023-06-30T18:35:17.855" v="794" actId="478"/>
          <ac:spMkLst>
            <pc:docMk/>
            <pc:sldMk cId="148575818" sldId="512"/>
            <ac:spMk id="36" creationId="{5F6213C0-62DB-4319-A94B-90B12C64DB05}"/>
          </ac:spMkLst>
        </pc:spChg>
        <pc:spChg chg="del">
          <ac:chgData name="Paula Vázquez-Valero" userId="3a0e46d7-2099-40af-a155-aa45b68bfff3" providerId="ADAL" clId="{51628EE8-02C7-4A9F-85BA-3B78F96A04B1}" dt="2023-06-30T18:35:17.855" v="794" actId="478"/>
          <ac:spMkLst>
            <pc:docMk/>
            <pc:sldMk cId="148575818" sldId="512"/>
            <ac:spMk id="40" creationId="{37183A46-2902-4262-8802-4747275AD3ED}"/>
          </ac:spMkLst>
        </pc:spChg>
        <pc:spChg chg="del">
          <ac:chgData name="Paula Vázquez-Valero" userId="3a0e46d7-2099-40af-a155-aa45b68bfff3" providerId="ADAL" clId="{51628EE8-02C7-4A9F-85BA-3B78F96A04B1}" dt="2023-06-30T18:35:17.855" v="794" actId="478"/>
          <ac:spMkLst>
            <pc:docMk/>
            <pc:sldMk cId="148575818" sldId="512"/>
            <ac:spMk id="41" creationId="{45BF85B2-B661-4974-9994-1FED632C6457}"/>
          </ac:spMkLst>
        </pc:spChg>
        <pc:spChg chg="del">
          <ac:chgData name="Paula Vázquez-Valero" userId="3a0e46d7-2099-40af-a155-aa45b68bfff3" providerId="ADAL" clId="{51628EE8-02C7-4A9F-85BA-3B78F96A04B1}" dt="2023-06-30T18:28:56.299" v="579" actId="478"/>
          <ac:spMkLst>
            <pc:docMk/>
            <pc:sldMk cId="148575818" sldId="512"/>
            <ac:spMk id="42" creationId="{3BC91A5E-F9E0-4920-BC49-13C3679DA993}"/>
          </ac:spMkLst>
        </pc:spChg>
        <pc:picChg chg="add mod">
          <ac:chgData name="Paula Vázquez-Valero" userId="3a0e46d7-2099-40af-a155-aa45b68bfff3" providerId="ADAL" clId="{51628EE8-02C7-4A9F-85BA-3B78F96A04B1}" dt="2023-06-30T18:29:40.153" v="639"/>
          <ac:picMkLst>
            <pc:docMk/>
            <pc:sldMk cId="148575818" sldId="512"/>
            <ac:picMk id="3" creationId="{284D0FDF-6944-0046-DB81-7B615D95294C}"/>
          </ac:picMkLst>
        </pc:picChg>
        <pc:picChg chg="add mod">
          <ac:chgData name="Paula Vázquez-Valero" userId="3a0e46d7-2099-40af-a155-aa45b68bfff3" providerId="ADAL" clId="{51628EE8-02C7-4A9F-85BA-3B78F96A04B1}" dt="2023-06-30T18:29:40.153" v="639"/>
          <ac:picMkLst>
            <pc:docMk/>
            <pc:sldMk cId="148575818" sldId="512"/>
            <ac:picMk id="5" creationId="{DFD70153-440A-9379-C602-96214E6F0713}"/>
          </ac:picMkLst>
        </pc:picChg>
        <pc:picChg chg="del">
          <ac:chgData name="Paula Vázquez-Valero" userId="3a0e46d7-2099-40af-a155-aa45b68bfff3" providerId="ADAL" clId="{51628EE8-02C7-4A9F-85BA-3B78F96A04B1}" dt="2023-06-30T18:28:56.299" v="579" actId="478"/>
          <ac:picMkLst>
            <pc:docMk/>
            <pc:sldMk cId="148575818" sldId="512"/>
            <ac:picMk id="48" creationId="{0A1F4D50-9C04-4F8C-AB0C-2F20DE8CC77E}"/>
          </ac:picMkLst>
        </pc:picChg>
        <pc:cxnChg chg="add mod">
          <ac:chgData name="Paula Vázquez-Valero" userId="3a0e46d7-2099-40af-a155-aa45b68bfff3" providerId="ADAL" clId="{51628EE8-02C7-4A9F-85BA-3B78F96A04B1}" dt="2023-06-30T18:35:18.112" v="795"/>
          <ac:cxnSpMkLst>
            <pc:docMk/>
            <pc:sldMk cId="148575818" sldId="512"/>
            <ac:cxnSpMk id="9" creationId="{5929B83B-AB0F-D849-B121-450D720EB592}"/>
          </ac:cxnSpMkLst>
        </pc:cxnChg>
        <pc:cxnChg chg="add mod">
          <ac:chgData name="Paula Vázquez-Valero" userId="3a0e46d7-2099-40af-a155-aa45b68bfff3" providerId="ADAL" clId="{51628EE8-02C7-4A9F-85BA-3B78F96A04B1}" dt="2023-06-30T18:35:18.112" v="795"/>
          <ac:cxnSpMkLst>
            <pc:docMk/>
            <pc:sldMk cId="148575818" sldId="512"/>
            <ac:cxnSpMk id="10" creationId="{3942B6C3-3ACA-75BC-0E79-DA3AD4126AD3}"/>
          </ac:cxnSpMkLst>
        </pc:cxnChg>
        <pc:cxnChg chg="add mod">
          <ac:chgData name="Paula Vázquez-Valero" userId="3a0e46d7-2099-40af-a155-aa45b68bfff3" providerId="ADAL" clId="{51628EE8-02C7-4A9F-85BA-3B78F96A04B1}" dt="2023-06-30T18:35:18.112" v="795"/>
          <ac:cxnSpMkLst>
            <pc:docMk/>
            <pc:sldMk cId="148575818" sldId="512"/>
            <ac:cxnSpMk id="11" creationId="{B3D23FEE-C10C-998C-BEE7-EA19804E9268}"/>
          </ac:cxnSpMkLst>
        </pc:cxnChg>
        <pc:cxnChg chg="del">
          <ac:chgData name="Paula Vázquez-Valero" userId="3a0e46d7-2099-40af-a155-aa45b68bfff3" providerId="ADAL" clId="{51628EE8-02C7-4A9F-85BA-3B78F96A04B1}" dt="2023-06-30T18:35:17.855" v="794" actId="478"/>
          <ac:cxnSpMkLst>
            <pc:docMk/>
            <pc:sldMk cId="148575818" sldId="512"/>
            <ac:cxnSpMk id="37" creationId="{ACD833F6-6EC7-4E52-9985-28FBBBD35BBC}"/>
          </ac:cxnSpMkLst>
        </pc:cxnChg>
        <pc:cxnChg chg="del">
          <ac:chgData name="Paula Vázquez-Valero" userId="3a0e46d7-2099-40af-a155-aa45b68bfff3" providerId="ADAL" clId="{51628EE8-02C7-4A9F-85BA-3B78F96A04B1}" dt="2023-06-30T18:35:17.855" v="794" actId="478"/>
          <ac:cxnSpMkLst>
            <pc:docMk/>
            <pc:sldMk cId="148575818" sldId="512"/>
            <ac:cxnSpMk id="38" creationId="{F40F36E0-1708-4740-A40D-1D1597B2524A}"/>
          </ac:cxnSpMkLst>
        </pc:cxnChg>
        <pc:cxnChg chg="del">
          <ac:chgData name="Paula Vázquez-Valero" userId="3a0e46d7-2099-40af-a155-aa45b68bfff3" providerId="ADAL" clId="{51628EE8-02C7-4A9F-85BA-3B78F96A04B1}" dt="2023-06-30T18:35:17.855" v="794" actId="478"/>
          <ac:cxnSpMkLst>
            <pc:docMk/>
            <pc:sldMk cId="148575818" sldId="512"/>
            <ac:cxnSpMk id="39" creationId="{E0D3D65E-2F77-4DBD-86C8-221832464D06}"/>
          </ac:cxnSpMkLst>
        </pc:cxnChg>
      </pc:sldChg>
      <pc:sldChg chg="addSp delSp modSp mod delAnim modAnim">
        <pc:chgData name="Paula Vázquez-Valero" userId="3a0e46d7-2099-40af-a155-aa45b68bfff3" providerId="ADAL" clId="{51628EE8-02C7-4A9F-85BA-3B78F96A04B1}" dt="2023-06-30T18:35:22.089" v="797"/>
        <pc:sldMkLst>
          <pc:docMk/>
          <pc:sldMk cId="200709444" sldId="513"/>
        </pc:sldMkLst>
        <pc:spChg chg="mod">
          <ac:chgData name="Paula Vázquez-Valero" userId="3a0e46d7-2099-40af-a155-aa45b68bfff3" providerId="ADAL" clId="{51628EE8-02C7-4A9F-85BA-3B78F96A04B1}" dt="2023-06-30T18:29:54.453" v="642" actId="20577"/>
          <ac:spMkLst>
            <pc:docMk/>
            <pc:sldMk cId="200709444" sldId="513"/>
            <ac:spMk id="2" creationId="{3F9B81CA-49CF-4113-B92C-AF8FEDD23E30}"/>
          </ac:spMkLst>
        </pc:spChg>
        <pc:spChg chg="add mod">
          <ac:chgData name="Paula Vázquez-Valero" userId="3a0e46d7-2099-40af-a155-aa45b68bfff3" providerId="ADAL" clId="{51628EE8-02C7-4A9F-85BA-3B78F96A04B1}" dt="2023-06-30T18:30:26.845" v="689"/>
          <ac:spMkLst>
            <pc:docMk/>
            <pc:sldMk cId="200709444" sldId="513"/>
            <ac:spMk id="4" creationId="{0C82482D-8A59-26BC-9FB7-72BA0D902DB6}"/>
          </ac:spMkLst>
        </pc:spChg>
        <pc:spChg chg="add mod">
          <ac:chgData name="Paula Vázquez-Valero" userId="3a0e46d7-2099-40af-a155-aa45b68bfff3" providerId="ADAL" clId="{51628EE8-02C7-4A9F-85BA-3B78F96A04B1}" dt="2023-06-30T18:30:26.845" v="689"/>
          <ac:spMkLst>
            <pc:docMk/>
            <pc:sldMk cId="200709444" sldId="513"/>
            <ac:spMk id="6" creationId="{578DFEFC-37CC-E3FA-4D63-B8A07A3C46E4}"/>
          </ac:spMkLst>
        </pc:spChg>
        <pc:spChg chg="add mod">
          <ac:chgData name="Paula Vázquez-Valero" userId="3a0e46d7-2099-40af-a155-aa45b68bfff3" providerId="ADAL" clId="{51628EE8-02C7-4A9F-85BA-3B78F96A04B1}" dt="2023-06-30T18:32:21.624" v="736" actId="20577"/>
          <ac:spMkLst>
            <pc:docMk/>
            <pc:sldMk cId="200709444" sldId="513"/>
            <ac:spMk id="7" creationId="{CCE1FB62-61DE-0628-1486-C81AB5C745A7}"/>
          </ac:spMkLst>
        </pc:spChg>
        <pc:spChg chg="add mod">
          <ac:chgData name="Paula Vázquez-Valero" userId="3a0e46d7-2099-40af-a155-aa45b68bfff3" providerId="ADAL" clId="{51628EE8-02C7-4A9F-85BA-3B78F96A04B1}" dt="2023-06-30T18:35:22.089" v="797"/>
          <ac:spMkLst>
            <pc:docMk/>
            <pc:sldMk cId="200709444" sldId="513"/>
            <ac:spMk id="8" creationId="{18DE6461-A9E8-1840-C72A-3EE0AC9323AF}"/>
          </ac:spMkLst>
        </pc:spChg>
        <pc:spChg chg="add mod">
          <ac:chgData name="Paula Vázquez-Valero" userId="3a0e46d7-2099-40af-a155-aa45b68bfff3" providerId="ADAL" clId="{51628EE8-02C7-4A9F-85BA-3B78F96A04B1}" dt="2023-06-30T18:35:22.089" v="797"/>
          <ac:spMkLst>
            <pc:docMk/>
            <pc:sldMk cId="200709444" sldId="513"/>
            <ac:spMk id="12" creationId="{B5EC07A7-F9F1-35C1-9B02-A94F565DD470}"/>
          </ac:spMkLst>
        </pc:spChg>
        <pc:spChg chg="add mod">
          <ac:chgData name="Paula Vázquez-Valero" userId="3a0e46d7-2099-40af-a155-aa45b68bfff3" providerId="ADAL" clId="{51628EE8-02C7-4A9F-85BA-3B78F96A04B1}" dt="2023-06-30T18:35:22.089" v="797"/>
          <ac:spMkLst>
            <pc:docMk/>
            <pc:sldMk cId="200709444" sldId="513"/>
            <ac:spMk id="13" creationId="{71DCB419-21ED-E34B-92A2-CCBD6D793500}"/>
          </ac:spMkLst>
        </pc:spChg>
        <pc:spChg chg="add mod">
          <ac:chgData name="Paula Vázquez-Valero" userId="3a0e46d7-2099-40af-a155-aa45b68bfff3" providerId="ADAL" clId="{51628EE8-02C7-4A9F-85BA-3B78F96A04B1}" dt="2023-06-30T18:35:22.089" v="797"/>
          <ac:spMkLst>
            <pc:docMk/>
            <pc:sldMk cId="200709444" sldId="513"/>
            <ac:spMk id="14" creationId="{968D0F3B-3AFC-0E2C-BAEA-7042862924A7}"/>
          </ac:spMkLst>
        </pc:spChg>
        <pc:spChg chg="del">
          <ac:chgData name="Paula Vázquez-Valero" userId="3a0e46d7-2099-40af-a155-aa45b68bfff3" providerId="ADAL" clId="{51628EE8-02C7-4A9F-85BA-3B78F96A04B1}" dt="2023-06-30T18:29:51.384" v="641" actId="478"/>
          <ac:spMkLst>
            <pc:docMk/>
            <pc:sldMk cId="200709444" sldId="513"/>
            <ac:spMk id="15" creationId="{03FF919F-38D0-4D17-BC93-4F2EEE838DC0}"/>
          </ac:spMkLst>
        </pc:spChg>
        <pc:spChg chg="mod">
          <ac:chgData name="Paula Vázquez-Valero" userId="3a0e46d7-2099-40af-a155-aa45b68bfff3" providerId="ADAL" clId="{51628EE8-02C7-4A9F-85BA-3B78F96A04B1}" dt="2023-06-30T18:30:03.892" v="654" actId="1036"/>
          <ac:spMkLst>
            <pc:docMk/>
            <pc:sldMk cId="200709444" sldId="513"/>
            <ac:spMk id="16" creationId="{32C9C1D7-9487-4C91-BCF2-4DCEADFE93A3}"/>
          </ac:spMkLst>
        </pc:spChg>
        <pc:spChg chg="mod">
          <ac:chgData name="Paula Vázquez-Valero" userId="3a0e46d7-2099-40af-a155-aa45b68bfff3" providerId="ADAL" clId="{51628EE8-02C7-4A9F-85BA-3B78F96A04B1}" dt="2023-06-30T18:30:03.892" v="654" actId="1036"/>
          <ac:spMkLst>
            <pc:docMk/>
            <pc:sldMk cId="200709444" sldId="513"/>
            <ac:spMk id="17" creationId="{5AE1BD41-E09D-4B3A-AB5C-C1345694FCD7}"/>
          </ac:spMkLst>
        </pc:spChg>
        <pc:spChg chg="mod">
          <ac:chgData name="Paula Vázquez-Valero" userId="3a0e46d7-2099-40af-a155-aa45b68bfff3" providerId="ADAL" clId="{51628EE8-02C7-4A9F-85BA-3B78F96A04B1}" dt="2023-06-30T18:30:17.599" v="686" actId="1037"/>
          <ac:spMkLst>
            <pc:docMk/>
            <pc:sldMk cId="200709444" sldId="513"/>
            <ac:spMk id="19" creationId="{8296E0CF-F954-41EF-A93C-8EE98D22C13E}"/>
          </ac:spMkLst>
        </pc:spChg>
        <pc:spChg chg="mod">
          <ac:chgData name="Paula Vázquez-Valero" userId="3a0e46d7-2099-40af-a155-aa45b68bfff3" providerId="ADAL" clId="{51628EE8-02C7-4A9F-85BA-3B78F96A04B1}" dt="2023-06-30T18:30:21.164" v="687" actId="1076"/>
          <ac:spMkLst>
            <pc:docMk/>
            <pc:sldMk cId="200709444" sldId="513"/>
            <ac:spMk id="22" creationId="{659EB976-E81E-4B06-8955-421B95F07DD9}"/>
          </ac:spMkLst>
        </pc:spChg>
        <pc:spChg chg="mod">
          <ac:chgData name="Paula Vázquez-Valero" userId="3a0e46d7-2099-40af-a155-aa45b68bfff3" providerId="ADAL" clId="{51628EE8-02C7-4A9F-85BA-3B78F96A04B1}" dt="2023-06-30T18:30:17.599" v="686" actId="1037"/>
          <ac:spMkLst>
            <pc:docMk/>
            <pc:sldMk cId="200709444" sldId="513"/>
            <ac:spMk id="23" creationId="{F39BC052-29E4-4F51-9887-0654D93F0CF2}"/>
          </ac:spMkLst>
        </pc:spChg>
        <pc:spChg chg="mod">
          <ac:chgData name="Paula Vázquez-Valero" userId="3a0e46d7-2099-40af-a155-aa45b68bfff3" providerId="ADAL" clId="{51628EE8-02C7-4A9F-85BA-3B78F96A04B1}" dt="2023-06-30T18:30:25.641" v="688" actId="1076"/>
          <ac:spMkLst>
            <pc:docMk/>
            <pc:sldMk cId="200709444" sldId="513"/>
            <ac:spMk id="24" creationId="{43D71119-10BB-4EFC-B375-C3522A03A79D}"/>
          </ac:spMkLst>
        </pc:spChg>
        <pc:spChg chg="mod">
          <ac:chgData name="Paula Vázquez-Valero" userId="3a0e46d7-2099-40af-a155-aa45b68bfff3" providerId="ADAL" clId="{51628EE8-02C7-4A9F-85BA-3B78F96A04B1}" dt="2023-06-30T18:30:17.599" v="686" actId="1037"/>
          <ac:spMkLst>
            <pc:docMk/>
            <pc:sldMk cId="200709444" sldId="513"/>
            <ac:spMk id="25" creationId="{703013B3-9E35-403C-9365-824964E59551}"/>
          </ac:spMkLst>
        </pc:spChg>
        <pc:spChg chg="del">
          <ac:chgData name="Paula Vázquez-Valero" userId="3a0e46d7-2099-40af-a155-aa45b68bfff3" providerId="ADAL" clId="{51628EE8-02C7-4A9F-85BA-3B78F96A04B1}" dt="2023-06-30T18:35:21.754" v="796" actId="478"/>
          <ac:spMkLst>
            <pc:docMk/>
            <pc:sldMk cId="200709444" sldId="513"/>
            <ac:spMk id="36" creationId="{5F6213C0-62DB-4319-A94B-90B12C64DB05}"/>
          </ac:spMkLst>
        </pc:spChg>
        <pc:spChg chg="del">
          <ac:chgData name="Paula Vázquez-Valero" userId="3a0e46d7-2099-40af-a155-aa45b68bfff3" providerId="ADAL" clId="{51628EE8-02C7-4A9F-85BA-3B78F96A04B1}" dt="2023-06-30T18:35:21.754" v="796" actId="478"/>
          <ac:spMkLst>
            <pc:docMk/>
            <pc:sldMk cId="200709444" sldId="513"/>
            <ac:spMk id="40" creationId="{37183A46-2902-4262-8802-4747275AD3ED}"/>
          </ac:spMkLst>
        </pc:spChg>
        <pc:spChg chg="del">
          <ac:chgData name="Paula Vázquez-Valero" userId="3a0e46d7-2099-40af-a155-aa45b68bfff3" providerId="ADAL" clId="{51628EE8-02C7-4A9F-85BA-3B78F96A04B1}" dt="2023-06-30T18:35:21.754" v="796" actId="478"/>
          <ac:spMkLst>
            <pc:docMk/>
            <pc:sldMk cId="200709444" sldId="513"/>
            <ac:spMk id="41" creationId="{45BF85B2-B661-4974-9994-1FED632C6457}"/>
          </ac:spMkLst>
        </pc:spChg>
        <pc:spChg chg="del">
          <ac:chgData name="Paula Vázquez-Valero" userId="3a0e46d7-2099-40af-a155-aa45b68bfff3" providerId="ADAL" clId="{51628EE8-02C7-4A9F-85BA-3B78F96A04B1}" dt="2023-06-30T18:29:51.384" v="641" actId="478"/>
          <ac:spMkLst>
            <pc:docMk/>
            <pc:sldMk cId="200709444" sldId="513"/>
            <ac:spMk id="42" creationId="{3BC91A5E-F9E0-4920-BC49-13C3679DA993}"/>
          </ac:spMkLst>
        </pc:spChg>
        <pc:picChg chg="add mod">
          <ac:chgData name="Paula Vázquez-Valero" userId="3a0e46d7-2099-40af-a155-aa45b68bfff3" providerId="ADAL" clId="{51628EE8-02C7-4A9F-85BA-3B78F96A04B1}" dt="2023-06-30T18:30:26.845" v="689"/>
          <ac:picMkLst>
            <pc:docMk/>
            <pc:sldMk cId="200709444" sldId="513"/>
            <ac:picMk id="3" creationId="{98C19A9F-26C5-B9D1-367E-885FB973762C}"/>
          </ac:picMkLst>
        </pc:picChg>
        <pc:picChg chg="add mod">
          <ac:chgData name="Paula Vázquez-Valero" userId="3a0e46d7-2099-40af-a155-aa45b68bfff3" providerId="ADAL" clId="{51628EE8-02C7-4A9F-85BA-3B78F96A04B1}" dt="2023-06-30T18:30:26.845" v="689"/>
          <ac:picMkLst>
            <pc:docMk/>
            <pc:sldMk cId="200709444" sldId="513"/>
            <ac:picMk id="5" creationId="{AFF3F985-12FE-2212-5EAB-90FAEB3436B6}"/>
          </ac:picMkLst>
        </pc:picChg>
        <pc:picChg chg="del">
          <ac:chgData name="Paula Vázquez-Valero" userId="3a0e46d7-2099-40af-a155-aa45b68bfff3" providerId="ADAL" clId="{51628EE8-02C7-4A9F-85BA-3B78F96A04B1}" dt="2023-06-30T18:29:51.384" v="641" actId="478"/>
          <ac:picMkLst>
            <pc:docMk/>
            <pc:sldMk cId="200709444" sldId="513"/>
            <ac:picMk id="48" creationId="{0A1F4D50-9C04-4F8C-AB0C-2F20DE8CC77E}"/>
          </ac:picMkLst>
        </pc:picChg>
        <pc:cxnChg chg="add mod">
          <ac:chgData name="Paula Vázquez-Valero" userId="3a0e46d7-2099-40af-a155-aa45b68bfff3" providerId="ADAL" clId="{51628EE8-02C7-4A9F-85BA-3B78F96A04B1}" dt="2023-06-30T18:35:22.089" v="797"/>
          <ac:cxnSpMkLst>
            <pc:docMk/>
            <pc:sldMk cId="200709444" sldId="513"/>
            <ac:cxnSpMk id="9" creationId="{847F2645-CBB9-2AAA-587A-68DB1D83E5E1}"/>
          </ac:cxnSpMkLst>
        </pc:cxnChg>
        <pc:cxnChg chg="add mod">
          <ac:chgData name="Paula Vázquez-Valero" userId="3a0e46d7-2099-40af-a155-aa45b68bfff3" providerId="ADAL" clId="{51628EE8-02C7-4A9F-85BA-3B78F96A04B1}" dt="2023-06-30T18:35:22.089" v="797"/>
          <ac:cxnSpMkLst>
            <pc:docMk/>
            <pc:sldMk cId="200709444" sldId="513"/>
            <ac:cxnSpMk id="10" creationId="{6A50424C-ACEE-F8DD-EA51-38DE529855B3}"/>
          </ac:cxnSpMkLst>
        </pc:cxnChg>
        <pc:cxnChg chg="add mod">
          <ac:chgData name="Paula Vázquez-Valero" userId="3a0e46d7-2099-40af-a155-aa45b68bfff3" providerId="ADAL" clId="{51628EE8-02C7-4A9F-85BA-3B78F96A04B1}" dt="2023-06-30T18:35:22.089" v="797"/>
          <ac:cxnSpMkLst>
            <pc:docMk/>
            <pc:sldMk cId="200709444" sldId="513"/>
            <ac:cxnSpMk id="11" creationId="{A005C824-A6AD-E5D3-071F-6751EED0967C}"/>
          </ac:cxnSpMkLst>
        </pc:cxnChg>
        <pc:cxnChg chg="del">
          <ac:chgData name="Paula Vázquez-Valero" userId="3a0e46d7-2099-40af-a155-aa45b68bfff3" providerId="ADAL" clId="{51628EE8-02C7-4A9F-85BA-3B78F96A04B1}" dt="2023-06-30T18:35:21.754" v="796" actId="478"/>
          <ac:cxnSpMkLst>
            <pc:docMk/>
            <pc:sldMk cId="200709444" sldId="513"/>
            <ac:cxnSpMk id="37" creationId="{ACD833F6-6EC7-4E52-9985-28FBBBD35BBC}"/>
          </ac:cxnSpMkLst>
        </pc:cxnChg>
        <pc:cxnChg chg="del">
          <ac:chgData name="Paula Vázquez-Valero" userId="3a0e46d7-2099-40af-a155-aa45b68bfff3" providerId="ADAL" clId="{51628EE8-02C7-4A9F-85BA-3B78F96A04B1}" dt="2023-06-30T18:35:21.754" v="796" actId="478"/>
          <ac:cxnSpMkLst>
            <pc:docMk/>
            <pc:sldMk cId="200709444" sldId="513"/>
            <ac:cxnSpMk id="38" creationId="{F40F36E0-1708-4740-A40D-1D1597B2524A}"/>
          </ac:cxnSpMkLst>
        </pc:cxnChg>
        <pc:cxnChg chg="del">
          <ac:chgData name="Paula Vázquez-Valero" userId="3a0e46d7-2099-40af-a155-aa45b68bfff3" providerId="ADAL" clId="{51628EE8-02C7-4A9F-85BA-3B78F96A04B1}" dt="2023-06-30T18:35:21.754" v="796" actId="478"/>
          <ac:cxnSpMkLst>
            <pc:docMk/>
            <pc:sldMk cId="200709444" sldId="513"/>
            <ac:cxnSpMk id="39" creationId="{E0D3D65E-2F77-4DBD-86C8-221832464D06}"/>
          </ac:cxnSpMkLst>
        </pc:cxnChg>
      </pc:sldChg>
      <pc:sldChg chg="addSp delSp modSp mod delAnim modAnim">
        <pc:chgData name="Paula Vázquez-Valero" userId="3a0e46d7-2099-40af-a155-aa45b68bfff3" providerId="ADAL" clId="{51628EE8-02C7-4A9F-85BA-3B78F96A04B1}" dt="2023-06-30T18:35:25.707" v="799"/>
        <pc:sldMkLst>
          <pc:docMk/>
          <pc:sldMk cId="4057247402" sldId="514"/>
        </pc:sldMkLst>
        <pc:spChg chg="mod">
          <ac:chgData name="Paula Vázquez-Valero" userId="3a0e46d7-2099-40af-a155-aa45b68bfff3" providerId="ADAL" clId="{51628EE8-02C7-4A9F-85BA-3B78F96A04B1}" dt="2023-06-30T18:31:00.621" v="697" actId="20577"/>
          <ac:spMkLst>
            <pc:docMk/>
            <pc:sldMk cId="4057247402" sldId="514"/>
            <ac:spMk id="2" creationId="{3F9B81CA-49CF-4113-B92C-AF8FEDD23E30}"/>
          </ac:spMkLst>
        </pc:spChg>
        <pc:spChg chg="add mod">
          <ac:chgData name="Paula Vázquez-Valero" userId="3a0e46d7-2099-40af-a155-aa45b68bfff3" providerId="ADAL" clId="{51628EE8-02C7-4A9F-85BA-3B78F96A04B1}" dt="2023-06-30T18:30:57.546" v="696"/>
          <ac:spMkLst>
            <pc:docMk/>
            <pc:sldMk cId="4057247402" sldId="514"/>
            <ac:spMk id="4" creationId="{6E28E63E-28F9-A0BE-96E6-5A50651DD763}"/>
          </ac:spMkLst>
        </pc:spChg>
        <pc:spChg chg="add mod">
          <ac:chgData name="Paula Vázquez-Valero" userId="3a0e46d7-2099-40af-a155-aa45b68bfff3" providerId="ADAL" clId="{51628EE8-02C7-4A9F-85BA-3B78F96A04B1}" dt="2023-06-30T18:30:57.546" v="696"/>
          <ac:spMkLst>
            <pc:docMk/>
            <pc:sldMk cId="4057247402" sldId="514"/>
            <ac:spMk id="6" creationId="{18C48B95-C86D-6D28-4F69-04811CCB1960}"/>
          </ac:spMkLst>
        </pc:spChg>
        <pc:spChg chg="add mod">
          <ac:chgData name="Paula Vázquez-Valero" userId="3a0e46d7-2099-40af-a155-aa45b68bfff3" providerId="ADAL" clId="{51628EE8-02C7-4A9F-85BA-3B78F96A04B1}" dt="2023-06-30T18:32:08.171" v="729" actId="20577"/>
          <ac:spMkLst>
            <pc:docMk/>
            <pc:sldMk cId="4057247402" sldId="514"/>
            <ac:spMk id="7" creationId="{E268CF3B-9B98-36C7-8281-B323F94C0B66}"/>
          </ac:spMkLst>
        </pc:spChg>
        <pc:spChg chg="add mod">
          <ac:chgData name="Paula Vázquez-Valero" userId="3a0e46d7-2099-40af-a155-aa45b68bfff3" providerId="ADAL" clId="{51628EE8-02C7-4A9F-85BA-3B78F96A04B1}" dt="2023-06-30T18:35:25.707" v="799"/>
          <ac:spMkLst>
            <pc:docMk/>
            <pc:sldMk cId="4057247402" sldId="514"/>
            <ac:spMk id="8" creationId="{1733DFEA-FB3E-5911-8F46-BB1701DDF739}"/>
          </ac:spMkLst>
        </pc:spChg>
        <pc:spChg chg="add mod">
          <ac:chgData name="Paula Vázquez-Valero" userId="3a0e46d7-2099-40af-a155-aa45b68bfff3" providerId="ADAL" clId="{51628EE8-02C7-4A9F-85BA-3B78F96A04B1}" dt="2023-06-30T18:35:25.707" v="799"/>
          <ac:spMkLst>
            <pc:docMk/>
            <pc:sldMk cId="4057247402" sldId="514"/>
            <ac:spMk id="12" creationId="{C06E1D95-C373-BE24-1D73-9ADA13A9A1E2}"/>
          </ac:spMkLst>
        </pc:spChg>
        <pc:spChg chg="add mod">
          <ac:chgData name="Paula Vázquez-Valero" userId="3a0e46d7-2099-40af-a155-aa45b68bfff3" providerId="ADAL" clId="{51628EE8-02C7-4A9F-85BA-3B78F96A04B1}" dt="2023-06-30T18:35:25.707" v="799"/>
          <ac:spMkLst>
            <pc:docMk/>
            <pc:sldMk cId="4057247402" sldId="514"/>
            <ac:spMk id="13" creationId="{3A72C931-ED3B-0CDD-CCFF-D5C15BDF67BF}"/>
          </ac:spMkLst>
        </pc:spChg>
        <pc:spChg chg="add mod">
          <ac:chgData name="Paula Vázquez-Valero" userId="3a0e46d7-2099-40af-a155-aa45b68bfff3" providerId="ADAL" clId="{51628EE8-02C7-4A9F-85BA-3B78F96A04B1}" dt="2023-06-30T18:35:25.707" v="799"/>
          <ac:spMkLst>
            <pc:docMk/>
            <pc:sldMk cId="4057247402" sldId="514"/>
            <ac:spMk id="14" creationId="{2B06C2E9-8A2E-2355-3D31-960F1200DBB1}"/>
          </ac:spMkLst>
        </pc:spChg>
        <pc:spChg chg="del">
          <ac:chgData name="Paula Vázquez-Valero" userId="3a0e46d7-2099-40af-a155-aa45b68bfff3" providerId="ADAL" clId="{51628EE8-02C7-4A9F-85BA-3B78F96A04B1}" dt="2023-06-30T18:30:39.506" v="690" actId="478"/>
          <ac:spMkLst>
            <pc:docMk/>
            <pc:sldMk cId="4057247402" sldId="514"/>
            <ac:spMk id="15" creationId="{03FF919F-38D0-4D17-BC93-4F2EEE838DC0}"/>
          </ac:spMkLst>
        </pc:spChg>
        <pc:spChg chg="mod">
          <ac:chgData name="Paula Vázquez-Valero" userId="3a0e46d7-2099-40af-a155-aa45b68bfff3" providerId="ADAL" clId="{51628EE8-02C7-4A9F-85BA-3B78F96A04B1}" dt="2023-06-30T18:30:54.249" v="694" actId="1076"/>
          <ac:spMkLst>
            <pc:docMk/>
            <pc:sldMk cId="4057247402" sldId="514"/>
            <ac:spMk id="16" creationId="{32C9C1D7-9487-4C91-BCF2-4DCEADFE93A3}"/>
          </ac:spMkLst>
        </pc:spChg>
        <pc:spChg chg="mod">
          <ac:chgData name="Paula Vázquez-Valero" userId="3a0e46d7-2099-40af-a155-aa45b68bfff3" providerId="ADAL" clId="{51628EE8-02C7-4A9F-85BA-3B78F96A04B1}" dt="2023-06-30T18:30:52.145" v="693" actId="1076"/>
          <ac:spMkLst>
            <pc:docMk/>
            <pc:sldMk cId="4057247402" sldId="514"/>
            <ac:spMk id="19" creationId="{8296E0CF-F954-41EF-A93C-8EE98D22C13E}"/>
          </ac:spMkLst>
        </pc:spChg>
        <pc:spChg chg="mod">
          <ac:chgData name="Paula Vázquez-Valero" userId="3a0e46d7-2099-40af-a155-aa45b68bfff3" providerId="ADAL" clId="{51628EE8-02C7-4A9F-85BA-3B78F96A04B1}" dt="2023-06-30T18:30:49.407" v="692" actId="1076"/>
          <ac:spMkLst>
            <pc:docMk/>
            <pc:sldMk cId="4057247402" sldId="514"/>
            <ac:spMk id="23" creationId="{F39BC052-29E4-4F51-9887-0654D93F0CF2}"/>
          </ac:spMkLst>
        </pc:spChg>
        <pc:spChg chg="mod">
          <ac:chgData name="Paula Vázquez-Valero" userId="3a0e46d7-2099-40af-a155-aa45b68bfff3" providerId="ADAL" clId="{51628EE8-02C7-4A9F-85BA-3B78F96A04B1}" dt="2023-06-30T18:30:56.428" v="695" actId="1076"/>
          <ac:spMkLst>
            <pc:docMk/>
            <pc:sldMk cId="4057247402" sldId="514"/>
            <ac:spMk id="24" creationId="{43D71119-10BB-4EFC-B375-C3522A03A79D}"/>
          </ac:spMkLst>
        </pc:spChg>
        <pc:spChg chg="mod">
          <ac:chgData name="Paula Vázquez-Valero" userId="3a0e46d7-2099-40af-a155-aa45b68bfff3" providerId="ADAL" clId="{51628EE8-02C7-4A9F-85BA-3B78F96A04B1}" dt="2023-06-30T18:30:49.407" v="692" actId="1076"/>
          <ac:spMkLst>
            <pc:docMk/>
            <pc:sldMk cId="4057247402" sldId="514"/>
            <ac:spMk id="25" creationId="{703013B3-9E35-403C-9365-824964E59551}"/>
          </ac:spMkLst>
        </pc:spChg>
        <pc:spChg chg="del">
          <ac:chgData name="Paula Vázquez-Valero" userId="3a0e46d7-2099-40af-a155-aa45b68bfff3" providerId="ADAL" clId="{51628EE8-02C7-4A9F-85BA-3B78F96A04B1}" dt="2023-06-30T18:35:25.375" v="798" actId="478"/>
          <ac:spMkLst>
            <pc:docMk/>
            <pc:sldMk cId="4057247402" sldId="514"/>
            <ac:spMk id="36" creationId="{5F6213C0-62DB-4319-A94B-90B12C64DB05}"/>
          </ac:spMkLst>
        </pc:spChg>
        <pc:spChg chg="del">
          <ac:chgData name="Paula Vázquez-Valero" userId="3a0e46d7-2099-40af-a155-aa45b68bfff3" providerId="ADAL" clId="{51628EE8-02C7-4A9F-85BA-3B78F96A04B1}" dt="2023-06-30T18:35:25.375" v="798" actId="478"/>
          <ac:spMkLst>
            <pc:docMk/>
            <pc:sldMk cId="4057247402" sldId="514"/>
            <ac:spMk id="40" creationId="{37183A46-2902-4262-8802-4747275AD3ED}"/>
          </ac:spMkLst>
        </pc:spChg>
        <pc:spChg chg="del">
          <ac:chgData name="Paula Vázquez-Valero" userId="3a0e46d7-2099-40af-a155-aa45b68bfff3" providerId="ADAL" clId="{51628EE8-02C7-4A9F-85BA-3B78F96A04B1}" dt="2023-06-30T18:35:25.375" v="798" actId="478"/>
          <ac:spMkLst>
            <pc:docMk/>
            <pc:sldMk cId="4057247402" sldId="514"/>
            <ac:spMk id="41" creationId="{45BF85B2-B661-4974-9994-1FED632C6457}"/>
          </ac:spMkLst>
        </pc:spChg>
        <pc:spChg chg="del">
          <ac:chgData name="Paula Vázquez-Valero" userId="3a0e46d7-2099-40af-a155-aa45b68bfff3" providerId="ADAL" clId="{51628EE8-02C7-4A9F-85BA-3B78F96A04B1}" dt="2023-06-30T18:30:39.506" v="690" actId="478"/>
          <ac:spMkLst>
            <pc:docMk/>
            <pc:sldMk cId="4057247402" sldId="514"/>
            <ac:spMk id="42" creationId="{3BC91A5E-F9E0-4920-BC49-13C3679DA993}"/>
          </ac:spMkLst>
        </pc:spChg>
        <pc:picChg chg="add mod">
          <ac:chgData name="Paula Vázquez-Valero" userId="3a0e46d7-2099-40af-a155-aa45b68bfff3" providerId="ADAL" clId="{51628EE8-02C7-4A9F-85BA-3B78F96A04B1}" dt="2023-06-30T18:30:57.546" v="696"/>
          <ac:picMkLst>
            <pc:docMk/>
            <pc:sldMk cId="4057247402" sldId="514"/>
            <ac:picMk id="3" creationId="{B0B67647-569F-DA68-8F46-601C8031D3F4}"/>
          </ac:picMkLst>
        </pc:picChg>
        <pc:picChg chg="add mod">
          <ac:chgData name="Paula Vázquez-Valero" userId="3a0e46d7-2099-40af-a155-aa45b68bfff3" providerId="ADAL" clId="{51628EE8-02C7-4A9F-85BA-3B78F96A04B1}" dt="2023-06-30T18:30:57.546" v="696"/>
          <ac:picMkLst>
            <pc:docMk/>
            <pc:sldMk cId="4057247402" sldId="514"/>
            <ac:picMk id="5" creationId="{D2F70990-03F9-9C74-2F1C-0553BF364B97}"/>
          </ac:picMkLst>
        </pc:picChg>
        <pc:picChg chg="del">
          <ac:chgData name="Paula Vázquez-Valero" userId="3a0e46d7-2099-40af-a155-aa45b68bfff3" providerId="ADAL" clId="{51628EE8-02C7-4A9F-85BA-3B78F96A04B1}" dt="2023-06-30T18:30:39.506" v="690" actId="478"/>
          <ac:picMkLst>
            <pc:docMk/>
            <pc:sldMk cId="4057247402" sldId="514"/>
            <ac:picMk id="48" creationId="{0A1F4D50-9C04-4F8C-AB0C-2F20DE8CC77E}"/>
          </ac:picMkLst>
        </pc:picChg>
        <pc:cxnChg chg="add mod">
          <ac:chgData name="Paula Vázquez-Valero" userId="3a0e46d7-2099-40af-a155-aa45b68bfff3" providerId="ADAL" clId="{51628EE8-02C7-4A9F-85BA-3B78F96A04B1}" dt="2023-06-30T18:35:25.707" v="799"/>
          <ac:cxnSpMkLst>
            <pc:docMk/>
            <pc:sldMk cId="4057247402" sldId="514"/>
            <ac:cxnSpMk id="9" creationId="{10DBC5A7-F943-3A0C-2B2B-D0A899FB64EA}"/>
          </ac:cxnSpMkLst>
        </pc:cxnChg>
        <pc:cxnChg chg="add mod">
          <ac:chgData name="Paula Vázquez-Valero" userId="3a0e46d7-2099-40af-a155-aa45b68bfff3" providerId="ADAL" clId="{51628EE8-02C7-4A9F-85BA-3B78F96A04B1}" dt="2023-06-30T18:35:25.707" v="799"/>
          <ac:cxnSpMkLst>
            <pc:docMk/>
            <pc:sldMk cId="4057247402" sldId="514"/>
            <ac:cxnSpMk id="10" creationId="{0B4D4487-2BC9-EEFD-B975-56C5020D80B4}"/>
          </ac:cxnSpMkLst>
        </pc:cxnChg>
        <pc:cxnChg chg="add mod">
          <ac:chgData name="Paula Vázquez-Valero" userId="3a0e46d7-2099-40af-a155-aa45b68bfff3" providerId="ADAL" clId="{51628EE8-02C7-4A9F-85BA-3B78F96A04B1}" dt="2023-06-30T18:35:25.707" v="799"/>
          <ac:cxnSpMkLst>
            <pc:docMk/>
            <pc:sldMk cId="4057247402" sldId="514"/>
            <ac:cxnSpMk id="11" creationId="{B2A53CEE-BFD7-B355-E010-6C288FE0ADAF}"/>
          </ac:cxnSpMkLst>
        </pc:cxnChg>
        <pc:cxnChg chg="del">
          <ac:chgData name="Paula Vázquez-Valero" userId="3a0e46d7-2099-40af-a155-aa45b68bfff3" providerId="ADAL" clId="{51628EE8-02C7-4A9F-85BA-3B78F96A04B1}" dt="2023-06-30T18:35:25.375" v="798" actId="478"/>
          <ac:cxnSpMkLst>
            <pc:docMk/>
            <pc:sldMk cId="4057247402" sldId="514"/>
            <ac:cxnSpMk id="37" creationId="{ACD833F6-6EC7-4E52-9985-28FBBBD35BBC}"/>
          </ac:cxnSpMkLst>
        </pc:cxnChg>
        <pc:cxnChg chg="del">
          <ac:chgData name="Paula Vázquez-Valero" userId="3a0e46d7-2099-40af-a155-aa45b68bfff3" providerId="ADAL" clId="{51628EE8-02C7-4A9F-85BA-3B78F96A04B1}" dt="2023-06-30T18:35:25.375" v="798" actId="478"/>
          <ac:cxnSpMkLst>
            <pc:docMk/>
            <pc:sldMk cId="4057247402" sldId="514"/>
            <ac:cxnSpMk id="38" creationId="{F40F36E0-1708-4740-A40D-1D1597B2524A}"/>
          </ac:cxnSpMkLst>
        </pc:cxnChg>
        <pc:cxnChg chg="del">
          <ac:chgData name="Paula Vázquez-Valero" userId="3a0e46d7-2099-40af-a155-aa45b68bfff3" providerId="ADAL" clId="{51628EE8-02C7-4A9F-85BA-3B78F96A04B1}" dt="2023-06-30T18:35:25.375" v="798" actId="478"/>
          <ac:cxnSpMkLst>
            <pc:docMk/>
            <pc:sldMk cId="4057247402" sldId="514"/>
            <ac:cxnSpMk id="39" creationId="{E0D3D65E-2F77-4DBD-86C8-221832464D06}"/>
          </ac:cxnSpMkLst>
        </pc:cxnChg>
      </pc:sldChg>
      <pc:sldChg chg="addSp delSp modSp mod delAnim modAnim">
        <pc:chgData name="Paula Vázquez-Valero" userId="3a0e46d7-2099-40af-a155-aa45b68bfff3" providerId="ADAL" clId="{51628EE8-02C7-4A9F-85BA-3B78F96A04B1}" dt="2023-06-30T18:35:30.378" v="801"/>
        <pc:sldMkLst>
          <pc:docMk/>
          <pc:sldMk cId="129250781" sldId="515"/>
        </pc:sldMkLst>
        <pc:spChg chg="mod">
          <ac:chgData name="Paula Vázquez-Valero" userId="3a0e46d7-2099-40af-a155-aa45b68bfff3" providerId="ADAL" clId="{51628EE8-02C7-4A9F-85BA-3B78F96A04B1}" dt="2023-06-30T18:31:20.258" v="703" actId="20577"/>
          <ac:spMkLst>
            <pc:docMk/>
            <pc:sldMk cId="129250781" sldId="515"/>
            <ac:spMk id="2" creationId="{3F9B81CA-49CF-4113-B92C-AF8FEDD23E30}"/>
          </ac:spMkLst>
        </pc:spChg>
        <pc:spChg chg="add mod">
          <ac:chgData name="Paula Vázquez-Valero" userId="3a0e46d7-2099-40af-a155-aa45b68bfff3" providerId="ADAL" clId="{51628EE8-02C7-4A9F-85BA-3B78F96A04B1}" dt="2023-06-30T18:31:21.828" v="704"/>
          <ac:spMkLst>
            <pc:docMk/>
            <pc:sldMk cId="129250781" sldId="515"/>
            <ac:spMk id="4" creationId="{D2C20F94-78FC-B81B-7E3D-97462C450D97}"/>
          </ac:spMkLst>
        </pc:spChg>
        <pc:spChg chg="add mod">
          <ac:chgData name="Paula Vázquez-Valero" userId="3a0e46d7-2099-40af-a155-aa45b68bfff3" providerId="ADAL" clId="{51628EE8-02C7-4A9F-85BA-3B78F96A04B1}" dt="2023-06-30T18:31:21.828" v="704"/>
          <ac:spMkLst>
            <pc:docMk/>
            <pc:sldMk cId="129250781" sldId="515"/>
            <ac:spMk id="6" creationId="{1B32CDD1-A63A-0D43-5FCF-C32649C348B4}"/>
          </ac:spMkLst>
        </pc:spChg>
        <pc:spChg chg="add mod">
          <ac:chgData name="Paula Vázquez-Valero" userId="3a0e46d7-2099-40af-a155-aa45b68bfff3" providerId="ADAL" clId="{51628EE8-02C7-4A9F-85BA-3B78F96A04B1}" dt="2023-06-30T18:32:15.484" v="735" actId="20577"/>
          <ac:spMkLst>
            <pc:docMk/>
            <pc:sldMk cId="129250781" sldId="515"/>
            <ac:spMk id="7" creationId="{1DB768A3-1129-AAF5-87AE-51B75B3119AD}"/>
          </ac:spMkLst>
        </pc:spChg>
        <pc:spChg chg="add mod">
          <ac:chgData name="Paula Vázquez-Valero" userId="3a0e46d7-2099-40af-a155-aa45b68bfff3" providerId="ADAL" clId="{51628EE8-02C7-4A9F-85BA-3B78F96A04B1}" dt="2023-06-30T18:35:30.378" v="801"/>
          <ac:spMkLst>
            <pc:docMk/>
            <pc:sldMk cId="129250781" sldId="515"/>
            <ac:spMk id="8" creationId="{6A3A06C6-8B81-752C-A11B-F31CC87E90BF}"/>
          </ac:spMkLst>
        </pc:spChg>
        <pc:spChg chg="add mod">
          <ac:chgData name="Paula Vázquez-Valero" userId="3a0e46d7-2099-40af-a155-aa45b68bfff3" providerId="ADAL" clId="{51628EE8-02C7-4A9F-85BA-3B78F96A04B1}" dt="2023-06-30T18:35:30.378" v="801"/>
          <ac:spMkLst>
            <pc:docMk/>
            <pc:sldMk cId="129250781" sldId="515"/>
            <ac:spMk id="12" creationId="{36FDB85D-98E5-428D-FFD3-C4282B4ACFBD}"/>
          </ac:spMkLst>
        </pc:spChg>
        <pc:spChg chg="add mod">
          <ac:chgData name="Paula Vázquez-Valero" userId="3a0e46d7-2099-40af-a155-aa45b68bfff3" providerId="ADAL" clId="{51628EE8-02C7-4A9F-85BA-3B78F96A04B1}" dt="2023-06-30T18:35:30.378" v="801"/>
          <ac:spMkLst>
            <pc:docMk/>
            <pc:sldMk cId="129250781" sldId="515"/>
            <ac:spMk id="13" creationId="{A48E2F21-C186-DB9A-82AE-FE2556045603}"/>
          </ac:spMkLst>
        </pc:spChg>
        <pc:spChg chg="add mod">
          <ac:chgData name="Paula Vázquez-Valero" userId="3a0e46d7-2099-40af-a155-aa45b68bfff3" providerId="ADAL" clId="{51628EE8-02C7-4A9F-85BA-3B78F96A04B1}" dt="2023-06-30T18:35:30.378" v="801"/>
          <ac:spMkLst>
            <pc:docMk/>
            <pc:sldMk cId="129250781" sldId="515"/>
            <ac:spMk id="14" creationId="{E911CD19-5C99-3739-EB09-54BC4AB94C20}"/>
          </ac:spMkLst>
        </pc:spChg>
        <pc:spChg chg="del">
          <ac:chgData name="Paula Vázquez-Valero" userId="3a0e46d7-2099-40af-a155-aa45b68bfff3" providerId="ADAL" clId="{51628EE8-02C7-4A9F-85BA-3B78F96A04B1}" dt="2023-06-30T18:31:05.470" v="698" actId="478"/>
          <ac:spMkLst>
            <pc:docMk/>
            <pc:sldMk cId="129250781" sldId="515"/>
            <ac:spMk id="15" creationId="{03FF919F-38D0-4D17-BC93-4F2EEE838DC0}"/>
          </ac:spMkLst>
        </pc:spChg>
        <pc:spChg chg="mod">
          <ac:chgData name="Paula Vázquez-Valero" userId="3a0e46d7-2099-40af-a155-aa45b68bfff3" providerId="ADAL" clId="{51628EE8-02C7-4A9F-85BA-3B78F96A04B1}" dt="2023-06-30T18:31:14.219" v="701" actId="1076"/>
          <ac:spMkLst>
            <pc:docMk/>
            <pc:sldMk cId="129250781" sldId="515"/>
            <ac:spMk id="16" creationId="{32C9C1D7-9487-4C91-BCF2-4DCEADFE93A3}"/>
          </ac:spMkLst>
        </pc:spChg>
        <pc:spChg chg="mod">
          <ac:chgData name="Paula Vázquez-Valero" userId="3a0e46d7-2099-40af-a155-aa45b68bfff3" providerId="ADAL" clId="{51628EE8-02C7-4A9F-85BA-3B78F96A04B1}" dt="2023-06-30T18:31:14.219" v="701" actId="1076"/>
          <ac:spMkLst>
            <pc:docMk/>
            <pc:sldMk cId="129250781" sldId="515"/>
            <ac:spMk id="17" creationId="{5AE1BD41-E09D-4B3A-AB5C-C1345694FCD7}"/>
          </ac:spMkLst>
        </pc:spChg>
        <pc:spChg chg="mod">
          <ac:chgData name="Paula Vázquez-Valero" userId="3a0e46d7-2099-40af-a155-aa45b68bfff3" providerId="ADAL" clId="{51628EE8-02C7-4A9F-85BA-3B78F96A04B1}" dt="2023-06-30T18:31:14.219" v="701" actId="1076"/>
          <ac:spMkLst>
            <pc:docMk/>
            <pc:sldMk cId="129250781" sldId="515"/>
            <ac:spMk id="19" creationId="{8296E0CF-F954-41EF-A93C-8EE98D22C13E}"/>
          </ac:spMkLst>
        </pc:spChg>
        <pc:spChg chg="mod">
          <ac:chgData name="Paula Vázquez-Valero" userId="3a0e46d7-2099-40af-a155-aa45b68bfff3" providerId="ADAL" clId="{51628EE8-02C7-4A9F-85BA-3B78F96A04B1}" dt="2023-06-30T18:31:17.599" v="702" actId="1076"/>
          <ac:spMkLst>
            <pc:docMk/>
            <pc:sldMk cId="129250781" sldId="515"/>
            <ac:spMk id="20" creationId="{D563124C-B0C6-4433-BF00-544DC5F3437F}"/>
          </ac:spMkLst>
        </pc:spChg>
        <pc:spChg chg="mod">
          <ac:chgData name="Paula Vázquez-Valero" userId="3a0e46d7-2099-40af-a155-aa45b68bfff3" providerId="ADAL" clId="{51628EE8-02C7-4A9F-85BA-3B78F96A04B1}" dt="2023-06-30T18:31:14.219" v="701" actId="1076"/>
          <ac:spMkLst>
            <pc:docMk/>
            <pc:sldMk cId="129250781" sldId="515"/>
            <ac:spMk id="22" creationId="{659EB976-E81E-4B06-8955-421B95F07DD9}"/>
          </ac:spMkLst>
        </pc:spChg>
        <pc:spChg chg="mod">
          <ac:chgData name="Paula Vázquez-Valero" userId="3a0e46d7-2099-40af-a155-aa45b68bfff3" providerId="ADAL" clId="{51628EE8-02C7-4A9F-85BA-3B78F96A04B1}" dt="2023-06-30T18:31:14.219" v="701" actId="1076"/>
          <ac:spMkLst>
            <pc:docMk/>
            <pc:sldMk cId="129250781" sldId="515"/>
            <ac:spMk id="23" creationId="{F39BC052-29E4-4F51-9887-0654D93F0CF2}"/>
          </ac:spMkLst>
        </pc:spChg>
        <pc:spChg chg="mod">
          <ac:chgData name="Paula Vázquez-Valero" userId="3a0e46d7-2099-40af-a155-aa45b68bfff3" providerId="ADAL" clId="{51628EE8-02C7-4A9F-85BA-3B78F96A04B1}" dt="2023-06-30T18:31:14.219" v="701" actId="1076"/>
          <ac:spMkLst>
            <pc:docMk/>
            <pc:sldMk cId="129250781" sldId="515"/>
            <ac:spMk id="24" creationId="{43D71119-10BB-4EFC-B375-C3522A03A79D}"/>
          </ac:spMkLst>
        </pc:spChg>
        <pc:spChg chg="mod">
          <ac:chgData name="Paula Vázquez-Valero" userId="3a0e46d7-2099-40af-a155-aa45b68bfff3" providerId="ADAL" clId="{51628EE8-02C7-4A9F-85BA-3B78F96A04B1}" dt="2023-06-30T18:31:14.219" v="701" actId="1076"/>
          <ac:spMkLst>
            <pc:docMk/>
            <pc:sldMk cId="129250781" sldId="515"/>
            <ac:spMk id="25" creationId="{703013B3-9E35-403C-9365-824964E59551}"/>
          </ac:spMkLst>
        </pc:spChg>
        <pc:spChg chg="del">
          <ac:chgData name="Paula Vázquez-Valero" userId="3a0e46d7-2099-40af-a155-aa45b68bfff3" providerId="ADAL" clId="{51628EE8-02C7-4A9F-85BA-3B78F96A04B1}" dt="2023-06-30T18:35:29.994" v="800" actId="478"/>
          <ac:spMkLst>
            <pc:docMk/>
            <pc:sldMk cId="129250781" sldId="515"/>
            <ac:spMk id="36" creationId="{5F6213C0-62DB-4319-A94B-90B12C64DB05}"/>
          </ac:spMkLst>
        </pc:spChg>
        <pc:spChg chg="del">
          <ac:chgData name="Paula Vázquez-Valero" userId="3a0e46d7-2099-40af-a155-aa45b68bfff3" providerId="ADAL" clId="{51628EE8-02C7-4A9F-85BA-3B78F96A04B1}" dt="2023-06-30T18:35:29.994" v="800" actId="478"/>
          <ac:spMkLst>
            <pc:docMk/>
            <pc:sldMk cId="129250781" sldId="515"/>
            <ac:spMk id="40" creationId="{37183A46-2902-4262-8802-4747275AD3ED}"/>
          </ac:spMkLst>
        </pc:spChg>
        <pc:spChg chg="del">
          <ac:chgData name="Paula Vázquez-Valero" userId="3a0e46d7-2099-40af-a155-aa45b68bfff3" providerId="ADAL" clId="{51628EE8-02C7-4A9F-85BA-3B78F96A04B1}" dt="2023-06-30T18:35:29.994" v="800" actId="478"/>
          <ac:spMkLst>
            <pc:docMk/>
            <pc:sldMk cId="129250781" sldId="515"/>
            <ac:spMk id="41" creationId="{45BF85B2-B661-4974-9994-1FED632C6457}"/>
          </ac:spMkLst>
        </pc:spChg>
        <pc:spChg chg="del">
          <ac:chgData name="Paula Vázquez-Valero" userId="3a0e46d7-2099-40af-a155-aa45b68bfff3" providerId="ADAL" clId="{51628EE8-02C7-4A9F-85BA-3B78F96A04B1}" dt="2023-06-30T18:31:05.470" v="698" actId="478"/>
          <ac:spMkLst>
            <pc:docMk/>
            <pc:sldMk cId="129250781" sldId="515"/>
            <ac:spMk id="42" creationId="{3BC91A5E-F9E0-4920-BC49-13C3679DA993}"/>
          </ac:spMkLst>
        </pc:spChg>
        <pc:picChg chg="add mod">
          <ac:chgData name="Paula Vázquez-Valero" userId="3a0e46d7-2099-40af-a155-aa45b68bfff3" providerId="ADAL" clId="{51628EE8-02C7-4A9F-85BA-3B78F96A04B1}" dt="2023-06-30T18:31:21.828" v="704"/>
          <ac:picMkLst>
            <pc:docMk/>
            <pc:sldMk cId="129250781" sldId="515"/>
            <ac:picMk id="3" creationId="{8DC3606F-7F72-BE0C-D11C-33BBD7A11885}"/>
          </ac:picMkLst>
        </pc:picChg>
        <pc:picChg chg="add mod">
          <ac:chgData name="Paula Vázquez-Valero" userId="3a0e46d7-2099-40af-a155-aa45b68bfff3" providerId="ADAL" clId="{51628EE8-02C7-4A9F-85BA-3B78F96A04B1}" dt="2023-06-30T18:31:21.828" v="704"/>
          <ac:picMkLst>
            <pc:docMk/>
            <pc:sldMk cId="129250781" sldId="515"/>
            <ac:picMk id="5" creationId="{D6F4AC83-423F-D219-2479-326BD7720C81}"/>
          </ac:picMkLst>
        </pc:picChg>
        <pc:picChg chg="del">
          <ac:chgData name="Paula Vázquez-Valero" userId="3a0e46d7-2099-40af-a155-aa45b68bfff3" providerId="ADAL" clId="{51628EE8-02C7-4A9F-85BA-3B78F96A04B1}" dt="2023-06-30T18:31:05.470" v="698" actId="478"/>
          <ac:picMkLst>
            <pc:docMk/>
            <pc:sldMk cId="129250781" sldId="515"/>
            <ac:picMk id="48" creationId="{0A1F4D50-9C04-4F8C-AB0C-2F20DE8CC77E}"/>
          </ac:picMkLst>
        </pc:picChg>
        <pc:cxnChg chg="add mod">
          <ac:chgData name="Paula Vázquez-Valero" userId="3a0e46d7-2099-40af-a155-aa45b68bfff3" providerId="ADAL" clId="{51628EE8-02C7-4A9F-85BA-3B78F96A04B1}" dt="2023-06-30T18:35:30.378" v="801"/>
          <ac:cxnSpMkLst>
            <pc:docMk/>
            <pc:sldMk cId="129250781" sldId="515"/>
            <ac:cxnSpMk id="9" creationId="{5A4F594A-1B1C-375A-59D2-92243978E3B9}"/>
          </ac:cxnSpMkLst>
        </pc:cxnChg>
        <pc:cxnChg chg="add mod">
          <ac:chgData name="Paula Vázquez-Valero" userId="3a0e46d7-2099-40af-a155-aa45b68bfff3" providerId="ADAL" clId="{51628EE8-02C7-4A9F-85BA-3B78F96A04B1}" dt="2023-06-30T18:35:30.378" v="801"/>
          <ac:cxnSpMkLst>
            <pc:docMk/>
            <pc:sldMk cId="129250781" sldId="515"/>
            <ac:cxnSpMk id="10" creationId="{EE89DD34-83DA-FF74-5013-6E5E1488291C}"/>
          </ac:cxnSpMkLst>
        </pc:cxnChg>
        <pc:cxnChg chg="add mod">
          <ac:chgData name="Paula Vázquez-Valero" userId="3a0e46d7-2099-40af-a155-aa45b68bfff3" providerId="ADAL" clId="{51628EE8-02C7-4A9F-85BA-3B78F96A04B1}" dt="2023-06-30T18:35:30.378" v="801"/>
          <ac:cxnSpMkLst>
            <pc:docMk/>
            <pc:sldMk cId="129250781" sldId="515"/>
            <ac:cxnSpMk id="11" creationId="{2986B00A-E2B4-CCE8-EADE-AF8FC180B045}"/>
          </ac:cxnSpMkLst>
        </pc:cxnChg>
        <pc:cxnChg chg="del">
          <ac:chgData name="Paula Vázquez-Valero" userId="3a0e46d7-2099-40af-a155-aa45b68bfff3" providerId="ADAL" clId="{51628EE8-02C7-4A9F-85BA-3B78F96A04B1}" dt="2023-06-30T18:35:29.994" v="800" actId="478"/>
          <ac:cxnSpMkLst>
            <pc:docMk/>
            <pc:sldMk cId="129250781" sldId="515"/>
            <ac:cxnSpMk id="37" creationId="{ACD833F6-6EC7-4E52-9985-28FBBBD35BBC}"/>
          </ac:cxnSpMkLst>
        </pc:cxnChg>
        <pc:cxnChg chg="del">
          <ac:chgData name="Paula Vázquez-Valero" userId="3a0e46d7-2099-40af-a155-aa45b68bfff3" providerId="ADAL" clId="{51628EE8-02C7-4A9F-85BA-3B78F96A04B1}" dt="2023-06-30T18:35:29.994" v="800" actId="478"/>
          <ac:cxnSpMkLst>
            <pc:docMk/>
            <pc:sldMk cId="129250781" sldId="515"/>
            <ac:cxnSpMk id="38" creationId="{F40F36E0-1708-4740-A40D-1D1597B2524A}"/>
          </ac:cxnSpMkLst>
        </pc:cxnChg>
        <pc:cxnChg chg="del">
          <ac:chgData name="Paula Vázquez-Valero" userId="3a0e46d7-2099-40af-a155-aa45b68bfff3" providerId="ADAL" clId="{51628EE8-02C7-4A9F-85BA-3B78F96A04B1}" dt="2023-06-30T18:35:29.994" v="800" actId="478"/>
          <ac:cxnSpMkLst>
            <pc:docMk/>
            <pc:sldMk cId="129250781" sldId="515"/>
            <ac:cxnSpMk id="39" creationId="{E0D3D65E-2F77-4DBD-86C8-221832464D06}"/>
          </ac:cxnSpMkLst>
        </pc:cxnChg>
      </pc:sldChg>
      <pc:sldChg chg="del">
        <pc:chgData name="Paula Vázquez-Valero" userId="3a0e46d7-2099-40af-a155-aa45b68bfff3" providerId="ADAL" clId="{51628EE8-02C7-4A9F-85BA-3B78F96A04B1}" dt="2023-06-30T18:41:07.343" v="865" actId="47"/>
        <pc:sldMkLst>
          <pc:docMk/>
          <pc:sldMk cId="2423935553" sldId="516"/>
        </pc:sldMkLst>
      </pc:sldChg>
      <pc:sldChg chg="addSp delSp modSp mod delAnim modAnim modNotes modNotesTx">
        <pc:chgData name="Paula Vázquez-Valero" userId="3a0e46d7-2099-40af-a155-aa45b68bfff3" providerId="ADAL" clId="{51628EE8-02C7-4A9F-85BA-3B78F96A04B1}" dt="2023-06-30T18:39:25.804" v="843"/>
        <pc:sldMkLst>
          <pc:docMk/>
          <pc:sldMk cId="0" sldId="517"/>
        </pc:sldMkLst>
        <pc:spChg chg="mod">
          <ac:chgData name="Paula Vázquez-Valero" userId="3a0e46d7-2099-40af-a155-aa45b68bfff3" providerId="ADAL" clId="{51628EE8-02C7-4A9F-85BA-3B78F96A04B1}" dt="2023-06-30T18:13:41.369" v="59"/>
          <ac:spMkLst>
            <pc:docMk/>
            <pc:sldMk cId="0" sldId="517"/>
            <ac:spMk id="2" creationId="{3F9B81CA-49CF-4113-B92C-AF8FEDD23E30}"/>
          </ac:spMkLst>
        </pc:spChg>
        <pc:spChg chg="add mod">
          <ac:chgData name="Paula Vázquez-Valero" userId="3a0e46d7-2099-40af-a155-aa45b68bfff3" providerId="ADAL" clId="{51628EE8-02C7-4A9F-85BA-3B78F96A04B1}" dt="2023-06-30T18:13:37.863" v="57" actId="1035"/>
          <ac:spMkLst>
            <pc:docMk/>
            <pc:sldMk cId="0" sldId="517"/>
            <ac:spMk id="6" creationId="{02A6ACAF-6754-75BD-37F1-770F4F17C302}"/>
          </ac:spMkLst>
        </pc:spChg>
        <pc:spChg chg="mod">
          <ac:chgData name="Paula Vázquez-Valero" userId="3a0e46d7-2099-40af-a155-aa45b68bfff3" providerId="ADAL" clId="{51628EE8-02C7-4A9F-85BA-3B78F96A04B1}" dt="2023-06-30T18:13:25.996" v="38" actId="1076"/>
          <ac:spMkLst>
            <pc:docMk/>
            <pc:sldMk cId="0" sldId="517"/>
            <ac:spMk id="10" creationId="{9C59E5A0-E23F-4BA5-8184-5C7E1EFC79D6}"/>
          </ac:spMkLst>
        </pc:spChg>
        <pc:spChg chg="add mod">
          <ac:chgData name="Paula Vázquez-Valero" userId="3a0e46d7-2099-40af-a155-aa45b68bfff3" providerId="ADAL" clId="{51628EE8-02C7-4A9F-85BA-3B78F96A04B1}" dt="2023-06-30T18:12:42.002" v="25"/>
          <ac:spMkLst>
            <pc:docMk/>
            <pc:sldMk cId="0" sldId="517"/>
            <ac:spMk id="11" creationId="{AA915834-6544-F686-3BE5-18940F9F4AE1}"/>
          </ac:spMkLst>
        </pc:spChg>
        <pc:spChg chg="add mod">
          <ac:chgData name="Paula Vázquez-Valero" userId="3a0e46d7-2099-40af-a155-aa45b68bfff3" providerId="ADAL" clId="{51628EE8-02C7-4A9F-85BA-3B78F96A04B1}" dt="2023-06-30T18:14:21.512" v="81" actId="1076"/>
          <ac:spMkLst>
            <pc:docMk/>
            <pc:sldMk cId="0" sldId="517"/>
            <ac:spMk id="12" creationId="{4FF39282-505E-E880-AE89-A13002128C71}"/>
          </ac:spMkLst>
        </pc:spChg>
        <pc:spChg chg="add mod">
          <ac:chgData name="Paula Vázquez-Valero" userId="3a0e46d7-2099-40af-a155-aa45b68bfff3" providerId="ADAL" clId="{51628EE8-02C7-4A9F-85BA-3B78F96A04B1}" dt="2023-06-30T18:13:52.899" v="68" actId="1076"/>
          <ac:spMkLst>
            <pc:docMk/>
            <pc:sldMk cId="0" sldId="517"/>
            <ac:spMk id="14" creationId="{92C86FC5-95A0-8489-3FA1-D76223025CF0}"/>
          </ac:spMkLst>
        </pc:spChg>
        <pc:spChg chg="add mod">
          <ac:chgData name="Paula Vázquez-Valero" userId="3a0e46d7-2099-40af-a155-aa45b68bfff3" providerId="ADAL" clId="{51628EE8-02C7-4A9F-85BA-3B78F96A04B1}" dt="2023-06-30T18:14:43.421" v="96" actId="1076"/>
          <ac:spMkLst>
            <pc:docMk/>
            <pc:sldMk cId="0" sldId="517"/>
            <ac:spMk id="16" creationId="{7A3F28EA-E842-043F-5A5A-79620E9D078D}"/>
          </ac:spMkLst>
        </pc:spChg>
        <pc:spChg chg="add mod">
          <ac:chgData name="Paula Vázquez-Valero" userId="3a0e46d7-2099-40af-a155-aa45b68bfff3" providerId="ADAL" clId="{51628EE8-02C7-4A9F-85BA-3B78F96A04B1}" dt="2023-06-30T18:14:35.164" v="90" actId="20577"/>
          <ac:spMkLst>
            <pc:docMk/>
            <pc:sldMk cId="0" sldId="517"/>
            <ac:spMk id="18" creationId="{920AEE93-4B4D-A600-043C-BE6DDC0A575F}"/>
          </ac:spMkLst>
        </pc:spChg>
        <pc:spChg chg="add mod">
          <ac:chgData name="Paula Vázquez-Valero" userId="3a0e46d7-2099-40af-a155-aa45b68bfff3" providerId="ADAL" clId="{51628EE8-02C7-4A9F-85BA-3B78F96A04B1}" dt="2023-06-30T18:16:17.828" v="160" actId="14100"/>
          <ac:spMkLst>
            <pc:docMk/>
            <pc:sldMk cId="0" sldId="517"/>
            <ac:spMk id="19" creationId="{10AF6421-0FA2-49A5-23A6-04DF2EE14D1C}"/>
          </ac:spMkLst>
        </pc:spChg>
        <pc:spChg chg="mod">
          <ac:chgData name="Paula Vázquez-Valero" userId="3a0e46d7-2099-40af-a155-aa45b68bfff3" providerId="ADAL" clId="{51628EE8-02C7-4A9F-85BA-3B78F96A04B1}" dt="2023-06-30T18:13:25.996" v="38" actId="1076"/>
          <ac:spMkLst>
            <pc:docMk/>
            <pc:sldMk cId="0" sldId="517"/>
            <ac:spMk id="29" creationId="{9117A198-11E8-4035-9FB3-2C85D882AFEF}"/>
          </ac:spMkLst>
        </pc:spChg>
        <pc:spChg chg="mod">
          <ac:chgData name="Paula Vázquez-Valero" userId="3a0e46d7-2099-40af-a155-aa45b68bfff3" providerId="ADAL" clId="{51628EE8-02C7-4A9F-85BA-3B78F96A04B1}" dt="2023-06-30T18:13:25.996" v="38" actId="1076"/>
          <ac:spMkLst>
            <pc:docMk/>
            <pc:sldMk cId="0" sldId="517"/>
            <ac:spMk id="30" creationId="{596CAB4B-4E92-4999-962A-9EC119A5CB0E}"/>
          </ac:spMkLst>
        </pc:spChg>
        <pc:spChg chg="mod">
          <ac:chgData name="Paula Vázquez-Valero" userId="3a0e46d7-2099-40af-a155-aa45b68bfff3" providerId="ADAL" clId="{51628EE8-02C7-4A9F-85BA-3B78F96A04B1}" dt="2023-06-30T18:13:25.996" v="38" actId="1076"/>
          <ac:spMkLst>
            <pc:docMk/>
            <pc:sldMk cId="0" sldId="517"/>
            <ac:spMk id="31" creationId="{4FC3A459-868E-4987-85E2-0C9C86B6C2A0}"/>
          </ac:spMkLst>
        </pc:spChg>
        <pc:spChg chg="mod">
          <ac:chgData name="Paula Vázquez-Valero" userId="3a0e46d7-2099-40af-a155-aa45b68bfff3" providerId="ADAL" clId="{51628EE8-02C7-4A9F-85BA-3B78F96A04B1}" dt="2023-06-30T18:13:25.996" v="38" actId="1076"/>
          <ac:spMkLst>
            <pc:docMk/>
            <pc:sldMk cId="0" sldId="517"/>
            <ac:spMk id="32" creationId="{8DB5C078-3E0E-4B4A-8B28-08068485BDF3}"/>
          </ac:spMkLst>
        </pc:spChg>
        <pc:spChg chg="del mod">
          <ac:chgData name="Paula Vázquez-Valero" userId="3a0e46d7-2099-40af-a155-aa45b68bfff3" providerId="ADAL" clId="{51628EE8-02C7-4A9F-85BA-3B78F96A04B1}" dt="2023-06-30T18:13:20.085" v="36"/>
          <ac:spMkLst>
            <pc:docMk/>
            <pc:sldMk cId="0" sldId="517"/>
            <ac:spMk id="33" creationId="{CB317A08-5776-4B35-8199-75C74BC7BCEF}"/>
          </ac:spMkLst>
        </pc:spChg>
        <pc:spChg chg="mod">
          <ac:chgData name="Paula Vázquez-Valero" userId="3a0e46d7-2099-40af-a155-aa45b68bfff3" providerId="ADAL" clId="{51628EE8-02C7-4A9F-85BA-3B78F96A04B1}" dt="2023-06-30T18:13:25.996" v="38" actId="1076"/>
          <ac:spMkLst>
            <pc:docMk/>
            <pc:sldMk cId="0" sldId="517"/>
            <ac:spMk id="35" creationId="{27F7A578-F78E-4662-865F-83E186AA741E}"/>
          </ac:spMkLst>
        </pc:spChg>
        <pc:spChg chg="mod">
          <ac:chgData name="Paula Vázquez-Valero" userId="3a0e46d7-2099-40af-a155-aa45b68bfff3" providerId="ADAL" clId="{51628EE8-02C7-4A9F-85BA-3B78F96A04B1}" dt="2023-06-30T18:13:25.996" v="38" actId="1076"/>
          <ac:spMkLst>
            <pc:docMk/>
            <pc:sldMk cId="0" sldId="517"/>
            <ac:spMk id="36" creationId="{926B1CF9-1358-4C43-B4F1-8F780E2F93EF}"/>
          </ac:spMkLst>
        </pc:spChg>
        <pc:spChg chg="mod">
          <ac:chgData name="Paula Vázquez-Valero" userId="3a0e46d7-2099-40af-a155-aa45b68bfff3" providerId="ADAL" clId="{51628EE8-02C7-4A9F-85BA-3B78F96A04B1}" dt="2023-06-30T18:13:25.996" v="38" actId="1076"/>
          <ac:spMkLst>
            <pc:docMk/>
            <pc:sldMk cId="0" sldId="517"/>
            <ac:spMk id="37" creationId="{8DB1CC88-B3E2-451E-9A7E-0EA42B1B8E91}"/>
          </ac:spMkLst>
        </pc:spChg>
        <pc:spChg chg="mod">
          <ac:chgData name="Paula Vázquez-Valero" userId="3a0e46d7-2099-40af-a155-aa45b68bfff3" providerId="ADAL" clId="{51628EE8-02C7-4A9F-85BA-3B78F96A04B1}" dt="2023-06-30T18:19:09.650" v="259" actId="1036"/>
          <ac:spMkLst>
            <pc:docMk/>
            <pc:sldMk cId="0" sldId="517"/>
            <ac:spMk id="39" creationId="{B2015419-FDA8-4FF4-8BB5-D37597D65DF5}"/>
          </ac:spMkLst>
        </pc:spChg>
        <pc:spChg chg="del">
          <ac:chgData name="Paula Vázquez-Valero" userId="3a0e46d7-2099-40af-a155-aa45b68bfff3" providerId="ADAL" clId="{51628EE8-02C7-4A9F-85BA-3B78F96A04B1}" dt="2023-06-30T18:12:33.704" v="5" actId="478"/>
          <ac:spMkLst>
            <pc:docMk/>
            <pc:sldMk cId="0" sldId="517"/>
            <ac:spMk id="41" creationId="{CA9347D5-8E67-4800-8388-5A45F0B385EC}"/>
          </ac:spMkLst>
        </pc:spChg>
        <pc:spChg chg="mod">
          <ac:chgData name="Paula Vázquez-Valero" userId="3a0e46d7-2099-40af-a155-aa45b68bfff3" providerId="ADAL" clId="{51628EE8-02C7-4A9F-85BA-3B78F96A04B1}" dt="2023-06-30T18:13:25.996" v="38" actId="1076"/>
          <ac:spMkLst>
            <pc:docMk/>
            <pc:sldMk cId="0" sldId="517"/>
            <ac:spMk id="43" creationId="{983B9D3A-E1C4-45B7-9082-E70C45E6886A}"/>
          </ac:spMkLst>
        </pc:spChg>
        <pc:spChg chg="del">
          <ac:chgData name="Paula Vázquez-Valero" userId="3a0e46d7-2099-40af-a155-aa45b68bfff3" providerId="ADAL" clId="{51628EE8-02C7-4A9F-85BA-3B78F96A04B1}" dt="2023-06-30T18:12:36.206" v="6" actId="478"/>
          <ac:spMkLst>
            <pc:docMk/>
            <pc:sldMk cId="0" sldId="517"/>
            <ac:spMk id="44" creationId="{41597F8A-A7FD-4A85-9253-6259EDDB7442}"/>
          </ac:spMkLst>
        </pc:spChg>
        <pc:spChg chg="mod">
          <ac:chgData name="Paula Vázquez-Valero" userId="3a0e46d7-2099-40af-a155-aa45b68bfff3" providerId="ADAL" clId="{51628EE8-02C7-4A9F-85BA-3B78F96A04B1}" dt="2023-06-30T18:13:25.996" v="38" actId="1076"/>
          <ac:spMkLst>
            <pc:docMk/>
            <pc:sldMk cId="0" sldId="517"/>
            <ac:spMk id="47" creationId="{634BE205-2734-417F-B35E-A6BEC6402D64}"/>
          </ac:spMkLst>
        </pc:spChg>
        <pc:spChg chg="mod">
          <ac:chgData name="Paula Vázquez-Valero" userId="3a0e46d7-2099-40af-a155-aa45b68bfff3" providerId="ADAL" clId="{51628EE8-02C7-4A9F-85BA-3B78F96A04B1}" dt="2023-06-30T18:13:25.996" v="38" actId="1076"/>
          <ac:spMkLst>
            <pc:docMk/>
            <pc:sldMk cId="0" sldId="517"/>
            <ac:spMk id="74" creationId="{3DD0096F-373A-4A23-BD61-74A52D6D7E1B}"/>
          </ac:spMkLst>
        </pc:spChg>
        <pc:spChg chg="mod">
          <ac:chgData name="Paula Vázquez-Valero" userId="3a0e46d7-2099-40af-a155-aa45b68bfff3" providerId="ADAL" clId="{51628EE8-02C7-4A9F-85BA-3B78F96A04B1}" dt="2023-06-30T18:13:25.996" v="38" actId="1076"/>
          <ac:spMkLst>
            <pc:docMk/>
            <pc:sldMk cId="0" sldId="517"/>
            <ac:spMk id="75" creationId="{3919E83E-D100-4ADC-B327-CA1AA323442D}"/>
          </ac:spMkLst>
        </pc:spChg>
        <pc:spChg chg="del">
          <ac:chgData name="Paula Vázquez-Valero" userId="3a0e46d7-2099-40af-a155-aa45b68bfff3" providerId="ADAL" clId="{51628EE8-02C7-4A9F-85BA-3B78F96A04B1}" dt="2023-06-30T18:12:32.061" v="4" actId="478"/>
          <ac:spMkLst>
            <pc:docMk/>
            <pc:sldMk cId="0" sldId="517"/>
            <ac:spMk id="76" creationId="{8357CA26-6E5E-4FAD-A9E4-4275B78A748B}"/>
          </ac:spMkLst>
        </pc:spChg>
        <pc:spChg chg="mod">
          <ac:chgData name="Paula Vázquez-Valero" userId="3a0e46d7-2099-40af-a155-aa45b68bfff3" providerId="ADAL" clId="{51628EE8-02C7-4A9F-85BA-3B78F96A04B1}" dt="2023-06-30T18:13:25.996" v="38" actId="1076"/>
          <ac:spMkLst>
            <pc:docMk/>
            <pc:sldMk cId="0" sldId="517"/>
            <ac:spMk id="78" creationId="{A04D3D55-F173-4C05-8EB2-23F71D3C55AF}"/>
          </ac:spMkLst>
        </pc:spChg>
        <pc:spChg chg="mod">
          <ac:chgData name="Paula Vázquez-Valero" userId="3a0e46d7-2099-40af-a155-aa45b68bfff3" providerId="ADAL" clId="{51628EE8-02C7-4A9F-85BA-3B78F96A04B1}" dt="2023-06-30T18:13:25.996" v="38" actId="1076"/>
          <ac:spMkLst>
            <pc:docMk/>
            <pc:sldMk cId="0" sldId="517"/>
            <ac:spMk id="79" creationId="{4196AD04-E491-41F4-92A7-088EF299F2F2}"/>
          </ac:spMkLst>
        </pc:spChg>
        <pc:spChg chg="mod">
          <ac:chgData name="Paula Vázquez-Valero" userId="3a0e46d7-2099-40af-a155-aa45b68bfff3" providerId="ADAL" clId="{51628EE8-02C7-4A9F-85BA-3B78F96A04B1}" dt="2023-06-30T18:13:25.996" v="38" actId="1076"/>
          <ac:spMkLst>
            <pc:docMk/>
            <pc:sldMk cId="0" sldId="517"/>
            <ac:spMk id="95" creationId="{70C39C6D-69C2-4466-9748-D9972A7B260E}"/>
          </ac:spMkLst>
        </pc:spChg>
        <pc:spChg chg="mod">
          <ac:chgData name="Paula Vázquez-Valero" userId="3a0e46d7-2099-40af-a155-aa45b68bfff3" providerId="ADAL" clId="{51628EE8-02C7-4A9F-85BA-3B78F96A04B1}" dt="2023-06-30T18:09:44.070" v="3" actId="404"/>
          <ac:spMkLst>
            <pc:docMk/>
            <pc:sldMk cId="0" sldId="517"/>
            <ac:spMk id="113" creationId="{7CEDC309-88F9-40E1-A696-E66BC502B60F}"/>
          </ac:spMkLst>
        </pc:spChg>
        <pc:graphicFrameChg chg="mod">
          <ac:chgData name="Paula Vázquez-Valero" userId="3a0e46d7-2099-40af-a155-aa45b68bfff3" providerId="ADAL" clId="{51628EE8-02C7-4A9F-85BA-3B78F96A04B1}" dt="2023-06-30T18:13:25.996" v="38" actId="1076"/>
          <ac:graphicFrameMkLst>
            <pc:docMk/>
            <pc:sldMk cId="0" sldId="517"/>
            <ac:graphicFrameMk id="3" creationId="{D6CEAF4F-0510-49DD-8A36-930AF3FAB5D9}"/>
          </ac:graphicFrameMkLst>
        </pc:graphicFrameChg>
        <pc:picChg chg="add mod">
          <ac:chgData name="Paula Vázquez-Valero" userId="3a0e46d7-2099-40af-a155-aa45b68bfff3" providerId="ADAL" clId="{51628EE8-02C7-4A9F-85BA-3B78F96A04B1}" dt="2023-06-30T18:13:37.863" v="57" actId="1035"/>
          <ac:picMkLst>
            <pc:docMk/>
            <pc:sldMk cId="0" sldId="517"/>
            <ac:picMk id="4" creationId="{DB80CDB9-2EB4-0ADE-5ADD-F7DB7CDB236D}"/>
          </ac:picMkLst>
        </pc:picChg>
        <pc:picChg chg="mod">
          <ac:chgData name="Paula Vázquez-Valero" userId="3a0e46d7-2099-40af-a155-aa45b68bfff3" providerId="ADAL" clId="{51628EE8-02C7-4A9F-85BA-3B78F96A04B1}" dt="2023-06-30T18:13:25.996" v="38" actId="1076"/>
          <ac:picMkLst>
            <pc:docMk/>
            <pc:sldMk cId="0" sldId="517"/>
            <ac:picMk id="5" creationId="{5BF408D5-D4A1-41D2-8453-62694DA7A740}"/>
          </ac:picMkLst>
        </pc:picChg>
        <pc:picChg chg="mod">
          <ac:chgData name="Paula Vázquez-Valero" userId="3a0e46d7-2099-40af-a155-aa45b68bfff3" providerId="ADAL" clId="{51628EE8-02C7-4A9F-85BA-3B78F96A04B1}" dt="2023-06-30T18:13:25.996" v="38" actId="1076"/>
          <ac:picMkLst>
            <pc:docMk/>
            <pc:sldMk cId="0" sldId="517"/>
            <ac:picMk id="7" creationId="{F420285E-D67A-40AB-86E2-01E4E0E934B5}"/>
          </ac:picMkLst>
        </pc:picChg>
        <pc:picChg chg="add mod">
          <ac:chgData name="Paula Vázquez-Valero" userId="3a0e46d7-2099-40af-a155-aa45b68bfff3" providerId="ADAL" clId="{51628EE8-02C7-4A9F-85BA-3B78F96A04B1}" dt="2023-06-30T18:13:37.863" v="57" actId="1035"/>
          <ac:picMkLst>
            <pc:docMk/>
            <pc:sldMk cId="0" sldId="517"/>
            <ac:picMk id="8" creationId="{B29CF2B3-00CE-5B20-B218-7BBDE0BF7B79}"/>
          </ac:picMkLst>
        </pc:picChg>
        <pc:picChg chg="mod">
          <ac:chgData name="Paula Vázquez-Valero" userId="3a0e46d7-2099-40af-a155-aa45b68bfff3" providerId="ADAL" clId="{51628EE8-02C7-4A9F-85BA-3B78F96A04B1}" dt="2023-06-30T18:13:25.996" v="38" actId="1076"/>
          <ac:picMkLst>
            <pc:docMk/>
            <pc:sldMk cId="0" sldId="517"/>
            <ac:picMk id="9" creationId="{18DB4413-0B7E-404F-80C7-30860BC9E58A}"/>
          </ac:picMkLst>
        </pc:picChg>
        <pc:picChg chg="add mod">
          <ac:chgData name="Paula Vázquez-Valero" userId="3a0e46d7-2099-40af-a155-aa45b68bfff3" providerId="ADAL" clId="{51628EE8-02C7-4A9F-85BA-3B78F96A04B1}" dt="2023-06-30T18:14:30.716" v="85" actId="1076"/>
          <ac:picMkLst>
            <pc:docMk/>
            <pc:sldMk cId="0" sldId="517"/>
            <ac:picMk id="17" creationId="{2B33B3EC-A58D-40A6-09E3-3A435A8BBD42}"/>
          </ac:picMkLst>
        </pc:picChg>
        <pc:picChg chg="mod">
          <ac:chgData name="Paula Vázquez-Valero" userId="3a0e46d7-2099-40af-a155-aa45b68bfff3" providerId="ADAL" clId="{51628EE8-02C7-4A9F-85BA-3B78F96A04B1}" dt="2023-06-30T18:13:25.996" v="38" actId="1076"/>
          <ac:picMkLst>
            <pc:docMk/>
            <pc:sldMk cId="0" sldId="517"/>
            <ac:picMk id="34" creationId="{F8ACBB75-0E32-4C5E-BBC1-5A2F083C6950}"/>
          </ac:picMkLst>
        </pc:picChg>
        <pc:picChg chg="mod">
          <ac:chgData name="Paula Vázquez-Valero" userId="3a0e46d7-2099-40af-a155-aa45b68bfff3" providerId="ADAL" clId="{51628EE8-02C7-4A9F-85BA-3B78F96A04B1}" dt="2023-06-30T18:13:25.996" v="38" actId="1076"/>
          <ac:picMkLst>
            <pc:docMk/>
            <pc:sldMk cId="0" sldId="517"/>
            <ac:picMk id="38" creationId="{7C0E5B25-823D-4B40-94B6-90AB4B5279A4}"/>
          </ac:picMkLst>
        </pc:picChg>
        <pc:picChg chg="mod">
          <ac:chgData name="Paula Vázquez-Valero" userId="3a0e46d7-2099-40af-a155-aa45b68bfff3" providerId="ADAL" clId="{51628EE8-02C7-4A9F-85BA-3B78F96A04B1}" dt="2023-06-30T18:13:25.996" v="38" actId="1076"/>
          <ac:picMkLst>
            <pc:docMk/>
            <pc:sldMk cId="0" sldId="517"/>
            <ac:picMk id="42" creationId="{5CB0954D-C53E-45A6-9F60-57A27FA02CB5}"/>
          </ac:picMkLst>
        </pc:picChg>
        <pc:picChg chg="mod">
          <ac:chgData name="Paula Vázquez-Valero" userId="3a0e46d7-2099-40af-a155-aa45b68bfff3" providerId="ADAL" clId="{51628EE8-02C7-4A9F-85BA-3B78F96A04B1}" dt="2023-06-30T18:13:25.996" v="38" actId="1076"/>
          <ac:picMkLst>
            <pc:docMk/>
            <pc:sldMk cId="0" sldId="517"/>
            <ac:picMk id="45" creationId="{B25D6DA8-1E53-4424-8182-41071443111E}"/>
          </ac:picMkLst>
        </pc:picChg>
        <pc:picChg chg="mod">
          <ac:chgData name="Paula Vázquez-Valero" userId="3a0e46d7-2099-40af-a155-aa45b68bfff3" providerId="ADAL" clId="{51628EE8-02C7-4A9F-85BA-3B78F96A04B1}" dt="2023-06-30T18:13:25.996" v="38" actId="1076"/>
          <ac:picMkLst>
            <pc:docMk/>
            <pc:sldMk cId="0" sldId="517"/>
            <ac:picMk id="46" creationId="{9C2D4B95-7C25-4F1D-9B0C-911833C0A1DB}"/>
          </ac:picMkLst>
        </pc:picChg>
        <pc:picChg chg="mod">
          <ac:chgData name="Paula Vázquez-Valero" userId="3a0e46d7-2099-40af-a155-aa45b68bfff3" providerId="ADAL" clId="{51628EE8-02C7-4A9F-85BA-3B78F96A04B1}" dt="2023-06-30T18:13:25.996" v="38" actId="1076"/>
          <ac:picMkLst>
            <pc:docMk/>
            <pc:sldMk cId="0" sldId="517"/>
            <ac:picMk id="48" creationId="{3676AB6F-0822-4EEC-9BA1-57A56D114695}"/>
          </ac:picMkLst>
        </pc:picChg>
        <pc:picChg chg="mod">
          <ac:chgData name="Paula Vázquez-Valero" userId="3a0e46d7-2099-40af-a155-aa45b68bfff3" providerId="ADAL" clId="{51628EE8-02C7-4A9F-85BA-3B78F96A04B1}" dt="2023-06-30T18:13:25.996" v="38" actId="1076"/>
          <ac:picMkLst>
            <pc:docMk/>
            <pc:sldMk cId="0" sldId="517"/>
            <ac:picMk id="56" creationId="{EB96A315-E98B-4D96-B05A-13C6D97ACE44}"/>
          </ac:picMkLst>
        </pc:picChg>
        <pc:picChg chg="mod">
          <ac:chgData name="Paula Vázquez-Valero" userId="3a0e46d7-2099-40af-a155-aa45b68bfff3" providerId="ADAL" clId="{51628EE8-02C7-4A9F-85BA-3B78F96A04B1}" dt="2023-06-30T18:13:25.996" v="38" actId="1076"/>
          <ac:picMkLst>
            <pc:docMk/>
            <pc:sldMk cId="0" sldId="517"/>
            <ac:picMk id="57" creationId="{6D1CEC47-84D1-4383-9D96-585EFA9714A6}"/>
          </ac:picMkLst>
        </pc:picChg>
        <pc:picChg chg="mod">
          <ac:chgData name="Paula Vázquez-Valero" userId="3a0e46d7-2099-40af-a155-aa45b68bfff3" providerId="ADAL" clId="{51628EE8-02C7-4A9F-85BA-3B78F96A04B1}" dt="2023-06-30T18:13:25.996" v="38" actId="1076"/>
          <ac:picMkLst>
            <pc:docMk/>
            <pc:sldMk cId="0" sldId="517"/>
            <ac:picMk id="58" creationId="{7EBBDA3E-CAD1-4093-A7F8-BA00AC6B4933}"/>
          </ac:picMkLst>
        </pc:picChg>
        <pc:picChg chg="mod">
          <ac:chgData name="Paula Vázquez-Valero" userId="3a0e46d7-2099-40af-a155-aa45b68bfff3" providerId="ADAL" clId="{51628EE8-02C7-4A9F-85BA-3B78F96A04B1}" dt="2023-06-30T18:13:25.996" v="38" actId="1076"/>
          <ac:picMkLst>
            <pc:docMk/>
            <pc:sldMk cId="0" sldId="517"/>
            <ac:picMk id="59" creationId="{336BBF76-69FA-4E6F-A29E-0386D8702580}"/>
          </ac:picMkLst>
        </pc:picChg>
        <pc:picChg chg="del">
          <ac:chgData name="Paula Vázquez-Valero" userId="3a0e46d7-2099-40af-a155-aa45b68bfff3" providerId="ADAL" clId="{51628EE8-02C7-4A9F-85BA-3B78F96A04B1}" dt="2023-06-30T18:12:32.061" v="4" actId="478"/>
          <ac:picMkLst>
            <pc:docMk/>
            <pc:sldMk cId="0" sldId="517"/>
            <ac:picMk id="77" creationId="{965FA0BC-FCE8-4799-AFA9-E32320E1AFDC}"/>
          </ac:picMkLst>
        </pc:picChg>
        <pc:picChg chg="mod">
          <ac:chgData name="Paula Vázquez-Valero" userId="3a0e46d7-2099-40af-a155-aa45b68bfff3" providerId="ADAL" clId="{51628EE8-02C7-4A9F-85BA-3B78F96A04B1}" dt="2023-06-30T18:14:45.976" v="111" actId="1036"/>
          <ac:picMkLst>
            <pc:docMk/>
            <pc:sldMk cId="0" sldId="517"/>
            <ac:picMk id="1026" creationId="{16A37823-9738-4FC4-854A-29CEC8CED9B1}"/>
          </ac:picMkLst>
        </pc:picChg>
      </pc:sldChg>
      <pc:sldChg chg="addSp delSp modSp mod modNotes">
        <pc:chgData name="Paula Vázquez-Valero" userId="3a0e46d7-2099-40af-a155-aa45b68bfff3" providerId="ADAL" clId="{51628EE8-02C7-4A9F-85BA-3B78F96A04B1}" dt="2023-06-30T18:39:25.804" v="843"/>
        <pc:sldMkLst>
          <pc:docMk/>
          <pc:sldMk cId="2717188890" sldId="518"/>
        </pc:sldMkLst>
        <pc:spChg chg="mod">
          <ac:chgData name="Paula Vázquez-Valero" userId="3a0e46d7-2099-40af-a155-aa45b68bfff3" providerId="ADAL" clId="{51628EE8-02C7-4A9F-85BA-3B78F96A04B1}" dt="2023-06-30T18:21:35.172" v="310" actId="20577"/>
          <ac:spMkLst>
            <pc:docMk/>
            <pc:sldMk cId="2717188890" sldId="518"/>
            <ac:spMk id="2" creationId="{94C6BAEF-8EAF-4934-944C-3F1767C20A4E}"/>
          </ac:spMkLst>
        </pc:spChg>
        <pc:spChg chg="add del">
          <ac:chgData name="Paula Vázquez-Valero" userId="3a0e46d7-2099-40af-a155-aa45b68bfff3" providerId="ADAL" clId="{51628EE8-02C7-4A9F-85BA-3B78F96A04B1}" dt="2023-06-30T18:21:41.007" v="312" actId="22"/>
          <ac:spMkLst>
            <pc:docMk/>
            <pc:sldMk cId="2717188890" sldId="518"/>
            <ac:spMk id="4" creationId="{8092CFD4-D224-D2BC-6004-AF31D7A00E90}"/>
          </ac:spMkLst>
        </pc:spChg>
        <pc:spChg chg="add mod">
          <ac:chgData name="Paula Vázquez-Valero" userId="3a0e46d7-2099-40af-a155-aa45b68bfff3" providerId="ADAL" clId="{51628EE8-02C7-4A9F-85BA-3B78F96A04B1}" dt="2023-06-30T18:22:02.785" v="355"/>
          <ac:spMkLst>
            <pc:docMk/>
            <pc:sldMk cId="2717188890" sldId="518"/>
            <ac:spMk id="6" creationId="{C2F254B2-173B-10E2-9E37-25422CD8C0BB}"/>
          </ac:spMkLst>
        </pc:spChg>
        <pc:spChg chg="add mod">
          <ac:chgData name="Paula Vázquez-Valero" userId="3a0e46d7-2099-40af-a155-aa45b68bfff3" providerId="ADAL" clId="{51628EE8-02C7-4A9F-85BA-3B78F96A04B1}" dt="2023-06-30T18:23:39.387" v="387" actId="1038"/>
          <ac:spMkLst>
            <pc:docMk/>
            <pc:sldMk cId="2717188890" sldId="518"/>
            <ac:spMk id="8" creationId="{D0AE66FA-D0BE-4CFF-0798-B93A96D19418}"/>
          </ac:spMkLst>
        </pc:spChg>
        <pc:spChg chg="add mod">
          <ac:chgData name="Paula Vázquez-Valero" userId="3a0e46d7-2099-40af-a155-aa45b68bfff3" providerId="ADAL" clId="{51628EE8-02C7-4A9F-85BA-3B78F96A04B1}" dt="2023-06-30T18:23:39.387" v="387" actId="1038"/>
          <ac:spMkLst>
            <pc:docMk/>
            <pc:sldMk cId="2717188890" sldId="518"/>
            <ac:spMk id="9" creationId="{C80148CE-F5BD-68AD-467B-F1604970DC6C}"/>
          </ac:spMkLst>
        </pc:spChg>
        <pc:spChg chg="mod">
          <ac:chgData name="Paula Vázquez-Valero" userId="3a0e46d7-2099-40af-a155-aa45b68bfff3" providerId="ADAL" clId="{51628EE8-02C7-4A9F-85BA-3B78F96A04B1}" dt="2023-06-30T18:23:39.387" v="387" actId="1038"/>
          <ac:spMkLst>
            <pc:docMk/>
            <pc:sldMk cId="2717188890" sldId="518"/>
            <ac:spMk id="11" creationId="{DB987C8C-428E-8CBB-75A9-409A677BC193}"/>
          </ac:spMkLst>
        </pc:spChg>
        <pc:spChg chg="add mod">
          <ac:chgData name="Paula Vázquez-Valero" userId="3a0e46d7-2099-40af-a155-aa45b68bfff3" providerId="ADAL" clId="{51628EE8-02C7-4A9F-85BA-3B78F96A04B1}" dt="2023-06-30T18:24:57.167" v="416" actId="20577"/>
          <ac:spMkLst>
            <pc:docMk/>
            <pc:sldMk cId="2717188890" sldId="518"/>
            <ac:spMk id="13" creationId="{9ACAE6BA-8579-E708-1FCA-4712BC192C7D}"/>
          </ac:spMkLst>
        </pc:spChg>
        <pc:spChg chg="del">
          <ac:chgData name="Paula Vázquez-Valero" userId="3a0e46d7-2099-40af-a155-aa45b68bfff3" providerId="ADAL" clId="{51628EE8-02C7-4A9F-85BA-3B78F96A04B1}" dt="2023-06-30T18:22:32.419" v="357" actId="478"/>
          <ac:spMkLst>
            <pc:docMk/>
            <pc:sldMk cId="2717188890" sldId="518"/>
            <ac:spMk id="39" creationId="{A2B3D8A7-FBD6-4F67-9121-D504EA88161E}"/>
          </ac:spMkLst>
        </pc:spChg>
        <pc:grpChg chg="add mod">
          <ac:chgData name="Paula Vázquez-Valero" userId="3a0e46d7-2099-40af-a155-aa45b68bfff3" providerId="ADAL" clId="{51628EE8-02C7-4A9F-85BA-3B78F96A04B1}" dt="2023-06-30T18:23:44.418" v="388"/>
          <ac:grpSpMkLst>
            <pc:docMk/>
            <pc:sldMk cId="2717188890" sldId="518"/>
            <ac:grpSpMk id="10" creationId="{0A455FC1-5BC7-5D51-1254-B798DBEE6CBF}"/>
          </ac:grpSpMkLst>
        </pc:grpChg>
        <pc:picChg chg="add mod">
          <ac:chgData name="Paula Vázquez-Valero" userId="3a0e46d7-2099-40af-a155-aa45b68bfff3" providerId="ADAL" clId="{51628EE8-02C7-4A9F-85BA-3B78F96A04B1}" dt="2023-06-30T18:22:06.378" v="356" actId="1076"/>
          <ac:picMkLst>
            <pc:docMk/>
            <pc:sldMk cId="2717188890" sldId="518"/>
            <ac:picMk id="5" creationId="{86C82C6F-ED6E-30CE-3516-EB08CDB14A8F}"/>
          </ac:picMkLst>
        </pc:picChg>
        <pc:picChg chg="add mod">
          <ac:chgData name="Paula Vázquez-Valero" userId="3a0e46d7-2099-40af-a155-aa45b68bfff3" providerId="ADAL" clId="{51628EE8-02C7-4A9F-85BA-3B78F96A04B1}" dt="2023-06-30T18:23:39.387" v="387" actId="1038"/>
          <ac:picMkLst>
            <pc:docMk/>
            <pc:sldMk cId="2717188890" sldId="518"/>
            <ac:picMk id="7" creationId="{46C31E0D-3048-651C-4173-3AF0E0E5E0B7}"/>
          </ac:picMkLst>
        </pc:picChg>
        <pc:picChg chg="mod">
          <ac:chgData name="Paula Vázquez-Valero" userId="3a0e46d7-2099-40af-a155-aa45b68bfff3" providerId="ADAL" clId="{51628EE8-02C7-4A9F-85BA-3B78F96A04B1}" dt="2023-06-30T18:23:39.387" v="387" actId="1038"/>
          <ac:picMkLst>
            <pc:docMk/>
            <pc:sldMk cId="2717188890" sldId="518"/>
            <ac:picMk id="12" creationId="{36267003-6763-1F74-6E84-2AC854032AFB}"/>
          </ac:picMkLst>
        </pc:picChg>
        <pc:picChg chg="del">
          <ac:chgData name="Paula Vázquez-Valero" userId="3a0e46d7-2099-40af-a155-aa45b68bfff3" providerId="ADAL" clId="{51628EE8-02C7-4A9F-85BA-3B78F96A04B1}" dt="2023-06-30T18:22:32.419" v="357" actId="478"/>
          <ac:picMkLst>
            <pc:docMk/>
            <pc:sldMk cId="2717188890" sldId="518"/>
            <ac:picMk id="40" creationId="{69EAD20C-5C62-4EF7-8E3F-96CBD34C5F64}"/>
          </ac:picMkLst>
        </pc:picChg>
        <pc:picChg chg="del">
          <ac:chgData name="Paula Vázquez-Valero" userId="3a0e46d7-2099-40af-a155-aa45b68bfff3" providerId="ADAL" clId="{51628EE8-02C7-4A9F-85BA-3B78F96A04B1}" dt="2023-06-30T18:22:32.419" v="357" actId="478"/>
          <ac:picMkLst>
            <pc:docMk/>
            <pc:sldMk cId="2717188890" sldId="518"/>
            <ac:picMk id="41" creationId="{D9B1C4DF-30AA-41BC-8CF5-C42DB64819CE}"/>
          </ac:picMkLst>
        </pc:picChg>
      </pc:sldChg>
      <pc:sldChg chg="addSp delSp modSp del mod modAnim">
        <pc:chgData name="Paula Vázquez-Valero" userId="3a0e46d7-2099-40af-a155-aa45b68bfff3" providerId="ADAL" clId="{51628EE8-02C7-4A9F-85BA-3B78F96A04B1}" dt="2023-06-30T18:25:13.695" v="422" actId="47"/>
        <pc:sldMkLst>
          <pc:docMk/>
          <pc:sldMk cId="1131793638" sldId="519"/>
        </pc:sldMkLst>
        <pc:spChg chg="add del">
          <ac:chgData name="Paula Vázquez-Valero" userId="3a0e46d7-2099-40af-a155-aa45b68bfff3" providerId="ADAL" clId="{51628EE8-02C7-4A9F-85BA-3B78F96A04B1}" dt="2023-06-30T18:24:05.239" v="394" actId="478"/>
          <ac:spMkLst>
            <pc:docMk/>
            <pc:sldMk cId="1131793638" sldId="519"/>
            <ac:spMk id="2" creationId="{86CFED3F-D782-4E7C-B24A-FD6C56651535}"/>
          </ac:spMkLst>
        </pc:spChg>
        <pc:spChg chg="add del mod">
          <ac:chgData name="Paula Vázquez-Valero" userId="3a0e46d7-2099-40af-a155-aa45b68bfff3" providerId="ADAL" clId="{51628EE8-02C7-4A9F-85BA-3B78F96A04B1}" dt="2023-06-30T18:24:01.898" v="390"/>
          <ac:spMkLst>
            <pc:docMk/>
            <pc:sldMk cId="1131793638" sldId="519"/>
            <ac:spMk id="4" creationId="{DD08F83B-150A-4197-2A51-6CFD94B166E6}"/>
          </ac:spMkLst>
        </pc:spChg>
        <pc:spChg chg="add del mod">
          <ac:chgData name="Paula Vázquez-Valero" userId="3a0e46d7-2099-40af-a155-aa45b68bfff3" providerId="ADAL" clId="{51628EE8-02C7-4A9F-85BA-3B78F96A04B1}" dt="2023-06-30T18:24:01.898" v="390"/>
          <ac:spMkLst>
            <pc:docMk/>
            <pc:sldMk cId="1131793638" sldId="519"/>
            <ac:spMk id="5" creationId="{A2283F63-8535-BF2A-EC68-CAEA84A67862}"/>
          </ac:spMkLst>
        </pc:spChg>
        <pc:spChg chg="mod">
          <ac:chgData name="Paula Vázquez-Valero" userId="3a0e46d7-2099-40af-a155-aa45b68bfff3" providerId="ADAL" clId="{51628EE8-02C7-4A9F-85BA-3B78F96A04B1}" dt="2023-06-30T18:24:01.400" v="389"/>
          <ac:spMkLst>
            <pc:docMk/>
            <pc:sldMk cId="1131793638" sldId="519"/>
            <ac:spMk id="7" creationId="{E90595F4-5DC0-9303-C67C-FC573A1E5CB5}"/>
          </ac:spMkLst>
        </pc:spChg>
        <pc:spChg chg="add del mod">
          <ac:chgData name="Paula Vázquez-Valero" userId="3a0e46d7-2099-40af-a155-aa45b68bfff3" providerId="ADAL" clId="{51628EE8-02C7-4A9F-85BA-3B78F96A04B1}" dt="2023-06-30T18:24:05.239" v="394" actId="478"/>
          <ac:spMkLst>
            <pc:docMk/>
            <pc:sldMk cId="1131793638" sldId="519"/>
            <ac:spMk id="9" creationId="{08FDFE61-C0E4-4ADB-D187-700544FFE19B}"/>
          </ac:spMkLst>
        </pc:spChg>
        <pc:spChg chg="add del mod">
          <ac:chgData name="Paula Vázquez-Valero" userId="3a0e46d7-2099-40af-a155-aa45b68bfff3" providerId="ADAL" clId="{51628EE8-02C7-4A9F-85BA-3B78F96A04B1}" dt="2023-06-30T18:24:04.593" v="393"/>
          <ac:spMkLst>
            <pc:docMk/>
            <pc:sldMk cId="1131793638" sldId="519"/>
            <ac:spMk id="11" creationId="{E05F0051-7370-B53E-926F-9EBC58DA5C8F}"/>
          </ac:spMkLst>
        </pc:spChg>
        <pc:spChg chg="del">
          <ac:chgData name="Paula Vázquez-Valero" userId="3a0e46d7-2099-40af-a155-aa45b68bfff3" providerId="ADAL" clId="{51628EE8-02C7-4A9F-85BA-3B78F96A04B1}" dt="2023-06-30T18:24:28.341" v="398" actId="21"/>
          <ac:spMkLst>
            <pc:docMk/>
            <pc:sldMk cId="1131793638" sldId="519"/>
            <ac:spMk id="12" creationId="{AA32748E-030F-420A-850A-0E002A928F21}"/>
          </ac:spMkLst>
        </pc:spChg>
        <pc:spChg chg="mod">
          <ac:chgData name="Paula Vázquez-Valero" userId="3a0e46d7-2099-40af-a155-aa45b68bfff3" providerId="ADAL" clId="{51628EE8-02C7-4A9F-85BA-3B78F96A04B1}" dt="2023-06-30T18:24:34.362" v="400" actId="21"/>
          <ac:spMkLst>
            <pc:docMk/>
            <pc:sldMk cId="1131793638" sldId="519"/>
            <ac:spMk id="13" creationId="{223102FD-E489-4BAA-AAE5-45D54B6A94DE}"/>
          </ac:spMkLst>
        </pc:spChg>
        <pc:spChg chg="del">
          <ac:chgData name="Paula Vázquez-Valero" userId="3a0e46d7-2099-40af-a155-aa45b68bfff3" providerId="ADAL" clId="{51628EE8-02C7-4A9F-85BA-3B78F96A04B1}" dt="2023-06-30T18:24:28.341" v="398" actId="21"/>
          <ac:spMkLst>
            <pc:docMk/>
            <pc:sldMk cId="1131793638" sldId="519"/>
            <ac:spMk id="14" creationId="{B9CD7A24-6EF4-4BE2-8C1E-145428C39DAF}"/>
          </ac:spMkLst>
        </pc:spChg>
        <pc:spChg chg="del">
          <ac:chgData name="Paula Vázquez-Valero" userId="3a0e46d7-2099-40af-a155-aa45b68bfff3" providerId="ADAL" clId="{51628EE8-02C7-4A9F-85BA-3B78F96A04B1}" dt="2023-06-30T18:24:28.341" v="398" actId="21"/>
          <ac:spMkLst>
            <pc:docMk/>
            <pc:sldMk cId="1131793638" sldId="519"/>
            <ac:spMk id="15" creationId="{7C3900DA-8DB2-4F5E-8567-A1C241143006}"/>
          </ac:spMkLst>
        </pc:spChg>
        <pc:spChg chg="del">
          <ac:chgData name="Paula Vázquez-Valero" userId="3a0e46d7-2099-40af-a155-aa45b68bfff3" providerId="ADAL" clId="{51628EE8-02C7-4A9F-85BA-3B78F96A04B1}" dt="2023-06-30T18:24:28.341" v="398" actId="21"/>
          <ac:spMkLst>
            <pc:docMk/>
            <pc:sldMk cId="1131793638" sldId="519"/>
            <ac:spMk id="16" creationId="{4E4045D5-FC8F-4222-9203-2D7EAB6990A9}"/>
          </ac:spMkLst>
        </pc:spChg>
        <pc:spChg chg="add del mod">
          <ac:chgData name="Paula Vázquez-Valero" userId="3a0e46d7-2099-40af-a155-aa45b68bfff3" providerId="ADAL" clId="{51628EE8-02C7-4A9F-85BA-3B78F96A04B1}" dt="2023-06-30T18:24:04.593" v="393"/>
          <ac:spMkLst>
            <pc:docMk/>
            <pc:sldMk cId="1131793638" sldId="519"/>
            <ac:spMk id="17" creationId="{A6219499-AEEE-3B41-E95F-FF5989FFB08D}"/>
          </ac:spMkLst>
        </pc:spChg>
        <pc:spChg chg="del">
          <ac:chgData name="Paula Vázquez-Valero" userId="3a0e46d7-2099-40af-a155-aa45b68bfff3" providerId="ADAL" clId="{51628EE8-02C7-4A9F-85BA-3B78F96A04B1}" dt="2023-06-30T18:24:28.341" v="398" actId="21"/>
          <ac:spMkLst>
            <pc:docMk/>
            <pc:sldMk cId="1131793638" sldId="519"/>
            <ac:spMk id="18" creationId="{68FF0C37-A584-42D3-835C-C97F1299A3E8}"/>
          </ac:spMkLst>
        </pc:spChg>
        <pc:spChg chg="mod">
          <ac:chgData name="Paula Vázquez-Valero" userId="3a0e46d7-2099-40af-a155-aa45b68bfff3" providerId="ADAL" clId="{51628EE8-02C7-4A9F-85BA-3B78F96A04B1}" dt="2023-06-30T18:24:03.637" v="392"/>
          <ac:spMkLst>
            <pc:docMk/>
            <pc:sldMk cId="1131793638" sldId="519"/>
            <ac:spMk id="21" creationId="{B1640333-CFA4-9D4E-988F-9862DC969F98}"/>
          </ac:spMkLst>
        </pc:spChg>
        <pc:spChg chg="del">
          <ac:chgData name="Paula Vázquez-Valero" userId="3a0e46d7-2099-40af-a155-aa45b68bfff3" providerId="ADAL" clId="{51628EE8-02C7-4A9F-85BA-3B78F96A04B1}" dt="2023-06-30T18:24:28.341" v="398" actId="21"/>
          <ac:spMkLst>
            <pc:docMk/>
            <pc:sldMk cId="1131793638" sldId="519"/>
            <ac:spMk id="22" creationId="{A9E07AB2-90FC-471E-B195-C547760CE8B3}"/>
          </ac:spMkLst>
        </pc:spChg>
        <pc:spChg chg="del">
          <ac:chgData name="Paula Vázquez-Valero" userId="3a0e46d7-2099-40af-a155-aa45b68bfff3" providerId="ADAL" clId="{51628EE8-02C7-4A9F-85BA-3B78F96A04B1}" dt="2023-06-30T18:24:28.341" v="398" actId="21"/>
          <ac:spMkLst>
            <pc:docMk/>
            <pc:sldMk cId="1131793638" sldId="519"/>
            <ac:spMk id="25" creationId="{AC4328F9-3FA2-4EDD-8C7E-01DB7462B669}"/>
          </ac:spMkLst>
        </pc:spChg>
        <pc:spChg chg="del">
          <ac:chgData name="Paula Vázquez-Valero" userId="3a0e46d7-2099-40af-a155-aa45b68bfff3" providerId="ADAL" clId="{51628EE8-02C7-4A9F-85BA-3B78F96A04B1}" dt="2023-06-30T18:24:28.341" v="398" actId="21"/>
          <ac:spMkLst>
            <pc:docMk/>
            <pc:sldMk cId="1131793638" sldId="519"/>
            <ac:spMk id="26" creationId="{D7915B41-4B8B-4CF7-89BC-3E2899F9DDF9}"/>
          </ac:spMkLst>
        </pc:spChg>
        <pc:spChg chg="del">
          <ac:chgData name="Paula Vázquez-Valero" userId="3a0e46d7-2099-40af-a155-aa45b68bfff3" providerId="ADAL" clId="{51628EE8-02C7-4A9F-85BA-3B78F96A04B1}" dt="2023-06-30T18:24:28.341" v="398" actId="21"/>
          <ac:spMkLst>
            <pc:docMk/>
            <pc:sldMk cId="1131793638" sldId="519"/>
            <ac:spMk id="40" creationId="{86F93E70-6DC7-4658-9105-5159BD985FDE}"/>
          </ac:spMkLst>
        </pc:spChg>
        <pc:spChg chg="del">
          <ac:chgData name="Paula Vázquez-Valero" userId="3a0e46d7-2099-40af-a155-aa45b68bfff3" providerId="ADAL" clId="{51628EE8-02C7-4A9F-85BA-3B78F96A04B1}" dt="2023-06-30T18:24:28.341" v="398" actId="21"/>
          <ac:spMkLst>
            <pc:docMk/>
            <pc:sldMk cId="1131793638" sldId="519"/>
            <ac:spMk id="41" creationId="{101064C6-3F99-42CD-AD29-DBA5E2517E0E}"/>
          </ac:spMkLst>
        </pc:spChg>
        <pc:spChg chg="del">
          <ac:chgData name="Paula Vázquez-Valero" userId="3a0e46d7-2099-40af-a155-aa45b68bfff3" providerId="ADAL" clId="{51628EE8-02C7-4A9F-85BA-3B78F96A04B1}" dt="2023-06-30T18:24:28.341" v="398" actId="21"/>
          <ac:spMkLst>
            <pc:docMk/>
            <pc:sldMk cId="1131793638" sldId="519"/>
            <ac:spMk id="44" creationId="{15389F9F-3B14-4CD6-8800-D721BA15E4EE}"/>
          </ac:spMkLst>
        </pc:spChg>
        <pc:spChg chg="del">
          <ac:chgData name="Paula Vázquez-Valero" userId="3a0e46d7-2099-40af-a155-aa45b68bfff3" providerId="ADAL" clId="{51628EE8-02C7-4A9F-85BA-3B78F96A04B1}" dt="2023-06-30T18:24:28.341" v="398" actId="21"/>
          <ac:spMkLst>
            <pc:docMk/>
            <pc:sldMk cId="1131793638" sldId="519"/>
            <ac:spMk id="45" creationId="{87AFE85C-7FC3-4667-A964-696B77D5AA9B}"/>
          </ac:spMkLst>
        </pc:spChg>
        <pc:spChg chg="del">
          <ac:chgData name="Paula Vázquez-Valero" userId="3a0e46d7-2099-40af-a155-aa45b68bfff3" providerId="ADAL" clId="{51628EE8-02C7-4A9F-85BA-3B78F96A04B1}" dt="2023-06-30T18:24:28.341" v="398" actId="21"/>
          <ac:spMkLst>
            <pc:docMk/>
            <pc:sldMk cId="1131793638" sldId="519"/>
            <ac:spMk id="47" creationId="{40B3A542-AF47-4676-92FF-885E33594B6D}"/>
          </ac:spMkLst>
        </pc:spChg>
        <pc:grpChg chg="add del mod">
          <ac:chgData name="Paula Vázquez-Valero" userId="3a0e46d7-2099-40af-a155-aa45b68bfff3" providerId="ADAL" clId="{51628EE8-02C7-4A9F-85BA-3B78F96A04B1}" dt="2023-06-30T18:24:01.898" v="390"/>
          <ac:grpSpMkLst>
            <pc:docMk/>
            <pc:sldMk cId="1131793638" sldId="519"/>
            <ac:grpSpMk id="6" creationId="{69CA1D0E-1F25-245E-409E-02FC5AC31447}"/>
          </ac:grpSpMkLst>
        </pc:grpChg>
        <pc:grpChg chg="add del mod">
          <ac:chgData name="Paula Vázquez-Valero" userId="3a0e46d7-2099-40af-a155-aa45b68bfff3" providerId="ADAL" clId="{51628EE8-02C7-4A9F-85BA-3B78F96A04B1}" dt="2023-06-30T18:24:04.593" v="393"/>
          <ac:grpSpMkLst>
            <pc:docMk/>
            <pc:sldMk cId="1131793638" sldId="519"/>
            <ac:grpSpMk id="20" creationId="{DEEC69C3-C30D-0556-06C2-DE794B7CB767}"/>
          </ac:grpSpMkLst>
        </pc:grpChg>
        <pc:picChg chg="add del mod">
          <ac:chgData name="Paula Vázquez-Valero" userId="3a0e46d7-2099-40af-a155-aa45b68bfff3" providerId="ADAL" clId="{51628EE8-02C7-4A9F-85BA-3B78F96A04B1}" dt="2023-06-30T18:24:01.898" v="390"/>
          <ac:picMkLst>
            <pc:docMk/>
            <pc:sldMk cId="1131793638" sldId="519"/>
            <ac:picMk id="3" creationId="{1D5191FD-5D8A-775E-1ABB-BE3B88C78FEE}"/>
          </ac:picMkLst>
        </pc:picChg>
        <pc:picChg chg="mod">
          <ac:chgData name="Paula Vázquez-Valero" userId="3a0e46d7-2099-40af-a155-aa45b68bfff3" providerId="ADAL" clId="{51628EE8-02C7-4A9F-85BA-3B78F96A04B1}" dt="2023-06-30T18:24:01.400" v="389"/>
          <ac:picMkLst>
            <pc:docMk/>
            <pc:sldMk cId="1131793638" sldId="519"/>
            <ac:picMk id="8" creationId="{A8CFF1CF-37B3-3726-B55B-4A1F720070CC}"/>
          </ac:picMkLst>
        </pc:picChg>
        <pc:picChg chg="add del mod">
          <ac:chgData name="Paula Vázquez-Valero" userId="3a0e46d7-2099-40af-a155-aa45b68bfff3" providerId="ADAL" clId="{51628EE8-02C7-4A9F-85BA-3B78F96A04B1}" dt="2023-06-30T18:24:04.593" v="393"/>
          <ac:picMkLst>
            <pc:docMk/>
            <pc:sldMk cId="1131793638" sldId="519"/>
            <ac:picMk id="10" creationId="{8899D301-8F73-26D4-44E3-036A5693474B}"/>
          </ac:picMkLst>
        </pc:picChg>
        <pc:picChg chg="del">
          <ac:chgData name="Paula Vázquez-Valero" userId="3a0e46d7-2099-40af-a155-aa45b68bfff3" providerId="ADAL" clId="{51628EE8-02C7-4A9F-85BA-3B78F96A04B1}" dt="2023-06-30T18:24:28.341" v="398" actId="21"/>
          <ac:picMkLst>
            <pc:docMk/>
            <pc:sldMk cId="1131793638" sldId="519"/>
            <ac:picMk id="19" creationId="{0159B190-AC40-4601-9BCA-FA7EBB352689}"/>
          </ac:picMkLst>
        </pc:picChg>
        <pc:picChg chg="mod">
          <ac:chgData name="Paula Vázquez-Valero" userId="3a0e46d7-2099-40af-a155-aa45b68bfff3" providerId="ADAL" clId="{51628EE8-02C7-4A9F-85BA-3B78F96A04B1}" dt="2023-06-30T18:24:03.637" v="392"/>
          <ac:picMkLst>
            <pc:docMk/>
            <pc:sldMk cId="1131793638" sldId="519"/>
            <ac:picMk id="23" creationId="{C68E8EBC-03CF-408F-3DFD-F4C04208A2A9}"/>
          </ac:picMkLst>
        </pc:picChg>
        <pc:picChg chg="del">
          <ac:chgData name="Paula Vázquez-Valero" userId="3a0e46d7-2099-40af-a155-aa45b68bfff3" providerId="ADAL" clId="{51628EE8-02C7-4A9F-85BA-3B78F96A04B1}" dt="2023-06-30T18:24:28.341" v="398" actId="21"/>
          <ac:picMkLst>
            <pc:docMk/>
            <pc:sldMk cId="1131793638" sldId="519"/>
            <ac:picMk id="28" creationId="{43754502-FEF8-470B-985D-41F7D1E0776C}"/>
          </ac:picMkLst>
        </pc:picChg>
        <pc:picChg chg="del">
          <ac:chgData name="Paula Vázquez-Valero" userId="3a0e46d7-2099-40af-a155-aa45b68bfff3" providerId="ADAL" clId="{51628EE8-02C7-4A9F-85BA-3B78F96A04B1}" dt="2023-06-30T18:24:28.341" v="398" actId="21"/>
          <ac:picMkLst>
            <pc:docMk/>
            <pc:sldMk cId="1131793638" sldId="519"/>
            <ac:picMk id="29" creationId="{B04E5B7A-FD62-407F-A2A0-70BB536CB4C3}"/>
          </ac:picMkLst>
        </pc:picChg>
        <pc:picChg chg="del">
          <ac:chgData name="Paula Vázquez-Valero" userId="3a0e46d7-2099-40af-a155-aa45b68bfff3" providerId="ADAL" clId="{51628EE8-02C7-4A9F-85BA-3B78F96A04B1}" dt="2023-06-30T18:24:28.341" v="398" actId="21"/>
          <ac:picMkLst>
            <pc:docMk/>
            <pc:sldMk cId="1131793638" sldId="519"/>
            <ac:picMk id="33" creationId="{1DBEA82A-034B-429B-AB02-670A49D35F5D}"/>
          </ac:picMkLst>
        </pc:picChg>
        <pc:picChg chg="del">
          <ac:chgData name="Paula Vázquez-Valero" userId="3a0e46d7-2099-40af-a155-aa45b68bfff3" providerId="ADAL" clId="{51628EE8-02C7-4A9F-85BA-3B78F96A04B1}" dt="2023-06-30T18:24:28.341" v="398" actId="21"/>
          <ac:picMkLst>
            <pc:docMk/>
            <pc:sldMk cId="1131793638" sldId="519"/>
            <ac:picMk id="35" creationId="{B207B7DD-5145-4018-AC06-316798C27968}"/>
          </ac:picMkLst>
        </pc:picChg>
        <pc:picChg chg="add del">
          <ac:chgData name="Paula Vázquez-Valero" userId="3a0e46d7-2099-40af-a155-aa45b68bfff3" providerId="ADAL" clId="{51628EE8-02C7-4A9F-85BA-3B78F96A04B1}" dt="2023-06-30T18:24:05.239" v="394" actId="478"/>
          <ac:picMkLst>
            <pc:docMk/>
            <pc:sldMk cId="1131793638" sldId="519"/>
            <ac:picMk id="36" creationId="{3C94ED46-EE30-46FF-A4E4-3E77652FA8A2}"/>
          </ac:picMkLst>
        </pc:picChg>
        <pc:picChg chg="add del">
          <ac:chgData name="Paula Vázquez-Valero" userId="3a0e46d7-2099-40af-a155-aa45b68bfff3" providerId="ADAL" clId="{51628EE8-02C7-4A9F-85BA-3B78F96A04B1}" dt="2023-06-30T18:24:05.239" v="394" actId="478"/>
          <ac:picMkLst>
            <pc:docMk/>
            <pc:sldMk cId="1131793638" sldId="519"/>
            <ac:picMk id="37" creationId="{7C135777-E5FF-48D4-958F-B4A45BD78029}"/>
          </ac:picMkLst>
        </pc:picChg>
        <pc:picChg chg="del">
          <ac:chgData name="Paula Vázquez-Valero" userId="3a0e46d7-2099-40af-a155-aa45b68bfff3" providerId="ADAL" clId="{51628EE8-02C7-4A9F-85BA-3B78F96A04B1}" dt="2023-06-30T18:24:28.341" v="398" actId="21"/>
          <ac:picMkLst>
            <pc:docMk/>
            <pc:sldMk cId="1131793638" sldId="519"/>
            <ac:picMk id="42" creationId="{BB88BE63-EA37-46A0-B91E-3D201DF0B497}"/>
          </ac:picMkLst>
        </pc:picChg>
      </pc:sldChg>
      <pc:sldChg chg="delSp del modAnim">
        <pc:chgData name="Paula Vázquez-Valero" userId="3a0e46d7-2099-40af-a155-aa45b68bfff3" providerId="ADAL" clId="{51628EE8-02C7-4A9F-85BA-3B78F96A04B1}" dt="2023-06-30T18:25:47.814" v="432" actId="47"/>
        <pc:sldMkLst>
          <pc:docMk/>
          <pc:sldMk cId="1701029257" sldId="520"/>
        </pc:sldMkLst>
        <pc:spChg chg="del">
          <ac:chgData name="Paula Vázquez-Valero" userId="3a0e46d7-2099-40af-a155-aa45b68bfff3" providerId="ADAL" clId="{51628EE8-02C7-4A9F-85BA-3B78F96A04B1}" dt="2023-06-30T18:25:38.616" v="427" actId="21"/>
          <ac:spMkLst>
            <pc:docMk/>
            <pc:sldMk cId="1701029257" sldId="520"/>
            <ac:spMk id="12" creationId="{AA32748E-030F-420A-850A-0E002A928F21}"/>
          </ac:spMkLst>
        </pc:spChg>
        <pc:spChg chg="del">
          <ac:chgData name="Paula Vázquez-Valero" userId="3a0e46d7-2099-40af-a155-aa45b68bfff3" providerId="ADAL" clId="{51628EE8-02C7-4A9F-85BA-3B78F96A04B1}" dt="2023-06-30T18:25:38.616" v="427" actId="21"/>
          <ac:spMkLst>
            <pc:docMk/>
            <pc:sldMk cId="1701029257" sldId="520"/>
            <ac:spMk id="14" creationId="{B9CD7A24-6EF4-4BE2-8C1E-145428C39DAF}"/>
          </ac:spMkLst>
        </pc:spChg>
        <pc:spChg chg="del">
          <ac:chgData name="Paula Vázquez-Valero" userId="3a0e46d7-2099-40af-a155-aa45b68bfff3" providerId="ADAL" clId="{51628EE8-02C7-4A9F-85BA-3B78F96A04B1}" dt="2023-06-30T18:25:38.616" v="427" actId="21"/>
          <ac:spMkLst>
            <pc:docMk/>
            <pc:sldMk cId="1701029257" sldId="520"/>
            <ac:spMk id="15" creationId="{7C3900DA-8DB2-4F5E-8567-A1C241143006}"/>
          </ac:spMkLst>
        </pc:spChg>
        <pc:spChg chg="del">
          <ac:chgData name="Paula Vázquez-Valero" userId="3a0e46d7-2099-40af-a155-aa45b68bfff3" providerId="ADAL" clId="{51628EE8-02C7-4A9F-85BA-3B78F96A04B1}" dt="2023-06-30T18:25:38.616" v="427" actId="21"/>
          <ac:spMkLst>
            <pc:docMk/>
            <pc:sldMk cId="1701029257" sldId="520"/>
            <ac:spMk id="16" creationId="{4E4045D5-FC8F-4222-9203-2D7EAB6990A9}"/>
          </ac:spMkLst>
        </pc:spChg>
        <pc:spChg chg="del">
          <ac:chgData name="Paula Vázquez-Valero" userId="3a0e46d7-2099-40af-a155-aa45b68bfff3" providerId="ADAL" clId="{51628EE8-02C7-4A9F-85BA-3B78F96A04B1}" dt="2023-06-30T18:25:38.616" v="427" actId="21"/>
          <ac:spMkLst>
            <pc:docMk/>
            <pc:sldMk cId="1701029257" sldId="520"/>
            <ac:spMk id="18" creationId="{68FF0C37-A584-42D3-835C-C97F1299A3E8}"/>
          </ac:spMkLst>
        </pc:spChg>
        <pc:spChg chg="del">
          <ac:chgData name="Paula Vázquez-Valero" userId="3a0e46d7-2099-40af-a155-aa45b68bfff3" providerId="ADAL" clId="{51628EE8-02C7-4A9F-85BA-3B78F96A04B1}" dt="2023-06-30T18:25:38.616" v="427" actId="21"/>
          <ac:spMkLst>
            <pc:docMk/>
            <pc:sldMk cId="1701029257" sldId="520"/>
            <ac:spMk id="22" creationId="{A9E07AB2-90FC-471E-B195-C547760CE8B3}"/>
          </ac:spMkLst>
        </pc:spChg>
        <pc:spChg chg="del">
          <ac:chgData name="Paula Vázquez-Valero" userId="3a0e46d7-2099-40af-a155-aa45b68bfff3" providerId="ADAL" clId="{51628EE8-02C7-4A9F-85BA-3B78F96A04B1}" dt="2023-06-30T18:25:38.616" v="427" actId="21"/>
          <ac:spMkLst>
            <pc:docMk/>
            <pc:sldMk cId="1701029257" sldId="520"/>
            <ac:spMk id="25" creationId="{AC4328F9-3FA2-4EDD-8C7E-01DB7462B669}"/>
          </ac:spMkLst>
        </pc:spChg>
        <pc:spChg chg="del">
          <ac:chgData name="Paula Vázquez-Valero" userId="3a0e46d7-2099-40af-a155-aa45b68bfff3" providerId="ADAL" clId="{51628EE8-02C7-4A9F-85BA-3B78F96A04B1}" dt="2023-06-30T18:25:38.616" v="427" actId="21"/>
          <ac:spMkLst>
            <pc:docMk/>
            <pc:sldMk cId="1701029257" sldId="520"/>
            <ac:spMk id="26" creationId="{D7915B41-4B8B-4CF7-89BC-3E2899F9DDF9}"/>
          </ac:spMkLst>
        </pc:spChg>
        <pc:spChg chg="del">
          <ac:chgData name="Paula Vázquez-Valero" userId="3a0e46d7-2099-40af-a155-aa45b68bfff3" providerId="ADAL" clId="{51628EE8-02C7-4A9F-85BA-3B78F96A04B1}" dt="2023-06-30T18:25:38.616" v="427" actId="21"/>
          <ac:spMkLst>
            <pc:docMk/>
            <pc:sldMk cId="1701029257" sldId="520"/>
            <ac:spMk id="40" creationId="{86F93E70-6DC7-4658-9105-5159BD985FDE}"/>
          </ac:spMkLst>
        </pc:spChg>
        <pc:spChg chg="del">
          <ac:chgData name="Paula Vázquez-Valero" userId="3a0e46d7-2099-40af-a155-aa45b68bfff3" providerId="ADAL" clId="{51628EE8-02C7-4A9F-85BA-3B78F96A04B1}" dt="2023-06-30T18:25:38.616" v="427" actId="21"/>
          <ac:spMkLst>
            <pc:docMk/>
            <pc:sldMk cId="1701029257" sldId="520"/>
            <ac:spMk id="41" creationId="{101064C6-3F99-42CD-AD29-DBA5E2517E0E}"/>
          </ac:spMkLst>
        </pc:spChg>
        <pc:spChg chg="del">
          <ac:chgData name="Paula Vázquez-Valero" userId="3a0e46d7-2099-40af-a155-aa45b68bfff3" providerId="ADAL" clId="{51628EE8-02C7-4A9F-85BA-3B78F96A04B1}" dt="2023-06-30T18:25:38.616" v="427" actId="21"/>
          <ac:spMkLst>
            <pc:docMk/>
            <pc:sldMk cId="1701029257" sldId="520"/>
            <ac:spMk id="44" creationId="{15389F9F-3B14-4CD6-8800-D721BA15E4EE}"/>
          </ac:spMkLst>
        </pc:spChg>
        <pc:spChg chg="del">
          <ac:chgData name="Paula Vázquez-Valero" userId="3a0e46d7-2099-40af-a155-aa45b68bfff3" providerId="ADAL" clId="{51628EE8-02C7-4A9F-85BA-3B78F96A04B1}" dt="2023-06-30T18:25:38.616" v="427" actId="21"/>
          <ac:spMkLst>
            <pc:docMk/>
            <pc:sldMk cId="1701029257" sldId="520"/>
            <ac:spMk id="45" creationId="{87AFE85C-7FC3-4667-A964-696B77D5AA9B}"/>
          </ac:spMkLst>
        </pc:spChg>
        <pc:spChg chg="del">
          <ac:chgData name="Paula Vázquez-Valero" userId="3a0e46d7-2099-40af-a155-aa45b68bfff3" providerId="ADAL" clId="{51628EE8-02C7-4A9F-85BA-3B78F96A04B1}" dt="2023-06-30T18:25:38.616" v="427" actId="21"/>
          <ac:spMkLst>
            <pc:docMk/>
            <pc:sldMk cId="1701029257" sldId="520"/>
            <ac:spMk id="47" creationId="{40B3A542-AF47-4676-92FF-885E33594B6D}"/>
          </ac:spMkLst>
        </pc:spChg>
        <pc:picChg chg="del">
          <ac:chgData name="Paula Vázquez-Valero" userId="3a0e46d7-2099-40af-a155-aa45b68bfff3" providerId="ADAL" clId="{51628EE8-02C7-4A9F-85BA-3B78F96A04B1}" dt="2023-06-30T18:25:38.616" v="427" actId="21"/>
          <ac:picMkLst>
            <pc:docMk/>
            <pc:sldMk cId="1701029257" sldId="520"/>
            <ac:picMk id="19" creationId="{0159B190-AC40-4601-9BCA-FA7EBB352689}"/>
          </ac:picMkLst>
        </pc:picChg>
        <pc:picChg chg="del">
          <ac:chgData name="Paula Vázquez-Valero" userId="3a0e46d7-2099-40af-a155-aa45b68bfff3" providerId="ADAL" clId="{51628EE8-02C7-4A9F-85BA-3B78F96A04B1}" dt="2023-06-30T18:25:38.616" v="427" actId="21"/>
          <ac:picMkLst>
            <pc:docMk/>
            <pc:sldMk cId="1701029257" sldId="520"/>
            <ac:picMk id="29" creationId="{38741296-B4AF-47BF-8609-3F4EBCAEE5AC}"/>
          </ac:picMkLst>
        </pc:picChg>
        <pc:picChg chg="del">
          <ac:chgData name="Paula Vázquez-Valero" userId="3a0e46d7-2099-40af-a155-aa45b68bfff3" providerId="ADAL" clId="{51628EE8-02C7-4A9F-85BA-3B78F96A04B1}" dt="2023-06-30T18:25:38.616" v="427" actId="21"/>
          <ac:picMkLst>
            <pc:docMk/>
            <pc:sldMk cId="1701029257" sldId="520"/>
            <ac:picMk id="30" creationId="{9C067B72-D0C5-42C9-A4F4-41243C3A2369}"/>
          </ac:picMkLst>
        </pc:picChg>
        <pc:picChg chg="del">
          <ac:chgData name="Paula Vázquez-Valero" userId="3a0e46d7-2099-40af-a155-aa45b68bfff3" providerId="ADAL" clId="{51628EE8-02C7-4A9F-85BA-3B78F96A04B1}" dt="2023-06-30T18:25:38.616" v="427" actId="21"/>
          <ac:picMkLst>
            <pc:docMk/>
            <pc:sldMk cId="1701029257" sldId="520"/>
            <ac:picMk id="31" creationId="{87673949-0D58-45BC-8738-CFBEB2A8764F}"/>
          </ac:picMkLst>
        </pc:picChg>
        <pc:picChg chg="del">
          <ac:chgData name="Paula Vázquez-Valero" userId="3a0e46d7-2099-40af-a155-aa45b68bfff3" providerId="ADAL" clId="{51628EE8-02C7-4A9F-85BA-3B78F96A04B1}" dt="2023-06-30T18:25:38.616" v="427" actId="21"/>
          <ac:picMkLst>
            <pc:docMk/>
            <pc:sldMk cId="1701029257" sldId="520"/>
            <ac:picMk id="33" creationId="{1DBEA82A-034B-429B-AB02-670A49D35F5D}"/>
          </ac:picMkLst>
        </pc:picChg>
        <pc:picChg chg="del">
          <ac:chgData name="Paula Vázquez-Valero" userId="3a0e46d7-2099-40af-a155-aa45b68bfff3" providerId="ADAL" clId="{51628EE8-02C7-4A9F-85BA-3B78F96A04B1}" dt="2023-06-30T18:25:38.616" v="427" actId="21"/>
          <ac:picMkLst>
            <pc:docMk/>
            <pc:sldMk cId="1701029257" sldId="520"/>
            <ac:picMk id="35" creationId="{B207B7DD-5145-4018-AC06-316798C27968}"/>
          </ac:picMkLst>
        </pc:picChg>
      </pc:sldChg>
      <pc:sldChg chg="addSp delSp del modAnim">
        <pc:chgData name="Paula Vázquez-Valero" userId="3a0e46d7-2099-40af-a155-aa45b68bfff3" providerId="ADAL" clId="{51628EE8-02C7-4A9F-85BA-3B78F96A04B1}" dt="2023-06-30T18:26:15.702" v="443" actId="47"/>
        <pc:sldMkLst>
          <pc:docMk/>
          <pc:sldMk cId="1853606275" sldId="521"/>
        </pc:sldMkLst>
        <pc:spChg chg="del">
          <ac:chgData name="Paula Vázquez-Valero" userId="3a0e46d7-2099-40af-a155-aa45b68bfff3" providerId="ADAL" clId="{51628EE8-02C7-4A9F-85BA-3B78F96A04B1}" dt="2023-06-30T18:26:04.786" v="437" actId="21"/>
          <ac:spMkLst>
            <pc:docMk/>
            <pc:sldMk cId="1853606275" sldId="521"/>
            <ac:spMk id="12" creationId="{AA32748E-030F-420A-850A-0E002A928F21}"/>
          </ac:spMkLst>
        </pc:spChg>
        <pc:spChg chg="add del">
          <ac:chgData name="Paula Vázquez-Valero" userId="3a0e46d7-2099-40af-a155-aa45b68bfff3" providerId="ADAL" clId="{51628EE8-02C7-4A9F-85BA-3B78F96A04B1}" dt="2023-06-30T18:26:04.786" v="437" actId="21"/>
          <ac:spMkLst>
            <pc:docMk/>
            <pc:sldMk cId="1853606275" sldId="521"/>
            <ac:spMk id="14" creationId="{B9CD7A24-6EF4-4BE2-8C1E-145428C39DAF}"/>
          </ac:spMkLst>
        </pc:spChg>
        <pc:spChg chg="add del">
          <ac:chgData name="Paula Vázquez-Valero" userId="3a0e46d7-2099-40af-a155-aa45b68bfff3" providerId="ADAL" clId="{51628EE8-02C7-4A9F-85BA-3B78F96A04B1}" dt="2023-06-30T18:26:04.786" v="437" actId="21"/>
          <ac:spMkLst>
            <pc:docMk/>
            <pc:sldMk cId="1853606275" sldId="521"/>
            <ac:spMk id="15" creationId="{7C3900DA-8DB2-4F5E-8567-A1C241143006}"/>
          </ac:spMkLst>
        </pc:spChg>
        <pc:spChg chg="add del">
          <ac:chgData name="Paula Vázquez-Valero" userId="3a0e46d7-2099-40af-a155-aa45b68bfff3" providerId="ADAL" clId="{51628EE8-02C7-4A9F-85BA-3B78F96A04B1}" dt="2023-06-30T18:26:04.786" v="437" actId="21"/>
          <ac:spMkLst>
            <pc:docMk/>
            <pc:sldMk cId="1853606275" sldId="521"/>
            <ac:spMk id="16" creationId="{4E4045D5-FC8F-4222-9203-2D7EAB6990A9}"/>
          </ac:spMkLst>
        </pc:spChg>
        <pc:spChg chg="add del">
          <ac:chgData name="Paula Vázquez-Valero" userId="3a0e46d7-2099-40af-a155-aa45b68bfff3" providerId="ADAL" clId="{51628EE8-02C7-4A9F-85BA-3B78F96A04B1}" dt="2023-06-30T18:26:04.786" v="437" actId="21"/>
          <ac:spMkLst>
            <pc:docMk/>
            <pc:sldMk cId="1853606275" sldId="521"/>
            <ac:spMk id="18" creationId="{68FF0C37-A584-42D3-835C-C97F1299A3E8}"/>
          </ac:spMkLst>
        </pc:spChg>
        <pc:spChg chg="add del">
          <ac:chgData name="Paula Vázquez-Valero" userId="3a0e46d7-2099-40af-a155-aa45b68bfff3" providerId="ADAL" clId="{51628EE8-02C7-4A9F-85BA-3B78F96A04B1}" dt="2023-06-30T18:26:04.786" v="437" actId="21"/>
          <ac:spMkLst>
            <pc:docMk/>
            <pc:sldMk cId="1853606275" sldId="521"/>
            <ac:spMk id="22" creationId="{A9E07AB2-90FC-471E-B195-C547760CE8B3}"/>
          </ac:spMkLst>
        </pc:spChg>
        <pc:spChg chg="add del">
          <ac:chgData name="Paula Vázquez-Valero" userId="3a0e46d7-2099-40af-a155-aa45b68bfff3" providerId="ADAL" clId="{51628EE8-02C7-4A9F-85BA-3B78F96A04B1}" dt="2023-06-30T18:26:04.786" v="437" actId="21"/>
          <ac:spMkLst>
            <pc:docMk/>
            <pc:sldMk cId="1853606275" sldId="521"/>
            <ac:spMk id="25" creationId="{AC4328F9-3FA2-4EDD-8C7E-01DB7462B669}"/>
          </ac:spMkLst>
        </pc:spChg>
        <pc:spChg chg="add del">
          <ac:chgData name="Paula Vázquez-Valero" userId="3a0e46d7-2099-40af-a155-aa45b68bfff3" providerId="ADAL" clId="{51628EE8-02C7-4A9F-85BA-3B78F96A04B1}" dt="2023-06-30T18:26:04.786" v="437" actId="21"/>
          <ac:spMkLst>
            <pc:docMk/>
            <pc:sldMk cId="1853606275" sldId="521"/>
            <ac:spMk id="26" creationId="{D7915B41-4B8B-4CF7-89BC-3E2899F9DDF9}"/>
          </ac:spMkLst>
        </pc:spChg>
        <pc:spChg chg="add del">
          <ac:chgData name="Paula Vázquez-Valero" userId="3a0e46d7-2099-40af-a155-aa45b68bfff3" providerId="ADAL" clId="{51628EE8-02C7-4A9F-85BA-3B78F96A04B1}" dt="2023-06-30T18:26:04.786" v="437" actId="21"/>
          <ac:spMkLst>
            <pc:docMk/>
            <pc:sldMk cId="1853606275" sldId="521"/>
            <ac:spMk id="40" creationId="{86F93E70-6DC7-4658-9105-5159BD985FDE}"/>
          </ac:spMkLst>
        </pc:spChg>
        <pc:spChg chg="add del">
          <ac:chgData name="Paula Vázquez-Valero" userId="3a0e46d7-2099-40af-a155-aa45b68bfff3" providerId="ADAL" clId="{51628EE8-02C7-4A9F-85BA-3B78F96A04B1}" dt="2023-06-30T18:26:04.786" v="437" actId="21"/>
          <ac:spMkLst>
            <pc:docMk/>
            <pc:sldMk cId="1853606275" sldId="521"/>
            <ac:spMk id="41" creationId="{101064C6-3F99-42CD-AD29-DBA5E2517E0E}"/>
          </ac:spMkLst>
        </pc:spChg>
        <pc:spChg chg="add del">
          <ac:chgData name="Paula Vázquez-Valero" userId="3a0e46d7-2099-40af-a155-aa45b68bfff3" providerId="ADAL" clId="{51628EE8-02C7-4A9F-85BA-3B78F96A04B1}" dt="2023-06-30T18:26:04.786" v="437" actId="21"/>
          <ac:spMkLst>
            <pc:docMk/>
            <pc:sldMk cId="1853606275" sldId="521"/>
            <ac:spMk id="44" creationId="{15389F9F-3B14-4CD6-8800-D721BA15E4EE}"/>
          </ac:spMkLst>
        </pc:spChg>
        <pc:spChg chg="add del">
          <ac:chgData name="Paula Vázquez-Valero" userId="3a0e46d7-2099-40af-a155-aa45b68bfff3" providerId="ADAL" clId="{51628EE8-02C7-4A9F-85BA-3B78F96A04B1}" dt="2023-06-30T18:26:04.786" v="437" actId="21"/>
          <ac:spMkLst>
            <pc:docMk/>
            <pc:sldMk cId="1853606275" sldId="521"/>
            <ac:spMk id="45" creationId="{87AFE85C-7FC3-4667-A964-696B77D5AA9B}"/>
          </ac:spMkLst>
        </pc:spChg>
        <pc:spChg chg="add del">
          <ac:chgData name="Paula Vázquez-Valero" userId="3a0e46d7-2099-40af-a155-aa45b68bfff3" providerId="ADAL" clId="{51628EE8-02C7-4A9F-85BA-3B78F96A04B1}" dt="2023-06-30T18:26:04.786" v="437" actId="21"/>
          <ac:spMkLst>
            <pc:docMk/>
            <pc:sldMk cId="1853606275" sldId="521"/>
            <ac:spMk id="47" creationId="{40B3A542-AF47-4676-92FF-885E33594B6D}"/>
          </ac:spMkLst>
        </pc:spChg>
        <pc:picChg chg="add del">
          <ac:chgData name="Paula Vázquez-Valero" userId="3a0e46d7-2099-40af-a155-aa45b68bfff3" providerId="ADAL" clId="{51628EE8-02C7-4A9F-85BA-3B78F96A04B1}" dt="2023-06-30T18:26:04.786" v="437" actId="21"/>
          <ac:picMkLst>
            <pc:docMk/>
            <pc:sldMk cId="1853606275" sldId="521"/>
            <ac:picMk id="19" creationId="{0159B190-AC40-4601-9BCA-FA7EBB352689}"/>
          </ac:picMkLst>
        </pc:picChg>
        <pc:picChg chg="add del">
          <ac:chgData name="Paula Vázquez-Valero" userId="3a0e46d7-2099-40af-a155-aa45b68bfff3" providerId="ADAL" clId="{51628EE8-02C7-4A9F-85BA-3B78F96A04B1}" dt="2023-06-30T18:26:04.786" v="437" actId="21"/>
          <ac:picMkLst>
            <pc:docMk/>
            <pc:sldMk cId="1853606275" sldId="521"/>
            <ac:picMk id="27" creationId="{046F1668-D690-4444-A431-9F80F39778FC}"/>
          </ac:picMkLst>
        </pc:picChg>
        <pc:picChg chg="add del">
          <ac:chgData name="Paula Vázquez-Valero" userId="3a0e46d7-2099-40af-a155-aa45b68bfff3" providerId="ADAL" clId="{51628EE8-02C7-4A9F-85BA-3B78F96A04B1}" dt="2023-06-30T18:26:04.786" v="437" actId="21"/>
          <ac:picMkLst>
            <pc:docMk/>
            <pc:sldMk cId="1853606275" sldId="521"/>
            <ac:picMk id="28" creationId="{3657E4FB-E7EA-40C3-9F99-60FB4CE3A75C}"/>
          </ac:picMkLst>
        </pc:picChg>
        <pc:picChg chg="add del">
          <ac:chgData name="Paula Vázquez-Valero" userId="3a0e46d7-2099-40af-a155-aa45b68bfff3" providerId="ADAL" clId="{51628EE8-02C7-4A9F-85BA-3B78F96A04B1}" dt="2023-06-30T18:26:04.786" v="437" actId="21"/>
          <ac:picMkLst>
            <pc:docMk/>
            <pc:sldMk cId="1853606275" sldId="521"/>
            <ac:picMk id="32" creationId="{AB2FD15C-B478-4152-B200-89658BD5EC74}"/>
          </ac:picMkLst>
        </pc:picChg>
        <pc:picChg chg="add del">
          <ac:chgData name="Paula Vázquez-Valero" userId="3a0e46d7-2099-40af-a155-aa45b68bfff3" providerId="ADAL" clId="{51628EE8-02C7-4A9F-85BA-3B78F96A04B1}" dt="2023-06-30T18:26:04.786" v="437" actId="21"/>
          <ac:picMkLst>
            <pc:docMk/>
            <pc:sldMk cId="1853606275" sldId="521"/>
            <ac:picMk id="33" creationId="{1DBEA82A-034B-429B-AB02-670A49D35F5D}"/>
          </ac:picMkLst>
        </pc:picChg>
        <pc:picChg chg="add del">
          <ac:chgData name="Paula Vázquez-Valero" userId="3a0e46d7-2099-40af-a155-aa45b68bfff3" providerId="ADAL" clId="{51628EE8-02C7-4A9F-85BA-3B78F96A04B1}" dt="2023-06-30T18:26:04.786" v="437" actId="21"/>
          <ac:picMkLst>
            <pc:docMk/>
            <pc:sldMk cId="1853606275" sldId="521"/>
            <ac:picMk id="35" creationId="{B207B7DD-5145-4018-AC06-316798C27968}"/>
          </ac:picMkLst>
        </pc:picChg>
      </pc:sldChg>
      <pc:sldChg chg="delSp del modAnim">
        <pc:chgData name="Paula Vázquez-Valero" userId="3a0e46d7-2099-40af-a155-aa45b68bfff3" providerId="ADAL" clId="{51628EE8-02C7-4A9F-85BA-3B78F96A04B1}" dt="2023-06-30T18:26:39.895" v="452" actId="47"/>
        <pc:sldMkLst>
          <pc:docMk/>
          <pc:sldMk cId="594854829" sldId="522"/>
        </pc:sldMkLst>
        <pc:spChg chg="del">
          <ac:chgData name="Paula Vázquez-Valero" userId="3a0e46d7-2099-40af-a155-aa45b68bfff3" providerId="ADAL" clId="{51628EE8-02C7-4A9F-85BA-3B78F96A04B1}" dt="2023-06-30T18:26:32.210" v="448" actId="21"/>
          <ac:spMkLst>
            <pc:docMk/>
            <pc:sldMk cId="594854829" sldId="522"/>
            <ac:spMk id="12" creationId="{AA32748E-030F-420A-850A-0E002A928F21}"/>
          </ac:spMkLst>
        </pc:spChg>
        <pc:spChg chg="del">
          <ac:chgData name="Paula Vázquez-Valero" userId="3a0e46d7-2099-40af-a155-aa45b68bfff3" providerId="ADAL" clId="{51628EE8-02C7-4A9F-85BA-3B78F96A04B1}" dt="2023-06-30T18:26:32.210" v="448" actId="21"/>
          <ac:spMkLst>
            <pc:docMk/>
            <pc:sldMk cId="594854829" sldId="522"/>
            <ac:spMk id="14" creationId="{B9CD7A24-6EF4-4BE2-8C1E-145428C39DAF}"/>
          </ac:spMkLst>
        </pc:spChg>
        <pc:spChg chg="del">
          <ac:chgData name="Paula Vázquez-Valero" userId="3a0e46d7-2099-40af-a155-aa45b68bfff3" providerId="ADAL" clId="{51628EE8-02C7-4A9F-85BA-3B78F96A04B1}" dt="2023-06-30T18:26:32.210" v="448" actId="21"/>
          <ac:spMkLst>
            <pc:docMk/>
            <pc:sldMk cId="594854829" sldId="522"/>
            <ac:spMk id="15" creationId="{7C3900DA-8DB2-4F5E-8567-A1C241143006}"/>
          </ac:spMkLst>
        </pc:spChg>
        <pc:spChg chg="del">
          <ac:chgData name="Paula Vázquez-Valero" userId="3a0e46d7-2099-40af-a155-aa45b68bfff3" providerId="ADAL" clId="{51628EE8-02C7-4A9F-85BA-3B78F96A04B1}" dt="2023-06-30T18:26:32.210" v="448" actId="21"/>
          <ac:spMkLst>
            <pc:docMk/>
            <pc:sldMk cId="594854829" sldId="522"/>
            <ac:spMk id="16" creationId="{4E4045D5-FC8F-4222-9203-2D7EAB6990A9}"/>
          </ac:spMkLst>
        </pc:spChg>
        <pc:spChg chg="del">
          <ac:chgData name="Paula Vázquez-Valero" userId="3a0e46d7-2099-40af-a155-aa45b68bfff3" providerId="ADAL" clId="{51628EE8-02C7-4A9F-85BA-3B78F96A04B1}" dt="2023-06-30T18:26:32.210" v="448" actId="21"/>
          <ac:spMkLst>
            <pc:docMk/>
            <pc:sldMk cId="594854829" sldId="522"/>
            <ac:spMk id="18" creationId="{68FF0C37-A584-42D3-835C-C97F1299A3E8}"/>
          </ac:spMkLst>
        </pc:spChg>
        <pc:spChg chg="del">
          <ac:chgData name="Paula Vázquez-Valero" userId="3a0e46d7-2099-40af-a155-aa45b68bfff3" providerId="ADAL" clId="{51628EE8-02C7-4A9F-85BA-3B78F96A04B1}" dt="2023-06-30T18:26:32.210" v="448" actId="21"/>
          <ac:spMkLst>
            <pc:docMk/>
            <pc:sldMk cId="594854829" sldId="522"/>
            <ac:spMk id="22" creationId="{A9E07AB2-90FC-471E-B195-C547760CE8B3}"/>
          </ac:spMkLst>
        </pc:spChg>
        <pc:spChg chg="del">
          <ac:chgData name="Paula Vázquez-Valero" userId="3a0e46d7-2099-40af-a155-aa45b68bfff3" providerId="ADAL" clId="{51628EE8-02C7-4A9F-85BA-3B78F96A04B1}" dt="2023-06-30T18:26:32.210" v="448" actId="21"/>
          <ac:spMkLst>
            <pc:docMk/>
            <pc:sldMk cId="594854829" sldId="522"/>
            <ac:spMk id="25" creationId="{AC4328F9-3FA2-4EDD-8C7E-01DB7462B669}"/>
          </ac:spMkLst>
        </pc:spChg>
        <pc:spChg chg="del">
          <ac:chgData name="Paula Vázquez-Valero" userId="3a0e46d7-2099-40af-a155-aa45b68bfff3" providerId="ADAL" clId="{51628EE8-02C7-4A9F-85BA-3B78F96A04B1}" dt="2023-06-30T18:26:32.210" v="448" actId="21"/>
          <ac:spMkLst>
            <pc:docMk/>
            <pc:sldMk cId="594854829" sldId="522"/>
            <ac:spMk id="26" creationId="{D7915B41-4B8B-4CF7-89BC-3E2899F9DDF9}"/>
          </ac:spMkLst>
        </pc:spChg>
        <pc:spChg chg="del">
          <ac:chgData name="Paula Vázquez-Valero" userId="3a0e46d7-2099-40af-a155-aa45b68bfff3" providerId="ADAL" clId="{51628EE8-02C7-4A9F-85BA-3B78F96A04B1}" dt="2023-06-30T18:26:32.210" v="448" actId="21"/>
          <ac:spMkLst>
            <pc:docMk/>
            <pc:sldMk cId="594854829" sldId="522"/>
            <ac:spMk id="40" creationId="{86F93E70-6DC7-4658-9105-5159BD985FDE}"/>
          </ac:spMkLst>
        </pc:spChg>
        <pc:spChg chg="del">
          <ac:chgData name="Paula Vázquez-Valero" userId="3a0e46d7-2099-40af-a155-aa45b68bfff3" providerId="ADAL" clId="{51628EE8-02C7-4A9F-85BA-3B78F96A04B1}" dt="2023-06-30T18:26:32.210" v="448" actId="21"/>
          <ac:spMkLst>
            <pc:docMk/>
            <pc:sldMk cId="594854829" sldId="522"/>
            <ac:spMk id="41" creationId="{101064C6-3F99-42CD-AD29-DBA5E2517E0E}"/>
          </ac:spMkLst>
        </pc:spChg>
        <pc:spChg chg="del">
          <ac:chgData name="Paula Vázquez-Valero" userId="3a0e46d7-2099-40af-a155-aa45b68bfff3" providerId="ADAL" clId="{51628EE8-02C7-4A9F-85BA-3B78F96A04B1}" dt="2023-06-30T18:26:32.210" v="448" actId="21"/>
          <ac:spMkLst>
            <pc:docMk/>
            <pc:sldMk cId="594854829" sldId="522"/>
            <ac:spMk id="44" creationId="{15389F9F-3B14-4CD6-8800-D721BA15E4EE}"/>
          </ac:spMkLst>
        </pc:spChg>
        <pc:spChg chg="del">
          <ac:chgData name="Paula Vázquez-Valero" userId="3a0e46d7-2099-40af-a155-aa45b68bfff3" providerId="ADAL" clId="{51628EE8-02C7-4A9F-85BA-3B78F96A04B1}" dt="2023-06-30T18:26:32.210" v="448" actId="21"/>
          <ac:spMkLst>
            <pc:docMk/>
            <pc:sldMk cId="594854829" sldId="522"/>
            <ac:spMk id="45" creationId="{87AFE85C-7FC3-4667-A964-696B77D5AA9B}"/>
          </ac:spMkLst>
        </pc:spChg>
        <pc:spChg chg="del">
          <ac:chgData name="Paula Vázquez-Valero" userId="3a0e46d7-2099-40af-a155-aa45b68bfff3" providerId="ADAL" clId="{51628EE8-02C7-4A9F-85BA-3B78F96A04B1}" dt="2023-06-30T18:26:32.210" v="448" actId="21"/>
          <ac:spMkLst>
            <pc:docMk/>
            <pc:sldMk cId="594854829" sldId="522"/>
            <ac:spMk id="47" creationId="{40B3A542-AF47-4676-92FF-885E33594B6D}"/>
          </ac:spMkLst>
        </pc:spChg>
        <pc:picChg chg="del">
          <ac:chgData name="Paula Vázquez-Valero" userId="3a0e46d7-2099-40af-a155-aa45b68bfff3" providerId="ADAL" clId="{51628EE8-02C7-4A9F-85BA-3B78F96A04B1}" dt="2023-06-30T18:26:32.210" v="448" actId="21"/>
          <ac:picMkLst>
            <pc:docMk/>
            <pc:sldMk cId="594854829" sldId="522"/>
            <ac:picMk id="19" creationId="{0159B190-AC40-4601-9BCA-FA7EBB352689}"/>
          </ac:picMkLst>
        </pc:picChg>
        <pc:picChg chg="del">
          <ac:chgData name="Paula Vázquez-Valero" userId="3a0e46d7-2099-40af-a155-aa45b68bfff3" providerId="ADAL" clId="{51628EE8-02C7-4A9F-85BA-3B78F96A04B1}" dt="2023-06-30T18:26:32.210" v="448" actId="21"/>
          <ac:picMkLst>
            <pc:docMk/>
            <pc:sldMk cId="594854829" sldId="522"/>
            <ac:picMk id="27" creationId="{E980E2C0-4A25-4168-9CFD-2A730DB570F7}"/>
          </ac:picMkLst>
        </pc:picChg>
        <pc:picChg chg="del">
          <ac:chgData name="Paula Vázquez-Valero" userId="3a0e46d7-2099-40af-a155-aa45b68bfff3" providerId="ADAL" clId="{51628EE8-02C7-4A9F-85BA-3B78F96A04B1}" dt="2023-06-30T18:26:32.210" v="448" actId="21"/>
          <ac:picMkLst>
            <pc:docMk/>
            <pc:sldMk cId="594854829" sldId="522"/>
            <ac:picMk id="28" creationId="{01933017-E46E-4F69-A02C-AF8113ED034B}"/>
          </ac:picMkLst>
        </pc:picChg>
        <pc:picChg chg="del">
          <ac:chgData name="Paula Vázquez-Valero" userId="3a0e46d7-2099-40af-a155-aa45b68bfff3" providerId="ADAL" clId="{51628EE8-02C7-4A9F-85BA-3B78F96A04B1}" dt="2023-06-30T18:26:32.210" v="448" actId="21"/>
          <ac:picMkLst>
            <pc:docMk/>
            <pc:sldMk cId="594854829" sldId="522"/>
            <ac:picMk id="32" creationId="{032FD237-4349-40F0-816E-57B21DB91972}"/>
          </ac:picMkLst>
        </pc:picChg>
        <pc:picChg chg="del">
          <ac:chgData name="Paula Vázquez-Valero" userId="3a0e46d7-2099-40af-a155-aa45b68bfff3" providerId="ADAL" clId="{51628EE8-02C7-4A9F-85BA-3B78F96A04B1}" dt="2023-06-30T18:26:32.210" v="448" actId="21"/>
          <ac:picMkLst>
            <pc:docMk/>
            <pc:sldMk cId="594854829" sldId="522"/>
            <ac:picMk id="33" creationId="{1DBEA82A-034B-429B-AB02-670A49D35F5D}"/>
          </ac:picMkLst>
        </pc:picChg>
        <pc:picChg chg="del">
          <ac:chgData name="Paula Vázquez-Valero" userId="3a0e46d7-2099-40af-a155-aa45b68bfff3" providerId="ADAL" clId="{51628EE8-02C7-4A9F-85BA-3B78F96A04B1}" dt="2023-06-30T18:26:32.210" v="448" actId="21"/>
          <ac:picMkLst>
            <pc:docMk/>
            <pc:sldMk cId="594854829" sldId="522"/>
            <ac:picMk id="35" creationId="{B207B7DD-5145-4018-AC06-316798C27968}"/>
          </ac:picMkLst>
        </pc:picChg>
      </pc:sldChg>
      <pc:sldChg chg="addSp delSp modSp add mod modAnim modNotesTx">
        <pc:chgData name="Paula Vázquez-Valero" userId="3a0e46d7-2099-40af-a155-aa45b68bfff3" providerId="ADAL" clId="{51628EE8-02C7-4A9F-85BA-3B78F96A04B1}" dt="2023-06-30T18:25:11.853" v="421"/>
        <pc:sldMkLst>
          <pc:docMk/>
          <pc:sldMk cId="467304885" sldId="523"/>
        </pc:sldMkLst>
        <pc:spChg chg="add mod">
          <ac:chgData name="Paula Vázquez-Valero" userId="3a0e46d7-2099-40af-a155-aa45b68bfff3" providerId="ADAL" clId="{51628EE8-02C7-4A9F-85BA-3B78F96A04B1}" dt="2023-06-30T18:24:29.958" v="399"/>
          <ac:spMkLst>
            <pc:docMk/>
            <pc:sldMk cId="467304885" sldId="523"/>
            <ac:spMk id="3" creationId="{E9370CFF-26D3-FBF4-955A-A7A49CA22232}"/>
          </ac:spMkLst>
        </pc:spChg>
        <pc:spChg chg="add mod">
          <ac:chgData name="Paula Vázquez-Valero" userId="3a0e46d7-2099-40af-a155-aa45b68bfff3" providerId="ADAL" clId="{51628EE8-02C7-4A9F-85BA-3B78F96A04B1}" dt="2023-06-30T18:24:29.958" v="399"/>
          <ac:spMkLst>
            <pc:docMk/>
            <pc:sldMk cId="467304885" sldId="523"/>
            <ac:spMk id="4" creationId="{19674EE4-0718-B22F-4C9C-DD126F69CF2F}"/>
          </ac:spMkLst>
        </pc:spChg>
        <pc:spChg chg="del">
          <ac:chgData name="Paula Vázquez-Valero" userId="3a0e46d7-2099-40af-a155-aa45b68bfff3" providerId="ADAL" clId="{51628EE8-02C7-4A9F-85BA-3B78F96A04B1}" dt="2023-06-30T18:24:22.158" v="397" actId="478"/>
          <ac:spMkLst>
            <pc:docMk/>
            <pc:sldMk cId="467304885" sldId="523"/>
            <ac:spMk id="6" creationId="{C2F254B2-173B-10E2-9E37-25422CD8C0BB}"/>
          </ac:spMkLst>
        </pc:spChg>
        <pc:spChg chg="add mod">
          <ac:chgData name="Paula Vázquez-Valero" userId="3a0e46d7-2099-40af-a155-aa45b68bfff3" providerId="ADAL" clId="{51628EE8-02C7-4A9F-85BA-3B78F96A04B1}" dt="2023-06-30T18:24:29.958" v="399"/>
          <ac:spMkLst>
            <pc:docMk/>
            <pc:sldMk cId="467304885" sldId="523"/>
            <ac:spMk id="13" creationId="{058F29A4-8D67-D259-98A8-B94EC02EC84F}"/>
          </ac:spMkLst>
        </pc:spChg>
        <pc:spChg chg="add mod">
          <ac:chgData name="Paula Vázquez-Valero" userId="3a0e46d7-2099-40af-a155-aa45b68bfff3" providerId="ADAL" clId="{51628EE8-02C7-4A9F-85BA-3B78F96A04B1}" dt="2023-06-30T18:24:29.958" v="399"/>
          <ac:spMkLst>
            <pc:docMk/>
            <pc:sldMk cId="467304885" sldId="523"/>
            <ac:spMk id="14" creationId="{5793DE24-A4F7-EEC4-F4B0-BA4F156EC308}"/>
          </ac:spMkLst>
        </pc:spChg>
        <pc:spChg chg="add mod">
          <ac:chgData name="Paula Vázquez-Valero" userId="3a0e46d7-2099-40af-a155-aa45b68bfff3" providerId="ADAL" clId="{51628EE8-02C7-4A9F-85BA-3B78F96A04B1}" dt="2023-06-30T18:24:29.958" v="399"/>
          <ac:spMkLst>
            <pc:docMk/>
            <pc:sldMk cId="467304885" sldId="523"/>
            <ac:spMk id="15" creationId="{B45169FD-F08A-3FEB-CE69-CB3767BA70B5}"/>
          </ac:spMkLst>
        </pc:spChg>
        <pc:spChg chg="add mod">
          <ac:chgData name="Paula Vázquez-Valero" userId="3a0e46d7-2099-40af-a155-aa45b68bfff3" providerId="ADAL" clId="{51628EE8-02C7-4A9F-85BA-3B78F96A04B1}" dt="2023-06-30T18:24:29.958" v="399"/>
          <ac:spMkLst>
            <pc:docMk/>
            <pc:sldMk cId="467304885" sldId="523"/>
            <ac:spMk id="17" creationId="{68E3BF81-7D58-354C-B229-9B2FBF74F3DA}"/>
          </ac:spMkLst>
        </pc:spChg>
        <pc:spChg chg="add mod">
          <ac:chgData name="Paula Vázquez-Valero" userId="3a0e46d7-2099-40af-a155-aa45b68bfff3" providerId="ADAL" clId="{51628EE8-02C7-4A9F-85BA-3B78F96A04B1}" dt="2023-06-30T18:24:29.958" v="399"/>
          <ac:spMkLst>
            <pc:docMk/>
            <pc:sldMk cId="467304885" sldId="523"/>
            <ac:spMk id="18" creationId="{69760C10-BAB9-3B13-4E30-797DA6AF40CE}"/>
          </ac:spMkLst>
        </pc:spChg>
        <pc:spChg chg="add mod">
          <ac:chgData name="Paula Vázquez-Valero" userId="3a0e46d7-2099-40af-a155-aa45b68bfff3" providerId="ADAL" clId="{51628EE8-02C7-4A9F-85BA-3B78F96A04B1}" dt="2023-06-30T18:24:29.958" v="399"/>
          <ac:spMkLst>
            <pc:docMk/>
            <pc:sldMk cId="467304885" sldId="523"/>
            <ac:spMk id="19" creationId="{5BA04936-36FB-23FC-49F6-10ABA6F587A2}"/>
          </ac:spMkLst>
        </pc:spChg>
        <pc:spChg chg="add mod">
          <ac:chgData name="Paula Vázquez-Valero" userId="3a0e46d7-2099-40af-a155-aa45b68bfff3" providerId="ADAL" clId="{51628EE8-02C7-4A9F-85BA-3B78F96A04B1}" dt="2023-06-30T18:24:29.958" v="399"/>
          <ac:spMkLst>
            <pc:docMk/>
            <pc:sldMk cId="467304885" sldId="523"/>
            <ac:spMk id="22" creationId="{6320B251-979E-3789-D28F-6ED4C5991D39}"/>
          </ac:spMkLst>
        </pc:spChg>
        <pc:spChg chg="add mod">
          <ac:chgData name="Paula Vázquez-Valero" userId="3a0e46d7-2099-40af-a155-aa45b68bfff3" providerId="ADAL" clId="{51628EE8-02C7-4A9F-85BA-3B78F96A04B1}" dt="2023-06-30T18:24:29.958" v="399"/>
          <ac:spMkLst>
            <pc:docMk/>
            <pc:sldMk cId="467304885" sldId="523"/>
            <ac:spMk id="23" creationId="{418EB584-1AF3-ACED-E80E-93FD55A0B847}"/>
          </ac:spMkLst>
        </pc:spChg>
        <pc:spChg chg="add mod">
          <ac:chgData name="Paula Vázquez-Valero" userId="3a0e46d7-2099-40af-a155-aa45b68bfff3" providerId="ADAL" clId="{51628EE8-02C7-4A9F-85BA-3B78F96A04B1}" dt="2023-06-30T18:24:29.958" v="399"/>
          <ac:spMkLst>
            <pc:docMk/>
            <pc:sldMk cId="467304885" sldId="523"/>
            <ac:spMk id="25" creationId="{7F4A1052-57A6-A6D2-64DB-D80027CB6A3C}"/>
          </ac:spMkLst>
        </pc:spChg>
        <pc:spChg chg="add mod">
          <ac:chgData name="Paula Vázquez-Valero" userId="3a0e46d7-2099-40af-a155-aa45b68bfff3" providerId="ADAL" clId="{51628EE8-02C7-4A9F-85BA-3B78F96A04B1}" dt="2023-06-30T18:24:29.958" v="399"/>
          <ac:spMkLst>
            <pc:docMk/>
            <pc:sldMk cId="467304885" sldId="523"/>
            <ac:spMk id="26" creationId="{10E53D3C-8A94-6A35-7112-1FA3F954F583}"/>
          </ac:spMkLst>
        </pc:spChg>
        <pc:spChg chg="add mod">
          <ac:chgData name="Paula Vázquez-Valero" userId="3a0e46d7-2099-40af-a155-aa45b68bfff3" providerId="ADAL" clId="{51628EE8-02C7-4A9F-85BA-3B78F96A04B1}" dt="2023-06-30T18:24:29.958" v="399"/>
          <ac:spMkLst>
            <pc:docMk/>
            <pc:sldMk cId="467304885" sldId="523"/>
            <ac:spMk id="27" creationId="{DF65D893-B046-833F-B388-D77AA7140C96}"/>
          </ac:spMkLst>
        </pc:spChg>
        <pc:spChg chg="add mod">
          <ac:chgData name="Paula Vázquez-Valero" userId="3a0e46d7-2099-40af-a155-aa45b68bfff3" providerId="ADAL" clId="{51628EE8-02C7-4A9F-85BA-3B78F96A04B1}" dt="2023-06-30T18:25:05.638" v="419" actId="1076"/>
          <ac:spMkLst>
            <pc:docMk/>
            <pc:sldMk cId="467304885" sldId="523"/>
            <ac:spMk id="31" creationId="{312B71BD-1698-B50B-1680-C234F4AAAD6C}"/>
          </ac:spMkLst>
        </pc:spChg>
        <pc:spChg chg="add mod">
          <ac:chgData name="Paula Vázquez-Valero" userId="3a0e46d7-2099-40af-a155-aa45b68bfff3" providerId="ADAL" clId="{51628EE8-02C7-4A9F-85BA-3B78F96A04B1}" dt="2023-06-30T18:25:02.364" v="418"/>
          <ac:spMkLst>
            <pc:docMk/>
            <pc:sldMk cId="467304885" sldId="523"/>
            <ac:spMk id="33" creationId="{66D61C81-5D8E-AF1A-E5A2-BD8A8465D9CA}"/>
          </ac:spMkLst>
        </pc:spChg>
        <pc:spChg chg="del">
          <ac:chgData name="Paula Vázquez-Valero" userId="3a0e46d7-2099-40af-a155-aa45b68bfff3" providerId="ADAL" clId="{51628EE8-02C7-4A9F-85BA-3B78F96A04B1}" dt="2023-06-30T18:24:20.784" v="396" actId="478"/>
          <ac:spMkLst>
            <pc:docMk/>
            <pc:sldMk cId="467304885" sldId="523"/>
            <ac:spMk id="42" creationId="{6A4F8073-5D3A-4B59-A11B-28C3344D427F}"/>
          </ac:spMkLst>
        </pc:spChg>
        <pc:spChg chg="del">
          <ac:chgData name="Paula Vázquez-Valero" userId="3a0e46d7-2099-40af-a155-aa45b68bfff3" providerId="ADAL" clId="{51628EE8-02C7-4A9F-85BA-3B78F96A04B1}" dt="2023-06-30T18:24:20.784" v="396" actId="478"/>
          <ac:spMkLst>
            <pc:docMk/>
            <pc:sldMk cId="467304885" sldId="523"/>
            <ac:spMk id="43" creationId="{3E3513FB-CD64-4469-935F-BC407EC1AB95}"/>
          </ac:spMkLst>
        </pc:spChg>
        <pc:spChg chg="del">
          <ac:chgData name="Paula Vázquez-Valero" userId="3a0e46d7-2099-40af-a155-aa45b68bfff3" providerId="ADAL" clId="{51628EE8-02C7-4A9F-85BA-3B78F96A04B1}" dt="2023-06-30T18:24:20.784" v="396" actId="478"/>
          <ac:spMkLst>
            <pc:docMk/>
            <pc:sldMk cId="467304885" sldId="523"/>
            <ac:spMk id="44" creationId="{A0D89D4A-6593-4445-A583-84CC55567AC1}"/>
          </ac:spMkLst>
        </pc:spChg>
        <pc:spChg chg="del">
          <ac:chgData name="Paula Vázquez-Valero" userId="3a0e46d7-2099-40af-a155-aa45b68bfff3" providerId="ADAL" clId="{51628EE8-02C7-4A9F-85BA-3B78F96A04B1}" dt="2023-06-30T18:24:20.784" v="396" actId="478"/>
          <ac:spMkLst>
            <pc:docMk/>
            <pc:sldMk cId="467304885" sldId="523"/>
            <ac:spMk id="45" creationId="{EADE77E8-8780-4AE7-836B-C6F6E5F06277}"/>
          </ac:spMkLst>
        </pc:spChg>
        <pc:spChg chg="del">
          <ac:chgData name="Paula Vázquez-Valero" userId="3a0e46d7-2099-40af-a155-aa45b68bfff3" providerId="ADAL" clId="{51628EE8-02C7-4A9F-85BA-3B78F96A04B1}" dt="2023-06-30T18:24:20.784" v="396" actId="478"/>
          <ac:spMkLst>
            <pc:docMk/>
            <pc:sldMk cId="467304885" sldId="523"/>
            <ac:spMk id="46" creationId="{203AAEDE-E22A-4552-84F3-86487403643B}"/>
          </ac:spMkLst>
        </pc:spChg>
        <pc:spChg chg="del">
          <ac:chgData name="Paula Vázquez-Valero" userId="3a0e46d7-2099-40af-a155-aa45b68bfff3" providerId="ADAL" clId="{51628EE8-02C7-4A9F-85BA-3B78F96A04B1}" dt="2023-06-30T18:24:20.784" v="396" actId="478"/>
          <ac:spMkLst>
            <pc:docMk/>
            <pc:sldMk cId="467304885" sldId="523"/>
            <ac:spMk id="48" creationId="{83FCFAE9-2515-402A-9249-A6CA7151F6FD}"/>
          </ac:spMkLst>
        </pc:spChg>
        <pc:spChg chg="del">
          <ac:chgData name="Paula Vázquez-Valero" userId="3a0e46d7-2099-40af-a155-aa45b68bfff3" providerId="ADAL" clId="{51628EE8-02C7-4A9F-85BA-3B78F96A04B1}" dt="2023-06-30T18:24:20.784" v="396" actId="478"/>
          <ac:spMkLst>
            <pc:docMk/>
            <pc:sldMk cId="467304885" sldId="523"/>
            <ac:spMk id="49" creationId="{D5E35FE3-26B7-4CD8-B2E7-CCC92A1924B2}"/>
          </ac:spMkLst>
        </pc:spChg>
        <pc:spChg chg="del">
          <ac:chgData name="Paula Vázquez-Valero" userId="3a0e46d7-2099-40af-a155-aa45b68bfff3" providerId="ADAL" clId="{51628EE8-02C7-4A9F-85BA-3B78F96A04B1}" dt="2023-06-30T18:24:20.784" v="396" actId="478"/>
          <ac:spMkLst>
            <pc:docMk/>
            <pc:sldMk cId="467304885" sldId="523"/>
            <ac:spMk id="50" creationId="{C8ECB2C4-935F-4936-AB2E-D5384A7072F2}"/>
          </ac:spMkLst>
        </pc:spChg>
        <pc:spChg chg="del">
          <ac:chgData name="Paula Vázquez-Valero" userId="3a0e46d7-2099-40af-a155-aa45b68bfff3" providerId="ADAL" clId="{51628EE8-02C7-4A9F-85BA-3B78F96A04B1}" dt="2023-06-30T18:24:20.784" v="396" actId="478"/>
          <ac:spMkLst>
            <pc:docMk/>
            <pc:sldMk cId="467304885" sldId="523"/>
            <ac:spMk id="53" creationId="{DB9FB026-46C4-4FB2-8473-A822053E3071}"/>
          </ac:spMkLst>
        </pc:spChg>
        <pc:spChg chg="del">
          <ac:chgData name="Paula Vázquez-Valero" userId="3a0e46d7-2099-40af-a155-aa45b68bfff3" providerId="ADAL" clId="{51628EE8-02C7-4A9F-85BA-3B78F96A04B1}" dt="2023-06-30T18:24:20.784" v="396" actId="478"/>
          <ac:spMkLst>
            <pc:docMk/>
            <pc:sldMk cId="467304885" sldId="523"/>
            <ac:spMk id="54" creationId="{CED430AE-7A5D-4B00-AB91-61CD4CE80831}"/>
          </ac:spMkLst>
        </pc:spChg>
        <pc:spChg chg="del">
          <ac:chgData name="Paula Vázquez-Valero" userId="3a0e46d7-2099-40af-a155-aa45b68bfff3" providerId="ADAL" clId="{51628EE8-02C7-4A9F-85BA-3B78F96A04B1}" dt="2023-06-30T18:24:20.784" v="396" actId="478"/>
          <ac:spMkLst>
            <pc:docMk/>
            <pc:sldMk cId="467304885" sldId="523"/>
            <ac:spMk id="57" creationId="{AF551EAB-FC72-4490-82CF-B06EE0419995}"/>
          </ac:spMkLst>
        </pc:spChg>
        <pc:spChg chg="del">
          <ac:chgData name="Paula Vázquez-Valero" userId="3a0e46d7-2099-40af-a155-aa45b68bfff3" providerId="ADAL" clId="{51628EE8-02C7-4A9F-85BA-3B78F96A04B1}" dt="2023-06-30T18:24:20.784" v="396" actId="478"/>
          <ac:spMkLst>
            <pc:docMk/>
            <pc:sldMk cId="467304885" sldId="523"/>
            <ac:spMk id="58" creationId="{470B71B6-E6BA-47EF-9099-A5AACBBE0EDC}"/>
          </ac:spMkLst>
        </pc:spChg>
        <pc:spChg chg="del">
          <ac:chgData name="Paula Vázquez-Valero" userId="3a0e46d7-2099-40af-a155-aa45b68bfff3" providerId="ADAL" clId="{51628EE8-02C7-4A9F-85BA-3B78F96A04B1}" dt="2023-06-30T18:24:20.784" v="396" actId="478"/>
          <ac:spMkLst>
            <pc:docMk/>
            <pc:sldMk cId="467304885" sldId="523"/>
            <ac:spMk id="59" creationId="{7E6AC71E-FCB5-4A97-9346-ED496B0CABD5}"/>
          </ac:spMkLst>
        </pc:spChg>
        <pc:picChg chg="del">
          <ac:chgData name="Paula Vázquez-Valero" userId="3a0e46d7-2099-40af-a155-aa45b68bfff3" providerId="ADAL" clId="{51628EE8-02C7-4A9F-85BA-3B78F96A04B1}" dt="2023-06-30T18:24:22.158" v="397" actId="478"/>
          <ac:picMkLst>
            <pc:docMk/>
            <pc:sldMk cId="467304885" sldId="523"/>
            <ac:picMk id="5" creationId="{86C82C6F-ED6E-30CE-3516-EB08CDB14A8F}"/>
          </ac:picMkLst>
        </pc:picChg>
        <pc:picChg chg="add mod">
          <ac:chgData name="Paula Vázquez-Valero" userId="3a0e46d7-2099-40af-a155-aa45b68bfff3" providerId="ADAL" clId="{51628EE8-02C7-4A9F-85BA-3B78F96A04B1}" dt="2023-06-30T18:24:29.958" v="399"/>
          <ac:picMkLst>
            <pc:docMk/>
            <pc:sldMk cId="467304885" sldId="523"/>
            <ac:picMk id="16" creationId="{0CD828DC-3BE8-8C5F-19F5-590E28882FC8}"/>
          </ac:picMkLst>
        </pc:picChg>
        <pc:picChg chg="add mod">
          <ac:chgData name="Paula Vázquez-Valero" userId="3a0e46d7-2099-40af-a155-aa45b68bfff3" providerId="ADAL" clId="{51628EE8-02C7-4A9F-85BA-3B78F96A04B1}" dt="2023-06-30T18:24:29.958" v="399"/>
          <ac:picMkLst>
            <pc:docMk/>
            <pc:sldMk cId="467304885" sldId="523"/>
            <ac:picMk id="20" creationId="{593F30D7-2EE4-271E-6535-9356B114C17A}"/>
          </ac:picMkLst>
        </pc:picChg>
        <pc:picChg chg="add mod">
          <ac:chgData name="Paula Vázquez-Valero" userId="3a0e46d7-2099-40af-a155-aa45b68bfff3" providerId="ADAL" clId="{51628EE8-02C7-4A9F-85BA-3B78F96A04B1}" dt="2023-06-30T18:24:29.958" v="399"/>
          <ac:picMkLst>
            <pc:docMk/>
            <pc:sldMk cId="467304885" sldId="523"/>
            <ac:picMk id="21" creationId="{AB7745B1-6058-5359-1C56-8DFA874F7890}"/>
          </ac:picMkLst>
        </pc:picChg>
        <pc:picChg chg="add mod">
          <ac:chgData name="Paula Vázquez-Valero" userId="3a0e46d7-2099-40af-a155-aa45b68bfff3" providerId="ADAL" clId="{51628EE8-02C7-4A9F-85BA-3B78F96A04B1}" dt="2023-06-30T18:24:29.958" v="399"/>
          <ac:picMkLst>
            <pc:docMk/>
            <pc:sldMk cId="467304885" sldId="523"/>
            <ac:picMk id="24" creationId="{82A91E15-ACA3-B78B-D458-2EF374C1C76A}"/>
          </ac:picMkLst>
        </pc:picChg>
        <pc:picChg chg="add mod">
          <ac:chgData name="Paula Vázquez-Valero" userId="3a0e46d7-2099-40af-a155-aa45b68bfff3" providerId="ADAL" clId="{51628EE8-02C7-4A9F-85BA-3B78F96A04B1}" dt="2023-06-30T18:24:29.958" v="399"/>
          <ac:picMkLst>
            <pc:docMk/>
            <pc:sldMk cId="467304885" sldId="523"/>
            <ac:picMk id="28" creationId="{2A128F5F-171A-739C-821A-456F9B2D45EE}"/>
          </ac:picMkLst>
        </pc:picChg>
        <pc:picChg chg="add mod">
          <ac:chgData name="Paula Vázquez-Valero" userId="3a0e46d7-2099-40af-a155-aa45b68bfff3" providerId="ADAL" clId="{51628EE8-02C7-4A9F-85BA-3B78F96A04B1}" dt="2023-06-30T18:24:29.958" v="399"/>
          <ac:picMkLst>
            <pc:docMk/>
            <pc:sldMk cId="467304885" sldId="523"/>
            <ac:picMk id="29" creationId="{86A30E75-A394-9D36-B4EE-0DA247C2C831}"/>
          </ac:picMkLst>
        </pc:picChg>
        <pc:picChg chg="add mod">
          <ac:chgData name="Paula Vázquez-Valero" userId="3a0e46d7-2099-40af-a155-aa45b68bfff3" providerId="ADAL" clId="{51628EE8-02C7-4A9F-85BA-3B78F96A04B1}" dt="2023-06-30T18:25:02.364" v="418"/>
          <ac:picMkLst>
            <pc:docMk/>
            <pc:sldMk cId="467304885" sldId="523"/>
            <ac:picMk id="32" creationId="{EE0457A5-17CD-6C85-F76F-B23BEE034E7A}"/>
          </ac:picMkLst>
        </pc:picChg>
        <pc:picChg chg="del">
          <ac:chgData name="Paula Vázquez-Valero" userId="3a0e46d7-2099-40af-a155-aa45b68bfff3" providerId="ADAL" clId="{51628EE8-02C7-4A9F-85BA-3B78F96A04B1}" dt="2023-06-30T18:24:20.784" v="396" actId="478"/>
          <ac:picMkLst>
            <pc:docMk/>
            <pc:sldMk cId="467304885" sldId="523"/>
            <ac:picMk id="47" creationId="{FE52C165-6E27-4CD8-9C72-4DE6B02F2CAB}"/>
          </ac:picMkLst>
        </pc:picChg>
        <pc:picChg chg="del">
          <ac:chgData name="Paula Vázquez-Valero" userId="3a0e46d7-2099-40af-a155-aa45b68bfff3" providerId="ADAL" clId="{51628EE8-02C7-4A9F-85BA-3B78F96A04B1}" dt="2023-06-30T18:24:20.784" v="396" actId="478"/>
          <ac:picMkLst>
            <pc:docMk/>
            <pc:sldMk cId="467304885" sldId="523"/>
            <ac:picMk id="51" creationId="{00614D9E-16C6-4541-98C1-E271678F64A2}"/>
          </ac:picMkLst>
        </pc:picChg>
        <pc:picChg chg="del">
          <ac:chgData name="Paula Vázquez-Valero" userId="3a0e46d7-2099-40af-a155-aa45b68bfff3" providerId="ADAL" clId="{51628EE8-02C7-4A9F-85BA-3B78F96A04B1}" dt="2023-06-30T18:24:20.784" v="396" actId="478"/>
          <ac:picMkLst>
            <pc:docMk/>
            <pc:sldMk cId="467304885" sldId="523"/>
            <ac:picMk id="52" creationId="{C72F985F-50EB-418F-ADD6-9E095E6FB667}"/>
          </ac:picMkLst>
        </pc:picChg>
        <pc:picChg chg="del">
          <ac:chgData name="Paula Vázquez-Valero" userId="3a0e46d7-2099-40af-a155-aa45b68bfff3" providerId="ADAL" clId="{51628EE8-02C7-4A9F-85BA-3B78F96A04B1}" dt="2023-06-30T18:24:20.784" v="396" actId="478"/>
          <ac:picMkLst>
            <pc:docMk/>
            <pc:sldMk cId="467304885" sldId="523"/>
            <ac:picMk id="55" creationId="{45BC0E0C-4E29-4E6C-8006-BD2734936687}"/>
          </ac:picMkLst>
        </pc:picChg>
        <pc:picChg chg="del">
          <ac:chgData name="Paula Vázquez-Valero" userId="3a0e46d7-2099-40af-a155-aa45b68bfff3" providerId="ADAL" clId="{51628EE8-02C7-4A9F-85BA-3B78F96A04B1}" dt="2023-06-30T18:24:20.784" v="396" actId="478"/>
          <ac:picMkLst>
            <pc:docMk/>
            <pc:sldMk cId="467304885" sldId="523"/>
            <ac:picMk id="60" creationId="{0DD67CA6-427F-4D17-B7EC-E7A1D8B8DAA8}"/>
          </ac:picMkLst>
        </pc:picChg>
        <pc:picChg chg="del">
          <ac:chgData name="Paula Vázquez-Valero" userId="3a0e46d7-2099-40af-a155-aa45b68bfff3" providerId="ADAL" clId="{51628EE8-02C7-4A9F-85BA-3B78F96A04B1}" dt="2023-06-30T18:24:20.784" v="396" actId="478"/>
          <ac:picMkLst>
            <pc:docMk/>
            <pc:sldMk cId="467304885" sldId="523"/>
            <ac:picMk id="61" creationId="{662E8D31-DA11-41AA-86F4-59F339F6BD4C}"/>
          </ac:picMkLst>
        </pc:picChg>
      </pc:sldChg>
      <pc:sldChg chg="addSp delSp modSp add mod modAnim modNotesTx">
        <pc:chgData name="Paula Vázquez-Valero" userId="3a0e46d7-2099-40af-a155-aa45b68bfff3" providerId="ADAL" clId="{51628EE8-02C7-4A9F-85BA-3B78F96A04B1}" dt="2023-06-30T18:25:46.161" v="431"/>
        <pc:sldMkLst>
          <pc:docMk/>
          <pc:sldMk cId="1225332161" sldId="524"/>
        </pc:sldMkLst>
        <pc:spChg chg="add del">
          <ac:chgData name="Paula Vázquez-Valero" userId="3a0e46d7-2099-40af-a155-aa45b68bfff3" providerId="ADAL" clId="{51628EE8-02C7-4A9F-85BA-3B78F96A04B1}" dt="2023-06-30T18:25:29.310" v="426" actId="478"/>
          <ac:spMkLst>
            <pc:docMk/>
            <pc:sldMk cId="1225332161" sldId="524"/>
            <ac:spMk id="3" creationId="{E9370CFF-26D3-FBF4-955A-A7A49CA22232}"/>
          </ac:spMkLst>
        </pc:spChg>
        <pc:spChg chg="add del">
          <ac:chgData name="Paula Vázquez-Valero" userId="3a0e46d7-2099-40af-a155-aa45b68bfff3" providerId="ADAL" clId="{51628EE8-02C7-4A9F-85BA-3B78F96A04B1}" dt="2023-06-30T18:25:29.310" v="426" actId="478"/>
          <ac:spMkLst>
            <pc:docMk/>
            <pc:sldMk cId="1225332161" sldId="524"/>
            <ac:spMk id="4" creationId="{19674EE4-0718-B22F-4C9C-DD126F69CF2F}"/>
          </ac:spMkLst>
        </pc:spChg>
        <pc:spChg chg="add mod">
          <ac:chgData name="Paula Vázquez-Valero" userId="3a0e46d7-2099-40af-a155-aa45b68bfff3" providerId="ADAL" clId="{51628EE8-02C7-4A9F-85BA-3B78F96A04B1}" dt="2023-06-30T18:25:40.298" v="428"/>
          <ac:spMkLst>
            <pc:docMk/>
            <pc:sldMk cId="1225332161" sldId="524"/>
            <ac:spMk id="6" creationId="{565A507B-0C90-FC82-2DE0-F30870DB67CF}"/>
          </ac:spMkLst>
        </pc:spChg>
        <pc:spChg chg="add del">
          <ac:chgData name="Paula Vázquez-Valero" userId="3a0e46d7-2099-40af-a155-aa45b68bfff3" providerId="ADAL" clId="{51628EE8-02C7-4A9F-85BA-3B78F96A04B1}" dt="2023-06-30T18:25:29.310" v="426" actId="478"/>
          <ac:spMkLst>
            <pc:docMk/>
            <pc:sldMk cId="1225332161" sldId="524"/>
            <ac:spMk id="13" creationId="{058F29A4-8D67-D259-98A8-B94EC02EC84F}"/>
          </ac:spMkLst>
        </pc:spChg>
        <pc:spChg chg="add del">
          <ac:chgData name="Paula Vázquez-Valero" userId="3a0e46d7-2099-40af-a155-aa45b68bfff3" providerId="ADAL" clId="{51628EE8-02C7-4A9F-85BA-3B78F96A04B1}" dt="2023-06-30T18:25:29.310" v="426" actId="478"/>
          <ac:spMkLst>
            <pc:docMk/>
            <pc:sldMk cId="1225332161" sldId="524"/>
            <ac:spMk id="14" creationId="{5793DE24-A4F7-EEC4-F4B0-BA4F156EC308}"/>
          </ac:spMkLst>
        </pc:spChg>
        <pc:spChg chg="add del">
          <ac:chgData name="Paula Vázquez-Valero" userId="3a0e46d7-2099-40af-a155-aa45b68bfff3" providerId="ADAL" clId="{51628EE8-02C7-4A9F-85BA-3B78F96A04B1}" dt="2023-06-30T18:25:29.310" v="426" actId="478"/>
          <ac:spMkLst>
            <pc:docMk/>
            <pc:sldMk cId="1225332161" sldId="524"/>
            <ac:spMk id="15" creationId="{B45169FD-F08A-3FEB-CE69-CB3767BA70B5}"/>
          </ac:spMkLst>
        </pc:spChg>
        <pc:spChg chg="add del">
          <ac:chgData name="Paula Vázquez-Valero" userId="3a0e46d7-2099-40af-a155-aa45b68bfff3" providerId="ADAL" clId="{51628EE8-02C7-4A9F-85BA-3B78F96A04B1}" dt="2023-06-30T18:25:29.310" v="426" actId="478"/>
          <ac:spMkLst>
            <pc:docMk/>
            <pc:sldMk cId="1225332161" sldId="524"/>
            <ac:spMk id="17" creationId="{68E3BF81-7D58-354C-B229-9B2FBF74F3DA}"/>
          </ac:spMkLst>
        </pc:spChg>
        <pc:spChg chg="add del">
          <ac:chgData name="Paula Vázquez-Valero" userId="3a0e46d7-2099-40af-a155-aa45b68bfff3" providerId="ADAL" clId="{51628EE8-02C7-4A9F-85BA-3B78F96A04B1}" dt="2023-06-30T18:25:29.310" v="426" actId="478"/>
          <ac:spMkLst>
            <pc:docMk/>
            <pc:sldMk cId="1225332161" sldId="524"/>
            <ac:spMk id="18" creationId="{69760C10-BAB9-3B13-4E30-797DA6AF40CE}"/>
          </ac:spMkLst>
        </pc:spChg>
        <pc:spChg chg="add del">
          <ac:chgData name="Paula Vázquez-Valero" userId="3a0e46d7-2099-40af-a155-aa45b68bfff3" providerId="ADAL" clId="{51628EE8-02C7-4A9F-85BA-3B78F96A04B1}" dt="2023-06-30T18:25:29.310" v="426" actId="478"/>
          <ac:spMkLst>
            <pc:docMk/>
            <pc:sldMk cId="1225332161" sldId="524"/>
            <ac:spMk id="19" creationId="{5BA04936-36FB-23FC-49F6-10ABA6F587A2}"/>
          </ac:spMkLst>
        </pc:spChg>
        <pc:spChg chg="add del">
          <ac:chgData name="Paula Vázquez-Valero" userId="3a0e46d7-2099-40af-a155-aa45b68bfff3" providerId="ADAL" clId="{51628EE8-02C7-4A9F-85BA-3B78F96A04B1}" dt="2023-06-30T18:25:29.310" v="426" actId="478"/>
          <ac:spMkLst>
            <pc:docMk/>
            <pc:sldMk cId="1225332161" sldId="524"/>
            <ac:spMk id="22" creationId="{6320B251-979E-3789-D28F-6ED4C5991D39}"/>
          </ac:spMkLst>
        </pc:spChg>
        <pc:spChg chg="add del">
          <ac:chgData name="Paula Vázquez-Valero" userId="3a0e46d7-2099-40af-a155-aa45b68bfff3" providerId="ADAL" clId="{51628EE8-02C7-4A9F-85BA-3B78F96A04B1}" dt="2023-06-30T18:25:29.310" v="426" actId="478"/>
          <ac:spMkLst>
            <pc:docMk/>
            <pc:sldMk cId="1225332161" sldId="524"/>
            <ac:spMk id="23" creationId="{418EB584-1AF3-ACED-E80E-93FD55A0B847}"/>
          </ac:spMkLst>
        </pc:spChg>
        <pc:spChg chg="add del">
          <ac:chgData name="Paula Vázquez-Valero" userId="3a0e46d7-2099-40af-a155-aa45b68bfff3" providerId="ADAL" clId="{51628EE8-02C7-4A9F-85BA-3B78F96A04B1}" dt="2023-06-30T18:25:29.310" v="426" actId="478"/>
          <ac:spMkLst>
            <pc:docMk/>
            <pc:sldMk cId="1225332161" sldId="524"/>
            <ac:spMk id="25" creationId="{7F4A1052-57A6-A6D2-64DB-D80027CB6A3C}"/>
          </ac:spMkLst>
        </pc:spChg>
        <pc:spChg chg="add del">
          <ac:chgData name="Paula Vázquez-Valero" userId="3a0e46d7-2099-40af-a155-aa45b68bfff3" providerId="ADAL" clId="{51628EE8-02C7-4A9F-85BA-3B78F96A04B1}" dt="2023-06-30T18:25:29.310" v="426" actId="478"/>
          <ac:spMkLst>
            <pc:docMk/>
            <pc:sldMk cId="1225332161" sldId="524"/>
            <ac:spMk id="26" creationId="{10E53D3C-8A94-6A35-7112-1FA3F954F583}"/>
          </ac:spMkLst>
        </pc:spChg>
        <pc:spChg chg="add del">
          <ac:chgData name="Paula Vázquez-Valero" userId="3a0e46d7-2099-40af-a155-aa45b68bfff3" providerId="ADAL" clId="{51628EE8-02C7-4A9F-85BA-3B78F96A04B1}" dt="2023-06-30T18:25:29.310" v="426" actId="478"/>
          <ac:spMkLst>
            <pc:docMk/>
            <pc:sldMk cId="1225332161" sldId="524"/>
            <ac:spMk id="27" creationId="{DF65D893-B046-833F-B388-D77AA7140C96}"/>
          </ac:spMkLst>
        </pc:spChg>
        <pc:spChg chg="add mod">
          <ac:chgData name="Paula Vázquez-Valero" userId="3a0e46d7-2099-40af-a155-aa45b68bfff3" providerId="ADAL" clId="{51628EE8-02C7-4A9F-85BA-3B78F96A04B1}" dt="2023-06-30T18:25:40.298" v="428"/>
          <ac:spMkLst>
            <pc:docMk/>
            <pc:sldMk cId="1225332161" sldId="524"/>
            <ac:spMk id="30" creationId="{38F07D89-E8A0-37FD-8A22-02362CAD3618}"/>
          </ac:spMkLst>
        </pc:spChg>
        <pc:spChg chg="mod">
          <ac:chgData name="Paula Vázquez-Valero" userId="3a0e46d7-2099-40af-a155-aa45b68bfff3" providerId="ADAL" clId="{51628EE8-02C7-4A9F-85BA-3B78F96A04B1}" dt="2023-06-30T18:25:42.213" v="430" actId="20577"/>
          <ac:spMkLst>
            <pc:docMk/>
            <pc:sldMk cId="1225332161" sldId="524"/>
            <ac:spMk id="31" creationId="{312B71BD-1698-B50B-1680-C234F4AAAD6C}"/>
          </ac:spMkLst>
        </pc:spChg>
        <pc:spChg chg="add del">
          <ac:chgData name="Paula Vázquez-Valero" userId="3a0e46d7-2099-40af-a155-aa45b68bfff3" providerId="ADAL" clId="{51628EE8-02C7-4A9F-85BA-3B78F96A04B1}" dt="2023-06-30T18:25:27.859" v="425" actId="478"/>
          <ac:spMkLst>
            <pc:docMk/>
            <pc:sldMk cId="1225332161" sldId="524"/>
            <ac:spMk id="33" creationId="{66D61C81-5D8E-AF1A-E5A2-BD8A8465D9CA}"/>
          </ac:spMkLst>
        </pc:spChg>
        <pc:spChg chg="add mod">
          <ac:chgData name="Paula Vázquez-Valero" userId="3a0e46d7-2099-40af-a155-aa45b68bfff3" providerId="ADAL" clId="{51628EE8-02C7-4A9F-85BA-3B78F96A04B1}" dt="2023-06-30T18:25:40.298" v="428"/>
          <ac:spMkLst>
            <pc:docMk/>
            <pc:sldMk cId="1225332161" sldId="524"/>
            <ac:spMk id="34" creationId="{5AA15EB6-E591-9822-57E4-BAFEED44DB62}"/>
          </ac:spMkLst>
        </pc:spChg>
        <pc:spChg chg="add mod">
          <ac:chgData name="Paula Vázquez-Valero" userId="3a0e46d7-2099-40af-a155-aa45b68bfff3" providerId="ADAL" clId="{51628EE8-02C7-4A9F-85BA-3B78F96A04B1}" dt="2023-06-30T18:25:40.298" v="428"/>
          <ac:spMkLst>
            <pc:docMk/>
            <pc:sldMk cId="1225332161" sldId="524"/>
            <ac:spMk id="35" creationId="{58049D62-EB5B-7052-A022-875A102103F1}"/>
          </ac:spMkLst>
        </pc:spChg>
        <pc:spChg chg="add mod">
          <ac:chgData name="Paula Vázquez-Valero" userId="3a0e46d7-2099-40af-a155-aa45b68bfff3" providerId="ADAL" clId="{51628EE8-02C7-4A9F-85BA-3B78F96A04B1}" dt="2023-06-30T18:25:40.298" v="428"/>
          <ac:spMkLst>
            <pc:docMk/>
            <pc:sldMk cId="1225332161" sldId="524"/>
            <ac:spMk id="36" creationId="{B5483113-029E-661F-FFCF-121EDB4103E3}"/>
          </ac:spMkLst>
        </pc:spChg>
        <pc:spChg chg="add mod">
          <ac:chgData name="Paula Vázquez-Valero" userId="3a0e46d7-2099-40af-a155-aa45b68bfff3" providerId="ADAL" clId="{51628EE8-02C7-4A9F-85BA-3B78F96A04B1}" dt="2023-06-30T18:25:40.298" v="428"/>
          <ac:spMkLst>
            <pc:docMk/>
            <pc:sldMk cId="1225332161" sldId="524"/>
            <ac:spMk id="38" creationId="{9A513369-3E2E-241A-4DDE-AC763ED7CFF1}"/>
          </ac:spMkLst>
        </pc:spChg>
        <pc:spChg chg="add mod">
          <ac:chgData name="Paula Vázquez-Valero" userId="3a0e46d7-2099-40af-a155-aa45b68bfff3" providerId="ADAL" clId="{51628EE8-02C7-4A9F-85BA-3B78F96A04B1}" dt="2023-06-30T18:25:40.298" v="428"/>
          <ac:spMkLst>
            <pc:docMk/>
            <pc:sldMk cId="1225332161" sldId="524"/>
            <ac:spMk id="39" creationId="{0DDA14CC-238D-E5BD-89B4-72C8C196D323}"/>
          </ac:spMkLst>
        </pc:spChg>
        <pc:spChg chg="add mod">
          <ac:chgData name="Paula Vázquez-Valero" userId="3a0e46d7-2099-40af-a155-aa45b68bfff3" providerId="ADAL" clId="{51628EE8-02C7-4A9F-85BA-3B78F96A04B1}" dt="2023-06-30T18:25:40.298" v="428"/>
          <ac:spMkLst>
            <pc:docMk/>
            <pc:sldMk cId="1225332161" sldId="524"/>
            <ac:spMk id="40" creationId="{08D449C5-4120-D056-5332-32A9E565016D}"/>
          </ac:spMkLst>
        </pc:spChg>
        <pc:spChg chg="add mod">
          <ac:chgData name="Paula Vázquez-Valero" userId="3a0e46d7-2099-40af-a155-aa45b68bfff3" providerId="ADAL" clId="{51628EE8-02C7-4A9F-85BA-3B78F96A04B1}" dt="2023-06-30T18:25:40.298" v="428"/>
          <ac:spMkLst>
            <pc:docMk/>
            <pc:sldMk cId="1225332161" sldId="524"/>
            <ac:spMk id="43" creationId="{9F2C1F7B-88F2-0EF9-744B-F240E6DBF6A4}"/>
          </ac:spMkLst>
        </pc:spChg>
        <pc:spChg chg="add mod">
          <ac:chgData name="Paula Vázquez-Valero" userId="3a0e46d7-2099-40af-a155-aa45b68bfff3" providerId="ADAL" clId="{51628EE8-02C7-4A9F-85BA-3B78F96A04B1}" dt="2023-06-30T18:25:40.298" v="428"/>
          <ac:spMkLst>
            <pc:docMk/>
            <pc:sldMk cId="1225332161" sldId="524"/>
            <ac:spMk id="44" creationId="{F0698577-2E8B-3C00-1715-9185004FCA82}"/>
          </ac:spMkLst>
        </pc:spChg>
        <pc:spChg chg="add mod">
          <ac:chgData name="Paula Vázquez-Valero" userId="3a0e46d7-2099-40af-a155-aa45b68bfff3" providerId="ADAL" clId="{51628EE8-02C7-4A9F-85BA-3B78F96A04B1}" dt="2023-06-30T18:25:40.298" v="428"/>
          <ac:spMkLst>
            <pc:docMk/>
            <pc:sldMk cId="1225332161" sldId="524"/>
            <ac:spMk id="45" creationId="{B08FAE25-0570-DFEF-DE76-681F81B49764}"/>
          </ac:spMkLst>
        </pc:spChg>
        <pc:spChg chg="add mod">
          <ac:chgData name="Paula Vázquez-Valero" userId="3a0e46d7-2099-40af-a155-aa45b68bfff3" providerId="ADAL" clId="{51628EE8-02C7-4A9F-85BA-3B78F96A04B1}" dt="2023-06-30T18:25:40.298" v="428"/>
          <ac:spMkLst>
            <pc:docMk/>
            <pc:sldMk cId="1225332161" sldId="524"/>
            <ac:spMk id="46" creationId="{B0E26E63-407E-E2F8-2ACE-85B273B0D46C}"/>
          </ac:spMkLst>
        </pc:spChg>
        <pc:spChg chg="add mod">
          <ac:chgData name="Paula Vázquez-Valero" userId="3a0e46d7-2099-40af-a155-aa45b68bfff3" providerId="ADAL" clId="{51628EE8-02C7-4A9F-85BA-3B78F96A04B1}" dt="2023-06-30T18:25:40.298" v="428"/>
          <ac:spMkLst>
            <pc:docMk/>
            <pc:sldMk cId="1225332161" sldId="524"/>
            <ac:spMk id="47" creationId="{180453C7-0CA7-0D98-3E16-17299F6BAE66}"/>
          </ac:spMkLst>
        </pc:spChg>
        <pc:picChg chg="add mod">
          <ac:chgData name="Paula Vázquez-Valero" userId="3a0e46d7-2099-40af-a155-aa45b68bfff3" providerId="ADAL" clId="{51628EE8-02C7-4A9F-85BA-3B78F96A04B1}" dt="2023-06-30T18:25:40.298" v="428"/>
          <ac:picMkLst>
            <pc:docMk/>
            <pc:sldMk cId="1225332161" sldId="524"/>
            <ac:picMk id="5" creationId="{C382892E-5828-7E68-669E-DC5034447520}"/>
          </ac:picMkLst>
        </pc:picChg>
        <pc:picChg chg="add del">
          <ac:chgData name="Paula Vázquez-Valero" userId="3a0e46d7-2099-40af-a155-aa45b68bfff3" providerId="ADAL" clId="{51628EE8-02C7-4A9F-85BA-3B78F96A04B1}" dt="2023-06-30T18:25:29.310" v="426" actId="478"/>
          <ac:picMkLst>
            <pc:docMk/>
            <pc:sldMk cId="1225332161" sldId="524"/>
            <ac:picMk id="16" creationId="{0CD828DC-3BE8-8C5F-19F5-590E28882FC8}"/>
          </ac:picMkLst>
        </pc:picChg>
        <pc:picChg chg="add del">
          <ac:chgData name="Paula Vázquez-Valero" userId="3a0e46d7-2099-40af-a155-aa45b68bfff3" providerId="ADAL" clId="{51628EE8-02C7-4A9F-85BA-3B78F96A04B1}" dt="2023-06-30T18:25:29.310" v="426" actId="478"/>
          <ac:picMkLst>
            <pc:docMk/>
            <pc:sldMk cId="1225332161" sldId="524"/>
            <ac:picMk id="20" creationId="{593F30D7-2EE4-271E-6535-9356B114C17A}"/>
          </ac:picMkLst>
        </pc:picChg>
        <pc:picChg chg="add del">
          <ac:chgData name="Paula Vázquez-Valero" userId="3a0e46d7-2099-40af-a155-aa45b68bfff3" providerId="ADAL" clId="{51628EE8-02C7-4A9F-85BA-3B78F96A04B1}" dt="2023-06-30T18:25:29.310" v="426" actId="478"/>
          <ac:picMkLst>
            <pc:docMk/>
            <pc:sldMk cId="1225332161" sldId="524"/>
            <ac:picMk id="21" creationId="{AB7745B1-6058-5359-1C56-8DFA874F7890}"/>
          </ac:picMkLst>
        </pc:picChg>
        <pc:picChg chg="add del">
          <ac:chgData name="Paula Vázquez-Valero" userId="3a0e46d7-2099-40af-a155-aa45b68bfff3" providerId="ADAL" clId="{51628EE8-02C7-4A9F-85BA-3B78F96A04B1}" dt="2023-06-30T18:25:29.310" v="426" actId="478"/>
          <ac:picMkLst>
            <pc:docMk/>
            <pc:sldMk cId="1225332161" sldId="524"/>
            <ac:picMk id="24" creationId="{82A91E15-ACA3-B78B-D458-2EF374C1C76A}"/>
          </ac:picMkLst>
        </pc:picChg>
        <pc:picChg chg="add del">
          <ac:chgData name="Paula Vázquez-Valero" userId="3a0e46d7-2099-40af-a155-aa45b68bfff3" providerId="ADAL" clId="{51628EE8-02C7-4A9F-85BA-3B78F96A04B1}" dt="2023-06-30T18:25:29.310" v="426" actId="478"/>
          <ac:picMkLst>
            <pc:docMk/>
            <pc:sldMk cId="1225332161" sldId="524"/>
            <ac:picMk id="28" creationId="{2A128F5F-171A-739C-821A-456F9B2D45EE}"/>
          </ac:picMkLst>
        </pc:picChg>
        <pc:picChg chg="add del">
          <ac:chgData name="Paula Vázquez-Valero" userId="3a0e46d7-2099-40af-a155-aa45b68bfff3" providerId="ADAL" clId="{51628EE8-02C7-4A9F-85BA-3B78F96A04B1}" dt="2023-06-30T18:25:29.310" v="426" actId="478"/>
          <ac:picMkLst>
            <pc:docMk/>
            <pc:sldMk cId="1225332161" sldId="524"/>
            <ac:picMk id="29" creationId="{86A30E75-A394-9D36-B4EE-0DA247C2C831}"/>
          </ac:picMkLst>
        </pc:picChg>
        <pc:picChg chg="add mod">
          <ac:chgData name="Paula Vázquez-Valero" userId="3a0e46d7-2099-40af-a155-aa45b68bfff3" providerId="ADAL" clId="{51628EE8-02C7-4A9F-85BA-3B78F96A04B1}" dt="2023-06-30T18:25:40.298" v="428"/>
          <ac:picMkLst>
            <pc:docMk/>
            <pc:sldMk cId="1225332161" sldId="524"/>
            <ac:picMk id="37" creationId="{DB290B8A-C369-C09D-4F5A-A0A85265496B}"/>
          </ac:picMkLst>
        </pc:picChg>
        <pc:picChg chg="add mod">
          <ac:chgData name="Paula Vázquez-Valero" userId="3a0e46d7-2099-40af-a155-aa45b68bfff3" providerId="ADAL" clId="{51628EE8-02C7-4A9F-85BA-3B78F96A04B1}" dt="2023-06-30T18:25:40.298" v="428"/>
          <ac:picMkLst>
            <pc:docMk/>
            <pc:sldMk cId="1225332161" sldId="524"/>
            <ac:picMk id="41" creationId="{90EDB364-118D-1723-78AF-AF04B484A5F7}"/>
          </ac:picMkLst>
        </pc:picChg>
        <pc:picChg chg="add mod">
          <ac:chgData name="Paula Vázquez-Valero" userId="3a0e46d7-2099-40af-a155-aa45b68bfff3" providerId="ADAL" clId="{51628EE8-02C7-4A9F-85BA-3B78F96A04B1}" dt="2023-06-30T18:25:40.298" v="428"/>
          <ac:picMkLst>
            <pc:docMk/>
            <pc:sldMk cId="1225332161" sldId="524"/>
            <ac:picMk id="42" creationId="{0401E943-F4BE-D348-79D8-5B3822F46F32}"/>
          </ac:picMkLst>
        </pc:picChg>
        <pc:picChg chg="add mod">
          <ac:chgData name="Paula Vázquez-Valero" userId="3a0e46d7-2099-40af-a155-aa45b68bfff3" providerId="ADAL" clId="{51628EE8-02C7-4A9F-85BA-3B78F96A04B1}" dt="2023-06-30T18:25:40.298" v="428"/>
          <ac:picMkLst>
            <pc:docMk/>
            <pc:sldMk cId="1225332161" sldId="524"/>
            <ac:picMk id="48" creationId="{2416E9F7-393F-9C0C-7C42-0B94C2C87CD8}"/>
          </ac:picMkLst>
        </pc:picChg>
        <pc:picChg chg="add mod">
          <ac:chgData name="Paula Vázquez-Valero" userId="3a0e46d7-2099-40af-a155-aa45b68bfff3" providerId="ADAL" clId="{51628EE8-02C7-4A9F-85BA-3B78F96A04B1}" dt="2023-06-30T18:25:40.298" v="428"/>
          <ac:picMkLst>
            <pc:docMk/>
            <pc:sldMk cId="1225332161" sldId="524"/>
            <ac:picMk id="49" creationId="{6E2D52B6-630D-F7FB-4B4E-7ADF81DDCBBF}"/>
          </ac:picMkLst>
        </pc:picChg>
      </pc:sldChg>
      <pc:sldChg chg="addSp delSp modSp add mod modAnim modNotesTx">
        <pc:chgData name="Paula Vázquez-Valero" userId="3a0e46d7-2099-40af-a155-aa45b68bfff3" providerId="ADAL" clId="{51628EE8-02C7-4A9F-85BA-3B78F96A04B1}" dt="2023-06-30T18:26:14.333" v="442"/>
        <pc:sldMkLst>
          <pc:docMk/>
          <pc:sldMk cId="152767957" sldId="525"/>
        </pc:sldMkLst>
        <pc:spChg chg="add mod">
          <ac:chgData name="Paula Vázquez-Valero" userId="3a0e46d7-2099-40af-a155-aa45b68bfff3" providerId="ADAL" clId="{51628EE8-02C7-4A9F-85BA-3B78F96A04B1}" dt="2023-06-30T18:26:05.906" v="438"/>
          <ac:spMkLst>
            <pc:docMk/>
            <pc:sldMk cId="152767957" sldId="525"/>
            <ac:spMk id="4" creationId="{FE0C52DA-530D-FF7A-E39E-78483AB6C0A0}"/>
          </ac:spMkLst>
        </pc:spChg>
        <pc:spChg chg="del">
          <ac:chgData name="Paula Vázquez-Valero" userId="3a0e46d7-2099-40af-a155-aa45b68bfff3" providerId="ADAL" clId="{51628EE8-02C7-4A9F-85BA-3B78F96A04B1}" dt="2023-06-30T18:25:57.226" v="434" actId="478"/>
          <ac:spMkLst>
            <pc:docMk/>
            <pc:sldMk cId="152767957" sldId="525"/>
            <ac:spMk id="6" creationId="{565A507B-0C90-FC82-2DE0-F30870DB67CF}"/>
          </ac:spMkLst>
        </pc:spChg>
        <pc:spChg chg="add mod">
          <ac:chgData name="Paula Vázquez-Valero" userId="3a0e46d7-2099-40af-a155-aa45b68bfff3" providerId="ADAL" clId="{51628EE8-02C7-4A9F-85BA-3B78F96A04B1}" dt="2023-06-30T18:26:05.906" v="438"/>
          <ac:spMkLst>
            <pc:docMk/>
            <pc:sldMk cId="152767957" sldId="525"/>
            <ac:spMk id="13" creationId="{402CDEBF-B1E2-69F4-1981-5B9561CBB6ED}"/>
          </ac:spMkLst>
        </pc:spChg>
        <pc:spChg chg="add mod">
          <ac:chgData name="Paula Vázquez-Valero" userId="3a0e46d7-2099-40af-a155-aa45b68bfff3" providerId="ADAL" clId="{51628EE8-02C7-4A9F-85BA-3B78F96A04B1}" dt="2023-06-30T18:26:05.906" v="438"/>
          <ac:spMkLst>
            <pc:docMk/>
            <pc:sldMk cId="152767957" sldId="525"/>
            <ac:spMk id="14" creationId="{9C2F5F5B-77A6-335A-D459-CBD58B3BABA5}"/>
          </ac:spMkLst>
        </pc:spChg>
        <pc:spChg chg="add mod">
          <ac:chgData name="Paula Vázquez-Valero" userId="3a0e46d7-2099-40af-a155-aa45b68bfff3" providerId="ADAL" clId="{51628EE8-02C7-4A9F-85BA-3B78F96A04B1}" dt="2023-06-30T18:26:05.906" v="438"/>
          <ac:spMkLst>
            <pc:docMk/>
            <pc:sldMk cId="152767957" sldId="525"/>
            <ac:spMk id="15" creationId="{5AAB85D3-CBFF-CF3D-F529-C67016BF0583}"/>
          </ac:spMkLst>
        </pc:spChg>
        <pc:spChg chg="add mod">
          <ac:chgData name="Paula Vázquez-Valero" userId="3a0e46d7-2099-40af-a155-aa45b68bfff3" providerId="ADAL" clId="{51628EE8-02C7-4A9F-85BA-3B78F96A04B1}" dt="2023-06-30T18:26:05.906" v="438"/>
          <ac:spMkLst>
            <pc:docMk/>
            <pc:sldMk cId="152767957" sldId="525"/>
            <ac:spMk id="16" creationId="{09FFE34D-5555-ED5E-3913-1F1770DA2129}"/>
          </ac:spMkLst>
        </pc:spChg>
        <pc:spChg chg="add mod">
          <ac:chgData name="Paula Vázquez-Valero" userId="3a0e46d7-2099-40af-a155-aa45b68bfff3" providerId="ADAL" clId="{51628EE8-02C7-4A9F-85BA-3B78F96A04B1}" dt="2023-06-30T18:26:05.906" v="438"/>
          <ac:spMkLst>
            <pc:docMk/>
            <pc:sldMk cId="152767957" sldId="525"/>
            <ac:spMk id="18" creationId="{579EFFAA-22FD-2E80-4474-011A0C15F273}"/>
          </ac:spMkLst>
        </pc:spChg>
        <pc:spChg chg="add mod">
          <ac:chgData name="Paula Vázquez-Valero" userId="3a0e46d7-2099-40af-a155-aa45b68bfff3" providerId="ADAL" clId="{51628EE8-02C7-4A9F-85BA-3B78F96A04B1}" dt="2023-06-30T18:26:05.906" v="438"/>
          <ac:spMkLst>
            <pc:docMk/>
            <pc:sldMk cId="152767957" sldId="525"/>
            <ac:spMk id="19" creationId="{02B8ED2B-324A-1DCB-41B7-3BE1E0306965}"/>
          </ac:spMkLst>
        </pc:spChg>
        <pc:spChg chg="add mod">
          <ac:chgData name="Paula Vázquez-Valero" userId="3a0e46d7-2099-40af-a155-aa45b68bfff3" providerId="ADAL" clId="{51628EE8-02C7-4A9F-85BA-3B78F96A04B1}" dt="2023-06-30T18:26:05.906" v="438"/>
          <ac:spMkLst>
            <pc:docMk/>
            <pc:sldMk cId="152767957" sldId="525"/>
            <ac:spMk id="20" creationId="{5F7CAEA7-62A5-2647-DDD3-B439563EBB1B}"/>
          </ac:spMkLst>
        </pc:spChg>
        <pc:spChg chg="add mod">
          <ac:chgData name="Paula Vázquez-Valero" userId="3a0e46d7-2099-40af-a155-aa45b68bfff3" providerId="ADAL" clId="{51628EE8-02C7-4A9F-85BA-3B78F96A04B1}" dt="2023-06-30T18:26:05.906" v="438"/>
          <ac:spMkLst>
            <pc:docMk/>
            <pc:sldMk cId="152767957" sldId="525"/>
            <ac:spMk id="23" creationId="{4BA2AA05-2013-D8EC-C953-F6B44FBA44B4}"/>
          </ac:spMkLst>
        </pc:spChg>
        <pc:spChg chg="add mod">
          <ac:chgData name="Paula Vázquez-Valero" userId="3a0e46d7-2099-40af-a155-aa45b68bfff3" providerId="ADAL" clId="{51628EE8-02C7-4A9F-85BA-3B78F96A04B1}" dt="2023-06-30T18:26:05.906" v="438"/>
          <ac:spMkLst>
            <pc:docMk/>
            <pc:sldMk cId="152767957" sldId="525"/>
            <ac:spMk id="24" creationId="{176D4306-DC56-F347-6525-BF9A03C5B22B}"/>
          </ac:spMkLst>
        </pc:spChg>
        <pc:spChg chg="add mod">
          <ac:chgData name="Paula Vázquez-Valero" userId="3a0e46d7-2099-40af-a155-aa45b68bfff3" providerId="ADAL" clId="{51628EE8-02C7-4A9F-85BA-3B78F96A04B1}" dt="2023-06-30T18:26:05.906" v="438"/>
          <ac:spMkLst>
            <pc:docMk/>
            <pc:sldMk cId="152767957" sldId="525"/>
            <ac:spMk id="25" creationId="{A669DCD9-63B0-4BB7-9634-0E96E591FA43}"/>
          </ac:spMkLst>
        </pc:spChg>
        <pc:spChg chg="add mod">
          <ac:chgData name="Paula Vázquez-Valero" userId="3a0e46d7-2099-40af-a155-aa45b68bfff3" providerId="ADAL" clId="{51628EE8-02C7-4A9F-85BA-3B78F96A04B1}" dt="2023-06-30T18:26:05.906" v="438"/>
          <ac:spMkLst>
            <pc:docMk/>
            <pc:sldMk cId="152767957" sldId="525"/>
            <ac:spMk id="26" creationId="{C69B65B0-C6B3-F3E2-6C31-C673523A6B78}"/>
          </ac:spMkLst>
        </pc:spChg>
        <pc:spChg chg="add mod">
          <ac:chgData name="Paula Vázquez-Valero" userId="3a0e46d7-2099-40af-a155-aa45b68bfff3" providerId="ADAL" clId="{51628EE8-02C7-4A9F-85BA-3B78F96A04B1}" dt="2023-06-30T18:26:05.906" v="438"/>
          <ac:spMkLst>
            <pc:docMk/>
            <pc:sldMk cId="152767957" sldId="525"/>
            <ac:spMk id="29" creationId="{07D1850A-EC88-DA72-705D-054AD08A41C6}"/>
          </ac:spMkLst>
        </pc:spChg>
        <pc:spChg chg="mod">
          <ac:chgData name="Paula Vázquez-Valero" userId="3a0e46d7-2099-40af-a155-aa45b68bfff3" providerId="ADAL" clId="{51628EE8-02C7-4A9F-85BA-3B78F96A04B1}" dt="2023-06-30T18:26:10.097" v="440" actId="20577"/>
          <ac:spMkLst>
            <pc:docMk/>
            <pc:sldMk cId="152767957" sldId="525"/>
            <ac:spMk id="31" creationId="{312B71BD-1698-B50B-1680-C234F4AAAD6C}"/>
          </ac:spMkLst>
        </pc:spChg>
        <pc:spChg chg="del">
          <ac:chgData name="Paula Vázquez-Valero" userId="3a0e46d7-2099-40af-a155-aa45b68bfff3" providerId="ADAL" clId="{51628EE8-02C7-4A9F-85BA-3B78F96A04B1}" dt="2023-06-30T18:25:57.226" v="434" actId="478"/>
          <ac:spMkLst>
            <pc:docMk/>
            <pc:sldMk cId="152767957" sldId="525"/>
            <ac:spMk id="38" creationId="{9A513369-3E2E-241A-4DDE-AC763ED7CFF1}"/>
          </ac:spMkLst>
        </pc:spChg>
        <pc:spChg chg="del">
          <ac:chgData name="Paula Vázquez-Valero" userId="3a0e46d7-2099-40af-a155-aa45b68bfff3" providerId="ADAL" clId="{51628EE8-02C7-4A9F-85BA-3B78F96A04B1}" dt="2023-06-30T18:25:57.226" v="434" actId="478"/>
          <ac:spMkLst>
            <pc:docMk/>
            <pc:sldMk cId="152767957" sldId="525"/>
            <ac:spMk id="39" creationId="{0DDA14CC-238D-E5BD-89B4-72C8C196D323}"/>
          </ac:spMkLst>
        </pc:spChg>
        <pc:spChg chg="del">
          <ac:chgData name="Paula Vázquez-Valero" userId="3a0e46d7-2099-40af-a155-aa45b68bfff3" providerId="ADAL" clId="{51628EE8-02C7-4A9F-85BA-3B78F96A04B1}" dt="2023-06-30T18:25:57.226" v="434" actId="478"/>
          <ac:spMkLst>
            <pc:docMk/>
            <pc:sldMk cId="152767957" sldId="525"/>
            <ac:spMk id="40" creationId="{08D449C5-4120-D056-5332-32A9E565016D}"/>
          </ac:spMkLst>
        </pc:spChg>
        <pc:spChg chg="del">
          <ac:chgData name="Paula Vázquez-Valero" userId="3a0e46d7-2099-40af-a155-aa45b68bfff3" providerId="ADAL" clId="{51628EE8-02C7-4A9F-85BA-3B78F96A04B1}" dt="2023-06-30T18:25:57.226" v="434" actId="478"/>
          <ac:spMkLst>
            <pc:docMk/>
            <pc:sldMk cId="152767957" sldId="525"/>
            <ac:spMk id="43" creationId="{9F2C1F7B-88F2-0EF9-744B-F240E6DBF6A4}"/>
          </ac:spMkLst>
        </pc:spChg>
        <pc:spChg chg="del">
          <ac:chgData name="Paula Vázquez-Valero" userId="3a0e46d7-2099-40af-a155-aa45b68bfff3" providerId="ADAL" clId="{51628EE8-02C7-4A9F-85BA-3B78F96A04B1}" dt="2023-06-30T18:25:57.226" v="434" actId="478"/>
          <ac:spMkLst>
            <pc:docMk/>
            <pc:sldMk cId="152767957" sldId="525"/>
            <ac:spMk id="44" creationId="{F0698577-2E8B-3C00-1715-9185004FCA82}"/>
          </ac:spMkLst>
        </pc:spChg>
        <pc:spChg chg="del">
          <ac:chgData name="Paula Vázquez-Valero" userId="3a0e46d7-2099-40af-a155-aa45b68bfff3" providerId="ADAL" clId="{51628EE8-02C7-4A9F-85BA-3B78F96A04B1}" dt="2023-06-30T18:25:57.226" v="434" actId="478"/>
          <ac:spMkLst>
            <pc:docMk/>
            <pc:sldMk cId="152767957" sldId="525"/>
            <ac:spMk id="45" creationId="{B08FAE25-0570-DFEF-DE76-681F81B49764}"/>
          </ac:spMkLst>
        </pc:spChg>
        <pc:spChg chg="del">
          <ac:chgData name="Paula Vázquez-Valero" userId="3a0e46d7-2099-40af-a155-aa45b68bfff3" providerId="ADAL" clId="{51628EE8-02C7-4A9F-85BA-3B78F96A04B1}" dt="2023-06-30T18:25:57.226" v="434" actId="478"/>
          <ac:spMkLst>
            <pc:docMk/>
            <pc:sldMk cId="152767957" sldId="525"/>
            <ac:spMk id="46" creationId="{B0E26E63-407E-E2F8-2ACE-85B273B0D46C}"/>
          </ac:spMkLst>
        </pc:spChg>
        <pc:spChg chg="del">
          <ac:chgData name="Paula Vázquez-Valero" userId="3a0e46d7-2099-40af-a155-aa45b68bfff3" providerId="ADAL" clId="{51628EE8-02C7-4A9F-85BA-3B78F96A04B1}" dt="2023-06-30T18:25:57.226" v="434" actId="478"/>
          <ac:spMkLst>
            <pc:docMk/>
            <pc:sldMk cId="152767957" sldId="525"/>
            <ac:spMk id="47" creationId="{180453C7-0CA7-0D98-3E16-17299F6BAE66}"/>
          </ac:spMkLst>
        </pc:spChg>
        <pc:picChg chg="add mod">
          <ac:chgData name="Paula Vázquez-Valero" userId="3a0e46d7-2099-40af-a155-aa45b68bfff3" providerId="ADAL" clId="{51628EE8-02C7-4A9F-85BA-3B78F96A04B1}" dt="2023-06-30T18:26:05.906" v="438"/>
          <ac:picMkLst>
            <pc:docMk/>
            <pc:sldMk cId="152767957" sldId="525"/>
            <ac:picMk id="3" creationId="{0F9F272F-3966-9A64-3D1A-D969B77C551C}"/>
          </ac:picMkLst>
        </pc:picChg>
        <pc:picChg chg="del">
          <ac:chgData name="Paula Vázquez-Valero" userId="3a0e46d7-2099-40af-a155-aa45b68bfff3" providerId="ADAL" clId="{51628EE8-02C7-4A9F-85BA-3B78F96A04B1}" dt="2023-06-30T18:25:57.226" v="434" actId="478"/>
          <ac:picMkLst>
            <pc:docMk/>
            <pc:sldMk cId="152767957" sldId="525"/>
            <ac:picMk id="5" creationId="{C382892E-5828-7E68-669E-DC5034447520}"/>
          </ac:picMkLst>
        </pc:picChg>
        <pc:picChg chg="add mod">
          <ac:chgData name="Paula Vázquez-Valero" userId="3a0e46d7-2099-40af-a155-aa45b68bfff3" providerId="ADAL" clId="{51628EE8-02C7-4A9F-85BA-3B78F96A04B1}" dt="2023-06-30T18:26:05.906" v="438"/>
          <ac:picMkLst>
            <pc:docMk/>
            <pc:sldMk cId="152767957" sldId="525"/>
            <ac:picMk id="17" creationId="{A7E92E85-953D-36B0-2FD8-9809AB3E711B}"/>
          </ac:picMkLst>
        </pc:picChg>
        <pc:picChg chg="add mod">
          <ac:chgData name="Paula Vázquez-Valero" userId="3a0e46d7-2099-40af-a155-aa45b68bfff3" providerId="ADAL" clId="{51628EE8-02C7-4A9F-85BA-3B78F96A04B1}" dt="2023-06-30T18:26:05.906" v="438"/>
          <ac:picMkLst>
            <pc:docMk/>
            <pc:sldMk cId="152767957" sldId="525"/>
            <ac:picMk id="21" creationId="{618FFD3C-6DBC-8FC9-B4BE-CB2A6CD5E701}"/>
          </ac:picMkLst>
        </pc:picChg>
        <pc:picChg chg="add mod">
          <ac:chgData name="Paula Vázquez-Valero" userId="3a0e46d7-2099-40af-a155-aa45b68bfff3" providerId="ADAL" clId="{51628EE8-02C7-4A9F-85BA-3B78F96A04B1}" dt="2023-06-30T18:26:05.906" v="438"/>
          <ac:picMkLst>
            <pc:docMk/>
            <pc:sldMk cId="152767957" sldId="525"/>
            <ac:picMk id="22" creationId="{80E43B1F-C10A-631D-147D-54AF70B6ECAC}"/>
          </ac:picMkLst>
        </pc:picChg>
        <pc:picChg chg="add mod">
          <ac:chgData name="Paula Vázquez-Valero" userId="3a0e46d7-2099-40af-a155-aa45b68bfff3" providerId="ADAL" clId="{51628EE8-02C7-4A9F-85BA-3B78F96A04B1}" dt="2023-06-30T18:26:05.906" v="438"/>
          <ac:picMkLst>
            <pc:docMk/>
            <pc:sldMk cId="152767957" sldId="525"/>
            <ac:picMk id="27" creationId="{D7B548F9-69B4-2488-7A56-3C41E15200D6}"/>
          </ac:picMkLst>
        </pc:picChg>
        <pc:picChg chg="add mod">
          <ac:chgData name="Paula Vázquez-Valero" userId="3a0e46d7-2099-40af-a155-aa45b68bfff3" providerId="ADAL" clId="{51628EE8-02C7-4A9F-85BA-3B78F96A04B1}" dt="2023-06-30T18:26:05.906" v="438"/>
          <ac:picMkLst>
            <pc:docMk/>
            <pc:sldMk cId="152767957" sldId="525"/>
            <ac:picMk id="28" creationId="{B541C386-C16C-D78A-49F6-92E2CAF5C6B7}"/>
          </ac:picMkLst>
        </pc:picChg>
        <pc:picChg chg="del">
          <ac:chgData name="Paula Vázquez-Valero" userId="3a0e46d7-2099-40af-a155-aa45b68bfff3" providerId="ADAL" clId="{51628EE8-02C7-4A9F-85BA-3B78F96A04B1}" dt="2023-06-30T18:25:57.226" v="434" actId="478"/>
          <ac:picMkLst>
            <pc:docMk/>
            <pc:sldMk cId="152767957" sldId="525"/>
            <ac:picMk id="41" creationId="{90EDB364-118D-1723-78AF-AF04B484A5F7}"/>
          </ac:picMkLst>
        </pc:picChg>
        <pc:picChg chg="del">
          <ac:chgData name="Paula Vázquez-Valero" userId="3a0e46d7-2099-40af-a155-aa45b68bfff3" providerId="ADAL" clId="{51628EE8-02C7-4A9F-85BA-3B78F96A04B1}" dt="2023-06-30T18:25:57.226" v="434" actId="478"/>
          <ac:picMkLst>
            <pc:docMk/>
            <pc:sldMk cId="152767957" sldId="525"/>
            <ac:picMk id="42" creationId="{0401E943-F4BE-D348-79D8-5B3822F46F32}"/>
          </ac:picMkLst>
        </pc:picChg>
        <pc:picChg chg="del">
          <ac:chgData name="Paula Vázquez-Valero" userId="3a0e46d7-2099-40af-a155-aa45b68bfff3" providerId="ADAL" clId="{51628EE8-02C7-4A9F-85BA-3B78F96A04B1}" dt="2023-06-30T18:25:57.226" v="434" actId="478"/>
          <ac:picMkLst>
            <pc:docMk/>
            <pc:sldMk cId="152767957" sldId="525"/>
            <ac:picMk id="48" creationId="{2416E9F7-393F-9C0C-7C42-0B94C2C87CD8}"/>
          </ac:picMkLst>
        </pc:picChg>
        <pc:picChg chg="del">
          <ac:chgData name="Paula Vázquez-Valero" userId="3a0e46d7-2099-40af-a155-aa45b68bfff3" providerId="ADAL" clId="{51628EE8-02C7-4A9F-85BA-3B78F96A04B1}" dt="2023-06-30T18:25:57.226" v="434" actId="478"/>
          <ac:picMkLst>
            <pc:docMk/>
            <pc:sldMk cId="152767957" sldId="525"/>
            <ac:picMk id="49" creationId="{6E2D52B6-630D-F7FB-4B4E-7ADF81DDCBBF}"/>
          </ac:picMkLst>
        </pc:picChg>
      </pc:sldChg>
      <pc:sldChg chg="addSp delSp modSp add mod modAnim modNotesTx">
        <pc:chgData name="Paula Vázquez-Valero" userId="3a0e46d7-2099-40af-a155-aa45b68bfff3" providerId="ADAL" clId="{51628EE8-02C7-4A9F-85BA-3B78F96A04B1}" dt="2023-06-30T18:26:37.711" v="451"/>
        <pc:sldMkLst>
          <pc:docMk/>
          <pc:sldMk cId="2745183003" sldId="526"/>
        </pc:sldMkLst>
        <pc:spChg chg="del">
          <ac:chgData name="Paula Vázquez-Valero" userId="3a0e46d7-2099-40af-a155-aa45b68bfff3" providerId="ADAL" clId="{51628EE8-02C7-4A9F-85BA-3B78F96A04B1}" dt="2023-06-30T18:26:22.696" v="445" actId="478"/>
          <ac:spMkLst>
            <pc:docMk/>
            <pc:sldMk cId="2745183003" sldId="526"/>
            <ac:spMk id="4" creationId="{FE0C52DA-530D-FF7A-E39E-78483AB6C0A0}"/>
          </ac:spMkLst>
        </pc:spChg>
        <pc:spChg chg="add mod">
          <ac:chgData name="Paula Vázquez-Valero" userId="3a0e46d7-2099-40af-a155-aa45b68bfff3" providerId="ADAL" clId="{51628EE8-02C7-4A9F-85BA-3B78F96A04B1}" dt="2023-06-30T18:26:33.943" v="449"/>
          <ac:spMkLst>
            <pc:docMk/>
            <pc:sldMk cId="2745183003" sldId="526"/>
            <ac:spMk id="5" creationId="{946EE82E-5097-5014-4A97-8C0D442ED9A6}"/>
          </ac:spMkLst>
        </pc:spChg>
        <pc:spChg chg="add mod">
          <ac:chgData name="Paula Vázquez-Valero" userId="3a0e46d7-2099-40af-a155-aa45b68bfff3" providerId="ADAL" clId="{51628EE8-02C7-4A9F-85BA-3B78F96A04B1}" dt="2023-06-30T18:26:33.943" v="449"/>
          <ac:spMkLst>
            <pc:docMk/>
            <pc:sldMk cId="2745183003" sldId="526"/>
            <ac:spMk id="6" creationId="{49B4187C-5934-4681-72E3-FE5F9A9252C6}"/>
          </ac:spMkLst>
        </pc:spChg>
        <pc:spChg chg="del">
          <ac:chgData name="Paula Vázquez-Valero" userId="3a0e46d7-2099-40af-a155-aa45b68bfff3" providerId="ADAL" clId="{51628EE8-02C7-4A9F-85BA-3B78F96A04B1}" dt="2023-06-30T18:26:24.707" v="446" actId="478"/>
          <ac:spMkLst>
            <pc:docMk/>
            <pc:sldMk cId="2745183003" sldId="526"/>
            <ac:spMk id="13" creationId="{402CDEBF-B1E2-69F4-1981-5B9561CBB6ED}"/>
          </ac:spMkLst>
        </pc:spChg>
        <pc:spChg chg="del">
          <ac:chgData name="Paula Vázquez-Valero" userId="3a0e46d7-2099-40af-a155-aa45b68bfff3" providerId="ADAL" clId="{51628EE8-02C7-4A9F-85BA-3B78F96A04B1}" dt="2023-06-30T18:26:24.707" v="446" actId="478"/>
          <ac:spMkLst>
            <pc:docMk/>
            <pc:sldMk cId="2745183003" sldId="526"/>
            <ac:spMk id="14" creationId="{9C2F5F5B-77A6-335A-D459-CBD58B3BABA5}"/>
          </ac:spMkLst>
        </pc:spChg>
        <pc:spChg chg="del">
          <ac:chgData name="Paula Vázquez-Valero" userId="3a0e46d7-2099-40af-a155-aa45b68bfff3" providerId="ADAL" clId="{51628EE8-02C7-4A9F-85BA-3B78F96A04B1}" dt="2023-06-30T18:26:24.707" v="446" actId="478"/>
          <ac:spMkLst>
            <pc:docMk/>
            <pc:sldMk cId="2745183003" sldId="526"/>
            <ac:spMk id="15" creationId="{5AAB85D3-CBFF-CF3D-F529-C67016BF0583}"/>
          </ac:spMkLst>
        </pc:spChg>
        <pc:spChg chg="del">
          <ac:chgData name="Paula Vázquez-Valero" userId="3a0e46d7-2099-40af-a155-aa45b68bfff3" providerId="ADAL" clId="{51628EE8-02C7-4A9F-85BA-3B78F96A04B1}" dt="2023-06-30T18:26:24.707" v="446" actId="478"/>
          <ac:spMkLst>
            <pc:docMk/>
            <pc:sldMk cId="2745183003" sldId="526"/>
            <ac:spMk id="16" creationId="{09FFE34D-5555-ED5E-3913-1F1770DA2129}"/>
          </ac:spMkLst>
        </pc:spChg>
        <pc:spChg chg="del">
          <ac:chgData name="Paula Vázquez-Valero" userId="3a0e46d7-2099-40af-a155-aa45b68bfff3" providerId="ADAL" clId="{51628EE8-02C7-4A9F-85BA-3B78F96A04B1}" dt="2023-06-30T18:26:22.696" v="445" actId="478"/>
          <ac:spMkLst>
            <pc:docMk/>
            <pc:sldMk cId="2745183003" sldId="526"/>
            <ac:spMk id="18" creationId="{579EFFAA-22FD-2E80-4474-011A0C15F273}"/>
          </ac:spMkLst>
        </pc:spChg>
        <pc:spChg chg="del">
          <ac:chgData name="Paula Vázquez-Valero" userId="3a0e46d7-2099-40af-a155-aa45b68bfff3" providerId="ADAL" clId="{51628EE8-02C7-4A9F-85BA-3B78F96A04B1}" dt="2023-06-30T18:26:22.696" v="445" actId="478"/>
          <ac:spMkLst>
            <pc:docMk/>
            <pc:sldMk cId="2745183003" sldId="526"/>
            <ac:spMk id="19" creationId="{02B8ED2B-324A-1DCB-41B7-3BE1E0306965}"/>
          </ac:spMkLst>
        </pc:spChg>
        <pc:spChg chg="del">
          <ac:chgData name="Paula Vázquez-Valero" userId="3a0e46d7-2099-40af-a155-aa45b68bfff3" providerId="ADAL" clId="{51628EE8-02C7-4A9F-85BA-3B78F96A04B1}" dt="2023-06-30T18:26:22.696" v="445" actId="478"/>
          <ac:spMkLst>
            <pc:docMk/>
            <pc:sldMk cId="2745183003" sldId="526"/>
            <ac:spMk id="20" creationId="{5F7CAEA7-62A5-2647-DDD3-B439563EBB1B}"/>
          </ac:spMkLst>
        </pc:spChg>
        <pc:spChg chg="del">
          <ac:chgData name="Paula Vázquez-Valero" userId="3a0e46d7-2099-40af-a155-aa45b68bfff3" providerId="ADAL" clId="{51628EE8-02C7-4A9F-85BA-3B78F96A04B1}" dt="2023-06-30T18:26:22.696" v="445" actId="478"/>
          <ac:spMkLst>
            <pc:docMk/>
            <pc:sldMk cId="2745183003" sldId="526"/>
            <ac:spMk id="23" creationId="{4BA2AA05-2013-D8EC-C953-F6B44FBA44B4}"/>
          </ac:spMkLst>
        </pc:spChg>
        <pc:spChg chg="del">
          <ac:chgData name="Paula Vázquez-Valero" userId="3a0e46d7-2099-40af-a155-aa45b68bfff3" providerId="ADAL" clId="{51628EE8-02C7-4A9F-85BA-3B78F96A04B1}" dt="2023-06-30T18:26:22.696" v="445" actId="478"/>
          <ac:spMkLst>
            <pc:docMk/>
            <pc:sldMk cId="2745183003" sldId="526"/>
            <ac:spMk id="24" creationId="{176D4306-DC56-F347-6525-BF9A03C5B22B}"/>
          </ac:spMkLst>
        </pc:spChg>
        <pc:spChg chg="del">
          <ac:chgData name="Paula Vázquez-Valero" userId="3a0e46d7-2099-40af-a155-aa45b68bfff3" providerId="ADAL" clId="{51628EE8-02C7-4A9F-85BA-3B78F96A04B1}" dt="2023-06-30T18:26:22.696" v="445" actId="478"/>
          <ac:spMkLst>
            <pc:docMk/>
            <pc:sldMk cId="2745183003" sldId="526"/>
            <ac:spMk id="25" creationId="{A669DCD9-63B0-4BB7-9634-0E96E591FA43}"/>
          </ac:spMkLst>
        </pc:spChg>
        <pc:spChg chg="del">
          <ac:chgData name="Paula Vázquez-Valero" userId="3a0e46d7-2099-40af-a155-aa45b68bfff3" providerId="ADAL" clId="{51628EE8-02C7-4A9F-85BA-3B78F96A04B1}" dt="2023-06-30T18:26:22.696" v="445" actId="478"/>
          <ac:spMkLst>
            <pc:docMk/>
            <pc:sldMk cId="2745183003" sldId="526"/>
            <ac:spMk id="26" creationId="{C69B65B0-C6B3-F3E2-6C31-C673523A6B78}"/>
          </ac:spMkLst>
        </pc:spChg>
        <pc:spChg chg="del">
          <ac:chgData name="Paula Vázquez-Valero" userId="3a0e46d7-2099-40af-a155-aa45b68bfff3" providerId="ADAL" clId="{51628EE8-02C7-4A9F-85BA-3B78F96A04B1}" dt="2023-06-30T18:26:22.696" v="445" actId="478"/>
          <ac:spMkLst>
            <pc:docMk/>
            <pc:sldMk cId="2745183003" sldId="526"/>
            <ac:spMk id="29" creationId="{07D1850A-EC88-DA72-705D-054AD08A41C6}"/>
          </ac:spMkLst>
        </pc:spChg>
        <pc:spChg chg="del">
          <ac:chgData name="Paula Vázquez-Valero" userId="3a0e46d7-2099-40af-a155-aa45b68bfff3" providerId="ADAL" clId="{51628EE8-02C7-4A9F-85BA-3B78F96A04B1}" dt="2023-06-30T18:26:24.707" v="446" actId="478"/>
          <ac:spMkLst>
            <pc:docMk/>
            <pc:sldMk cId="2745183003" sldId="526"/>
            <ac:spMk id="30" creationId="{38F07D89-E8A0-37FD-8A22-02362CAD3618}"/>
          </ac:spMkLst>
        </pc:spChg>
        <pc:spChg chg="mod">
          <ac:chgData name="Paula Vázquez-Valero" userId="3a0e46d7-2099-40af-a155-aa45b68bfff3" providerId="ADAL" clId="{51628EE8-02C7-4A9F-85BA-3B78F96A04B1}" dt="2023-06-30T18:26:26.741" v="447" actId="20577"/>
          <ac:spMkLst>
            <pc:docMk/>
            <pc:sldMk cId="2745183003" sldId="526"/>
            <ac:spMk id="31" creationId="{312B71BD-1698-B50B-1680-C234F4AAAD6C}"/>
          </ac:spMkLst>
        </pc:spChg>
        <pc:spChg chg="del">
          <ac:chgData name="Paula Vázquez-Valero" userId="3a0e46d7-2099-40af-a155-aa45b68bfff3" providerId="ADAL" clId="{51628EE8-02C7-4A9F-85BA-3B78F96A04B1}" dt="2023-06-30T18:26:24.707" v="446" actId="478"/>
          <ac:spMkLst>
            <pc:docMk/>
            <pc:sldMk cId="2745183003" sldId="526"/>
            <ac:spMk id="34" creationId="{5AA15EB6-E591-9822-57E4-BAFEED44DB62}"/>
          </ac:spMkLst>
        </pc:spChg>
        <pc:spChg chg="del">
          <ac:chgData name="Paula Vázquez-Valero" userId="3a0e46d7-2099-40af-a155-aa45b68bfff3" providerId="ADAL" clId="{51628EE8-02C7-4A9F-85BA-3B78F96A04B1}" dt="2023-06-30T18:26:24.707" v="446" actId="478"/>
          <ac:spMkLst>
            <pc:docMk/>
            <pc:sldMk cId="2745183003" sldId="526"/>
            <ac:spMk id="35" creationId="{58049D62-EB5B-7052-A022-875A102103F1}"/>
          </ac:spMkLst>
        </pc:spChg>
        <pc:spChg chg="del">
          <ac:chgData name="Paula Vázquez-Valero" userId="3a0e46d7-2099-40af-a155-aa45b68bfff3" providerId="ADAL" clId="{51628EE8-02C7-4A9F-85BA-3B78F96A04B1}" dt="2023-06-30T18:26:24.707" v="446" actId="478"/>
          <ac:spMkLst>
            <pc:docMk/>
            <pc:sldMk cId="2745183003" sldId="526"/>
            <ac:spMk id="36" creationId="{B5483113-029E-661F-FFCF-121EDB4103E3}"/>
          </ac:spMkLst>
        </pc:spChg>
        <pc:spChg chg="add mod">
          <ac:chgData name="Paula Vázquez-Valero" userId="3a0e46d7-2099-40af-a155-aa45b68bfff3" providerId="ADAL" clId="{51628EE8-02C7-4A9F-85BA-3B78F96A04B1}" dt="2023-06-30T18:26:33.943" v="449"/>
          <ac:spMkLst>
            <pc:docMk/>
            <pc:sldMk cId="2745183003" sldId="526"/>
            <ac:spMk id="38" creationId="{8D491E1A-50B1-9E10-C880-7EEEB1A36243}"/>
          </ac:spMkLst>
        </pc:spChg>
        <pc:spChg chg="add mod">
          <ac:chgData name="Paula Vázquez-Valero" userId="3a0e46d7-2099-40af-a155-aa45b68bfff3" providerId="ADAL" clId="{51628EE8-02C7-4A9F-85BA-3B78F96A04B1}" dt="2023-06-30T18:26:33.943" v="449"/>
          <ac:spMkLst>
            <pc:docMk/>
            <pc:sldMk cId="2745183003" sldId="526"/>
            <ac:spMk id="39" creationId="{613D28E0-203A-790F-8553-2C018B839828}"/>
          </ac:spMkLst>
        </pc:spChg>
        <pc:spChg chg="add mod">
          <ac:chgData name="Paula Vázquez-Valero" userId="3a0e46d7-2099-40af-a155-aa45b68bfff3" providerId="ADAL" clId="{51628EE8-02C7-4A9F-85BA-3B78F96A04B1}" dt="2023-06-30T18:26:33.943" v="449"/>
          <ac:spMkLst>
            <pc:docMk/>
            <pc:sldMk cId="2745183003" sldId="526"/>
            <ac:spMk id="40" creationId="{D41875B6-96DC-6F66-B1DC-7AAC71D65FC2}"/>
          </ac:spMkLst>
        </pc:spChg>
        <pc:spChg chg="add mod">
          <ac:chgData name="Paula Vázquez-Valero" userId="3a0e46d7-2099-40af-a155-aa45b68bfff3" providerId="ADAL" clId="{51628EE8-02C7-4A9F-85BA-3B78F96A04B1}" dt="2023-06-30T18:26:33.943" v="449"/>
          <ac:spMkLst>
            <pc:docMk/>
            <pc:sldMk cId="2745183003" sldId="526"/>
            <ac:spMk id="42" creationId="{AE82C80E-53E0-C639-238A-182155A9A2B9}"/>
          </ac:spMkLst>
        </pc:spChg>
        <pc:spChg chg="add mod">
          <ac:chgData name="Paula Vázquez-Valero" userId="3a0e46d7-2099-40af-a155-aa45b68bfff3" providerId="ADAL" clId="{51628EE8-02C7-4A9F-85BA-3B78F96A04B1}" dt="2023-06-30T18:26:33.943" v="449"/>
          <ac:spMkLst>
            <pc:docMk/>
            <pc:sldMk cId="2745183003" sldId="526"/>
            <ac:spMk id="43" creationId="{152F7D88-1A17-F0EB-563E-043D53ED8E13}"/>
          </ac:spMkLst>
        </pc:spChg>
        <pc:spChg chg="add mod">
          <ac:chgData name="Paula Vázquez-Valero" userId="3a0e46d7-2099-40af-a155-aa45b68bfff3" providerId="ADAL" clId="{51628EE8-02C7-4A9F-85BA-3B78F96A04B1}" dt="2023-06-30T18:26:33.943" v="449"/>
          <ac:spMkLst>
            <pc:docMk/>
            <pc:sldMk cId="2745183003" sldId="526"/>
            <ac:spMk id="44" creationId="{419915F5-6E06-1DFA-5CCF-4428DDFF1A8B}"/>
          </ac:spMkLst>
        </pc:spChg>
        <pc:spChg chg="add mod">
          <ac:chgData name="Paula Vázquez-Valero" userId="3a0e46d7-2099-40af-a155-aa45b68bfff3" providerId="ADAL" clId="{51628EE8-02C7-4A9F-85BA-3B78F96A04B1}" dt="2023-06-30T18:26:33.943" v="449"/>
          <ac:spMkLst>
            <pc:docMk/>
            <pc:sldMk cId="2745183003" sldId="526"/>
            <ac:spMk id="47" creationId="{EABF9C7D-C59F-886C-7598-53E13A830930}"/>
          </ac:spMkLst>
        </pc:spChg>
        <pc:spChg chg="add mod">
          <ac:chgData name="Paula Vázquez-Valero" userId="3a0e46d7-2099-40af-a155-aa45b68bfff3" providerId="ADAL" clId="{51628EE8-02C7-4A9F-85BA-3B78F96A04B1}" dt="2023-06-30T18:26:33.943" v="449"/>
          <ac:spMkLst>
            <pc:docMk/>
            <pc:sldMk cId="2745183003" sldId="526"/>
            <ac:spMk id="48" creationId="{61A36A67-95D1-9CB6-8165-9DD11D851858}"/>
          </ac:spMkLst>
        </pc:spChg>
        <pc:spChg chg="add mod">
          <ac:chgData name="Paula Vázquez-Valero" userId="3a0e46d7-2099-40af-a155-aa45b68bfff3" providerId="ADAL" clId="{51628EE8-02C7-4A9F-85BA-3B78F96A04B1}" dt="2023-06-30T18:26:33.943" v="449"/>
          <ac:spMkLst>
            <pc:docMk/>
            <pc:sldMk cId="2745183003" sldId="526"/>
            <ac:spMk id="49" creationId="{ECC26273-F957-FAF4-1ECD-3E945DAEDD26}"/>
          </ac:spMkLst>
        </pc:spChg>
        <pc:spChg chg="add mod">
          <ac:chgData name="Paula Vázquez-Valero" userId="3a0e46d7-2099-40af-a155-aa45b68bfff3" providerId="ADAL" clId="{51628EE8-02C7-4A9F-85BA-3B78F96A04B1}" dt="2023-06-30T18:26:33.943" v="449"/>
          <ac:spMkLst>
            <pc:docMk/>
            <pc:sldMk cId="2745183003" sldId="526"/>
            <ac:spMk id="50" creationId="{5D025F26-E7D3-D2A2-9BA6-1EE7698E9F07}"/>
          </ac:spMkLst>
        </pc:spChg>
        <pc:spChg chg="add mod">
          <ac:chgData name="Paula Vázquez-Valero" userId="3a0e46d7-2099-40af-a155-aa45b68bfff3" providerId="ADAL" clId="{51628EE8-02C7-4A9F-85BA-3B78F96A04B1}" dt="2023-06-30T18:26:33.943" v="449"/>
          <ac:spMkLst>
            <pc:docMk/>
            <pc:sldMk cId="2745183003" sldId="526"/>
            <ac:spMk id="51" creationId="{26FE3617-AE4D-0A58-56EA-11C14C021EC8}"/>
          </ac:spMkLst>
        </pc:spChg>
        <pc:picChg chg="del">
          <ac:chgData name="Paula Vázquez-Valero" userId="3a0e46d7-2099-40af-a155-aa45b68bfff3" providerId="ADAL" clId="{51628EE8-02C7-4A9F-85BA-3B78F96A04B1}" dt="2023-06-30T18:26:22.696" v="445" actId="478"/>
          <ac:picMkLst>
            <pc:docMk/>
            <pc:sldMk cId="2745183003" sldId="526"/>
            <ac:picMk id="3" creationId="{0F9F272F-3966-9A64-3D1A-D969B77C551C}"/>
          </ac:picMkLst>
        </pc:picChg>
        <pc:picChg chg="del">
          <ac:chgData name="Paula Vázquez-Valero" userId="3a0e46d7-2099-40af-a155-aa45b68bfff3" providerId="ADAL" clId="{51628EE8-02C7-4A9F-85BA-3B78F96A04B1}" dt="2023-06-30T18:26:24.707" v="446" actId="478"/>
          <ac:picMkLst>
            <pc:docMk/>
            <pc:sldMk cId="2745183003" sldId="526"/>
            <ac:picMk id="17" creationId="{A7E92E85-953D-36B0-2FD8-9809AB3E711B}"/>
          </ac:picMkLst>
        </pc:picChg>
        <pc:picChg chg="del">
          <ac:chgData name="Paula Vázquez-Valero" userId="3a0e46d7-2099-40af-a155-aa45b68bfff3" providerId="ADAL" clId="{51628EE8-02C7-4A9F-85BA-3B78F96A04B1}" dt="2023-06-30T18:26:22.696" v="445" actId="478"/>
          <ac:picMkLst>
            <pc:docMk/>
            <pc:sldMk cId="2745183003" sldId="526"/>
            <ac:picMk id="21" creationId="{618FFD3C-6DBC-8FC9-B4BE-CB2A6CD5E701}"/>
          </ac:picMkLst>
        </pc:picChg>
        <pc:picChg chg="del">
          <ac:chgData name="Paula Vázquez-Valero" userId="3a0e46d7-2099-40af-a155-aa45b68bfff3" providerId="ADAL" clId="{51628EE8-02C7-4A9F-85BA-3B78F96A04B1}" dt="2023-06-30T18:26:22.696" v="445" actId="478"/>
          <ac:picMkLst>
            <pc:docMk/>
            <pc:sldMk cId="2745183003" sldId="526"/>
            <ac:picMk id="22" creationId="{80E43B1F-C10A-631D-147D-54AF70B6ECAC}"/>
          </ac:picMkLst>
        </pc:picChg>
        <pc:picChg chg="del">
          <ac:chgData name="Paula Vázquez-Valero" userId="3a0e46d7-2099-40af-a155-aa45b68bfff3" providerId="ADAL" clId="{51628EE8-02C7-4A9F-85BA-3B78F96A04B1}" dt="2023-06-30T18:26:22.696" v="445" actId="478"/>
          <ac:picMkLst>
            <pc:docMk/>
            <pc:sldMk cId="2745183003" sldId="526"/>
            <ac:picMk id="27" creationId="{D7B548F9-69B4-2488-7A56-3C41E15200D6}"/>
          </ac:picMkLst>
        </pc:picChg>
        <pc:picChg chg="del">
          <ac:chgData name="Paula Vázquez-Valero" userId="3a0e46d7-2099-40af-a155-aa45b68bfff3" providerId="ADAL" clId="{51628EE8-02C7-4A9F-85BA-3B78F96A04B1}" dt="2023-06-30T18:26:22.696" v="445" actId="478"/>
          <ac:picMkLst>
            <pc:docMk/>
            <pc:sldMk cId="2745183003" sldId="526"/>
            <ac:picMk id="28" creationId="{B541C386-C16C-D78A-49F6-92E2CAF5C6B7}"/>
          </ac:picMkLst>
        </pc:picChg>
        <pc:picChg chg="del">
          <ac:chgData name="Paula Vázquez-Valero" userId="3a0e46d7-2099-40af-a155-aa45b68bfff3" providerId="ADAL" clId="{51628EE8-02C7-4A9F-85BA-3B78F96A04B1}" dt="2023-06-30T18:26:24.707" v="446" actId="478"/>
          <ac:picMkLst>
            <pc:docMk/>
            <pc:sldMk cId="2745183003" sldId="526"/>
            <ac:picMk id="37" creationId="{DB290B8A-C369-C09D-4F5A-A0A85265496B}"/>
          </ac:picMkLst>
        </pc:picChg>
        <pc:picChg chg="add mod">
          <ac:chgData name="Paula Vázquez-Valero" userId="3a0e46d7-2099-40af-a155-aa45b68bfff3" providerId="ADAL" clId="{51628EE8-02C7-4A9F-85BA-3B78F96A04B1}" dt="2023-06-30T18:26:33.943" v="449"/>
          <ac:picMkLst>
            <pc:docMk/>
            <pc:sldMk cId="2745183003" sldId="526"/>
            <ac:picMk id="41" creationId="{13AB4D6A-DB66-B4D9-2B84-6EA0E4CBFD55}"/>
          </ac:picMkLst>
        </pc:picChg>
        <pc:picChg chg="add mod">
          <ac:chgData name="Paula Vázquez-Valero" userId="3a0e46d7-2099-40af-a155-aa45b68bfff3" providerId="ADAL" clId="{51628EE8-02C7-4A9F-85BA-3B78F96A04B1}" dt="2023-06-30T18:26:33.943" v="449"/>
          <ac:picMkLst>
            <pc:docMk/>
            <pc:sldMk cId="2745183003" sldId="526"/>
            <ac:picMk id="45" creationId="{3DD733ED-A6F1-B6EE-8371-E3F06FD10218}"/>
          </ac:picMkLst>
        </pc:picChg>
        <pc:picChg chg="add mod">
          <ac:chgData name="Paula Vázquez-Valero" userId="3a0e46d7-2099-40af-a155-aa45b68bfff3" providerId="ADAL" clId="{51628EE8-02C7-4A9F-85BA-3B78F96A04B1}" dt="2023-06-30T18:26:33.943" v="449"/>
          <ac:picMkLst>
            <pc:docMk/>
            <pc:sldMk cId="2745183003" sldId="526"/>
            <ac:picMk id="46" creationId="{A95B02E8-7C9F-C1FE-1083-175461A9A3AC}"/>
          </ac:picMkLst>
        </pc:picChg>
        <pc:picChg chg="add mod">
          <ac:chgData name="Paula Vázquez-Valero" userId="3a0e46d7-2099-40af-a155-aa45b68bfff3" providerId="ADAL" clId="{51628EE8-02C7-4A9F-85BA-3B78F96A04B1}" dt="2023-06-30T18:26:33.943" v="449"/>
          <ac:picMkLst>
            <pc:docMk/>
            <pc:sldMk cId="2745183003" sldId="526"/>
            <ac:picMk id="52" creationId="{CB3B899F-8106-3E7A-8EE9-3B786E0B3214}"/>
          </ac:picMkLst>
        </pc:picChg>
        <pc:picChg chg="add mod">
          <ac:chgData name="Paula Vázquez-Valero" userId="3a0e46d7-2099-40af-a155-aa45b68bfff3" providerId="ADAL" clId="{51628EE8-02C7-4A9F-85BA-3B78F96A04B1}" dt="2023-06-30T18:26:33.943" v="449"/>
          <ac:picMkLst>
            <pc:docMk/>
            <pc:sldMk cId="2745183003" sldId="526"/>
            <ac:picMk id="53" creationId="{4CB52971-3A5C-7E4C-4F93-0B80000766C5}"/>
          </ac:picMkLst>
        </pc:picChg>
        <pc:picChg chg="add mod">
          <ac:chgData name="Paula Vázquez-Valero" userId="3a0e46d7-2099-40af-a155-aa45b68bfff3" providerId="ADAL" clId="{51628EE8-02C7-4A9F-85BA-3B78F96A04B1}" dt="2023-06-30T18:26:33.943" v="449"/>
          <ac:picMkLst>
            <pc:docMk/>
            <pc:sldMk cId="2745183003" sldId="526"/>
            <ac:picMk id="54" creationId="{BB8D06A0-275F-B7E5-D3A3-C64BCE670535}"/>
          </ac:picMkLst>
        </pc:picChg>
      </pc:sldChg>
      <pc:sldChg chg="add del">
        <pc:chgData name="Paula Vázquez-Valero" userId="3a0e46d7-2099-40af-a155-aa45b68bfff3" providerId="ADAL" clId="{51628EE8-02C7-4A9F-85BA-3B78F96A04B1}" dt="2023-06-30T18:40:11.401" v="852"/>
        <pc:sldMkLst>
          <pc:docMk/>
          <pc:sldMk cId="3575180301" sldId="527"/>
        </pc:sldMkLst>
      </pc:sldChg>
      <pc:sldChg chg="addSp delSp modSp add mod delAnim">
        <pc:chgData name="Paula Vázquez-Valero" userId="3a0e46d7-2099-40af-a155-aa45b68bfff3" providerId="ADAL" clId="{51628EE8-02C7-4A9F-85BA-3B78F96A04B1}" dt="2023-06-30T18:41:54.467" v="919" actId="1076"/>
        <pc:sldMkLst>
          <pc:docMk/>
          <pc:sldMk cId="4083488016" sldId="527"/>
        </pc:sldMkLst>
        <pc:spChg chg="mod">
          <ac:chgData name="Paula Vázquez-Valero" userId="3a0e46d7-2099-40af-a155-aa45b68bfff3" providerId="ADAL" clId="{51628EE8-02C7-4A9F-85BA-3B78F96A04B1}" dt="2023-06-30T18:41:45.261" v="911" actId="14100"/>
          <ac:spMkLst>
            <pc:docMk/>
            <pc:sldMk cId="4083488016" sldId="527"/>
            <ac:spMk id="2" creationId="{3F9B81CA-49CF-4113-B92C-AF8FEDD23E30}"/>
          </ac:spMkLst>
        </pc:spChg>
        <pc:spChg chg="add mod">
          <ac:chgData name="Paula Vázquez-Valero" userId="3a0e46d7-2099-40af-a155-aa45b68bfff3" providerId="ADAL" clId="{51628EE8-02C7-4A9F-85BA-3B78F96A04B1}" dt="2023-06-30T18:41:54.467" v="919" actId="1076"/>
          <ac:spMkLst>
            <pc:docMk/>
            <pc:sldMk cId="4083488016" sldId="527"/>
            <ac:spMk id="4" creationId="{73078334-0D8A-E98F-16E8-7CF07E9B95A0}"/>
          </ac:spMkLst>
        </pc:spChg>
        <pc:spChg chg="del">
          <ac:chgData name="Paula Vázquez-Valero" userId="3a0e46d7-2099-40af-a155-aa45b68bfff3" providerId="ADAL" clId="{51628EE8-02C7-4A9F-85BA-3B78F96A04B1}" dt="2023-06-30T18:41:18.003" v="870" actId="478"/>
          <ac:spMkLst>
            <pc:docMk/>
            <pc:sldMk cId="4083488016" sldId="527"/>
            <ac:spMk id="32" creationId="{DD4F248E-DF44-A221-B446-60DD59E6F40E}"/>
          </ac:spMkLst>
        </pc:spChg>
        <pc:spChg chg="del">
          <ac:chgData name="Paula Vázquez-Valero" userId="3a0e46d7-2099-40af-a155-aa45b68bfff3" providerId="ADAL" clId="{51628EE8-02C7-4A9F-85BA-3B78F96A04B1}" dt="2023-06-30T18:41:12.909" v="867" actId="478"/>
          <ac:spMkLst>
            <pc:docMk/>
            <pc:sldMk cId="4083488016" sldId="527"/>
            <ac:spMk id="33" creationId="{AC91F74A-51C7-5FAF-90DB-F7894B87E675}"/>
          </ac:spMkLst>
        </pc:spChg>
        <pc:spChg chg="del">
          <ac:chgData name="Paula Vázquez-Valero" userId="3a0e46d7-2099-40af-a155-aa45b68bfff3" providerId="ADAL" clId="{51628EE8-02C7-4A9F-85BA-3B78F96A04B1}" dt="2023-06-30T18:41:12.909" v="867" actId="478"/>
          <ac:spMkLst>
            <pc:docMk/>
            <pc:sldMk cId="4083488016" sldId="527"/>
            <ac:spMk id="34" creationId="{F2C8F22B-96EC-B0A8-A964-ACBC53DC0A8B}"/>
          </ac:spMkLst>
        </pc:spChg>
        <pc:spChg chg="del">
          <ac:chgData name="Paula Vázquez-Valero" userId="3a0e46d7-2099-40af-a155-aa45b68bfff3" providerId="ADAL" clId="{51628EE8-02C7-4A9F-85BA-3B78F96A04B1}" dt="2023-06-30T18:41:18.003" v="870" actId="478"/>
          <ac:spMkLst>
            <pc:docMk/>
            <pc:sldMk cId="4083488016" sldId="527"/>
            <ac:spMk id="35" creationId="{7AF59A33-7747-C401-ACFB-6CDD9245437C}"/>
          </ac:spMkLst>
        </pc:spChg>
        <pc:spChg chg="del">
          <ac:chgData name="Paula Vázquez-Valero" userId="3a0e46d7-2099-40af-a155-aa45b68bfff3" providerId="ADAL" clId="{51628EE8-02C7-4A9F-85BA-3B78F96A04B1}" dt="2023-06-30T18:41:12.909" v="867" actId="478"/>
          <ac:spMkLst>
            <pc:docMk/>
            <pc:sldMk cId="4083488016" sldId="527"/>
            <ac:spMk id="36" creationId="{29413011-489D-2CE2-9C03-A2BC14E4C396}"/>
          </ac:spMkLst>
        </pc:spChg>
        <pc:spChg chg="del">
          <ac:chgData name="Paula Vázquez-Valero" userId="3a0e46d7-2099-40af-a155-aa45b68bfff3" providerId="ADAL" clId="{51628EE8-02C7-4A9F-85BA-3B78F96A04B1}" dt="2023-06-30T18:41:12.909" v="867" actId="478"/>
          <ac:spMkLst>
            <pc:docMk/>
            <pc:sldMk cId="4083488016" sldId="527"/>
            <ac:spMk id="37" creationId="{6D18EC8F-922B-B9F6-1399-FF96385F6EF1}"/>
          </ac:spMkLst>
        </pc:spChg>
        <pc:spChg chg="del">
          <ac:chgData name="Paula Vázquez-Valero" userId="3a0e46d7-2099-40af-a155-aa45b68bfff3" providerId="ADAL" clId="{51628EE8-02C7-4A9F-85BA-3B78F96A04B1}" dt="2023-06-30T18:41:12.909" v="867" actId="478"/>
          <ac:spMkLst>
            <pc:docMk/>
            <pc:sldMk cId="4083488016" sldId="527"/>
            <ac:spMk id="38" creationId="{7FC247BC-D78C-16DC-B365-70D32830D007}"/>
          </ac:spMkLst>
        </pc:spChg>
        <pc:spChg chg="del">
          <ac:chgData name="Paula Vázquez-Valero" userId="3a0e46d7-2099-40af-a155-aa45b68bfff3" providerId="ADAL" clId="{51628EE8-02C7-4A9F-85BA-3B78F96A04B1}" dt="2023-06-30T18:41:12.909" v="867" actId="478"/>
          <ac:spMkLst>
            <pc:docMk/>
            <pc:sldMk cId="4083488016" sldId="527"/>
            <ac:spMk id="39" creationId="{75BC2C2B-24B5-AB5B-0A2F-B06D1C2ED682}"/>
          </ac:spMkLst>
        </pc:spChg>
        <pc:spChg chg="del">
          <ac:chgData name="Paula Vázquez-Valero" userId="3a0e46d7-2099-40af-a155-aa45b68bfff3" providerId="ADAL" clId="{51628EE8-02C7-4A9F-85BA-3B78F96A04B1}" dt="2023-06-30T18:41:12.909" v="867" actId="478"/>
          <ac:spMkLst>
            <pc:docMk/>
            <pc:sldMk cId="4083488016" sldId="527"/>
            <ac:spMk id="40" creationId="{ECFEF456-918F-37F7-42B6-9403E4D84996}"/>
          </ac:spMkLst>
        </pc:spChg>
        <pc:spChg chg="del">
          <ac:chgData name="Paula Vázquez-Valero" userId="3a0e46d7-2099-40af-a155-aa45b68bfff3" providerId="ADAL" clId="{51628EE8-02C7-4A9F-85BA-3B78F96A04B1}" dt="2023-06-30T18:41:12.909" v="867" actId="478"/>
          <ac:spMkLst>
            <pc:docMk/>
            <pc:sldMk cId="4083488016" sldId="527"/>
            <ac:spMk id="41" creationId="{0D186A73-06DE-042D-83BF-67A2AA8747E8}"/>
          </ac:spMkLst>
        </pc:spChg>
        <pc:spChg chg="del">
          <ac:chgData name="Paula Vázquez-Valero" userId="3a0e46d7-2099-40af-a155-aa45b68bfff3" providerId="ADAL" clId="{51628EE8-02C7-4A9F-85BA-3B78F96A04B1}" dt="2023-06-30T18:41:12.909" v="867" actId="478"/>
          <ac:spMkLst>
            <pc:docMk/>
            <pc:sldMk cId="4083488016" sldId="527"/>
            <ac:spMk id="42" creationId="{725F6681-F93C-3FDF-4147-244754A3EFA6}"/>
          </ac:spMkLst>
        </pc:spChg>
        <pc:spChg chg="del">
          <ac:chgData name="Paula Vázquez-Valero" userId="3a0e46d7-2099-40af-a155-aa45b68bfff3" providerId="ADAL" clId="{51628EE8-02C7-4A9F-85BA-3B78F96A04B1}" dt="2023-06-30T18:41:12.909" v="867" actId="478"/>
          <ac:spMkLst>
            <pc:docMk/>
            <pc:sldMk cId="4083488016" sldId="527"/>
            <ac:spMk id="43" creationId="{60992FD4-89CF-DEB3-B7B1-76C19480A970}"/>
          </ac:spMkLst>
        </pc:spChg>
        <pc:spChg chg="del">
          <ac:chgData name="Paula Vázquez-Valero" userId="3a0e46d7-2099-40af-a155-aa45b68bfff3" providerId="ADAL" clId="{51628EE8-02C7-4A9F-85BA-3B78F96A04B1}" dt="2023-06-30T18:41:12.909" v="867" actId="478"/>
          <ac:spMkLst>
            <pc:docMk/>
            <pc:sldMk cId="4083488016" sldId="527"/>
            <ac:spMk id="44" creationId="{4D515973-5E46-3709-7D90-F10FC47AA1DB}"/>
          </ac:spMkLst>
        </pc:spChg>
        <pc:spChg chg="del">
          <ac:chgData name="Paula Vázquez-Valero" userId="3a0e46d7-2099-40af-a155-aa45b68bfff3" providerId="ADAL" clId="{51628EE8-02C7-4A9F-85BA-3B78F96A04B1}" dt="2023-06-30T18:41:12.909" v="867" actId="478"/>
          <ac:spMkLst>
            <pc:docMk/>
            <pc:sldMk cId="4083488016" sldId="527"/>
            <ac:spMk id="45" creationId="{2F1A78BB-CAF2-3844-C822-29952B13341B}"/>
          </ac:spMkLst>
        </pc:spChg>
        <pc:spChg chg="del">
          <ac:chgData name="Paula Vázquez-Valero" userId="3a0e46d7-2099-40af-a155-aa45b68bfff3" providerId="ADAL" clId="{51628EE8-02C7-4A9F-85BA-3B78F96A04B1}" dt="2023-06-30T18:41:12.909" v="867" actId="478"/>
          <ac:spMkLst>
            <pc:docMk/>
            <pc:sldMk cId="4083488016" sldId="527"/>
            <ac:spMk id="53" creationId="{1D5F2BD8-694A-7750-A521-8F94AB15272D}"/>
          </ac:spMkLst>
        </pc:spChg>
        <pc:spChg chg="del">
          <ac:chgData name="Paula Vázquez-Valero" userId="3a0e46d7-2099-40af-a155-aa45b68bfff3" providerId="ADAL" clId="{51628EE8-02C7-4A9F-85BA-3B78F96A04B1}" dt="2023-06-30T18:41:12.909" v="867" actId="478"/>
          <ac:spMkLst>
            <pc:docMk/>
            <pc:sldMk cId="4083488016" sldId="527"/>
            <ac:spMk id="54" creationId="{288C19F4-C7FA-6B98-9C2B-8260DECF0CAE}"/>
          </ac:spMkLst>
        </pc:spChg>
        <pc:spChg chg="del">
          <ac:chgData name="Paula Vázquez-Valero" userId="3a0e46d7-2099-40af-a155-aa45b68bfff3" providerId="ADAL" clId="{51628EE8-02C7-4A9F-85BA-3B78F96A04B1}" dt="2023-06-30T18:41:12.909" v="867" actId="478"/>
          <ac:spMkLst>
            <pc:docMk/>
            <pc:sldMk cId="4083488016" sldId="527"/>
            <ac:spMk id="55" creationId="{1E9EA2A2-AEC5-7E75-26E3-1C993F161AB0}"/>
          </ac:spMkLst>
        </pc:spChg>
        <pc:spChg chg="del">
          <ac:chgData name="Paula Vázquez-Valero" userId="3a0e46d7-2099-40af-a155-aa45b68bfff3" providerId="ADAL" clId="{51628EE8-02C7-4A9F-85BA-3B78F96A04B1}" dt="2023-06-30T18:41:12.909" v="867" actId="478"/>
          <ac:spMkLst>
            <pc:docMk/>
            <pc:sldMk cId="4083488016" sldId="527"/>
            <ac:spMk id="56" creationId="{EC44B1C9-A456-4CD9-4FDA-0744EA0F7EC6}"/>
          </ac:spMkLst>
        </pc:spChg>
        <pc:spChg chg="del">
          <ac:chgData name="Paula Vázquez-Valero" userId="3a0e46d7-2099-40af-a155-aa45b68bfff3" providerId="ADAL" clId="{51628EE8-02C7-4A9F-85BA-3B78F96A04B1}" dt="2023-06-30T18:41:12.909" v="867" actId="478"/>
          <ac:spMkLst>
            <pc:docMk/>
            <pc:sldMk cId="4083488016" sldId="527"/>
            <ac:spMk id="57" creationId="{FD3C52EF-F23D-9BB4-DC43-D1C2D4F733BA}"/>
          </ac:spMkLst>
        </pc:spChg>
        <pc:spChg chg="del">
          <ac:chgData name="Paula Vázquez-Valero" userId="3a0e46d7-2099-40af-a155-aa45b68bfff3" providerId="ADAL" clId="{51628EE8-02C7-4A9F-85BA-3B78F96A04B1}" dt="2023-06-30T18:41:12.909" v="867" actId="478"/>
          <ac:spMkLst>
            <pc:docMk/>
            <pc:sldMk cId="4083488016" sldId="527"/>
            <ac:spMk id="58" creationId="{5C82C928-918C-C99D-EB2A-754A13060CFD}"/>
          </ac:spMkLst>
        </pc:spChg>
        <pc:spChg chg="del">
          <ac:chgData name="Paula Vázquez-Valero" userId="3a0e46d7-2099-40af-a155-aa45b68bfff3" providerId="ADAL" clId="{51628EE8-02C7-4A9F-85BA-3B78F96A04B1}" dt="2023-06-30T18:41:12.909" v="867" actId="478"/>
          <ac:spMkLst>
            <pc:docMk/>
            <pc:sldMk cId="4083488016" sldId="527"/>
            <ac:spMk id="59" creationId="{353682BA-DE33-E237-0205-8A282EAA4B85}"/>
          </ac:spMkLst>
        </pc:spChg>
        <pc:graphicFrameChg chg="modGraphic">
          <ac:chgData name="Paula Vázquez-Valero" userId="3a0e46d7-2099-40af-a155-aa45b68bfff3" providerId="ADAL" clId="{51628EE8-02C7-4A9F-85BA-3B78F96A04B1}" dt="2023-06-30T18:41:16.339" v="869" actId="207"/>
          <ac:graphicFrameMkLst>
            <pc:docMk/>
            <pc:sldMk cId="4083488016" sldId="527"/>
            <ac:graphicFrameMk id="46" creationId="{70062149-3061-4CB2-8160-B0D7A90806F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26E36-24C6-41D0-8518-9C0BAF9A0495}" type="datetimeFigureOut">
              <a:rPr lang="en-GB" smtClean="0"/>
              <a:t>30/06/2023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AC20B-0A76-4E3C-870C-91B961C12021}" type="slidenum">
              <a:rPr lang="en-GB" smtClean="0"/>
              <a:t>‹#›</a:t>
            </a:fld>
            <a:endParaRPr lang="en-GB"/>
          </a:p>
        </p:txBody>
      </p:sp>
    </p:spTree>
    <p:extLst>
      <p:ext uri="{BB962C8B-B14F-4D97-AF65-F5344CB8AC3E}">
        <p14:creationId xmlns:p14="http://schemas.microsoft.com/office/powerpoint/2010/main" val="405328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3864"/>
                </a:solidFill>
                <a:effectLst/>
                <a:latin typeface="Calibri" panose="020F0502020204030204" pitchFamily="34" charset="0"/>
                <a:ea typeface="Arial"/>
                <a:cs typeface="Arial"/>
                <a:sym typeface="Arial"/>
              </a:rPr>
              <a:t>Phonics: </a:t>
            </a:r>
            <a:r>
              <a:rPr lang="en-GB" sz="1200" b="1" dirty="0" err="1">
                <a:solidFill>
                  <a:srgbClr val="1F3864"/>
                </a:solidFill>
                <a:latin typeface="Arial"/>
                <a:ea typeface="Arial"/>
                <a:cs typeface="Arial"/>
                <a:sym typeface="Arial"/>
              </a:rPr>
              <a:t>decir</a:t>
            </a:r>
            <a:r>
              <a:rPr lang="en-GB" sz="1200" b="1" dirty="0">
                <a:solidFill>
                  <a:srgbClr val="1F3864"/>
                </a:solidFill>
                <a:latin typeface="Arial"/>
                <a:ea typeface="Arial"/>
                <a:cs typeface="Arial"/>
                <a:sym typeface="Arial"/>
              </a:rPr>
              <a:t> </a:t>
            </a:r>
            <a:r>
              <a:rPr lang="en-GB" sz="1200" b="0" dirty="0">
                <a:solidFill>
                  <a:srgbClr val="1F3864"/>
                </a:solidFill>
                <a:latin typeface="Arial"/>
                <a:ea typeface="Arial"/>
                <a:cs typeface="Arial"/>
                <a:sym typeface="Arial"/>
              </a:rPr>
              <a:t>[32]</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s-ES" b="0" i="0" u="none" strike="noStrike" dirty="0">
                <a:solidFill>
                  <a:srgbClr val="FF0000"/>
                </a:solidFill>
                <a:effectLst/>
                <a:latin typeface="docs-Century Gothic"/>
              </a:rPr>
              <a:t> </a:t>
            </a:r>
            <a:r>
              <a:rPr lang="es-ES" b="1" i="0" u="none" strike="noStrike" dirty="0">
                <a:solidFill>
                  <a:srgbClr val="FF0000"/>
                </a:solidFill>
                <a:effectLst/>
                <a:latin typeface="docs-Century Gothic"/>
              </a:rPr>
              <a:t>tiene</a:t>
            </a:r>
            <a:r>
              <a:rPr lang="es-ES" b="0" i="0" u="none" strike="noStrike" dirty="0">
                <a:solidFill>
                  <a:srgbClr val="FF0000"/>
                </a:solidFill>
                <a:effectLst/>
                <a:latin typeface="docs-Century Gothic"/>
              </a:rPr>
              <a:t> [19] </a:t>
            </a:r>
            <a:r>
              <a:rPr lang="es-ES" b="1" i="0" u="none" strike="noStrike" dirty="0">
                <a:solidFill>
                  <a:srgbClr val="FF0000"/>
                </a:solidFill>
                <a:effectLst/>
                <a:latin typeface="docs-Century Gothic"/>
              </a:rPr>
              <a:t>amigo</a:t>
            </a:r>
            <a:r>
              <a:rPr lang="es-ES" b="0" i="0" u="none" strike="noStrike" dirty="0">
                <a:solidFill>
                  <a:srgbClr val="FF0000"/>
                </a:solidFill>
                <a:effectLst/>
                <a:latin typeface="docs-Century Gothic"/>
              </a:rPr>
              <a:t> [210] </a:t>
            </a:r>
            <a:r>
              <a:rPr lang="es-ES" b="1" i="0" u="none" strike="noStrike" dirty="0">
                <a:solidFill>
                  <a:srgbClr val="FF0000"/>
                </a:solidFill>
                <a:effectLst/>
                <a:latin typeface="docs-Century Gothic"/>
              </a:rPr>
              <a:t>amiga</a:t>
            </a:r>
            <a:r>
              <a:rPr lang="es-ES" b="0" i="0" u="none" strike="noStrike" dirty="0">
                <a:solidFill>
                  <a:srgbClr val="FF0000"/>
                </a:solidFill>
                <a:effectLst/>
                <a:latin typeface="docs-Century Gothic"/>
              </a:rPr>
              <a:t> [210]  </a:t>
            </a:r>
            <a:r>
              <a:rPr lang="es-ES" b="1" i="0" u="none" strike="noStrike" dirty="0">
                <a:solidFill>
                  <a:srgbClr val="FF0000"/>
                </a:solidFill>
                <a:effectLst/>
                <a:latin typeface="docs-Century Gothic"/>
              </a:rPr>
              <a:t>bicicleta</a:t>
            </a:r>
            <a:r>
              <a:rPr lang="es-ES" b="0" i="0" u="none" strike="noStrike" dirty="0">
                <a:solidFill>
                  <a:srgbClr val="FF0000"/>
                </a:solidFill>
                <a:effectLst/>
                <a:latin typeface="docs-Century Gothic"/>
              </a:rPr>
              <a:t> [3684] </a:t>
            </a:r>
            <a:r>
              <a:rPr lang="es-ES" b="1" i="0" u="none" strike="noStrike" dirty="0">
                <a:solidFill>
                  <a:srgbClr val="FF0000"/>
                </a:solidFill>
                <a:effectLst/>
                <a:latin typeface="docs-Century Gothic"/>
              </a:rPr>
              <a:t>cama</a:t>
            </a:r>
            <a:r>
              <a:rPr lang="es-ES" b="0" i="0" u="none" strike="noStrike" dirty="0">
                <a:solidFill>
                  <a:srgbClr val="FF0000"/>
                </a:solidFill>
                <a:effectLst/>
                <a:latin typeface="docs-Century Gothic"/>
              </a:rPr>
              <a:t> [609]</a:t>
            </a:r>
            <a:r>
              <a:rPr lang="es-ES" b="1" i="0" u="none" strike="noStrike" dirty="0">
                <a:solidFill>
                  <a:srgbClr val="FF0000"/>
                </a:solidFill>
                <a:effectLst/>
                <a:latin typeface="docs-Century Gothic"/>
              </a:rPr>
              <a:t> gato </a:t>
            </a:r>
            <a:r>
              <a:rPr lang="es-ES" b="0" i="0" u="none" strike="noStrike" dirty="0">
                <a:solidFill>
                  <a:srgbClr val="FF0000"/>
                </a:solidFill>
                <a:effectLst/>
                <a:latin typeface="docs-Century Gothic"/>
              </a:rPr>
              <a:t>[1728] </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0" dirty="0"/>
              <a:t>la [1] </a:t>
            </a:r>
            <a:r>
              <a:rPr lang="en-GB" sz="1800" b="0" dirty="0" err="1"/>
              <a:t>espalda</a:t>
            </a:r>
            <a:r>
              <a:rPr lang="en-GB" sz="1800" b="0" dirty="0"/>
              <a:t> [942]</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[2/6]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Tengo una pelota y una </a:t>
            </a:r>
            <a:r>
              <a:rPr lang="en-GB" sz="1200" b="0" kern="1200" dirty="0" err="1">
                <a:solidFill>
                  <a:schemeClr val="tx1"/>
                </a:solidFill>
                <a:effectLst/>
                <a:latin typeface="+mn-lt"/>
                <a:ea typeface="+mn-ea"/>
                <a:cs typeface="+mn-cs"/>
              </a:rPr>
              <a:t>bicicleta</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517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[3/6]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Tiene un </a:t>
            </a:r>
            <a:r>
              <a:rPr lang="en-GB" sz="1200" b="0" kern="1200" dirty="0" err="1">
                <a:solidFill>
                  <a:schemeClr val="tx1"/>
                </a:solidFill>
                <a:effectLst/>
                <a:latin typeface="+mn-lt"/>
                <a:ea typeface="+mn-ea"/>
                <a:cs typeface="+mn-cs"/>
              </a:rPr>
              <a:t>cuaderno</a:t>
            </a:r>
            <a:r>
              <a:rPr lang="en-GB" sz="1200" b="0" kern="1200" dirty="0">
                <a:solidFill>
                  <a:schemeClr val="tx1"/>
                </a:solidFill>
                <a:effectLst/>
                <a:latin typeface="+mn-lt"/>
                <a:ea typeface="+mn-ea"/>
                <a:cs typeface="+mn-cs"/>
              </a:rPr>
              <a:t> y un </a:t>
            </a:r>
            <a:r>
              <a:rPr lang="en-GB" sz="1200" b="0" kern="1200" dirty="0" err="1">
                <a:solidFill>
                  <a:schemeClr val="tx1"/>
                </a:solidFill>
                <a:effectLst/>
                <a:latin typeface="+mn-lt"/>
                <a:ea typeface="+mn-ea"/>
                <a:cs typeface="+mn-cs"/>
              </a:rPr>
              <a:t>bolígrafo</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470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[4/6]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Rubén </a:t>
            </a:r>
            <a:r>
              <a:rPr lang="en-GB" sz="1200" b="0" kern="1200" dirty="0" err="1">
                <a:solidFill>
                  <a:schemeClr val="tx1"/>
                </a:solidFill>
                <a:effectLst/>
                <a:latin typeface="+mn-lt"/>
                <a:ea typeface="+mn-ea"/>
                <a:cs typeface="+mn-cs"/>
              </a:rPr>
              <a:t>tiene</a:t>
            </a:r>
            <a:r>
              <a:rPr lang="en-GB" sz="1200" b="0" kern="1200" dirty="0">
                <a:solidFill>
                  <a:schemeClr val="tx1"/>
                </a:solidFill>
                <a:effectLst/>
                <a:latin typeface="+mn-lt"/>
                <a:ea typeface="+mn-ea"/>
                <a:cs typeface="+mn-cs"/>
              </a:rPr>
              <a:t> una amiga y un </a:t>
            </a:r>
            <a:r>
              <a:rPr lang="en-GB" sz="1200" b="0" kern="1200" dirty="0" err="1">
                <a:solidFill>
                  <a:schemeClr val="tx1"/>
                </a:solidFill>
                <a:effectLst/>
                <a:latin typeface="+mn-lt"/>
                <a:ea typeface="+mn-ea"/>
                <a:cs typeface="+mn-cs"/>
              </a:rPr>
              <a:t>gato</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233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[5/6]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Santi </a:t>
            </a:r>
            <a:r>
              <a:rPr lang="en-GB" sz="1200" b="0" kern="1200" dirty="0" err="1">
                <a:solidFill>
                  <a:schemeClr val="tx1"/>
                </a:solidFill>
                <a:effectLst/>
                <a:latin typeface="+mn-lt"/>
                <a:ea typeface="+mn-ea"/>
                <a:cs typeface="+mn-cs"/>
              </a:rPr>
              <a:t>tiene</a:t>
            </a:r>
            <a:r>
              <a:rPr lang="en-GB" sz="1200" b="0" kern="1200" dirty="0">
                <a:solidFill>
                  <a:schemeClr val="tx1"/>
                </a:solidFill>
                <a:effectLst/>
                <a:latin typeface="+mn-lt"/>
                <a:ea typeface="+mn-ea"/>
                <a:cs typeface="+mn-cs"/>
              </a:rPr>
              <a:t> una pelota y </a:t>
            </a:r>
            <a:r>
              <a:rPr lang="en-GB" sz="1200" b="0" kern="1200" dirty="0" err="1">
                <a:solidFill>
                  <a:schemeClr val="tx1"/>
                </a:solidFill>
                <a:effectLst/>
                <a:latin typeface="+mn-lt"/>
                <a:ea typeface="+mn-ea"/>
                <a:cs typeface="+mn-cs"/>
              </a:rPr>
              <a:t>Manchita</a:t>
            </a:r>
            <a:r>
              <a:rPr lang="en-GB" sz="1200" b="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tiene</a:t>
            </a:r>
            <a:r>
              <a:rPr lang="en-GB" sz="1200" b="0" kern="1200" dirty="0">
                <a:solidFill>
                  <a:schemeClr val="tx1"/>
                </a:solidFill>
                <a:effectLst/>
                <a:latin typeface="+mn-lt"/>
                <a:ea typeface="+mn-ea"/>
                <a:cs typeface="+mn-cs"/>
              </a:rPr>
              <a:t> una </a:t>
            </a:r>
            <a:r>
              <a:rPr lang="en-GB" sz="1200" b="0" kern="1200" dirty="0" err="1">
                <a:solidFill>
                  <a:schemeClr val="tx1"/>
                </a:solidFill>
                <a:effectLst/>
                <a:latin typeface="+mn-lt"/>
                <a:ea typeface="+mn-ea"/>
                <a:cs typeface="+mn-cs"/>
              </a:rPr>
              <a:t>cama</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025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[6/6]</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Tengo una </a:t>
            </a:r>
            <a:r>
              <a:rPr lang="en-GB" sz="1200" b="0" kern="1200" dirty="0" err="1">
                <a:solidFill>
                  <a:schemeClr val="tx1"/>
                </a:solidFill>
                <a:effectLst/>
                <a:latin typeface="+mn-lt"/>
                <a:ea typeface="+mn-ea"/>
                <a:cs typeface="+mn-cs"/>
              </a:rPr>
              <a:t>cámara</a:t>
            </a:r>
            <a:r>
              <a:rPr lang="en-GB" sz="1200" b="0" kern="1200" dirty="0">
                <a:solidFill>
                  <a:schemeClr val="tx1"/>
                </a:solidFill>
                <a:effectLst/>
                <a:latin typeface="+mn-lt"/>
                <a:ea typeface="+mn-ea"/>
                <a:cs typeface="+mn-cs"/>
              </a:rPr>
              <a:t>, un </a:t>
            </a:r>
            <a:r>
              <a:rPr lang="en-GB" sz="1200" b="0" kern="1200" dirty="0" err="1">
                <a:solidFill>
                  <a:schemeClr val="tx1"/>
                </a:solidFill>
                <a:effectLst/>
                <a:latin typeface="+mn-lt"/>
                <a:ea typeface="+mn-ea"/>
                <a:cs typeface="+mn-cs"/>
              </a:rPr>
              <a:t>teléfono</a:t>
            </a:r>
            <a:r>
              <a:rPr lang="en-GB" sz="1200" b="0" kern="1200" dirty="0">
                <a:solidFill>
                  <a:schemeClr val="tx1"/>
                </a:solidFill>
                <a:effectLst/>
                <a:latin typeface="+mn-lt"/>
                <a:ea typeface="+mn-ea"/>
                <a:cs typeface="+mn-cs"/>
              </a:rPr>
              <a:t> y una mochila.</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637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Do before follow up 5</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knowledge about </a:t>
            </a:r>
            <a:r>
              <a:rPr lang="en-GB" b="0" i="1" dirty="0" err="1"/>
              <a:t>tener</a:t>
            </a:r>
            <a:r>
              <a:rPr lang="en-GB" b="0" i="1" dirty="0"/>
              <a:t> </a:t>
            </a:r>
            <a:r>
              <a:rPr lang="en-GB" b="0" dirty="0"/>
              <a:t>and draw attention to the multiple translations of </a:t>
            </a:r>
            <a:r>
              <a:rPr lang="en-GB" b="0" i="1" dirty="0" err="1"/>
              <a:t>tiene</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paced animations to present the new knowledge.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correctly use ‘</a:t>
            </a:r>
            <a:r>
              <a:rPr lang="en-GB" b="0" dirty="0" err="1"/>
              <a:t>tengo</a:t>
            </a:r>
            <a:r>
              <a:rPr lang="en-GB" b="0" dirty="0"/>
              <a:t>’ &amp; ‘</a:t>
            </a:r>
            <a:r>
              <a:rPr lang="en-GB" b="0" dirty="0" err="1"/>
              <a:t>tiene</a:t>
            </a:r>
            <a:r>
              <a:rPr lang="en-GB" b="0" dirty="0"/>
              <a:t>’  ‘un’ and ‘una’ in written production.</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dirty="0"/>
          </a:p>
          <a:p>
            <a:pPr marL="228600" lvl="0" indent="-228600" algn="l" rtl="0">
              <a:spcBef>
                <a:spcPts val="0"/>
              </a:spcBef>
              <a:spcAft>
                <a:spcPts val="0"/>
              </a:spcAft>
              <a:buAutoNum type="arabicPeriod"/>
            </a:pPr>
            <a:r>
              <a:rPr lang="en-GB" b="0" dirty="0"/>
              <a:t>Tell pupils to translate the sentences using the vocabulary from the lesson. They can use the words in the frame to support their writing but will have to think carefully about translating ‘I have’ and ‘s/he has’, as well as a /an.</a:t>
            </a:r>
          </a:p>
          <a:p>
            <a:pPr marL="228600" lvl="0" indent="-228600" algn="l" rtl="0">
              <a:spcBef>
                <a:spcPts val="0"/>
              </a:spcBef>
              <a:spcAft>
                <a:spcPts val="0"/>
              </a:spcAft>
              <a:buAutoNum type="arabicPeriod"/>
            </a:pPr>
            <a:r>
              <a:rPr lang="en-GB" b="0" dirty="0"/>
              <a:t>Click to bring up reminder about a / an.</a:t>
            </a:r>
          </a:p>
          <a:p>
            <a:pPr marL="228600" lvl="0" indent="-228600" algn="l" rtl="0">
              <a:spcBef>
                <a:spcPts val="0"/>
              </a:spcBef>
              <a:spcAft>
                <a:spcPts val="0"/>
              </a:spcAft>
              <a:buAutoNum type="arabicPeriod"/>
            </a:pPr>
            <a:r>
              <a:rPr lang="en-GB" b="0" dirty="0"/>
              <a:t>Click to bring up reminder about punctuation and capital letters.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380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98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041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[ci] in contrast with [ca] [co] [cu] and practise SSC [ci] in a read aloud task. </a:t>
            </a:r>
            <a:br>
              <a:rPr lang="en-GB" b="0" dirty="0"/>
            </a:b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tick and/or write the correct sound </a:t>
            </a:r>
            <a:r>
              <a:rPr lang="en-GB" b="0" dirty="0"/>
              <a:t>[ca] [co] [cu] [ci]</a:t>
            </a:r>
          </a:p>
          <a:p>
            <a:pPr marL="0" lvl="0" indent="0" algn="l" rtl="0">
              <a:spcBef>
                <a:spcPts val="0"/>
              </a:spcBef>
              <a:spcAft>
                <a:spcPts val="0"/>
              </a:spcAft>
              <a:buNone/>
            </a:pPr>
            <a:r>
              <a:rPr lang="en-GB" dirty="0"/>
              <a:t>4.   Click to bring up Part B and read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Partner A writes down 4 words from the 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6.   P</a:t>
            </a:r>
            <a:r>
              <a:rPr lang="en-GB" baseline="0" dirty="0"/>
              <a:t>artner B continues to face the board.  Partner A, with their finger, writes the four chosen words on Partner B’s back. Partner B says the word as soon as s/he recognises it. Partner A can award 1 point for correctly getting the word and 1 for correct pronunciation.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7. </a:t>
            </a:r>
            <a:r>
              <a:rPr lang="en-GB" baseline="0" dirty="0"/>
              <a:t>Partner then swap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Teachers circulate to listen to pupils’ pronunciation and praise/correct as necessary.</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a:t>
            </a:r>
            <a:br>
              <a:rPr lang="en-GB" dirty="0"/>
            </a:br>
            <a:r>
              <a:rPr lang="en-GB" dirty="0"/>
              <a:t>[EJ] </a:t>
            </a:r>
            <a:r>
              <a:rPr lang="en-GB" dirty="0" err="1"/>
              <a:t>cima</a:t>
            </a:r>
            <a:endParaRPr lang="en-GB" dirty="0"/>
          </a:p>
          <a:p>
            <a:pPr marL="0" lvl="0" indent="0" algn="l" rtl="0">
              <a:spcBef>
                <a:spcPts val="0"/>
              </a:spcBef>
              <a:spcAft>
                <a:spcPts val="0"/>
              </a:spcAft>
              <a:buNone/>
            </a:pPr>
            <a:r>
              <a:rPr lang="en-GB" dirty="0"/>
              <a:t>[1] </a:t>
            </a:r>
            <a:r>
              <a:rPr lang="en-GB" dirty="0" err="1"/>
              <a:t>cocina</a:t>
            </a:r>
            <a:endParaRPr lang="en-GB" dirty="0"/>
          </a:p>
          <a:p>
            <a:pPr marL="0" lvl="0" indent="0" algn="l" rtl="0">
              <a:spcBef>
                <a:spcPts val="0"/>
              </a:spcBef>
              <a:spcAft>
                <a:spcPts val="0"/>
              </a:spcAft>
              <a:buNone/>
            </a:pPr>
            <a:r>
              <a:rPr lang="en-GB" dirty="0"/>
              <a:t>[2] </a:t>
            </a:r>
            <a:r>
              <a:rPr lang="en-GB" dirty="0" err="1"/>
              <a:t>cien</a:t>
            </a:r>
            <a:endParaRPr lang="en-GB" dirty="0"/>
          </a:p>
          <a:p>
            <a:pPr marL="0" lvl="0" indent="0" algn="l" rtl="0">
              <a:spcBef>
                <a:spcPts val="0"/>
              </a:spcBef>
              <a:spcAft>
                <a:spcPts val="0"/>
              </a:spcAft>
              <a:buNone/>
            </a:pPr>
            <a:r>
              <a:rPr lang="en-GB" dirty="0"/>
              <a:t>[3] cucaracha</a:t>
            </a:r>
            <a:br>
              <a:rPr lang="en-GB" dirty="0"/>
            </a:br>
            <a:r>
              <a:rPr lang="en-GB" dirty="0"/>
              <a:t>[4] </a:t>
            </a:r>
            <a:r>
              <a:rPr lang="en-GB" dirty="0" err="1"/>
              <a:t>cama</a:t>
            </a:r>
            <a:endParaRPr lang="en-GB" dirty="0"/>
          </a:p>
          <a:p>
            <a:pPr marL="0" lvl="0" indent="0" algn="l" rtl="0">
              <a:spcBef>
                <a:spcPts val="0"/>
              </a:spcBef>
              <a:spcAft>
                <a:spcPts val="0"/>
              </a:spcAft>
              <a:buNone/>
            </a:pPr>
            <a:r>
              <a:rPr lang="en-GB" dirty="0"/>
              <a:t>[5] piscina</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rtl="0">
              <a:lnSpc>
                <a:spcPct val="100000"/>
              </a:lnSpc>
              <a:spcBef>
                <a:spcPts val="0"/>
              </a:spcBef>
              <a:spcAft>
                <a:spcPts val="0"/>
              </a:spcAft>
              <a:buClr>
                <a:schemeClr val="dk1"/>
              </a:buClr>
              <a:buSzPts val="1200"/>
              <a:buFont typeface="Calibri"/>
              <a:buNone/>
            </a:pPr>
            <a:r>
              <a:rPr lang="en-GB" sz="1800" b="1" dirty="0"/>
              <a:t>la</a:t>
            </a:r>
            <a:r>
              <a:rPr lang="en-GB" sz="1800" b="0" dirty="0"/>
              <a:t> [1] </a:t>
            </a:r>
            <a:r>
              <a:rPr lang="en-GB" sz="1800" b="1" dirty="0" err="1"/>
              <a:t>espalda</a:t>
            </a:r>
            <a:r>
              <a:rPr lang="en-GB" sz="1800" b="0" dirty="0"/>
              <a:t> [942]</a:t>
            </a:r>
          </a:p>
          <a:p>
            <a:pPr marL="0" marR="0" lvl="0" indent="0" algn="l" rtl="0">
              <a:lnSpc>
                <a:spcPct val="100000"/>
              </a:lnSpc>
              <a:spcBef>
                <a:spcPts val="0"/>
              </a:spcBef>
              <a:spcAft>
                <a:spcPts val="0"/>
              </a:spcAft>
              <a:buClr>
                <a:schemeClr val="dk1"/>
              </a:buClr>
              <a:buSzPts val="1200"/>
              <a:buFont typeface="Calibri"/>
              <a:buNone/>
            </a:pPr>
            <a:r>
              <a:rPr lang="en-GB" sz="1800" b="0" dirty="0">
                <a:effectLst/>
                <a:latin typeface="Calibri" panose="020F0502020204030204" pitchFamily="34" charset="0"/>
                <a:ea typeface="Calibri" panose="020F0502020204030204" pitchFamily="34" charset="0"/>
              </a:rPr>
              <a:t>S</a:t>
            </a:r>
            <a:r>
              <a:rPr lang="en-GB" sz="1200" dirty="0">
                <a:effectLst/>
                <a:latin typeface="Calibri" panose="020F0502020204030204" pitchFamily="34" charset="0"/>
                <a:ea typeface="Calibri" panose="020F0502020204030204" pitchFamily="34" charset="0"/>
              </a:rPr>
              <a:t>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Aim: </a:t>
            </a:r>
            <a:r>
              <a:rPr lang="en-GB" b="0" dirty="0"/>
              <a:t>to practise written comprehension of new vocabulary and its correct association with the appropriate indefinite article (word for ‘a/an’).</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 in Spanish.</a:t>
            </a:r>
            <a:endParaRPr lang="en-GB" dirty="0"/>
          </a:p>
          <a:p>
            <a:pPr marL="0" lvl="0" indent="0" algn="l" rtl="0">
              <a:spcBef>
                <a:spcPts val="0"/>
              </a:spcBef>
              <a:spcAft>
                <a:spcPts val="0"/>
              </a:spcAft>
              <a:buNone/>
            </a:pPr>
            <a:r>
              <a:rPr lang="en-GB" b="0" dirty="0"/>
              <a:t>2. Pupils to identify the gender of the nouns (all nouns introduced in week 9 or 10) and write down the words in the correct column.</a:t>
            </a:r>
          </a:p>
          <a:p>
            <a:pPr marL="0" lvl="0" indent="0" algn="l" rtl="0">
              <a:spcBef>
                <a:spcPts val="0"/>
              </a:spcBef>
              <a:spcAft>
                <a:spcPts val="0"/>
              </a:spcAft>
              <a:buNone/>
            </a:pPr>
            <a:r>
              <a:rPr lang="en-GB" b="0" dirty="0"/>
              <a:t>3. Answers appear on click in the order the words are listed (top left to right) to allow individual pupils to volunteer answers. </a:t>
            </a:r>
            <a:br>
              <a:rPr lang="en-GB" b="0" dirty="0"/>
            </a:br>
            <a:r>
              <a:rPr lang="en-GB" b="0" dirty="0"/>
              <a:t>4. Teacher to elicit English word meanings (or numbers, if known in Spanish) and click to reveal correct answers.</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a:t>
            </a:r>
            <a:r>
              <a:rPr lang="en-GB" b="0" dirty="0"/>
              <a:t>1/5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the verbs ‘</a:t>
            </a:r>
            <a:r>
              <a:rPr lang="en-GB" b="0" dirty="0" err="1"/>
              <a:t>tengo</a:t>
            </a:r>
            <a:r>
              <a:rPr lang="en-GB" b="0" dirty="0"/>
              <a:t>’ &amp; ‘</a:t>
            </a:r>
            <a:r>
              <a:rPr lang="en-GB" b="0" dirty="0" err="1"/>
              <a:t>tiene</a:t>
            </a:r>
            <a:r>
              <a:rPr lang="en-GB" b="0" dirty="0"/>
              <a:t>’ and process the person of the verb they refer to. To then practise processing the meaning of both the newly introduced and revisited vocabulary.</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The following instructions apply to the next 5 slides.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this is a delayed dictation activity. They will hear a sentence out loud twice and they will have to retain that sentence in their working memory (picturing it in their heads!) for 3 seconds.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Note: they can choose to use the help on the board or turn away to do the full sentence without looking – encourage pupils to choose their own level of challenge.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the audio button to hear the audio. Click to start timer once you’ve played the sentence twice.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Once the time is up, the instruction ‘escribe’ will come up and they need to write the whole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verb, again to show its meaning, and again to show the vocabulary meanings.</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8855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2/5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8367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Slide 3/5</a:t>
            </a: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867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Slide 4/5</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3870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Slide 5/5</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8208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a:t>
            </a:r>
            <a:r>
              <a:rPr lang="en-GB" b="0" baseline="0" dirty="0"/>
              <a:t>practise oral sentence building, deciding between the target features of </a:t>
            </a:r>
            <a:r>
              <a:rPr lang="en-GB" b="0" baseline="0" dirty="0" err="1"/>
              <a:t>tengo</a:t>
            </a:r>
            <a:r>
              <a:rPr lang="en-GB" b="0" baseline="0" dirty="0"/>
              <a:t> and </a:t>
            </a:r>
            <a:r>
              <a:rPr lang="en-GB" b="0" baseline="0" dirty="0" err="1"/>
              <a:t>tiene</a:t>
            </a:r>
            <a:r>
              <a:rPr lang="en-GB" b="0" baseline="0" dirty="0"/>
              <a:t>, un and una, and different vocabulary from this week.</a:t>
            </a:r>
          </a:p>
          <a:p>
            <a:pPr marL="0" marR="0" lvl="0" indent="0" algn="l" rtl="0">
              <a:lnSpc>
                <a:spcPct val="100000"/>
              </a:lnSpc>
              <a:spcBef>
                <a:spcPts val="0"/>
              </a:spcBef>
              <a:spcAft>
                <a:spcPts val="0"/>
              </a:spcAft>
              <a:buClr>
                <a:schemeClr val="dk1"/>
              </a:buClr>
              <a:buSzPts val="1200"/>
              <a:buFont typeface="Calibri"/>
              <a:buNone/>
            </a:pPr>
            <a:endParaRPr lang="en-GB" b="1" dirty="0"/>
          </a:p>
          <a:p>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br>
              <a:rPr lang="en-GB" dirty="0"/>
            </a:br>
            <a:br>
              <a:rPr lang="en-GB" dirty="0"/>
            </a:br>
            <a:r>
              <a:rPr lang="en-GB" b="1" dirty="0"/>
              <a:t>Answer:</a:t>
            </a:r>
            <a:br>
              <a:rPr lang="en-GB" dirty="0"/>
            </a:br>
            <a:r>
              <a:rPr lang="en-GB" sz="1200" b="0" kern="1200" dirty="0">
                <a:solidFill>
                  <a:schemeClr val="tx1"/>
                </a:solidFill>
                <a:effectLst/>
                <a:latin typeface="+mn-lt"/>
                <a:ea typeface="+mn-ea"/>
                <a:cs typeface="+mn-cs"/>
              </a:rPr>
              <a:t>Tengo una </a:t>
            </a:r>
            <a:r>
              <a:rPr lang="en-GB" sz="1200" b="0" kern="1200" dirty="0" err="1">
                <a:solidFill>
                  <a:schemeClr val="tx1"/>
                </a:solidFill>
                <a:effectLst/>
                <a:latin typeface="+mn-lt"/>
                <a:ea typeface="+mn-ea"/>
                <a:cs typeface="+mn-cs"/>
              </a:rPr>
              <a:t>fruta</a:t>
            </a:r>
            <a:r>
              <a:rPr lang="en-GB" sz="1200" b="0" kern="1200" dirty="0">
                <a:solidFill>
                  <a:schemeClr val="tx1"/>
                </a:solidFill>
                <a:effectLst/>
                <a:latin typeface="+mn-lt"/>
                <a:ea typeface="+mn-ea"/>
                <a:cs typeface="+mn-cs"/>
              </a:rPr>
              <a:t> y un </a:t>
            </a:r>
            <a:r>
              <a:rPr lang="en-GB" sz="1200" b="0" kern="1200" dirty="0" err="1">
                <a:solidFill>
                  <a:schemeClr val="tx1"/>
                </a:solidFill>
                <a:effectLst/>
                <a:latin typeface="+mn-lt"/>
                <a:ea typeface="+mn-ea"/>
                <a:cs typeface="+mn-cs"/>
              </a:rPr>
              <a:t>teléfono</a:t>
            </a:r>
            <a:r>
              <a:rPr lang="en-GB" sz="1200" b="0" kern="1200" dirty="0">
                <a:solidFill>
                  <a:schemeClr val="tx1"/>
                </a:solidFill>
                <a:effectLst/>
                <a:latin typeface="+mn-lt"/>
                <a:ea typeface="+mn-ea"/>
                <a:cs typeface="+mn-cs"/>
              </a:rPr>
              <a:t>.</a:t>
            </a:r>
            <a:endParaRPr lang="en-GB" b="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8D37-603D-49A0-857F-3242FB1AF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A9F840-9721-4389-851A-1E0C08B0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D636C-A1D0-4A56-9B71-1F02F018B5A0}"/>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5" name="Footer Placeholder 4">
            <a:extLst>
              <a:ext uri="{FF2B5EF4-FFF2-40B4-BE49-F238E27FC236}">
                <a16:creationId xmlns:a16="http://schemas.microsoft.com/office/drawing/2014/main" id="{5275CC66-DBE2-4C88-8DA5-A67C914CD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63C5B5-5843-48C8-A511-71A42FD8F80A}"/>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63862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3030-056F-4CA2-B889-F44E86EAD3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CD951-8844-4B8F-95B5-AD31DED9E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88D19-8542-42B3-B9D9-3A5EE22B3877}"/>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5" name="Footer Placeholder 4">
            <a:extLst>
              <a:ext uri="{FF2B5EF4-FFF2-40B4-BE49-F238E27FC236}">
                <a16:creationId xmlns:a16="http://schemas.microsoft.com/office/drawing/2014/main" id="{AC6065A8-B964-4AB7-807A-8F178D106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CE0C0-38C4-46CB-AB22-A1199340927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17667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357C8-099F-4971-BBE1-E36E11B989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3D8BBC-BB73-479F-B71E-E0804DB4A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40CA46-2728-4434-ACA1-B8A0EB0DF2F6}"/>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5" name="Footer Placeholder 4">
            <a:extLst>
              <a:ext uri="{FF2B5EF4-FFF2-40B4-BE49-F238E27FC236}">
                <a16:creationId xmlns:a16="http://schemas.microsoft.com/office/drawing/2014/main" id="{26FA9C9A-A2AF-4CB5-85B6-9A6A1618E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593BC-E9A2-47E8-96CD-C0029337348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08993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E5A6-D2CE-4BF5-92C3-183176A25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7ADBB-726B-4CAA-A7BC-4306C6D27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9499B-B6A1-4E86-8EE6-17F5C2B7CBB4}"/>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5" name="Footer Placeholder 4">
            <a:extLst>
              <a:ext uri="{FF2B5EF4-FFF2-40B4-BE49-F238E27FC236}">
                <a16:creationId xmlns:a16="http://schemas.microsoft.com/office/drawing/2014/main" id="{E2832325-840D-4098-B49C-374DFE08C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9D694-57E2-4CCC-A98A-B79D9C46CF3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83559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4F92-DF01-4B13-B6B2-40A51BFCA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193C5C-B3C6-4834-8F0C-EFDCBEC1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57ADE-6C32-452B-8B0A-B169F177CD33}"/>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5" name="Footer Placeholder 4">
            <a:extLst>
              <a:ext uri="{FF2B5EF4-FFF2-40B4-BE49-F238E27FC236}">
                <a16:creationId xmlns:a16="http://schemas.microsoft.com/office/drawing/2014/main" id="{70C10788-A1F0-479C-92BB-9FFDDD241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85B4CB-7C63-47C4-9BF7-F3123EFF66A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7056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B9A7-0185-49CB-9E08-515BE69DEE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0A026C-9F39-40A3-A216-0A63AC44F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5AC6F-E63C-4EE9-AD82-F83832101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C4FA3E-7D96-4BF5-A798-3BF74D00842C}"/>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6" name="Footer Placeholder 5">
            <a:extLst>
              <a:ext uri="{FF2B5EF4-FFF2-40B4-BE49-F238E27FC236}">
                <a16:creationId xmlns:a16="http://schemas.microsoft.com/office/drawing/2014/main" id="{31175A78-EE8D-46BB-B783-13FFA5F5AF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16AD3-410A-428C-B6F9-147311253F1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37643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EDB4-5814-49CC-A5AE-B0E008EA9F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9D7F2-C7AE-4356-A653-9B542EE38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0FAA0-911F-4568-B8B5-55AB80726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21F262-1B51-45B9-8399-208FFEDBA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55254-46DE-4AFF-A707-A54CC34AA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19AED8-415F-4BE3-BA25-8EC9C7559761}"/>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8" name="Footer Placeholder 7">
            <a:extLst>
              <a:ext uri="{FF2B5EF4-FFF2-40B4-BE49-F238E27FC236}">
                <a16:creationId xmlns:a16="http://schemas.microsoft.com/office/drawing/2014/main" id="{741AB0B4-05D6-42F3-A8FB-B25D9EFBE6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3E4FC4-98B7-42FC-BBE8-A00856B1D2F7}"/>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7912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7FB4-CD2B-4E29-98D9-8695F9289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023075-E0C5-4C09-ACE8-D77B1FE12571}"/>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4" name="Footer Placeholder 3">
            <a:extLst>
              <a:ext uri="{FF2B5EF4-FFF2-40B4-BE49-F238E27FC236}">
                <a16:creationId xmlns:a16="http://schemas.microsoft.com/office/drawing/2014/main" id="{775A0990-4CAA-45FE-A0E2-713C48FA3E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5FDFC-B093-4D1F-B27F-66F27AF77938}"/>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0202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9442C-B3A7-4CC7-8524-562C4CFC55D6}"/>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3" name="Footer Placeholder 2">
            <a:extLst>
              <a:ext uri="{FF2B5EF4-FFF2-40B4-BE49-F238E27FC236}">
                <a16:creationId xmlns:a16="http://schemas.microsoft.com/office/drawing/2014/main" id="{972EDA86-EA15-4AE6-A433-2978639F12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CC8EC8-5F5E-4BDB-8FA6-16154D77B1E4}"/>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286993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0B73-AAA0-4333-A8D1-FE58FB52F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5B3D3C-EC1F-46DC-BB6F-0C325C2BA2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BA26DA-1488-47F9-866E-D990691C6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AF8E3-13BF-4C49-8989-CBF76C2493AB}"/>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6" name="Footer Placeholder 5">
            <a:extLst>
              <a:ext uri="{FF2B5EF4-FFF2-40B4-BE49-F238E27FC236}">
                <a16:creationId xmlns:a16="http://schemas.microsoft.com/office/drawing/2014/main" id="{4F1280F9-F964-4A8B-AFCA-D4E52772C1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8C56BE-F10C-4422-B2A7-F8E646BF5EFD}"/>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15989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C287-8650-4707-B08B-2B48C6754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ED4375-D8F2-4321-BEB8-CDEC6ABE5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CDFC15-5237-4211-B037-87E734EC2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BFB14-A837-41CE-B17C-E7B9D7EFC4FB}"/>
              </a:ext>
            </a:extLst>
          </p:cNvPr>
          <p:cNvSpPr>
            <a:spLocks noGrp="1"/>
          </p:cNvSpPr>
          <p:nvPr>
            <p:ph type="dt" sz="half" idx="10"/>
          </p:nvPr>
        </p:nvSpPr>
        <p:spPr/>
        <p:txBody>
          <a:bodyPr/>
          <a:lstStyle/>
          <a:p>
            <a:fld id="{CC2D97DE-9BD9-4547-8418-C1C21AC53913}" type="datetimeFigureOut">
              <a:rPr lang="en-GB" smtClean="0"/>
              <a:t>30/06/2023</a:t>
            </a:fld>
            <a:endParaRPr lang="en-GB"/>
          </a:p>
        </p:txBody>
      </p:sp>
      <p:sp>
        <p:nvSpPr>
          <p:cNvPr id="6" name="Footer Placeholder 5">
            <a:extLst>
              <a:ext uri="{FF2B5EF4-FFF2-40B4-BE49-F238E27FC236}">
                <a16:creationId xmlns:a16="http://schemas.microsoft.com/office/drawing/2014/main" id="{0350D752-9FF4-43CA-BF3B-5A89DC15BE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BB3F8-33AE-457F-B872-219B87169DB5}"/>
              </a:ext>
            </a:extLst>
          </p:cNvPr>
          <p:cNvSpPr>
            <a:spLocks noGrp="1"/>
          </p:cNvSpPr>
          <p:nvPr>
            <p:ph type="sldNum" sz="quarter" idx="12"/>
          </p:nvPr>
        </p:nvSpPr>
        <p:spPr/>
        <p:txBody>
          <a:bodyPr/>
          <a:lstStyle/>
          <a:p>
            <a:fld id="{1E198BB6-D943-46C5-8FCC-BE88A64E64C8}" type="slidenum">
              <a:rPr lang="en-GB" smtClean="0"/>
              <a:t>‹#›</a:t>
            </a:fld>
            <a:endParaRPr lang="en-GB"/>
          </a:p>
        </p:txBody>
      </p:sp>
    </p:spTree>
    <p:extLst>
      <p:ext uri="{BB962C8B-B14F-4D97-AF65-F5344CB8AC3E}">
        <p14:creationId xmlns:p14="http://schemas.microsoft.com/office/powerpoint/2010/main" val="429483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904C5-72AE-454B-934C-B9303AE29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F5AF10-5EED-4360-8F28-9A4030C16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87411-EE83-4B0B-AF7D-B24E16180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D97DE-9BD9-4547-8418-C1C21AC53913}" type="datetimeFigureOut">
              <a:rPr lang="en-GB" smtClean="0"/>
              <a:t>30/06/2023</a:t>
            </a:fld>
            <a:endParaRPr lang="en-GB"/>
          </a:p>
        </p:txBody>
      </p:sp>
      <p:sp>
        <p:nvSpPr>
          <p:cNvPr id="5" name="Footer Placeholder 4">
            <a:extLst>
              <a:ext uri="{FF2B5EF4-FFF2-40B4-BE49-F238E27FC236}">
                <a16:creationId xmlns:a16="http://schemas.microsoft.com/office/drawing/2014/main" id="{E32A79E8-CE94-4C45-A5D8-CB6BE7B82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C8DF32-79AF-4DEA-B60E-D10F30EC5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98BB6-D943-46C5-8FCC-BE88A64E64C8}" type="slidenum">
              <a:rPr lang="en-GB" smtClean="0"/>
              <a:t>‹#›</a:t>
            </a:fld>
            <a:endParaRPr lang="en-GB"/>
          </a:p>
        </p:txBody>
      </p:sp>
    </p:spTree>
    <p:extLst>
      <p:ext uri="{BB962C8B-B14F-4D97-AF65-F5344CB8AC3E}">
        <p14:creationId xmlns:p14="http://schemas.microsoft.com/office/powerpoint/2010/main" val="409394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audio" Target="../media/audio3.wav"/><Relationship Id="rId12" Type="http://schemas.openxmlformats.org/officeDocument/2006/relationships/audio" Target="../media/audio7.wav"/><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image" Target="../media/image11.png"/><Relationship Id="rId5" Type="http://schemas.openxmlformats.org/officeDocument/2006/relationships/image" Target="../media/image10.png"/><Relationship Id="rId15" Type="http://schemas.openxmlformats.org/officeDocument/2006/relationships/image" Target="../media/image14.png"/><Relationship Id="rId10" Type="http://schemas.openxmlformats.org/officeDocument/2006/relationships/audio" Target="../media/audio6.wav"/><Relationship Id="rId19" Type="http://schemas.openxmlformats.org/officeDocument/2006/relationships/image" Target="../media/image18.svg"/><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7.gif"/><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audio" Target="../media/audio9.wav"/><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7.png"/><Relationship Id="rId5" Type="http://schemas.openxmlformats.org/officeDocument/2006/relationships/audio" Target="../media/audio8.wav"/><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2.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7.png"/><Relationship Id="rId3" Type="http://schemas.openxmlformats.org/officeDocument/2006/relationships/image" Target="../media/image27.png"/><Relationship Id="rId7" Type="http://schemas.openxmlformats.org/officeDocument/2006/relationships/audio" Target="../media/audio10.wav"/><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31.png"/><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audio" Target="../media/audio9.wav"/><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gif"/><Relationship Id="rId3" Type="http://schemas.openxmlformats.org/officeDocument/2006/relationships/image" Target="../media/image27.png"/><Relationship Id="rId7" Type="http://schemas.openxmlformats.org/officeDocument/2006/relationships/image" Target="../media/image18.svg"/><Relationship Id="rId12" Type="http://schemas.openxmlformats.org/officeDocument/2006/relationships/audio" Target="../media/audio9.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8.png"/><Relationship Id="rId5" Type="http://schemas.microsoft.com/office/2007/relationships/hdphoto" Target="../media/hdphoto2.wdp"/><Relationship Id="rId10" Type="http://schemas.openxmlformats.org/officeDocument/2006/relationships/audio" Target="../media/audio11.wav"/><Relationship Id="rId4" Type="http://schemas.openxmlformats.org/officeDocument/2006/relationships/image" Target="../media/image30.png"/><Relationship Id="rId9" Type="http://schemas.openxmlformats.org/officeDocument/2006/relationships/image" Target="../media/image19.png"/><Relationship Id="rId14" Type="http://schemas.openxmlformats.org/officeDocument/2006/relationships/image" Target="../media/image26.gif"/></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18.svg"/><Relationship Id="rId12" Type="http://schemas.openxmlformats.org/officeDocument/2006/relationships/audio" Target="../media/audio9.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8.png"/><Relationship Id="rId5" Type="http://schemas.microsoft.com/office/2007/relationships/hdphoto" Target="../media/hdphoto2.wdp"/><Relationship Id="rId10" Type="http://schemas.openxmlformats.org/officeDocument/2006/relationships/audio" Target="../media/audio12.wav"/><Relationship Id="rId4" Type="http://schemas.openxmlformats.org/officeDocument/2006/relationships/image" Target="../media/image30.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audio" Target="../media/audio9.wav"/><Relationship Id="rId5" Type="http://schemas.microsoft.com/office/2007/relationships/hdphoto" Target="../media/hdphoto2.wdp"/><Relationship Id="rId10"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audio" Target="../media/audio13.wav"/><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Saying what I and others have</a:t>
            </a:r>
            <a:endParaRPr lang="en-GB" dirty="0"/>
          </a:p>
        </p:txBody>
      </p:sp>
      <p:pic>
        <p:nvPicPr>
          <p:cNvPr id="3" name="Picture 2">
            <a:extLst>
              <a:ext uri="{FF2B5EF4-FFF2-40B4-BE49-F238E27FC236}">
                <a16:creationId xmlns:a16="http://schemas.microsoft.com/office/drawing/2014/main" id="{B6B1265F-82A4-6020-1427-BB144DD2DFAB}"/>
              </a:ext>
            </a:extLst>
          </p:cNvPr>
          <p:cNvPicPr>
            <a:picLocks noChangeAspect="1"/>
          </p:cNvPicPr>
          <p:nvPr/>
        </p:nvPicPr>
        <p:blipFill>
          <a:blip r:embed="rId4"/>
          <a:stretch>
            <a:fillRect/>
          </a:stretch>
        </p:blipFill>
        <p:spPr>
          <a:xfrm rot="244467">
            <a:off x="5448950" y="4900746"/>
            <a:ext cx="567447" cy="835310"/>
          </a:xfrm>
          <a:prstGeom prst="rect">
            <a:avLst/>
          </a:prstGeom>
        </p:spPr>
      </p:pic>
      <p:grpSp>
        <p:nvGrpSpPr>
          <p:cNvPr id="4" name="Group 3">
            <a:extLst>
              <a:ext uri="{FF2B5EF4-FFF2-40B4-BE49-F238E27FC236}">
                <a16:creationId xmlns:a16="http://schemas.microsoft.com/office/drawing/2014/main" id="{A521E1DE-9B2D-0604-2C2A-1AB8865F58C5}"/>
              </a:ext>
            </a:extLst>
          </p:cNvPr>
          <p:cNvGrpSpPr/>
          <p:nvPr/>
        </p:nvGrpSpPr>
        <p:grpSpPr>
          <a:xfrm flipH="1">
            <a:off x="1800007" y="2386032"/>
            <a:ext cx="3582140" cy="1956750"/>
            <a:chOff x="1745782" y="1966558"/>
            <a:chExt cx="2346244" cy="1372022"/>
          </a:xfrm>
        </p:grpSpPr>
        <p:pic>
          <p:nvPicPr>
            <p:cNvPr id="5" name="Picture 4" descr="Free Bubble Speech vector and picture">
              <a:extLst>
                <a:ext uri="{FF2B5EF4-FFF2-40B4-BE49-F238E27FC236}">
                  <a16:creationId xmlns:a16="http://schemas.microsoft.com/office/drawing/2014/main" id="{62B4E149-D6EF-7B91-9C5E-2D91237F3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678" y="1966558"/>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6AC886-E041-0D9F-6F7E-9C7E13F08DA4}"/>
                </a:ext>
              </a:extLst>
            </p:cNvPr>
            <p:cNvSpPr txBox="1"/>
            <p:nvPr/>
          </p:nvSpPr>
          <p:spPr>
            <a:xfrm>
              <a:off x="1745782" y="2121975"/>
              <a:ext cx="2346244" cy="92796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¿Qué </a:t>
              </a:r>
              <a:r>
                <a:rPr lang="en-GB" sz="4000" b="1" dirty="0" err="1">
                  <a:ln w="22225">
                    <a:solidFill>
                      <a:srgbClr val="156891"/>
                    </a:solidFill>
                    <a:prstDash val="solid"/>
                  </a:ln>
                  <a:solidFill>
                    <a:srgbClr val="94E3FE"/>
                  </a:solidFill>
                  <a:latin typeface="Jumble" panose="02000503000000020004" pitchFamily="2" charset="0"/>
                  <a:cs typeface="Dreaming Outloud Pro" panose="03050502040302030504" pitchFamily="66" charset="0"/>
                </a:rPr>
                <a:t>tiene</a:t>
              </a: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 </a:t>
              </a:r>
              <a:r>
                <a:rPr lang="en-GB" sz="4000" b="1" dirty="0" err="1">
                  <a:ln w="22225">
                    <a:solidFill>
                      <a:srgbClr val="156891"/>
                    </a:solidFill>
                    <a:prstDash val="solid"/>
                  </a:ln>
                  <a:solidFill>
                    <a:srgbClr val="94E3FE"/>
                  </a:solidFill>
                  <a:latin typeface="Jumble" panose="02000503000000020004" pitchFamily="2" charset="0"/>
                  <a:cs typeface="Dreaming Outloud Pro" panose="03050502040302030504" pitchFamily="66" charset="0"/>
                </a:rPr>
                <a:t>Ángela</a:t>
              </a:r>
              <a:r>
                <a:rPr lang="en-GB" sz="4000" b="1" dirty="0">
                  <a:ln w="22225">
                    <a:solidFill>
                      <a:srgbClr val="156891"/>
                    </a:solidFill>
                    <a:prstDash val="solid"/>
                  </a:ln>
                  <a:solidFill>
                    <a:srgbClr val="94E3FE"/>
                  </a:solidFill>
                  <a:latin typeface="Jumble" panose="02000503000000020004" pitchFamily="2" charset="0"/>
                  <a:cs typeface="Dreaming Outloud Pro" panose="03050502040302030504" pitchFamily="66" charset="0"/>
                </a:rPr>
                <a:t>?</a:t>
              </a:r>
            </a:p>
          </p:txBody>
        </p:sp>
      </p:grpSp>
      <p:pic>
        <p:nvPicPr>
          <p:cNvPr id="7" name="Picture 4" descr="Bicicleta, Pequeño, Vehículo, Ciclo">
            <a:extLst>
              <a:ext uri="{FF2B5EF4-FFF2-40B4-BE49-F238E27FC236}">
                <a16:creationId xmlns:a16="http://schemas.microsoft.com/office/drawing/2014/main" id="{33114D46-EE49-F218-8665-4AB566F6E4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6619" y="6350181"/>
            <a:ext cx="623508" cy="4828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80F3F31-2527-5C01-BF8E-E40FA7844298}"/>
              </a:ext>
            </a:extLst>
          </p:cNvPr>
          <p:cNvGrpSpPr/>
          <p:nvPr/>
        </p:nvGrpSpPr>
        <p:grpSpPr>
          <a:xfrm>
            <a:off x="5178102" y="5692990"/>
            <a:ext cx="1550820" cy="1035824"/>
            <a:chOff x="5178102" y="5692990"/>
            <a:chExt cx="1550820" cy="1035824"/>
          </a:xfrm>
        </p:grpSpPr>
        <p:pic>
          <p:nvPicPr>
            <p:cNvPr id="9" name="Picture 2" descr="Free notebook notepad paper illustration">
              <a:extLst>
                <a:ext uri="{FF2B5EF4-FFF2-40B4-BE49-F238E27FC236}">
                  <a16:creationId xmlns:a16="http://schemas.microsoft.com/office/drawing/2014/main" id="{3BFC717F-B65B-ABA7-945D-65A3AED72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34644">
              <a:off x="5178102" y="5692990"/>
              <a:ext cx="1269469" cy="871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E49131-8299-4ED2-AA3E-34DAAD481A84}"/>
                </a:ext>
              </a:extLst>
            </p:cNvPr>
            <p:cNvSpPr txBox="1"/>
            <p:nvPr/>
          </p:nvSpPr>
          <p:spPr>
            <a:xfrm rot="1436281">
              <a:off x="5824869" y="5938636"/>
              <a:ext cx="904053" cy="507831"/>
            </a:xfrm>
            <a:prstGeom prst="rect">
              <a:avLst/>
            </a:prstGeom>
            <a:noFill/>
          </p:spPr>
          <p:txBody>
            <a:bodyPr wrap="square" rtlCol="0">
              <a:spAutoFit/>
            </a:bodyPr>
            <a:lstStyle/>
            <a:p>
              <a:r>
                <a:rPr lang="en-GB" sz="800" dirty="0">
                  <a:solidFill>
                    <a:srgbClr val="002060"/>
                  </a:solidFill>
                  <a:latin typeface="squeaky chalk sound" pitchFamily="2" charset="0"/>
                </a:rPr>
                <a:t>Mi amiga </a:t>
              </a:r>
              <a:r>
                <a:rPr lang="en-GB" sz="800" dirty="0" err="1">
                  <a:solidFill>
                    <a:srgbClr val="002060"/>
                  </a:solidFill>
                  <a:latin typeface="Jumble" panose="02000503000000020004" pitchFamily="2" charset="0"/>
                </a:rPr>
                <a:t>Á</a:t>
              </a:r>
              <a:r>
                <a:rPr lang="en-GB" sz="800" dirty="0" err="1">
                  <a:solidFill>
                    <a:srgbClr val="002060"/>
                  </a:solidFill>
                  <a:latin typeface="squeaky chalk sound" pitchFamily="2" charset="0"/>
                </a:rPr>
                <a:t>ngela</a:t>
              </a:r>
              <a:r>
                <a:rPr lang="en-GB" sz="800" dirty="0">
                  <a:solidFill>
                    <a:srgbClr val="002060"/>
                  </a:solidFill>
                  <a:latin typeface="squeaky chalk sound" pitchFamily="2" charset="0"/>
                </a:rPr>
                <a:t> </a:t>
              </a:r>
            </a:p>
            <a:p>
              <a:pPr>
                <a:lnSpc>
                  <a:spcPct val="150000"/>
                </a:lnSpc>
              </a:pPr>
              <a:r>
                <a:rPr lang="en-GB" sz="800" dirty="0">
                  <a:solidFill>
                    <a:srgbClr val="002060"/>
                  </a:solidFill>
                  <a:latin typeface="squeaky chalk sound" pitchFamily="2" charset="0"/>
                </a:rPr>
                <a:t>💗</a:t>
              </a:r>
            </a:p>
          </p:txBody>
        </p:sp>
        <p:pic>
          <p:nvPicPr>
            <p:cNvPr id="11" name="Picture 6" descr="Cuna, Cama, Hospital, Paciente, Cuidado">
              <a:extLst>
                <a:ext uri="{FF2B5EF4-FFF2-40B4-BE49-F238E27FC236}">
                  <a16:creationId xmlns:a16="http://schemas.microsoft.com/office/drawing/2014/main" id="{142D8E32-72AF-3544-7BA5-7FE88CFED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58614">
              <a:off x="5777931" y="6391858"/>
              <a:ext cx="368841" cy="2518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oy, doll&#10;&#10;Description automatically generated">
              <a:extLst>
                <a:ext uri="{FF2B5EF4-FFF2-40B4-BE49-F238E27FC236}">
                  <a16:creationId xmlns:a16="http://schemas.microsoft.com/office/drawing/2014/main" id="{E53C0459-A167-578B-DC61-A1AA0AF93F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21747">
              <a:off x="6113455" y="6343237"/>
              <a:ext cx="164899" cy="385577"/>
            </a:xfrm>
            <a:prstGeom prst="rect">
              <a:avLst/>
            </a:prstGeom>
          </p:spPr>
        </p:pic>
      </p:grpSp>
      <p:pic>
        <p:nvPicPr>
          <p:cNvPr id="13" name="Picture 12" descr="A picture containing text, toy, doll, vector graphics&#10;&#10;Description automatically generated">
            <a:extLst>
              <a:ext uri="{FF2B5EF4-FFF2-40B4-BE49-F238E27FC236}">
                <a16:creationId xmlns:a16="http://schemas.microsoft.com/office/drawing/2014/main" id="{D1AA7774-B000-B5C6-A9D3-4B3C2F6316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268960" y="4552388"/>
            <a:ext cx="1213753" cy="2305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84421" y="1953662"/>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544197"/>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bolígrafo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182176"/>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478959" y="1533720"/>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8" y="4825350"/>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97410"/>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556891" y="3479056"/>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pelota</a:t>
            </a: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965991" y="277446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 have a </a:t>
            </a:r>
            <a:b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lang="en-GB" sz="3600" b="1" noProof="0" dirty="0">
                <a:solidFill>
                  <a:srgbClr val="FFFFFF"/>
                </a:solidFill>
                <a:latin typeface="Century Gothic" panose="020B0502020202020204" pitchFamily="34" charset="0"/>
              </a:rPr>
              <a:t>ball and a bicycle.</a:t>
            </a:r>
            <a:endPar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095961" y="1699314"/>
            <a:ext cx="170060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mochila</a:t>
            </a: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972388" y="2746856"/>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Tengo una pelota y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bicicleta</a:t>
            </a:r>
            <a:r>
              <a:rPr lang="en-GB" sz="3600" b="1" dirty="0">
                <a:solidFill>
                  <a:srgbClr val="FF0066"/>
                </a:solidFill>
                <a:latin typeface="Century Gothic" panose="020B0502020202020204" pitchFamily="34" charset="0"/>
              </a:rPr>
              <a: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951961"/>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42C15D37-444B-0497-EFFD-92BC49EA6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2E3488-18ED-027B-D0C7-078156456AF8}"/>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E8F46D3-7732-1AE5-0819-C103F2547E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6" name="Speech Bubble: Rectangle with Corners Rounded 5">
            <a:extLst>
              <a:ext uri="{FF2B5EF4-FFF2-40B4-BE49-F238E27FC236}">
                <a16:creationId xmlns:a16="http://schemas.microsoft.com/office/drawing/2014/main" id="{A925D076-9B90-5AF0-DDF8-2B6BF1B8F445}"/>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29ED8AC0-F4C1-BBF7-5A8B-83EB72F51AF4}"/>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2</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4342870E-14EC-CCC6-6461-2FA2FDA1F40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1B823E38-C7C2-2F5E-09F1-AC002BAFA902}"/>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DB59FDE5-D85E-EC30-FEE4-8039B2FF83AD}"/>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8D214B2D-C5AF-4979-6C19-D57E08EF370F}"/>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69451CD0-12FB-6180-24FE-B07207BA28F1}"/>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6D8415F9-0425-163A-BB81-0A1C36051E5F}"/>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E72BDEA1-9D04-2D35-31CD-953A9CB6857B}"/>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22992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6"/>
                                        </p:tgtEl>
                                        <p:attrNameLst>
                                          <p:attrName>ppt_w</p:attrName>
                                        </p:attrNameLst>
                                      </p:cBhvr>
                                      <p:tavLst>
                                        <p:tav tm="0">
                                          <p:val>
                                            <p:strVal val="ppt_w"/>
                                          </p:val>
                                        </p:tav>
                                        <p:tav tm="100000">
                                          <p:val>
                                            <p:fltVal val="0"/>
                                          </p:val>
                                        </p:tav>
                                      </p:tavLst>
                                    </p:anim>
                                    <p:anim calcmode="lin" valueType="num">
                                      <p:cBhvr>
                                        <p:cTn id="16" dur="500"/>
                                        <p:tgtEl>
                                          <p:spTgt spid="16"/>
                                        </p:tgtEl>
                                        <p:attrNameLst>
                                          <p:attrName>ppt_h</p:attrName>
                                        </p:attrNameLst>
                                      </p:cBhvr>
                                      <p:tavLst>
                                        <p:tav tm="0">
                                          <p:val>
                                            <p:strVal val="ppt_h"/>
                                          </p:val>
                                        </p:tav>
                                        <p:tav tm="100000">
                                          <p:val>
                                            <p:fltVal val="0"/>
                                          </p:val>
                                        </p:tav>
                                      </p:tavLst>
                                    </p:anim>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17"/>
                                        </p:tgtEl>
                                        <p:attrNameLst>
                                          <p:attrName>ppt_w</p:attrName>
                                        </p:attrNameLst>
                                      </p:cBhvr>
                                      <p:tavLst>
                                        <p:tav tm="0">
                                          <p:val>
                                            <p:strVal val="ppt_w"/>
                                          </p:val>
                                        </p:tav>
                                        <p:tav tm="100000">
                                          <p:val>
                                            <p:fltVal val="0"/>
                                          </p:val>
                                        </p:tav>
                                      </p:tavLst>
                                    </p:anim>
                                    <p:anim calcmode="lin" valueType="num">
                                      <p:cBhvr>
                                        <p:cTn id="21" dur="500"/>
                                        <p:tgtEl>
                                          <p:spTgt spid="17"/>
                                        </p:tgtEl>
                                        <p:attrNameLst>
                                          <p:attrName>ppt_h</p:attrName>
                                        </p:attrNameLst>
                                      </p:cBhvr>
                                      <p:tavLst>
                                        <p:tav tm="0">
                                          <p:val>
                                            <p:strVal val="ppt_h"/>
                                          </p:val>
                                        </p:tav>
                                        <p:tav tm="100000">
                                          <p:val>
                                            <p:fltVal val="0"/>
                                          </p:val>
                                        </p:tav>
                                      </p:tavLst>
                                    </p:anim>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53" presetClass="exit" presetSubtype="32" fill="hold" grpId="0" nodeType="withEffect">
                                  <p:stCondLst>
                                    <p:cond delay="0"/>
                                  </p:stCondLst>
                                  <p:childTnLst>
                                    <p:anim calcmode="lin" valueType="num">
                                      <p:cBhvr>
                                        <p:cTn id="25" dur="500"/>
                                        <p:tgtEl>
                                          <p:spTgt spid="24"/>
                                        </p:tgtEl>
                                        <p:attrNameLst>
                                          <p:attrName>ppt_w</p:attrName>
                                        </p:attrNameLst>
                                      </p:cBhvr>
                                      <p:tavLst>
                                        <p:tav tm="0">
                                          <p:val>
                                            <p:strVal val="ppt_w"/>
                                          </p:val>
                                        </p:tav>
                                        <p:tav tm="100000">
                                          <p:val>
                                            <p:fltVal val="0"/>
                                          </p:val>
                                        </p:tav>
                                      </p:tavLst>
                                    </p:anim>
                                    <p:anim calcmode="lin" valueType="num">
                                      <p:cBhvr>
                                        <p:cTn id="26" dur="500"/>
                                        <p:tgtEl>
                                          <p:spTgt spid="24"/>
                                        </p:tgtEl>
                                        <p:attrNameLst>
                                          <p:attrName>ppt_h</p:attrName>
                                        </p:attrNameLst>
                                      </p:cBhvr>
                                      <p:tavLst>
                                        <p:tav tm="0">
                                          <p:val>
                                            <p:strVal val="ppt_h"/>
                                          </p:val>
                                        </p:tav>
                                        <p:tav tm="100000">
                                          <p:val>
                                            <p:fltVal val="0"/>
                                          </p:val>
                                        </p:tav>
                                      </p:tavLst>
                                    </p:anim>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20000"/>
                                        <p:tgtEl>
                                          <p:spTgt spid="13"/>
                                        </p:tgtEl>
                                      </p:cBhvr>
                                    </p:animEffect>
                                    <p:anim calcmode="lin" valueType="num">
                                      <p:cBhvr>
                                        <p:cTn id="38" dur="20000"/>
                                        <p:tgtEl>
                                          <p:spTgt spid="13"/>
                                        </p:tgtEl>
                                        <p:attrNameLst>
                                          <p:attrName>ppt_x</p:attrName>
                                        </p:attrNameLst>
                                      </p:cBhvr>
                                      <p:tavLst>
                                        <p:tav tm="0">
                                          <p:val>
                                            <p:strVal val="ppt_x"/>
                                          </p:val>
                                        </p:tav>
                                        <p:tav tm="100000">
                                          <p:val>
                                            <p:strVal val="ppt_x"/>
                                          </p:val>
                                        </p:tav>
                                      </p:tavLst>
                                    </p:anim>
                                    <p:anim calcmode="lin" valueType="num">
                                      <p:cBhvr>
                                        <p:cTn id="39" dur="20000"/>
                                        <p:tgtEl>
                                          <p:spTgt spid="13"/>
                                        </p:tgtEl>
                                        <p:attrNameLst>
                                          <p:attrName>ppt_y</p:attrName>
                                        </p:attrNameLst>
                                      </p:cBhvr>
                                      <p:tavLst>
                                        <p:tav tm="0">
                                          <p:val>
                                            <p:strVal val="ppt_y"/>
                                          </p:val>
                                        </p:tav>
                                        <p:tav tm="100000">
                                          <p:val>
                                            <p:strVal val="ppt_y+.1"/>
                                          </p:val>
                                        </p:tav>
                                      </p:tavLst>
                                    </p:anim>
                                    <p:set>
                                      <p:cBhvr>
                                        <p:cTn id="4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17" grpId="0" animBg="1"/>
      <p:bldP spid="19" grpId="0" animBg="1"/>
      <p:bldP spid="23" grpId="0" animBg="1"/>
      <p:bldP spid="24" grpId="0" animBg="1"/>
      <p:bldP spid="2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84421" y="1829678"/>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420213"/>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bolígrafo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680875" y="5042694"/>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887274" y="1644706"/>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664972" y="4685868"/>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amiga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988823" y="5757928"/>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556891" y="3355072"/>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965991" y="2727969"/>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He has</a:t>
            </a:r>
            <a:r>
              <a:rPr kumimoji="0" lang="en-GB" sz="3600" b="1"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a:t>
            </a: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 </a:t>
            </a:r>
            <a:b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lang="en-GB" sz="3600" b="1" noProof="0" dirty="0">
                <a:solidFill>
                  <a:srgbClr val="FFFFFF"/>
                </a:solidFill>
                <a:latin typeface="Century Gothic" panose="020B0502020202020204" pitchFamily="34" charset="0"/>
              </a:rPr>
              <a:t>an exercise book and a pen.</a:t>
            </a:r>
            <a:endPar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095961" y="1575330"/>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963302" y="2727969"/>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Tiene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cuaderno</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y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bolígrafo</a:t>
            </a:r>
            <a:r>
              <a:rPr lang="en-GB" sz="3600" b="1" dirty="0">
                <a:solidFill>
                  <a:srgbClr val="FF0066"/>
                </a:solidFill>
                <a:latin typeface="Century Gothic" panose="020B0502020202020204" pitchFamily="34" charset="0"/>
              </a:rPr>
              <a: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491504" y="5812479"/>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284D0FDF-6944-0046-DB81-7B615D952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FF958A-94DE-EDE0-C0D0-F7F1DFDD6126}"/>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FD70153-440A-9379-C602-96214E6F07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6" name="Speech Bubble: Rectangle with Corners Rounded 5">
            <a:extLst>
              <a:ext uri="{FF2B5EF4-FFF2-40B4-BE49-F238E27FC236}">
                <a16:creationId xmlns:a16="http://schemas.microsoft.com/office/drawing/2014/main" id="{8122791C-1BF3-7AB6-5427-2937E78E87CA}"/>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8B1DA8B-6342-3C55-2765-4FEE374357C1}"/>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3</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5A3DAA67-685C-FC7B-F20F-03D42DBD2E17}"/>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5929B83B-AB0F-D849-B121-450D720EB592}"/>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3942B6C3-3ACA-75BC-0E79-DA3AD4126AD3}"/>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B3D23FEE-C10C-998C-BEE7-EA19804E9268}"/>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EFED9D35-A780-3B4E-372F-E231D114347F}"/>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F08F0EF9-75B5-4A43-B56D-A432C22FE04E}"/>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C011E346-A769-4E5E-D63B-6FC8593B5D87}"/>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85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8"/>
                                        </p:tgtEl>
                                        <p:attrNameLst>
                                          <p:attrName>ppt_w</p:attrName>
                                        </p:attrNameLst>
                                      </p:cBhvr>
                                      <p:tavLst>
                                        <p:tav tm="0">
                                          <p:val>
                                            <p:strVal val="ppt_w"/>
                                          </p:val>
                                        </p:tav>
                                        <p:tav tm="100000">
                                          <p:val>
                                            <p:fltVal val="0"/>
                                          </p:val>
                                        </p:tav>
                                      </p:tavLst>
                                    </p:anim>
                                    <p:anim calcmode="lin" valueType="num">
                                      <p:cBhvr>
                                        <p:cTn id="11" dur="500"/>
                                        <p:tgtEl>
                                          <p:spTgt spid="18"/>
                                        </p:tgtEl>
                                        <p:attrNameLst>
                                          <p:attrName>ppt_h</p:attrName>
                                        </p:attrNameLst>
                                      </p:cBhvr>
                                      <p:tavLst>
                                        <p:tav tm="0">
                                          <p:val>
                                            <p:strVal val="ppt_h"/>
                                          </p:val>
                                        </p:tav>
                                        <p:tav tm="100000">
                                          <p:val>
                                            <p:fltVal val="0"/>
                                          </p:val>
                                        </p:tav>
                                      </p:tavLst>
                                    </p:anim>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22"/>
                                        </p:tgtEl>
                                        <p:attrNameLst>
                                          <p:attrName>ppt_w</p:attrName>
                                        </p:attrNameLst>
                                      </p:cBhvr>
                                      <p:tavLst>
                                        <p:tav tm="0">
                                          <p:val>
                                            <p:strVal val="ppt_w"/>
                                          </p:val>
                                        </p:tav>
                                        <p:tav tm="100000">
                                          <p:val>
                                            <p:fltVal val="0"/>
                                          </p:val>
                                        </p:tav>
                                      </p:tavLst>
                                    </p:anim>
                                    <p:anim calcmode="lin" valueType="num">
                                      <p:cBhvr>
                                        <p:cTn id="16" dur="500"/>
                                        <p:tgtEl>
                                          <p:spTgt spid="22"/>
                                        </p:tgtEl>
                                        <p:attrNameLst>
                                          <p:attrName>ppt_h</p:attrName>
                                        </p:attrNameLst>
                                      </p:cBhvr>
                                      <p:tavLst>
                                        <p:tav tm="0">
                                          <p:val>
                                            <p:strVal val="ppt_h"/>
                                          </p:val>
                                        </p:tav>
                                        <p:tav tm="100000">
                                          <p:val>
                                            <p:fltVal val="0"/>
                                          </p:val>
                                        </p:tav>
                                      </p:tavLst>
                                    </p:anim>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21"/>
                                        </p:tgtEl>
                                        <p:attrNameLst>
                                          <p:attrName>ppt_w</p:attrName>
                                        </p:attrNameLst>
                                      </p:cBhvr>
                                      <p:tavLst>
                                        <p:tav tm="0">
                                          <p:val>
                                            <p:strVal val="ppt_w"/>
                                          </p:val>
                                        </p:tav>
                                        <p:tav tm="100000">
                                          <p:val>
                                            <p:fltVal val="0"/>
                                          </p:val>
                                        </p:tav>
                                      </p:tavLst>
                                    </p:anim>
                                    <p:anim calcmode="lin" valueType="num">
                                      <p:cBhvr>
                                        <p:cTn id="21" dur="500"/>
                                        <p:tgtEl>
                                          <p:spTgt spid="21"/>
                                        </p:tgtEl>
                                        <p:attrNameLst>
                                          <p:attrName>ppt_h</p:attrName>
                                        </p:attrNameLst>
                                      </p:cBhvr>
                                      <p:tavLst>
                                        <p:tav tm="0">
                                          <p:val>
                                            <p:strVal val="ppt_h"/>
                                          </p:val>
                                        </p:tav>
                                        <p:tav tm="100000">
                                          <p:val>
                                            <p:fltVal val="0"/>
                                          </p:val>
                                        </p:tav>
                                      </p:tavLst>
                                    </p:anim>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53" presetClass="exit" presetSubtype="32" fill="hold" grpId="0" nodeType="withEffect">
                                  <p:stCondLst>
                                    <p:cond delay="0"/>
                                  </p:stCondLst>
                                  <p:childTnLst>
                                    <p:anim calcmode="lin" valueType="num">
                                      <p:cBhvr>
                                        <p:cTn id="25" dur="500"/>
                                        <p:tgtEl>
                                          <p:spTgt spid="20"/>
                                        </p:tgtEl>
                                        <p:attrNameLst>
                                          <p:attrName>ppt_w</p:attrName>
                                        </p:attrNameLst>
                                      </p:cBhvr>
                                      <p:tavLst>
                                        <p:tav tm="0">
                                          <p:val>
                                            <p:strVal val="ppt_w"/>
                                          </p:val>
                                        </p:tav>
                                        <p:tav tm="100000">
                                          <p:val>
                                            <p:fltVal val="0"/>
                                          </p:val>
                                        </p:tav>
                                      </p:tavLst>
                                    </p:anim>
                                    <p:anim calcmode="lin" valueType="num">
                                      <p:cBhvr>
                                        <p:cTn id="26" dur="500"/>
                                        <p:tgtEl>
                                          <p:spTgt spid="20"/>
                                        </p:tgtEl>
                                        <p:attrNameLst>
                                          <p:attrName>ppt_h</p:attrName>
                                        </p:attrNameLst>
                                      </p:cBhvr>
                                      <p:tavLst>
                                        <p:tav tm="0">
                                          <p:val>
                                            <p:strVal val="ppt_h"/>
                                          </p:val>
                                        </p:tav>
                                        <p:tav tm="100000">
                                          <p:val>
                                            <p:fltVal val="0"/>
                                          </p:val>
                                        </p:tav>
                                      </p:tavLst>
                                    </p:anim>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20000"/>
                                        <p:tgtEl>
                                          <p:spTgt spid="13"/>
                                        </p:tgtEl>
                                      </p:cBhvr>
                                    </p:animEffect>
                                    <p:anim calcmode="lin" valueType="num">
                                      <p:cBhvr>
                                        <p:cTn id="38" dur="20000"/>
                                        <p:tgtEl>
                                          <p:spTgt spid="13"/>
                                        </p:tgtEl>
                                        <p:attrNameLst>
                                          <p:attrName>ppt_x</p:attrName>
                                        </p:attrNameLst>
                                      </p:cBhvr>
                                      <p:tavLst>
                                        <p:tav tm="0">
                                          <p:val>
                                            <p:strVal val="ppt_x"/>
                                          </p:val>
                                        </p:tav>
                                        <p:tav tm="100000">
                                          <p:val>
                                            <p:strVal val="ppt_x"/>
                                          </p:val>
                                        </p:tav>
                                      </p:tavLst>
                                    </p:anim>
                                    <p:anim calcmode="lin" valueType="num">
                                      <p:cBhvr>
                                        <p:cTn id="39" dur="20000"/>
                                        <p:tgtEl>
                                          <p:spTgt spid="13"/>
                                        </p:tgtEl>
                                        <p:attrNameLst>
                                          <p:attrName>ppt_y</p:attrName>
                                        </p:attrNameLst>
                                      </p:cBhvr>
                                      <p:tavLst>
                                        <p:tav tm="0">
                                          <p:val>
                                            <p:strVal val="ppt_y"/>
                                          </p:val>
                                        </p:tav>
                                        <p:tav tm="100000">
                                          <p:val>
                                            <p:strVal val="ppt_y+.1"/>
                                          </p:val>
                                        </p:tav>
                                      </p:tavLst>
                                    </p:anim>
                                    <p:set>
                                      <p:cBhvr>
                                        <p:cTn id="4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8" grpId="0" animBg="1"/>
      <p:bldP spid="20" grpId="0" animBg="1"/>
      <p:bldP spid="21" grpId="0" animBg="1"/>
      <p:bldP spid="22" grpId="0" animBg="1"/>
      <p:bldP spid="23" grpId="0" animBg="1"/>
      <p:bldP spid="2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84421" y="1721192"/>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311727"/>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cámara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323979" y="1642206"/>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8" y="4732362"/>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amiga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303511" y="3827827"/>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amigo</a:t>
            </a: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811011" y="269697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Rubén has a female friend and a cat.</a:t>
            </a: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303510" y="1642205"/>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808322" y="2696973"/>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Rubén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una amiga y un</a:t>
            </a:r>
            <a:r>
              <a:rPr kumimoji="0" lang="en-GB" sz="36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36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gato</a:t>
            </a:r>
            <a:r>
              <a:rPr kumimoji="0" lang="en-GB" sz="36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a:t>
            </a:r>
            <a:endPar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98C19A9F-26C5-B9D1-367E-885FB9737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82482D-8A59-26BC-9FB7-72BA0D902DB6}"/>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AFF3F985-12FE-2212-5EAB-90FAEB3436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6" name="Speech Bubble: Rectangle with Corners Rounded 5">
            <a:extLst>
              <a:ext uri="{FF2B5EF4-FFF2-40B4-BE49-F238E27FC236}">
                <a16:creationId xmlns:a16="http://schemas.microsoft.com/office/drawing/2014/main" id="{578DFEFC-37CC-E3FA-4D63-B8A07A3C46E4}"/>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CCE1FB62-61DE-0628-1486-C81AB5C745A7}"/>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4</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18DE6461-A9E8-1840-C72A-3EE0AC9323A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847F2645-CBB9-2AAA-587A-68DB1D83E5E1}"/>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6A50424C-ACEE-F8DD-EA51-38DE529855B3}"/>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A005C824-A6AD-E5D3-071F-6751EED0967C}"/>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B5EC07A7-F9F1-35C1-9B02-A94F565DD470}"/>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71DCB419-21ED-E34B-92A2-CCBD6D793500}"/>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968D0F3B-3AFC-0E2C-BAEA-7042862924A7}"/>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07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22"/>
                                        </p:tgtEl>
                                        <p:attrNameLst>
                                          <p:attrName>ppt_w</p:attrName>
                                        </p:attrNameLst>
                                      </p:cBhvr>
                                      <p:tavLst>
                                        <p:tav tm="0">
                                          <p:val>
                                            <p:strVal val="ppt_w"/>
                                          </p:val>
                                        </p:tav>
                                        <p:tav tm="100000">
                                          <p:val>
                                            <p:fltVal val="0"/>
                                          </p:val>
                                        </p:tav>
                                      </p:tavLst>
                                    </p:anim>
                                    <p:anim calcmode="lin" valueType="num">
                                      <p:cBhvr>
                                        <p:cTn id="11" dur="500"/>
                                        <p:tgtEl>
                                          <p:spTgt spid="22"/>
                                        </p:tgtEl>
                                        <p:attrNameLst>
                                          <p:attrName>ppt_h</p:attrName>
                                        </p:attrNameLst>
                                      </p:cBhvr>
                                      <p:tavLst>
                                        <p:tav tm="0">
                                          <p:val>
                                            <p:strVal val="ppt_h"/>
                                          </p:val>
                                        </p:tav>
                                        <p:tav tm="100000">
                                          <p:val>
                                            <p:fltVal val="0"/>
                                          </p:val>
                                        </p:tav>
                                      </p:tavLst>
                                    </p:anim>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21"/>
                                        </p:tgtEl>
                                        <p:attrNameLst>
                                          <p:attrName>ppt_w</p:attrName>
                                        </p:attrNameLst>
                                      </p:cBhvr>
                                      <p:tavLst>
                                        <p:tav tm="0">
                                          <p:val>
                                            <p:strVal val="ppt_w"/>
                                          </p:val>
                                        </p:tav>
                                        <p:tav tm="100000">
                                          <p:val>
                                            <p:fltVal val="0"/>
                                          </p:val>
                                        </p:tav>
                                      </p:tavLst>
                                    </p:anim>
                                    <p:anim calcmode="lin" valueType="num">
                                      <p:cBhvr>
                                        <p:cTn id="16" dur="500"/>
                                        <p:tgtEl>
                                          <p:spTgt spid="21"/>
                                        </p:tgtEl>
                                        <p:attrNameLst>
                                          <p:attrName>ppt_h</p:attrName>
                                        </p:attrNameLst>
                                      </p:cBhvr>
                                      <p:tavLst>
                                        <p:tav tm="0">
                                          <p:val>
                                            <p:strVal val="ppt_h"/>
                                          </p:val>
                                        </p:tav>
                                        <p:tav tm="100000">
                                          <p:val>
                                            <p:fltVal val="0"/>
                                          </p:val>
                                        </p:tav>
                                      </p:tavLst>
                                    </p:anim>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17"/>
                                        </p:tgtEl>
                                        <p:attrNameLst>
                                          <p:attrName>ppt_w</p:attrName>
                                        </p:attrNameLst>
                                      </p:cBhvr>
                                      <p:tavLst>
                                        <p:tav tm="0">
                                          <p:val>
                                            <p:strVal val="ppt_w"/>
                                          </p:val>
                                        </p:tav>
                                        <p:tav tm="100000">
                                          <p:val>
                                            <p:fltVal val="0"/>
                                          </p:val>
                                        </p:tav>
                                      </p:tavLst>
                                    </p:anim>
                                    <p:anim calcmode="lin" valueType="num">
                                      <p:cBhvr>
                                        <p:cTn id="21" dur="500"/>
                                        <p:tgtEl>
                                          <p:spTgt spid="17"/>
                                        </p:tgtEl>
                                        <p:attrNameLst>
                                          <p:attrName>ppt_h</p:attrName>
                                        </p:attrNameLst>
                                      </p:cBhvr>
                                      <p:tavLst>
                                        <p:tav tm="0">
                                          <p:val>
                                            <p:strVal val="ppt_h"/>
                                          </p:val>
                                        </p:tav>
                                        <p:tav tm="100000">
                                          <p:val>
                                            <p:fltVal val="0"/>
                                          </p:val>
                                        </p:tav>
                                      </p:tavLst>
                                    </p:anim>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20000"/>
                                        <p:tgtEl>
                                          <p:spTgt spid="13"/>
                                        </p:tgtEl>
                                      </p:cBhvr>
                                    </p:animEffect>
                                    <p:anim calcmode="lin" valueType="num">
                                      <p:cBhvr>
                                        <p:cTn id="33" dur="20000"/>
                                        <p:tgtEl>
                                          <p:spTgt spid="13"/>
                                        </p:tgtEl>
                                        <p:attrNameLst>
                                          <p:attrName>ppt_x</p:attrName>
                                        </p:attrNameLst>
                                      </p:cBhvr>
                                      <p:tavLst>
                                        <p:tav tm="0">
                                          <p:val>
                                            <p:strVal val="ppt_x"/>
                                          </p:val>
                                        </p:tav>
                                        <p:tav tm="100000">
                                          <p:val>
                                            <p:strVal val="ppt_x"/>
                                          </p:val>
                                        </p:tav>
                                      </p:tavLst>
                                    </p:anim>
                                    <p:anim calcmode="lin" valueType="num">
                                      <p:cBhvr>
                                        <p:cTn id="34" dur="20000"/>
                                        <p:tgtEl>
                                          <p:spTgt spid="13"/>
                                        </p:tgtEl>
                                        <p:attrNameLst>
                                          <p:attrName>ppt_y</p:attrName>
                                        </p:attrNameLst>
                                      </p:cBhvr>
                                      <p:tavLst>
                                        <p:tav tm="0">
                                          <p:val>
                                            <p:strVal val="ppt_y"/>
                                          </p:val>
                                        </p:tav>
                                        <p:tav tm="100000">
                                          <p:val>
                                            <p:strVal val="ppt_y+.1"/>
                                          </p:val>
                                        </p:tav>
                                      </p:tavLst>
                                    </p:anim>
                                    <p:set>
                                      <p:cBhvr>
                                        <p:cTn id="35"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7" grpId="0" animBg="1"/>
      <p:bldP spid="21" grpId="0" animBg="1"/>
      <p:bldP spid="22" grpId="0" animBg="1"/>
      <p:bldP spid="23" grpId="0" animBg="1"/>
      <p:bldP spid="25"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2233797" y="1753325"/>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125751"/>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cama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819140" y="1641587"/>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8" y="4732362"/>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mochila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556891" y="3060610"/>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pelota</a:t>
            </a: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795151" y="2737065"/>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Santi has a ball and </a:t>
            </a:r>
            <a:r>
              <a:rPr kumimoji="0" lang="en-GB" sz="36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Manchita</a:t>
            </a:r>
            <a:r>
              <a:rPr kumimoji="0" lang="en-GB" sz="3600" b="1" i="0" u="none" strike="noStrike" kern="1200" cap="none" spc="0" normalizeH="0" noProof="0" dirty="0">
                <a:ln>
                  <a:noFill/>
                </a:ln>
                <a:solidFill>
                  <a:srgbClr val="FFFFFF"/>
                </a:solidFill>
                <a:effectLst/>
                <a:uLnTx/>
                <a:uFillTx/>
                <a:latin typeface="Century Gothic" panose="020B0502020202020204" pitchFamily="34" charset="0"/>
                <a:ea typeface="+mn-ea"/>
                <a:cs typeface="+mn-cs"/>
              </a:rPr>
              <a:t> has a bed.</a:t>
            </a:r>
            <a:endPar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220945" y="1782193"/>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cámara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792462" y="2737064"/>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Santi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una pelota y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Manchita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tiene</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cama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B0B67647-569F-DA68-8F46-601C8031D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28E63E-28F9-A0BE-96E6-5A50651DD763}"/>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2F70990-03F9-9C74-2F1C-0553BF364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6" name="Speech Bubble: Rectangle with Corners Rounded 5">
            <a:extLst>
              <a:ext uri="{FF2B5EF4-FFF2-40B4-BE49-F238E27FC236}">
                <a16:creationId xmlns:a16="http://schemas.microsoft.com/office/drawing/2014/main" id="{18C48B95-C86D-6D28-4F69-04811CCB1960}"/>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268CF3B-9B98-36C7-8281-B323F94C0B66}"/>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1733DFEA-FB3E-5911-8F46-BB1701DDF739}"/>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10DBC5A7-F943-3A0C-2B2B-D0A899FB64EA}"/>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0B4D4487-2BC9-EEFD-B975-56C5020D80B4}"/>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B2A53CEE-BFD7-B355-E010-6C288FE0ADAF}"/>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C06E1D95-C373-BE24-1D73-9ADA13A9A1E2}"/>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3A72C931-ED3B-0CDD-CCFF-D5C15BDF67BF}"/>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2B06C2E9-8A2E-2355-3D31-960F1200DBB1}"/>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572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20"/>
                                        </p:tgtEl>
                                        <p:attrNameLst>
                                          <p:attrName>ppt_w</p:attrName>
                                        </p:attrNameLst>
                                      </p:cBhvr>
                                      <p:tavLst>
                                        <p:tav tm="0">
                                          <p:val>
                                            <p:strVal val="ppt_w"/>
                                          </p:val>
                                        </p:tav>
                                        <p:tav tm="100000">
                                          <p:val>
                                            <p:fltVal val="0"/>
                                          </p:val>
                                        </p:tav>
                                      </p:tavLst>
                                    </p:anim>
                                    <p:anim calcmode="lin" valueType="num">
                                      <p:cBhvr>
                                        <p:cTn id="11" dur="500"/>
                                        <p:tgtEl>
                                          <p:spTgt spid="20"/>
                                        </p:tgtEl>
                                        <p:attrNameLst>
                                          <p:attrName>ppt_h</p:attrName>
                                        </p:attrNameLst>
                                      </p:cBhvr>
                                      <p:tavLst>
                                        <p:tav tm="0">
                                          <p:val>
                                            <p:strVal val="ppt_h"/>
                                          </p:val>
                                        </p:tav>
                                        <p:tav tm="100000">
                                          <p:val>
                                            <p:fltVal val="0"/>
                                          </p:val>
                                        </p:tav>
                                      </p:tavLst>
                                    </p:anim>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6"/>
                                        </p:tgtEl>
                                        <p:attrNameLst>
                                          <p:attrName>ppt_w</p:attrName>
                                        </p:attrNameLst>
                                      </p:cBhvr>
                                      <p:tavLst>
                                        <p:tav tm="0">
                                          <p:val>
                                            <p:strVal val="ppt_w"/>
                                          </p:val>
                                        </p:tav>
                                        <p:tav tm="100000">
                                          <p:val>
                                            <p:fltVal val="0"/>
                                          </p:val>
                                        </p:tav>
                                      </p:tavLst>
                                    </p:anim>
                                    <p:anim calcmode="lin" valueType="num">
                                      <p:cBhvr>
                                        <p:cTn id="16" dur="500"/>
                                        <p:tgtEl>
                                          <p:spTgt spid="16"/>
                                        </p:tgtEl>
                                        <p:attrNameLst>
                                          <p:attrName>ppt_h</p:attrName>
                                        </p:attrNameLst>
                                      </p:cBhvr>
                                      <p:tavLst>
                                        <p:tav tm="0">
                                          <p:val>
                                            <p:strVal val="ppt_h"/>
                                          </p:val>
                                        </p:tav>
                                        <p:tav tm="100000">
                                          <p:val>
                                            <p:fltVal val="0"/>
                                          </p:val>
                                        </p:tav>
                                      </p:tavLst>
                                    </p:anim>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24"/>
                                        </p:tgtEl>
                                        <p:attrNameLst>
                                          <p:attrName>ppt_w</p:attrName>
                                        </p:attrNameLst>
                                      </p:cBhvr>
                                      <p:tavLst>
                                        <p:tav tm="0">
                                          <p:val>
                                            <p:strVal val="ppt_w"/>
                                          </p:val>
                                        </p:tav>
                                        <p:tav tm="100000">
                                          <p:val>
                                            <p:fltVal val="0"/>
                                          </p:val>
                                        </p:tav>
                                      </p:tavLst>
                                    </p:anim>
                                    <p:anim calcmode="lin" valueType="num">
                                      <p:cBhvr>
                                        <p:cTn id="21" dur="500"/>
                                        <p:tgtEl>
                                          <p:spTgt spid="24"/>
                                        </p:tgtEl>
                                        <p:attrNameLst>
                                          <p:attrName>ppt_h</p:attrName>
                                        </p:attrNameLst>
                                      </p:cBhvr>
                                      <p:tavLst>
                                        <p:tav tm="0">
                                          <p:val>
                                            <p:strVal val="ppt_h"/>
                                          </p:val>
                                        </p:tav>
                                        <p:tav tm="100000">
                                          <p:val>
                                            <p:fltVal val="0"/>
                                          </p:val>
                                        </p:tav>
                                      </p:tavLst>
                                    </p:anim>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53" presetClass="exit" presetSubtype="32" fill="hold" grpId="0" nodeType="withEffect">
                                  <p:stCondLst>
                                    <p:cond delay="0"/>
                                  </p:stCondLst>
                                  <p:childTnLst>
                                    <p:anim calcmode="lin" valueType="num">
                                      <p:cBhvr>
                                        <p:cTn id="25" dur="500"/>
                                        <p:tgtEl>
                                          <p:spTgt spid="21"/>
                                        </p:tgtEl>
                                        <p:attrNameLst>
                                          <p:attrName>ppt_w</p:attrName>
                                        </p:attrNameLst>
                                      </p:cBhvr>
                                      <p:tavLst>
                                        <p:tav tm="0">
                                          <p:val>
                                            <p:strVal val="ppt_w"/>
                                          </p:val>
                                        </p:tav>
                                        <p:tav tm="100000">
                                          <p:val>
                                            <p:fltVal val="0"/>
                                          </p:val>
                                        </p:tav>
                                      </p:tavLst>
                                    </p:anim>
                                    <p:anim calcmode="lin" valueType="num">
                                      <p:cBhvr>
                                        <p:cTn id="26" dur="500"/>
                                        <p:tgtEl>
                                          <p:spTgt spid="21"/>
                                        </p:tgtEl>
                                        <p:attrNameLst>
                                          <p:attrName>ppt_h</p:attrName>
                                        </p:attrNameLst>
                                      </p:cBhvr>
                                      <p:tavLst>
                                        <p:tav tm="0">
                                          <p:val>
                                            <p:strVal val="ppt_h"/>
                                          </p:val>
                                        </p:tav>
                                        <p:tav tm="100000">
                                          <p:val>
                                            <p:fltVal val="0"/>
                                          </p:val>
                                        </p:tav>
                                      </p:tavLst>
                                    </p:anim>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20000"/>
                                        <p:tgtEl>
                                          <p:spTgt spid="13"/>
                                        </p:tgtEl>
                                      </p:cBhvr>
                                    </p:animEffect>
                                    <p:anim calcmode="lin" valueType="num">
                                      <p:cBhvr>
                                        <p:cTn id="38" dur="20000"/>
                                        <p:tgtEl>
                                          <p:spTgt spid="13"/>
                                        </p:tgtEl>
                                        <p:attrNameLst>
                                          <p:attrName>ppt_x</p:attrName>
                                        </p:attrNameLst>
                                      </p:cBhvr>
                                      <p:tavLst>
                                        <p:tav tm="0">
                                          <p:val>
                                            <p:strVal val="ppt_x"/>
                                          </p:val>
                                        </p:tav>
                                        <p:tav tm="100000">
                                          <p:val>
                                            <p:strVal val="ppt_x"/>
                                          </p:val>
                                        </p:tav>
                                      </p:tavLst>
                                    </p:anim>
                                    <p:anim calcmode="lin" valueType="num">
                                      <p:cBhvr>
                                        <p:cTn id="39" dur="20000"/>
                                        <p:tgtEl>
                                          <p:spTgt spid="13"/>
                                        </p:tgtEl>
                                        <p:attrNameLst>
                                          <p:attrName>ppt_y</p:attrName>
                                        </p:attrNameLst>
                                      </p:cBhvr>
                                      <p:tavLst>
                                        <p:tav tm="0">
                                          <p:val>
                                            <p:strVal val="ppt_y"/>
                                          </p:val>
                                        </p:tav>
                                        <p:tav tm="100000">
                                          <p:val>
                                            <p:strVal val="ppt_y+.1"/>
                                          </p:val>
                                        </p:tav>
                                      </p:tavLst>
                                    </p:anim>
                                    <p:set>
                                      <p:cBhvr>
                                        <p:cTn id="4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6" grpId="0" animBg="1"/>
      <p:bldP spid="20" grpId="0" animBg="1"/>
      <p:bldP spid="21" grpId="0" animBg="1"/>
      <p:bldP spid="23" grpId="0" animBg="1"/>
      <p:bldP spid="24" grpId="0" animBg="1"/>
      <p:bldP spid="2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539411" y="1892042"/>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784945" y="3482577"/>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cama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897886" y="1709694"/>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540987" y="5073112"/>
            <a:ext cx="249332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mochila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411881" y="3417436"/>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820981" y="271284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a:solidFill>
                  <a:srgbClr val="FFFFFF"/>
                </a:solidFill>
                <a:latin typeface="Century Gothic" panose="020B0502020202020204" pitchFamily="34" charset="0"/>
              </a:rPr>
              <a:t>I have a camera, a phone and a school bag.</a:t>
            </a: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294294" y="1868428"/>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cámara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805024" y="2712843"/>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Tengo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cámara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teléfono</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y una mochila.</a:t>
            </a: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Picture 2" descr="Trabajo En Equipo, Grupo, Equipo, Comunidad">
            <a:extLst>
              <a:ext uri="{FF2B5EF4-FFF2-40B4-BE49-F238E27FC236}">
                <a16:creationId xmlns:a16="http://schemas.microsoft.com/office/drawing/2014/main" id="{8DC3606F-7F72-BE0C-D11C-33BBD7A11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C20F94-78FC-B81B-7E3D-97462C450D97}"/>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5" name="Graphic 4" descr="Teacher">
            <a:extLst>
              <a:ext uri="{FF2B5EF4-FFF2-40B4-BE49-F238E27FC236}">
                <a16:creationId xmlns:a16="http://schemas.microsoft.com/office/drawing/2014/main" id="{D6F4AC83-423F-D219-2479-326BD7720C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6" name="Speech Bubble: Rectangle with Corners Rounded 5">
            <a:extLst>
              <a:ext uri="{FF2B5EF4-FFF2-40B4-BE49-F238E27FC236}">
                <a16:creationId xmlns:a16="http://schemas.microsoft.com/office/drawing/2014/main" id="{1B32CDD1-A63A-0D43-5FCF-C32649C348B4}"/>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1DB768A3-1129-AAF5-87AE-51B75B3119AD}"/>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8" name="Google Shape;387;p19">
            <a:extLst>
              <a:ext uri="{FF2B5EF4-FFF2-40B4-BE49-F238E27FC236}">
                <a16:creationId xmlns:a16="http://schemas.microsoft.com/office/drawing/2014/main" id="{6A3A06C6-8B81-752C-A11B-F31CC87E90BF}"/>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5A4F594A-1B1C-375A-59D2-92243978E3B9}"/>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EE89DD34-83DA-FF74-5013-6E5E1488291C}"/>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2986B00A-E2B4-CCE8-EADE-AF8FC180B045}"/>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5;p19">
            <a:extLst>
              <a:ext uri="{FF2B5EF4-FFF2-40B4-BE49-F238E27FC236}">
                <a16:creationId xmlns:a16="http://schemas.microsoft.com/office/drawing/2014/main" id="{36FDB85D-98E5-428D-FFD3-C4282B4ACFBD}"/>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13" name="Google Shape;388;p19">
            <a:extLst>
              <a:ext uri="{FF2B5EF4-FFF2-40B4-BE49-F238E27FC236}">
                <a16:creationId xmlns:a16="http://schemas.microsoft.com/office/drawing/2014/main" id="{A48E2F21-C186-DB9A-82AE-FE2556045603}"/>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4" name="TextBox 13">
            <a:extLst>
              <a:ext uri="{FF2B5EF4-FFF2-40B4-BE49-F238E27FC236}">
                <a16:creationId xmlns:a16="http://schemas.microsoft.com/office/drawing/2014/main" id="{E911CD19-5C99-3739-EB09-54BC4AB94C20}"/>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292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7"/>
                                        </p:tgtEl>
                                        <p:attrNameLst>
                                          <p:attrName>ppt_w</p:attrName>
                                        </p:attrNameLst>
                                      </p:cBhvr>
                                      <p:tavLst>
                                        <p:tav tm="0">
                                          <p:val>
                                            <p:strVal val="ppt_w"/>
                                          </p:val>
                                        </p:tav>
                                        <p:tav tm="100000">
                                          <p:val>
                                            <p:fltVal val="0"/>
                                          </p:val>
                                        </p:tav>
                                      </p:tavLst>
                                    </p:anim>
                                    <p:anim calcmode="lin" valueType="num">
                                      <p:cBhvr>
                                        <p:cTn id="16" dur="500"/>
                                        <p:tgtEl>
                                          <p:spTgt spid="17"/>
                                        </p:tgtEl>
                                        <p:attrNameLst>
                                          <p:attrName>ppt_h</p:attrName>
                                        </p:attrNameLst>
                                      </p:cBhvr>
                                      <p:tavLst>
                                        <p:tav tm="0">
                                          <p:val>
                                            <p:strVal val="ppt_h"/>
                                          </p:val>
                                        </p:tav>
                                        <p:tav tm="100000">
                                          <p:val>
                                            <p:fltVal val="0"/>
                                          </p:val>
                                        </p:tav>
                                      </p:tavLst>
                                    </p:anim>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20000"/>
                                        <p:tgtEl>
                                          <p:spTgt spid="13"/>
                                        </p:tgtEl>
                                      </p:cBhvr>
                                    </p:animEffect>
                                    <p:anim calcmode="lin" valueType="num">
                                      <p:cBhvr>
                                        <p:cTn id="28" dur="20000"/>
                                        <p:tgtEl>
                                          <p:spTgt spid="13"/>
                                        </p:tgtEl>
                                        <p:attrNameLst>
                                          <p:attrName>ppt_x</p:attrName>
                                        </p:attrNameLst>
                                      </p:cBhvr>
                                      <p:tavLst>
                                        <p:tav tm="0">
                                          <p:val>
                                            <p:strVal val="ppt_x"/>
                                          </p:val>
                                        </p:tav>
                                        <p:tav tm="100000">
                                          <p:val>
                                            <p:strVal val="ppt_x"/>
                                          </p:val>
                                        </p:tav>
                                      </p:tavLst>
                                    </p:anim>
                                    <p:anim calcmode="lin" valueType="num">
                                      <p:cBhvr>
                                        <p:cTn id="29" dur="20000"/>
                                        <p:tgtEl>
                                          <p:spTgt spid="13"/>
                                        </p:tgtEl>
                                        <p:attrNameLst>
                                          <p:attrName>ppt_y</p:attrName>
                                        </p:attrNameLst>
                                      </p:cBhvr>
                                      <p:tavLst>
                                        <p:tav tm="0">
                                          <p:val>
                                            <p:strVal val="ppt_y"/>
                                          </p:val>
                                        </p:tav>
                                        <p:tav tm="100000">
                                          <p:val>
                                            <p:strVal val="ppt_y+.1"/>
                                          </p:val>
                                        </p:tav>
                                      </p:tavLst>
                                    </p:anim>
                                    <p:set>
                                      <p:cBhvr>
                                        <p:cTn id="30" dur="1" fill="hold">
                                          <p:stCondLst>
                                            <p:cond delay="19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7" grpId="0" animBg="1"/>
      <p:bldP spid="19" grpId="0" animBg="1"/>
      <p:bldP spid="23" grpId="0" animBg="1"/>
      <p:bldP spid="2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908343"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endParaRPr lang="en-GB" sz="4400" b="1"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204236" y="732630"/>
            <a:ext cx="5474835" cy="461624"/>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have | having]: s/he, it has</a:t>
            </a:r>
            <a:endParaRPr kumimoji="0"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7" name="Google Shape;171;p8">
            <a:extLst>
              <a:ext uri="{FF2B5EF4-FFF2-40B4-BE49-F238E27FC236}">
                <a16:creationId xmlns:a16="http://schemas.microsoft.com/office/drawing/2014/main" id="{CE290600-D3AE-4EBF-95AE-9AB73134AD93}"/>
              </a:ext>
            </a:extLst>
          </p:cNvPr>
          <p:cNvSpPr txBox="1"/>
          <p:nvPr/>
        </p:nvSpPr>
        <p:spPr>
          <a:xfrm>
            <a:off x="207692" y="1502255"/>
            <a:ext cx="1182804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We know the verb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tener</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means ‘</a:t>
            </a:r>
            <a:r>
              <a:rPr kumimoji="0" lang="en-GB" sz="2800" b="1" i="1"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have’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or</a:t>
            </a:r>
            <a:r>
              <a:rPr kumimoji="0" lang="en-GB" sz="2800" b="1" i="1"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‘having’.</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Google Shape;172;p8">
            <a:extLst>
              <a:ext uri="{FF2B5EF4-FFF2-40B4-BE49-F238E27FC236}">
                <a16:creationId xmlns:a16="http://schemas.microsoft.com/office/drawing/2014/main" id="{00D273C6-32B8-4C78-A434-579DFBBDDE7A}"/>
              </a:ext>
            </a:extLst>
          </p:cNvPr>
          <p:cNvSpPr txBox="1"/>
          <p:nvPr/>
        </p:nvSpPr>
        <p:spPr>
          <a:xfrm>
            <a:off x="745382" y="3089134"/>
            <a:ext cx="391202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Tiene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cuaderno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Google Shape;174;p8">
            <a:extLst>
              <a:ext uri="{FF2B5EF4-FFF2-40B4-BE49-F238E27FC236}">
                <a16:creationId xmlns:a16="http://schemas.microsoft.com/office/drawing/2014/main" id="{AF1D9F8D-2EFC-4328-8562-67467AD284C2}"/>
              </a:ext>
            </a:extLst>
          </p:cNvPr>
          <p:cNvSpPr txBox="1"/>
          <p:nvPr/>
        </p:nvSpPr>
        <p:spPr>
          <a:xfrm>
            <a:off x="745382" y="5309505"/>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Sofía</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 amiga.</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4">
            <a:alphaModFix/>
          </a:blip>
          <a:srcRect/>
          <a:stretch/>
        </p:blipFill>
        <p:spPr>
          <a:xfrm>
            <a:off x="214130" y="3783401"/>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745382" y="3835131"/>
            <a:ext cx="583016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S/he, it has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an exercise</a:t>
            </a:r>
            <a:r>
              <a:rPr kumimoji="0" lang="en-GB" sz="2800" b="0" i="0" u="none" strike="noStrike" kern="1200" cap="none" spc="0" normalizeH="0" noProof="0" dirty="0">
                <a:ln>
                  <a:noFill/>
                </a:ln>
                <a:solidFill>
                  <a:srgbClr val="002060"/>
                </a:solidFill>
                <a:effectLst/>
                <a:uLnTx/>
                <a:uFillTx/>
                <a:latin typeface="Century Gothic"/>
                <a:ea typeface="Century Gothic"/>
                <a:cs typeface="Century Gothic"/>
                <a:sym typeface="Century Gothic"/>
              </a:rPr>
              <a:t> book</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255920" y="5771461"/>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767891" y="5951424"/>
            <a:ext cx="4930958"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dirty="0">
                <a:solidFill>
                  <a:srgbClr val="002060"/>
                </a:solidFill>
                <a:latin typeface="Century Gothic"/>
                <a:ea typeface="Century Gothic"/>
                <a:cs typeface="Century Gothic"/>
                <a:sym typeface="Century Gothic"/>
              </a:rPr>
              <a:t>Sofía</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 (female) friend.</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toy, doll&#10;&#10;Description automatically generated">
            <a:extLst>
              <a:ext uri="{FF2B5EF4-FFF2-40B4-BE49-F238E27FC236}">
                <a16:creationId xmlns:a16="http://schemas.microsoft.com/office/drawing/2014/main" id="{BA42B7F8-EBEF-4E50-90C1-CBB65EB11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4938" y="5082326"/>
            <a:ext cx="696505" cy="1575058"/>
          </a:xfrm>
          <a:prstGeom prst="rect">
            <a:avLst/>
          </a:prstGeom>
        </p:spPr>
      </p:pic>
      <p:pic>
        <p:nvPicPr>
          <p:cNvPr id="17" name="Picture 16" descr="A picture containing text, toy, doll, vector graphics&#10;&#10;Description automatically generated">
            <a:extLst>
              <a:ext uri="{FF2B5EF4-FFF2-40B4-BE49-F238E27FC236}">
                <a16:creationId xmlns:a16="http://schemas.microsoft.com/office/drawing/2014/main" id="{9C494BF1-D35A-41D7-A99C-024FFC06C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24513" y="5403304"/>
            <a:ext cx="708677" cy="1346183"/>
          </a:xfrm>
          <a:prstGeom prst="rect">
            <a:avLst/>
          </a:prstGeom>
        </p:spPr>
      </p:pic>
      <p:sp>
        <p:nvSpPr>
          <p:cNvPr id="25" name="Google Shape;171;p8">
            <a:extLst>
              <a:ext uri="{FF2B5EF4-FFF2-40B4-BE49-F238E27FC236}">
                <a16:creationId xmlns:a16="http://schemas.microsoft.com/office/drawing/2014/main" id="{786948DB-DDC0-4CA5-A8FF-DB73C89C6C56}"/>
              </a:ext>
            </a:extLst>
          </p:cNvPr>
          <p:cNvSpPr txBox="1"/>
          <p:nvPr/>
        </p:nvSpPr>
        <p:spPr>
          <a:xfrm>
            <a:off x="248443" y="2367652"/>
            <a:ext cx="613040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say </a:t>
            </a:r>
            <a:r>
              <a:rPr kumimoji="0" lang="en-GB" sz="2800" b="0" i="0" u="sng"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s/he or it 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use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tiene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F76EEBA-258C-4652-B3DA-29DFA1460059}"/>
              </a:ext>
            </a:extLst>
          </p:cNvPr>
          <p:cNvSpPr/>
          <p:nvPr/>
        </p:nvSpPr>
        <p:spPr>
          <a:xfrm>
            <a:off x="2028581" y="238794"/>
            <a:ext cx="130035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tiene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Google Shape;171;p8">
            <a:extLst>
              <a:ext uri="{FF2B5EF4-FFF2-40B4-BE49-F238E27FC236}">
                <a16:creationId xmlns:a16="http://schemas.microsoft.com/office/drawing/2014/main" id="{34D01429-07D5-4517-93E7-DAEB6EF20609}"/>
              </a:ext>
            </a:extLst>
          </p:cNvPr>
          <p:cNvSpPr txBox="1"/>
          <p:nvPr/>
        </p:nvSpPr>
        <p:spPr>
          <a:xfrm>
            <a:off x="204236" y="4667586"/>
            <a:ext cx="930552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Remember that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tiene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can also just mean ‘</a:t>
            </a:r>
            <a:r>
              <a:rPr kumimoji="0" lang="en-GB" sz="2800" b="0" i="0" u="sng" strike="noStrike" kern="1200" cap="none" spc="0" normalizeH="0" baseline="0" noProof="0" dirty="0">
                <a:ln>
                  <a:noFill/>
                </a:ln>
                <a:solidFill>
                  <a:srgbClr val="00206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4" descr="Escuela, Libro De Ejercicios, Estudiar">
            <a:extLst>
              <a:ext uri="{FF2B5EF4-FFF2-40B4-BE49-F238E27FC236}">
                <a16:creationId xmlns:a16="http://schemas.microsoft.com/office/drawing/2014/main" id="{442F88CB-42D1-4FCE-B791-57C8BC2B29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2199" y="3305572"/>
            <a:ext cx="884634" cy="118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4" grpId="0"/>
      <p:bldP spid="2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2" name="TextBox 51">
            <a:extLst>
              <a:ext uri="{FF2B5EF4-FFF2-40B4-BE49-F238E27FC236}">
                <a16:creationId xmlns:a16="http://schemas.microsoft.com/office/drawing/2014/main" id="{4B90454A-9FA5-41D4-86AA-9CE5ABE39455}"/>
              </a:ext>
            </a:extLst>
          </p:cNvPr>
          <p:cNvSpPr txBox="1"/>
          <p:nvPr/>
        </p:nvSpPr>
        <p:spPr>
          <a:xfrm>
            <a:off x="134066" y="1064004"/>
            <a:ext cx="10620562" cy="4534703"/>
          </a:xfrm>
          <a:prstGeom prst="rect">
            <a:avLst/>
          </a:prstGeom>
          <a:noFill/>
        </p:spPr>
        <p:txBody>
          <a:bodyPr wrap="square" rtlCol="0">
            <a:spAutoFit/>
          </a:bodyPr>
          <a:lstStyle/>
          <a:p>
            <a:pPr marL="342900" indent="-342900">
              <a:lnSpc>
                <a:spcPct val="150000"/>
              </a:lnSpc>
              <a:buAutoNum type="arabicPeriod"/>
            </a:pPr>
            <a:r>
              <a:rPr lang="en-GB" sz="2800" b="1" dirty="0">
                <a:solidFill>
                  <a:srgbClr val="002060"/>
                </a:solidFill>
                <a:latin typeface="Century Gothic" panose="020B0502020202020204" pitchFamily="34" charset="0"/>
              </a:rPr>
              <a:t>[I have]</a:t>
            </a:r>
            <a:r>
              <a:rPr lang="en-GB" sz="2800" dirty="0">
                <a:solidFill>
                  <a:srgbClr val="002060"/>
                </a:solidFill>
                <a:latin typeface="Century Gothic" panose="020B0502020202020204" pitchFamily="34" charset="0"/>
              </a:rPr>
              <a:t> [a] camera.   __________________</a:t>
            </a:r>
          </a:p>
          <a:p>
            <a:pPr>
              <a:lnSpc>
                <a:spcPct val="150000"/>
              </a:lnSpc>
            </a:pPr>
            <a:r>
              <a:rPr lang="en-GB" sz="2800" dirty="0">
                <a:solidFill>
                  <a:srgbClr val="002060"/>
                </a:solidFill>
                <a:latin typeface="Century Gothic" panose="020B0502020202020204" pitchFamily="34" charset="0"/>
              </a:rPr>
              <a:t>2. Rubén </a:t>
            </a:r>
            <a:r>
              <a:rPr lang="en-GB" sz="2800" b="1" dirty="0">
                <a:solidFill>
                  <a:srgbClr val="002060"/>
                </a:solidFill>
                <a:latin typeface="Century Gothic" panose="020B0502020202020204" pitchFamily="34" charset="0"/>
              </a:rPr>
              <a:t>[has]</a:t>
            </a:r>
            <a:r>
              <a:rPr lang="en-GB" sz="2800" dirty="0">
                <a:solidFill>
                  <a:srgbClr val="002060"/>
                </a:solidFill>
                <a:latin typeface="Century Gothic" panose="020B0502020202020204" pitchFamily="34" charset="0"/>
              </a:rPr>
              <a:t> [a] (female) friend.  ________________________</a:t>
            </a:r>
          </a:p>
          <a:p>
            <a:pPr>
              <a:lnSpc>
                <a:spcPct val="150000"/>
              </a:lnSpc>
            </a:pPr>
            <a:r>
              <a:rPr lang="en-GB" sz="2800" dirty="0">
                <a:solidFill>
                  <a:srgbClr val="002060"/>
                </a:solidFill>
                <a:latin typeface="Century Gothic" panose="020B0502020202020204" pitchFamily="34" charset="0"/>
              </a:rPr>
              <a:t>3.</a:t>
            </a:r>
            <a:r>
              <a:rPr lang="en-GB" sz="2800" b="1" dirty="0">
                <a:solidFill>
                  <a:srgbClr val="002060"/>
                </a:solidFill>
                <a:latin typeface="Century Gothic" panose="020B0502020202020204" pitchFamily="34" charset="0"/>
              </a:rPr>
              <a:t> [She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has] </a:t>
            </a:r>
            <a:r>
              <a:rPr lang="en-GB" sz="2800" dirty="0">
                <a:solidFill>
                  <a:srgbClr val="002060"/>
                </a:solidFill>
                <a:latin typeface="Century Gothic" panose="020B0502020202020204" pitchFamily="34" charset="0"/>
              </a:rPr>
              <a:t>[a]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bicycle.   ______________________</a:t>
            </a:r>
          </a:p>
          <a:p>
            <a:pPr>
              <a:lnSpc>
                <a:spcPct val="150000"/>
              </a:lnSpc>
            </a:pPr>
            <a:r>
              <a:rPr lang="en-GB" sz="2800" dirty="0">
                <a:solidFill>
                  <a:srgbClr val="002060"/>
                </a:solidFill>
                <a:latin typeface="Century Gothic" panose="020B0502020202020204" pitchFamily="34" charset="0"/>
              </a:rPr>
              <a:t>4. </a:t>
            </a:r>
            <a:r>
              <a:rPr lang="en-GB" sz="2800" b="1" dirty="0">
                <a:solidFill>
                  <a:srgbClr val="002060"/>
                </a:solidFill>
                <a:latin typeface="Century Gothic" panose="020B0502020202020204" pitchFamily="34" charset="0"/>
              </a:rPr>
              <a:t>[I have] </a:t>
            </a:r>
            <a:r>
              <a:rPr lang="en-GB" sz="2800" dirty="0">
                <a:solidFill>
                  <a:srgbClr val="002060"/>
                </a:solidFill>
                <a:latin typeface="Century Gothic" panose="020B0502020202020204" pitchFamily="34" charset="0"/>
              </a:rPr>
              <a:t>[a] cat and [a] (piece of) fruit.	</a:t>
            </a:r>
          </a:p>
          <a:p>
            <a:pPr>
              <a:lnSpc>
                <a:spcPct val="150000"/>
              </a:lnSpc>
            </a:pPr>
            <a:r>
              <a:rPr lang="en-GB" sz="2800" dirty="0">
                <a:solidFill>
                  <a:srgbClr val="002060"/>
                </a:solidFill>
                <a:latin typeface="Century Gothic" panose="020B0502020202020204" pitchFamily="34" charset="0"/>
              </a:rPr>
              <a:t>    _______________________________________</a:t>
            </a:r>
          </a:p>
          <a:p>
            <a:pPr>
              <a:lnSpc>
                <a:spcPct val="150000"/>
              </a:lnSpc>
            </a:pPr>
            <a:r>
              <a:rPr lang="en-GB" sz="2800" dirty="0">
                <a:solidFill>
                  <a:srgbClr val="002060"/>
                </a:solidFill>
                <a:latin typeface="Century Gothic" panose="020B0502020202020204" pitchFamily="34" charset="0"/>
              </a:rPr>
              <a:t>5. </a:t>
            </a:r>
            <a:r>
              <a:rPr lang="en-GB" sz="2800" dirty="0" err="1">
                <a:solidFill>
                  <a:srgbClr val="002060"/>
                </a:solidFill>
                <a:latin typeface="Century Gothic" panose="020B0502020202020204" pitchFamily="34" charset="0"/>
              </a:rPr>
              <a:t>Quique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[has]</a:t>
            </a:r>
            <a:r>
              <a:rPr lang="en-GB" sz="2800" dirty="0">
                <a:solidFill>
                  <a:srgbClr val="002060"/>
                </a:solidFill>
                <a:latin typeface="Century Gothic" panose="020B0502020202020204" pitchFamily="34" charset="0"/>
              </a:rPr>
              <a:t> [a] pen and [an] exercise book.</a:t>
            </a:r>
          </a:p>
          <a:p>
            <a:pPr>
              <a:lnSpc>
                <a:spcPct val="150000"/>
              </a:lnSpc>
            </a:pPr>
            <a:r>
              <a:rPr lang="en-GB" sz="2800" dirty="0">
                <a:solidFill>
                  <a:srgbClr val="002060"/>
                </a:solidFill>
                <a:latin typeface="Century Gothic" panose="020B0502020202020204" pitchFamily="34" charset="0"/>
              </a:rPr>
              <a:t>__________________________________________ </a:t>
            </a:r>
          </a:p>
        </p:txBody>
      </p:sp>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9" name="Rectangle: Rounded Corners 28">
            <a:extLst>
              <a:ext uri="{FF2B5EF4-FFF2-40B4-BE49-F238E27FC236}">
                <a16:creationId xmlns:a16="http://schemas.microsoft.com/office/drawing/2014/main" id="{D365D430-11B0-45F2-A1DD-777EAB10C0B1}"/>
              </a:ext>
            </a:extLst>
          </p:cNvPr>
          <p:cNvSpPr/>
          <p:nvPr/>
        </p:nvSpPr>
        <p:spPr>
          <a:xfrm>
            <a:off x="10148994" y="5730241"/>
            <a:ext cx="18283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cámara</a:t>
            </a:r>
          </a:p>
        </p:txBody>
      </p:sp>
      <p:sp>
        <p:nvSpPr>
          <p:cNvPr id="33" name="Rectangle: Rounded Corners 32">
            <a:extLst>
              <a:ext uri="{FF2B5EF4-FFF2-40B4-BE49-F238E27FC236}">
                <a16:creationId xmlns:a16="http://schemas.microsoft.com/office/drawing/2014/main" id="{DDDBCF55-C1BF-4334-863D-173462EACBAB}"/>
              </a:ext>
            </a:extLst>
          </p:cNvPr>
          <p:cNvSpPr/>
          <p:nvPr/>
        </p:nvSpPr>
        <p:spPr>
          <a:xfrm>
            <a:off x="142811" y="5737999"/>
            <a:ext cx="14141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amiga</a:t>
            </a:r>
          </a:p>
        </p:txBody>
      </p:sp>
      <p:sp>
        <p:nvSpPr>
          <p:cNvPr id="42" name="Rectangle: Rounded Corners 41">
            <a:extLst>
              <a:ext uri="{FF2B5EF4-FFF2-40B4-BE49-F238E27FC236}">
                <a16:creationId xmlns:a16="http://schemas.microsoft.com/office/drawing/2014/main" id="{9FBB572C-E133-4E6F-A039-74D3FD7FCD59}"/>
              </a:ext>
            </a:extLst>
          </p:cNvPr>
          <p:cNvSpPr/>
          <p:nvPr/>
        </p:nvSpPr>
        <p:spPr>
          <a:xfrm>
            <a:off x="5841098" y="5752046"/>
            <a:ext cx="1921426"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bolígrafo</a:t>
            </a:r>
          </a:p>
        </p:txBody>
      </p:sp>
      <p:sp>
        <p:nvSpPr>
          <p:cNvPr id="43" name="Rectangle: Rounded Corners 42">
            <a:extLst>
              <a:ext uri="{FF2B5EF4-FFF2-40B4-BE49-F238E27FC236}">
                <a16:creationId xmlns:a16="http://schemas.microsoft.com/office/drawing/2014/main" id="{DC44810E-3EF2-46D0-9BFD-008C1A332BA8}"/>
              </a:ext>
            </a:extLst>
          </p:cNvPr>
          <p:cNvSpPr/>
          <p:nvPr/>
        </p:nvSpPr>
        <p:spPr>
          <a:xfrm>
            <a:off x="1662891" y="5730241"/>
            <a:ext cx="1808484"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bicicleta</a:t>
            </a:r>
          </a:p>
        </p:txBody>
      </p:sp>
      <p:sp>
        <p:nvSpPr>
          <p:cNvPr id="46" name="Rectangle: Rounded Corners 45">
            <a:extLst>
              <a:ext uri="{FF2B5EF4-FFF2-40B4-BE49-F238E27FC236}">
                <a16:creationId xmlns:a16="http://schemas.microsoft.com/office/drawing/2014/main" id="{7305CF51-E4E4-4AE8-A806-6507D975FA1F}"/>
              </a:ext>
            </a:extLst>
          </p:cNvPr>
          <p:cNvSpPr/>
          <p:nvPr/>
        </p:nvSpPr>
        <p:spPr>
          <a:xfrm>
            <a:off x="7888364" y="5737999"/>
            <a:ext cx="833121"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y</a:t>
            </a:r>
          </a:p>
        </p:txBody>
      </p:sp>
      <p:sp>
        <p:nvSpPr>
          <p:cNvPr id="53" name="Rectangle: Rounded Corners 52">
            <a:extLst>
              <a:ext uri="{FF2B5EF4-FFF2-40B4-BE49-F238E27FC236}">
                <a16:creationId xmlns:a16="http://schemas.microsoft.com/office/drawing/2014/main" id="{F5FD1838-6693-4657-AECA-5B2486C59E12}"/>
              </a:ext>
            </a:extLst>
          </p:cNvPr>
          <p:cNvSpPr/>
          <p:nvPr/>
        </p:nvSpPr>
        <p:spPr>
          <a:xfrm>
            <a:off x="4527748" y="5737999"/>
            <a:ext cx="119059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gato</a:t>
            </a:r>
          </a:p>
        </p:txBody>
      </p:sp>
      <p:sp>
        <p:nvSpPr>
          <p:cNvPr id="58" name="TextBox 57">
            <a:extLst>
              <a:ext uri="{FF2B5EF4-FFF2-40B4-BE49-F238E27FC236}">
                <a16:creationId xmlns:a16="http://schemas.microsoft.com/office/drawing/2014/main" id="{D44453CE-D1E5-4651-8D74-CE4EDF19D26C}"/>
              </a:ext>
            </a:extLst>
          </p:cNvPr>
          <p:cNvSpPr txBox="1"/>
          <p:nvPr/>
        </p:nvSpPr>
        <p:spPr>
          <a:xfrm>
            <a:off x="4278080" y="1117964"/>
            <a:ext cx="361028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Tengo una </a:t>
            </a:r>
            <a:r>
              <a:rPr lang="en-GB" sz="2800" b="1" dirty="0" err="1">
                <a:solidFill>
                  <a:srgbClr val="92D050"/>
                </a:solidFill>
                <a:latin typeface="Century Gothic" panose="020B0502020202020204" pitchFamily="34" charset="0"/>
              </a:rPr>
              <a:t>cámara</a:t>
            </a:r>
            <a:r>
              <a:rPr lang="en-GB" sz="2800" b="1" dirty="0">
                <a:solidFill>
                  <a:srgbClr val="92D050"/>
                </a:solidFill>
                <a:latin typeface="Century Gothic" panose="020B0502020202020204" pitchFamily="34" charset="0"/>
              </a:rPr>
              <a:t>.</a:t>
            </a:r>
          </a:p>
        </p:txBody>
      </p:sp>
      <p:sp>
        <p:nvSpPr>
          <p:cNvPr id="59" name="TextBox 58">
            <a:extLst>
              <a:ext uri="{FF2B5EF4-FFF2-40B4-BE49-F238E27FC236}">
                <a16:creationId xmlns:a16="http://schemas.microsoft.com/office/drawing/2014/main" id="{0F4F925C-7ECE-49D9-B2C2-89FD2BC50C22}"/>
              </a:ext>
            </a:extLst>
          </p:cNvPr>
          <p:cNvSpPr txBox="1"/>
          <p:nvPr/>
        </p:nvSpPr>
        <p:spPr>
          <a:xfrm>
            <a:off x="6245706" y="1781801"/>
            <a:ext cx="4363695"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Rubén </a:t>
            </a:r>
            <a:r>
              <a:rPr lang="en-GB" sz="2800" b="1" dirty="0" err="1">
                <a:solidFill>
                  <a:srgbClr val="92D050"/>
                </a:solidFill>
                <a:latin typeface="Century Gothic" panose="020B0502020202020204" pitchFamily="34" charset="0"/>
              </a:rPr>
              <a:t>tiene</a:t>
            </a:r>
            <a:r>
              <a:rPr lang="en-GB" sz="2800" b="1" dirty="0">
                <a:solidFill>
                  <a:srgbClr val="92D050"/>
                </a:solidFill>
                <a:latin typeface="Century Gothic" panose="020B0502020202020204" pitchFamily="34" charset="0"/>
              </a:rPr>
              <a:t> una amiga.</a:t>
            </a:r>
          </a:p>
        </p:txBody>
      </p:sp>
      <p:sp>
        <p:nvSpPr>
          <p:cNvPr id="60" name="TextBox 59">
            <a:extLst>
              <a:ext uri="{FF2B5EF4-FFF2-40B4-BE49-F238E27FC236}">
                <a16:creationId xmlns:a16="http://schemas.microsoft.com/office/drawing/2014/main" id="{6F9E0550-D7CF-4410-BA29-08EB733C2431}"/>
              </a:ext>
            </a:extLst>
          </p:cNvPr>
          <p:cNvSpPr txBox="1"/>
          <p:nvPr/>
        </p:nvSpPr>
        <p:spPr>
          <a:xfrm>
            <a:off x="4675667" y="2424583"/>
            <a:ext cx="3594254"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Tiene una </a:t>
            </a:r>
            <a:r>
              <a:rPr lang="en-GB" sz="2800" b="1" dirty="0" err="1">
                <a:solidFill>
                  <a:srgbClr val="92D050"/>
                </a:solidFill>
                <a:latin typeface="Century Gothic" panose="020B0502020202020204" pitchFamily="34" charset="0"/>
              </a:rPr>
              <a:t>bicicleta</a:t>
            </a:r>
            <a:r>
              <a:rPr lang="en-GB" sz="2800" b="1" dirty="0">
                <a:solidFill>
                  <a:srgbClr val="92D050"/>
                </a:solidFill>
                <a:latin typeface="Century Gothic" panose="020B0502020202020204" pitchFamily="34" charset="0"/>
              </a:rPr>
              <a:t>.</a:t>
            </a:r>
          </a:p>
        </p:txBody>
      </p:sp>
      <p:sp>
        <p:nvSpPr>
          <p:cNvPr id="61" name="TextBox 60">
            <a:extLst>
              <a:ext uri="{FF2B5EF4-FFF2-40B4-BE49-F238E27FC236}">
                <a16:creationId xmlns:a16="http://schemas.microsoft.com/office/drawing/2014/main" id="{1BC9D2A7-8D2E-4972-A9D0-6DCAA6712D98}"/>
              </a:ext>
            </a:extLst>
          </p:cNvPr>
          <p:cNvSpPr txBox="1"/>
          <p:nvPr/>
        </p:nvSpPr>
        <p:spPr>
          <a:xfrm>
            <a:off x="700741" y="3619819"/>
            <a:ext cx="4743606"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Tengo un </a:t>
            </a:r>
            <a:r>
              <a:rPr lang="en-GB" sz="2800" b="1" dirty="0" err="1">
                <a:solidFill>
                  <a:srgbClr val="92D050"/>
                </a:solidFill>
                <a:latin typeface="Century Gothic" panose="020B0502020202020204" pitchFamily="34" charset="0"/>
              </a:rPr>
              <a:t>gato</a:t>
            </a:r>
            <a:r>
              <a:rPr lang="en-GB" sz="2800" b="1" dirty="0">
                <a:solidFill>
                  <a:srgbClr val="92D050"/>
                </a:solidFill>
                <a:latin typeface="Century Gothic" panose="020B0502020202020204" pitchFamily="34" charset="0"/>
              </a:rPr>
              <a:t> y una </a:t>
            </a:r>
            <a:r>
              <a:rPr lang="en-GB" sz="2800" b="1" dirty="0" err="1">
                <a:solidFill>
                  <a:srgbClr val="92D050"/>
                </a:solidFill>
                <a:latin typeface="Century Gothic" panose="020B0502020202020204" pitchFamily="34" charset="0"/>
              </a:rPr>
              <a:t>fruta</a:t>
            </a:r>
            <a:r>
              <a:rPr lang="en-GB" sz="2800" b="1" dirty="0">
                <a:solidFill>
                  <a:srgbClr val="92D050"/>
                </a:solidFill>
                <a:latin typeface="Century Gothic" panose="020B0502020202020204" pitchFamily="34" charset="0"/>
              </a:rPr>
              <a:t>.</a:t>
            </a:r>
          </a:p>
        </p:txBody>
      </p:sp>
      <p:sp>
        <p:nvSpPr>
          <p:cNvPr id="62" name="TextBox 61">
            <a:extLst>
              <a:ext uri="{FF2B5EF4-FFF2-40B4-BE49-F238E27FC236}">
                <a16:creationId xmlns:a16="http://schemas.microsoft.com/office/drawing/2014/main" id="{D77CEF1A-7497-4E51-B7F7-A5A459E31199}"/>
              </a:ext>
            </a:extLst>
          </p:cNvPr>
          <p:cNvSpPr txBox="1"/>
          <p:nvPr/>
        </p:nvSpPr>
        <p:spPr>
          <a:xfrm>
            <a:off x="177783" y="4906260"/>
            <a:ext cx="7441461"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Quique</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tiene</a:t>
            </a:r>
            <a:r>
              <a:rPr lang="en-GB" sz="2800" b="1" dirty="0">
                <a:solidFill>
                  <a:srgbClr val="92D050"/>
                </a:solidFill>
                <a:latin typeface="Century Gothic" panose="020B0502020202020204" pitchFamily="34" charset="0"/>
              </a:rPr>
              <a:t> un </a:t>
            </a:r>
            <a:r>
              <a:rPr lang="en-GB" sz="2800" b="1" dirty="0" err="1">
                <a:solidFill>
                  <a:srgbClr val="92D050"/>
                </a:solidFill>
                <a:latin typeface="Century Gothic" panose="020B0502020202020204" pitchFamily="34" charset="0"/>
              </a:rPr>
              <a:t>bolígrafo</a:t>
            </a:r>
            <a:r>
              <a:rPr lang="en-GB" sz="2800" b="1" dirty="0">
                <a:solidFill>
                  <a:srgbClr val="92D050"/>
                </a:solidFill>
                <a:latin typeface="Century Gothic" panose="020B0502020202020204" pitchFamily="34" charset="0"/>
              </a:rPr>
              <a:t> y un </a:t>
            </a:r>
            <a:r>
              <a:rPr lang="en-GB" sz="2800" b="1" dirty="0" err="1">
                <a:solidFill>
                  <a:srgbClr val="92D050"/>
                </a:solidFill>
                <a:latin typeface="Century Gothic" panose="020B0502020202020204" pitchFamily="34" charset="0"/>
              </a:rPr>
              <a:t>cuaderno</a:t>
            </a:r>
            <a:r>
              <a:rPr lang="en-GB" sz="2800" b="1" dirty="0">
                <a:solidFill>
                  <a:srgbClr val="92D050"/>
                </a:solidFill>
                <a:latin typeface="Century Gothic" panose="020B0502020202020204" pitchFamily="34" charset="0"/>
              </a:rPr>
              <a:t>.</a:t>
            </a:r>
          </a:p>
        </p:txBody>
      </p:sp>
      <p:sp>
        <p:nvSpPr>
          <p:cNvPr id="64" name="Speech Bubble: Rectangle with Corners Rounded 63">
            <a:extLst>
              <a:ext uri="{FF2B5EF4-FFF2-40B4-BE49-F238E27FC236}">
                <a16:creationId xmlns:a16="http://schemas.microsoft.com/office/drawing/2014/main" id="{712249B5-51CF-477B-A05C-5219182F5519}"/>
              </a:ext>
            </a:extLst>
          </p:cNvPr>
          <p:cNvSpPr/>
          <p:nvPr/>
        </p:nvSpPr>
        <p:spPr>
          <a:xfrm>
            <a:off x="9044187" y="3221248"/>
            <a:ext cx="2891024" cy="1461232"/>
          </a:xfrm>
          <a:prstGeom prst="wedgeRoundRectCallout">
            <a:avLst>
              <a:gd name="adj1" fmla="val -36520"/>
              <a:gd name="adj2" fmla="val 7079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latin typeface="Century Gothic" panose="020B0502020202020204" pitchFamily="34" charset="0"/>
              </a:rPr>
              <a:t>⚠ Don’t forget capital letters and full stops!</a:t>
            </a:r>
          </a:p>
        </p:txBody>
      </p:sp>
      <p:sp>
        <p:nvSpPr>
          <p:cNvPr id="65" name="Rectangle: Rounded Corners 64">
            <a:extLst>
              <a:ext uri="{FF2B5EF4-FFF2-40B4-BE49-F238E27FC236}">
                <a16:creationId xmlns:a16="http://schemas.microsoft.com/office/drawing/2014/main" id="{9F83AD59-90FD-4CD0-A3A9-F399D5515457}"/>
              </a:ext>
            </a:extLst>
          </p:cNvPr>
          <p:cNvSpPr/>
          <p:nvPr/>
        </p:nvSpPr>
        <p:spPr>
          <a:xfrm>
            <a:off x="9964530" y="4765587"/>
            <a:ext cx="195796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cuaderno</a:t>
            </a:r>
          </a:p>
        </p:txBody>
      </p:sp>
      <p:sp>
        <p:nvSpPr>
          <p:cNvPr id="66" name="Rectangle: Rounded Corners 65">
            <a:extLst>
              <a:ext uri="{FF2B5EF4-FFF2-40B4-BE49-F238E27FC236}">
                <a16:creationId xmlns:a16="http://schemas.microsoft.com/office/drawing/2014/main" id="{0661E26C-53F6-4B7D-B3BD-138C7E5416E4}"/>
              </a:ext>
            </a:extLst>
          </p:cNvPr>
          <p:cNvSpPr/>
          <p:nvPr/>
        </p:nvSpPr>
        <p:spPr>
          <a:xfrm>
            <a:off x="8839073" y="5730241"/>
            <a:ext cx="120469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fruta</a:t>
            </a:r>
          </a:p>
        </p:txBody>
      </p:sp>
      <p:sp>
        <p:nvSpPr>
          <p:cNvPr id="67" name="Rectangle: Rounded Corners 66">
            <a:extLst>
              <a:ext uri="{FF2B5EF4-FFF2-40B4-BE49-F238E27FC236}">
                <a16:creationId xmlns:a16="http://schemas.microsoft.com/office/drawing/2014/main" id="{D20C4574-CFBA-4045-A9A1-821679FD6302}"/>
              </a:ext>
            </a:extLst>
          </p:cNvPr>
          <p:cNvSpPr/>
          <p:nvPr/>
        </p:nvSpPr>
        <p:spPr>
          <a:xfrm>
            <a:off x="3583518" y="5737999"/>
            <a:ext cx="827845"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solidFill>
                  <a:srgbClr val="002060"/>
                </a:solidFill>
                <a:latin typeface="Century Gothic" panose="020B0502020202020204" pitchFamily="34" charset="0"/>
              </a:rPr>
              <a:t>y</a:t>
            </a:r>
          </a:p>
        </p:txBody>
      </p:sp>
      <p:sp>
        <p:nvSpPr>
          <p:cNvPr id="68" name="Speech Bubble: Rectangle with Corners Rounded 67">
            <a:extLst>
              <a:ext uri="{FF2B5EF4-FFF2-40B4-BE49-F238E27FC236}">
                <a16:creationId xmlns:a16="http://schemas.microsoft.com/office/drawing/2014/main" id="{530756F7-0457-4CD5-B8DC-89652E5F65A7}"/>
              </a:ext>
            </a:extLst>
          </p:cNvPr>
          <p:cNvSpPr/>
          <p:nvPr/>
        </p:nvSpPr>
        <p:spPr>
          <a:xfrm>
            <a:off x="8011155" y="810929"/>
            <a:ext cx="2721037" cy="891381"/>
          </a:xfrm>
          <a:prstGeom prst="wedgeRoundRectCallout">
            <a:avLst>
              <a:gd name="adj1" fmla="val -36520"/>
              <a:gd name="adj2" fmla="val 7079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latin typeface="Century Gothic" panose="020B0502020202020204" pitchFamily="34" charset="0"/>
              </a:rPr>
              <a:t>When translating [a] / [an], consider the gender of the noun.</a:t>
            </a:r>
          </a:p>
        </p:txBody>
      </p:sp>
      <p:pic>
        <p:nvPicPr>
          <p:cNvPr id="3" name="Graphic 2" descr="Teacher">
            <a:extLst>
              <a:ext uri="{FF2B5EF4-FFF2-40B4-BE49-F238E27FC236}">
                <a16:creationId xmlns:a16="http://schemas.microsoft.com/office/drawing/2014/main" id="{54C255CB-9ECB-9A38-8029-FF1C89EE98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5562" y="68039"/>
            <a:ext cx="914400" cy="914400"/>
          </a:xfrm>
          <a:prstGeom prst="rect">
            <a:avLst/>
          </a:prstGeom>
        </p:spPr>
      </p:pic>
      <p:sp>
        <p:nvSpPr>
          <p:cNvPr id="4" name="Speech Bubble: Rectangle with Corners Rounded 3">
            <a:extLst>
              <a:ext uri="{FF2B5EF4-FFF2-40B4-BE49-F238E27FC236}">
                <a16:creationId xmlns:a16="http://schemas.microsoft.com/office/drawing/2014/main" id="{6961D776-9404-6982-DD29-69AEF21763BD}"/>
              </a:ext>
            </a:extLst>
          </p:cNvPr>
          <p:cNvSpPr/>
          <p:nvPr/>
        </p:nvSpPr>
        <p:spPr>
          <a:xfrm>
            <a:off x="4373405" y="171810"/>
            <a:ext cx="4348080"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Escribe en español 📝.</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59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29"/>
                                        </p:tgtEl>
                                        <p:attrNameLst>
                                          <p:attrName>ppt_x</p:attrName>
                                        </p:attrNameLst>
                                      </p:cBhvr>
                                      <p:tavLst>
                                        <p:tav tm="0">
                                          <p:val>
                                            <p:strVal val="ppt_x"/>
                                          </p:val>
                                        </p:tav>
                                        <p:tav tm="100000">
                                          <p:val>
                                            <p:strVal val="ppt_x"/>
                                          </p:val>
                                        </p:tav>
                                      </p:tavLst>
                                    </p:anim>
                                    <p:anim calcmode="lin" valueType="num">
                                      <p:cBhvr additive="base">
                                        <p:cTn id="19" dur="500"/>
                                        <p:tgtEl>
                                          <p:spTgt spid="29"/>
                                        </p:tgtEl>
                                        <p:attrNameLst>
                                          <p:attrName>ppt_y</p:attrName>
                                        </p:attrNameLst>
                                      </p:cBhvr>
                                      <p:tavLst>
                                        <p:tav tm="0">
                                          <p:val>
                                            <p:strVal val="ppt_y"/>
                                          </p:val>
                                        </p:tav>
                                        <p:tav tm="100000">
                                          <p:val>
                                            <p:strVal val="1+ppt_h/2"/>
                                          </p:val>
                                        </p:tav>
                                      </p:tavLst>
                                    </p:anim>
                                    <p:set>
                                      <p:cBhvr>
                                        <p:cTn id="20" dur="1" fill="hold">
                                          <p:stCondLst>
                                            <p:cond delay="499"/>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0" end="0"/>
                                            </p:txEl>
                                          </p:spTgt>
                                        </p:tgtEl>
                                        <p:attrNameLst>
                                          <p:attrName>style.visibility</p:attrName>
                                        </p:attrNameLst>
                                      </p:cBhvr>
                                      <p:to>
                                        <p:strVal val="visible"/>
                                      </p:to>
                                    </p:set>
                                    <p:anim calcmode="lin" valueType="num">
                                      <p:cBhvr additive="base">
                                        <p:cTn id="25"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33"/>
                                        </p:tgtEl>
                                        <p:attrNameLst>
                                          <p:attrName>ppt_x</p:attrName>
                                        </p:attrNameLst>
                                      </p:cBhvr>
                                      <p:tavLst>
                                        <p:tav tm="0">
                                          <p:val>
                                            <p:strVal val="ppt_x"/>
                                          </p:val>
                                        </p:tav>
                                        <p:tav tm="100000">
                                          <p:val>
                                            <p:strVal val="ppt_x"/>
                                          </p:val>
                                        </p:tav>
                                      </p:tavLst>
                                    </p:anim>
                                    <p:anim calcmode="lin" valueType="num">
                                      <p:cBhvr additive="base">
                                        <p:cTn id="31" dur="500"/>
                                        <p:tgtEl>
                                          <p:spTgt spid="33"/>
                                        </p:tgtEl>
                                        <p:attrNameLst>
                                          <p:attrName>ppt_y</p:attrName>
                                        </p:attrNameLst>
                                      </p:cBhvr>
                                      <p:tavLst>
                                        <p:tav tm="0">
                                          <p:val>
                                            <p:strVal val="ppt_y"/>
                                          </p:val>
                                        </p:tav>
                                        <p:tav tm="100000">
                                          <p:val>
                                            <p:strVal val="1+ppt_h/2"/>
                                          </p:val>
                                        </p:tav>
                                      </p:tavLst>
                                    </p:anim>
                                    <p:set>
                                      <p:cBhvr>
                                        <p:cTn id="32" dur="1" fill="hold">
                                          <p:stCondLst>
                                            <p:cond delay="499"/>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xEl>
                                              <p:pRg st="0" end="0"/>
                                            </p:txEl>
                                          </p:spTgt>
                                        </p:tgtEl>
                                        <p:attrNameLst>
                                          <p:attrName>style.visibility</p:attrName>
                                        </p:attrNameLst>
                                      </p:cBhvr>
                                      <p:to>
                                        <p:strVal val="visible"/>
                                      </p:to>
                                    </p:set>
                                    <p:anim calcmode="lin" valueType="num">
                                      <p:cBhvr additive="base">
                                        <p:cTn id="3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3"/>
                                        </p:tgtEl>
                                        <p:attrNameLst>
                                          <p:attrName>ppt_x</p:attrName>
                                        </p:attrNameLst>
                                      </p:cBhvr>
                                      <p:tavLst>
                                        <p:tav tm="0">
                                          <p:val>
                                            <p:strVal val="ppt_x"/>
                                          </p:val>
                                        </p:tav>
                                        <p:tav tm="100000">
                                          <p:val>
                                            <p:strVal val="ppt_x"/>
                                          </p:val>
                                        </p:tav>
                                      </p:tavLst>
                                    </p:anim>
                                    <p:anim calcmode="lin" valueType="num">
                                      <p:cBhvr additive="base">
                                        <p:cTn id="43" dur="500"/>
                                        <p:tgtEl>
                                          <p:spTgt spid="43"/>
                                        </p:tgtEl>
                                        <p:attrNameLst>
                                          <p:attrName>ppt_y</p:attrName>
                                        </p:attrNameLst>
                                      </p:cBhvr>
                                      <p:tavLst>
                                        <p:tav tm="0">
                                          <p:val>
                                            <p:strVal val="ppt_y"/>
                                          </p:val>
                                        </p:tav>
                                        <p:tav tm="100000">
                                          <p:val>
                                            <p:strVal val="1+ppt_h/2"/>
                                          </p:val>
                                        </p:tav>
                                      </p:tavLst>
                                    </p:anim>
                                    <p:set>
                                      <p:cBhvr>
                                        <p:cTn id="44" dur="1" fill="hold">
                                          <p:stCondLst>
                                            <p:cond delay="499"/>
                                          </p:stCondLst>
                                        </p:cTn>
                                        <p:tgtEl>
                                          <p:spTgt spid="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
                                            <p:txEl>
                                              <p:pRg st="0" end="0"/>
                                            </p:txEl>
                                          </p:spTgt>
                                        </p:tgtEl>
                                        <p:attrNameLst>
                                          <p:attrName>style.visibility</p:attrName>
                                        </p:attrNameLst>
                                      </p:cBhvr>
                                      <p:to>
                                        <p:strVal val="visible"/>
                                      </p:to>
                                    </p:set>
                                    <p:anim calcmode="lin" valueType="num">
                                      <p:cBhvr additive="base">
                                        <p:cTn id="4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67"/>
                                        </p:tgtEl>
                                        <p:attrNameLst>
                                          <p:attrName>ppt_x</p:attrName>
                                        </p:attrNameLst>
                                      </p:cBhvr>
                                      <p:tavLst>
                                        <p:tav tm="0">
                                          <p:val>
                                            <p:strVal val="ppt_x"/>
                                          </p:val>
                                        </p:tav>
                                        <p:tav tm="100000">
                                          <p:val>
                                            <p:strVal val="ppt_x"/>
                                          </p:val>
                                        </p:tav>
                                      </p:tavLst>
                                    </p:anim>
                                    <p:anim calcmode="lin" valueType="num">
                                      <p:cBhvr additive="base">
                                        <p:cTn id="55" dur="500"/>
                                        <p:tgtEl>
                                          <p:spTgt spid="67"/>
                                        </p:tgtEl>
                                        <p:attrNameLst>
                                          <p:attrName>ppt_y</p:attrName>
                                        </p:attrNameLst>
                                      </p:cBhvr>
                                      <p:tavLst>
                                        <p:tav tm="0">
                                          <p:val>
                                            <p:strVal val="ppt_y"/>
                                          </p:val>
                                        </p:tav>
                                        <p:tav tm="100000">
                                          <p:val>
                                            <p:strVal val="1+ppt_h/2"/>
                                          </p:val>
                                        </p:tav>
                                      </p:tavLst>
                                    </p:anim>
                                    <p:set>
                                      <p:cBhvr>
                                        <p:cTn id="56" dur="1" fill="hold">
                                          <p:stCondLst>
                                            <p:cond delay="499"/>
                                          </p:stCondLst>
                                        </p:cTn>
                                        <p:tgtEl>
                                          <p:spTgt spid="6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53"/>
                                        </p:tgtEl>
                                        <p:attrNameLst>
                                          <p:attrName>ppt_x</p:attrName>
                                        </p:attrNameLst>
                                      </p:cBhvr>
                                      <p:tavLst>
                                        <p:tav tm="0">
                                          <p:val>
                                            <p:strVal val="ppt_x"/>
                                          </p:val>
                                        </p:tav>
                                        <p:tav tm="100000">
                                          <p:val>
                                            <p:strVal val="ppt_x"/>
                                          </p:val>
                                        </p:tav>
                                      </p:tavLst>
                                    </p:anim>
                                    <p:anim calcmode="lin" valueType="num">
                                      <p:cBhvr additive="base">
                                        <p:cTn id="61" dur="500"/>
                                        <p:tgtEl>
                                          <p:spTgt spid="53"/>
                                        </p:tgtEl>
                                        <p:attrNameLst>
                                          <p:attrName>ppt_y</p:attrName>
                                        </p:attrNameLst>
                                      </p:cBhvr>
                                      <p:tavLst>
                                        <p:tav tm="0">
                                          <p:val>
                                            <p:strVal val="ppt_y"/>
                                          </p:val>
                                        </p:tav>
                                        <p:tav tm="100000">
                                          <p:val>
                                            <p:strVal val="1+ppt_h/2"/>
                                          </p:val>
                                        </p:tav>
                                      </p:tavLst>
                                    </p:anim>
                                    <p:set>
                                      <p:cBhvr>
                                        <p:cTn id="62" dur="1" fill="hold">
                                          <p:stCondLst>
                                            <p:cond delay="499"/>
                                          </p:stCondLst>
                                        </p:cTn>
                                        <p:tgtEl>
                                          <p:spTgt spid="5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66"/>
                                        </p:tgtEl>
                                        <p:attrNameLst>
                                          <p:attrName>ppt_x</p:attrName>
                                        </p:attrNameLst>
                                      </p:cBhvr>
                                      <p:tavLst>
                                        <p:tav tm="0">
                                          <p:val>
                                            <p:strVal val="ppt_x"/>
                                          </p:val>
                                        </p:tav>
                                        <p:tav tm="100000">
                                          <p:val>
                                            <p:strVal val="ppt_x"/>
                                          </p:val>
                                        </p:tav>
                                      </p:tavLst>
                                    </p:anim>
                                    <p:anim calcmode="lin" valueType="num">
                                      <p:cBhvr additive="base">
                                        <p:cTn id="67" dur="500"/>
                                        <p:tgtEl>
                                          <p:spTgt spid="66"/>
                                        </p:tgtEl>
                                        <p:attrNameLst>
                                          <p:attrName>ppt_y</p:attrName>
                                        </p:attrNameLst>
                                      </p:cBhvr>
                                      <p:tavLst>
                                        <p:tav tm="0">
                                          <p:val>
                                            <p:strVal val="ppt_y"/>
                                          </p:val>
                                        </p:tav>
                                        <p:tav tm="100000">
                                          <p:val>
                                            <p:strVal val="1+ppt_h/2"/>
                                          </p:val>
                                        </p:tav>
                                      </p:tavLst>
                                    </p:anim>
                                    <p:set>
                                      <p:cBhvr>
                                        <p:cTn id="68" dur="1" fill="hold">
                                          <p:stCondLst>
                                            <p:cond delay="499"/>
                                          </p:stCondLst>
                                        </p:cTn>
                                        <p:tgtEl>
                                          <p:spTgt spid="6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 calcmode="lin" valueType="num">
                                      <p:cBhvr additive="base">
                                        <p:cTn id="73"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42"/>
                                        </p:tgtEl>
                                        <p:attrNameLst>
                                          <p:attrName>ppt_x</p:attrName>
                                        </p:attrNameLst>
                                      </p:cBhvr>
                                      <p:tavLst>
                                        <p:tav tm="0">
                                          <p:val>
                                            <p:strVal val="ppt_x"/>
                                          </p:val>
                                        </p:tav>
                                        <p:tav tm="100000">
                                          <p:val>
                                            <p:strVal val="ppt_x"/>
                                          </p:val>
                                        </p:tav>
                                      </p:tavLst>
                                    </p:anim>
                                    <p:anim calcmode="lin" valueType="num">
                                      <p:cBhvr additive="base">
                                        <p:cTn id="79" dur="500"/>
                                        <p:tgtEl>
                                          <p:spTgt spid="42"/>
                                        </p:tgtEl>
                                        <p:attrNameLst>
                                          <p:attrName>ppt_y</p:attrName>
                                        </p:attrNameLst>
                                      </p:cBhvr>
                                      <p:tavLst>
                                        <p:tav tm="0">
                                          <p:val>
                                            <p:strVal val="ppt_y"/>
                                          </p:val>
                                        </p:tav>
                                        <p:tav tm="100000">
                                          <p:val>
                                            <p:strVal val="1+ppt_h/2"/>
                                          </p:val>
                                        </p:tav>
                                      </p:tavLst>
                                    </p:anim>
                                    <p:set>
                                      <p:cBhvr>
                                        <p:cTn id="80" dur="1" fill="hold">
                                          <p:stCondLst>
                                            <p:cond delay="499"/>
                                          </p:stCondLst>
                                        </p:cTn>
                                        <p:tgtEl>
                                          <p:spTgt spid="4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46"/>
                                        </p:tgtEl>
                                        <p:attrNameLst>
                                          <p:attrName>ppt_x</p:attrName>
                                        </p:attrNameLst>
                                      </p:cBhvr>
                                      <p:tavLst>
                                        <p:tav tm="0">
                                          <p:val>
                                            <p:strVal val="ppt_x"/>
                                          </p:val>
                                        </p:tav>
                                        <p:tav tm="100000">
                                          <p:val>
                                            <p:strVal val="ppt_x"/>
                                          </p:val>
                                        </p:tav>
                                      </p:tavLst>
                                    </p:anim>
                                    <p:anim calcmode="lin" valueType="num">
                                      <p:cBhvr additive="base">
                                        <p:cTn id="85" dur="500"/>
                                        <p:tgtEl>
                                          <p:spTgt spid="46"/>
                                        </p:tgtEl>
                                        <p:attrNameLst>
                                          <p:attrName>ppt_y</p:attrName>
                                        </p:attrNameLst>
                                      </p:cBhvr>
                                      <p:tavLst>
                                        <p:tav tm="0">
                                          <p:val>
                                            <p:strVal val="ppt_y"/>
                                          </p:val>
                                        </p:tav>
                                        <p:tav tm="100000">
                                          <p:val>
                                            <p:strVal val="1+ppt_h/2"/>
                                          </p:val>
                                        </p:tav>
                                      </p:tavLst>
                                    </p:anim>
                                    <p:set>
                                      <p:cBhvr>
                                        <p:cTn id="86" dur="1" fill="hold">
                                          <p:stCondLst>
                                            <p:cond delay="499"/>
                                          </p:stCondLst>
                                        </p:cTn>
                                        <p:tgtEl>
                                          <p:spTgt spid="46"/>
                                        </p:tgtEl>
                                        <p:attrNameLst>
                                          <p:attrName>style.visibility</p:attrName>
                                        </p:attrNameLst>
                                      </p:cBhvr>
                                      <p:to>
                                        <p:strVal val="hidden"/>
                                      </p:to>
                                    </p:set>
                                  </p:childTnLst>
                                </p:cTn>
                              </p:par>
                              <p:par>
                                <p:cTn id="87" presetID="2" presetClass="exit" presetSubtype="4" fill="hold" grpId="0" nodeType="withEffect">
                                  <p:stCondLst>
                                    <p:cond delay="0"/>
                                  </p:stCondLst>
                                  <p:childTnLst>
                                    <p:anim calcmode="lin" valueType="num">
                                      <p:cBhvr additive="base">
                                        <p:cTn id="88" dur="500"/>
                                        <p:tgtEl>
                                          <p:spTgt spid="65"/>
                                        </p:tgtEl>
                                        <p:attrNameLst>
                                          <p:attrName>ppt_x</p:attrName>
                                        </p:attrNameLst>
                                      </p:cBhvr>
                                      <p:tavLst>
                                        <p:tav tm="0">
                                          <p:val>
                                            <p:strVal val="ppt_x"/>
                                          </p:val>
                                        </p:tav>
                                        <p:tav tm="100000">
                                          <p:val>
                                            <p:strVal val="ppt_x"/>
                                          </p:val>
                                        </p:tav>
                                      </p:tavLst>
                                    </p:anim>
                                    <p:anim calcmode="lin" valueType="num">
                                      <p:cBhvr additive="base">
                                        <p:cTn id="89" dur="500"/>
                                        <p:tgtEl>
                                          <p:spTgt spid="65"/>
                                        </p:tgtEl>
                                        <p:attrNameLst>
                                          <p:attrName>ppt_y</p:attrName>
                                        </p:attrNameLst>
                                      </p:cBhvr>
                                      <p:tavLst>
                                        <p:tav tm="0">
                                          <p:val>
                                            <p:strVal val="ppt_y"/>
                                          </p:val>
                                        </p:tav>
                                        <p:tav tm="100000">
                                          <p:val>
                                            <p:strVal val="1+ppt_h/2"/>
                                          </p:val>
                                        </p:tav>
                                      </p:tavLst>
                                    </p:anim>
                                    <p:set>
                                      <p:cBhvr>
                                        <p:cTn id="90" dur="1" fill="hold">
                                          <p:stCondLst>
                                            <p:cond delay="499"/>
                                          </p:stCondLst>
                                        </p:cTn>
                                        <p:tgtEl>
                                          <p:spTgt spid="6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2">
                                            <p:txEl>
                                              <p:pRg st="0" end="0"/>
                                            </p:txEl>
                                          </p:spTgt>
                                        </p:tgtEl>
                                        <p:attrNameLst>
                                          <p:attrName>style.visibility</p:attrName>
                                        </p:attrNameLst>
                                      </p:cBhvr>
                                      <p:to>
                                        <p:strVal val="visible"/>
                                      </p:to>
                                    </p:set>
                                    <p:anim calcmode="lin" valueType="num">
                                      <p:cBhvr additive="base">
                                        <p:cTn id="9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2" grpId="0" animBg="1"/>
      <p:bldP spid="43" grpId="0" animBg="1"/>
      <p:bldP spid="46" grpId="0" animBg="1"/>
      <p:bldP spid="53" grpId="0" animBg="1"/>
      <p:bldP spid="64" grpId="0" animBg="1"/>
      <p:bldP spid="65" grpId="0" animBg="1"/>
      <p:bldP spid="66" grpId="0" animBg="1"/>
      <p:bldP spid="67"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46" name="Table 4">
            <a:extLst>
              <a:ext uri="{FF2B5EF4-FFF2-40B4-BE49-F238E27FC236}">
                <a16:creationId xmlns:a16="http://schemas.microsoft.com/office/drawing/2014/main" id="{70062149-3061-4CB2-8160-B0D7A90806FF}"/>
              </a:ext>
            </a:extLst>
          </p:cNvPr>
          <p:cNvGraphicFramePr>
            <a:graphicFrameLocks noGrp="1"/>
          </p:cNvGraphicFramePr>
          <p:nvPr>
            <p:extLst>
              <p:ext uri="{D42A27DB-BD31-4B8C-83A1-F6EECF244321}">
                <p14:modId xmlns:p14="http://schemas.microsoft.com/office/powerpoint/2010/main" val="3867037856"/>
              </p:ext>
            </p:extLst>
          </p:nvPr>
        </p:nvGraphicFramePr>
        <p:xfrm>
          <a:off x="254389" y="1189545"/>
          <a:ext cx="10805683" cy="5589297"/>
        </p:xfrm>
        <a:graphic>
          <a:graphicData uri="http://schemas.openxmlformats.org/drawingml/2006/table">
            <a:tbl>
              <a:tblPr firstRow="1" bandRow="1">
                <a:tableStyleId>{5940675A-B579-460E-94D1-54222C63F5DA}</a:tableStyleId>
              </a:tblPr>
              <a:tblGrid>
                <a:gridCol w="1904707">
                  <a:extLst>
                    <a:ext uri="{9D8B030D-6E8A-4147-A177-3AD203B41FA5}">
                      <a16:colId xmlns:a16="http://schemas.microsoft.com/office/drawing/2014/main" val="1203737284"/>
                    </a:ext>
                  </a:extLst>
                </a:gridCol>
                <a:gridCol w="2871173">
                  <a:extLst>
                    <a:ext uri="{9D8B030D-6E8A-4147-A177-3AD203B41FA5}">
                      <a16:colId xmlns:a16="http://schemas.microsoft.com/office/drawing/2014/main" val="1810222861"/>
                    </a:ext>
                  </a:extLst>
                </a:gridCol>
                <a:gridCol w="2884152">
                  <a:extLst>
                    <a:ext uri="{9D8B030D-6E8A-4147-A177-3AD203B41FA5}">
                      <a16:colId xmlns:a16="http://schemas.microsoft.com/office/drawing/2014/main" val="274413866"/>
                    </a:ext>
                  </a:extLst>
                </a:gridCol>
                <a:gridCol w="3145651">
                  <a:extLst>
                    <a:ext uri="{9D8B030D-6E8A-4147-A177-3AD203B41FA5}">
                      <a16:colId xmlns:a16="http://schemas.microsoft.com/office/drawing/2014/main" val="2706468897"/>
                    </a:ext>
                  </a:extLst>
                </a:gridCol>
              </a:tblGrid>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 am (state)</a:t>
                      </a:r>
                    </a:p>
                  </a:txBody>
                  <a:tcPr/>
                </a:tc>
                <a:tc>
                  <a:txBody>
                    <a:bodyPr/>
                    <a:lstStyle/>
                    <a:p>
                      <a:r>
                        <a:rPr lang="en-GB" sz="2400" b="1" dirty="0">
                          <a:solidFill>
                            <a:srgbClr val="00B0F0"/>
                          </a:solidFill>
                          <a:latin typeface="Century Gothic" panose="020B0502020202020204" pitchFamily="34" charset="0"/>
                        </a:rPr>
                        <a:t>you are (state)</a:t>
                      </a:r>
                    </a:p>
                  </a:txBody>
                  <a:tcPr/>
                </a:tc>
                <a:tc>
                  <a:txBody>
                    <a:bodyPr/>
                    <a:lstStyle/>
                    <a:p>
                      <a:r>
                        <a:rPr lang="en-GB" sz="2400" b="1" dirty="0">
                          <a:solidFill>
                            <a:srgbClr val="00B0F0"/>
                          </a:solidFill>
                          <a:latin typeface="Century Gothic" panose="020B0502020202020204" pitchFamily="34" charset="0"/>
                        </a:rPr>
                        <a:t>to </a:t>
                      </a:r>
                      <a:r>
                        <a:rPr lang="en-GB" sz="2400" b="1" dirty="0" err="1">
                          <a:solidFill>
                            <a:srgbClr val="00B0F0"/>
                          </a:solidFill>
                          <a:latin typeface="Century Gothic" panose="020B0502020202020204" pitchFamily="34" charset="0"/>
                        </a:rPr>
                        <a:t>be|being</a:t>
                      </a:r>
                      <a:r>
                        <a:rPr lang="en-GB" sz="2400" b="1" dirty="0">
                          <a:solidFill>
                            <a:srgbClr val="00B0F0"/>
                          </a:solidFill>
                          <a:latin typeface="Century Gothic" panose="020B0502020202020204" pitchFamily="34" charset="0"/>
                        </a:rPr>
                        <a:t> </a:t>
                      </a:r>
                      <a:r>
                        <a:rPr lang="en-GB" sz="1600" b="0" dirty="0">
                          <a:solidFill>
                            <a:srgbClr val="00B0F0"/>
                          </a:solidFill>
                          <a:latin typeface="Century Gothic" panose="020B0502020202020204" pitchFamily="34" charset="0"/>
                        </a:rPr>
                        <a:t>(state)</a:t>
                      </a:r>
                      <a:endParaRPr lang="en-GB" sz="2400" b="0"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there</a:t>
                      </a:r>
                    </a:p>
                  </a:txBody>
                  <a:tcPr/>
                </a:tc>
                <a:tc>
                  <a:txBody>
                    <a:bodyPr/>
                    <a:lstStyle/>
                    <a:p>
                      <a:r>
                        <a:rPr lang="en-GB" sz="2400" b="1" dirty="0">
                          <a:solidFill>
                            <a:srgbClr val="00B0F0"/>
                          </a:solidFill>
                          <a:latin typeface="Century Gothic" panose="020B0502020202020204" pitchFamily="34" charset="0"/>
                        </a:rPr>
                        <a:t>absent</a:t>
                      </a:r>
                    </a:p>
                  </a:txBody>
                  <a:tcPr/>
                </a:tc>
                <a:tc>
                  <a:txBody>
                    <a:bodyPr/>
                    <a:lstStyle/>
                    <a:p>
                      <a:r>
                        <a:rPr lang="en-GB" sz="2400" b="1" dirty="0">
                          <a:solidFill>
                            <a:srgbClr val="00B0F0"/>
                          </a:solidFill>
                          <a:latin typeface="Century Gothic" panose="020B0502020202020204" pitchFamily="34" charset="0"/>
                        </a:rPr>
                        <a:t>present</a:t>
                      </a:r>
                    </a:p>
                  </a:txBody>
                  <a:tcPr/>
                </a:tc>
                <a:extLst>
                  <a:ext uri="{0D108BD9-81ED-4DB2-BD59-A6C34878D82A}">
                    <a16:rowId xmlns:a16="http://schemas.microsoft.com/office/drawing/2014/main" val="1164559424"/>
                  </a:ext>
                </a:extLst>
              </a:tr>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Spain</a:t>
                      </a:r>
                    </a:p>
                  </a:txBody>
                  <a:tcPr/>
                </a:tc>
                <a:tc>
                  <a:txBody>
                    <a:bodyPr/>
                    <a:lstStyle/>
                    <a:p>
                      <a:r>
                        <a:rPr lang="en-GB" sz="2400" b="1" dirty="0">
                          <a:solidFill>
                            <a:srgbClr val="92D050"/>
                          </a:solidFill>
                          <a:latin typeface="Century Gothic" panose="020B0502020202020204" pitchFamily="34" charset="0"/>
                        </a:rPr>
                        <a:t>here</a:t>
                      </a:r>
                    </a:p>
                  </a:txBody>
                  <a:tcPr/>
                </a:tc>
                <a:tc>
                  <a:txBody>
                    <a:bodyPr/>
                    <a:lstStyle/>
                    <a:p>
                      <a:r>
                        <a:rPr lang="en-GB" sz="2400" b="1" dirty="0">
                          <a:solidFill>
                            <a:srgbClr val="92D050"/>
                          </a:solidFill>
                          <a:latin typeface="Century Gothic" panose="020B0502020202020204" pitchFamily="34" charset="0"/>
                        </a:rPr>
                        <a:t>hello</a:t>
                      </a:r>
                    </a:p>
                  </a:txBody>
                  <a:tcPr/>
                </a:tc>
                <a:extLst>
                  <a:ext uri="{0D108BD9-81ED-4DB2-BD59-A6C34878D82A}">
                    <a16:rowId xmlns:a16="http://schemas.microsoft.com/office/drawing/2014/main" val="760878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you are (trait)</a:t>
                      </a:r>
                    </a:p>
                  </a:txBody>
                  <a:tcPr/>
                </a:tc>
                <a:tc>
                  <a:txBody>
                    <a:bodyPr/>
                    <a:lstStyle/>
                    <a:p>
                      <a:r>
                        <a:rPr lang="en-GB" sz="2400" b="1" dirty="0">
                          <a:solidFill>
                            <a:srgbClr val="92D050"/>
                          </a:solidFill>
                          <a:latin typeface="Century Gothic" panose="020B0502020202020204" pitchFamily="34" charset="0"/>
                        </a:rPr>
                        <a:t>from</a:t>
                      </a:r>
                    </a:p>
                  </a:txBody>
                  <a:tcPr/>
                </a:tc>
                <a:tc>
                  <a:txBody>
                    <a:bodyPr/>
                    <a:lstStyle/>
                    <a:p>
                      <a:r>
                        <a:rPr lang="en-GB" sz="2400" b="1" dirty="0">
                          <a:solidFill>
                            <a:srgbClr val="92D050"/>
                          </a:solidFill>
                          <a:latin typeface="Century Gothic" panose="020B0502020202020204" pitchFamily="34" charset="0"/>
                        </a:rPr>
                        <a:t>England</a:t>
                      </a:r>
                    </a:p>
                  </a:txBody>
                  <a:tcPr/>
                </a:tc>
                <a:extLst>
                  <a:ext uri="{0D108BD9-81ED-4DB2-BD59-A6C34878D82A}">
                    <a16:rowId xmlns:a16="http://schemas.microsoft.com/office/drawing/2014/main" val="1047692962"/>
                  </a:ext>
                </a:extLst>
              </a:tr>
              <a:tr h="79847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 </a:t>
                      </a:r>
                      <a:r>
                        <a:rPr lang="en-GB" sz="2400" b="0" dirty="0">
                          <a:solidFill>
                            <a:srgbClr val="FF3399"/>
                          </a:solidFill>
                          <a:latin typeface="Century Gothic" panose="020B0502020202020204" pitchFamily="34" charset="0"/>
                        </a:rPr>
                        <a:t>(male) </a:t>
                      </a:r>
                      <a:r>
                        <a:rPr lang="en-GB" sz="2400" b="1" dirty="0">
                          <a:solidFill>
                            <a:srgbClr val="FF3399"/>
                          </a:solidFill>
                          <a:latin typeface="Century Gothic" panose="020B0502020202020204" pitchFamily="34" charset="0"/>
                        </a:rPr>
                        <a:t>friend</a:t>
                      </a:r>
                    </a:p>
                  </a:txBody>
                  <a:tcPr/>
                </a:tc>
                <a:tc>
                  <a:txBody>
                    <a:bodyPr/>
                    <a:lstStyle/>
                    <a:p>
                      <a:r>
                        <a:rPr lang="en-GB" sz="2400" b="1" dirty="0">
                          <a:solidFill>
                            <a:srgbClr val="FF3399"/>
                          </a:solidFill>
                          <a:latin typeface="Century Gothic" panose="020B0502020202020204" pitchFamily="34" charset="0"/>
                        </a:rPr>
                        <a:t>a ball</a:t>
                      </a:r>
                    </a:p>
                  </a:txBody>
                  <a:tcPr/>
                </a:tc>
                <a:tc>
                  <a:txBody>
                    <a:bodyPr/>
                    <a:lstStyle/>
                    <a:p>
                      <a:r>
                        <a:rPr lang="en-GB" sz="2400" b="1" dirty="0">
                          <a:solidFill>
                            <a:srgbClr val="FF3399"/>
                          </a:solidFill>
                          <a:latin typeface="Century Gothic" panose="020B0502020202020204" pitchFamily="34" charset="0"/>
                        </a:rPr>
                        <a:t>I have</a:t>
                      </a:r>
                    </a:p>
                  </a:txBody>
                  <a:tcPr/>
                </a:tc>
                <a:extLst>
                  <a:ext uri="{0D108BD9-81ED-4DB2-BD59-A6C34878D82A}">
                    <a16:rowId xmlns:a16="http://schemas.microsoft.com/office/drawing/2014/main" val="3903794855"/>
                  </a:ext>
                </a:extLst>
              </a:tr>
              <a:tr h="798471">
                <a:tc vMerge="1">
                  <a:txBody>
                    <a:bodyPr/>
                    <a:lstStyle/>
                    <a:p>
                      <a:endParaRPr lang="en-GB"/>
                    </a:p>
                  </a:txBody>
                  <a:tcPr/>
                </a:tc>
                <a:tc>
                  <a:txBody>
                    <a:bodyPr/>
                    <a:lstStyle/>
                    <a:p>
                      <a:r>
                        <a:rPr lang="en-GB" sz="2400" b="1" dirty="0">
                          <a:solidFill>
                            <a:srgbClr val="FF3399"/>
                          </a:solidFill>
                          <a:latin typeface="Century Gothic" panose="020B0502020202020204" pitchFamily="34" charset="0"/>
                        </a:rPr>
                        <a:t>a bed</a:t>
                      </a:r>
                    </a:p>
                  </a:txBody>
                  <a:tcPr/>
                </a:tc>
                <a:tc>
                  <a:txBody>
                    <a:bodyPr/>
                    <a:lstStyle/>
                    <a:p>
                      <a:r>
                        <a:rPr lang="en-GB" sz="2400" b="1" dirty="0">
                          <a:solidFill>
                            <a:srgbClr val="FF3399"/>
                          </a:solidFill>
                          <a:latin typeface="Century Gothic" panose="020B0502020202020204" pitchFamily="34" charset="0"/>
                        </a:rPr>
                        <a:t>a </a:t>
                      </a:r>
                      <a:r>
                        <a:rPr lang="en-GB" sz="1800" b="0" dirty="0">
                          <a:solidFill>
                            <a:srgbClr val="FF3399"/>
                          </a:solidFill>
                          <a:latin typeface="Century Gothic" panose="020B0502020202020204" pitchFamily="34" charset="0"/>
                        </a:rPr>
                        <a:t>(female) </a:t>
                      </a:r>
                      <a:r>
                        <a:rPr lang="en-GB" sz="2400" b="1" dirty="0">
                          <a:solidFill>
                            <a:srgbClr val="FF3399"/>
                          </a:solidFill>
                          <a:latin typeface="Century Gothic" panose="020B0502020202020204" pitchFamily="34" charset="0"/>
                        </a:rPr>
                        <a:t>friend</a:t>
                      </a:r>
                    </a:p>
                  </a:txBody>
                  <a:tcPr/>
                </a:tc>
                <a:tc>
                  <a:txBody>
                    <a:bodyPr/>
                    <a:lstStyle/>
                    <a:p>
                      <a:r>
                        <a:rPr lang="en-GB" sz="2400" b="1" dirty="0">
                          <a:solidFill>
                            <a:srgbClr val="FF3399"/>
                          </a:solidFill>
                          <a:latin typeface="Century Gothic" panose="020B0502020202020204" pitchFamily="34" charset="0"/>
                        </a:rPr>
                        <a:t>a school bag</a:t>
                      </a:r>
                    </a:p>
                  </a:txBody>
                  <a:tcPr/>
                </a:tc>
                <a:extLst>
                  <a:ext uri="{0D108BD9-81ED-4DB2-BD59-A6C34878D82A}">
                    <a16:rowId xmlns:a16="http://schemas.microsoft.com/office/drawing/2014/main" val="3343226472"/>
                  </a:ext>
                </a:extLst>
              </a:tr>
              <a:tr h="79847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s/he, it has</a:t>
                      </a:r>
                    </a:p>
                  </a:txBody>
                  <a:tcPr/>
                </a:tc>
                <a:tc>
                  <a:txBody>
                    <a:bodyPr/>
                    <a:lstStyle/>
                    <a:p>
                      <a:r>
                        <a:rPr lang="en-GB" sz="2400" b="1" dirty="0">
                          <a:solidFill>
                            <a:srgbClr val="FF3399"/>
                          </a:solidFill>
                          <a:latin typeface="Century Gothic" panose="020B0502020202020204" pitchFamily="34" charset="0"/>
                        </a:rPr>
                        <a:t>a </a:t>
                      </a:r>
                      <a:r>
                        <a:rPr lang="en-GB" sz="2400" b="1" dirty="0" err="1">
                          <a:solidFill>
                            <a:srgbClr val="FF3399"/>
                          </a:solidFill>
                          <a:latin typeface="Century Gothic" panose="020B0502020202020204" pitchFamily="34" charset="0"/>
                        </a:rPr>
                        <a:t>bycicle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 cat</a:t>
                      </a:r>
                    </a:p>
                  </a:txBody>
                  <a:tcPr/>
                </a:tc>
                <a:extLst>
                  <a:ext uri="{0D108BD9-81ED-4DB2-BD59-A6C34878D82A}">
                    <a16:rowId xmlns:a16="http://schemas.microsoft.com/office/drawing/2014/main" val="3232139915"/>
                  </a:ext>
                </a:extLst>
              </a:tr>
            </a:tbl>
          </a:graphicData>
        </a:graphic>
      </p:graphicFrame>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pic>
        <p:nvPicPr>
          <p:cNvPr id="47" name="Picture 46">
            <a:extLst>
              <a:ext uri="{FF2B5EF4-FFF2-40B4-BE49-F238E27FC236}">
                <a16:creationId xmlns:a16="http://schemas.microsoft.com/office/drawing/2014/main" id="{09F276CE-57A1-42C4-AE26-103B9C85CA8F}"/>
              </a:ext>
            </a:extLst>
          </p:cNvPr>
          <p:cNvPicPr>
            <a:picLocks noChangeAspect="1"/>
          </p:cNvPicPr>
          <p:nvPr/>
        </p:nvPicPr>
        <p:blipFill>
          <a:blip r:embed="rId3"/>
          <a:stretch>
            <a:fillRect/>
          </a:stretch>
        </p:blipFill>
        <p:spPr>
          <a:xfrm>
            <a:off x="396079" y="3273594"/>
            <a:ext cx="1186070" cy="1080360"/>
          </a:xfrm>
          <a:prstGeom prst="rect">
            <a:avLst/>
          </a:prstGeom>
        </p:spPr>
      </p:pic>
      <p:pic>
        <p:nvPicPr>
          <p:cNvPr id="48" name="Picture 47" descr="Icon&#10;&#10;Description automatically generated">
            <a:extLst>
              <a:ext uri="{FF2B5EF4-FFF2-40B4-BE49-F238E27FC236}">
                <a16:creationId xmlns:a16="http://schemas.microsoft.com/office/drawing/2014/main" id="{B241B4FF-7B89-4095-A232-B97604793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45" y="1567600"/>
            <a:ext cx="1186070" cy="1186070"/>
          </a:xfrm>
          <a:prstGeom prst="rect">
            <a:avLst/>
          </a:prstGeom>
        </p:spPr>
      </p:pic>
      <p:pic>
        <p:nvPicPr>
          <p:cNvPr id="49" name="Picture 48">
            <a:extLst>
              <a:ext uri="{FF2B5EF4-FFF2-40B4-BE49-F238E27FC236}">
                <a16:creationId xmlns:a16="http://schemas.microsoft.com/office/drawing/2014/main" id="{47CCD7C4-358E-44D8-9E90-A26729E10B93}"/>
              </a:ext>
            </a:extLst>
          </p:cNvPr>
          <p:cNvPicPr>
            <a:picLocks noChangeAspect="1"/>
          </p:cNvPicPr>
          <p:nvPr/>
        </p:nvPicPr>
        <p:blipFill>
          <a:blip r:embed="rId5"/>
          <a:stretch>
            <a:fillRect/>
          </a:stretch>
        </p:blipFill>
        <p:spPr>
          <a:xfrm>
            <a:off x="377236" y="5659181"/>
            <a:ext cx="1162417" cy="1101237"/>
          </a:xfrm>
          <a:prstGeom prst="rect">
            <a:avLst/>
          </a:prstGeom>
        </p:spPr>
      </p:pic>
      <p:sp>
        <p:nvSpPr>
          <p:cNvPr id="50" name="TextBox 49">
            <a:extLst>
              <a:ext uri="{FF2B5EF4-FFF2-40B4-BE49-F238E27FC236}">
                <a16:creationId xmlns:a16="http://schemas.microsoft.com/office/drawing/2014/main" id="{7F5B45A5-73B9-46FE-AC33-C214F3F41212}"/>
              </a:ext>
            </a:extLst>
          </p:cNvPr>
          <p:cNvSpPr txBox="1"/>
          <p:nvPr/>
        </p:nvSpPr>
        <p:spPr>
          <a:xfrm>
            <a:off x="1623985" y="633735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x1</a:t>
            </a:r>
          </a:p>
        </p:txBody>
      </p:sp>
      <p:sp>
        <p:nvSpPr>
          <p:cNvPr id="51" name="TextBox 50">
            <a:extLst>
              <a:ext uri="{FF2B5EF4-FFF2-40B4-BE49-F238E27FC236}">
                <a16:creationId xmlns:a16="http://schemas.microsoft.com/office/drawing/2014/main" id="{7924FB65-556C-4609-B8E7-AB6620196134}"/>
              </a:ext>
            </a:extLst>
          </p:cNvPr>
          <p:cNvSpPr txBox="1"/>
          <p:nvPr/>
        </p:nvSpPr>
        <p:spPr>
          <a:xfrm>
            <a:off x="1596296" y="3969886"/>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x2</a:t>
            </a:r>
          </a:p>
        </p:txBody>
      </p:sp>
      <p:sp>
        <p:nvSpPr>
          <p:cNvPr id="52" name="TextBox 51">
            <a:extLst>
              <a:ext uri="{FF2B5EF4-FFF2-40B4-BE49-F238E27FC236}">
                <a16:creationId xmlns:a16="http://schemas.microsoft.com/office/drawing/2014/main" id="{D686FF35-8067-4595-BAF2-6F64F61A8A1B}"/>
              </a:ext>
            </a:extLst>
          </p:cNvPr>
          <p:cNvSpPr txBox="1"/>
          <p:nvPr/>
        </p:nvSpPr>
        <p:spPr>
          <a:xfrm>
            <a:off x="1623985" y="228970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x3</a:t>
            </a:r>
          </a:p>
        </p:txBody>
      </p:sp>
      <p:sp>
        <p:nvSpPr>
          <p:cNvPr id="11" name="Title 11">
            <a:extLst>
              <a:ext uri="{FF2B5EF4-FFF2-40B4-BE49-F238E27FC236}">
                <a16:creationId xmlns:a16="http://schemas.microsoft.com/office/drawing/2014/main" id="{F4866465-3B7C-458F-BD2F-7FCF9E99C0B5}"/>
              </a:ext>
            </a:extLst>
          </p:cNvPr>
          <p:cNvSpPr txBox="1">
            <a:spLocks/>
          </p:cNvSpPr>
          <p:nvPr/>
        </p:nvSpPr>
        <p:spPr>
          <a:xfrm>
            <a:off x="9198589" y="279950"/>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12" name="Picture 2" descr="Brain, Idea, Think, Creativity">
            <a:extLst>
              <a:ext uri="{FF2B5EF4-FFF2-40B4-BE49-F238E27FC236}">
                <a16:creationId xmlns:a16="http://schemas.microsoft.com/office/drawing/2014/main" id="{D375E883-7A68-E1A9-38E9-A7E6D53DBD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1042820" y="133477"/>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8A51ED6-73E2-579F-EA6D-A422361167B7}"/>
              </a:ext>
            </a:extLst>
          </p:cNvPr>
          <p:cNvGrpSpPr/>
          <p:nvPr/>
        </p:nvGrpSpPr>
        <p:grpSpPr>
          <a:xfrm>
            <a:off x="11555896" y="36332"/>
            <a:ext cx="663964" cy="400110"/>
            <a:chOff x="9166469" y="1815321"/>
            <a:chExt cx="892964" cy="522707"/>
          </a:xfrm>
        </p:grpSpPr>
        <p:pic>
          <p:nvPicPr>
            <p:cNvPr id="14" name="Picture 22" descr="Free Bubble Speech vector and picture">
              <a:extLst>
                <a:ext uri="{FF2B5EF4-FFF2-40B4-BE49-F238E27FC236}">
                  <a16:creationId xmlns:a16="http://schemas.microsoft.com/office/drawing/2014/main" id="{6EA325ED-646E-8193-3F6D-B52EB9DFA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B2BF44-A7D9-B02A-006C-E036CE076FCF}"/>
                </a:ext>
              </a:extLst>
            </p:cNvPr>
            <p:cNvSpPr txBox="1"/>
            <p:nvPr/>
          </p:nvSpPr>
          <p:spPr>
            <a:xfrm>
              <a:off x="9166469" y="1839627"/>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pic>
        <p:nvPicPr>
          <p:cNvPr id="16" name="Graphic 15" descr="Teacher">
            <a:extLst>
              <a:ext uri="{FF2B5EF4-FFF2-40B4-BE49-F238E27FC236}">
                <a16:creationId xmlns:a16="http://schemas.microsoft.com/office/drawing/2014/main" id="{1D75C48E-4EE4-0AA4-6FCF-EFB9C2C4C2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14068" y="58842"/>
            <a:ext cx="914400" cy="914400"/>
          </a:xfrm>
          <a:prstGeom prst="rect">
            <a:avLst/>
          </a:prstGeom>
        </p:spPr>
      </p:pic>
      <p:sp>
        <p:nvSpPr>
          <p:cNvPr id="17" name="Speech Bubble: Rectangle with Corners Rounded 16">
            <a:extLst>
              <a:ext uri="{FF2B5EF4-FFF2-40B4-BE49-F238E27FC236}">
                <a16:creationId xmlns:a16="http://schemas.microsoft.com/office/drawing/2014/main" id="{9F48F418-73AD-CDBB-FD33-2F938E487C9A}"/>
              </a:ext>
            </a:extLst>
          </p:cNvPr>
          <p:cNvSpPr/>
          <p:nvPr/>
        </p:nvSpPr>
        <p:spPr>
          <a:xfrm>
            <a:off x="4166893" y="198887"/>
            <a:ext cx="4614486" cy="533859"/>
          </a:xfrm>
          <a:prstGeom prst="wedgeRoundRectCallout">
            <a:avLst>
              <a:gd name="adj1" fmla="val -55495"/>
              <a:gd name="adj2" fmla="val 1577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español 📝.</a:t>
            </a:r>
          </a:p>
        </p:txBody>
      </p:sp>
      <p:sp>
        <p:nvSpPr>
          <p:cNvPr id="18" name="TextBox 17">
            <a:extLst>
              <a:ext uri="{FF2B5EF4-FFF2-40B4-BE49-F238E27FC236}">
                <a16:creationId xmlns:a16="http://schemas.microsoft.com/office/drawing/2014/main" id="{849B2860-FBD3-1AB5-AFBA-0513B6F0F12B}"/>
              </a:ext>
            </a:extLst>
          </p:cNvPr>
          <p:cNvSpPr txBox="1"/>
          <p:nvPr/>
        </p:nvSpPr>
        <p:spPr>
          <a:xfrm>
            <a:off x="3164283" y="364921"/>
            <a:ext cx="473879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32" name="TextBox 31">
            <a:extLst>
              <a:ext uri="{FF2B5EF4-FFF2-40B4-BE49-F238E27FC236}">
                <a16:creationId xmlns:a16="http://schemas.microsoft.com/office/drawing/2014/main" id="{DD4F248E-DF44-A221-B446-60DD59E6F40E}"/>
              </a:ext>
            </a:extLst>
          </p:cNvPr>
          <p:cNvSpPr txBox="1"/>
          <p:nvPr/>
        </p:nvSpPr>
        <p:spPr>
          <a:xfrm>
            <a:off x="2199382" y="636740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AC91F74A-51C7-5FAF-90DB-F7894B87E675}"/>
              </a:ext>
            </a:extLst>
          </p:cNvPr>
          <p:cNvSpPr txBox="1"/>
          <p:nvPr/>
        </p:nvSpPr>
        <p:spPr>
          <a:xfrm>
            <a:off x="5013897" y="636740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F2C8F22B-96EC-B0A8-A964-ACBC53DC0A8B}"/>
              </a:ext>
            </a:extLst>
          </p:cNvPr>
          <p:cNvSpPr txBox="1"/>
          <p:nvPr/>
        </p:nvSpPr>
        <p:spPr>
          <a:xfrm>
            <a:off x="7824632" y="638084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7AF59A33-7747-C401-ACFB-6CDD9245437C}"/>
              </a:ext>
            </a:extLst>
          </p:cNvPr>
          <p:cNvSpPr txBox="1"/>
          <p:nvPr/>
        </p:nvSpPr>
        <p:spPr>
          <a:xfrm>
            <a:off x="2197181" y="5567855"/>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29413011-489D-2CE2-9C03-A2BC14E4C396}"/>
              </a:ext>
            </a:extLst>
          </p:cNvPr>
          <p:cNvSpPr txBox="1"/>
          <p:nvPr/>
        </p:nvSpPr>
        <p:spPr>
          <a:xfrm>
            <a:off x="5045880" y="5581302"/>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amiga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6D18EC8F-922B-B9F6-1399-FF96385F6EF1}"/>
              </a:ext>
            </a:extLst>
          </p:cNvPr>
          <p:cNvSpPr txBox="1"/>
          <p:nvPr/>
        </p:nvSpPr>
        <p:spPr>
          <a:xfrm>
            <a:off x="7811185" y="5572061"/>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una mochila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7FC247BC-D78C-16DC-B365-70D32830D007}"/>
              </a:ext>
            </a:extLst>
          </p:cNvPr>
          <p:cNvSpPr txBox="1"/>
          <p:nvPr/>
        </p:nvSpPr>
        <p:spPr>
          <a:xfrm>
            <a:off x="2250969" y="4739035"/>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amigo</a:t>
            </a:r>
          </a:p>
        </p:txBody>
      </p:sp>
      <p:sp>
        <p:nvSpPr>
          <p:cNvPr id="39" name="TextBox 38">
            <a:extLst>
              <a:ext uri="{FF2B5EF4-FFF2-40B4-BE49-F238E27FC236}">
                <a16:creationId xmlns:a16="http://schemas.microsoft.com/office/drawing/2014/main" id="{75BC2C2B-24B5-AB5B-0A2F-B06D1C2ED682}"/>
              </a:ext>
            </a:extLst>
          </p:cNvPr>
          <p:cNvSpPr txBox="1"/>
          <p:nvPr/>
        </p:nvSpPr>
        <p:spPr>
          <a:xfrm>
            <a:off x="5013896" y="4751436"/>
            <a:ext cx="3395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pelota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ECFEF456-918F-37F7-42B6-9403E4D84996}"/>
              </a:ext>
            </a:extLst>
          </p:cNvPr>
          <p:cNvSpPr txBox="1"/>
          <p:nvPr/>
        </p:nvSpPr>
        <p:spPr>
          <a:xfrm>
            <a:off x="7833309" y="4704373"/>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0D186A73-06DE-042D-83BF-67A2AA8747E8}"/>
              </a:ext>
            </a:extLst>
          </p:cNvPr>
          <p:cNvSpPr txBox="1"/>
          <p:nvPr/>
        </p:nvSpPr>
        <p:spPr>
          <a:xfrm>
            <a:off x="2221244" y="3967662"/>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725F6681-F93C-3FDF-4147-244754A3EFA6}"/>
              </a:ext>
            </a:extLst>
          </p:cNvPr>
          <p:cNvSpPr txBox="1"/>
          <p:nvPr/>
        </p:nvSpPr>
        <p:spPr>
          <a:xfrm>
            <a:off x="5013896" y="3931910"/>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a:t>
            </a:r>
          </a:p>
        </p:txBody>
      </p:sp>
      <p:sp>
        <p:nvSpPr>
          <p:cNvPr id="43" name="TextBox 42">
            <a:extLst>
              <a:ext uri="{FF2B5EF4-FFF2-40B4-BE49-F238E27FC236}">
                <a16:creationId xmlns:a16="http://schemas.microsoft.com/office/drawing/2014/main" id="{60992FD4-89CF-DEB3-B7B1-76C19480A970}"/>
              </a:ext>
            </a:extLst>
          </p:cNvPr>
          <p:cNvSpPr txBox="1"/>
          <p:nvPr/>
        </p:nvSpPr>
        <p:spPr>
          <a:xfrm>
            <a:off x="7829139" y="3937471"/>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Inglaterra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4D515973-5E46-3709-7D90-F10FC47AA1DB}"/>
              </a:ext>
            </a:extLst>
          </p:cNvPr>
          <p:cNvSpPr txBox="1"/>
          <p:nvPr/>
        </p:nvSpPr>
        <p:spPr>
          <a:xfrm>
            <a:off x="2268487" y="3153697"/>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2F1A78BB-CAF2-3844-C822-29952B13341B}"/>
              </a:ext>
            </a:extLst>
          </p:cNvPr>
          <p:cNvSpPr txBox="1"/>
          <p:nvPr/>
        </p:nvSpPr>
        <p:spPr>
          <a:xfrm>
            <a:off x="5013897" y="3134936"/>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aquí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1D5F2BD8-694A-7750-A521-8F94AB15272D}"/>
              </a:ext>
            </a:extLst>
          </p:cNvPr>
          <p:cNvSpPr txBox="1"/>
          <p:nvPr/>
        </p:nvSpPr>
        <p:spPr>
          <a:xfrm>
            <a:off x="7893542" y="3132151"/>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288C19F4-C7FA-6B98-9C2B-8260DECF0CAE}"/>
              </a:ext>
            </a:extLst>
          </p:cNvPr>
          <p:cNvSpPr txBox="1"/>
          <p:nvPr/>
        </p:nvSpPr>
        <p:spPr>
          <a:xfrm>
            <a:off x="2245309" y="231268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1E9EA2A2-AEC5-7E75-26E3-1C993F161AB0}"/>
              </a:ext>
            </a:extLst>
          </p:cNvPr>
          <p:cNvSpPr txBox="1"/>
          <p:nvPr/>
        </p:nvSpPr>
        <p:spPr>
          <a:xfrm>
            <a:off x="5045579" y="2339132"/>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EC44B1C9-A456-4CD9-4FDA-0744EA0F7EC6}"/>
              </a:ext>
            </a:extLst>
          </p:cNvPr>
          <p:cNvSpPr txBox="1"/>
          <p:nvPr/>
        </p:nvSpPr>
        <p:spPr>
          <a:xfrm>
            <a:off x="7877399" y="2331260"/>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FD3C52EF-F23D-9BB4-DC43-D1C2D4F733BA}"/>
              </a:ext>
            </a:extLst>
          </p:cNvPr>
          <p:cNvSpPr txBox="1"/>
          <p:nvPr/>
        </p:nvSpPr>
        <p:spPr>
          <a:xfrm>
            <a:off x="2245308" y="1523654"/>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estoy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5C82C928-918C-C99D-EB2A-754A13060CFD}"/>
              </a:ext>
            </a:extLst>
          </p:cNvPr>
          <p:cNvSpPr txBox="1"/>
          <p:nvPr/>
        </p:nvSpPr>
        <p:spPr>
          <a:xfrm>
            <a:off x="5026773" y="1527044"/>
            <a:ext cx="2973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353682BA-DE33-E237-0205-8A282EAA4B85}"/>
              </a:ext>
            </a:extLst>
          </p:cNvPr>
          <p:cNvSpPr txBox="1"/>
          <p:nvPr/>
        </p:nvSpPr>
        <p:spPr>
          <a:xfrm>
            <a:off x="7893542" y="1548272"/>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estar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209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53" grpId="0"/>
      <p:bldP spid="54"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46" name="Table 4">
            <a:extLst>
              <a:ext uri="{FF2B5EF4-FFF2-40B4-BE49-F238E27FC236}">
                <a16:creationId xmlns:a16="http://schemas.microsoft.com/office/drawing/2014/main" id="{70062149-3061-4CB2-8160-B0D7A90806FF}"/>
              </a:ext>
            </a:extLst>
          </p:cNvPr>
          <p:cNvGraphicFramePr>
            <a:graphicFrameLocks noGrp="1"/>
          </p:cNvGraphicFramePr>
          <p:nvPr>
            <p:extLst>
              <p:ext uri="{D42A27DB-BD31-4B8C-83A1-F6EECF244321}">
                <p14:modId xmlns:p14="http://schemas.microsoft.com/office/powerpoint/2010/main" val="3751676912"/>
              </p:ext>
            </p:extLst>
          </p:nvPr>
        </p:nvGraphicFramePr>
        <p:xfrm>
          <a:off x="254389" y="1189545"/>
          <a:ext cx="10805683" cy="5589297"/>
        </p:xfrm>
        <a:graphic>
          <a:graphicData uri="http://schemas.openxmlformats.org/drawingml/2006/table">
            <a:tbl>
              <a:tblPr firstRow="1" bandRow="1">
                <a:tableStyleId>{5940675A-B579-460E-94D1-54222C63F5DA}</a:tableStyleId>
              </a:tblPr>
              <a:tblGrid>
                <a:gridCol w="1904707">
                  <a:extLst>
                    <a:ext uri="{9D8B030D-6E8A-4147-A177-3AD203B41FA5}">
                      <a16:colId xmlns:a16="http://schemas.microsoft.com/office/drawing/2014/main" val="1203737284"/>
                    </a:ext>
                  </a:extLst>
                </a:gridCol>
                <a:gridCol w="2871173">
                  <a:extLst>
                    <a:ext uri="{9D8B030D-6E8A-4147-A177-3AD203B41FA5}">
                      <a16:colId xmlns:a16="http://schemas.microsoft.com/office/drawing/2014/main" val="1810222861"/>
                    </a:ext>
                  </a:extLst>
                </a:gridCol>
                <a:gridCol w="2884152">
                  <a:extLst>
                    <a:ext uri="{9D8B030D-6E8A-4147-A177-3AD203B41FA5}">
                      <a16:colId xmlns:a16="http://schemas.microsoft.com/office/drawing/2014/main" val="274413866"/>
                    </a:ext>
                  </a:extLst>
                </a:gridCol>
                <a:gridCol w="3145651">
                  <a:extLst>
                    <a:ext uri="{9D8B030D-6E8A-4147-A177-3AD203B41FA5}">
                      <a16:colId xmlns:a16="http://schemas.microsoft.com/office/drawing/2014/main" val="2706468897"/>
                    </a:ext>
                  </a:extLst>
                </a:gridCol>
              </a:tblGrid>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 am (state)</a:t>
                      </a:r>
                    </a:p>
                  </a:txBody>
                  <a:tcPr/>
                </a:tc>
                <a:tc>
                  <a:txBody>
                    <a:bodyPr/>
                    <a:lstStyle/>
                    <a:p>
                      <a:r>
                        <a:rPr lang="en-GB" sz="2400" b="0" dirty="0">
                          <a:solidFill>
                            <a:srgbClr val="002060"/>
                          </a:solidFill>
                          <a:latin typeface="Century Gothic" panose="020B0502020202020204" pitchFamily="34" charset="0"/>
                        </a:rPr>
                        <a:t>you are (state)</a:t>
                      </a:r>
                    </a:p>
                  </a:txBody>
                  <a:tcPr/>
                </a:tc>
                <a:tc>
                  <a:txBody>
                    <a:bodyPr/>
                    <a:lstStyle/>
                    <a:p>
                      <a:r>
                        <a:rPr lang="en-GB" sz="2400" b="0" dirty="0">
                          <a:solidFill>
                            <a:srgbClr val="002060"/>
                          </a:solidFill>
                          <a:latin typeface="Century Gothic" panose="020B0502020202020204" pitchFamily="34" charset="0"/>
                        </a:rPr>
                        <a:t>to </a:t>
                      </a:r>
                      <a:r>
                        <a:rPr lang="en-GB" sz="2400" b="0" dirty="0" err="1">
                          <a:solidFill>
                            <a:srgbClr val="002060"/>
                          </a:solidFill>
                          <a:latin typeface="Century Gothic" panose="020B0502020202020204" pitchFamily="34" charset="0"/>
                        </a:rPr>
                        <a:t>be|being</a:t>
                      </a:r>
                      <a:r>
                        <a:rPr lang="en-GB" sz="2400" b="0" dirty="0">
                          <a:solidFill>
                            <a:srgbClr val="002060"/>
                          </a:solidFill>
                          <a:latin typeface="Century Gothic" panose="020B0502020202020204" pitchFamily="34" charset="0"/>
                        </a:rPr>
                        <a:t> </a:t>
                      </a:r>
                      <a:r>
                        <a:rPr lang="en-GB" sz="1600" b="0" dirty="0">
                          <a:solidFill>
                            <a:srgbClr val="002060"/>
                          </a:solidFill>
                          <a:latin typeface="Century Gothic" panose="020B0502020202020204" pitchFamily="34" charset="0"/>
                        </a:rPr>
                        <a:t>(state)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there</a:t>
                      </a:r>
                    </a:p>
                  </a:txBody>
                  <a:tcPr/>
                </a:tc>
                <a:tc>
                  <a:txBody>
                    <a:bodyPr/>
                    <a:lstStyle/>
                    <a:p>
                      <a:r>
                        <a:rPr lang="en-GB" sz="2400" b="0" dirty="0">
                          <a:solidFill>
                            <a:srgbClr val="002060"/>
                          </a:solidFill>
                          <a:latin typeface="Century Gothic" panose="020B0502020202020204" pitchFamily="34" charset="0"/>
                        </a:rPr>
                        <a:t>absent</a:t>
                      </a:r>
                    </a:p>
                  </a:txBody>
                  <a:tcPr/>
                </a:tc>
                <a:tc>
                  <a:txBody>
                    <a:bodyPr/>
                    <a:lstStyle/>
                    <a:p>
                      <a:r>
                        <a:rPr lang="en-GB" sz="2400" b="0" dirty="0">
                          <a:solidFill>
                            <a:srgbClr val="002060"/>
                          </a:solidFill>
                          <a:latin typeface="Century Gothic" panose="020B0502020202020204" pitchFamily="34" charset="0"/>
                        </a:rPr>
                        <a:t>present</a:t>
                      </a:r>
                    </a:p>
                  </a:txBody>
                  <a:tcPr/>
                </a:tc>
                <a:extLst>
                  <a:ext uri="{0D108BD9-81ED-4DB2-BD59-A6C34878D82A}">
                    <a16:rowId xmlns:a16="http://schemas.microsoft.com/office/drawing/2014/main" val="1164559424"/>
                  </a:ext>
                </a:extLst>
              </a:tr>
              <a:tr h="79847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Spain</a:t>
                      </a:r>
                    </a:p>
                  </a:txBody>
                  <a:tcPr/>
                </a:tc>
                <a:tc>
                  <a:txBody>
                    <a:bodyPr/>
                    <a:lstStyle/>
                    <a:p>
                      <a:r>
                        <a:rPr lang="en-GB" sz="2400" b="0" dirty="0">
                          <a:solidFill>
                            <a:srgbClr val="002060"/>
                          </a:solidFill>
                          <a:latin typeface="Century Gothic" panose="020B0502020202020204" pitchFamily="34" charset="0"/>
                        </a:rPr>
                        <a:t>here</a:t>
                      </a:r>
                    </a:p>
                  </a:txBody>
                  <a:tcPr/>
                </a:tc>
                <a:tc>
                  <a:txBody>
                    <a:bodyPr/>
                    <a:lstStyle/>
                    <a:p>
                      <a:r>
                        <a:rPr lang="en-GB" sz="2400" b="0" dirty="0">
                          <a:solidFill>
                            <a:srgbClr val="002060"/>
                          </a:solidFill>
                          <a:latin typeface="Century Gothic" panose="020B0502020202020204" pitchFamily="34" charset="0"/>
                        </a:rPr>
                        <a:t>hello</a:t>
                      </a:r>
                    </a:p>
                  </a:txBody>
                  <a:tcPr/>
                </a:tc>
                <a:extLst>
                  <a:ext uri="{0D108BD9-81ED-4DB2-BD59-A6C34878D82A}">
                    <a16:rowId xmlns:a16="http://schemas.microsoft.com/office/drawing/2014/main" val="760878619"/>
                  </a:ext>
                </a:extLst>
              </a:tr>
              <a:tr h="79847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you are (trait)</a:t>
                      </a:r>
                    </a:p>
                  </a:txBody>
                  <a:tcPr/>
                </a:tc>
                <a:tc>
                  <a:txBody>
                    <a:bodyPr/>
                    <a:lstStyle/>
                    <a:p>
                      <a:r>
                        <a:rPr lang="en-GB" sz="2400" b="0" dirty="0">
                          <a:solidFill>
                            <a:srgbClr val="002060"/>
                          </a:solidFill>
                          <a:latin typeface="Century Gothic" panose="020B0502020202020204" pitchFamily="34" charset="0"/>
                        </a:rPr>
                        <a:t>from</a:t>
                      </a:r>
                    </a:p>
                  </a:txBody>
                  <a:tcPr/>
                </a:tc>
                <a:tc>
                  <a:txBody>
                    <a:bodyPr/>
                    <a:lstStyle/>
                    <a:p>
                      <a:r>
                        <a:rPr lang="en-GB" sz="2400" b="0" dirty="0">
                          <a:solidFill>
                            <a:srgbClr val="002060"/>
                          </a:solidFill>
                          <a:latin typeface="Century Gothic" panose="020B0502020202020204" pitchFamily="34" charset="0"/>
                        </a:rPr>
                        <a:t>England</a:t>
                      </a:r>
                    </a:p>
                  </a:txBody>
                  <a:tcPr/>
                </a:tc>
                <a:extLst>
                  <a:ext uri="{0D108BD9-81ED-4DB2-BD59-A6C34878D82A}">
                    <a16:rowId xmlns:a16="http://schemas.microsoft.com/office/drawing/2014/main" val="1047692962"/>
                  </a:ext>
                </a:extLst>
              </a:tr>
              <a:tr h="79847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 (male) friend</a:t>
                      </a:r>
                    </a:p>
                  </a:txBody>
                  <a:tcPr/>
                </a:tc>
                <a:tc>
                  <a:txBody>
                    <a:bodyPr/>
                    <a:lstStyle/>
                    <a:p>
                      <a:r>
                        <a:rPr lang="en-GB" sz="2400" b="0" dirty="0">
                          <a:solidFill>
                            <a:srgbClr val="002060"/>
                          </a:solidFill>
                          <a:latin typeface="Century Gothic" panose="020B0502020202020204" pitchFamily="34" charset="0"/>
                        </a:rPr>
                        <a:t>a ball</a:t>
                      </a:r>
                    </a:p>
                  </a:txBody>
                  <a:tcPr/>
                </a:tc>
                <a:tc>
                  <a:txBody>
                    <a:bodyPr/>
                    <a:lstStyle/>
                    <a:p>
                      <a:r>
                        <a:rPr lang="en-GB" sz="2400" b="0" dirty="0">
                          <a:solidFill>
                            <a:srgbClr val="002060"/>
                          </a:solidFill>
                          <a:latin typeface="Century Gothic" panose="020B0502020202020204" pitchFamily="34" charset="0"/>
                        </a:rPr>
                        <a:t>I have</a:t>
                      </a:r>
                    </a:p>
                  </a:txBody>
                  <a:tcPr/>
                </a:tc>
                <a:extLst>
                  <a:ext uri="{0D108BD9-81ED-4DB2-BD59-A6C34878D82A}">
                    <a16:rowId xmlns:a16="http://schemas.microsoft.com/office/drawing/2014/main" val="3903794855"/>
                  </a:ext>
                </a:extLst>
              </a:tr>
              <a:tr h="798471">
                <a:tc vMerge="1">
                  <a:txBody>
                    <a:bodyPr/>
                    <a:lstStyle/>
                    <a:p>
                      <a:endParaRPr lang="en-GB"/>
                    </a:p>
                  </a:txBody>
                  <a:tcPr/>
                </a:tc>
                <a:tc>
                  <a:txBody>
                    <a:bodyPr/>
                    <a:lstStyle/>
                    <a:p>
                      <a:r>
                        <a:rPr lang="en-GB" sz="2400" b="0" dirty="0">
                          <a:solidFill>
                            <a:srgbClr val="002060"/>
                          </a:solidFill>
                          <a:latin typeface="Century Gothic" panose="020B0502020202020204" pitchFamily="34" charset="0"/>
                        </a:rPr>
                        <a:t>a bed</a:t>
                      </a:r>
                    </a:p>
                  </a:txBody>
                  <a:tcPr/>
                </a:tc>
                <a:tc>
                  <a:txBody>
                    <a:bodyPr/>
                    <a:lstStyle/>
                    <a:p>
                      <a:r>
                        <a:rPr lang="en-GB" sz="2400" b="0" dirty="0">
                          <a:solidFill>
                            <a:srgbClr val="002060"/>
                          </a:solidFill>
                          <a:latin typeface="Century Gothic" panose="020B0502020202020204" pitchFamily="34" charset="0"/>
                        </a:rPr>
                        <a:t>a </a:t>
                      </a:r>
                      <a:r>
                        <a:rPr lang="en-GB" sz="1800" b="0" dirty="0">
                          <a:solidFill>
                            <a:srgbClr val="002060"/>
                          </a:solidFill>
                          <a:latin typeface="Century Gothic" panose="020B0502020202020204" pitchFamily="34" charset="0"/>
                        </a:rPr>
                        <a:t>(female) </a:t>
                      </a:r>
                      <a:r>
                        <a:rPr lang="en-GB" sz="2400" b="0" dirty="0">
                          <a:solidFill>
                            <a:srgbClr val="002060"/>
                          </a:solidFill>
                          <a:latin typeface="Century Gothic" panose="020B0502020202020204" pitchFamily="34" charset="0"/>
                        </a:rPr>
                        <a:t>friend</a:t>
                      </a:r>
                    </a:p>
                  </a:txBody>
                  <a:tcPr/>
                </a:tc>
                <a:tc>
                  <a:txBody>
                    <a:bodyPr/>
                    <a:lstStyle/>
                    <a:p>
                      <a:r>
                        <a:rPr lang="en-GB" sz="2400" b="0" dirty="0">
                          <a:solidFill>
                            <a:srgbClr val="002060"/>
                          </a:solidFill>
                          <a:latin typeface="Century Gothic" panose="020B0502020202020204" pitchFamily="34" charset="0"/>
                        </a:rPr>
                        <a:t>a school bag</a:t>
                      </a:r>
                    </a:p>
                  </a:txBody>
                  <a:tcPr/>
                </a:tc>
                <a:extLst>
                  <a:ext uri="{0D108BD9-81ED-4DB2-BD59-A6C34878D82A}">
                    <a16:rowId xmlns:a16="http://schemas.microsoft.com/office/drawing/2014/main" val="3343226472"/>
                  </a:ext>
                </a:extLst>
              </a:tr>
              <a:tr h="79847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s/he, it has</a:t>
                      </a:r>
                    </a:p>
                  </a:txBody>
                  <a:tcPr/>
                </a:tc>
                <a:tc>
                  <a:txBody>
                    <a:bodyPr/>
                    <a:lstStyle/>
                    <a:p>
                      <a:r>
                        <a:rPr lang="en-GB" sz="2400" b="0" dirty="0">
                          <a:solidFill>
                            <a:srgbClr val="002060"/>
                          </a:solidFill>
                          <a:latin typeface="Century Gothic" panose="020B0502020202020204" pitchFamily="34" charset="0"/>
                        </a:rPr>
                        <a:t>a </a:t>
                      </a:r>
                      <a:r>
                        <a:rPr lang="en-GB" sz="2400" b="0" dirty="0" err="1">
                          <a:solidFill>
                            <a:srgbClr val="002060"/>
                          </a:solidFill>
                          <a:latin typeface="Century Gothic" panose="020B0502020202020204" pitchFamily="34" charset="0"/>
                        </a:rPr>
                        <a:t>bycicle</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 cat</a:t>
                      </a:r>
                    </a:p>
                  </a:txBody>
                  <a:tcPr/>
                </a:tc>
                <a:extLst>
                  <a:ext uri="{0D108BD9-81ED-4DB2-BD59-A6C34878D82A}">
                    <a16:rowId xmlns:a16="http://schemas.microsoft.com/office/drawing/2014/main" val="3232139915"/>
                  </a:ext>
                </a:extLst>
              </a:tr>
            </a:tbl>
          </a:graphicData>
        </a:graphic>
      </p:graphicFrame>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442103" cy="675762"/>
          </a:xfrm>
        </p:spPr>
        <p:txBody>
          <a:bodyPr>
            <a:normAutofit fontScale="90000"/>
          </a:bodyPr>
          <a:lstStyle/>
          <a:p>
            <a:r>
              <a:rPr lang="en-GB" sz="3200" b="1" dirty="0">
                <a:solidFill>
                  <a:schemeClr val="bg1"/>
                </a:solidFill>
                <a:latin typeface="Century Gothic"/>
                <a:ea typeface="Century Gothic"/>
                <a:cs typeface="Century Gothic"/>
                <a:sym typeface="Century Gothic"/>
              </a:rPr>
              <a:t>Handout: Follow up 5</a:t>
            </a:r>
            <a:endParaRPr lang="en-GB" sz="3200" dirty="0">
              <a:solidFill>
                <a:schemeClr val="bg1"/>
              </a:solidFill>
            </a:endParaRPr>
          </a:p>
        </p:txBody>
      </p:sp>
      <p:pic>
        <p:nvPicPr>
          <p:cNvPr id="47" name="Picture 46">
            <a:extLst>
              <a:ext uri="{FF2B5EF4-FFF2-40B4-BE49-F238E27FC236}">
                <a16:creationId xmlns:a16="http://schemas.microsoft.com/office/drawing/2014/main" id="{09F276CE-57A1-42C4-AE26-103B9C85CA8F}"/>
              </a:ext>
            </a:extLst>
          </p:cNvPr>
          <p:cNvPicPr>
            <a:picLocks noChangeAspect="1"/>
          </p:cNvPicPr>
          <p:nvPr/>
        </p:nvPicPr>
        <p:blipFill>
          <a:blip r:embed="rId3"/>
          <a:stretch>
            <a:fillRect/>
          </a:stretch>
        </p:blipFill>
        <p:spPr>
          <a:xfrm>
            <a:off x="396079" y="3273594"/>
            <a:ext cx="1186070" cy="1080360"/>
          </a:xfrm>
          <a:prstGeom prst="rect">
            <a:avLst/>
          </a:prstGeom>
        </p:spPr>
      </p:pic>
      <p:pic>
        <p:nvPicPr>
          <p:cNvPr id="48" name="Picture 47" descr="Icon&#10;&#10;Description automatically generated">
            <a:extLst>
              <a:ext uri="{FF2B5EF4-FFF2-40B4-BE49-F238E27FC236}">
                <a16:creationId xmlns:a16="http://schemas.microsoft.com/office/drawing/2014/main" id="{B241B4FF-7B89-4095-A232-B97604793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45" y="1567600"/>
            <a:ext cx="1186070" cy="1186070"/>
          </a:xfrm>
          <a:prstGeom prst="rect">
            <a:avLst/>
          </a:prstGeom>
        </p:spPr>
      </p:pic>
      <p:pic>
        <p:nvPicPr>
          <p:cNvPr id="49" name="Picture 48">
            <a:extLst>
              <a:ext uri="{FF2B5EF4-FFF2-40B4-BE49-F238E27FC236}">
                <a16:creationId xmlns:a16="http://schemas.microsoft.com/office/drawing/2014/main" id="{47CCD7C4-358E-44D8-9E90-A26729E10B93}"/>
              </a:ext>
            </a:extLst>
          </p:cNvPr>
          <p:cNvPicPr>
            <a:picLocks noChangeAspect="1"/>
          </p:cNvPicPr>
          <p:nvPr/>
        </p:nvPicPr>
        <p:blipFill>
          <a:blip r:embed="rId5"/>
          <a:stretch>
            <a:fillRect/>
          </a:stretch>
        </p:blipFill>
        <p:spPr>
          <a:xfrm>
            <a:off x="377236" y="5659181"/>
            <a:ext cx="1162417" cy="1101237"/>
          </a:xfrm>
          <a:prstGeom prst="rect">
            <a:avLst/>
          </a:prstGeom>
        </p:spPr>
      </p:pic>
      <p:sp>
        <p:nvSpPr>
          <p:cNvPr id="50" name="TextBox 49">
            <a:extLst>
              <a:ext uri="{FF2B5EF4-FFF2-40B4-BE49-F238E27FC236}">
                <a16:creationId xmlns:a16="http://schemas.microsoft.com/office/drawing/2014/main" id="{7F5B45A5-73B9-46FE-AC33-C214F3F41212}"/>
              </a:ext>
            </a:extLst>
          </p:cNvPr>
          <p:cNvSpPr txBox="1"/>
          <p:nvPr/>
        </p:nvSpPr>
        <p:spPr>
          <a:xfrm>
            <a:off x="1623985" y="633735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x1</a:t>
            </a:r>
          </a:p>
        </p:txBody>
      </p:sp>
      <p:sp>
        <p:nvSpPr>
          <p:cNvPr id="51" name="TextBox 50">
            <a:extLst>
              <a:ext uri="{FF2B5EF4-FFF2-40B4-BE49-F238E27FC236}">
                <a16:creationId xmlns:a16="http://schemas.microsoft.com/office/drawing/2014/main" id="{7924FB65-556C-4609-B8E7-AB6620196134}"/>
              </a:ext>
            </a:extLst>
          </p:cNvPr>
          <p:cNvSpPr txBox="1"/>
          <p:nvPr/>
        </p:nvSpPr>
        <p:spPr>
          <a:xfrm>
            <a:off x="1596296" y="3969886"/>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x2</a:t>
            </a:r>
          </a:p>
        </p:txBody>
      </p:sp>
      <p:sp>
        <p:nvSpPr>
          <p:cNvPr id="52" name="TextBox 51">
            <a:extLst>
              <a:ext uri="{FF2B5EF4-FFF2-40B4-BE49-F238E27FC236}">
                <a16:creationId xmlns:a16="http://schemas.microsoft.com/office/drawing/2014/main" id="{D686FF35-8067-4595-BAF2-6F64F61A8A1B}"/>
              </a:ext>
            </a:extLst>
          </p:cNvPr>
          <p:cNvSpPr txBox="1"/>
          <p:nvPr/>
        </p:nvSpPr>
        <p:spPr>
          <a:xfrm>
            <a:off x="1623985" y="2289704"/>
            <a:ext cx="530915"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x3</a:t>
            </a:r>
          </a:p>
        </p:txBody>
      </p:sp>
      <p:sp>
        <p:nvSpPr>
          <p:cNvPr id="11" name="Title 11">
            <a:extLst>
              <a:ext uri="{FF2B5EF4-FFF2-40B4-BE49-F238E27FC236}">
                <a16:creationId xmlns:a16="http://schemas.microsoft.com/office/drawing/2014/main" id="{F4866465-3B7C-458F-BD2F-7FCF9E99C0B5}"/>
              </a:ext>
            </a:extLst>
          </p:cNvPr>
          <p:cNvSpPr txBox="1">
            <a:spLocks/>
          </p:cNvSpPr>
          <p:nvPr/>
        </p:nvSpPr>
        <p:spPr>
          <a:xfrm>
            <a:off x="9198589" y="279950"/>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12" name="Picture 2" descr="Brain, Idea, Think, Creativity">
            <a:extLst>
              <a:ext uri="{FF2B5EF4-FFF2-40B4-BE49-F238E27FC236}">
                <a16:creationId xmlns:a16="http://schemas.microsoft.com/office/drawing/2014/main" id="{D375E883-7A68-E1A9-38E9-A7E6D53DBD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1042820" y="133477"/>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68A51ED6-73E2-579F-EA6D-A422361167B7}"/>
              </a:ext>
            </a:extLst>
          </p:cNvPr>
          <p:cNvGrpSpPr/>
          <p:nvPr/>
        </p:nvGrpSpPr>
        <p:grpSpPr>
          <a:xfrm>
            <a:off x="11555896" y="36332"/>
            <a:ext cx="663964" cy="400110"/>
            <a:chOff x="9166469" y="1815321"/>
            <a:chExt cx="892964" cy="522707"/>
          </a:xfrm>
        </p:grpSpPr>
        <p:pic>
          <p:nvPicPr>
            <p:cNvPr id="14" name="Picture 22" descr="Free Bubble Speech vector and picture">
              <a:extLst>
                <a:ext uri="{FF2B5EF4-FFF2-40B4-BE49-F238E27FC236}">
                  <a16:creationId xmlns:a16="http://schemas.microsoft.com/office/drawing/2014/main" id="{6EA325ED-646E-8193-3F6D-B52EB9DFA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B2BF44-A7D9-B02A-006C-E036CE076FCF}"/>
                </a:ext>
              </a:extLst>
            </p:cNvPr>
            <p:cNvSpPr txBox="1"/>
            <p:nvPr/>
          </p:nvSpPr>
          <p:spPr>
            <a:xfrm>
              <a:off x="9166469" y="1839627"/>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pic>
        <p:nvPicPr>
          <p:cNvPr id="16" name="Graphic 15" descr="Teacher">
            <a:extLst>
              <a:ext uri="{FF2B5EF4-FFF2-40B4-BE49-F238E27FC236}">
                <a16:creationId xmlns:a16="http://schemas.microsoft.com/office/drawing/2014/main" id="{1D75C48E-4EE4-0AA4-6FCF-EFB9C2C4C2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14068" y="58842"/>
            <a:ext cx="914400" cy="914400"/>
          </a:xfrm>
          <a:prstGeom prst="rect">
            <a:avLst/>
          </a:prstGeom>
        </p:spPr>
      </p:pic>
      <p:sp>
        <p:nvSpPr>
          <p:cNvPr id="17" name="Speech Bubble: Rectangle with Corners Rounded 16">
            <a:extLst>
              <a:ext uri="{FF2B5EF4-FFF2-40B4-BE49-F238E27FC236}">
                <a16:creationId xmlns:a16="http://schemas.microsoft.com/office/drawing/2014/main" id="{9F48F418-73AD-CDBB-FD33-2F938E487C9A}"/>
              </a:ext>
            </a:extLst>
          </p:cNvPr>
          <p:cNvSpPr/>
          <p:nvPr/>
        </p:nvSpPr>
        <p:spPr>
          <a:xfrm>
            <a:off x="4166893" y="198887"/>
            <a:ext cx="4614486" cy="533859"/>
          </a:xfrm>
          <a:prstGeom prst="wedgeRoundRectCallout">
            <a:avLst>
              <a:gd name="adj1" fmla="val -55495"/>
              <a:gd name="adj2" fmla="val 1577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español 📝.</a:t>
            </a:r>
          </a:p>
        </p:txBody>
      </p:sp>
      <p:sp>
        <p:nvSpPr>
          <p:cNvPr id="18" name="TextBox 17">
            <a:extLst>
              <a:ext uri="{FF2B5EF4-FFF2-40B4-BE49-F238E27FC236}">
                <a16:creationId xmlns:a16="http://schemas.microsoft.com/office/drawing/2014/main" id="{849B2860-FBD3-1AB5-AFBA-0513B6F0F12B}"/>
              </a:ext>
            </a:extLst>
          </p:cNvPr>
          <p:cNvSpPr txBox="1"/>
          <p:nvPr/>
        </p:nvSpPr>
        <p:spPr>
          <a:xfrm>
            <a:off x="3164283" y="364921"/>
            <a:ext cx="473879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4" name="TextBox 3">
            <a:extLst>
              <a:ext uri="{FF2B5EF4-FFF2-40B4-BE49-F238E27FC236}">
                <a16:creationId xmlns:a16="http://schemas.microsoft.com/office/drawing/2014/main" id="{73078334-0D8A-E98F-16E8-7CF07E9B95A0}"/>
              </a:ext>
            </a:extLst>
          </p:cNvPr>
          <p:cNvSpPr txBox="1"/>
          <p:nvPr/>
        </p:nvSpPr>
        <p:spPr>
          <a:xfrm>
            <a:off x="644541" y="97078"/>
            <a:ext cx="6129578" cy="584775"/>
          </a:xfrm>
          <a:prstGeom prst="rect">
            <a:avLst/>
          </a:prstGeom>
          <a:noFill/>
        </p:spPr>
        <p:txBody>
          <a:bodyPr wrap="square">
            <a:spAutoFit/>
          </a:bodyPr>
          <a:lstStyle/>
          <a:p>
            <a:r>
              <a:rPr lang="en-GB" sz="3200" b="1" dirty="0">
                <a:solidFill>
                  <a:srgbClr val="002060"/>
                </a:solidFill>
                <a:latin typeface="Century Gothic"/>
                <a:ea typeface="Century Gothic"/>
                <a:cs typeface="Century Gothic"/>
                <a:sym typeface="Century Gothic"/>
              </a:rPr>
              <a:t>Follow up 5: </a:t>
            </a:r>
            <a:endParaRPr lang="en-GB" sz="3200" dirty="0"/>
          </a:p>
        </p:txBody>
      </p:sp>
    </p:spTree>
    <p:extLst>
      <p:ext uri="{BB962C8B-B14F-4D97-AF65-F5344CB8AC3E}">
        <p14:creationId xmlns:p14="http://schemas.microsoft.com/office/powerpoint/2010/main" val="408348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a:solidFill>
                  <a:srgbClr val="002060"/>
                </a:solidFill>
                <a:latin typeface="Century Gothic"/>
                <a:ea typeface="Century Gothic"/>
                <a:cs typeface="Century Gothic"/>
                <a:sym typeface="Century Gothic"/>
              </a:rPr>
              <a:t>Follow up 1 </a:t>
            </a:r>
            <a:endParaRPr lang="es-AR" sz="3200" dirty="0"/>
          </a:p>
        </p:txBody>
      </p:sp>
      <p:sp>
        <p:nvSpPr>
          <p:cNvPr id="113" name="Google Shape;153;p2">
            <a:hlinkClick r:id="" action="ppaction://noaction">
              <a:snd r:embed="rId4" name="e.wav"/>
            </a:hlinkClick>
            <a:extLst>
              <a:ext uri="{FF2B5EF4-FFF2-40B4-BE49-F238E27FC236}">
                <a16:creationId xmlns:a16="http://schemas.microsoft.com/office/drawing/2014/main" id="{7CEDC309-88F9-40E1-A696-E66BC502B60F}"/>
              </a:ext>
            </a:extLst>
          </p:cNvPr>
          <p:cNvSpPr txBox="1"/>
          <p:nvPr/>
        </p:nvSpPr>
        <p:spPr>
          <a:xfrm>
            <a:off x="5802737" y="23766"/>
            <a:ext cx="587485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[ca] [co] [cu] vs.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ce</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extLst>
              <p:ext uri="{D42A27DB-BD31-4B8C-83A1-F6EECF244321}">
                <p14:modId xmlns:p14="http://schemas.microsoft.com/office/powerpoint/2010/main" val="3358248579"/>
              </p:ext>
            </p:extLst>
          </p:nvPr>
        </p:nvGraphicFramePr>
        <p:xfrm>
          <a:off x="123018" y="1880574"/>
          <a:ext cx="6498428" cy="4336371"/>
        </p:xfrm>
        <a:graphic>
          <a:graphicData uri="http://schemas.openxmlformats.org/drawingml/2006/table">
            <a:tbl>
              <a:tblPr>
                <a:noFill/>
              </a:tblPr>
              <a:tblGrid>
                <a:gridCol w="728087">
                  <a:extLst>
                    <a:ext uri="{9D8B030D-6E8A-4147-A177-3AD203B41FA5}">
                      <a16:colId xmlns:a16="http://schemas.microsoft.com/office/drawing/2014/main" val="3645971738"/>
                    </a:ext>
                  </a:extLst>
                </a:gridCol>
                <a:gridCol w="579824">
                  <a:extLst>
                    <a:ext uri="{9D8B030D-6E8A-4147-A177-3AD203B41FA5}">
                      <a16:colId xmlns:a16="http://schemas.microsoft.com/office/drawing/2014/main" val="3922332982"/>
                    </a:ext>
                  </a:extLst>
                </a:gridCol>
                <a:gridCol w="677917">
                  <a:extLst>
                    <a:ext uri="{9D8B030D-6E8A-4147-A177-3AD203B41FA5}">
                      <a16:colId xmlns:a16="http://schemas.microsoft.com/office/drawing/2014/main" val="2225173555"/>
                    </a:ext>
                  </a:extLst>
                </a:gridCol>
                <a:gridCol w="583324">
                  <a:extLst>
                    <a:ext uri="{9D8B030D-6E8A-4147-A177-3AD203B41FA5}">
                      <a16:colId xmlns:a16="http://schemas.microsoft.com/office/drawing/2014/main" val="1500377801"/>
                    </a:ext>
                  </a:extLst>
                </a:gridCol>
                <a:gridCol w="551793">
                  <a:extLst>
                    <a:ext uri="{9D8B030D-6E8A-4147-A177-3AD203B41FA5}">
                      <a16:colId xmlns:a16="http://schemas.microsoft.com/office/drawing/2014/main" val="3018576624"/>
                    </a:ext>
                  </a:extLst>
                </a:gridCol>
                <a:gridCol w="3377483">
                  <a:extLst>
                    <a:ext uri="{9D8B030D-6E8A-4147-A177-3AD203B41FA5}">
                      <a16:colId xmlns:a16="http://schemas.microsoft.com/office/drawing/2014/main" val="1410839627"/>
                    </a:ext>
                  </a:extLst>
                </a:gridCol>
              </a:tblGrid>
              <a:tr h="55989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ca</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co</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cu</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ci</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rPr>
                        <a:t>_ _  ma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_  _  _ _  n a </a:t>
                      </a: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_ _   </a:t>
                      </a:r>
                      <a:r>
                        <a:rPr lang="en-GB" sz="2800" dirty="0" err="1">
                          <a:solidFill>
                            <a:srgbClr val="002060"/>
                          </a:solidFill>
                          <a:latin typeface="Century Gothic" panose="020B0502020202020204" pitchFamily="34" charset="0"/>
                          <a:ea typeface="Montserrat"/>
                          <a:cs typeface="Montserrat"/>
                          <a:sym typeface="Montserrat"/>
                        </a:rPr>
                        <a:t>racha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7239117"/>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en</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la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err="1">
                          <a:solidFill>
                            <a:srgbClr val="002060"/>
                          </a:solidFill>
                          <a:latin typeface="Century Gothic" panose="020B0502020202020204" pitchFamily="34" charset="0"/>
                          <a:ea typeface="Montserrat"/>
                          <a:cs typeface="Montserrat"/>
                          <a:sym typeface="Montserrat"/>
                        </a:rPr>
                        <a:t>pis</a:t>
                      </a:r>
                      <a:r>
                        <a:rPr lang="en-GB" sz="2800" dirty="0">
                          <a:solidFill>
                            <a:srgbClr val="002060"/>
                          </a:solidFill>
                          <a:latin typeface="Century Gothic" panose="020B0502020202020204" pitchFamily="34" charset="0"/>
                          <a:ea typeface="Montserrat"/>
                          <a:cs typeface="Montserrat"/>
                          <a:sym typeface="Montserrat"/>
                        </a:rPr>
                        <a:t>  _ _   </a:t>
                      </a:r>
                      <a:r>
                        <a:rPr lang="en-GB" sz="2800" dirty="0" err="1">
                          <a:solidFill>
                            <a:srgbClr val="002060"/>
                          </a:solidFill>
                          <a:latin typeface="Century Gothic" panose="020B0502020202020204" pitchFamily="34" charset="0"/>
                          <a:ea typeface="Montserrat"/>
                          <a:cs typeface="Montserrat"/>
                          <a:sym typeface="Montserrat"/>
                        </a:rPr>
                        <a:t>na</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bl>
          </a:graphicData>
        </a:graphic>
      </p:graphicFrame>
      <p:pic>
        <p:nvPicPr>
          <p:cNvPr id="46" name="Google Shape;156;p20">
            <a:extLst>
              <a:ext uri="{FF2B5EF4-FFF2-40B4-BE49-F238E27FC236}">
                <a16:creationId xmlns:a16="http://schemas.microsoft.com/office/drawing/2014/main" id="{9C2D4B95-7C25-4F1D-9B0C-911833C0A1DB}"/>
              </a:ext>
            </a:extLst>
          </p:cNvPr>
          <p:cNvPicPr preferRelativeResize="0"/>
          <p:nvPr/>
        </p:nvPicPr>
        <p:blipFill>
          <a:blip r:embed="rId5">
            <a:alphaModFix/>
          </a:blip>
          <a:stretch>
            <a:fillRect/>
          </a:stretch>
        </p:blipFill>
        <p:spPr>
          <a:xfrm>
            <a:off x="2748581" y="2482120"/>
            <a:ext cx="405379" cy="425400"/>
          </a:xfrm>
          <a:prstGeom prst="rect">
            <a:avLst/>
          </a:prstGeom>
          <a:noFill/>
          <a:ln>
            <a:noFill/>
          </a:ln>
        </p:spPr>
      </p:pic>
      <p:sp>
        <p:nvSpPr>
          <p:cNvPr id="47" name="Rectangle 46">
            <a:hlinkClick r:id="" action="ppaction://noaction">
              <a:snd r:embed="rId6" name="f 2_3.wav"/>
            </a:hlinkClick>
            <a:extLst>
              <a:ext uri="{FF2B5EF4-FFF2-40B4-BE49-F238E27FC236}">
                <a16:creationId xmlns:a16="http://schemas.microsoft.com/office/drawing/2014/main" id="{634BE205-2734-417F-B35E-A6BEC6402D64}"/>
              </a:ext>
            </a:extLst>
          </p:cNvPr>
          <p:cNvSpPr/>
          <p:nvPr/>
        </p:nvSpPr>
        <p:spPr>
          <a:xfrm>
            <a:off x="246837" y="2481943"/>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pic>
        <p:nvPicPr>
          <p:cNvPr id="56" name="Google Shape;156;p20">
            <a:extLst>
              <a:ext uri="{FF2B5EF4-FFF2-40B4-BE49-F238E27FC236}">
                <a16:creationId xmlns:a16="http://schemas.microsoft.com/office/drawing/2014/main" id="{EB96A315-E98B-4D96-B05A-13C6D97ACE44}"/>
              </a:ext>
            </a:extLst>
          </p:cNvPr>
          <p:cNvPicPr preferRelativeResize="0"/>
          <p:nvPr/>
        </p:nvPicPr>
        <p:blipFill>
          <a:blip r:embed="rId5">
            <a:alphaModFix/>
          </a:blip>
          <a:stretch>
            <a:fillRect/>
          </a:stretch>
        </p:blipFill>
        <p:spPr>
          <a:xfrm>
            <a:off x="2779233" y="3210621"/>
            <a:ext cx="405379" cy="425400"/>
          </a:xfrm>
          <a:prstGeom prst="rect">
            <a:avLst/>
          </a:prstGeom>
          <a:noFill/>
          <a:ln>
            <a:noFill/>
          </a:ln>
        </p:spPr>
      </p:pic>
      <p:pic>
        <p:nvPicPr>
          <p:cNvPr id="57" name="Google Shape;156;p20">
            <a:extLst>
              <a:ext uri="{FF2B5EF4-FFF2-40B4-BE49-F238E27FC236}">
                <a16:creationId xmlns:a16="http://schemas.microsoft.com/office/drawing/2014/main" id="{6D1CEC47-84D1-4383-9D96-585EFA9714A6}"/>
              </a:ext>
            </a:extLst>
          </p:cNvPr>
          <p:cNvPicPr preferRelativeResize="0"/>
          <p:nvPr/>
        </p:nvPicPr>
        <p:blipFill>
          <a:blip r:embed="rId5">
            <a:alphaModFix/>
          </a:blip>
          <a:stretch>
            <a:fillRect/>
          </a:stretch>
        </p:blipFill>
        <p:spPr>
          <a:xfrm>
            <a:off x="2194669" y="3832752"/>
            <a:ext cx="405379" cy="425400"/>
          </a:xfrm>
          <a:prstGeom prst="rect">
            <a:avLst/>
          </a:prstGeom>
          <a:noFill/>
          <a:ln>
            <a:noFill/>
          </a:ln>
        </p:spPr>
      </p:pic>
      <p:pic>
        <p:nvPicPr>
          <p:cNvPr id="58" name="Google Shape;156;p20">
            <a:extLst>
              <a:ext uri="{FF2B5EF4-FFF2-40B4-BE49-F238E27FC236}">
                <a16:creationId xmlns:a16="http://schemas.microsoft.com/office/drawing/2014/main" id="{7EBBDA3E-CAD1-4093-A7F8-BA00AC6B4933}"/>
              </a:ext>
            </a:extLst>
          </p:cNvPr>
          <p:cNvPicPr preferRelativeResize="0"/>
          <p:nvPr/>
        </p:nvPicPr>
        <p:blipFill>
          <a:blip r:embed="rId5">
            <a:alphaModFix/>
          </a:blip>
          <a:stretch>
            <a:fillRect/>
          </a:stretch>
        </p:blipFill>
        <p:spPr>
          <a:xfrm>
            <a:off x="2808985" y="4401060"/>
            <a:ext cx="405379" cy="425400"/>
          </a:xfrm>
          <a:prstGeom prst="rect">
            <a:avLst/>
          </a:prstGeom>
          <a:noFill/>
          <a:ln>
            <a:noFill/>
          </a:ln>
        </p:spPr>
      </p:pic>
      <p:pic>
        <p:nvPicPr>
          <p:cNvPr id="59" name="Google Shape;156;p20">
            <a:extLst>
              <a:ext uri="{FF2B5EF4-FFF2-40B4-BE49-F238E27FC236}">
                <a16:creationId xmlns:a16="http://schemas.microsoft.com/office/drawing/2014/main" id="{336BBF76-69FA-4E6F-A29E-0386D8702580}"/>
              </a:ext>
            </a:extLst>
          </p:cNvPr>
          <p:cNvPicPr preferRelativeResize="0"/>
          <p:nvPr/>
        </p:nvPicPr>
        <p:blipFill>
          <a:blip r:embed="rId5">
            <a:alphaModFix/>
          </a:blip>
          <a:stretch>
            <a:fillRect/>
          </a:stretch>
        </p:blipFill>
        <p:spPr>
          <a:xfrm>
            <a:off x="1570526" y="5059564"/>
            <a:ext cx="405379" cy="425400"/>
          </a:xfrm>
          <a:prstGeom prst="rect">
            <a:avLst/>
          </a:prstGeom>
          <a:noFill/>
          <a:ln>
            <a:noFill/>
          </a:ln>
        </p:spPr>
      </p:pic>
      <p:sp>
        <p:nvSpPr>
          <p:cNvPr id="74" name="TextBox 73">
            <a:extLst>
              <a:ext uri="{FF2B5EF4-FFF2-40B4-BE49-F238E27FC236}">
                <a16:creationId xmlns:a16="http://schemas.microsoft.com/office/drawing/2014/main" id="{3DD0096F-373A-4A23-BD61-74A52D6D7E1B}"/>
              </a:ext>
            </a:extLst>
          </p:cNvPr>
          <p:cNvSpPr txBox="1"/>
          <p:nvPr/>
        </p:nvSpPr>
        <p:spPr>
          <a:xfrm>
            <a:off x="3264526" y="2497927"/>
            <a:ext cx="674151"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A04D3D55-F173-4C05-8EB2-23F71D3C55AF}"/>
              </a:ext>
            </a:extLst>
          </p:cNvPr>
          <p:cNvSpPr txBox="1"/>
          <p:nvPr/>
        </p:nvSpPr>
        <p:spPr>
          <a:xfrm>
            <a:off x="3259334" y="4412011"/>
            <a:ext cx="605294"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4196AD04-E491-41F4-92A7-088EF299F2F2}"/>
              </a:ext>
            </a:extLst>
          </p:cNvPr>
          <p:cNvSpPr txBox="1"/>
          <p:nvPr/>
        </p:nvSpPr>
        <p:spPr>
          <a:xfrm>
            <a:off x="3270092" y="5022558"/>
            <a:ext cx="774550"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o</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5" name="TextBox 94">
            <a:extLst>
              <a:ext uri="{FF2B5EF4-FFF2-40B4-BE49-F238E27FC236}">
                <a16:creationId xmlns:a16="http://schemas.microsoft.com/office/drawing/2014/main" id="{70C39C6D-69C2-4466-9748-D9972A7B260E}"/>
              </a:ext>
            </a:extLst>
          </p:cNvPr>
          <p:cNvSpPr txBox="1"/>
          <p:nvPr/>
        </p:nvSpPr>
        <p:spPr>
          <a:xfrm>
            <a:off x="3818358" y="5659132"/>
            <a:ext cx="782219"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hlinkClick r:id="" action="ppaction://noaction">
              <a:snd r:embed="rId7" name="f 2_4.wav"/>
            </a:hlinkClick>
            <a:extLst>
              <a:ext uri="{FF2B5EF4-FFF2-40B4-BE49-F238E27FC236}">
                <a16:creationId xmlns:a16="http://schemas.microsoft.com/office/drawing/2014/main" id="{9117A198-11E8-4035-9FB3-2C85D882AFEF}"/>
              </a:ext>
            </a:extLst>
          </p:cNvPr>
          <p:cNvSpPr/>
          <p:nvPr/>
        </p:nvSpPr>
        <p:spPr>
          <a:xfrm>
            <a:off x="255428" y="3113776"/>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30" name="Rectangle 29">
            <a:hlinkClick r:id="" action="ppaction://noaction">
              <a:snd r:embed="rId8" name="f 2_5.wav"/>
            </a:hlinkClick>
            <a:extLst>
              <a:ext uri="{FF2B5EF4-FFF2-40B4-BE49-F238E27FC236}">
                <a16:creationId xmlns:a16="http://schemas.microsoft.com/office/drawing/2014/main" id="{596CAB4B-4E92-4999-962A-9EC119A5CB0E}"/>
              </a:ext>
            </a:extLst>
          </p:cNvPr>
          <p:cNvSpPr/>
          <p:nvPr/>
        </p:nvSpPr>
        <p:spPr>
          <a:xfrm>
            <a:off x="257453" y="3776837"/>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31" name="Rectangle 30">
            <a:hlinkClick r:id="" action="ppaction://noaction">
              <a:snd r:embed="rId9" name="f 2_6.wav"/>
            </a:hlinkClick>
            <a:extLst>
              <a:ext uri="{FF2B5EF4-FFF2-40B4-BE49-F238E27FC236}">
                <a16:creationId xmlns:a16="http://schemas.microsoft.com/office/drawing/2014/main" id="{4FC3A459-868E-4987-85E2-0C9C86B6C2A0}"/>
              </a:ext>
            </a:extLst>
          </p:cNvPr>
          <p:cNvSpPr/>
          <p:nvPr/>
        </p:nvSpPr>
        <p:spPr>
          <a:xfrm>
            <a:off x="243184" y="4385810"/>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32" name="Rectangle 31">
            <a:hlinkClick r:id="" action="ppaction://noaction">
              <a:snd r:embed="rId10" name="f 2_7.wav"/>
            </a:hlinkClick>
            <a:extLst>
              <a:ext uri="{FF2B5EF4-FFF2-40B4-BE49-F238E27FC236}">
                <a16:creationId xmlns:a16="http://schemas.microsoft.com/office/drawing/2014/main" id="{8DB5C078-3E0E-4B4A-8B28-08068485BDF3}"/>
              </a:ext>
            </a:extLst>
          </p:cNvPr>
          <p:cNvSpPr/>
          <p:nvPr/>
        </p:nvSpPr>
        <p:spPr>
          <a:xfrm>
            <a:off x="243705" y="5035784"/>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37" name="TextBox 36">
            <a:extLst>
              <a:ext uri="{FF2B5EF4-FFF2-40B4-BE49-F238E27FC236}">
                <a16:creationId xmlns:a16="http://schemas.microsoft.com/office/drawing/2014/main" id="{8DB1CC88-B3E2-451E-9A7E-0EA42B1B8E91}"/>
              </a:ext>
            </a:extLst>
          </p:cNvPr>
          <p:cNvSpPr txBox="1"/>
          <p:nvPr/>
        </p:nvSpPr>
        <p:spPr>
          <a:xfrm>
            <a:off x="3895561" y="3141740"/>
            <a:ext cx="796066"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i</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3919E83E-D100-4ADC-B327-CA1AA323442D}"/>
              </a:ext>
            </a:extLst>
          </p:cNvPr>
          <p:cNvSpPr txBox="1"/>
          <p:nvPr/>
        </p:nvSpPr>
        <p:spPr>
          <a:xfrm>
            <a:off x="3278535" y="3141555"/>
            <a:ext cx="796066"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o</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26" name="Picture 2" descr="Palmada En La Espalda, Gesto, Icono">
            <a:extLst>
              <a:ext uri="{FF2B5EF4-FFF2-40B4-BE49-F238E27FC236}">
                <a16:creationId xmlns:a16="http://schemas.microsoft.com/office/drawing/2014/main" id="{16A37823-9738-4FC4-854A-29CEC8CED9B1}"/>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01948" y="1701670"/>
            <a:ext cx="867034" cy="867034"/>
          </a:xfrm>
          <a:prstGeom prst="rect">
            <a:avLst/>
          </a:prstGeom>
          <a:noFill/>
          <a:extLst>
            <a:ext uri="{909E8E84-426E-40DD-AFC4-6F175D3DCCD1}">
              <a14:hiddenFill xmlns:a14="http://schemas.microsoft.com/office/drawing/2010/main">
                <a:solidFill>
                  <a:srgbClr val="FFFFFF"/>
                </a:solidFill>
              </a14:hiddenFill>
            </a:ext>
          </a:extLst>
        </p:spPr>
      </p:pic>
      <p:sp>
        <p:nvSpPr>
          <p:cNvPr id="39" name="Google Shape;157;p2">
            <a:extLst>
              <a:ext uri="{FF2B5EF4-FFF2-40B4-BE49-F238E27FC236}">
                <a16:creationId xmlns:a16="http://schemas.microsoft.com/office/drawing/2014/main" id="{B2015419-FDA8-4FF4-8BB5-D37597D65DF5}"/>
              </a:ext>
            </a:extLst>
          </p:cNvPr>
          <p:cNvSpPr txBox="1"/>
          <p:nvPr/>
        </p:nvSpPr>
        <p:spPr>
          <a:xfrm>
            <a:off x="6756695" y="2963658"/>
            <a:ext cx="5450804" cy="2677616"/>
          </a:xfrm>
          <a:prstGeom prst="rect">
            <a:avLst/>
          </a:prstGeom>
          <a:solidFill>
            <a:srgbClr val="BFE5E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cima		cien		cocina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diciembre          piscina</a:t>
            </a:r>
            <a:r>
              <a:rPr kumimoji="0" lang="es-AR"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cine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paciencia   	</a:t>
            </a:r>
            <a:r>
              <a:rPr kumimoji="0" lang="es-AR" sz="2400" b="1" i="0" u="none" strike="noStrike" kern="0" cap="none" spc="0" normalizeH="0" noProof="0" dirty="0">
                <a:ln>
                  <a:noFill/>
                </a:ln>
                <a:solidFill>
                  <a:srgbClr val="002060"/>
                </a:solidFill>
                <a:effectLst/>
                <a:uLnTx/>
                <a:uFillTx/>
                <a:latin typeface="Century Gothic"/>
                <a:ea typeface="Century Gothic"/>
                <a:cs typeface="Century Gothic"/>
                <a:sym typeface="Century Gothic"/>
              </a:rPr>
              <a:t> </a:t>
            </a: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ciudad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lvl="0">
              <a:buClr>
                <a:srgbClr val="000000"/>
              </a:buClr>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dieciséis       </a:t>
            </a:r>
            <a:r>
              <a:rPr lang="es-AR" sz="2400" b="1" kern="0" dirty="0">
                <a:solidFill>
                  <a:srgbClr val="002060"/>
                </a:solidFill>
                <a:latin typeface="Century Gothic"/>
                <a:ea typeface="Century Gothic"/>
                <a:cs typeface="Century Gothic"/>
                <a:sym typeface="Century Gothic"/>
              </a:rPr>
              <a:t>cielo       </a:t>
            </a: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concierto</a:t>
            </a:r>
            <a:endParaRPr kumimoji="0" lang="es-AR"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4" name="Google Shape;156;p20">
            <a:extLst>
              <a:ext uri="{FF2B5EF4-FFF2-40B4-BE49-F238E27FC236}">
                <a16:creationId xmlns:a16="http://schemas.microsoft.com/office/drawing/2014/main" id="{F8ACBB75-0E32-4C5E-BBC1-5A2F083C6950}"/>
              </a:ext>
            </a:extLst>
          </p:cNvPr>
          <p:cNvPicPr preferRelativeResize="0"/>
          <p:nvPr/>
        </p:nvPicPr>
        <p:blipFill>
          <a:blip r:embed="rId5">
            <a:alphaModFix/>
          </a:blip>
          <a:stretch>
            <a:fillRect/>
          </a:stretch>
        </p:blipFill>
        <p:spPr>
          <a:xfrm>
            <a:off x="1570526" y="3141733"/>
            <a:ext cx="405379" cy="425400"/>
          </a:xfrm>
          <a:prstGeom prst="rect">
            <a:avLst/>
          </a:prstGeom>
          <a:noFill/>
          <a:ln>
            <a:noFill/>
          </a:ln>
        </p:spPr>
      </p:pic>
      <p:sp>
        <p:nvSpPr>
          <p:cNvPr id="35" name="TextBox 34">
            <a:extLst>
              <a:ext uri="{FF2B5EF4-FFF2-40B4-BE49-F238E27FC236}">
                <a16:creationId xmlns:a16="http://schemas.microsoft.com/office/drawing/2014/main" id="{27F7A578-F78E-4662-865F-83E186AA741E}"/>
              </a:ext>
            </a:extLst>
          </p:cNvPr>
          <p:cNvSpPr txBox="1"/>
          <p:nvPr/>
        </p:nvSpPr>
        <p:spPr>
          <a:xfrm>
            <a:off x="3259334" y="3768383"/>
            <a:ext cx="796066"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u</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926B1CF9-1358-4C43-B4F1-8F780E2F93EF}"/>
              </a:ext>
            </a:extLst>
          </p:cNvPr>
          <p:cNvSpPr txBox="1"/>
          <p:nvPr/>
        </p:nvSpPr>
        <p:spPr>
          <a:xfrm>
            <a:off x="4013098" y="3774576"/>
            <a:ext cx="796066"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 a</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8" name="Google Shape;156;p20">
            <a:extLst>
              <a:ext uri="{FF2B5EF4-FFF2-40B4-BE49-F238E27FC236}">
                <a16:creationId xmlns:a16="http://schemas.microsoft.com/office/drawing/2014/main" id="{7C0E5B25-823D-4B40-94B6-90AB4B5279A4}"/>
              </a:ext>
            </a:extLst>
          </p:cNvPr>
          <p:cNvPicPr preferRelativeResize="0"/>
          <p:nvPr/>
        </p:nvPicPr>
        <p:blipFill>
          <a:blip r:embed="rId5">
            <a:alphaModFix/>
          </a:blip>
          <a:stretch>
            <a:fillRect/>
          </a:stretch>
        </p:blipFill>
        <p:spPr>
          <a:xfrm>
            <a:off x="955912" y="3790411"/>
            <a:ext cx="405379" cy="425400"/>
          </a:xfrm>
          <a:prstGeom prst="rect">
            <a:avLst/>
          </a:prstGeom>
          <a:noFill/>
          <a:ln>
            <a:noFill/>
          </a:ln>
        </p:spPr>
      </p:pic>
      <p:pic>
        <p:nvPicPr>
          <p:cNvPr id="42" name="Google Shape;156;p20">
            <a:extLst>
              <a:ext uri="{FF2B5EF4-FFF2-40B4-BE49-F238E27FC236}">
                <a16:creationId xmlns:a16="http://schemas.microsoft.com/office/drawing/2014/main" id="{5CB0954D-C53E-45A6-9F60-57A27FA02CB5}"/>
              </a:ext>
            </a:extLst>
          </p:cNvPr>
          <p:cNvPicPr preferRelativeResize="0"/>
          <p:nvPr/>
        </p:nvPicPr>
        <p:blipFill>
          <a:blip r:embed="rId5">
            <a:alphaModFix/>
          </a:blip>
          <a:stretch>
            <a:fillRect/>
          </a:stretch>
        </p:blipFill>
        <p:spPr>
          <a:xfrm>
            <a:off x="2808985" y="5659132"/>
            <a:ext cx="405379" cy="425400"/>
          </a:xfrm>
          <a:prstGeom prst="rect">
            <a:avLst/>
          </a:prstGeom>
          <a:noFill/>
          <a:ln>
            <a:noFill/>
          </a:ln>
        </p:spPr>
      </p:pic>
      <p:sp>
        <p:nvSpPr>
          <p:cNvPr id="43" name="Rectangle 42">
            <a:hlinkClick r:id="" action="ppaction://noaction">
              <a:snd r:embed="rId12" name="f 2_8.wav"/>
            </a:hlinkClick>
            <a:extLst>
              <a:ext uri="{FF2B5EF4-FFF2-40B4-BE49-F238E27FC236}">
                <a16:creationId xmlns:a16="http://schemas.microsoft.com/office/drawing/2014/main" id="{983B9D3A-E1C4-45B7-9082-E70C45E6886A}"/>
              </a:ext>
            </a:extLst>
          </p:cNvPr>
          <p:cNvSpPr/>
          <p:nvPr/>
        </p:nvSpPr>
        <p:spPr>
          <a:xfrm>
            <a:off x="243184" y="5657844"/>
            <a:ext cx="524166" cy="481315"/>
          </a:xfrm>
          <a:prstGeom prst="rect">
            <a:avLst/>
          </a:prstGeom>
          <a:solidFill>
            <a:srgbClr val="B9E5EE"/>
          </a:solidFill>
          <a:ln w="28575">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5" name="Picture 4" descr="Icon&#10;&#10;Description automatically generated">
            <a:extLst>
              <a:ext uri="{FF2B5EF4-FFF2-40B4-BE49-F238E27FC236}">
                <a16:creationId xmlns:a16="http://schemas.microsoft.com/office/drawing/2014/main" id="{5BF408D5-D4A1-41D2-8453-62694DA7A740}"/>
              </a:ext>
            </a:extLst>
          </p:cNvPr>
          <p:cNvPicPr>
            <a:picLocks noChangeAspect="1"/>
          </p:cNvPicPr>
          <p:nvPr/>
        </p:nvPicPr>
        <p:blipFill rotWithShape="1">
          <a:blip r:embed="rId13">
            <a:extLst>
              <a:ext uri="{28A0092B-C50C-407E-A947-70E740481C1C}">
                <a14:useLocalDpi xmlns:a14="http://schemas.microsoft.com/office/drawing/2010/main" val="0"/>
              </a:ext>
            </a:extLst>
          </a:blip>
          <a:srcRect l="9904" t="11267" r="10400" b="19803"/>
          <a:stretch/>
        </p:blipFill>
        <p:spPr>
          <a:xfrm>
            <a:off x="4896653" y="2425778"/>
            <a:ext cx="714395" cy="617882"/>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420285E-D67A-40AB-86E2-01E4E0E934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86656" y="5583364"/>
            <a:ext cx="1116628" cy="692659"/>
          </a:xfrm>
          <a:prstGeom prst="rect">
            <a:avLst/>
          </a:prstGeom>
        </p:spPr>
      </p:pic>
      <p:pic>
        <p:nvPicPr>
          <p:cNvPr id="45" name="Picture 44">
            <a:extLst>
              <a:ext uri="{FF2B5EF4-FFF2-40B4-BE49-F238E27FC236}">
                <a16:creationId xmlns:a16="http://schemas.microsoft.com/office/drawing/2014/main" id="{B25D6DA8-1E53-4424-8182-41071443111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11048" y="3055199"/>
            <a:ext cx="894679" cy="627673"/>
          </a:xfrm>
          <a:prstGeom prst="rect">
            <a:avLst/>
          </a:prstGeom>
        </p:spPr>
      </p:pic>
      <p:pic>
        <p:nvPicPr>
          <p:cNvPr id="48" name="Picture 2" descr="Animal, Escarabajo, Insecto, Cucaracha">
            <a:extLst>
              <a:ext uri="{FF2B5EF4-FFF2-40B4-BE49-F238E27FC236}">
                <a16:creationId xmlns:a16="http://schemas.microsoft.com/office/drawing/2014/main" id="{3676AB6F-0822-4EEC-9BA1-57A56D11469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3149909">
            <a:off x="5988293" y="3761386"/>
            <a:ext cx="552405" cy="380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chessman&#10;&#10;Description automatically generated">
            <a:extLst>
              <a:ext uri="{FF2B5EF4-FFF2-40B4-BE49-F238E27FC236}">
                <a16:creationId xmlns:a16="http://schemas.microsoft.com/office/drawing/2014/main" id="{18DB4413-0B7E-404F-80C7-30860BC9E58A}"/>
              </a:ext>
            </a:extLst>
          </p:cNvPr>
          <p:cNvPicPr>
            <a:picLocks noChangeAspect="1"/>
          </p:cNvPicPr>
          <p:nvPr/>
        </p:nvPicPr>
        <p:blipFill rotWithShape="1">
          <a:blip r:embed="rId17">
            <a:duotone>
              <a:prstClr val="black"/>
              <a:schemeClr val="accent1">
                <a:tint val="45000"/>
                <a:satMod val="400000"/>
              </a:schemeClr>
            </a:duotone>
            <a:extLst>
              <a:ext uri="{28A0092B-C50C-407E-A947-70E740481C1C}">
                <a14:useLocalDpi xmlns:a14="http://schemas.microsoft.com/office/drawing/2010/main" val="0"/>
              </a:ext>
            </a:extLst>
          </a:blip>
          <a:srcRect b="54322"/>
          <a:stretch/>
        </p:blipFill>
        <p:spPr>
          <a:xfrm>
            <a:off x="4954520" y="4882871"/>
            <a:ext cx="1443792" cy="660002"/>
          </a:xfrm>
          <a:prstGeom prst="rect">
            <a:avLst/>
          </a:prstGeom>
        </p:spPr>
      </p:pic>
      <p:sp>
        <p:nvSpPr>
          <p:cNvPr id="10" name="Rectangle: Rounded Corners 9">
            <a:extLst>
              <a:ext uri="{FF2B5EF4-FFF2-40B4-BE49-F238E27FC236}">
                <a16:creationId xmlns:a16="http://schemas.microsoft.com/office/drawing/2014/main" id="{9C59E5A0-E23F-4BA5-8184-5C7E1EFC79D6}"/>
              </a:ext>
            </a:extLst>
          </p:cNvPr>
          <p:cNvSpPr/>
          <p:nvPr/>
        </p:nvSpPr>
        <p:spPr>
          <a:xfrm>
            <a:off x="5154016" y="4412011"/>
            <a:ext cx="890954" cy="430369"/>
          </a:xfrm>
          <a:prstGeom prst="round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100</a:t>
            </a:r>
          </a:p>
        </p:txBody>
      </p:sp>
      <p:pic>
        <p:nvPicPr>
          <p:cNvPr id="4" name="Graphic 3" descr="Teacher">
            <a:extLst>
              <a:ext uri="{FF2B5EF4-FFF2-40B4-BE49-F238E27FC236}">
                <a16:creationId xmlns:a16="http://schemas.microsoft.com/office/drawing/2014/main" id="{DB80CDB9-2EB4-0ADE-5ADD-F7DB7CDB23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7726" y="1092461"/>
            <a:ext cx="914400" cy="914400"/>
          </a:xfrm>
          <a:prstGeom prst="rect">
            <a:avLst/>
          </a:prstGeom>
        </p:spPr>
      </p:pic>
      <p:sp>
        <p:nvSpPr>
          <p:cNvPr id="6" name="Speech Bubble: Rectangle with Corners Rounded 5">
            <a:extLst>
              <a:ext uri="{FF2B5EF4-FFF2-40B4-BE49-F238E27FC236}">
                <a16:creationId xmlns:a16="http://schemas.microsoft.com/office/drawing/2014/main" id="{02A6ACAF-6754-75BD-37F1-770F4F17C302}"/>
              </a:ext>
            </a:extLst>
          </p:cNvPr>
          <p:cNvSpPr/>
          <p:nvPr/>
        </p:nvSpPr>
        <p:spPr>
          <a:xfrm>
            <a:off x="1036559" y="1252765"/>
            <a:ext cx="4026381"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a:t>
            </a:r>
            <a:r>
              <a:rPr lang="en-GB" sz="2800" b="1" dirty="0" err="1">
                <a:solidFill>
                  <a:schemeClr val="bg1"/>
                </a:solidFill>
                <a:latin typeface="Century Gothic" panose="020B0502020202020204" pitchFamily="34" charset="0"/>
              </a:rPr>
              <a:t>marca</a:t>
            </a:r>
            <a:r>
              <a:rPr lang="en-GB" sz="2800" b="1" dirty="0">
                <a:solidFill>
                  <a:schemeClr val="bg1"/>
                </a:solidFill>
                <a:latin typeface="Century Gothic" panose="020B0502020202020204" pitchFamily="34" charset="0"/>
              </a:rPr>
              <a:t>      .</a:t>
            </a:r>
            <a:endParaRPr lang="en-GB" sz="2800" dirty="0">
              <a:solidFill>
                <a:schemeClr val="bg1"/>
              </a:solidFill>
            </a:endParaRPr>
          </a:p>
        </p:txBody>
      </p:sp>
      <p:pic>
        <p:nvPicPr>
          <p:cNvPr id="8" name="Picture 2" descr="Check Mark, Checkbox, Check, Tick, Yes">
            <a:extLst>
              <a:ext uri="{FF2B5EF4-FFF2-40B4-BE49-F238E27FC236}">
                <a16:creationId xmlns:a16="http://schemas.microsoft.com/office/drawing/2014/main" id="{B29CF2B3-00CE-5B20-B218-7BBDE0BF7B7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48515" y="1325272"/>
            <a:ext cx="403875" cy="37006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AA915834-6544-F686-3BE5-18940F9F4AE1}"/>
              </a:ext>
            </a:extLst>
          </p:cNvPr>
          <p:cNvSpPr txBox="1">
            <a:spLocks/>
          </p:cNvSpPr>
          <p:nvPr/>
        </p:nvSpPr>
        <p:spPr>
          <a:xfrm>
            <a:off x="10609700" y="888090"/>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sp>
        <p:nvSpPr>
          <p:cNvPr id="12" name="Speech Bubble: Rectangle with Corners Rounded 11">
            <a:extLst>
              <a:ext uri="{FF2B5EF4-FFF2-40B4-BE49-F238E27FC236}">
                <a16:creationId xmlns:a16="http://schemas.microsoft.com/office/drawing/2014/main" id="{4FF39282-505E-E880-AE89-A13002128C71}"/>
              </a:ext>
            </a:extLst>
          </p:cNvPr>
          <p:cNvSpPr/>
          <p:nvPr/>
        </p:nvSpPr>
        <p:spPr>
          <a:xfrm>
            <a:off x="6779021" y="1378069"/>
            <a:ext cx="4265351" cy="515134"/>
          </a:xfrm>
          <a:prstGeom prst="wedgeRoundRectCallout">
            <a:avLst>
              <a:gd name="adj1" fmla="val -56576"/>
              <a:gd name="adj2" fmla="val -48552"/>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s-AR" sz="2400" b="1" kern="0" dirty="0">
                <a:solidFill>
                  <a:srgbClr val="002060"/>
                </a:solidFill>
                <a:latin typeface="Century Gothic"/>
                <a:ea typeface="Century Gothic"/>
                <a:cs typeface="Century Gothic"/>
                <a:sym typeface="Century Gothic"/>
              </a:rPr>
              <a:t>Escribe </a:t>
            </a:r>
            <a:r>
              <a:rPr lang="en-GB" sz="2400" b="1" kern="0" dirty="0">
                <a:solidFill>
                  <a:srgbClr val="002060"/>
                </a:solidFill>
                <a:latin typeface="Century Gothic"/>
                <a:ea typeface="Century Gothic"/>
                <a:cs typeface="Century Gothic"/>
                <a:sym typeface="Century Gothic"/>
              </a:rPr>
              <a:t>📝</a:t>
            </a:r>
            <a:r>
              <a:rPr lang="es-AR" sz="2400" b="1" kern="0" dirty="0">
                <a:solidFill>
                  <a:srgbClr val="002060"/>
                </a:solidFill>
                <a:latin typeface="Century Gothic"/>
                <a:ea typeface="Century Gothic"/>
                <a:cs typeface="Century Gothic"/>
                <a:sym typeface="Century Gothic"/>
              </a:rPr>
              <a:t>en la espalda*. </a:t>
            </a:r>
          </a:p>
        </p:txBody>
      </p:sp>
      <p:sp>
        <p:nvSpPr>
          <p:cNvPr id="14" name="TextBox 13">
            <a:extLst>
              <a:ext uri="{FF2B5EF4-FFF2-40B4-BE49-F238E27FC236}">
                <a16:creationId xmlns:a16="http://schemas.microsoft.com/office/drawing/2014/main" id="{92C86FC5-95A0-8489-3FA1-D76223025CF0}"/>
              </a:ext>
            </a:extLst>
          </p:cNvPr>
          <p:cNvSpPr txBox="1"/>
          <p:nvPr/>
        </p:nvSpPr>
        <p:spPr>
          <a:xfrm>
            <a:off x="165913" y="628692"/>
            <a:ext cx="6098582" cy="584775"/>
          </a:xfrm>
          <a:prstGeom prst="rect">
            <a:avLst/>
          </a:prstGeom>
          <a:noFill/>
        </p:spPr>
        <p:txBody>
          <a:bodyPr wrap="square">
            <a:spAutoFit/>
          </a:bodyPr>
          <a:lstStyle/>
          <a:p>
            <a:r>
              <a:rPr lang="es-AR" sz="3200" b="1" kern="0" dirty="0">
                <a:solidFill>
                  <a:srgbClr val="002060"/>
                </a:solidFill>
                <a:latin typeface="Century Gothic"/>
                <a:ea typeface="Century Gothic"/>
                <a:cs typeface="Century Gothic"/>
                <a:sym typeface="Century Gothic"/>
              </a:rPr>
              <a:t>[A]</a:t>
            </a:r>
            <a:endParaRPr lang="en-GB" sz="3200" dirty="0"/>
          </a:p>
        </p:txBody>
      </p:sp>
      <p:sp>
        <p:nvSpPr>
          <p:cNvPr id="16" name="TextBox 15">
            <a:extLst>
              <a:ext uri="{FF2B5EF4-FFF2-40B4-BE49-F238E27FC236}">
                <a16:creationId xmlns:a16="http://schemas.microsoft.com/office/drawing/2014/main" id="{7A3F28EA-E842-043F-5A5A-79620E9D078D}"/>
              </a:ext>
            </a:extLst>
          </p:cNvPr>
          <p:cNvSpPr txBox="1"/>
          <p:nvPr/>
        </p:nvSpPr>
        <p:spPr>
          <a:xfrm>
            <a:off x="6779021" y="1973915"/>
            <a:ext cx="6098582" cy="523220"/>
          </a:xfrm>
          <a:prstGeom prst="rect">
            <a:avLst/>
          </a:prstGeom>
          <a:noFill/>
        </p:spPr>
        <p:txBody>
          <a:bodyPr wrap="square">
            <a:spAutoFit/>
          </a:bodyPr>
          <a:lstStyle/>
          <a:p>
            <a:r>
              <a:rPr lang="es-AR" sz="2800" b="1" kern="0" dirty="0">
                <a:solidFill>
                  <a:srgbClr val="002060"/>
                </a:solidFill>
                <a:latin typeface="Century Gothic"/>
                <a:ea typeface="Century Gothic"/>
                <a:cs typeface="Century Gothic"/>
                <a:sym typeface="Century Gothic"/>
              </a:rPr>
              <a:t>¡Pronuncia!</a:t>
            </a:r>
            <a:endParaRPr lang="en-GB" sz="2800" b="1" dirty="0"/>
          </a:p>
        </p:txBody>
      </p:sp>
      <p:pic>
        <p:nvPicPr>
          <p:cNvPr id="17" name="Graphic 16" descr="Teacher">
            <a:extLst>
              <a:ext uri="{FF2B5EF4-FFF2-40B4-BE49-F238E27FC236}">
                <a16:creationId xmlns:a16="http://schemas.microsoft.com/office/drawing/2014/main" id="{2B33B3EC-A58D-40A6-09E3-3A435A8BBD4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30484" y="1059490"/>
            <a:ext cx="914400" cy="914400"/>
          </a:xfrm>
          <a:prstGeom prst="rect">
            <a:avLst/>
          </a:prstGeom>
        </p:spPr>
      </p:pic>
      <p:sp>
        <p:nvSpPr>
          <p:cNvPr id="18" name="TextBox 17">
            <a:extLst>
              <a:ext uri="{FF2B5EF4-FFF2-40B4-BE49-F238E27FC236}">
                <a16:creationId xmlns:a16="http://schemas.microsoft.com/office/drawing/2014/main" id="{920AEE93-4B4D-A600-043C-BE6DDC0A575F}"/>
              </a:ext>
            </a:extLst>
          </p:cNvPr>
          <p:cNvSpPr txBox="1"/>
          <p:nvPr/>
        </p:nvSpPr>
        <p:spPr>
          <a:xfrm>
            <a:off x="5808671" y="595721"/>
            <a:ext cx="6098582" cy="584775"/>
          </a:xfrm>
          <a:prstGeom prst="rect">
            <a:avLst/>
          </a:prstGeom>
          <a:noFill/>
        </p:spPr>
        <p:txBody>
          <a:bodyPr wrap="square">
            <a:spAutoFit/>
          </a:bodyPr>
          <a:lstStyle/>
          <a:p>
            <a:r>
              <a:rPr lang="es-AR" sz="3200" b="1" kern="0" dirty="0">
                <a:solidFill>
                  <a:srgbClr val="002060"/>
                </a:solidFill>
                <a:latin typeface="Century Gothic"/>
                <a:ea typeface="Century Gothic"/>
                <a:cs typeface="Century Gothic"/>
                <a:sym typeface="Century Gothic"/>
              </a:rPr>
              <a:t>[B]</a:t>
            </a:r>
            <a:endParaRPr lang="en-GB" sz="3200" dirty="0"/>
          </a:p>
        </p:txBody>
      </p:sp>
      <p:sp>
        <p:nvSpPr>
          <p:cNvPr id="19" name="TextBox 18">
            <a:extLst>
              <a:ext uri="{FF2B5EF4-FFF2-40B4-BE49-F238E27FC236}">
                <a16:creationId xmlns:a16="http://schemas.microsoft.com/office/drawing/2014/main" id="{10AF6421-0FA2-49A5-23A6-04DF2EE14D1C}"/>
              </a:ext>
            </a:extLst>
          </p:cNvPr>
          <p:cNvSpPr txBox="1"/>
          <p:nvPr/>
        </p:nvSpPr>
        <p:spPr>
          <a:xfrm>
            <a:off x="8857962" y="6139159"/>
            <a:ext cx="2688275" cy="646331"/>
          </a:xfrm>
          <a:prstGeom prst="rect">
            <a:avLst/>
          </a:prstGeom>
          <a:solidFill>
            <a:srgbClr val="C0E399"/>
          </a:solidFill>
        </p:spPr>
        <p:txBody>
          <a:bodyPr wrap="square" rtlCol="0">
            <a:spAutoFit/>
          </a:bodyPr>
          <a:lstStyle/>
          <a:p>
            <a:pPr algn="ctr"/>
            <a:r>
              <a:rPr lang="en-GB" b="1" dirty="0">
                <a:solidFill>
                  <a:srgbClr val="002060"/>
                </a:solidFill>
                <a:latin typeface="Century Gothic" panose="020B0502020202020204" pitchFamily="34" charset="0"/>
              </a:rPr>
              <a:t>la </a:t>
            </a:r>
            <a:r>
              <a:rPr lang="en-GB" dirty="0">
                <a:solidFill>
                  <a:srgbClr val="002060"/>
                </a:solidFill>
                <a:latin typeface="Century Gothic" panose="020B0502020202020204" pitchFamily="34" charset="0"/>
              </a:rPr>
              <a:t>= the (fem, sing.)</a:t>
            </a:r>
          </a:p>
          <a:p>
            <a:pPr algn="ctr"/>
            <a:r>
              <a:rPr lang="en-GB" b="1" dirty="0" err="1">
                <a:solidFill>
                  <a:srgbClr val="002060"/>
                </a:solidFill>
                <a:latin typeface="Century Gothic" panose="020B0502020202020204" pitchFamily="34" charset="0"/>
              </a:rPr>
              <a:t>espalda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back</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500" fill="hold"/>
                                        <p:tgtEl>
                                          <p:spTgt spid="56"/>
                                        </p:tgtEl>
                                        <p:attrNameLst>
                                          <p:attrName>ppt_x</p:attrName>
                                        </p:attrNameLst>
                                      </p:cBhvr>
                                      <p:tavLst>
                                        <p:tav tm="0">
                                          <p:val>
                                            <p:strVal val="#ppt_x"/>
                                          </p:val>
                                        </p:tav>
                                        <p:tav tm="100000">
                                          <p:val>
                                            <p:strVal val="#ppt_x"/>
                                          </p:val>
                                        </p:tav>
                                      </p:tavLst>
                                    </p:anim>
                                    <p:anim calcmode="lin" valueType="num">
                                      <p:cBhvr additive="base">
                                        <p:cTn id="49" dur="500" fill="hold"/>
                                        <p:tgtEl>
                                          <p:spTgt spid="5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ppt_x"/>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ppt_x"/>
                                          </p:val>
                                        </p:tav>
                                        <p:tav tm="100000">
                                          <p:val>
                                            <p:strVal val="#ppt_x"/>
                                          </p:val>
                                        </p:tav>
                                      </p:tavLst>
                                    </p:anim>
                                    <p:anim calcmode="lin" valueType="num">
                                      <p:cBhvr additive="base">
                                        <p:cTn id="7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additive="base">
                                        <p:cTn id="88" dur="500" fill="hold"/>
                                        <p:tgtEl>
                                          <p:spTgt spid="58"/>
                                        </p:tgtEl>
                                        <p:attrNameLst>
                                          <p:attrName>ppt_x</p:attrName>
                                        </p:attrNameLst>
                                      </p:cBhvr>
                                      <p:tavLst>
                                        <p:tav tm="0">
                                          <p:val>
                                            <p:strVal val="#ppt_x"/>
                                          </p:val>
                                        </p:tav>
                                        <p:tav tm="100000">
                                          <p:val>
                                            <p:strVal val="#ppt_x"/>
                                          </p:val>
                                        </p:tav>
                                      </p:tavLst>
                                    </p:anim>
                                    <p:anim calcmode="lin" valueType="num">
                                      <p:cBhvr additive="base">
                                        <p:cTn id="8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78"/>
                                        </p:tgtEl>
                                        <p:attrNameLst>
                                          <p:attrName>style.visibility</p:attrName>
                                        </p:attrNameLst>
                                      </p:cBhvr>
                                      <p:to>
                                        <p:strVal val="visible"/>
                                      </p:to>
                                    </p:set>
                                    <p:anim calcmode="lin" valueType="num">
                                      <p:cBhvr additive="base">
                                        <p:cTn id="94" dur="500" fill="hold"/>
                                        <p:tgtEl>
                                          <p:spTgt spid="78"/>
                                        </p:tgtEl>
                                        <p:attrNameLst>
                                          <p:attrName>ppt_x</p:attrName>
                                        </p:attrNameLst>
                                      </p:cBhvr>
                                      <p:tavLst>
                                        <p:tav tm="0">
                                          <p:val>
                                            <p:strVal val="#ppt_x"/>
                                          </p:val>
                                        </p:tav>
                                        <p:tav tm="100000">
                                          <p:val>
                                            <p:strVal val="#ppt_x"/>
                                          </p:val>
                                        </p:tav>
                                      </p:tavLst>
                                    </p:anim>
                                    <p:anim calcmode="lin" valueType="num">
                                      <p:cBhvr additive="base">
                                        <p:cTn id="95"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additive="base">
                                        <p:cTn id="100" dur="500" fill="hold"/>
                                        <p:tgtEl>
                                          <p:spTgt spid="59"/>
                                        </p:tgtEl>
                                        <p:attrNameLst>
                                          <p:attrName>ppt_x</p:attrName>
                                        </p:attrNameLst>
                                      </p:cBhvr>
                                      <p:tavLst>
                                        <p:tav tm="0">
                                          <p:val>
                                            <p:strVal val="#ppt_x"/>
                                          </p:val>
                                        </p:tav>
                                        <p:tav tm="100000">
                                          <p:val>
                                            <p:strVal val="#ppt_x"/>
                                          </p:val>
                                        </p:tav>
                                      </p:tavLst>
                                    </p:anim>
                                    <p:anim calcmode="lin" valueType="num">
                                      <p:cBhvr additive="base">
                                        <p:cTn id="10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additive="base">
                                        <p:cTn id="112" dur="500" fill="hold"/>
                                        <p:tgtEl>
                                          <p:spTgt spid="42"/>
                                        </p:tgtEl>
                                        <p:attrNameLst>
                                          <p:attrName>ppt_x</p:attrName>
                                        </p:attrNameLst>
                                      </p:cBhvr>
                                      <p:tavLst>
                                        <p:tav tm="0">
                                          <p:val>
                                            <p:strVal val="#ppt_x"/>
                                          </p:val>
                                        </p:tav>
                                        <p:tav tm="100000">
                                          <p:val>
                                            <p:strVal val="#ppt_x"/>
                                          </p:val>
                                        </p:tav>
                                      </p:tavLst>
                                    </p:anim>
                                    <p:anim calcmode="lin" valueType="num">
                                      <p:cBhvr additive="base">
                                        <p:cTn id="1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95"/>
                                        </p:tgtEl>
                                        <p:attrNameLst>
                                          <p:attrName>style.visibility</p:attrName>
                                        </p:attrNameLst>
                                      </p:cBhvr>
                                      <p:to>
                                        <p:strVal val="visible"/>
                                      </p:to>
                                    </p:set>
                                    <p:anim calcmode="lin" valueType="num">
                                      <p:cBhvr additive="base">
                                        <p:cTn id="118" dur="500" fill="hold"/>
                                        <p:tgtEl>
                                          <p:spTgt spid="95"/>
                                        </p:tgtEl>
                                        <p:attrNameLst>
                                          <p:attrName>ppt_x</p:attrName>
                                        </p:attrNameLst>
                                      </p:cBhvr>
                                      <p:tavLst>
                                        <p:tav tm="0">
                                          <p:val>
                                            <p:strVal val="#ppt_x"/>
                                          </p:val>
                                        </p:tav>
                                        <p:tav tm="100000">
                                          <p:val>
                                            <p:strVal val="#ppt_x"/>
                                          </p:val>
                                        </p:tav>
                                      </p:tavLst>
                                    </p:anim>
                                    <p:anim calcmode="lin" valueType="num">
                                      <p:cBhvr additive="base">
                                        <p:cTn id="119"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childTnLst>
                                </p:cTn>
                              </p:par>
                              <p:par>
                                <p:cTn id="124" presetID="10" presetClass="entr" presetSubtype="0" fill="hold" grpId="0"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500"/>
                                        <p:tgtEl>
                                          <p:spTgt spid="18"/>
                                        </p:tgtEl>
                                      </p:cBhvr>
                                    </p:animEffect>
                                  </p:childTnLst>
                                </p:cTn>
                              </p:par>
                              <p:par>
                                <p:cTn id="130" presetID="10" presetClass="entr" presetSubtype="0" fill="hold" nodeType="with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500"/>
                                        <p:tgtEl>
                                          <p:spTgt spid="1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4" grpId="0" animBg="1"/>
      <p:bldP spid="78" grpId="0" animBg="1"/>
      <p:bldP spid="79" grpId="0" animBg="1"/>
      <p:bldP spid="95" grpId="0" animBg="1"/>
      <p:bldP spid="29" grpId="0" animBg="1"/>
      <p:bldP spid="30" grpId="0" animBg="1"/>
      <p:bldP spid="31" grpId="0" animBg="1"/>
      <p:bldP spid="32" grpId="0" animBg="1"/>
      <p:bldP spid="37" grpId="0" animBg="1"/>
      <p:bldP spid="75" grpId="0" animBg="1"/>
      <p:bldP spid="39" grpId="0" animBg="1"/>
      <p:bldP spid="35" grpId="0" animBg="1"/>
      <p:bldP spid="36" grpId="0" animBg="1"/>
      <p:bldP spid="43" grpId="0" animBg="1"/>
      <p:bldP spid="12" grpId="0" animBg="1"/>
      <p:bldP spid="16"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Rectangle: Rounded Corners 2">
            <a:extLst>
              <a:ext uri="{FF2B5EF4-FFF2-40B4-BE49-F238E27FC236}">
                <a16:creationId xmlns:a16="http://schemas.microsoft.com/office/drawing/2014/main" id="{00A8B67E-56CD-4008-A897-743A5005C5F3}"/>
              </a:ext>
            </a:extLst>
          </p:cNvPr>
          <p:cNvSpPr/>
          <p:nvPr/>
        </p:nvSpPr>
        <p:spPr>
          <a:xfrm>
            <a:off x="344474" y="2951408"/>
            <a:ext cx="2765453" cy="380508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92873C4C-6812-4F1B-92A5-2A765776BB93}"/>
              </a:ext>
            </a:extLst>
          </p:cNvPr>
          <p:cNvSpPr/>
          <p:nvPr/>
        </p:nvSpPr>
        <p:spPr>
          <a:xfrm>
            <a:off x="3356998" y="2945862"/>
            <a:ext cx="2795172" cy="380508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511D94A-5375-45A6-9D05-F832AD8DBB75}"/>
              </a:ext>
            </a:extLst>
          </p:cNvPr>
          <p:cNvSpPr txBox="1"/>
          <p:nvPr/>
        </p:nvSpPr>
        <p:spPr>
          <a:xfrm>
            <a:off x="1198889" y="2156828"/>
            <a:ext cx="122341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un</a:t>
            </a:r>
          </a:p>
        </p:txBody>
      </p:sp>
      <p:sp>
        <p:nvSpPr>
          <p:cNvPr id="56" name="TextBox 55">
            <a:extLst>
              <a:ext uri="{FF2B5EF4-FFF2-40B4-BE49-F238E27FC236}">
                <a16:creationId xmlns:a16="http://schemas.microsoft.com/office/drawing/2014/main" id="{5C192077-CF91-41B1-976A-DF383B03B75A}"/>
              </a:ext>
            </a:extLst>
          </p:cNvPr>
          <p:cNvSpPr txBox="1"/>
          <p:nvPr/>
        </p:nvSpPr>
        <p:spPr>
          <a:xfrm>
            <a:off x="3919488" y="2075816"/>
            <a:ext cx="169309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Modern Love" panose="04090805081005020601" pitchFamily="82" charset="0"/>
                <a:ea typeface="+mn-ea"/>
                <a:cs typeface="+mn-cs"/>
              </a:rPr>
              <a:t>una</a:t>
            </a:r>
          </a:p>
        </p:txBody>
      </p:sp>
      <p:sp>
        <p:nvSpPr>
          <p:cNvPr id="57" name="TextBox 56">
            <a:extLst>
              <a:ext uri="{FF2B5EF4-FFF2-40B4-BE49-F238E27FC236}">
                <a16:creationId xmlns:a16="http://schemas.microsoft.com/office/drawing/2014/main" id="{14F1385D-81FA-4BB9-B780-BF3B6FFFEEAE}"/>
              </a:ext>
            </a:extLst>
          </p:cNvPr>
          <p:cNvSpPr txBox="1"/>
          <p:nvPr/>
        </p:nvSpPr>
        <p:spPr>
          <a:xfrm>
            <a:off x="0" y="1105907"/>
            <a:ext cx="10337369" cy="954107"/>
          </a:xfrm>
          <a:prstGeom prst="rect">
            <a:avLst/>
          </a:prstGeom>
          <a:solidFill>
            <a:srgbClr val="C5E8F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gato		cama       bolígrafo	amigo	cámara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cuaderno      bicicleta   	amiga    teléfono  	 pelota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E03258C3-CFCC-49DE-B273-877791C0408D}"/>
              </a:ext>
            </a:extLst>
          </p:cNvPr>
          <p:cNvSpPr txBox="1"/>
          <p:nvPr/>
        </p:nvSpPr>
        <p:spPr>
          <a:xfrm>
            <a:off x="471856" y="3212735"/>
            <a:ext cx="9957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gato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EBB1853C-3684-4852-941A-FF1030103B93}"/>
              </a:ext>
            </a:extLst>
          </p:cNvPr>
          <p:cNvSpPr txBox="1"/>
          <p:nvPr/>
        </p:nvSpPr>
        <p:spPr>
          <a:xfrm>
            <a:off x="3583417" y="3167390"/>
            <a:ext cx="12266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cama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FDD91B4C-C3C0-49C1-8D32-C8DE8CA8C58D}"/>
              </a:ext>
            </a:extLst>
          </p:cNvPr>
          <p:cNvSpPr txBox="1"/>
          <p:nvPr/>
        </p:nvSpPr>
        <p:spPr>
          <a:xfrm>
            <a:off x="471856" y="3870526"/>
            <a:ext cx="1746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bolígrafo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6F1566B1-79A4-4DD2-92F3-ACCBB18079DB}"/>
              </a:ext>
            </a:extLst>
          </p:cNvPr>
          <p:cNvSpPr txBox="1"/>
          <p:nvPr/>
        </p:nvSpPr>
        <p:spPr>
          <a:xfrm>
            <a:off x="484648" y="4605250"/>
            <a:ext cx="13131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amigo</a:t>
            </a:r>
          </a:p>
        </p:txBody>
      </p:sp>
      <p:sp>
        <p:nvSpPr>
          <p:cNvPr id="82" name="TextBox 81">
            <a:extLst>
              <a:ext uri="{FF2B5EF4-FFF2-40B4-BE49-F238E27FC236}">
                <a16:creationId xmlns:a16="http://schemas.microsoft.com/office/drawing/2014/main" id="{0AAF4779-2BB8-43B6-84EE-18D1C2C684E4}"/>
              </a:ext>
            </a:extLst>
          </p:cNvPr>
          <p:cNvSpPr txBox="1"/>
          <p:nvPr/>
        </p:nvSpPr>
        <p:spPr>
          <a:xfrm>
            <a:off x="3603304" y="3883913"/>
            <a:ext cx="1579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cámara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3" name="TextBox 82">
            <a:extLst>
              <a:ext uri="{FF2B5EF4-FFF2-40B4-BE49-F238E27FC236}">
                <a16:creationId xmlns:a16="http://schemas.microsoft.com/office/drawing/2014/main" id="{6430E999-0578-4499-83C5-89869C4B65BA}"/>
              </a:ext>
            </a:extLst>
          </p:cNvPr>
          <p:cNvSpPr txBox="1"/>
          <p:nvPr/>
        </p:nvSpPr>
        <p:spPr>
          <a:xfrm>
            <a:off x="3541827" y="4530146"/>
            <a:ext cx="17139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bicicleta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4" name="TextBox 83">
            <a:extLst>
              <a:ext uri="{FF2B5EF4-FFF2-40B4-BE49-F238E27FC236}">
                <a16:creationId xmlns:a16="http://schemas.microsoft.com/office/drawing/2014/main" id="{DBF6105F-45FB-4D7E-AC98-CC918233BBF8}"/>
              </a:ext>
            </a:extLst>
          </p:cNvPr>
          <p:cNvSpPr txBox="1"/>
          <p:nvPr/>
        </p:nvSpPr>
        <p:spPr>
          <a:xfrm>
            <a:off x="471856" y="5313147"/>
            <a:ext cx="18918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5" name="TextBox 84">
            <a:extLst>
              <a:ext uri="{FF2B5EF4-FFF2-40B4-BE49-F238E27FC236}">
                <a16:creationId xmlns:a16="http://schemas.microsoft.com/office/drawing/2014/main" id="{2FC9CEF9-444E-4BEF-970B-1DCBEE569945}"/>
              </a:ext>
            </a:extLst>
          </p:cNvPr>
          <p:cNvSpPr txBox="1"/>
          <p:nvPr/>
        </p:nvSpPr>
        <p:spPr>
          <a:xfrm>
            <a:off x="3583417" y="5310665"/>
            <a:ext cx="13211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amiga</a:t>
            </a:r>
          </a:p>
        </p:txBody>
      </p:sp>
      <p:sp>
        <p:nvSpPr>
          <p:cNvPr id="86" name="TextBox 85">
            <a:extLst>
              <a:ext uri="{FF2B5EF4-FFF2-40B4-BE49-F238E27FC236}">
                <a16:creationId xmlns:a16="http://schemas.microsoft.com/office/drawing/2014/main" id="{6C1CA7DE-8F73-40D3-8C49-F5E093775CF2}"/>
              </a:ext>
            </a:extLst>
          </p:cNvPr>
          <p:cNvSpPr txBox="1"/>
          <p:nvPr/>
        </p:nvSpPr>
        <p:spPr>
          <a:xfrm>
            <a:off x="3590456" y="6061450"/>
            <a:ext cx="13115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pelota</a:t>
            </a:r>
          </a:p>
        </p:txBody>
      </p:sp>
      <p:graphicFrame>
        <p:nvGraphicFramePr>
          <p:cNvPr id="21" name="Table 88">
            <a:extLst>
              <a:ext uri="{FF2B5EF4-FFF2-40B4-BE49-F238E27FC236}">
                <a16:creationId xmlns:a16="http://schemas.microsoft.com/office/drawing/2014/main" id="{58B04F70-248C-47BC-8DAB-C6187AE7DAB1}"/>
              </a:ext>
            </a:extLst>
          </p:cNvPr>
          <p:cNvGraphicFramePr>
            <a:graphicFrameLocks noGrp="1"/>
          </p:cNvGraphicFramePr>
          <p:nvPr/>
        </p:nvGraphicFramePr>
        <p:xfrm>
          <a:off x="6317069" y="2999836"/>
          <a:ext cx="5782165" cy="3215434"/>
        </p:xfrm>
        <a:graphic>
          <a:graphicData uri="http://schemas.openxmlformats.org/drawingml/2006/table">
            <a:tbl>
              <a:tblPr firstRow="1" bandRow="1"/>
              <a:tblGrid>
                <a:gridCol w="1156433">
                  <a:extLst>
                    <a:ext uri="{9D8B030D-6E8A-4147-A177-3AD203B41FA5}">
                      <a16:colId xmlns:a16="http://schemas.microsoft.com/office/drawing/2014/main" val="3200254025"/>
                    </a:ext>
                  </a:extLst>
                </a:gridCol>
                <a:gridCol w="1156433">
                  <a:extLst>
                    <a:ext uri="{9D8B030D-6E8A-4147-A177-3AD203B41FA5}">
                      <a16:colId xmlns:a16="http://schemas.microsoft.com/office/drawing/2014/main" val="2871538056"/>
                    </a:ext>
                  </a:extLst>
                </a:gridCol>
                <a:gridCol w="1156433">
                  <a:extLst>
                    <a:ext uri="{9D8B030D-6E8A-4147-A177-3AD203B41FA5}">
                      <a16:colId xmlns:a16="http://schemas.microsoft.com/office/drawing/2014/main" val="2567405659"/>
                    </a:ext>
                  </a:extLst>
                </a:gridCol>
                <a:gridCol w="1156433">
                  <a:extLst>
                    <a:ext uri="{9D8B030D-6E8A-4147-A177-3AD203B41FA5}">
                      <a16:colId xmlns:a16="http://schemas.microsoft.com/office/drawing/2014/main" val="3762141730"/>
                    </a:ext>
                  </a:extLst>
                </a:gridCol>
                <a:gridCol w="1156433">
                  <a:extLst>
                    <a:ext uri="{9D8B030D-6E8A-4147-A177-3AD203B41FA5}">
                      <a16:colId xmlns:a16="http://schemas.microsoft.com/office/drawing/2014/main" val="3051337979"/>
                    </a:ext>
                  </a:extLst>
                </a:gridCol>
              </a:tblGrid>
              <a:tr h="1594618">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438286236"/>
                  </a:ext>
                </a:extLst>
              </a:tr>
              <a:tr h="1620816">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37725196"/>
                  </a:ext>
                </a:extLst>
              </a:tr>
            </a:tbl>
          </a:graphicData>
        </a:graphic>
      </p:graphicFrame>
      <p:grpSp>
        <p:nvGrpSpPr>
          <p:cNvPr id="8" name="Group 7">
            <a:extLst>
              <a:ext uri="{FF2B5EF4-FFF2-40B4-BE49-F238E27FC236}">
                <a16:creationId xmlns:a16="http://schemas.microsoft.com/office/drawing/2014/main" id="{26E4E8F5-01AC-47A3-9C9D-7E1A6F69DA60}"/>
              </a:ext>
            </a:extLst>
          </p:cNvPr>
          <p:cNvGrpSpPr/>
          <p:nvPr/>
        </p:nvGrpSpPr>
        <p:grpSpPr>
          <a:xfrm>
            <a:off x="6316316" y="2997788"/>
            <a:ext cx="5124835" cy="1926311"/>
            <a:chOff x="6316316" y="2997788"/>
            <a:chExt cx="5124835" cy="1926311"/>
          </a:xfrm>
        </p:grpSpPr>
        <p:sp>
          <p:nvSpPr>
            <p:cNvPr id="5" name="Rectangle 4">
              <a:extLst>
                <a:ext uri="{FF2B5EF4-FFF2-40B4-BE49-F238E27FC236}">
                  <a16:creationId xmlns:a16="http://schemas.microsoft.com/office/drawing/2014/main" id="{1CC2167E-45DC-4FE4-8EF4-23F151A62F46}"/>
                </a:ext>
              </a:extLst>
            </p:cNvPr>
            <p:cNvSpPr/>
            <p:nvPr/>
          </p:nvSpPr>
          <p:spPr>
            <a:xfrm>
              <a:off x="6317069" y="2999836"/>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6" name="Rectangle 35">
              <a:extLst>
                <a:ext uri="{FF2B5EF4-FFF2-40B4-BE49-F238E27FC236}">
                  <a16:creationId xmlns:a16="http://schemas.microsoft.com/office/drawing/2014/main" id="{E72B109C-56D7-4EEC-B37B-97ADF7DB0F6A}"/>
                </a:ext>
              </a:extLst>
            </p:cNvPr>
            <p:cNvSpPr/>
            <p:nvPr/>
          </p:nvSpPr>
          <p:spPr>
            <a:xfrm>
              <a:off x="7475031" y="3009260"/>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7" name="Rectangle 36">
              <a:extLst>
                <a:ext uri="{FF2B5EF4-FFF2-40B4-BE49-F238E27FC236}">
                  <a16:creationId xmlns:a16="http://schemas.microsoft.com/office/drawing/2014/main" id="{36F8FD64-1C47-41D8-87C5-EA0ADDBDD08E}"/>
                </a:ext>
              </a:extLst>
            </p:cNvPr>
            <p:cNvSpPr/>
            <p:nvPr/>
          </p:nvSpPr>
          <p:spPr>
            <a:xfrm>
              <a:off x="8632993" y="3004123"/>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8" name="Rectangle 37">
              <a:extLst>
                <a:ext uri="{FF2B5EF4-FFF2-40B4-BE49-F238E27FC236}">
                  <a16:creationId xmlns:a16="http://schemas.microsoft.com/office/drawing/2014/main" id="{444C5A78-1696-47DF-9776-8A6BCDE38B0B}"/>
                </a:ext>
              </a:extLst>
            </p:cNvPr>
            <p:cNvSpPr/>
            <p:nvPr/>
          </p:nvSpPr>
          <p:spPr>
            <a:xfrm>
              <a:off x="9790955" y="2997788"/>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9" name="Rectangle 38">
              <a:extLst>
                <a:ext uri="{FF2B5EF4-FFF2-40B4-BE49-F238E27FC236}">
                  <a16:creationId xmlns:a16="http://schemas.microsoft.com/office/drawing/2014/main" id="{8A895DAD-8183-407B-9568-CD96310A4ADA}"/>
                </a:ext>
              </a:extLst>
            </p:cNvPr>
            <p:cNvSpPr/>
            <p:nvPr/>
          </p:nvSpPr>
          <p:spPr>
            <a:xfrm>
              <a:off x="10945094" y="3002075"/>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41" name="Rectangle 40">
              <a:extLst>
                <a:ext uri="{FF2B5EF4-FFF2-40B4-BE49-F238E27FC236}">
                  <a16:creationId xmlns:a16="http://schemas.microsoft.com/office/drawing/2014/main" id="{EDB703AF-4D87-4D04-89F1-0273DA530ED7}"/>
                </a:ext>
              </a:extLst>
            </p:cNvPr>
            <p:cNvSpPr/>
            <p:nvPr/>
          </p:nvSpPr>
          <p:spPr>
            <a:xfrm>
              <a:off x="6316316" y="4588214"/>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42" name="Rectangle 41">
              <a:extLst>
                <a:ext uri="{FF2B5EF4-FFF2-40B4-BE49-F238E27FC236}">
                  <a16:creationId xmlns:a16="http://schemas.microsoft.com/office/drawing/2014/main" id="{B11868CF-0925-4440-BE12-98CB497CBD02}"/>
                </a:ext>
              </a:extLst>
            </p:cNvPr>
            <p:cNvSpPr/>
            <p:nvPr/>
          </p:nvSpPr>
          <p:spPr>
            <a:xfrm>
              <a:off x="7474278" y="4597638"/>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43" name="Rectangle 42">
              <a:extLst>
                <a:ext uri="{FF2B5EF4-FFF2-40B4-BE49-F238E27FC236}">
                  <a16:creationId xmlns:a16="http://schemas.microsoft.com/office/drawing/2014/main" id="{FC15E543-4301-4D63-B9EC-1D85B423C671}"/>
                </a:ext>
              </a:extLst>
            </p:cNvPr>
            <p:cNvSpPr/>
            <p:nvPr/>
          </p:nvSpPr>
          <p:spPr>
            <a:xfrm>
              <a:off x="8632240" y="4592501"/>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45" name="Rectangle 44">
              <a:extLst>
                <a:ext uri="{FF2B5EF4-FFF2-40B4-BE49-F238E27FC236}">
                  <a16:creationId xmlns:a16="http://schemas.microsoft.com/office/drawing/2014/main" id="{D1AD734A-BF89-4BB0-9265-97D792FC96EC}"/>
                </a:ext>
              </a:extLst>
            </p:cNvPr>
            <p:cNvSpPr/>
            <p:nvPr/>
          </p:nvSpPr>
          <p:spPr>
            <a:xfrm>
              <a:off x="9790202" y="4586166"/>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46" name="Rectangle 45">
              <a:extLst>
                <a:ext uri="{FF2B5EF4-FFF2-40B4-BE49-F238E27FC236}">
                  <a16:creationId xmlns:a16="http://schemas.microsoft.com/office/drawing/2014/main" id="{13D372CF-95E3-45E9-8115-70D0C220E9E6}"/>
                </a:ext>
              </a:extLst>
            </p:cNvPr>
            <p:cNvSpPr/>
            <p:nvPr/>
          </p:nvSpPr>
          <p:spPr>
            <a:xfrm>
              <a:off x="10944341" y="4590453"/>
              <a:ext cx="496810"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grpSp>
      <p:sp>
        <p:nvSpPr>
          <p:cNvPr id="47" name="TextBox 46">
            <a:extLst>
              <a:ext uri="{FF2B5EF4-FFF2-40B4-BE49-F238E27FC236}">
                <a16:creationId xmlns:a16="http://schemas.microsoft.com/office/drawing/2014/main" id="{AF181016-4905-4060-B561-C0A7DEC859B4}"/>
              </a:ext>
            </a:extLst>
          </p:cNvPr>
          <p:cNvSpPr txBox="1"/>
          <p:nvPr/>
        </p:nvSpPr>
        <p:spPr>
          <a:xfrm>
            <a:off x="446760" y="6021044"/>
            <a:ext cx="16113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teléfono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8" name="Rectangle 47">
            <a:extLst>
              <a:ext uri="{FF2B5EF4-FFF2-40B4-BE49-F238E27FC236}">
                <a16:creationId xmlns:a16="http://schemas.microsoft.com/office/drawing/2014/main" id="{6A304DC1-1B24-4DB9-8EB0-E1A9603795D6}"/>
              </a:ext>
            </a:extLst>
          </p:cNvPr>
          <p:cNvSpPr/>
          <p:nvPr/>
        </p:nvSpPr>
        <p:spPr>
          <a:xfrm>
            <a:off x="2282324" y="3285676"/>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49" name="Rectangle 48">
            <a:extLst>
              <a:ext uri="{FF2B5EF4-FFF2-40B4-BE49-F238E27FC236}">
                <a16:creationId xmlns:a16="http://schemas.microsoft.com/office/drawing/2014/main" id="{0D0030C1-4ED0-4934-8975-8A4A4510D3C0}"/>
              </a:ext>
            </a:extLst>
          </p:cNvPr>
          <p:cNvSpPr/>
          <p:nvPr/>
        </p:nvSpPr>
        <p:spPr>
          <a:xfrm>
            <a:off x="2281037" y="3975713"/>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50" name="Rectangle 49">
            <a:extLst>
              <a:ext uri="{FF2B5EF4-FFF2-40B4-BE49-F238E27FC236}">
                <a16:creationId xmlns:a16="http://schemas.microsoft.com/office/drawing/2014/main" id="{A2D08423-F67F-4E75-8D98-99F62B373E1C}"/>
              </a:ext>
            </a:extLst>
          </p:cNvPr>
          <p:cNvSpPr/>
          <p:nvPr/>
        </p:nvSpPr>
        <p:spPr>
          <a:xfrm>
            <a:off x="2281037" y="4741312"/>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51" name="Rectangle 50">
            <a:extLst>
              <a:ext uri="{FF2B5EF4-FFF2-40B4-BE49-F238E27FC236}">
                <a16:creationId xmlns:a16="http://schemas.microsoft.com/office/drawing/2014/main" id="{EAD3A88A-8EAF-4285-BB46-F73CD7196DD5}"/>
              </a:ext>
            </a:extLst>
          </p:cNvPr>
          <p:cNvSpPr/>
          <p:nvPr/>
        </p:nvSpPr>
        <p:spPr>
          <a:xfrm>
            <a:off x="2275364" y="5445694"/>
            <a:ext cx="481252"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52" name="Rectangle 51">
            <a:extLst>
              <a:ext uri="{FF2B5EF4-FFF2-40B4-BE49-F238E27FC236}">
                <a16:creationId xmlns:a16="http://schemas.microsoft.com/office/drawing/2014/main" id="{DA302B03-56C4-472D-BFF6-2613B7C4817D}"/>
              </a:ext>
            </a:extLst>
          </p:cNvPr>
          <p:cNvSpPr/>
          <p:nvPr/>
        </p:nvSpPr>
        <p:spPr>
          <a:xfrm>
            <a:off x="2270097" y="6112079"/>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3" name="Rectangle 52">
            <a:extLst>
              <a:ext uri="{FF2B5EF4-FFF2-40B4-BE49-F238E27FC236}">
                <a16:creationId xmlns:a16="http://schemas.microsoft.com/office/drawing/2014/main" id="{E80DDE93-6BF3-4BCB-8425-D2D252933C37}"/>
              </a:ext>
            </a:extLst>
          </p:cNvPr>
          <p:cNvSpPr/>
          <p:nvPr/>
        </p:nvSpPr>
        <p:spPr>
          <a:xfrm>
            <a:off x="5616284" y="3285675"/>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54" name="Rectangle 53">
            <a:extLst>
              <a:ext uri="{FF2B5EF4-FFF2-40B4-BE49-F238E27FC236}">
                <a16:creationId xmlns:a16="http://schemas.microsoft.com/office/drawing/2014/main" id="{B4766C2B-3A87-46D0-9788-A52E64646FFD}"/>
              </a:ext>
            </a:extLst>
          </p:cNvPr>
          <p:cNvSpPr/>
          <p:nvPr/>
        </p:nvSpPr>
        <p:spPr>
          <a:xfrm>
            <a:off x="5612580" y="4007342"/>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55" name="Rectangle 54">
            <a:extLst>
              <a:ext uri="{FF2B5EF4-FFF2-40B4-BE49-F238E27FC236}">
                <a16:creationId xmlns:a16="http://schemas.microsoft.com/office/drawing/2014/main" id="{6194DB82-7A44-45BC-897A-0B78F1DFD163}"/>
              </a:ext>
            </a:extLst>
          </p:cNvPr>
          <p:cNvSpPr/>
          <p:nvPr/>
        </p:nvSpPr>
        <p:spPr>
          <a:xfrm>
            <a:off x="5612580" y="4655895"/>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58" name="Rectangle 57">
            <a:extLst>
              <a:ext uri="{FF2B5EF4-FFF2-40B4-BE49-F238E27FC236}">
                <a16:creationId xmlns:a16="http://schemas.microsoft.com/office/drawing/2014/main" id="{7546B37D-A1B2-4BC4-BCF6-1382A71D2544}"/>
              </a:ext>
            </a:extLst>
          </p:cNvPr>
          <p:cNvSpPr/>
          <p:nvPr/>
        </p:nvSpPr>
        <p:spPr>
          <a:xfrm>
            <a:off x="5598182" y="5386998"/>
            <a:ext cx="298109"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62" name="Rectangle 61">
            <a:extLst>
              <a:ext uri="{FF2B5EF4-FFF2-40B4-BE49-F238E27FC236}">
                <a16:creationId xmlns:a16="http://schemas.microsoft.com/office/drawing/2014/main" id="{2AE4196C-545F-48F5-A330-5D8AB8762093}"/>
              </a:ext>
            </a:extLst>
          </p:cNvPr>
          <p:cNvSpPr/>
          <p:nvPr/>
        </p:nvSpPr>
        <p:spPr>
          <a:xfrm>
            <a:off x="5620587" y="6159829"/>
            <a:ext cx="275704" cy="3264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3" name="Google Shape;167;p2">
            <a:extLst>
              <a:ext uri="{FF2B5EF4-FFF2-40B4-BE49-F238E27FC236}">
                <a16:creationId xmlns:a16="http://schemas.microsoft.com/office/drawing/2014/main" id="{374016F9-A801-427E-B873-53180D704629}"/>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6" name="Group 5">
            <a:extLst>
              <a:ext uri="{FF2B5EF4-FFF2-40B4-BE49-F238E27FC236}">
                <a16:creationId xmlns:a16="http://schemas.microsoft.com/office/drawing/2014/main" id="{B5D50293-1BA2-433D-85E1-505CA0CDBBCE}"/>
              </a:ext>
            </a:extLst>
          </p:cNvPr>
          <p:cNvGrpSpPr/>
          <p:nvPr/>
        </p:nvGrpSpPr>
        <p:grpSpPr>
          <a:xfrm>
            <a:off x="6393720" y="3297112"/>
            <a:ext cx="5677867" cy="2904806"/>
            <a:chOff x="6393720" y="3297112"/>
            <a:chExt cx="5677867" cy="2904806"/>
          </a:xfrm>
        </p:grpSpPr>
        <p:pic>
          <p:nvPicPr>
            <p:cNvPr id="64" name="Picture 4" descr="Bicicleta, Pequeño, Vehículo, Ciclo">
              <a:extLst>
                <a:ext uri="{FF2B5EF4-FFF2-40B4-BE49-F238E27FC236}">
                  <a16:creationId xmlns:a16="http://schemas.microsoft.com/office/drawing/2014/main" id="{A0956FCA-8FB1-4F5C-9D8A-268DB86A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2162" y="5104530"/>
              <a:ext cx="1028580" cy="79662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0954A1D7-D3E4-4BE0-82AA-C36EE2264F33}"/>
                </a:ext>
              </a:extLst>
            </p:cNvPr>
            <p:cNvPicPr>
              <a:picLocks noChangeAspect="1"/>
            </p:cNvPicPr>
            <p:nvPr/>
          </p:nvPicPr>
          <p:blipFill>
            <a:blip r:embed="rId6"/>
            <a:stretch>
              <a:fillRect/>
            </a:stretch>
          </p:blipFill>
          <p:spPr>
            <a:xfrm>
              <a:off x="8804327" y="3297112"/>
              <a:ext cx="704250" cy="1036691"/>
            </a:xfrm>
            <a:prstGeom prst="rect">
              <a:avLst/>
            </a:prstGeom>
          </p:spPr>
        </p:pic>
        <p:pic>
          <p:nvPicPr>
            <p:cNvPr id="66" name="Picture 65">
              <a:extLst>
                <a:ext uri="{FF2B5EF4-FFF2-40B4-BE49-F238E27FC236}">
                  <a16:creationId xmlns:a16="http://schemas.microsoft.com/office/drawing/2014/main" id="{001155F8-275A-4361-91BE-9458F985FF97}"/>
                </a:ext>
              </a:extLst>
            </p:cNvPr>
            <p:cNvPicPr>
              <a:picLocks noChangeAspect="1"/>
            </p:cNvPicPr>
            <p:nvPr/>
          </p:nvPicPr>
          <p:blipFill>
            <a:blip r:embed="rId7"/>
            <a:stretch>
              <a:fillRect/>
            </a:stretch>
          </p:blipFill>
          <p:spPr>
            <a:xfrm rot="20500805">
              <a:off x="9819172" y="3386449"/>
              <a:ext cx="1115868" cy="711366"/>
            </a:xfrm>
            <a:prstGeom prst="rect">
              <a:avLst/>
            </a:prstGeom>
          </p:spPr>
        </p:pic>
        <p:pic>
          <p:nvPicPr>
            <p:cNvPr id="67" name="Picture 16" descr="Smartphone, Teléfono Móvil, Androide, Tecnología">
              <a:extLst>
                <a:ext uri="{FF2B5EF4-FFF2-40B4-BE49-F238E27FC236}">
                  <a16:creationId xmlns:a16="http://schemas.microsoft.com/office/drawing/2014/main" id="{44715208-36A8-494D-8B7B-B2D488F623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460" y="3544837"/>
              <a:ext cx="594650" cy="8556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A picture containing toy, doll&#10;&#10;Description automatically generated">
              <a:extLst>
                <a:ext uri="{FF2B5EF4-FFF2-40B4-BE49-F238E27FC236}">
                  <a16:creationId xmlns:a16="http://schemas.microsoft.com/office/drawing/2014/main" id="{EAA772CA-06E9-4FAC-89D3-02DCFA51AA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4184" y="4613257"/>
              <a:ext cx="696505" cy="1575058"/>
            </a:xfrm>
            <a:prstGeom prst="rect">
              <a:avLst/>
            </a:prstGeom>
          </p:spPr>
        </p:pic>
        <p:pic>
          <p:nvPicPr>
            <p:cNvPr id="69" name="Picture 4" descr="Escuela, Libro De Ejercicios, Estudiar">
              <a:extLst>
                <a:ext uri="{FF2B5EF4-FFF2-40B4-BE49-F238E27FC236}">
                  <a16:creationId xmlns:a16="http://schemas.microsoft.com/office/drawing/2014/main" id="{CF0C999E-9918-4D33-A40A-B10A85E0A7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20798" y="5143362"/>
              <a:ext cx="665443" cy="89075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Cuna, Cama, Hospital, Paciente, Cuidado">
              <a:extLst>
                <a:ext uri="{FF2B5EF4-FFF2-40B4-BE49-F238E27FC236}">
                  <a16:creationId xmlns:a16="http://schemas.microsoft.com/office/drawing/2014/main" id="{D6BFDA4A-15DA-46AB-A8F8-E3CE3D9C80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86726" y="3588290"/>
              <a:ext cx="1084861" cy="7406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Basketball, Ball, Sport, Orange Ball">
              <a:extLst>
                <a:ext uri="{FF2B5EF4-FFF2-40B4-BE49-F238E27FC236}">
                  <a16:creationId xmlns:a16="http://schemas.microsoft.com/office/drawing/2014/main" id="{769B6B1E-44CA-4351-A6E9-088E3A8DB1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4883" y="3556632"/>
              <a:ext cx="665242" cy="66524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Camara, Fotografia, Fotografía, Foto">
              <a:extLst>
                <a:ext uri="{FF2B5EF4-FFF2-40B4-BE49-F238E27FC236}">
                  <a16:creationId xmlns:a16="http://schemas.microsoft.com/office/drawing/2014/main" id="{09FD5EEA-6C12-4780-A78A-C4403AEB27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3720" y="5077224"/>
              <a:ext cx="1027569" cy="70438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A picture containing text, toy, doll&#10;&#10;Description automatically generated">
              <a:extLst>
                <a:ext uri="{FF2B5EF4-FFF2-40B4-BE49-F238E27FC236}">
                  <a16:creationId xmlns:a16="http://schemas.microsoft.com/office/drawing/2014/main" id="{6696662D-4D12-4868-BA27-F9FFAC59BF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7659" y="4741312"/>
              <a:ext cx="856306" cy="1460606"/>
            </a:xfrm>
            <a:prstGeom prst="rect">
              <a:avLst/>
            </a:prstGeom>
          </p:spPr>
        </p:pic>
      </p:grpSp>
      <p:pic>
        <p:nvPicPr>
          <p:cNvPr id="7" name="Graphic 6" descr="Teacher">
            <a:extLst>
              <a:ext uri="{FF2B5EF4-FFF2-40B4-BE49-F238E27FC236}">
                <a16:creationId xmlns:a16="http://schemas.microsoft.com/office/drawing/2014/main" id="{481AED5D-565C-7301-3935-B3A23EEFBF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70640" y="163794"/>
            <a:ext cx="914400" cy="914400"/>
          </a:xfrm>
          <a:prstGeom prst="rect">
            <a:avLst/>
          </a:prstGeom>
        </p:spPr>
      </p:pic>
      <p:sp>
        <p:nvSpPr>
          <p:cNvPr id="9" name="Speech Bubble: Rectangle with Corners Rounded 8">
            <a:extLst>
              <a:ext uri="{FF2B5EF4-FFF2-40B4-BE49-F238E27FC236}">
                <a16:creationId xmlns:a16="http://schemas.microsoft.com/office/drawing/2014/main" id="{B2F9C6A2-0859-DD4E-32D6-0E0D220646C4}"/>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Clasifica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las palabras.</a:t>
            </a:r>
          </a:p>
        </p:txBody>
      </p:sp>
    </p:spTree>
    <p:extLst>
      <p:ext uri="{BB962C8B-B14F-4D97-AF65-F5344CB8AC3E}">
        <p14:creationId xmlns:p14="http://schemas.microsoft.com/office/powerpoint/2010/main" val="4812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additive="base">
                                        <p:cTn id="37" dur="500" fill="hold"/>
                                        <p:tgtEl>
                                          <p:spTgt spid="84"/>
                                        </p:tgtEl>
                                        <p:attrNameLst>
                                          <p:attrName>ppt_x</p:attrName>
                                        </p:attrNameLst>
                                      </p:cBhvr>
                                      <p:tavLst>
                                        <p:tav tm="0">
                                          <p:val>
                                            <p:strVal val="#ppt_x"/>
                                          </p:val>
                                        </p:tav>
                                        <p:tav tm="100000">
                                          <p:val>
                                            <p:strVal val="#ppt_x"/>
                                          </p:val>
                                        </p:tav>
                                      </p:tavLst>
                                    </p:anim>
                                    <p:anim calcmode="lin" valueType="num">
                                      <p:cBhvr additive="base">
                                        <p:cTn id="3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ppt_x"/>
                                          </p:val>
                                        </p:tav>
                                        <p:tav tm="100000">
                                          <p:val>
                                            <p:strVal val="#ppt_x"/>
                                          </p:val>
                                        </p:tav>
                                      </p:tavLst>
                                    </p:anim>
                                    <p:anim calcmode="lin" valueType="num">
                                      <p:cBhvr additive="base">
                                        <p:cTn id="6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77" grpId="0"/>
      <p:bldP spid="82" grpId="0"/>
      <p:bldP spid="83" grpId="0"/>
      <p:bldP spid="84" grpId="0"/>
      <p:bldP spid="85" grpId="0"/>
      <p:bldP spid="86" grpId="0"/>
      <p:bldP spid="47" grpId="0"/>
      <p:bldP spid="48" grpId="0" animBg="1"/>
      <p:bldP spid="49" grpId="0" animBg="1"/>
      <p:bldP spid="50" grpId="0" animBg="1"/>
      <p:bldP spid="51" grpId="0" animBg="1"/>
      <p:bldP spid="52" grpId="0" animBg="1"/>
      <p:bldP spid="53" grpId="0" animBg="1"/>
      <p:bldP spid="54" grpId="0" animBg="1"/>
      <p:bldP spid="55" grpId="0" animBg="1"/>
      <p:bldP spid="58"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TextBox 41">
            <a:extLst>
              <a:ext uri="{FF2B5EF4-FFF2-40B4-BE49-F238E27FC236}">
                <a16:creationId xmlns:a16="http://schemas.microsoft.com/office/drawing/2014/main" id="{6A4F8073-5D3A-4B59-A11B-28C3344D427F}"/>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mochila y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3" name="Google Shape;713;p54">
            <a:extLst>
              <a:ext uri="{FF2B5EF4-FFF2-40B4-BE49-F238E27FC236}">
                <a16:creationId xmlns:a16="http://schemas.microsoft.com/office/drawing/2014/main" id="{3E3513FB-CD64-4469-935F-BC407EC1AB95}"/>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44" name="Google Shape;714;p54">
            <a:extLst>
              <a:ext uri="{FF2B5EF4-FFF2-40B4-BE49-F238E27FC236}">
                <a16:creationId xmlns:a16="http://schemas.microsoft.com/office/drawing/2014/main" id="{A0D89D4A-6593-4445-A583-84CC55567AC1}"/>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45" name="Google Shape;715;p54">
            <a:extLst>
              <a:ext uri="{FF2B5EF4-FFF2-40B4-BE49-F238E27FC236}">
                <a16:creationId xmlns:a16="http://schemas.microsoft.com/office/drawing/2014/main" id="{EADE77E8-8780-4AE7-836B-C6F6E5F06277}"/>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46" name="TextBox 45">
            <a:extLst>
              <a:ext uri="{FF2B5EF4-FFF2-40B4-BE49-F238E27FC236}">
                <a16:creationId xmlns:a16="http://schemas.microsoft.com/office/drawing/2014/main" id="{203AAEDE-E22A-4552-84F3-86487403643B}"/>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47" name="Picture 2" descr="Pen, Write, Pencil, Writing Tool, Work, Message, Blue">
            <a:extLst>
              <a:ext uri="{FF2B5EF4-FFF2-40B4-BE49-F238E27FC236}">
                <a16:creationId xmlns:a16="http://schemas.microsoft.com/office/drawing/2014/main" id="{FE52C165-6E27-4CD8-9C72-4DE6B02F2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3FCFAE9-2515-402A-9249-A6CA7151F6FD}"/>
              </a:ext>
            </a:extLst>
          </p:cNvPr>
          <p:cNvSpPr txBox="1"/>
          <p:nvPr/>
        </p:nvSpPr>
        <p:spPr>
          <a:xfrm>
            <a:off x="1284347" y="1427075"/>
            <a:ext cx="12458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Tengo</a:t>
            </a:r>
          </a:p>
        </p:txBody>
      </p:sp>
      <p:sp>
        <p:nvSpPr>
          <p:cNvPr id="49" name="Rectangle 48">
            <a:extLst>
              <a:ext uri="{FF2B5EF4-FFF2-40B4-BE49-F238E27FC236}">
                <a16:creationId xmlns:a16="http://schemas.microsoft.com/office/drawing/2014/main" id="{D5E35FE3-26B7-4CD8-B2E7-CCC92A1924B2}"/>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50" name="Rectangle 49">
            <a:extLst>
              <a:ext uri="{FF2B5EF4-FFF2-40B4-BE49-F238E27FC236}">
                <a16:creationId xmlns:a16="http://schemas.microsoft.com/office/drawing/2014/main" id="{C8ECB2C4-935F-4936-AB2E-D5384A7072F2}"/>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51" name="Picture 2" descr="Check Mark, Checkbox, Check, Tick, Yes">
            <a:extLst>
              <a:ext uri="{FF2B5EF4-FFF2-40B4-BE49-F238E27FC236}">
                <a16:creationId xmlns:a16="http://schemas.microsoft.com/office/drawing/2014/main" id="{00614D9E-16C6-4541-98C1-E271678F6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290" y="297799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52" name="Google Shape;338;p8">
            <a:hlinkClick r:id="" action="ppaction://noaction">
              <a:snd r:embed="rId5" name="f 4_1.wav"/>
            </a:hlinkClick>
            <a:extLst>
              <a:ext uri="{FF2B5EF4-FFF2-40B4-BE49-F238E27FC236}">
                <a16:creationId xmlns:a16="http://schemas.microsoft.com/office/drawing/2014/main" id="{C72F985F-50EB-418F-ADD6-9E095E6FB667}"/>
              </a:ext>
            </a:extLst>
          </p:cNvPr>
          <p:cNvPicPr preferRelativeResize="0"/>
          <p:nvPr/>
        </p:nvPicPr>
        <p:blipFill rotWithShape="1">
          <a:blip r:embed="rId6">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53" name="Rectangle 52">
            <a:hlinkClick r:id="" action="ppaction://noaction">
              <a:snd r:embed="rId7" name="19_Eestaactivo.wav"/>
            </a:hlinkClick>
            <a:extLst>
              <a:ext uri="{FF2B5EF4-FFF2-40B4-BE49-F238E27FC236}">
                <a16:creationId xmlns:a16="http://schemas.microsoft.com/office/drawing/2014/main" id="{DB9FB026-46C4-4FB2-8473-A822053E3071}"/>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54" name="Rectangle 53">
            <a:hlinkClick r:id="" action="ppaction://noaction">
              <a:snd r:embed="rId7" name="19_Eestaactivo.wav"/>
            </a:hlinkClick>
            <a:extLst>
              <a:ext uri="{FF2B5EF4-FFF2-40B4-BE49-F238E27FC236}">
                <a16:creationId xmlns:a16="http://schemas.microsoft.com/office/drawing/2014/main" id="{CED430AE-7A5D-4B00-AB91-61CD4CE80831}"/>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pic>
        <p:nvPicPr>
          <p:cNvPr id="55" name="Picture 2" descr="Bolsa, Escuela, Mochila">
            <a:extLst>
              <a:ext uri="{FF2B5EF4-FFF2-40B4-BE49-F238E27FC236}">
                <a16:creationId xmlns:a16="http://schemas.microsoft.com/office/drawing/2014/main" id="{45BC0E0C-4E29-4E6C-8006-BD27349366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034" y="5083952"/>
            <a:ext cx="1007664" cy="131912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hlinkClick r:id="" action="ppaction://noaction">
              <a:snd r:embed="rId7" name="19_Eestaactivo.wav"/>
            </a:hlinkClick>
            <a:extLst>
              <a:ext uri="{FF2B5EF4-FFF2-40B4-BE49-F238E27FC236}">
                <a16:creationId xmlns:a16="http://schemas.microsoft.com/office/drawing/2014/main" id="{AF551EAB-FC72-4490-82CF-B06EE0419995}"/>
              </a:ext>
            </a:extLst>
          </p:cNvPr>
          <p:cNvSpPr/>
          <p:nvPr/>
        </p:nvSpPr>
        <p:spPr>
          <a:xfrm>
            <a:off x="5225323" y="495621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58" name="Rectangle: Rounded Corners 57">
            <a:extLst>
              <a:ext uri="{FF2B5EF4-FFF2-40B4-BE49-F238E27FC236}">
                <a16:creationId xmlns:a16="http://schemas.microsoft.com/office/drawing/2014/main" id="{470B71B6-E6BA-47EF-9099-A5AACBBE0EDC}"/>
              </a:ext>
            </a:extLst>
          </p:cNvPr>
          <p:cNvSpPr/>
          <p:nvPr/>
        </p:nvSpPr>
        <p:spPr>
          <a:xfrm>
            <a:off x="2416314" y="484468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7E6AC71E-FCB5-4A97-9346-ED496B0CABD5}"/>
              </a:ext>
            </a:extLst>
          </p:cNvPr>
          <p:cNvSpPr/>
          <p:nvPr/>
        </p:nvSpPr>
        <p:spPr>
          <a:xfrm>
            <a:off x="4747612"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16" descr="Smartphone, Teléfono Móvil, Androide, Tecnología">
            <a:extLst>
              <a:ext uri="{FF2B5EF4-FFF2-40B4-BE49-F238E27FC236}">
                <a16:creationId xmlns:a16="http://schemas.microsoft.com/office/drawing/2014/main" id="{0DD67CA6-427F-4D17-B7EC-E7A1D8B8DA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4780" y="5409086"/>
            <a:ext cx="572030" cy="93514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Basketball, Ball, Sport, Orange Ball">
            <a:extLst>
              <a:ext uri="{FF2B5EF4-FFF2-40B4-BE49-F238E27FC236}">
                <a16:creationId xmlns:a16="http://schemas.microsoft.com/office/drawing/2014/main" id="{662E8D31-DA11-41AA-86F4-59F339F6BD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5599" y="5242434"/>
            <a:ext cx="1101799" cy="1101799"/>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Teacher">
            <a:extLst>
              <a:ext uri="{FF2B5EF4-FFF2-40B4-BE49-F238E27FC236}">
                <a16:creationId xmlns:a16="http://schemas.microsoft.com/office/drawing/2014/main" id="{86C82C6F-ED6E-30CE-3516-EB08CDB14A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1630" y="158335"/>
            <a:ext cx="914400" cy="914400"/>
          </a:xfrm>
          <a:prstGeom prst="rect">
            <a:avLst/>
          </a:prstGeom>
        </p:spPr>
      </p:pic>
      <p:sp>
        <p:nvSpPr>
          <p:cNvPr id="6" name="Speech Bubble: Rectangle with Corners Rounded 5">
            <a:extLst>
              <a:ext uri="{FF2B5EF4-FFF2-40B4-BE49-F238E27FC236}">
                <a16:creationId xmlns:a16="http://schemas.microsoft.com/office/drawing/2014/main" id="{C2F254B2-173B-10E2-9E37-25422CD8C0BB}"/>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13">
              <a:duotone>
                <a:prstClr val="black"/>
                <a:schemeClr val="accent1">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3" name="TextBox 12">
            <a:extLst>
              <a:ext uri="{FF2B5EF4-FFF2-40B4-BE49-F238E27FC236}">
                <a16:creationId xmlns:a16="http://schemas.microsoft.com/office/drawing/2014/main" id="{9ACAE6BA-8579-E708-1FCA-4712BC192C7D}"/>
              </a:ext>
            </a:extLst>
          </p:cNvPr>
          <p:cNvSpPr txBox="1"/>
          <p:nvPr/>
        </p:nvSpPr>
        <p:spPr>
          <a:xfrm>
            <a:off x="7531312" y="902528"/>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spTree>
    <p:extLst>
      <p:ext uri="{BB962C8B-B14F-4D97-AF65-F5344CB8AC3E}">
        <p14:creationId xmlns:p14="http://schemas.microsoft.com/office/powerpoint/2010/main" val="27171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3"/>
                                        </p:tgtEl>
                                        <p:attrNameLst>
                                          <p:attrName>ppt_y</p:attrName>
                                        </p:attrNameLst>
                                      </p:cBhvr>
                                      <p:tavLst>
                                        <p:tav tm="0">
                                          <p:val>
                                            <p:strVal val="#ppt_y"/>
                                          </p:val>
                                        </p:tav>
                                        <p:tav tm="100000">
                                          <p:val>
                                            <p:strVal val="#ppt_y+1"/>
                                          </p:val>
                                        </p:tav>
                                      </p:tavLst>
                                    </p:anim>
                                    <p:set>
                                      <p:cBhvr>
                                        <p:cTn id="7" dur="1" fill="hold">
                                          <p:stCondLst>
                                            <p:cond delay="1000"/>
                                          </p:stCondLst>
                                        </p:cTn>
                                        <p:tgtEl>
                                          <p:spTgt spid="43"/>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4"/>
                                        </p:tgtEl>
                                        <p:attrNameLst>
                                          <p:attrName>ppt_y</p:attrName>
                                        </p:attrNameLst>
                                      </p:cBhvr>
                                      <p:tavLst>
                                        <p:tav tm="0">
                                          <p:val>
                                            <p:strVal val="#ppt_y"/>
                                          </p:val>
                                        </p:tav>
                                        <p:tav tm="100000">
                                          <p:val>
                                            <p:strVal val="#ppt_y+1"/>
                                          </p:val>
                                        </p:tav>
                                      </p:tavLst>
                                    </p:anim>
                                    <p:set>
                                      <p:cBhvr>
                                        <p:cTn id="11" dur="1" fill="hold">
                                          <p:stCondLst>
                                            <p:cond delay="1000"/>
                                          </p:stCondLst>
                                        </p:cTn>
                                        <p:tgtEl>
                                          <p:spTgt spid="4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5"/>
                                        </p:tgtEl>
                                        <p:attrNameLst>
                                          <p:attrName>ppt_y</p:attrName>
                                        </p:attrNameLst>
                                      </p:cBhvr>
                                      <p:tavLst>
                                        <p:tav tm="0">
                                          <p:val>
                                            <p:strVal val="#ppt_y"/>
                                          </p:val>
                                        </p:tav>
                                        <p:tav tm="100000">
                                          <p:val>
                                            <p:strVal val="#ppt_y+1"/>
                                          </p:val>
                                        </p:tav>
                                      </p:tavLst>
                                    </p:anim>
                                    <p:set>
                                      <p:cBhvr>
                                        <p:cTn id="15" dur="1" fill="hold">
                                          <p:stCondLst>
                                            <p:cond delay="1200"/>
                                          </p:stCondLst>
                                        </p:cTn>
                                        <p:tgtEl>
                                          <p:spTgt spid="4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ppt_x"/>
                                          </p:val>
                                        </p:tav>
                                        <p:tav tm="100000">
                                          <p:val>
                                            <p:strVal val="#ppt_x"/>
                                          </p:val>
                                        </p:tav>
                                      </p:tavLst>
                                    </p:anim>
                                    <p:anim calcmode="lin" valueType="num">
                                      <p:cBhvr additive="base">
                                        <p:cTn id="37" dur="5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ppt_x"/>
                                          </p:val>
                                        </p:tav>
                                        <p:tav tm="100000">
                                          <p:val>
                                            <p:strVal val="#ppt_x"/>
                                          </p:val>
                                        </p:tav>
                                      </p:tavLst>
                                    </p:anim>
                                    <p:anim calcmode="lin" valueType="num">
                                      <p:cBhvr additive="base">
                                        <p:cTn id="7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animBg="1"/>
      <p:bldP spid="50" grpId="0" animBg="1"/>
      <p:bldP spid="53" grpId="0" animBg="1"/>
      <p:bldP spid="54" grpId="0" animBg="1"/>
      <p:bldP spid="57"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 name="TextBox 2">
            <a:extLst>
              <a:ext uri="{FF2B5EF4-FFF2-40B4-BE49-F238E27FC236}">
                <a16:creationId xmlns:a16="http://schemas.microsoft.com/office/drawing/2014/main" id="{E9370CFF-26D3-FBF4-955A-A7A49CA22232}"/>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fruta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Google Shape;713;p54">
            <a:extLst>
              <a:ext uri="{FF2B5EF4-FFF2-40B4-BE49-F238E27FC236}">
                <a16:creationId xmlns:a16="http://schemas.microsoft.com/office/drawing/2014/main" id="{19674EE4-0718-B22F-4C9C-DD126F69CF2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3" name="Google Shape;714;p54">
            <a:extLst>
              <a:ext uri="{FF2B5EF4-FFF2-40B4-BE49-F238E27FC236}">
                <a16:creationId xmlns:a16="http://schemas.microsoft.com/office/drawing/2014/main" id="{058F29A4-8D67-D259-98A8-B94EC02EC84F}"/>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4" name="Google Shape;715;p54">
            <a:extLst>
              <a:ext uri="{FF2B5EF4-FFF2-40B4-BE49-F238E27FC236}">
                <a16:creationId xmlns:a16="http://schemas.microsoft.com/office/drawing/2014/main" id="{5793DE24-A4F7-EEC4-F4B0-BA4F156EC308}"/>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5" name="TextBox 14">
            <a:extLst>
              <a:ext uri="{FF2B5EF4-FFF2-40B4-BE49-F238E27FC236}">
                <a16:creationId xmlns:a16="http://schemas.microsoft.com/office/drawing/2014/main" id="{B45169FD-F08A-3FEB-CE69-CB3767BA70B5}"/>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6" name="Picture 2" descr="Pen, Write, Pencil, Writing Tool, Work, Message, Blue">
            <a:extLst>
              <a:ext uri="{FF2B5EF4-FFF2-40B4-BE49-F238E27FC236}">
                <a16:creationId xmlns:a16="http://schemas.microsoft.com/office/drawing/2014/main" id="{0CD828DC-3BE8-8C5F-19F5-590E2888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8E3BF81-7D58-354C-B229-9B2FBF74F3DA}"/>
              </a:ext>
            </a:extLst>
          </p:cNvPr>
          <p:cNvSpPr txBox="1"/>
          <p:nvPr/>
        </p:nvSpPr>
        <p:spPr>
          <a:xfrm>
            <a:off x="1361594" y="144598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Tiene</a:t>
            </a:r>
          </a:p>
        </p:txBody>
      </p:sp>
      <p:sp>
        <p:nvSpPr>
          <p:cNvPr id="18" name="Rectangle 17">
            <a:extLst>
              <a:ext uri="{FF2B5EF4-FFF2-40B4-BE49-F238E27FC236}">
                <a16:creationId xmlns:a16="http://schemas.microsoft.com/office/drawing/2014/main" id="{69760C10-BAB9-3B13-4E30-797DA6AF40CE}"/>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19" name="Rectangle 18">
            <a:extLst>
              <a:ext uri="{FF2B5EF4-FFF2-40B4-BE49-F238E27FC236}">
                <a16:creationId xmlns:a16="http://schemas.microsoft.com/office/drawing/2014/main" id="{5BA04936-36FB-23FC-49F6-10ABA6F587A2}"/>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0" name="Picture 2" descr="Check Mark, Checkbox, Check, Tick, Yes">
            <a:extLst>
              <a:ext uri="{FF2B5EF4-FFF2-40B4-BE49-F238E27FC236}">
                <a16:creationId xmlns:a16="http://schemas.microsoft.com/office/drawing/2014/main" id="{593F30D7-2EE4-271E-6535-9356B114C1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483"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1" name="Google Shape;338;p8">
            <a:hlinkClick r:id="" action="ppaction://noaction">
              <a:snd r:embed="rId7" name="f 4_2.wav"/>
            </a:hlinkClick>
            <a:extLst>
              <a:ext uri="{FF2B5EF4-FFF2-40B4-BE49-F238E27FC236}">
                <a16:creationId xmlns:a16="http://schemas.microsoft.com/office/drawing/2014/main" id="{AB7745B1-6058-5359-1C56-8DFA874F7890}"/>
              </a:ext>
            </a:extLst>
          </p:cNvPr>
          <p:cNvPicPr preferRelativeResize="0"/>
          <p:nvPr/>
        </p:nvPicPr>
        <p:blipFill rotWithShape="1">
          <a:blip r:embed="rId8">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22" name="Rectangle 21">
            <a:hlinkClick r:id="" action="ppaction://noaction">
              <a:snd r:embed="rId9" name="19_Eestaactivo.wav"/>
            </a:hlinkClick>
            <a:extLst>
              <a:ext uri="{FF2B5EF4-FFF2-40B4-BE49-F238E27FC236}">
                <a16:creationId xmlns:a16="http://schemas.microsoft.com/office/drawing/2014/main" id="{6320B251-979E-3789-D28F-6ED4C5991D39}"/>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3" name="Rectangle 22">
            <a:hlinkClick r:id="" action="ppaction://noaction">
              <a:snd r:embed="rId9" name="19_Eestaactivo.wav"/>
            </a:hlinkClick>
            <a:extLst>
              <a:ext uri="{FF2B5EF4-FFF2-40B4-BE49-F238E27FC236}">
                <a16:creationId xmlns:a16="http://schemas.microsoft.com/office/drawing/2014/main" id="{418EB584-1AF3-ACED-E80E-93FD55A0B847}"/>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pic>
        <p:nvPicPr>
          <p:cNvPr id="24" name="Picture 2" descr="Bolsa, Escuela, Mochila">
            <a:extLst>
              <a:ext uri="{FF2B5EF4-FFF2-40B4-BE49-F238E27FC236}">
                <a16:creationId xmlns:a16="http://schemas.microsoft.com/office/drawing/2014/main" id="{82A91E15-ACA3-B78B-D458-2EF374C1C7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6034" y="5376574"/>
            <a:ext cx="784133" cy="10265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noaction">
              <a:snd r:embed="rId9" name="19_Eestaactivo.wav"/>
            </a:hlinkClick>
            <a:extLst>
              <a:ext uri="{FF2B5EF4-FFF2-40B4-BE49-F238E27FC236}">
                <a16:creationId xmlns:a16="http://schemas.microsoft.com/office/drawing/2014/main" id="{7F4A1052-57A6-A6D2-64DB-D80027CB6A3C}"/>
              </a:ext>
            </a:extLst>
          </p:cNvPr>
          <p:cNvSpPr/>
          <p:nvPr/>
        </p:nvSpPr>
        <p:spPr>
          <a:xfrm>
            <a:off x="5225323" y="495621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6" name="Rectangle: Rounded Corners 25">
            <a:extLst>
              <a:ext uri="{FF2B5EF4-FFF2-40B4-BE49-F238E27FC236}">
                <a16:creationId xmlns:a16="http://schemas.microsoft.com/office/drawing/2014/main" id="{10E53D3C-8A94-6A35-7112-1FA3F954F583}"/>
              </a:ext>
            </a:extLst>
          </p:cNvPr>
          <p:cNvSpPr/>
          <p:nvPr/>
        </p:nvSpPr>
        <p:spPr>
          <a:xfrm>
            <a:off x="173055" y="485990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DF65D893-B046-833F-B388-D77AA7140C96}"/>
              </a:ext>
            </a:extLst>
          </p:cNvPr>
          <p:cNvSpPr/>
          <p:nvPr/>
        </p:nvSpPr>
        <p:spPr>
          <a:xfrm>
            <a:off x="4747612"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14" descr="Plátano, Fruta, Comida, Fruta Amarilla">
            <a:extLst>
              <a:ext uri="{FF2B5EF4-FFF2-40B4-BE49-F238E27FC236}">
                <a16:creationId xmlns:a16="http://schemas.microsoft.com/office/drawing/2014/main" id="{2A128F5F-171A-739C-821A-456F9B2D45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3753" y="5555521"/>
            <a:ext cx="1175959" cy="6686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Bicicleta, Pequeño, Vehículo, Ciclo">
            <a:extLst>
              <a:ext uri="{FF2B5EF4-FFF2-40B4-BE49-F238E27FC236}">
                <a16:creationId xmlns:a16="http://schemas.microsoft.com/office/drawing/2014/main" id="{86A30E75-A394-9D36-B4EE-0DA247C2C8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172" y="5601072"/>
            <a:ext cx="1190116" cy="9217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01630" y="158335"/>
            <a:ext cx="914400" cy="914400"/>
          </a:xfrm>
          <a:prstGeom prst="rect">
            <a:avLst/>
          </a:prstGeom>
        </p:spPr>
      </p:pic>
      <p:sp>
        <p:nvSpPr>
          <p:cNvPr id="33" name="Speech Bubble: Rectangle with Corners Rounded 32">
            <a:extLst>
              <a:ext uri="{FF2B5EF4-FFF2-40B4-BE49-F238E27FC236}">
                <a16:creationId xmlns:a16="http://schemas.microsoft.com/office/drawing/2014/main" id="{66D61C81-5D8E-AF1A-E5A2-BD8A8465D9CA}"/>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Tree>
    <p:extLst>
      <p:ext uri="{BB962C8B-B14F-4D97-AF65-F5344CB8AC3E}">
        <p14:creationId xmlns:p14="http://schemas.microsoft.com/office/powerpoint/2010/main" val="4673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
                                        </p:tgtEl>
                                        <p:attrNameLst>
                                          <p:attrName>ppt_y</p:attrName>
                                        </p:attrNameLst>
                                      </p:cBhvr>
                                      <p:tavLst>
                                        <p:tav tm="0">
                                          <p:val>
                                            <p:strVal val="#ppt_y"/>
                                          </p:val>
                                        </p:tav>
                                        <p:tav tm="100000">
                                          <p:val>
                                            <p:strVal val="#ppt_y+1"/>
                                          </p:val>
                                        </p:tav>
                                      </p:tavLst>
                                    </p:anim>
                                    <p:set>
                                      <p:cBhvr>
                                        <p:cTn id="7" dur="1" fill="hold">
                                          <p:stCondLst>
                                            <p:cond delay="1000"/>
                                          </p:stCondLst>
                                        </p:cTn>
                                        <p:tgtEl>
                                          <p:spTgt spid="4"/>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13"/>
                                        </p:tgtEl>
                                        <p:attrNameLst>
                                          <p:attrName>ppt_y</p:attrName>
                                        </p:attrNameLst>
                                      </p:cBhvr>
                                      <p:tavLst>
                                        <p:tav tm="0">
                                          <p:val>
                                            <p:strVal val="#ppt_y"/>
                                          </p:val>
                                        </p:tav>
                                        <p:tav tm="100000">
                                          <p:val>
                                            <p:strVal val="#ppt_y+1"/>
                                          </p:val>
                                        </p:tav>
                                      </p:tavLst>
                                    </p:anim>
                                    <p:set>
                                      <p:cBhvr>
                                        <p:cTn id="11" dur="1" fill="hold">
                                          <p:stCondLst>
                                            <p:cond delay="1000"/>
                                          </p:stCondLst>
                                        </p:cTn>
                                        <p:tgtEl>
                                          <p:spTgt spid="13"/>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14"/>
                                        </p:tgtEl>
                                        <p:attrNameLst>
                                          <p:attrName>ppt_y</p:attrName>
                                        </p:attrNameLst>
                                      </p:cBhvr>
                                      <p:tavLst>
                                        <p:tav tm="0">
                                          <p:val>
                                            <p:strVal val="#ppt_y"/>
                                          </p:val>
                                        </p:tav>
                                        <p:tav tm="100000">
                                          <p:val>
                                            <p:strVal val="#ppt_y+1"/>
                                          </p:val>
                                        </p:tav>
                                      </p:tavLst>
                                    </p:anim>
                                    <p:set>
                                      <p:cBhvr>
                                        <p:cTn id="15" dur="1" fill="hold">
                                          <p:stCondLst>
                                            <p:cond delay="1200"/>
                                          </p:stCondLst>
                                        </p:cTn>
                                        <p:tgtEl>
                                          <p:spTgt spid="1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19" grpId="0" animBg="1"/>
      <p:bldP spid="22" grpId="0" animBg="1"/>
      <p:bldP spid="23"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3</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630" y="158335"/>
            <a:ext cx="914400" cy="914400"/>
          </a:xfrm>
          <a:prstGeom prst="rect">
            <a:avLst/>
          </a:prstGeom>
        </p:spPr>
      </p:pic>
      <p:sp>
        <p:nvSpPr>
          <p:cNvPr id="33" name="Speech Bubble: Rectangle with Corners Rounded 32">
            <a:extLst>
              <a:ext uri="{FF2B5EF4-FFF2-40B4-BE49-F238E27FC236}">
                <a16:creationId xmlns:a16="http://schemas.microsoft.com/office/drawing/2014/main" id="{66D61C81-5D8E-AF1A-E5A2-BD8A8465D9CA}"/>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pic>
        <p:nvPicPr>
          <p:cNvPr id="5" name="Picture 4" descr="Escuela, Libro De Ejercicios, Estudiar">
            <a:extLst>
              <a:ext uri="{FF2B5EF4-FFF2-40B4-BE49-F238E27FC236}">
                <a16:creationId xmlns:a16="http://schemas.microsoft.com/office/drawing/2014/main" id="{C382892E-5828-7E68-669E-DC50344475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374" y="5117895"/>
            <a:ext cx="977425" cy="13083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5A507B-0C90-FC82-2DE0-F30870DB67CF}"/>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amiga y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0" name="Google Shape;713;p54">
            <a:extLst>
              <a:ext uri="{FF2B5EF4-FFF2-40B4-BE49-F238E27FC236}">
                <a16:creationId xmlns:a16="http://schemas.microsoft.com/office/drawing/2014/main" id="{38F07D89-E8A0-37FD-8A22-02362CAD3618}"/>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34" name="Google Shape;714;p54">
            <a:extLst>
              <a:ext uri="{FF2B5EF4-FFF2-40B4-BE49-F238E27FC236}">
                <a16:creationId xmlns:a16="http://schemas.microsoft.com/office/drawing/2014/main" id="{5AA15EB6-E591-9822-57E4-BAFEED44DB6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5" name="Google Shape;715;p54">
            <a:extLst>
              <a:ext uri="{FF2B5EF4-FFF2-40B4-BE49-F238E27FC236}">
                <a16:creationId xmlns:a16="http://schemas.microsoft.com/office/drawing/2014/main" id="{58049D62-EB5B-7052-A022-875A102103F1}"/>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36" name="TextBox 35">
            <a:extLst>
              <a:ext uri="{FF2B5EF4-FFF2-40B4-BE49-F238E27FC236}">
                <a16:creationId xmlns:a16="http://schemas.microsoft.com/office/drawing/2014/main" id="{B5483113-029E-661F-FFCF-121EDB4103E3}"/>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37" name="Picture 2" descr="Pen, Write, Pencil, Writing Tool, Work, Message, Blue">
            <a:extLst>
              <a:ext uri="{FF2B5EF4-FFF2-40B4-BE49-F238E27FC236}">
                <a16:creationId xmlns:a16="http://schemas.microsoft.com/office/drawing/2014/main" id="{DB290B8A-C369-C09D-4F5A-A0A852654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9A513369-3E2E-241A-4DDE-AC763ED7CFF1}"/>
              </a:ext>
            </a:extLst>
          </p:cNvPr>
          <p:cNvSpPr txBox="1"/>
          <p:nvPr/>
        </p:nvSpPr>
        <p:spPr>
          <a:xfrm>
            <a:off x="1269637" y="14483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Tiene</a:t>
            </a:r>
          </a:p>
        </p:txBody>
      </p:sp>
      <p:sp>
        <p:nvSpPr>
          <p:cNvPr id="39" name="Rectangle 38">
            <a:extLst>
              <a:ext uri="{FF2B5EF4-FFF2-40B4-BE49-F238E27FC236}">
                <a16:creationId xmlns:a16="http://schemas.microsoft.com/office/drawing/2014/main" id="{0DDA14CC-238D-E5BD-89B4-72C8C196D323}"/>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40" name="Rectangle 39">
            <a:extLst>
              <a:ext uri="{FF2B5EF4-FFF2-40B4-BE49-F238E27FC236}">
                <a16:creationId xmlns:a16="http://schemas.microsoft.com/office/drawing/2014/main" id="{08D449C5-4120-D056-5332-32A9E565016D}"/>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41" name="Picture 2" descr="Check Mark, Checkbox, Check, Tick, Yes">
            <a:extLst>
              <a:ext uri="{FF2B5EF4-FFF2-40B4-BE49-F238E27FC236}">
                <a16:creationId xmlns:a16="http://schemas.microsoft.com/office/drawing/2014/main" id="{90EDB364-118D-1723-78AF-AF04B484A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483"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2" name="Google Shape;338;p8">
            <a:hlinkClick r:id="" action="ppaction://noaction">
              <a:snd r:embed="rId10" name="f 4_3.wav"/>
            </a:hlinkClick>
            <a:extLst>
              <a:ext uri="{FF2B5EF4-FFF2-40B4-BE49-F238E27FC236}">
                <a16:creationId xmlns:a16="http://schemas.microsoft.com/office/drawing/2014/main" id="{0401E943-F4BE-D348-79D8-5B3822F46F32}"/>
              </a:ext>
            </a:extLst>
          </p:cNvPr>
          <p:cNvPicPr preferRelativeResize="0"/>
          <p:nvPr/>
        </p:nvPicPr>
        <p:blipFill rotWithShape="1">
          <a:blip r:embed="rId11">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43" name="Rectangle 42">
            <a:hlinkClick r:id="" action="ppaction://noaction">
              <a:snd r:embed="rId12" name="19_Eestaactivo.wav"/>
            </a:hlinkClick>
            <a:extLst>
              <a:ext uri="{FF2B5EF4-FFF2-40B4-BE49-F238E27FC236}">
                <a16:creationId xmlns:a16="http://schemas.microsoft.com/office/drawing/2014/main" id="{9F2C1F7B-88F2-0EF9-744B-F240E6DBF6A4}"/>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44" name="Rectangle 43">
            <a:hlinkClick r:id="" action="ppaction://noaction">
              <a:snd r:embed="rId12" name="19_Eestaactivo.wav"/>
            </a:hlinkClick>
            <a:extLst>
              <a:ext uri="{FF2B5EF4-FFF2-40B4-BE49-F238E27FC236}">
                <a16:creationId xmlns:a16="http://schemas.microsoft.com/office/drawing/2014/main" id="{F0698577-2E8B-3C00-1715-9185004FCA82}"/>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45" name="Rectangle 44">
            <a:hlinkClick r:id="" action="ppaction://noaction">
              <a:snd r:embed="rId12" name="19_Eestaactivo.wav"/>
            </a:hlinkClick>
            <a:extLst>
              <a:ext uri="{FF2B5EF4-FFF2-40B4-BE49-F238E27FC236}">
                <a16:creationId xmlns:a16="http://schemas.microsoft.com/office/drawing/2014/main" id="{B08FAE25-0570-DFEF-DE76-681F81B49764}"/>
              </a:ext>
            </a:extLst>
          </p:cNvPr>
          <p:cNvSpPr/>
          <p:nvPr/>
        </p:nvSpPr>
        <p:spPr>
          <a:xfrm>
            <a:off x="5009194" y="495621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46" name="Rectangle: Rounded Corners 45">
            <a:extLst>
              <a:ext uri="{FF2B5EF4-FFF2-40B4-BE49-F238E27FC236}">
                <a16:creationId xmlns:a16="http://schemas.microsoft.com/office/drawing/2014/main" id="{B0E26E63-407E-E2F8-2ACE-85B273B0D46C}"/>
              </a:ext>
            </a:extLst>
          </p:cNvPr>
          <p:cNvSpPr/>
          <p:nvPr/>
        </p:nvSpPr>
        <p:spPr>
          <a:xfrm>
            <a:off x="225368"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180453C7-0CA7-0D98-3E16-17299F6BAE66}"/>
              </a:ext>
            </a:extLst>
          </p:cNvPr>
          <p:cNvSpPr/>
          <p:nvPr/>
        </p:nvSpPr>
        <p:spPr>
          <a:xfrm>
            <a:off x="4764237"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descr="A picture containing toy, doll&#10;&#10;Description automatically generated">
            <a:extLst>
              <a:ext uri="{FF2B5EF4-FFF2-40B4-BE49-F238E27FC236}">
                <a16:creationId xmlns:a16="http://schemas.microsoft.com/office/drawing/2014/main" id="{2416E9F7-393F-9C0C-7C42-0B94C2C87C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61116" y="4859907"/>
            <a:ext cx="696505" cy="1575058"/>
          </a:xfrm>
          <a:prstGeom prst="rect">
            <a:avLst/>
          </a:prstGeom>
        </p:spPr>
      </p:pic>
      <p:pic>
        <p:nvPicPr>
          <p:cNvPr id="49" name="Picture 48" descr="A picture containing text, toy, doll&#10;&#10;Description automatically generated">
            <a:extLst>
              <a:ext uri="{FF2B5EF4-FFF2-40B4-BE49-F238E27FC236}">
                <a16:creationId xmlns:a16="http://schemas.microsoft.com/office/drawing/2014/main" id="{6E2D52B6-630D-F7FB-4B4E-7ADF81DDCBB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5655" y="4937286"/>
            <a:ext cx="912212" cy="1555965"/>
          </a:xfrm>
          <a:prstGeom prst="rect">
            <a:avLst/>
          </a:prstGeom>
        </p:spPr>
      </p:pic>
    </p:spTree>
    <p:extLst>
      <p:ext uri="{BB962C8B-B14F-4D97-AF65-F5344CB8AC3E}">
        <p14:creationId xmlns:p14="http://schemas.microsoft.com/office/powerpoint/2010/main" val="12253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0"/>
                                        </p:tgtEl>
                                        <p:attrNameLst>
                                          <p:attrName>ppt_y</p:attrName>
                                        </p:attrNameLst>
                                      </p:cBhvr>
                                      <p:tavLst>
                                        <p:tav tm="0">
                                          <p:val>
                                            <p:strVal val="#ppt_y"/>
                                          </p:val>
                                        </p:tav>
                                        <p:tav tm="100000">
                                          <p:val>
                                            <p:strVal val="#ppt_y+1"/>
                                          </p:val>
                                        </p:tav>
                                      </p:tavLst>
                                    </p:anim>
                                    <p:set>
                                      <p:cBhvr>
                                        <p:cTn id="7" dur="1" fill="hold">
                                          <p:stCondLst>
                                            <p:cond delay="1000"/>
                                          </p:stCondLst>
                                        </p:cTn>
                                        <p:tgtEl>
                                          <p:spTgt spid="30"/>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4"/>
                                        </p:tgtEl>
                                        <p:attrNameLst>
                                          <p:attrName>ppt_y</p:attrName>
                                        </p:attrNameLst>
                                      </p:cBhvr>
                                      <p:tavLst>
                                        <p:tav tm="0">
                                          <p:val>
                                            <p:strVal val="#ppt_y"/>
                                          </p:val>
                                        </p:tav>
                                        <p:tav tm="100000">
                                          <p:val>
                                            <p:strVal val="#ppt_y+1"/>
                                          </p:val>
                                        </p:tav>
                                      </p:tavLst>
                                    </p:anim>
                                    <p:set>
                                      <p:cBhvr>
                                        <p:cTn id="11" dur="1" fill="hold">
                                          <p:stCondLst>
                                            <p:cond delay="1000"/>
                                          </p:stCondLst>
                                        </p:cTn>
                                        <p:tgtEl>
                                          <p:spTgt spid="3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5"/>
                                        </p:tgtEl>
                                        <p:attrNameLst>
                                          <p:attrName>ppt_y</p:attrName>
                                        </p:attrNameLst>
                                      </p:cBhvr>
                                      <p:tavLst>
                                        <p:tav tm="0">
                                          <p:val>
                                            <p:strVal val="#ppt_y"/>
                                          </p:val>
                                        </p:tav>
                                        <p:tav tm="100000">
                                          <p:val>
                                            <p:strVal val="#ppt_y+1"/>
                                          </p:val>
                                        </p:tav>
                                      </p:tavLst>
                                    </p:anim>
                                    <p:set>
                                      <p:cBhvr>
                                        <p:cTn id="15" dur="1" fill="hold">
                                          <p:stCondLst>
                                            <p:cond delay="1200"/>
                                          </p:stCondLst>
                                        </p:cTn>
                                        <p:tgtEl>
                                          <p:spTgt spid="3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ppt_x"/>
                                          </p:val>
                                        </p:tav>
                                        <p:tav tm="100000">
                                          <p:val>
                                            <p:strVal val="#ppt_x"/>
                                          </p:val>
                                        </p:tav>
                                      </p:tavLst>
                                    </p:anim>
                                    <p:anim calcmode="lin" valueType="num">
                                      <p:cBhvr additive="base">
                                        <p:cTn id="7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P spid="40" grpId="0" animBg="1"/>
      <p:bldP spid="43"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630" y="158335"/>
            <a:ext cx="914400" cy="914400"/>
          </a:xfrm>
          <a:prstGeom prst="rect">
            <a:avLst/>
          </a:prstGeom>
        </p:spPr>
      </p:pic>
      <p:sp>
        <p:nvSpPr>
          <p:cNvPr id="33" name="Speech Bubble: Rectangle with Corners Rounded 32">
            <a:extLst>
              <a:ext uri="{FF2B5EF4-FFF2-40B4-BE49-F238E27FC236}">
                <a16:creationId xmlns:a16="http://schemas.microsoft.com/office/drawing/2014/main" id="{66D61C81-5D8E-AF1A-E5A2-BD8A8465D9CA}"/>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
        <p:nvSpPr>
          <p:cNvPr id="30" name="Google Shape;713;p54">
            <a:extLst>
              <a:ext uri="{FF2B5EF4-FFF2-40B4-BE49-F238E27FC236}">
                <a16:creationId xmlns:a16="http://schemas.microsoft.com/office/drawing/2014/main" id="{38F07D89-E8A0-37FD-8A22-02362CAD3618}"/>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34" name="Google Shape;714;p54">
            <a:extLst>
              <a:ext uri="{FF2B5EF4-FFF2-40B4-BE49-F238E27FC236}">
                <a16:creationId xmlns:a16="http://schemas.microsoft.com/office/drawing/2014/main" id="{5AA15EB6-E591-9822-57E4-BAFEED44DB6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5" name="Google Shape;715;p54">
            <a:extLst>
              <a:ext uri="{FF2B5EF4-FFF2-40B4-BE49-F238E27FC236}">
                <a16:creationId xmlns:a16="http://schemas.microsoft.com/office/drawing/2014/main" id="{58049D62-EB5B-7052-A022-875A102103F1}"/>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36" name="TextBox 35">
            <a:extLst>
              <a:ext uri="{FF2B5EF4-FFF2-40B4-BE49-F238E27FC236}">
                <a16:creationId xmlns:a16="http://schemas.microsoft.com/office/drawing/2014/main" id="{B5483113-029E-661F-FFCF-121EDB4103E3}"/>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37" name="Picture 2" descr="Pen, Write, Pencil, Writing Tool, Work, Message, Blue">
            <a:extLst>
              <a:ext uri="{FF2B5EF4-FFF2-40B4-BE49-F238E27FC236}">
                <a16:creationId xmlns:a16="http://schemas.microsoft.com/office/drawing/2014/main" id="{DB290B8A-C369-C09D-4F5A-A0A852654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9F272F-3966-9A64-3D1A-D969B77C551C}"/>
              </a:ext>
            </a:extLst>
          </p:cNvPr>
          <p:cNvPicPr>
            <a:picLocks noChangeAspect="1"/>
          </p:cNvPicPr>
          <p:nvPr/>
        </p:nvPicPr>
        <p:blipFill>
          <a:blip r:embed="rId8"/>
          <a:stretch>
            <a:fillRect/>
          </a:stretch>
        </p:blipFill>
        <p:spPr>
          <a:xfrm>
            <a:off x="2956952" y="4933232"/>
            <a:ext cx="1045881" cy="1539589"/>
          </a:xfrm>
          <a:prstGeom prst="rect">
            <a:avLst/>
          </a:prstGeom>
        </p:spPr>
      </p:pic>
      <p:sp>
        <p:nvSpPr>
          <p:cNvPr id="4" name="TextBox 3">
            <a:extLst>
              <a:ext uri="{FF2B5EF4-FFF2-40B4-BE49-F238E27FC236}">
                <a16:creationId xmlns:a16="http://schemas.microsoft.com/office/drawing/2014/main" id="{FE0C52DA-530D-FF7A-E39E-78483AB6C0A0}"/>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gato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una pelota.</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Google Shape;713;p54">
            <a:extLst>
              <a:ext uri="{FF2B5EF4-FFF2-40B4-BE49-F238E27FC236}">
                <a16:creationId xmlns:a16="http://schemas.microsoft.com/office/drawing/2014/main" id="{402CDEBF-B1E2-69F4-1981-5B9561CBB6ED}"/>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14" name="Google Shape;714;p54">
            <a:extLst>
              <a:ext uri="{FF2B5EF4-FFF2-40B4-BE49-F238E27FC236}">
                <a16:creationId xmlns:a16="http://schemas.microsoft.com/office/drawing/2014/main" id="{9C2F5F5B-77A6-335A-D459-CBD58B3BABA5}"/>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15" name="Google Shape;715;p54">
            <a:extLst>
              <a:ext uri="{FF2B5EF4-FFF2-40B4-BE49-F238E27FC236}">
                <a16:creationId xmlns:a16="http://schemas.microsoft.com/office/drawing/2014/main" id="{5AAB85D3-CBFF-CF3D-F529-C67016BF0583}"/>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16" name="TextBox 15">
            <a:extLst>
              <a:ext uri="{FF2B5EF4-FFF2-40B4-BE49-F238E27FC236}">
                <a16:creationId xmlns:a16="http://schemas.microsoft.com/office/drawing/2014/main" id="{09FFE34D-5555-ED5E-3913-1F1770DA2129}"/>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7" name="Picture 2" descr="Pen, Write, Pencil, Writing Tool, Work, Message, Blue">
            <a:extLst>
              <a:ext uri="{FF2B5EF4-FFF2-40B4-BE49-F238E27FC236}">
                <a16:creationId xmlns:a16="http://schemas.microsoft.com/office/drawing/2014/main" id="{A7E92E85-953D-36B0-2FD8-9809AB3E7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9EFFAA-22FD-2E80-4474-011A0C15F273}"/>
              </a:ext>
            </a:extLst>
          </p:cNvPr>
          <p:cNvSpPr txBox="1"/>
          <p:nvPr/>
        </p:nvSpPr>
        <p:spPr>
          <a:xfrm>
            <a:off x="1290368" y="1400406"/>
            <a:ext cx="12458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Tengo</a:t>
            </a:r>
          </a:p>
        </p:txBody>
      </p:sp>
      <p:sp>
        <p:nvSpPr>
          <p:cNvPr id="19" name="Rectangle 18">
            <a:extLst>
              <a:ext uri="{FF2B5EF4-FFF2-40B4-BE49-F238E27FC236}">
                <a16:creationId xmlns:a16="http://schemas.microsoft.com/office/drawing/2014/main" id="{02B8ED2B-324A-1DCB-41B7-3BE1E0306965}"/>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0" name="Rectangle 19">
            <a:extLst>
              <a:ext uri="{FF2B5EF4-FFF2-40B4-BE49-F238E27FC236}">
                <a16:creationId xmlns:a16="http://schemas.microsoft.com/office/drawing/2014/main" id="{5F7CAEA7-62A5-2647-DDD3-B439563EBB1B}"/>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1" name="Picture 2" descr="Check Mark, Checkbox, Check, Tick, Yes">
            <a:extLst>
              <a:ext uri="{FF2B5EF4-FFF2-40B4-BE49-F238E27FC236}">
                <a16:creationId xmlns:a16="http://schemas.microsoft.com/office/drawing/2014/main" id="{618FFD3C-6DBC-8FC9-B4BE-CB2A6CD5E7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7188"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2" name="Google Shape;338;p8">
            <a:hlinkClick r:id="" action="ppaction://noaction">
              <a:snd r:embed="rId10" name="f 4_4.wav"/>
            </a:hlinkClick>
            <a:extLst>
              <a:ext uri="{FF2B5EF4-FFF2-40B4-BE49-F238E27FC236}">
                <a16:creationId xmlns:a16="http://schemas.microsoft.com/office/drawing/2014/main" id="{80E43B1F-C10A-631D-147D-54AF70B6ECAC}"/>
              </a:ext>
            </a:extLst>
          </p:cNvPr>
          <p:cNvPicPr preferRelativeResize="0"/>
          <p:nvPr/>
        </p:nvPicPr>
        <p:blipFill rotWithShape="1">
          <a:blip r:embed="rId11">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23" name="Rectangle 22">
            <a:hlinkClick r:id="" action="ppaction://noaction">
              <a:snd r:embed="rId12" name="19_Eestaactivo.wav"/>
            </a:hlinkClick>
            <a:extLst>
              <a:ext uri="{FF2B5EF4-FFF2-40B4-BE49-F238E27FC236}">
                <a16:creationId xmlns:a16="http://schemas.microsoft.com/office/drawing/2014/main" id="{4BA2AA05-2013-D8EC-C953-F6B44FBA44B4}"/>
              </a:ext>
            </a:extLst>
          </p:cNvPr>
          <p:cNvSpPr/>
          <p:nvPr/>
        </p:nvSpPr>
        <p:spPr>
          <a:xfrm>
            <a:off x="465238"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4" name="Rectangle 23">
            <a:hlinkClick r:id="" action="ppaction://noaction">
              <a:snd r:embed="rId12" name="19_Eestaactivo.wav"/>
            </a:hlinkClick>
            <a:extLst>
              <a:ext uri="{FF2B5EF4-FFF2-40B4-BE49-F238E27FC236}">
                <a16:creationId xmlns:a16="http://schemas.microsoft.com/office/drawing/2014/main" id="{176D4306-DC56-F347-6525-BF9A03C5B22B}"/>
              </a:ext>
            </a:extLst>
          </p:cNvPr>
          <p:cNvSpPr/>
          <p:nvPr/>
        </p:nvSpPr>
        <p:spPr>
          <a:xfrm>
            <a:off x="2550598"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5" name="Rectangle: Rounded Corners 24">
            <a:extLst>
              <a:ext uri="{FF2B5EF4-FFF2-40B4-BE49-F238E27FC236}">
                <a16:creationId xmlns:a16="http://schemas.microsoft.com/office/drawing/2014/main" id="{A669DCD9-63B0-4BB7-9634-0E96E591FA43}"/>
              </a:ext>
            </a:extLst>
          </p:cNvPr>
          <p:cNvSpPr/>
          <p:nvPr/>
        </p:nvSpPr>
        <p:spPr>
          <a:xfrm>
            <a:off x="2364809" y="485990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C69B65B0-C6B3-F3E2-6C31-C673523A6B78}"/>
              </a:ext>
            </a:extLst>
          </p:cNvPr>
          <p:cNvSpPr/>
          <p:nvPr/>
        </p:nvSpPr>
        <p:spPr>
          <a:xfrm>
            <a:off x="4764237"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 descr="Cereza Confitada, Cereza, Postre, Fruta">
            <a:extLst>
              <a:ext uri="{FF2B5EF4-FFF2-40B4-BE49-F238E27FC236}">
                <a16:creationId xmlns:a16="http://schemas.microsoft.com/office/drawing/2014/main" id="{D7B548F9-69B4-2488-7A56-3C41E15200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0230" y="4999965"/>
            <a:ext cx="712526" cy="142505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Basketball, Ball, Sport, Orange Ball">
            <a:extLst>
              <a:ext uri="{FF2B5EF4-FFF2-40B4-BE49-F238E27FC236}">
                <a16:creationId xmlns:a16="http://schemas.microsoft.com/office/drawing/2014/main" id="{B541C386-C16C-D78A-49F6-92E2CAF5C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3479" y="5316469"/>
            <a:ext cx="1101799" cy="11017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hlinkClick r:id="" action="ppaction://noaction">
              <a:snd r:embed="rId12" name="19_Eestaactivo.wav"/>
            </a:hlinkClick>
            <a:extLst>
              <a:ext uri="{FF2B5EF4-FFF2-40B4-BE49-F238E27FC236}">
                <a16:creationId xmlns:a16="http://schemas.microsoft.com/office/drawing/2014/main" id="{07D1850A-EC88-DA72-705D-054AD08A41C6}"/>
              </a:ext>
            </a:extLst>
          </p:cNvPr>
          <p:cNvSpPr/>
          <p:nvPr/>
        </p:nvSpPr>
        <p:spPr>
          <a:xfrm>
            <a:off x="5042444" y="4972835"/>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Tree>
    <p:extLst>
      <p:ext uri="{BB962C8B-B14F-4D97-AF65-F5344CB8AC3E}">
        <p14:creationId xmlns:p14="http://schemas.microsoft.com/office/powerpoint/2010/main" val="1527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0"/>
                                        </p:tgtEl>
                                        <p:attrNameLst>
                                          <p:attrName>ppt_y</p:attrName>
                                        </p:attrNameLst>
                                      </p:cBhvr>
                                      <p:tavLst>
                                        <p:tav tm="0">
                                          <p:val>
                                            <p:strVal val="#ppt_y"/>
                                          </p:val>
                                        </p:tav>
                                        <p:tav tm="100000">
                                          <p:val>
                                            <p:strVal val="#ppt_y+1"/>
                                          </p:val>
                                        </p:tav>
                                      </p:tavLst>
                                    </p:anim>
                                    <p:set>
                                      <p:cBhvr>
                                        <p:cTn id="7" dur="1" fill="hold">
                                          <p:stCondLst>
                                            <p:cond delay="1000"/>
                                          </p:stCondLst>
                                        </p:cTn>
                                        <p:tgtEl>
                                          <p:spTgt spid="30"/>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4"/>
                                        </p:tgtEl>
                                        <p:attrNameLst>
                                          <p:attrName>ppt_y</p:attrName>
                                        </p:attrNameLst>
                                      </p:cBhvr>
                                      <p:tavLst>
                                        <p:tav tm="0">
                                          <p:val>
                                            <p:strVal val="#ppt_y"/>
                                          </p:val>
                                        </p:tav>
                                        <p:tav tm="100000">
                                          <p:val>
                                            <p:strVal val="#ppt_y+1"/>
                                          </p:val>
                                        </p:tav>
                                      </p:tavLst>
                                    </p:anim>
                                    <p:set>
                                      <p:cBhvr>
                                        <p:cTn id="11" dur="1" fill="hold">
                                          <p:stCondLst>
                                            <p:cond delay="1000"/>
                                          </p:stCondLst>
                                        </p:cTn>
                                        <p:tgtEl>
                                          <p:spTgt spid="3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5"/>
                                        </p:tgtEl>
                                        <p:attrNameLst>
                                          <p:attrName>ppt_y</p:attrName>
                                        </p:attrNameLst>
                                      </p:cBhvr>
                                      <p:tavLst>
                                        <p:tav tm="0">
                                          <p:val>
                                            <p:strVal val="#ppt_y"/>
                                          </p:val>
                                        </p:tav>
                                        <p:tav tm="100000">
                                          <p:val>
                                            <p:strVal val="#ppt_y+1"/>
                                          </p:val>
                                        </p:tav>
                                      </p:tavLst>
                                    </p:anim>
                                    <p:set>
                                      <p:cBhvr>
                                        <p:cTn id="15" dur="1" fill="hold">
                                          <p:stCondLst>
                                            <p:cond delay="1200"/>
                                          </p:stCondLst>
                                        </p:cTn>
                                        <p:tgtEl>
                                          <p:spTgt spid="3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1000"/>
                                        <p:tgtEl>
                                          <p:spTgt spid="13"/>
                                        </p:tgtEl>
                                        <p:attrNameLst>
                                          <p:attrName>ppt_y</p:attrName>
                                        </p:attrNameLst>
                                      </p:cBhvr>
                                      <p:tavLst>
                                        <p:tav tm="0">
                                          <p:val>
                                            <p:strVal val="#ppt_y"/>
                                          </p:val>
                                        </p:tav>
                                        <p:tav tm="100000">
                                          <p:val>
                                            <p:strVal val="#ppt_y+1"/>
                                          </p:val>
                                        </p:tav>
                                      </p:tavLst>
                                    </p:anim>
                                    <p:set>
                                      <p:cBhvr>
                                        <p:cTn id="30" dur="1" fill="hold">
                                          <p:stCondLst>
                                            <p:cond delay="1000"/>
                                          </p:stCondLst>
                                        </p:cTn>
                                        <p:tgtEl>
                                          <p:spTgt spid="13"/>
                                        </p:tgtEl>
                                        <p:attrNameLst>
                                          <p:attrName>style.visibility</p:attrName>
                                        </p:attrNameLst>
                                      </p:cBhvr>
                                      <p:to>
                                        <p:strVal val="hidden"/>
                                      </p:to>
                                    </p:set>
                                  </p:childTnLst>
                                </p:cTn>
                              </p:par>
                            </p:childTnLst>
                          </p:cTn>
                        </p:par>
                        <p:par>
                          <p:cTn id="31" fill="hold">
                            <p:stCondLst>
                              <p:cond delay="1001"/>
                            </p:stCondLst>
                            <p:childTnLst>
                              <p:par>
                                <p:cTn id="32" presetID="2" presetClass="exit" presetSubtype="4" fill="hold" nodeType="afterEffect">
                                  <p:stCondLst>
                                    <p:cond delay="0"/>
                                  </p:stCondLst>
                                  <p:childTnLst>
                                    <p:anim calcmode="lin" valueType="num">
                                      <p:cBhvr additive="base">
                                        <p:cTn id="33" dur="1000"/>
                                        <p:tgtEl>
                                          <p:spTgt spid="14"/>
                                        </p:tgtEl>
                                        <p:attrNameLst>
                                          <p:attrName>ppt_y</p:attrName>
                                        </p:attrNameLst>
                                      </p:cBhvr>
                                      <p:tavLst>
                                        <p:tav tm="0">
                                          <p:val>
                                            <p:strVal val="#ppt_y"/>
                                          </p:val>
                                        </p:tav>
                                        <p:tav tm="100000">
                                          <p:val>
                                            <p:strVal val="#ppt_y+1"/>
                                          </p:val>
                                        </p:tav>
                                      </p:tavLst>
                                    </p:anim>
                                    <p:set>
                                      <p:cBhvr>
                                        <p:cTn id="34" dur="1" fill="hold">
                                          <p:stCondLst>
                                            <p:cond delay="1000"/>
                                          </p:stCondLst>
                                        </p:cTn>
                                        <p:tgtEl>
                                          <p:spTgt spid="14"/>
                                        </p:tgtEl>
                                        <p:attrNameLst>
                                          <p:attrName>style.visibility</p:attrName>
                                        </p:attrNameLst>
                                      </p:cBhvr>
                                      <p:to>
                                        <p:strVal val="hidden"/>
                                      </p:to>
                                    </p:set>
                                  </p:childTnLst>
                                </p:cTn>
                              </p:par>
                            </p:childTnLst>
                          </p:cTn>
                        </p:par>
                        <p:par>
                          <p:cTn id="35" fill="hold">
                            <p:stCondLst>
                              <p:cond delay="2002"/>
                            </p:stCondLst>
                            <p:childTnLst>
                              <p:par>
                                <p:cTn id="36" presetID="2" presetClass="exit" presetSubtype="4" fill="hold" nodeType="afterEffect">
                                  <p:stCondLst>
                                    <p:cond delay="0"/>
                                  </p:stCondLst>
                                  <p:childTnLst>
                                    <p:anim calcmode="lin" valueType="num">
                                      <p:cBhvr additive="base">
                                        <p:cTn id="37" dur="1200"/>
                                        <p:tgtEl>
                                          <p:spTgt spid="15"/>
                                        </p:tgtEl>
                                        <p:attrNameLst>
                                          <p:attrName>ppt_y</p:attrName>
                                        </p:attrNameLst>
                                      </p:cBhvr>
                                      <p:tavLst>
                                        <p:tav tm="0">
                                          <p:val>
                                            <p:strVal val="#ppt_y"/>
                                          </p:val>
                                        </p:tav>
                                        <p:tav tm="100000">
                                          <p:val>
                                            <p:strVal val="#ppt_y+1"/>
                                          </p:val>
                                        </p:tav>
                                      </p:tavLst>
                                    </p:anim>
                                    <p:set>
                                      <p:cBhvr>
                                        <p:cTn id="38" dur="1" fill="hold">
                                          <p:stCondLst>
                                            <p:cond delay="1200"/>
                                          </p:stCondLst>
                                        </p:cTn>
                                        <p:tgtEl>
                                          <p:spTgt spid="15"/>
                                        </p:tgtEl>
                                        <p:attrNameLst>
                                          <p:attrName>style.visibility</p:attrName>
                                        </p:attrNameLst>
                                      </p:cBhvr>
                                      <p:to>
                                        <p:strVal val="hidden"/>
                                      </p:to>
                                    </p:set>
                                  </p:childTnLst>
                                </p:cTn>
                              </p:par>
                            </p:childTnLst>
                          </p:cTn>
                        </p:par>
                        <p:par>
                          <p:cTn id="39" fill="hold">
                            <p:stCondLst>
                              <p:cond delay="3203"/>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3703"/>
                            </p:stCondLst>
                            <p:childTnLst>
                              <p:par>
                                <p:cTn id="45" presetID="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6" grpId="0" animBg="1"/>
      <p:bldP spid="18" grpId="0"/>
      <p:bldP spid="19" grpId="0" animBg="1"/>
      <p:bldP spid="20" grpId="0" animBg="1"/>
      <p:bldP spid="23" grpId="0" animBg="1"/>
      <p:bldP spid="24" grpId="0" animBg="1"/>
      <p:bldP spid="25" grpId="0" animBg="1"/>
      <p:bldP spid="26"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4" y="96564"/>
            <a:ext cx="8737571" cy="563783"/>
          </a:xfrm>
        </p:spPr>
        <p:txBody>
          <a:bodyPr>
            <a:normAutofit/>
          </a:bodyPr>
          <a:lstStyle/>
          <a:p>
            <a:pPr>
              <a:lnSpc>
                <a:spcPct val="100000"/>
              </a:lnSpc>
              <a:defRPr/>
            </a:pPr>
            <a:r>
              <a:rPr lang="en-GB" sz="2800" b="1" dirty="0">
                <a:solidFill>
                  <a:srgbClr val="002060"/>
                </a:solidFill>
                <a:latin typeface="Century Gothic"/>
                <a:ea typeface="Century Gothic"/>
                <a:cs typeface="Century Gothic"/>
                <a:sym typeface="Century Gothic"/>
              </a:rPr>
              <a:t>Follow up 3:</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2" descr="Pen, Write, Pencil, Writing Tool, Work, Message, Blue">
            <a:extLst>
              <a:ext uri="{FF2B5EF4-FFF2-40B4-BE49-F238E27FC236}">
                <a16:creationId xmlns:a16="http://schemas.microsoft.com/office/drawing/2014/main" id="{46C31E0D-3048-651C-4173-3AF0E0E5E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0491" y="204108"/>
            <a:ext cx="800692" cy="800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AE66FA-D0BE-4CFF-0798-B93A96D19418}"/>
              </a:ext>
            </a:extLst>
          </p:cNvPr>
          <p:cNvSpPr txBox="1"/>
          <p:nvPr/>
        </p:nvSpPr>
        <p:spPr>
          <a:xfrm>
            <a:off x="11021036" y="103255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9" name="Google Shape;222;p10">
            <a:extLst>
              <a:ext uri="{FF2B5EF4-FFF2-40B4-BE49-F238E27FC236}">
                <a16:creationId xmlns:a16="http://schemas.microsoft.com/office/drawing/2014/main" id="{C80148CE-F5BD-68AD-467B-F1604970DC6C}"/>
              </a:ext>
            </a:extLst>
          </p:cNvPr>
          <p:cNvSpPr txBox="1"/>
          <p:nvPr/>
        </p:nvSpPr>
        <p:spPr>
          <a:xfrm>
            <a:off x="9624662" y="1026965"/>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grpSp>
        <p:nvGrpSpPr>
          <p:cNvPr id="10" name="Group 9">
            <a:extLst>
              <a:ext uri="{FF2B5EF4-FFF2-40B4-BE49-F238E27FC236}">
                <a16:creationId xmlns:a16="http://schemas.microsoft.com/office/drawing/2014/main" id="{0A455FC1-5BC7-5D51-1254-B798DBEE6CBF}"/>
              </a:ext>
            </a:extLst>
          </p:cNvPr>
          <p:cNvGrpSpPr/>
          <p:nvPr/>
        </p:nvGrpSpPr>
        <p:grpSpPr>
          <a:xfrm>
            <a:off x="9977076" y="280812"/>
            <a:ext cx="691095" cy="701024"/>
            <a:chOff x="11059045" y="145038"/>
            <a:chExt cx="945328" cy="980949"/>
          </a:xfrm>
          <a:solidFill>
            <a:srgbClr val="B9E5EE"/>
          </a:solidFill>
        </p:grpSpPr>
        <p:sp>
          <p:nvSpPr>
            <p:cNvPr id="11" name="Oval 10">
              <a:extLst>
                <a:ext uri="{FF2B5EF4-FFF2-40B4-BE49-F238E27FC236}">
                  <a16:creationId xmlns:a16="http://schemas.microsoft.com/office/drawing/2014/main" id="{DB987C8C-428E-8CBB-75A9-409A677BC193}"/>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2" name="Picture 11" descr="Free speaker sound loud vector">
              <a:extLst>
                <a:ext uri="{FF2B5EF4-FFF2-40B4-BE49-F238E27FC236}">
                  <a16:creationId xmlns:a16="http://schemas.microsoft.com/office/drawing/2014/main" id="{36267003-6763-1F74-6E84-2AC854032AFB}"/>
                </a:ext>
              </a:extLst>
            </p:cNvPr>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31" name="TextBox 30">
            <a:extLst>
              <a:ext uri="{FF2B5EF4-FFF2-40B4-BE49-F238E27FC236}">
                <a16:creationId xmlns:a16="http://schemas.microsoft.com/office/drawing/2014/main" id="{312B71BD-1698-B50B-1680-C234F4AAAD6C}"/>
              </a:ext>
            </a:extLst>
          </p:cNvPr>
          <p:cNvSpPr txBox="1"/>
          <p:nvPr/>
        </p:nvSpPr>
        <p:spPr>
          <a:xfrm>
            <a:off x="7541388" y="855040"/>
            <a:ext cx="6253566"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endParaRPr lang="en-GB" sz="2800" dirty="0"/>
          </a:p>
        </p:txBody>
      </p:sp>
      <p:pic>
        <p:nvPicPr>
          <p:cNvPr id="32" name="Graphic 31" descr="Teacher">
            <a:extLst>
              <a:ext uri="{FF2B5EF4-FFF2-40B4-BE49-F238E27FC236}">
                <a16:creationId xmlns:a16="http://schemas.microsoft.com/office/drawing/2014/main" id="{EE0457A5-17CD-6C85-F76F-B23BEE034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1630" y="158335"/>
            <a:ext cx="914400" cy="914400"/>
          </a:xfrm>
          <a:prstGeom prst="rect">
            <a:avLst/>
          </a:prstGeom>
        </p:spPr>
      </p:pic>
      <p:sp>
        <p:nvSpPr>
          <p:cNvPr id="33" name="Speech Bubble: Rectangle with Corners Rounded 32">
            <a:extLst>
              <a:ext uri="{FF2B5EF4-FFF2-40B4-BE49-F238E27FC236}">
                <a16:creationId xmlns:a16="http://schemas.microsoft.com/office/drawing/2014/main" id="{66D61C81-5D8E-AF1A-E5A2-BD8A8465D9CA}"/>
              </a:ext>
            </a:extLst>
          </p:cNvPr>
          <p:cNvSpPr/>
          <p:nvPr/>
        </p:nvSpPr>
        <p:spPr>
          <a:xfrm>
            <a:off x="4219473" y="324098"/>
            <a:ext cx="4219199"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Escucha y escribe 📝.</a:t>
            </a:r>
          </a:p>
        </p:txBody>
      </p:sp>
      <p:sp>
        <p:nvSpPr>
          <p:cNvPr id="5" name="TextBox 4">
            <a:extLst>
              <a:ext uri="{FF2B5EF4-FFF2-40B4-BE49-F238E27FC236}">
                <a16:creationId xmlns:a16="http://schemas.microsoft.com/office/drawing/2014/main" id="{946EE82E-5097-5014-4A97-8C0D442ED9A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bolígrafo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Google Shape;713;p54">
            <a:extLst>
              <a:ext uri="{FF2B5EF4-FFF2-40B4-BE49-F238E27FC236}">
                <a16:creationId xmlns:a16="http://schemas.microsoft.com/office/drawing/2014/main" id="{49B4187C-5934-4681-72E3-FE5F9A9252C6}"/>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38" name="Google Shape;714;p54">
            <a:extLst>
              <a:ext uri="{FF2B5EF4-FFF2-40B4-BE49-F238E27FC236}">
                <a16:creationId xmlns:a16="http://schemas.microsoft.com/office/drawing/2014/main" id="{8D491E1A-50B1-9E10-C880-7EEEB1A36243}"/>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9" name="Google Shape;715;p54">
            <a:extLst>
              <a:ext uri="{FF2B5EF4-FFF2-40B4-BE49-F238E27FC236}">
                <a16:creationId xmlns:a16="http://schemas.microsoft.com/office/drawing/2014/main" id="{613D28E0-203A-790F-8553-2C018B839828}"/>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40" name="TextBox 39">
            <a:extLst>
              <a:ext uri="{FF2B5EF4-FFF2-40B4-BE49-F238E27FC236}">
                <a16:creationId xmlns:a16="http://schemas.microsoft.com/office/drawing/2014/main" id="{D41875B6-96DC-6F66-B1DC-7AAC71D65FC2}"/>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41" name="Picture 2" descr="Pen, Write, Pencil, Writing Tool, Work, Message, Blue">
            <a:extLst>
              <a:ext uri="{FF2B5EF4-FFF2-40B4-BE49-F238E27FC236}">
                <a16:creationId xmlns:a16="http://schemas.microsoft.com/office/drawing/2014/main" id="{13AB4D6A-DB66-B4D9-2B84-6EA0E4CBF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E82C80E-53E0-C639-238A-182155A9A2B9}"/>
              </a:ext>
            </a:extLst>
          </p:cNvPr>
          <p:cNvSpPr txBox="1"/>
          <p:nvPr/>
        </p:nvSpPr>
        <p:spPr>
          <a:xfrm>
            <a:off x="1290368" y="1422552"/>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Tiene</a:t>
            </a:r>
          </a:p>
        </p:txBody>
      </p:sp>
      <p:sp>
        <p:nvSpPr>
          <p:cNvPr id="43" name="Rectangle 42">
            <a:extLst>
              <a:ext uri="{FF2B5EF4-FFF2-40B4-BE49-F238E27FC236}">
                <a16:creationId xmlns:a16="http://schemas.microsoft.com/office/drawing/2014/main" id="{152F7D88-1A17-F0EB-563E-043D53ED8E13}"/>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44" name="Rectangle 43">
            <a:extLst>
              <a:ext uri="{FF2B5EF4-FFF2-40B4-BE49-F238E27FC236}">
                <a16:creationId xmlns:a16="http://schemas.microsoft.com/office/drawing/2014/main" id="{419915F5-6E06-1DFA-5CCF-4428DDFF1A8B}"/>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45" name="Picture 2" descr="Check Mark, Checkbox, Check, Tick, Yes">
            <a:extLst>
              <a:ext uri="{FF2B5EF4-FFF2-40B4-BE49-F238E27FC236}">
                <a16:creationId xmlns:a16="http://schemas.microsoft.com/office/drawing/2014/main" id="{3DD733ED-A6F1-B6EE-8371-E3F06FD102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2861" y="318042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6" name="Google Shape;338;p8">
            <a:hlinkClick r:id="" action="ppaction://noaction">
              <a:snd r:embed="rId9" name="f 4_5.wav"/>
            </a:hlinkClick>
            <a:extLst>
              <a:ext uri="{FF2B5EF4-FFF2-40B4-BE49-F238E27FC236}">
                <a16:creationId xmlns:a16="http://schemas.microsoft.com/office/drawing/2014/main" id="{A95B02E8-7C9F-C1FE-1083-175461A9A3AC}"/>
              </a:ext>
            </a:extLst>
          </p:cNvPr>
          <p:cNvPicPr preferRelativeResize="0"/>
          <p:nvPr/>
        </p:nvPicPr>
        <p:blipFill rotWithShape="1">
          <a:blip r:embed="rId10">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47" name="Rectangle 46">
            <a:hlinkClick r:id="" action="ppaction://noaction">
              <a:snd r:embed="rId11" name="19_Eestaactivo.wav"/>
            </a:hlinkClick>
            <a:extLst>
              <a:ext uri="{FF2B5EF4-FFF2-40B4-BE49-F238E27FC236}">
                <a16:creationId xmlns:a16="http://schemas.microsoft.com/office/drawing/2014/main" id="{EABF9C7D-C59F-886C-7598-53E13A830930}"/>
              </a:ext>
            </a:extLst>
          </p:cNvPr>
          <p:cNvSpPr/>
          <p:nvPr/>
        </p:nvSpPr>
        <p:spPr>
          <a:xfrm>
            <a:off x="431994" y="495378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48" name="Rectangle 47">
            <a:hlinkClick r:id="" action="ppaction://noaction">
              <a:snd r:embed="rId11" name="19_Eestaactivo.wav"/>
            </a:hlinkClick>
            <a:extLst>
              <a:ext uri="{FF2B5EF4-FFF2-40B4-BE49-F238E27FC236}">
                <a16:creationId xmlns:a16="http://schemas.microsoft.com/office/drawing/2014/main" id="{61A36A67-95D1-9CB6-8165-9DD11D851858}"/>
              </a:ext>
            </a:extLst>
          </p:cNvPr>
          <p:cNvSpPr/>
          <p:nvPr/>
        </p:nvSpPr>
        <p:spPr>
          <a:xfrm>
            <a:off x="2866479" y="4956211"/>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49" name="Rectangle: Rounded Corners 48">
            <a:extLst>
              <a:ext uri="{FF2B5EF4-FFF2-40B4-BE49-F238E27FC236}">
                <a16:creationId xmlns:a16="http://schemas.microsoft.com/office/drawing/2014/main" id="{ECC26273-F957-FAF4-1ECD-3E945DAEDD26}"/>
              </a:ext>
            </a:extLst>
          </p:cNvPr>
          <p:cNvSpPr/>
          <p:nvPr/>
        </p:nvSpPr>
        <p:spPr>
          <a:xfrm>
            <a:off x="336505" y="4859907"/>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5D025F26-E7D3-D2A2-9BA6-1EE7698E9F07}"/>
              </a:ext>
            </a:extLst>
          </p:cNvPr>
          <p:cNvSpPr/>
          <p:nvPr/>
        </p:nvSpPr>
        <p:spPr>
          <a:xfrm>
            <a:off x="2735933" y="4829886"/>
            <a:ext cx="1816310" cy="17051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hlinkClick r:id="" action="ppaction://noaction">
              <a:snd r:embed="rId11" name="19_Eestaactivo.wav"/>
            </a:hlinkClick>
            <a:extLst>
              <a:ext uri="{FF2B5EF4-FFF2-40B4-BE49-F238E27FC236}">
                <a16:creationId xmlns:a16="http://schemas.microsoft.com/office/drawing/2014/main" id="{26FE3617-AE4D-0A58-56EA-11C14C021EC8}"/>
              </a:ext>
            </a:extLst>
          </p:cNvPr>
          <p:cNvSpPr/>
          <p:nvPr/>
        </p:nvSpPr>
        <p:spPr>
          <a:xfrm>
            <a:off x="5358325" y="4972835"/>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52" name="Picture 51">
            <a:extLst>
              <a:ext uri="{FF2B5EF4-FFF2-40B4-BE49-F238E27FC236}">
                <a16:creationId xmlns:a16="http://schemas.microsoft.com/office/drawing/2014/main" id="{CB3B899F-8106-3E7A-8EE9-3B786E0B3214}"/>
              </a:ext>
            </a:extLst>
          </p:cNvPr>
          <p:cNvPicPr>
            <a:picLocks noChangeAspect="1"/>
          </p:cNvPicPr>
          <p:nvPr/>
        </p:nvPicPr>
        <p:blipFill>
          <a:blip r:embed="rId12"/>
          <a:stretch>
            <a:fillRect/>
          </a:stretch>
        </p:blipFill>
        <p:spPr>
          <a:xfrm rot="20500805">
            <a:off x="474347" y="5221834"/>
            <a:ext cx="1493760" cy="952272"/>
          </a:xfrm>
          <a:prstGeom prst="rect">
            <a:avLst/>
          </a:prstGeom>
        </p:spPr>
      </p:pic>
      <p:pic>
        <p:nvPicPr>
          <p:cNvPr id="53" name="Picture 6" descr="Cuna, Cama, Hospital, Paciente, Cuidado">
            <a:extLst>
              <a:ext uri="{FF2B5EF4-FFF2-40B4-BE49-F238E27FC236}">
                <a16:creationId xmlns:a16="http://schemas.microsoft.com/office/drawing/2014/main" id="{4CB52971-3A5C-7E4C-4F93-0B80000766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8550" y="5578744"/>
            <a:ext cx="1371075" cy="93607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amara, Fotografia, Fotografía, Foto">
            <a:extLst>
              <a:ext uri="{FF2B5EF4-FFF2-40B4-BE49-F238E27FC236}">
                <a16:creationId xmlns:a16="http://schemas.microsoft.com/office/drawing/2014/main" id="{BB8D06A0-275F-B7E5-D3A3-C64BCE6705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2389" y="5440652"/>
            <a:ext cx="1377250" cy="94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6"/>
                                        </p:tgtEl>
                                        <p:attrNameLst>
                                          <p:attrName>ppt_y</p:attrName>
                                        </p:attrNameLst>
                                      </p:cBhvr>
                                      <p:tavLst>
                                        <p:tav tm="0">
                                          <p:val>
                                            <p:strVal val="#ppt_y"/>
                                          </p:val>
                                        </p:tav>
                                        <p:tav tm="100000">
                                          <p:val>
                                            <p:strVal val="#ppt_y+1"/>
                                          </p:val>
                                        </p:tav>
                                      </p:tavLst>
                                    </p:anim>
                                    <p:set>
                                      <p:cBhvr>
                                        <p:cTn id="7" dur="1" fill="hold">
                                          <p:stCondLst>
                                            <p:cond delay="1000"/>
                                          </p:stCondLst>
                                        </p:cTn>
                                        <p:tgtEl>
                                          <p:spTgt spid="6"/>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8"/>
                                        </p:tgtEl>
                                        <p:attrNameLst>
                                          <p:attrName>ppt_y</p:attrName>
                                        </p:attrNameLst>
                                      </p:cBhvr>
                                      <p:tavLst>
                                        <p:tav tm="0">
                                          <p:val>
                                            <p:strVal val="#ppt_y"/>
                                          </p:val>
                                        </p:tav>
                                        <p:tav tm="100000">
                                          <p:val>
                                            <p:strVal val="#ppt_y+1"/>
                                          </p:val>
                                        </p:tav>
                                      </p:tavLst>
                                    </p:anim>
                                    <p:set>
                                      <p:cBhvr>
                                        <p:cTn id="11" dur="1" fill="hold">
                                          <p:stCondLst>
                                            <p:cond delay="1000"/>
                                          </p:stCondLst>
                                        </p:cTn>
                                        <p:tgtEl>
                                          <p:spTgt spid="3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9"/>
                                        </p:tgtEl>
                                        <p:attrNameLst>
                                          <p:attrName>ppt_y</p:attrName>
                                        </p:attrNameLst>
                                      </p:cBhvr>
                                      <p:tavLst>
                                        <p:tav tm="0">
                                          <p:val>
                                            <p:strVal val="#ppt_y"/>
                                          </p:val>
                                        </p:tav>
                                        <p:tav tm="100000">
                                          <p:val>
                                            <p:strVal val="#ppt_y+1"/>
                                          </p:val>
                                        </p:tav>
                                      </p:tavLst>
                                    </p:anim>
                                    <p:set>
                                      <p:cBhvr>
                                        <p:cTn id="15" dur="1" fill="hold">
                                          <p:stCondLst>
                                            <p:cond delay="1200"/>
                                          </p:stCondLst>
                                        </p:cTn>
                                        <p:tgtEl>
                                          <p:spTgt spid="3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ppt_x"/>
                                          </p:val>
                                        </p:tav>
                                        <p:tav tm="100000">
                                          <p:val>
                                            <p:strVal val="#ppt_x"/>
                                          </p:val>
                                        </p:tav>
                                      </p:tavLst>
                                    </p:anim>
                                    <p:anim calcmode="lin" valueType="num">
                                      <p:cBhvr additive="base">
                                        <p:cTn id="7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animBg="1"/>
      <p:bldP spid="44"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48" name="Picture 2" descr="Trabajo En Equipo, Grupo, Equipo, Comunidad">
            <a:extLst>
              <a:ext uri="{FF2B5EF4-FFF2-40B4-BE49-F238E27FC236}">
                <a16:creationId xmlns:a16="http://schemas.microsoft.com/office/drawing/2014/main" id="{0A1F4D50-9C04-4F8C-AB0C-2F20DE8C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242" y="88163"/>
            <a:ext cx="718930" cy="7189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3FF919F-38D0-4D17-BC93-4F2EEE838DC0}"/>
              </a:ext>
            </a:extLst>
          </p:cNvPr>
          <p:cNvSpPr txBox="1"/>
          <p:nvPr/>
        </p:nvSpPr>
        <p:spPr>
          <a:xfrm>
            <a:off x="109189" y="946992"/>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16" name="Rectangle: Rounded Corners 15">
            <a:extLst>
              <a:ext uri="{FF2B5EF4-FFF2-40B4-BE49-F238E27FC236}">
                <a16:creationId xmlns:a16="http://schemas.microsoft.com/office/drawing/2014/main" id="{32C9C1D7-9487-4C91-BCF2-4DCEADFE93A3}"/>
              </a:ext>
            </a:extLst>
          </p:cNvPr>
          <p:cNvSpPr/>
          <p:nvPr/>
        </p:nvSpPr>
        <p:spPr>
          <a:xfrm>
            <a:off x="1640932" y="197059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17" name="Rectangle: Rounded Corners 16">
            <a:extLst>
              <a:ext uri="{FF2B5EF4-FFF2-40B4-BE49-F238E27FC236}">
                <a16:creationId xmlns:a16="http://schemas.microsoft.com/office/drawing/2014/main" id="{5AE1BD41-E09D-4B3A-AB5C-C1345694FCD7}"/>
              </a:ext>
            </a:extLst>
          </p:cNvPr>
          <p:cNvSpPr/>
          <p:nvPr/>
        </p:nvSpPr>
        <p:spPr>
          <a:xfrm>
            <a:off x="929955" y="3125751"/>
            <a:ext cx="2104358"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pelota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903622CD-297F-4BEE-8ECB-94204F46553E}"/>
              </a:ext>
            </a:extLst>
          </p:cNvPr>
          <p:cNvSpPr/>
          <p:nvPr/>
        </p:nvSpPr>
        <p:spPr>
          <a:xfrm>
            <a:off x="8556891" y="5089188"/>
            <a:ext cx="1056746"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19" name="Rectangle: Rounded Corners 18">
            <a:extLst>
              <a:ext uri="{FF2B5EF4-FFF2-40B4-BE49-F238E27FC236}">
                <a16:creationId xmlns:a16="http://schemas.microsoft.com/office/drawing/2014/main" id="{8296E0CF-F954-41EF-A93C-8EE98D22C13E}"/>
              </a:ext>
            </a:extLst>
          </p:cNvPr>
          <p:cNvSpPr/>
          <p:nvPr/>
        </p:nvSpPr>
        <p:spPr>
          <a:xfrm>
            <a:off x="4794947" y="1758627"/>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D563124C-B0C6-4433-BF00-544DC5F3437F}"/>
              </a:ext>
            </a:extLst>
          </p:cNvPr>
          <p:cNvSpPr/>
          <p:nvPr/>
        </p:nvSpPr>
        <p:spPr>
          <a:xfrm>
            <a:off x="1228002" y="4732362"/>
            <a:ext cx="1806311"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Rectangle: Rounded Corners 20">
            <a:extLst>
              <a:ext uri="{FF2B5EF4-FFF2-40B4-BE49-F238E27FC236}">
                <a16:creationId xmlns:a16="http://schemas.microsoft.com/office/drawing/2014/main" id="{8DB1811A-D04C-4872-BA98-74794F836876}"/>
              </a:ext>
            </a:extLst>
          </p:cNvPr>
          <p:cNvSpPr/>
          <p:nvPr/>
        </p:nvSpPr>
        <p:spPr>
          <a:xfrm>
            <a:off x="5864839" y="5804422"/>
            <a:ext cx="1933903"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Rectangle: Rounded Corners 21">
            <a:extLst>
              <a:ext uri="{FF2B5EF4-FFF2-40B4-BE49-F238E27FC236}">
                <a16:creationId xmlns:a16="http://schemas.microsoft.com/office/drawing/2014/main" id="{659EB976-E81E-4B06-8955-421B95F07DD9}"/>
              </a:ext>
            </a:extLst>
          </p:cNvPr>
          <p:cNvSpPr/>
          <p:nvPr/>
        </p:nvSpPr>
        <p:spPr>
          <a:xfrm>
            <a:off x="8303511" y="3506375"/>
            <a:ext cx="2068275"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F39BC052-29E4-4F51-9887-0654D93F0CF2}"/>
              </a:ext>
            </a:extLst>
          </p:cNvPr>
          <p:cNvSpPr/>
          <p:nvPr/>
        </p:nvSpPr>
        <p:spPr>
          <a:xfrm>
            <a:off x="3704774" y="2766703"/>
            <a:ext cx="4119629" cy="2376345"/>
          </a:xfrm>
          <a:prstGeom prst="wedgeRoundRectCallout">
            <a:avLst/>
          </a:prstGeom>
          <a:solidFill>
            <a:srgbClr val="FF0066"/>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 have a </a:t>
            </a:r>
            <a:b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br>
            <a:r>
              <a:rPr kumimoji="0" lang="en-GB"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(piece of) fruit and a phone.</a:t>
            </a:r>
          </a:p>
        </p:txBody>
      </p:sp>
      <p:sp>
        <p:nvSpPr>
          <p:cNvPr id="24" name="Rectangle: Rounded Corners 23">
            <a:extLst>
              <a:ext uri="{FF2B5EF4-FFF2-40B4-BE49-F238E27FC236}">
                <a16:creationId xmlns:a16="http://schemas.microsoft.com/office/drawing/2014/main" id="{43D71119-10BB-4EFC-B375-C3522A03A79D}"/>
              </a:ext>
            </a:extLst>
          </p:cNvPr>
          <p:cNvSpPr/>
          <p:nvPr/>
        </p:nvSpPr>
        <p:spPr>
          <a:xfrm>
            <a:off x="8234959" y="1823167"/>
            <a:ext cx="170060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fruta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703013B3-9E35-403C-9365-824964E59551}"/>
              </a:ext>
            </a:extLst>
          </p:cNvPr>
          <p:cNvSpPr/>
          <p:nvPr/>
        </p:nvSpPr>
        <p:spPr>
          <a:xfrm>
            <a:off x="3702085" y="2766703"/>
            <a:ext cx="4119629" cy="2376345"/>
          </a:xfrm>
          <a:prstGeom prst="wedgeRoundRectCallout">
            <a:avLst/>
          </a:prstGeom>
          <a:solidFill>
            <a:schemeClr val="bg1"/>
          </a:solidFill>
          <a:ln>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Tengo una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fruta</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 y un </a:t>
            </a:r>
            <a:r>
              <a:rPr kumimoji="0" lang="en-GB" sz="36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teléfono</a:t>
            </a: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26" name="Rectangle: Rounded Corners 25">
            <a:extLst>
              <a:ext uri="{FF2B5EF4-FFF2-40B4-BE49-F238E27FC236}">
                <a16:creationId xmlns:a16="http://schemas.microsoft.com/office/drawing/2014/main" id="{26C5ED3B-354F-48C5-97FD-081620DD2644}"/>
              </a:ext>
            </a:extLst>
          </p:cNvPr>
          <p:cNvSpPr/>
          <p:nvPr/>
        </p:nvSpPr>
        <p:spPr>
          <a:xfrm>
            <a:off x="3367520" y="5858973"/>
            <a:ext cx="1111439" cy="781665"/>
          </a:xfrm>
          <a:prstGeom prst="roundRect">
            <a:avLst/>
          </a:prstGeom>
          <a:solidFill>
            <a:srgbClr val="FFFFE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p>
        </p:txBody>
      </p:sp>
      <p:pic>
        <p:nvPicPr>
          <p:cNvPr id="3" name="Graphic 2" descr="Teacher">
            <a:extLst>
              <a:ext uri="{FF2B5EF4-FFF2-40B4-BE49-F238E27FC236}">
                <a16:creationId xmlns:a16="http://schemas.microsoft.com/office/drawing/2014/main" id="{44D551DE-7839-3DEE-0C13-68C33BC59B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5562" y="68039"/>
            <a:ext cx="914400" cy="914400"/>
          </a:xfrm>
          <a:prstGeom prst="rect">
            <a:avLst/>
          </a:prstGeom>
        </p:spPr>
      </p:pic>
      <p:sp>
        <p:nvSpPr>
          <p:cNvPr id="4" name="Speech Bubble: Rectangle with Corners Rounded 3">
            <a:extLst>
              <a:ext uri="{FF2B5EF4-FFF2-40B4-BE49-F238E27FC236}">
                <a16:creationId xmlns:a16="http://schemas.microsoft.com/office/drawing/2014/main" id="{1EEEE149-0A87-C5B2-D013-3B6CE3BA2F9F}"/>
              </a:ext>
            </a:extLst>
          </p:cNvPr>
          <p:cNvSpPr/>
          <p:nvPr/>
        </p:nvSpPr>
        <p:spPr>
          <a:xfrm>
            <a:off x="4373406" y="171810"/>
            <a:ext cx="3978392" cy="515134"/>
          </a:xfrm>
          <a:prstGeom prst="wedgeRoundRectCallout">
            <a:avLst>
              <a:gd name="adj1" fmla="val -57234"/>
              <a:gd name="adj2" fmla="val 804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español?</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92947CDA-A56D-32A1-BA94-ED1551E0C8EF}"/>
              </a:ext>
            </a:extLst>
          </p:cNvPr>
          <p:cNvSpPr txBox="1"/>
          <p:nvPr/>
        </p:nvSpPr>
        <p:spPr>
          <a:xfrm>
            <a:off x="7541388" y="855040"/>
            <a:ext cx="1641864"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800" b="1" dirty="0">
                <a:solidFill>
                  <a:srgbClr val="002060"/>
                </a:solidFill>
                <a:latin typeface="Century Gothic" panose="020B0502020202020204" pitchFamily="34" charset="0"/>
              </a:rPr>
              <a:t>1</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endParaRPr lang="en-GB" sz="2800" dirty="0"/>
          </a:p>
        </p:txBody>
      </p:sp>
      <p:sp>
        <p:nvSpPr>
          <p:cNvPr id="13" name="Google Shape;387;p19">
            <a:extLst>
              <a:ext uri="{FF2B5EF4-FFF2-40B4-BE49-F238E27FC236}">
                <a16:creationId xmlns:a16="http://schemas.microsoft.com/office/drawing/2014/main" id="{849BF496-233A-B1B4-9C42-B73CAB4E0559}"/>
              </a:ext>
            </a:extLst>
          </p:cNvPr>
          <p:cNvSpPr/>
          <p:nvPr/>
        </p:nvSpPr>
        <p:spPr>
          <a:xfrm>
            <a:off x="11043155" y="294035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4" name="Google Shape;389;p19">
            <a:extLst>
              <a:ext uri="{FF2B5EF4-FFF2-40B4-BE49-F238E27FC236}">
                <a16:creationId xmlns:a16="http://schemas.microsoft.com/office/drawing/2014/main" id="{D5D2A3ED-9350-7414-E675-2C96C1DD7D18}"/>
              </a:ext>
            </a:extLst>
          </p:cNvPr>
          <p:cNvCxnSpPr>
            <a:cxnSpLocks/>
          </p:cNvCxnSpPr>
          <p:nvPr/>
        </p:nvCxnSpPr>
        <p:spPr>
          <a:xfrm>
            <a:off x="11741347" y="292892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F8475337-B8C7-692C-E28C-72DC70938225}"/>
              </a:ext>
            </a:extLst>
          </p:cNvPr>
          <p:cNvCxnSpPr>
            <a:cxnSpLocks/>
          </p:cNvCxnSpPr>
          <p:nvPr/>
        </p:nvCxnSpPr>
        <p:spPr>
          <a:xfrm>
            <a:off x="11733483" y="291300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E87D281-F9F7-730D-5108-96F9DA870455}"/>
              </a:ext>
            </a:extLst>
          </p:cNvPr>
          <p:cNvCxnSpPr>
            <a:cxnSpLocks/>
          </p:cNvCxnSpPr>
          <p:nvPr/>
        </p:nvCxnSpPr>
        <p:spPr>
          <a:xfrm>
            <a:off x="11734950" y="6307967"/>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C6029392-40DC-1738-FA0D-18E5AFAF4C85}"/>
              </a:ext>
            </a:extLst>
          </p:cNvPr>
          <p:cNvSpPr/>
          <p:nvPr/>
        </p:nvSpPr>
        <p:spPr>
          <a:xfrm>
            <a:off x="10854370" y="639976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a:solidFill>
                  <a:srgbClr val="FFFFFF"/>
                </a:solidFill>
                <a:latin typeface="Century Gothic"/>
                <a:ea typeface="Century Gothic"/>
                <a:cs typeface="Century Gothic"/>
                <a:sym typeface="Century Gothic"/>
              </a:rPr>
              <a:t>INICIO</a:t>
            </a:r>
            <a:endParaRPr/>
          </a:p>
        </p:txBody>
      </p:sp>
      <p:sp>
        <p:nvSpPr>
          <p:cNvPr id="30" name="Google Shape;388;p19">
            <a:extLst>
              <a:ext uri="{FF2B5EF4-FFF2-40B4-BE49-F238E27FC236}">
                <a16:creationId xmlns:a16="http://schemas.microsoft.com/office/drawing/2014/main" id="{D0176CD3-3945-5FB9-A3EC-B61FD2417688}"/>
              </a:ext>
            </a:extLst>
          </p:cNvPr>
          <p:cNvSpPr/>
          <p:nvPr/>
        </p:nvSpPr>
        <p:spPr>
          <a:xfrm>
            <a:off x="11040747" y="294035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5BCA4D0B-19D1-FD07-1562-42D89E12403F}"/>
              </a:ext>
            </a:extLst>
          </p:cNvPr>
          <p:cNvSpPr txBox="1"/>
          <p:nvPr/>
        </p:nvSpPr>
        <p:spPr>
          <a:xfrm>
            <a:off x="10662531" y="2531286"/>
            <a:ext cx="1648111" cy="369332"/>
          </a:xfrm>
          <a:prstGeom prst="rect">
            <a:avLst/>
          </a:prstGeom>
          <a:noFill/>
        </p:spPr>
        <p:txBody>
          <a:bodyPr wrap="square" rtlCol="0">
            <a:spAutoFit/>
          </a:bodyPr>
          <a:lstStyle/>
          <a:p>
            <a:r>
              <a:rPr lang="en-GB" dirty="0">
                <a:solidFill>
                  <a:srgbClr val="002060"/>
                </a:solidFill>
                <a:latin typeface="Century Gothic" panose="020B0502020202020204" pitchFamily="34" charset="0"/>
              </a:rPr>
              <a:t>20 </a:t>
            </a:r>
            <a:r>
              <a:rPr lang="en-GB" b="1" dirty="0" err="1">
                <a:solidFill>
                  <a:srgbClr val="002060"/>
                </a:solidFill>
                <a:latin typeface="Century Gothic" panose="020B0502020202020204" pitchFamily="34" charset="0"/>
              </a:rPr>
              <a:t>segundos</a:t>
            </a:r>
            <a:endParaRPr lang="en-GB"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7"/>
                                        </p:tgtEl>
                                        <p:attrNameLst>
                                          <p:attrName>ppt_w</p:attrName>
                                        </p:attrNameLst>
                                      </p:cBhvr>
                                      <p:tavLst>
                                        <p:tav tm="0">
                                          <p:val>
                                            <p:strVal val="ppt_w"/>
                                          </p:val>
                                        </p:tav>
                                        <p:tav tm="100000">
                                          <p:val>
                                            <p:fltVal val="0"/>
                                          </p:val>
                                        </p:tav>
                                      </p:tavLst>
                                    </p:anim>
                                    <p:anim calcmode="lin" valueType="num">
                                      <p:cBhvr>
                                        <p:cTn id="11" dur="500"/>
                                        <p:tgtEl>
                                          <p:spTgt spid="17"/>
                                        </p:tgtEl>
                                        <p:attrNameLst>
                                          <p:attrName>ppt_h</p:attrName>
                                        </p:attrNameLst>
                                      </p:cBhvr>
                                      <p:tavLst>
                                        <p:tav tm="0">
                                          <p:val>
                                            <p:strVal val="ppt_h"/>
                                          </p:val>
                                        </p:tav>
                                        <p:tav tm="100000">
                                          <p:val>
                                            <p:fltVal val="0"/>
                                          </p:val>
                                        </p:tav>
                                      </p:tavLst>
                                    </p:anim>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53" presetClass="exit" presetSubtype="32" fill="hold" grpId="0" nodeType="withEffect">
                                  <p:stCondLst>
                                    <p:cond delay="0"/>
                                  </p:stCondLst>
                                  <p:childTnLst>
                                    <p:anim calcmode="lin" valueType="num">
                                      <p:cBhvr>
                                        <p:cTn id="15" dur="500"/>
                                        <p:tgtEl>
                                          <p:spTgt spid="19"/>
                                        </p:tgtEl>
                                        <p:attrNameLst>
                                          <p:attrName>ppt_w</p:attrName>
                                        </p:attrNameLst>
                                      </p:cBhvr>
                                      <p:tavLst>
                                        <p:tav tm="0">
                                          <p:val>
                                            <p:strVal val="ppt_w"/>
                                          </p:val>
                                        </p:tav>
                                        <p:tav tm="100000">
                                          <p:val>
                                            <p:fltVal val="0"/>
                                          </p:val>
                                        </p:tav>
                                      </p:tavLst>
                                    </p:anim>
                                    <p:anim calcmode="lin" valueType="num">
                                      <p:cBhvr>
                                        <p:cTn id="16" dur="500"/>
                                        <p:tgtEl>
                                          <p:spTgt spid="19"/>
                                        </p:tgtEl>
                                        <p:attrNameLst>
                                          <p:attrName>ppt_h</p:attrName>
                                        </p:attrNameLst>
                                      </p:cBhvr>
                                      <p:tavLst>
                                        <p:tav tm="0">
                                          <p:val>
                                            <p:strVal val="ppt_h"/>
                                          </p:val>
                                        </p:tav>
                                        <p:tav tm="100000">
                                          <p:val>
                                            <p:fltVal val="0"/>
                                          </p:val>
                                        </p:tav>
                                      </p:tavLst>
                                    </p:anim>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53" presetClass="exit" presetSubtype="32" fill="hold" grpId="0" nodeType="withEffect">
                                  <p:stCondLst>
                                    <p:cond delay="0"/>
                                  </p:stCondLst>
                                  <p:childTnLst>
                                    <p:anim calcmode="lin" valueType="num">
                                      <p:cBhvr>
                                        <p:cTn id="20" dur="500"/>
                                        <p:tgtEl>
                                          <p:spTgt spid="22"/>
                                        </p:tgtEl>
                                        <p:attrNameLst>
                                          <p:attrName>ppt_w</p:attrName>
                                        </p:attrNameLst>
                                      </p:cBhvr>
                                      <p:tavLst>
                                        <p:tav tm="0">
                                          <p:val>
                                            <p:strVal val="ppt_w"/>
                                          </p:val>
                                        </p:tav>
                                        <p:tav tm="100000">
                                          <p:val>
                                            <p:fltVal val="0"/>
                                          </p:val>
                                        </p:tav>
                                      </p:tavLst>
                                    </p:anim>
                                    <p:anim calcmode="lin" valueType="num">
                                      <p:cBhvr>
                                        <p:cTn id="21" dur="500"/>
                                        <p:tgtEl>
                                          <p:spTgt spid="22"/>
                                        </p:tgtEl>
                                        <p:attrNameLst>
                                          <p:attrName>ppt_h</p:attrName>
                                        </p:attrNameLst>
                                      </p:cBhvr>
                                      <p:tavLst>
                                        <p:tav tm="0">
                                          <p:val>
                                            <p:strVal val="ppt_h"/>
                                          </p:val>
                                        </p:tav>
                                        <p:tav tm="100000">
                                          <p:val>
                                            <p:fltVal val="0"/>
                                          </p:val>
                                        </p:tav>
                                      </p:tavLst>
                                    </p:anim>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20000"/>
                                        <p:tgtEl>
                                          <p:spTgt spid="30"/>
                                        </p:tgtEl>
                                      </p:cBhvr>
                                    </p:animEffect>
                                    <p:anim calcmode="lin" valueType="num">
                                      <p:cBhvr>
                                        <p:cTn id="33" dur="20000"/>
                                        <p:tgtEl>
                                          <p:spTgt spid="30"/>
                                        </p:tgtEl>
                                        <p:attrNameLst>
                                          <p:attrName>ppt_x</p:attrName>
                                        </p:attrNameLst>
                                      </p:cBhvr>
                                      <p:tavLst>
                                        <p:tav tm="0">
                                          <p:val>
                                            <p:strVal val="ppt_x"/>
                                          </p:val>
                                        </p:tav>
                                        <p:tav tm="100000">
                                          <p:val>
                                            <p:strVal val="ppt_x"/>
                                          </p:val>
                                        </p:tav>
                                      </p:tavLst>
                                    </p:anim>
                                    <p:anim calcmode="lin" valueType="num">
                                      <p:cBhvr>
                                        <p:cTn id="34" dur="20000"/>
                                        <p:tgtEl>
                                          <p:spTgt spid="30"/>
                                        </p:tgtEl>
                                        <p:attrNameLst>
                                          <p:attrName>ppt_y</p:attrName>
                                        </p:attrNameLst>
                                      </p:cBhvr>
                                      <p:tavLst>
                                        <p:tav tm="0">
                                          <p:val>
                                            <p:strVal val="ppt_y"/>
                                          </p:val>
                                        </p:tav>
                                        <p:tav tm="100000">
                                          <p:val>
                                            <p:strVal val="ppt_y+.1"/>
                                          </p:val>
                                        </p:tav>
                                      </p:tavLst>
                                    </p:anim>
                                    <p:set>
                                      <p:cBhvr>
                                        <p:cTn id="35"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19" grpId="0" animBg="1"/>
      <p:bldP spid="22" grpId="0" animBg="1"/>
      <p:bldP spid="23" grpId="0" animBg="1"/>
      <p:bldP spid="25"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2354</Words>
  <Application>Microsoft Office PowerPoint</Application>
  <PresentationFormat>Widescreen</PresentationFormat>
  <Paragraphs>513</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Century Gothic</vt:lpstr>
      <vt:lpstr>docs-Century Gothic</vt:lpstr>
      <vt:lpstr>Dreaming Outloud Pro</vt:lpstr>
      <vt:lpstr>Dreaming Outloud Script Pro</vt:lpstr>
      <vt:lpstr>Jumble</vt:lpstr>
      <vt:lpstr>Modern Love</vt:lpstr>
      <vt:lpstr>squeaky chalk sound</vt:lpstr>
      <vt:lpstr>Office Theme</vt:lpstr>
      <vt:lpstr>Saying what I and others have</vt:lpstr>
      <vt:lpstr>Follow up 1 </vt:lpstr>
      <vt:lpstr>Follow up 2: </vt:lpstr>
      <vt:lpstr>Follow up 3:</vt:lpstr>
      <vt:lpstr>Follow up 3:</vt:lpstr>
      <vt:lpstr>Follow up 3:</vt:lpstr>
      <vt:lpstr>Follow up 3:</vt:lpstr>
      <vt:lpstr>Follow up 3:</vt:lpstr>
      <vt:lpstr>Follow up 4: </vt:lpstr>
      <vt:lpstr>Follow up 4: </vt:lpstr>
      <vt:lpstr>Follow up 4: </vt:lpstr>
      <vt:lpstr>Follow up 4: </vt:lpstr>
      <vt:lpstr>Follow up 4: </vt:lpstr>
      <vt:lpstr>Follow up 4: </vt:lpstr>
      <vt:lpstr>Tener:</vt:lpstr>
      <vt:lpstr>Follow up 5: </vt:lpstr>
      <vt:lpstr>Follow up 5: </vt:lpstr>
      <vt:lpstr>Handout: 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 </dc:title>
  <dc:creator>Paula Vázquez-Valero</dc:creator>
  <cp:lastModifiedBy>Paula Vázquez-Valero</cp:lastModifiedBy>
  <cp:revision>36</cp:revision>
  <dcterms:created xsi:type="dcterms:W3CDTF">2021-09-10T13:10:06Z</dcterms:created>
  <dcterms:modified xsi:type="dcterms:W3CDTF">2023-06-30T18:46:05Z</dcterms:modified>
</cp:coreProperties>
</file>