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0" r:id="rId2"/>
  </p:sldMasterIdLst>
  <p:notesMasterIdLst>
    <p:notesMasterId r:id="rId18"/>
  </p:notesMasterIdLst>
  <p:sldIdLst>
    <p:sldId id="257" r:id="rId3"/>
    <p:sldId id="382" r:id="rId4"/>
    <p:sldId id="1002" r:id="rId5"/>
    <p:sldId id="820" r:id="rId6"/>
    <p:sldId id="1004" r:id="rId7"/>
    <p:sldId id="1005" r:id="rId8"/>
    <p:sldId id="1010" r:id="rId9"/>
    <p:sldId id="1011" r:id="rId10"/>
    <p:sldId id="834" r:id="rId11"/>
    <p:sldId id="972" r:id="rId12"/>
    <p:sldId id="991" r:id="rId13"/>
    <p:sldId id="992" r:id="rId14"/>
    <p:sldId id="389" r:id="rId15"/>
    <p:sldId id="847" r:id="rId16"/>
    <p:sldId id="98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E6"/>
    <a:srgbClr val="92D050"/>
    <a:srgbClr val="FF2D82"/>
    <a:srgbClr val="CCCCFF"/>
    <a:srgbClr val="86CFE2"/>
    <a:srgbClr val="E6E4D8"/>
    <a:srgbClr val="FF8FC7"/>
    <a:srgbClr val="22A7CC"/>
    <a:srgbClr val="7ED3EA"/>
    <a:srgbClr val="D29D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F24AD3-DD4E-4715-9CAE-D7D2E9D0846B}" v="110" dt="2023-06-16T13:24:24.3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7344" autoAdjust="0"/>
  </p:normalViewPr>
  <p:slideViewPr>
    <p:cSldViewPr snapToGrid="0">
      <p:cViewPr varScale="1">
        <p:scale>
          <a:sx n="61" d="100"/>
          <a:sy n="61" d="100"/>
        </p:scale>
        <p:origin x="1728" y="78"/>
      </p:cViewPr>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E1C688C4-DA0C-47F2-BD3A-B5AF29117F6B}"/>
    <pc:docChg chg="undo redo custSel addSld delSld modSld sldOrd">
      <pc:chgData name="Paula Vázquez-Valero" userId="3a0e46d7-2099-40af-a155-aa45b68bfff3" providerId="ADAL" clId="{E1C688C4-DA0C-47F2-BD3A-B5AF29117F6B}" dt="2023-05-07T22:00:31.865" v="2834" actId="113"/>
      <pc:docMkLst>
        <pc:docMk/>
      </pc:docMkLst>
      <pc:sldChg chg="addSp modSp mod modNotesTx">
        <pc:chgData name="Paula Vázquez-Valero" userId="3a0e46d7-2099-40af-a155-aa45b68bfff3" providerId="ADAL" clId="{E1C688C4-DA0C-47F2-BD3A-B5AF29117F6B}" dt="2023-05-07T21:30:47.209" v="2143" actId="20577"/>
        <pc:sldMkLst>
          <pc:docMk/>
          <pc:sldMk cId="0" sldId="257"/>
        </pc:sldMkLst>
        <pc:spChg chg="mod">
          <ac:chgData name="Paula Vázquez-Valero" userId="3a0e46d7-2099-40af-a155-aa45b68bfff3" providerId="ADAL" clId="{E1C688C4-DA0C-47F2-BD3A-B5AF29117F6B}" dt="2023-05-07T19:56:16.006" v="41" actId="404"/>
          <ac:spMkLst>
            <pc:docMk/>
            <pc:sldMk cId="0" sldId="257"/>
            <ac:spMk id="25" creationId="{E8184280-3790-59C8-9084-5989C681C490}"/>
          </ac:spMkLst>
        </pc:spChg>
        <pc:picChg chg="add mod">
          <ac:chgData name="Paula Vázquez-Valero" userId="3a0e46d7-2099-40af-a155-aa45b68bfff3" providerId="ADAL" clId="{E1C688C4-DA0C-47F2-BD3A-B5AF29117F6B}" dt="2023-05-07T20:03:05.528" v="95"/>
          <ac:picMkLst>
            <pc:docMk/>
            <pc:sldMk cId="0" sldId="257"/>
            <ac:picMk id="3" creationId="{4C6D9FFE-462E-6DDB-5CA5-876B3D7E5760}"/>
          </ac:picMkLst>
        </pc:picChg>
      </pc:sldChg>
      <pc:sldChg chg="addSp delSp modSp add del mod ord">
        <pc:chgData name="Paula Vázquez-Valero" userId="3a0e46d7-2099-40af-a155-aa45b68bfff3" providerId="ADAL" clId="{E1C688C4-DA0C-47F2-BD3A-B5AF29117F6B}" dt="2023-05-07T21:57:02.217" v="2690" actId="47"/>
        <pc:sldMkLst>
          <pc:docMk/>
          <pc:sldMk cId="0" sldId="266"/>
        </pc:sldMkLst>
        <pc:spChg chg="add mod">
          <ac:chgData name="Paula Vázquez-Valero" userId="3a0e46d7-2099-40af-a155-aa45b68bfff3" providerId="ADAL" clId="{E1C688C4-DA0C-47F2-BD3A-B5AF29117F6B}" dt="2023-05-07T19:02:45.617" v="10"/>
          <ac:spMkLst>
            <pc:docMk/>
            <pc:sldMk cId="0" sldId="266"/>
            <ac:spMk id="3" creationId="{1EEED493-FDF7-2901-43BB-44127666F478}"/>
          </ac:spMkLst>
        </pc:spChg>
        <pc:spChg chg="del">
          <ac:chgData name="Paula Vázquez-Valero" userId="3a0e46d7-2099-40af-a155-aa45b68bfff3" providerId="ADAL" clId="{E1C688C4-DA0C-47F2-BD3A-B5AF29117F6B}" dt="2023-05-07T19:02:45.361" v="9" actId="478"/>
          <ac:spMkLst>
            <pc:docMk/>
            <pc:sldMk cId="0" sldId="266"/>
            <ac:spMk id="56" creationId="{278FB546-801B-4FC4-BA26-4F43642401DB}"/>
          </ac:spMkLst>
        </pc:spChg>
      </pc:sldChg>
      <pc:sldChg chg="del">
        <pc:chgData name="Paula Vázquez-Valero" userId="3a0e46d7-2099-40af-a155-aa45b68bfff3" providerId="ADAL" clId="{E1C688C4-DA0C-47F2-BD3A-B5AF29117F6B}" dt="2023-05-07T19:02:40.931" v="8" actId="47"/>
        <pc:sldMkLst>
          <pc:docMk/>
          <pc:sldMk cId="0" sldId="382"/>
        </pc:sldMkLst>
      </pc:sldChg>
      <pc:sldChg chg="del">
        <pc:chgData name="Paula Vázquez-Valero" userId="3a0e46d7-2099-40af-a155-aa45b68bfff3" providerId="ADAL" clId="{E1C688C4-DA0C-47F2-BD3A-B5AF29117F6B}" dt="2023-05-07T19:02:40.931" v="8" actId="47"/>
        <pc:sldMkLst>
          <pc:docMk/>
          <pc:sldMk cId="3641826144" sldId="494"/>
        </pc:sldMkLst>
      </pc:sldChg>
      <pc:sldChg chg="del">
        <pc:chgData name="Paula Vázquez-Valero" userId="3a0e46d7-2099-40af-a155-aa45b68bfff3" providerId="ADAL" clId="{E1C688C4-DA0C-47F2-BD3A-B5AF29117F6B}" dt="2023-05-07T19:02:40.931" v="8" actId="47"/>
        <pc:sldMkLst>
          <pc:docMk/>
          <pc:sldMk cId="3085970352" sldId="795"/>
        </pc:sldMkLst>
      </pc:sldChg>
      <pc:sldChg chg="addSp delSp modSp add mod addAnim delAnim modAnim modNotesTx">
        <pc:chgData name="Paula Vázquez-Valero" userId="3a0e46d7-2099-40af-a155-aa45b68bfff3" providerId="ADAL" clId="{E1C688C4-DA0C-47F2-BD3A-B5AF29117F6B}" dt="2023-05-07T21:26:59.214" v="2055" actId="20577"/>
        <pc:sldMkLst>
          <pc:docMk/>
          <pc:sldMk cId="1403851250" sldId="820"/>
        </pc:sldMkLst>
        <pc:spChg chg="mod">
          <ac:chgData name="Paula Vázquez-Valero" userId="3a0e46d7-2099-40af-a155-aa45b68bfff3" providerId="ADAL" clId="{E1C688C4-DA0C-47F2-BD3A-B5AF29117F6B}" dt="2023-05-07T20:45:05.313" v="1408" actId="20577"/>
          <ac:spMkLst>
            <pc:docMk/>
            <pc:sldMk cId="1403851250" sldId="820"/>
            <ac:spMk id="2" creationId="{3F9B81CA-49CF-4113-B92C-AF8FEDD23E30}"/>
          </ac:spMkLst>
        </pc:spChg>
        <pc:spChg chg="add mod">
          <ac:chgData name="Paula Vázquez-Valero" userId="3a0e46d7-2099-40af-a155-aa45b68bfff3" providerId="ADAL" clId="{E1C688C4-DA0C-47F2-BD3A-B5AF29117F6B}" dt="2023-05-07T20:08:31.970" v="210"/>
          <ac:spMkLst>
            <pc:docMk/>
            <pc:sldMk cId="1403851250" sldId="820"/>
            <ac:spMk id="3" creationId="{34DB0BD6-99EE-BFAC-9564-7FD5A0F1E245}"/>
          </ac:spMkLst>
        </pc:spChg>
        <pc:spChg chg="add del mod">
          <ac:chgData name="Paula Vázquez-Valero" userId="3a0e46d7-2099-40af-a155-aa45b68bfff3" providerId="ADAL" clId="{E1C688C4-DA0C-47F2-BD3A-B5AF29117F6B}" dt="2023-05-07T21:23:11.048" v="1974" actId="478"/>
          <ac:spMkLst>
            <pc:docMk/>
            <pc:sldMk cId="1403851250" sldId="820"/>
            <ac:spMk id="4" creationId="{83C6D8AF-49E3-F63B-9EDF-358598395F9E}"/>
          </ac:spMkLst>
        </pc:spChg>
        <pc:spChg chg="mod">
          <ac:chgData name="Paula Vázquez-Valero" userId="3a0e46d7-2099-40af-a155-aa45b68bfff3" providerId="ADAL" clId="{E1C688C4-DA0C-47F2-BD3A-B5AF29117F6B}" dt="2023-05-07T20:46:33.454" v="1458" actId="20577"/>
          <ac:spMkLst>
            <pc:docMk/>
            <pc:sldMk cId="1403851250" sldId="820"/>
            <ac:spMk id="35" creationId="{D81F0473-C13C-1D16-8104-A7F5C8FA3265}"/>
          </ac:spMkLst>
        </pc:spChg>
        <pc:spChg chg="mod">
          <ac:chgData name="Paula Vázquez-Valero" userId="3a0e46d7-2099-40af-a155-aa45b68bfff3" providerId="ADAL" clId="{E1C688C4-DA0C-47F2-BD3A-B5AF29117F6B}" dt="2023-05-07T21:16:07.177" v="1869" actId="1076"/>
          <ac:spMkLst>
            <pc:docMk/>
            <pc:sldMk cId="1403851250" sldId="820"/>
            <ac:spMk id="36" creationId="{FE0F6D3B-F29C-CDC2-9EC9-0D6EEA3E98FA}"/>
          </ac:spMkLst>
        </pc:spChg>
        <pc:spChg chg="mod">
          <ac:chgData name="Paula Vázquez-Valero" userId="3a0e46d7-2099-40af-a155-aa45b68bfff3" providerId="ADAL" clId="{E1C688C4-DA0C-47F2-BD3A-B5AF29117F6B}" dt="2023-05-07T21:16:11.035" v="1870" actId="1076"/>
          <ac:spMkLst>
            <pc:docMk/>
            <pc:sldMk cId="1403851250" sldId="820"/>
            <ac:spMk id="53" creationId="{D45497BD-C855-C3D0-8D5B-98A7C8983F9A}"/>
          </ac:spMkLst>
        </pc:spChg>
        <pc:spChg chg="mod">
          <ac:chgData name="Paula Vázquez-Valero" userId="3a0e46d7-2099-40af-a155-aa45b68bfff3" providerId="ADAL" clId="{E1C688C4-DA0C-47F2-BD3A-B5AF29117F6B}" dt="2023-05-07T21:16:19.564" v="1872" actId="1076"/>
          <ac:spMkLst>
            <pc:docMk/>
            <pc:sldMk cId="1403851250" sldId="820"/>
            <ac:spMk id="55" creationId="{2D036267-0272-777A-9A46-0971CEE04634}"/>
          </ac:spMkLst>
        </pc:spChg>
        <pc:spChg chg="add del mod">
          <ac:chgData name="Paula Vázquez-Valero" userId="3a0e46d7-2099-40af-a155-aa45b68bfff3" providerId="ADAL" clId="{E1C688C4-DA0C-47F2-BD3A-B5AF29117F6B}" dt="2023-05-07T21:21:06.260" v="1939" actId="478"/>
          <ac:spMkLst>
            <pc:docMk/>
            <pc:sldMk cId="1403851250" sldId="820"/>
            <ac:spMk id="64" creationId="{38797EEA-3DED-77E4-B5F9-2FF98BD8F9B0}"/>
          </ac:spMkLst>
        </pc:spChg>
        <pc:spChg chg="add mod">
          <ac:chgData name="Paula Vázquez-Valero" userId="3a0e46d7-2099-40af-a155-aa45b68bfff3" providerId="ADAL" clId="{E1C688C4-DA0C-47F2-BD3A-B5AF29117F6B}" dt="2023-05-07T21:21:57.250" v="1968" actId="113"/>
          <ac:spMkLst>
            <pc:docMk/>
            <pc:sldMk cId="1403851250" sldId="820"/>
            <ac:spMk id="65" creationId="{BAA3D149-4F12-79F4-BD4E-FF4AA42F77E6}"/>
          </ac:spMkLst>
        </pc:spChg>
        <pc:spChg chg="add mod">
          <ac:chgData name="Paula Vázquez-Valero" userId="3a0e46d7-2099-40af-a155-aa45b68bfff3" providerId="ADAL" clId="{E1C688C4-DA0C-47F2-BD3A-B5AF29117F6B}" dt="2023-05-07T21:24:07.645" v="2004" actId="14100"/>
          <ac:spMkLst>
            <pc:docMk/>
            <pc:sldMk cId="1403851250" sldId="820"/>
            <ac:spMk id="67" creationId="{C146B2DB-4746-55A6-9B13-14DBA84D261B}"/>
          </ac:spMkLst>
        </pc:spChg>
        <pc:spChg chg="mod">
          <ac:chgData name="Paula Vázquez-Valero" userId="3a0e46d7-2099-40af-a155-aa45b68bfff3" providerId="ADAL" clId="{E1C688C4-DA0C-47F2-BD3A-B5AF29117F6B}" dt="2023-05-07T21:16:15.006" v="1871" actId="1076"/>
          <ac:spMkLst>
            <pc:docMk/>
            <pc:sldMk cId="1403851250" sldId="820"/>
            <ac:spMk id="79" creationId="{4FAD3E4C-584E-94D6-6761-A043E47D147F}"/>
          </ac:spMkLst>
        </pc:spChg>
        <pc:spChg chg="add del">
          <ac:chgData name="Paula Vázquez-Valero" userId="3a0e46d7-2099-40af-a155-aa45b68bfff3" providerId="ADAL" clId="{E1C688C4-DA0C-47F2-BD3A-B5AF29117F6B}" dt="2023-05-07T20:56:41.621" v="1600" actId="478"/>
          <ac:spMkLst>
            <pc:docMk/>
            <pc:sldMk cId="1403851250" sldId="820"/>
            <ac:spMk id="80" creationId="{937FE05A-A66E-A8C8-5CD4-D519CEE0AE50}"/>
          </ac:spMkLst>
        </pc:spChg>
        <pc:spChg chg="mod">
          <ac:chgData name="Paula Vázquez-Valero" userId="3a0e46d7-2099-40af-a155-aa45b68bfff3" providerId="ADAL" clId="{E1C688C4-DA0C-47F2-BD3A-B5AF29117F6B}" dt="2023-05-07T21:23:50.775" v="1983" actId="113"/>
          <ac:spMkLst>
            <pc:docMk/>
            <pc:sldMk cId="1403851250" sldId="820"/>
            <ac:spMk id="109" creationId="{BA5BB38B-43DA-47D1-9636-112EF46494C3}"/>
          </ac:spMkLst>
        </pc:spChg>
        <pc:spChg chg="del">
          <ac:chgData name="Paula Vázquez-Valero" userId="3a0e46d7-2099-40af-a155-aa45b68bfff3" providerId="ADAL" clId="{E1C688C4-DA0C-47F2-BD3A-B5AF29117F6B}" dt="2023-05-07T20:08:31.424" v="209" actId="478"/>
          <ac:spMkLst>
            <pc:docMk/>
            <pc:sldMk cId="1403851250" sldId="820"/>
            <ac:spMk id="167" creationId="{00000000-0000-0000-0000-000000000000}"/>
          </ac:spMkLst>
        </pc:spChg>
        <pc:grpChg chg="mod ord">
          <ac:chgData name="Paula Vázquez-Valero" userId="3a0e46d7-2099-40af-a155-aa45b68bfff3" providerId="ADAL" clId="{E1C688C4-DA0C-47F2-BD3A-B5AF29117F6B}" dt="2023-05-07T21:21:52.558" v="1967" actId="1076"/>
          <ac:grpSpMkLst>
            <pc:docMk/>
            <pc:sldMk cId="1403851250" sldId="820"/>
            <ac:grpSpMk id="82" creationId="{FA9DCEA5-3ED3-C147-C43F-FEB1E95D2E8A}"/>
          </ac:grpSpMkLst>
        </pc:grpChg>
        <pc:graphicFrameChg chg="mod">
          <ac:chgData name="Paula Vázquez-Valero" userId="3a0e46d7-2099-40af-a155-aa45b68bfff3" providerId="ADAL" clId="{E1C688C4-DA0C-47F2-BD3A-B5AF29117F6B}" dt="2023-05-07T20:46:25.978" v="1442" actId="1036"/>
          <ac:graphicFrameMkLst>
            <pc:docMk/>
            <pc:sldMk cId="1403851250" sldId="820"/>
            <ac:graphicFrameMk id="32" creationId="{8C99C20E-DA9B-31D3-2562-ED3FA4A682D1}"/>
          </ac:graphicFrameMkLst>
        </pc:graphicFrameChg>
        <pc:picChg chg="del mod">
          <ac:chgData name="Paula Vázquez-Valero" userId="3a0e46d7-2099-40af-a155-aa45b68bfff3" providerId="ADAL" clId="{E1C688C4-DA0C-47F2-BD3A-B5AF29117F6B}" dt="2023-05-07T21:23:11.048" v="1974" actId="478"/>
          <ac:picMkLst>
            <pc:docMk/>
            <pc:sldMk cId="1403851250" sldId="820"/>
            <ac:picMk id="5" creationId="{E7CB50CA-8E58-245B-FC6F-2C2F1376256B}"/>
          </ac:picMkLst>
        </pc:picChg>
        <pc:picChg chg="add del mod">
          <ac:chgData name="Paula Vázquez-Valero" userId="3a0e46d7-2099-40af-a155-aa45b68bfff3" providerId="ADAL" clId="{E1C688C4-DA0C-47F2-BD3A-B5AF29117F6B}" dt="2023-05-07T21:15:52.576" v="1864"/>
          <ac:picMkLst>
            <pc:docMk/>
            <pc:sldMk cId="1403851250" sldId="820"/>
            <ac:picMk id="6" creationId="{B5E0B48F-DA92-AB4A-5015-1BAC6EEADBFF}"/>
          </ac:picMkLst>
        </pc:picChg>
        <pc:picChg chg="add del mod">
          <ac:chgData name="Paula Vázquez-Valero" userId="3a0e46d7-2099-40af-a155-aa45b68bfff3" providerId="ADAL" clId="{E1C688C4-DA0C-47F2-BD3A-B5AF29117F6B}" dt="2023-05-07T21:15:52.576" v="1864"/>
          <ac:picMkLst>
            <pc:docMk/>
            <pc:sldMk cId="1403851250" sldId="820"/>
            <ac:picMk id="7" creationId="{DAFC2272-C586-CFE8-5981-AD0875489060}"/>
          </ac:picMkLst>
        </pc:picChg>
        <pc:picChg chg="add del mod">
          <ac:chgData name="Paula Vázquez-Valero" userId="3a0e46d7-2099-40af-a155-aa45b68bfff3" providerId="ADAL" clId="{E1C688C4-DA0C-47F2-BD3A-B5AF29117F6B}" dt="2023-05-07T21:15:52.576" v="1864"/>
          <ac:picMkLst>
            <pc:docMk/>
            <pc:sldMk cId="1403851250" sldId="820"/>
            <ac:picMk id="8" creationId="{AA1A122E-C0DF-DF44-6B0F-5144B71F58F1}"/>
          </ac:picMkLst>
        </pc:picChg>
        <pc:picChg chg="add del mod">
          <ac:chgData name="Paula Vázquez-Valero" userId="3a0e46d7-2099-40af-a155-aa45b68bfff3" providerId="ADAL" clId="{E1C688C4-DA0C-47F2-BD3A-B5AF29117F6B}" dt="2023-05-07T21:15:52.576" v="1864"/>
          <ac:picMkLst>
            <pc:docMk/>
            <pc:sldMk cId="1403851250" sldId="820"/>
            <ac:picMk id="9" creationId="{27B0F50D-E79D-476E-6336-6D2B2913DD37}"/>
          </ac:picMkLst>
        </pc:picChg>
        <pc:picChg chg="add del mod">
          <ac:chgData name="Paula Vázquez-Valero" userId="3a0e46d7-2099-40af-a155-aa45b68bfff3" providerId="ADAL" clId="{E1C688C4-DA0C-47F2-BD3A-B5AF29117F6B}" dt="2023-05-07T21:15:52.576" v="1864"/>
          <ac:picMkLst>
            <pc:docMk/>
            <pc:sldMk cId="1403851250" sldId="820"/>
            <ac:picMk id="10" creationId="{BCC6FA3D-BDDF-8E3B-4978-B8A99BB4C52A}"/>
          </ac:picMkLst>
        </pc:picChg>
        <pc:picChg chg="add del mod">
          <ac:chgData name="Paula Vázquez-Valero" userId="3a0e46d7-2099-40af-a155-aa45b68bfff3" providerId="ADAL" clId="{E1C688C4-DA0C-47F2-BD3A-B5AF29117F6B}" dt="2023-05-07T21:15:52.576" v="1864"/>
          <ac:picMkLst>
            <pc:docMk/>
            <pc:sldMk cId="1403851250" sldId="820"/>
            <ac:picMk id="11" creationId="{6C92EBEF-89F2-442E-EAA1-71303764777A}"/>
          </ac:picMkLst>
        </pc:picChg>
        <pc:picChg chg="add del mod">
          <ac:chgData name="Paula Vázquez-Valero" userId="3a0e46d7-2099-40af-a155-aa45b68bfff3" providerId="ADAL" clId="{E1C688C4-DA0C-47F2-BD3A-B5AF29117F6B}" dt="2023-05-07T21:15:52.576" v="1864"/>
          <ac:picMkLst>
            <pc:docMk/>
            <pc:sldMk cId="1403851250" sldId="820"/>
            <ac:picMk id="12" creationId="{89376417-90D8-5A74-7905-1FFDCBCD6E09}"/>
          </ac:picMkLst>
        </pc:picChg>
        <pc:picChg chg="add del mod">
          <ac:chgData name="Paula Vázquez-Valero" userId="3a0e46d7-2099-40af-a155-aa45b68bfff3" providerId="ADAL" clId="{E1C688C4-DA0C-47F2-BD3A-B5AF29117F6B}" dt="2023-05-07T21:15:52.576" v="1864"/>
          <ac:picMkLst>
            <pc:docMk/>
            <pc:sldMk cId="1403851250" sldId="820"/>
            <ac:picMk id="13" creationId="{3314D14C-C8F6-6208-AACD-F94339CA52CA}"/>
          </ac:picMkLst>
        </pc:picChg>
        <pc:picChg chg="add del mod">
          <ac:chgData name="Paula Vázquez-Valero" userId="3a0e46d7-2099-40af-a155-aa45b68bfff3" providerId="ADAL" clId="{E1C688C4-DA0C-47F2-BD3A-B5AF29117F6B}" dt="2023-05-07T21:15:52.576" v="1864"/>
          <ac:picMkLst>
            <pc:docMk/>
            <pc:sldMk cId="1403851250" sldId="820"/>
            <ac:picMk id="14" creationId="{3104A923-ED6C-3B25-D2F4-2DA48C673296}"/>
          </ac:picMkLst>
        </pc:picChg>
        <pc:picChg chg="add del mod">
          <ac:chgData name="Paula Vázquez-Valero" userId="3a0e46d7-2099-40af-a155-aa45b68bfff3" providerId="ADAL" clId="{E1C688C4-DA0C-47F2-BD3A-B5AF29117F6B}" dt="2023-05-07T21:15:52.576" v="1864"/>
          <ac:picMkLst>
            <pc:docMk/>
            <pc:sldMk cId="1403851250" sldId="820"/>
            <ac:picMk id="15" creationId="{B5EE446E-AFD6-5520-C782-B2603E583BD7}"/>
          </ac:picMkLst>
        </pc:picChg>
        <pc:picChg chg="add del mod">
          <ac:chgData name="Paula Vázquez-Valero" userId="3a0e46d7-2099-40af-a155-aa45b68bfff3" providerId="ADAL" clId="{E1C688C4-DA0C-47F2-BD3A-B5AF29117F6B}" dt="2023-05-07T21:15:52.576" v="1864"/>
          <ac:picMkLst>
            <pc:docMk/>
            <pc:sldMk cId="1403851250" sldId="820"/>
            <ac:picMk id="16" creationId="{98DCDD2F-9B36-E2C7-3D5E-DA8524D7A62F}"/>
          </ac:picMkLst>
        </pc:picChg>
        <pc:picChg chg="add del mod">
          <ac:chgData name="Paula Vázquez-Valero" userId="3a0e46d7-2099-40af-a155-aa45b68bfff3" providerId="ADAL" clId="{E1C688C4-DA0C-47F2-BD3A-B5AF29117F6B}" dt="2023-05-07T21:15:52.576" v="1864"/>
          <ac:picMkLst>
            <pc:docMk/>
            <pc:sldMk cId="1403851250" sldId="820"/>
            <ac:picMk id="17" creationId="{A5E5CA5C-EA46-C12F-381F-22A95D007C4A}"/>
          </ac:picMkLst>
        </pc:picChg>
        <pc:picChg chg="add del mod">
          <ac:chgData name="Paula Vázquez-Valero" userId="3a0e46d7-2099-40af-a155-aa45b68bfff3" providerId="ADAL" clId="{E1C688C4-DA0C-47F2-BD3A-B5AF29117F6B}" dt="2023-05-07T21:15:52.576" v="1864"/>
          <ac:picMkLst>
            <pc:docMk/>
            <pc:sldMk cId="1403851250" sldId="820"/>
            <ac:picMk id="18" creationId="{93C90622-8FC0-DAF3-CC01-F247EF2DACE1}"/>
          </ac:picMkLst>
        </pc:picChg>
        <pc:picChg chg="add del mod">
          <ac:chgData name="Paula Vázquez-Valero" userId="3a0e46d7-2099-40af-a155-aa45b68bfff3" providerId="ADAL" clId="{E1C688C4-DA0C-47F2-BD3A-B5AF29117F6B}" dt="2023-05-07T21:15:52.576" v="1864"/>
          <ac:picMkLst>
            <pc:docMk/>
            <pc:sldMk cId="1403851250" sldId="820"/>
            <ac:picMk id="19" creationId="{0426E6C1-0231-43D0-A027-70517D5E3AE8}"/>
          </ac:picMkLst>
        </pc:picChg>
        <pc:picChg chg="add del mod">
          <ac:chgData name="Paula Vázquez-Valero" userId="3a0e46d7-2099-40af-a155-aa45b68bfff3" providerId="ADAL" clId="{E1C688C4-DA0C-47F2-BD3A-B5AF29117F6B}" dt="2023-05-07T21:15:52.576" v="1864"/>
          <ac:picMkLst>
            <pc:docMk/>
            <pc:sldMk cId="1403851250" sldId="820"/>
            <ac:picMk id="20" creationId="{739490E8-DA7A-D67F-4165-2D74884962CF}"/>
          </ac:picMkLst>
        </pc:picChg>
        <pc:picChg chg="add del mod">
          <ac:chgData name="Paula Vázquez-Valero" userId="3a0e46d7-2099-40af-a155-aa45b68bfff3" providerId="ADAL" clId="{E1C688C4-DA0C-47F2-BD3A-B5AF29117F6B}" dt="2023-05-07T21:15:56.162" v="1866"/>
          <ac:picMkLst>
            <pc:docMk/>
            <pc:sldMk cId="1403851250" sldId="820"/>
            <ac:picMk id="21" creationId="{82AAD310-0657-13AE-D1C9-FF8871D0C2FD}"/>
          </ac:picMkLst>
        </pc:picChg>
        <pc:picChg chg="add del mod">
          <ac:chgData name="Paula Vázquez-Valero" userId="3a0e46d7-2099-40af-a155-aa45b68bfff3" providerId="ADAL" clId="{E1C688C4-DA0C-47F2-BD3A-B5AF29117F6B}" dt="2023-05-07T21:15:56.162" v="1866"/>
          <ac:picMkLst>
            <pc:docMk/>
            <pc:sldMk cId="1403851250" sldId="820"/>
            <ac:picMk id="22" creationId="{801D38B8-23FF-F786-D64E-7FF87A258A2A}"/>
          </ac:picMkLst>
        </pc:picChg>
        <pc:picChg chg="add del mod">
          <ac:chgData name="Paula Vázquez-Valero" userId="3a0e46d7-2099-40af-a155-aa45b68bfff3" providerId="ADAL" clId="{E1C688C4-DA0C-47F2-BD3A-B5AF29117F6B}" dt="2023-05-07T21:15:56.162" v="1866"/>
          <ac:picMkLst>
            <pc:docMk/>
            <pc:sldMk cId="1403851250" sldId="820"/>
            <ac:picMk id="23" creationId="{7FEE748A-C6D3-6B4A-1E48-DAC6CB4FFD8D}"/>
          </ac:picMkLst>
        </pc:picChg>
        <pc:picChg chg="add del mod">
          <ac:chgData name="Paula Vázquez-Valero" userId="3a0e46d7-2099-40af-a155-aa45b68bfff3" providerId="ADAL" clId="{E1C688C4-DA0C-47F2-BD3A-B5AF29117F6B}" dt="2023-05-07T21:15:56.162" v="1866"/>
          <ac:picMkLst>
            <pc:docMk/>
            <pc:sldMk cId="1403851250" sldId="820"/>
            <ac:picMk id="24" creationId="{496FD4C2-89BA-4FEB-6850-6768DDD67F86}"/>
          </ac:picMkLst>
        </pc:picChg>
        <pc:picChg chg="add del mod">
          <ac:chgData name="Paula Vázquez-Valero" userId="3a0e46d7-2099-40af-a155-aa45b68bfff3" providerId="ADAL" clId="{E1C688C4-DA0C-47F2-BD3A-B5AF29117F6B}" dt="2023-05-07T21:15:56.162" v="1866"/>
          <ac:picMkLst>
            <pc:docMk/>
            <pc:sldMk cId="1403851250" sldId="820"/>
            <ac:picMk id="25" creationId="{35047C06-2322-5F13-B6B9-09957CA0C055}"/>
          </ac:picMkLst>
        </pc:picChg>
        <pc:picChg chg="add del mod">
          <ac:chgData name="Paula Vázquez-Valero" userId="3a0e46d7-2099-40af-a155-aa45b68bfff3" providerId="ADAL" clId="{E1C688C4-DA0C-47F2-BD3A-B5AF29117F6B}" dt="2023-05-07T21:15:56.162" v="1866"/>
          <ac:picMkLst>
            <pc:docMk/>
            <pc:sldMk cId="1403851250" sldId="820"/>
            <ac:picMk id="26" creationId="{F577C50A-0597-909C-A7DD-27CB8034FAF0}"/>
          </ac:picMkLst>
        </pc:picChg>
        <pc:picChg chg="add del mod">
          <ac:chgData name="Paula Vázquez-Valero" userId="3a0e46d7-2099-40af-a155-aa45b68bfff3" providerId="ADAL" clId="{E1C688C4-DA0C-47F2-BD3A-B5AF29117F6B}" dt="2023-05-07T21:15:56.162" v="1866"/>
          <ac:picMkLst>
            <pc:docMk/>
            <pc:sldMk cId="1403851250" sldId="820"/>
            <ac:picMk id="27" creationId="{C9564F38-969C-A105-1000-4B7EB284E584}"/>
          </ac:picMkLst>
        </pc:picChg>
        <pc:picChg chg="add del mod">
          <ac:chgData name="Paula Vázquez-Valero" userId="3a0e46d7-2099-40af-a155-aa45b68bfff3" providerId="ADAL" clId="{E1C688C4-DA0C-47F2-BD3A-B5AF29117F6B}" dt="2023-05-07T21:15:56.162" v="1866"/>
          <ac:picMkLst>
            <pc:docMk/>
            <pc:sldMk cId="1403851250" sldId="820"/>
            <ac:picMk id="28" creationId="{F9978002-C90D-9DCB-03A4-CD6DB9541168}"/>
          </ac:picMkLst>
        </pc:picChg>
        <pc:picChg chg="add del mod">
          <ac:chgData name="Paula Vázquez-Valero" userId="3a0e46d7-2099-40af-a155-aa45b68bfff3" providerId="ADAL" clId="{E1C688C4-DA0C-47F2-BD3A-B5AF29117F6B}" dt="2023-05-07T21:15:56.162" v="1866"/>
          <ac:picMkLst>
            <pc:docMk/>
            <pc:sldMk cId="1403851250" sldId="820"/>
            <ac:picMk id="29" creationId="{72371E28-A8B3-DC9D-8555-B2A57D6E6018}"/>
          </ac:picMkLst>
        </pc:picChg>
        <pc:picChg chg="add del mod">
          <ac:chgData name="Paula Vázquez-Valero" userId="3a0e46d7-2099-40af-a155-aa45b68bfff3" providerId="ADAL" clId="{E1C688C4-DA0C-47F2-BD3A-B5AF29117F6B}" dt="2023-05-07T21:15:56.162" v="1866"/>
          <ac:picMkLst>
            <pc:docMk/>
            <pc:sldMk cId="1403851250" sldId="820"/>
            <ac:picMk id="33" creationId="{A524EB59-7C9C-A9D1-9B59-D414BAAC108D}"/>
          </ac:picMkLst>
        </pc:picChg>
        <pc:picChg chg="add del mod">
          <ac:chgData name="Paula Vázquez-Valero" userId="3a0e46d7-2099-40af-a155-aa45b68bfff3" providerId="ADAL" clId="{E1C688C4-DA0C-47F2-BD3A-B5AF29117F6B}" dt="2023-05-07T21:15:56.162" v="1866"/>
          <ac:picMkLst>
            <pc:docMk/>
            <pc:sldMk cId="1403851250" sldId="820"/>
            <ac:picMk id="34" creationId="{F8569CA5-8C93-E5D1-468D-52DB93CE54A3}"/>
          </ac:picMkLst>
        </pc:picChg>
        <pc:picChg chg="add del mod">
          <ac:chgData name="Paula Vázquez-Valero" userId="3a0e46d7-2099-40af-a155-aa45b68bfff3" providerId="ADAL" clId="{E1C688C4-DA0C-47F2-BD3A-B5AF29117F6B}" dt="2023-05-07T21:15:56.162" v="1866"/>
          <ac:picMkLst>
            <pc:docMk/>
            <pc:sldMk cId="1403851250" sldId="820"/>
            <ac:picMk id="37" creationId="{3E11CE08-9D5A-7CC4-907D-5E169581901E}"/>
          </ac:picMkLst>
        </pc:picChg>
        <pc:picChg chg="add del mod">
          <ac:chgData name="Paula Vázquez-Valero" userId="3a0e46d7-2099-40af-a155-aa45b68bfff3" providerId="ADAL" clId="{E1C688C4-DA0C-47F2-BD3A-B5AF29117F6B}" dt="2023-05-07T21:15:56.162" v="1866"/>
          <ac:picMkLst>
            <pc:docMk/>
            <pc:sldMk cId="1403851250" sldId="820"/>
            <ac:picMk id="38" creationId="{41894DDA-6CB0-C271-E5AC-0DFCA86486BB}"/>
          </ac:picMkLst>
        </pc:picChg>
        <pc:picChg chg="add del mod">
          <ac:chgData name="Paula Vázquez-Valero" userId="3a0e46d7-2099-40af-a155-aa45b68bfff3" providerId="ADAL" clId="{E1C688C4-DA0C-47F2-BD3A-B5AF29117F6B}" dt="2023-05-07T21:15:56.162" v="1866"/>
          <ac:picMkLst>
            <pc:docMk/>
            <pc:sldMk cId="1403851250" sldId="820"/>
            <ac:picMk id="39" creationId="{91227B74-D2B3-87D7-C22C-C478DEFE09E5}"/>
          </ac:picMkLst>
        </pc:picChg>
        <pc:picChg chg="add del mod">
          <ac:chgData name="Paula Vázquez-Valero" userId="3a0e46d7-2099-40af-a155-aa45b68bfff3" providerId="ADAL" clId="{E1C688C4-DA0C-47F2-BD3A-B5AF29117F6B}" dt="2023-05-07T21:15:56.162" v="1866"/>
          <ac:picMkLst>
            <pc:docMk/>
            <pc:sldMk cId="1403851250" sldId="820"/>
            <ac:picMk id="40" creationId="{D7BEEE2C-E949-AEAF-553F-D85FF4D9122F}"/>
          </ac:picMkLst>
        </pc:picChg>
        <pc:picChg chg="add mod">
          <ac:chgData name="Paula Vázquez-Valero" userId="3a0e46d7-2099-40af-a155-aa45b68bfff3" providerId="ADAL" clId="{E1C688C4-DA0C-47F2-BD3A-B5AF29117F6B}" dt="2023-05-07T21:15:58.911" v="1868"/>
          <ac:picMkLst>
            <pc:docMk/>
            <pc:sldMk cId="1403851250" sldId="820"/>
            <ac:picMk id="41" creationId="{3FBC9BDB-8B31-EFCA-0280-29FC9DC7F148}"/>
          </ac:picMkLst>
        </pc:picChg>
        <pc:picChg chg="add mod">
          <ac:chgData name="Paula Vázquez-Valero" userId="3a0e46d7-2099-40af-a155-aa45b68bfff3" providerId="ADAL" clId="{E1C688C4-DA0C-47F2-BD3A-B5AF29117F6B}" dt="2023-05-07T21:15:58.911" v="1868"/>
          <ac:picMkLst>
            <pc:docMk/>
            <pc:sldMk cId="1403851250" sldId="820"/>
            <ac:picMk id="42" creationId="{FDFD223C-7C65-3F5F-1CB3-B56749B1FF22}"/>
          </ac:picMkLst>
        </pc:picChg>
        <pc:picChg chg="add mod">
          <ac:chgData name="Paula Vázquez-Valero" userId="3a0e46d7-2099-40af-a155-aa45b68bfff3" providerId="ADAL" clId="{E1C688C4-DA0C-47F2-BD3A-B5AF29117F6B}" dt="2023-05-07T21:15:58.911" v="1868"/>
          <ac:picMkLst>
            <pc:docMk/>
            <pc:sldMk cId="1403851250" sldId="820"/>
            <ac:picMk id="43" creationId="{E6925650-DA7F-3435-243F-08BE122BFB92}"/>
          </ac:picMkLst>
        </pc:picChg>
        <pc:picChg chg="add mod">
          <ac:chgData name="Paula Vázquez-Valero" userId="3a0e46d7-2099-40af-a155-aa45b68bfff3" providerId="ADAL" clId="{E1C688C4-DA0C-47F2-BD3A-B5AF29117F6B}" dt="2023-05-07T21:15:58.911" v="1868"/>
          <ac:picMkLst>
            <pc:docMk/>
            <pc:sldMk cId="1403851250" sldId="820"/>
            <ac:picMk id="44" creationId="{C553F83F-7EB6-1C46-2883-35457B062E1F}"/>
          </ac:picMkLst>
        </pc:picChg>
        <pc:picChg chg="add mod">
          <ac:chgData name="Paula Vázquez-Valero" userId="3a0e46d7-2099-40af-a155-aa45b68bfff3" providerId="ADAL" clId="{E1C688C4-DA0C-47F2-BD3A-B5AF29117F6B}" dt="2023-05-07T21:15:58.911" v="1868"/>
          <ac:picMkLst>
            <pc:docMk/>
            <pc:sldMk cId="1403851250" sldId="820"/>
            <ac:picMk id="45" creationId="{A8875DB7-4417-4BD7-FA46-3594FDE67271}"/>
          </ac:picMkLst>
        </pc:picChg>
        <pc:picChg chg="add mod">
          <ac:chgData name="Paula Vázquez-Valero" userId="3a0e46d7-2099-40af-a155-aa45b68bfff3" providerId="ADAL" clId="{E1C688C4-DA0C-47F2-BD3A-B5AF29117F6B}" dt="2023-05-07T21:15:58.911" v="1868"/>
          <ac:picMkLst>
            <pc:docMk/>
            <pc:sldMk cId="1403851250" sldId="820"/>
            <ac:picMk id="46" creationId="{43C23B13-F6B0-EE7F-AF39-378E55FF8137}"/>
          </ac:picMkLst>
        </pc:picChg>
        <pc:picChg chg="add mod">
          <ac:chgData name="Paula Vázquez-Valero" userId="3a0e46d7-2099-40af-a155-aa45b68bfff3" providerId="ADAL" clId="{E1C688C4-DA0C-47F2-BD3A-B5AF29117F6B}" dt="2023-05-07T21:15:58.911" v="1868"/>
          <ac:picMkLst>
            <pc:docMk/>
            <pc:sldMk cId="1403851250" sldId="820"/>
            <ac:picMk id="47" creationId="{6632BC7C-1B69-8A93-B28D-6CB4B4B5530F}"/>
          </ac:picMkLst>
        </pc:picChg>
        <pc:picChg chg="add mod">
          <ac:chgData name="Paula Vázquez-Valero" userId="3a0e46d7-2099-40af-a155-aa45b68bfff3" providerId="ADAL" clId="{E1C688C4-DA0C-47F2-BD3A-B5AF29117F6B}" dt="2023-05-07T21:15:58.911" v="1868"/>
          <ac:picMkLst>
            <pc:docMk/>
            <pc:sldMk cId="1403851250" sldId="820"/>
            <ac:picMk id="48" creationId="{8962C971-C927-7333-43C1-D2E3CFFA77FA}"/>
          </ac:picMkLst>
        </pc:picChg>
        <pc:picChg chg="add mod">
          <ac:chgData name="Paula Vázquez-Valero" userId="3a0e46d7-2099-40af-a155-aa45b68bfff3" providerId="ADAL" clId="{E1C688C4-DA0C-47F2-BD3A-B5AF29117F6B}" dt="2023-05-07T21:15:58.911" v="1868"/>
          <ac:picMkLst>
            <pc:docMk/>
            <pc:sldMk cId="1403851250" sldId="820"/>
            <ac:picMk id="49" creationId="{8F20DEEC-94B3-B24A-0B7D-A1B7E625166C}"/>
          </ac:picMkLst>
        </pc:picChg>
        <pc:picChg chg="add mod">
          <ac:chgData name="Paula Vázquez-Valero" userId="3a0e46d7-2099-40af-a155-aa45b68bfff3" providerId="ADAL" clId="{E1C688C4-DA0C-47F2-BD3A-B5AF29117F6B}" dt="2023-05-07T21:15:58.911" v="1868"/>
          <ac:picMkLst>
            <pc:docMk/>
            <pc:sldMk cId="1403851250" sldId="820"/>
            <ac:picMk id="50" creationId="{64754126-A72D-6DA4-B7DB-B4E64CB3BCFA}"/>
          </ac:picMkLst>
        </pc:picChg>
        <pc:picChg chg="add mod">
          <ac:chgData name="Paula Vázquez-Valero" userId="3a0e46d7-2099-40af-a155-aa45b68bfff3" providerId="ADAL" clId="{E1C688C4-DA0C-47F2-BD3A-B5AF29117F6B}" dt="2023-05-07T21:15:58.911" v="1868"/>
          <ac:picMkLst>
            <pc:docMk/>
            <pc:sldMk cId="1403851250" sldId="820"/>
            <ac:picMk id="51" creationId="{455F4E92-5950-5F23-E68F-4FF578266D3C}"/>
          </ac:picMkLst>
        </pc:picChg>
        <pc:picChg chg="add mod">
          <ac:chgData name="Paula Vázquez-Valero" userId="3a0e46d7-2099-40af-a155-aa45b68bfff3" providerId="ADAL" clId="{E1C688C4-DA0C-47F2-BD3A-B5AF29117F6B}" dt="2023-05-07T21:15:58.911" v="1868"/>
          <ac:picMkLst>
            <pc:docMk/>
            <pc:sldMk cId="1403851250" sldId="820"/>
            <ac:picMk id="52" creationId="{4F9F375F-4C4D-3E04-52A0-A158F3B9B8CB}"/>
          </ac:picMkLst>
        </pc:picChg>
        <pc:picChg chg="add mod">
          <ac:chgData name="Paula Vázquez-Valero" userId="3a0e46d7-2099-40af-a155-aa45b68bfff3" providerId="ADAL" clId="{E1C688C4-DA0C-47F2-BD3A-B5AF29117F6B}" dt="2023-05-07T21:15:58.911" v="1868"/>
          <ac:picMkLst>
            <pc:docMk/>
            <pc:sldMk cId="1403851250" sldId="820"/>
            <ac:picMk id="54" creationId="{A120269F-27AD-65D5-DBDB-329E17E21090}"/>
          </ac:picMkLst>
        </pc:picChg>
        <pc:picChg chg="add mod">
          <ac:chgData name="Paula Vázquez-Valero" userId="3a0e46d7-2099-40af-a155-aa45b68bfff3" providerId="ADAL" clId="{E1C688C4-DA0C-47F2-BD3A-B5AF29117F6B}" dt="2023-05-07T21:15:58.911" v="1868"/>
          <ac:picMkLst>
            <pc:docMk/>
            <pc:sldMk cId="1403851250" sldId="820"/>
            <ac:picMk id="56" creationId="{AABD048B-49D2-D06D-61E6-24B175741C4F}"/>
          </ac:picMkLst>
        </pc:picChg>
        <pc:picChg chg="del">
          <ac:chgData name="Paula Vázquez-Valero" userId="3a0e46d7-2099-40af-a155-aa45b68bfff3" providerId="ADAL" clId="{E1C688C4-DA0C-47F2-BD3A-B5AF29117F6B}" dt="2023-05-07T20:46:12.966" v="1428" actId="478"/>
          <ac:picMkLst>
            <pc:docMk/>
            <pc:sldMk cId="1403851250" sldId="820"/>
            <ac:picMk id="57" creationId="{ED3C7E0B-1807-D447-CC1F-F36334076486}"/>
          </ac:picMkLst>
        </pc:picChg>
        <pc:picChg chg="del mod">
          <ac:chgData name="Paula Vázquez-Valero" userId="3a0e46d7-2099-40af-a155-aa45b68bfff3" providerId="ADAL" clId="{E1C688C4-DA0C-47F2-BD3A-B5AF29117F6B}" dt="2023-05-07T20:46:12.966" v="1428" actId="478"/>
          <ac:picMkLst>
            <pc:docMk/>
            <pc:sldMk cId="1403851250" sldId="820"/>
            <ac:picMk id="58" creationId="{D0583B52-C253-B0C4-7C49-6FF2CEE4F7A4}"/>
          </ac:picMkLst>
        </pc:picChg>
        <pc:picChg chg="del mod">
          <ac:chgData name="Paula Vázquez-Valero" userId="3a0e46d7-2099-40af-a155-aa45b68bfff3" providerId="ADAL" clId="{E1C688C4-DA0C-47F2-BD3A-B5AF29117F6B}" dt="2023-05-07T20:46:12.966" v="1428" actId="478"/>
          <ac:picMkLst>
            <pc:docMk/>
            <pc:sldMk cId="1403851250" sldId="820"/>
            <ac:picMk id="59" creationId="{ACF2E02F-7115-D233-DBA0-574DAFA603FE}"/>
          </ac:picMkLst>
        </pc:picChg>
        <pc:picChg chg="del">
          <ac:chgData name="Paula Vázquez-Valero" userId="3a0e46d7-2099-40af-a155-aa45b68bfff3" providerId="ADAL" clId="{E1C688C4-DA0C-47F2-BD3A-B5AF29117F6B}" dt="2023-05-07T20:46:12.966" v="1428" actId="478"/>
          <ac:picMkLst>
            <pc:docMk/>
            <pc:sldMk cId="1403851250" sldId="820"/>
            <ac:picMk id="60" creationId="{49DFF60D-2B1F-D7F5-F8C3-D27FCC67C9E3}"/>
          </ac:picMkLst>
        </pc:picChg>
        <pc:picChg chg="del">
          <ac:chgData name="Paula Vázquez-Valero" userId="3a0e46d7-2099-40af-a155-aa45b68bfff3" providerId="ADAL" clId="{E1C688C4-DA0C-47F2-BD3A-B5AF29117F6B}" dt="2023-05-07T20:46:12.966" v="1428" actId="478"/>
          <ac:picMkLst>
            <pc:docMk/>
            <pc:sldMk cId="1403851250" sldId="820"/>
            <ac:picMk id="61" creationId="{7AAEF938-EF5D-B83E-6693-4F54A0765914}"/>
          </ac:picMkLst>
        </pc:picChg>
        <pc:picChg chg="add mod">
          <ac:chgData name="Paula Vázquez-Valero" userId="3a0e46d7-2099-40af-a155-aa45b68bfff3" providerId="ADAL" clId="{E1C688C4-DA0C-47F2-BD3A-B5AF29117F6B}" dt="2023-05-07T21:15:58.911" v="1868"/>
          <ac:picMkLst>
            <pc:docMk/>
            <pc:sldMk cId="1403851250" sldId="820"/>
            <ac:picMk id="62" creationId="{C34FD654-6F1F-5E07-2D75-CE7B8B1C9474}"/>
          </ac:picMkLst>
        </pc:picChg>
        <pc:picChg chg="del">
          <ac:chgData name="Paula Vázquez-Valero" userId="3a0e46d7-2099-40af-a155-aa45b68bfff3" providerId="ADAL" clId="{E1C688C4-DA0C-47F2-BD3A-B5AF29117F6B}" dt="2023-05-07T20:46:12.966" v="1428" actId="478"/>
          <ac:picMkLst>
            <pc:docMk/>
            <pc:sldMk cId="1403851250" sldId="820"/>
            <ac:picMk id="63" creationId="{527ECB09-8800-FDC4-8A46-DBF212F57E16}"/>
          </ac:picMkLst>
        </pc:picChg>
        <pc:picChg chg="add mod">
          <ac:chgData name="Paula Vázquez-Valero" userId="3a0e46d7-2099-40af-a155-aa45b68bfff3" providerId="ADAL" clId="{E1C688C4-DA0C-47F2-BD3A-B5AF29117F6B}" dt="2023-05-07T21:23:01.386" v="1972" actId="14100"/>
          <ac:picMkLst>
            <pc:docMk/>
            <pc:sldMk cId="1403851250" sldId="820"/>
            <ac:picMk id="66" creationId="{20EF57E1-69D1-01B1-E089-52119618E90E}"/>
          </ac:picMkLst>
        </pc:picChg>
        <pc:picChg chg="del">
          <ac:chgData name="Paula Vázquez-Valero" userId="3a0e46d7-2099-40af-a155-aa45b68bfff3" providerId="ADAL" clId="{E1C688C4-DA0C-47F2-BD3A-B5AF29117F6B}" dt="2023-05-07T20:46:12.966" v="1428" actId="478"/>
          <ac:picMkLst>
            <pc:docMk/>
            <pc:sldMk cId="1403851250" sldId="820"/>
            <ac:picMk id="68" creationId="{B7A80E1B-1659-8B11-20BD-C0768467FBA1}"/>
          </ac:picMkLst>
        </pc:picChg>
        <pc:picChg chg="del">
          <ac:chgData name="Paula Vázquez-Valero" userId="3a0e46d7-2099-40af-a155-aa45b68bfff3" providerId="ADAL" clId="{E1C688C4-DA0C-47F2-BD3A-B5AF29117F6B}" dt="2023-05-07T20:46:12.966" v="1428" actId="478"/>
          <ac:picMkLst>
            <pc:docMk/>
            <pc:sldMk cId="1403851250" sldId="820"/>
            <ac:picMk id="69" creationId="{40F71F9A-CF67-5639-593B-7BA9B085A947}"/>
          </ac:picMkLst>
        </pc:picChg>
        <pc:picChg chg="del">
          <ac:chgData name="Paula Vázquez-Valero" userId="3a0e46d7-2099-40af-a155-aa45b68bfff3" providerId="ADAL" clId="{E1C688C4-DA0C-47F2-BD3A-B5AF29117F6B}" dt="2023-05-07T20:46:12.966" v="1428" actId="478"/>
          <ac:picMkLst>
            <pc:docMk/>
            <pc:sldMk cId="1403851250" sldId="820"/>
            <ac:picMk id="70" creationId="{0AC6A224-3992-806D-7A3C-617D989F5BC6}"/>
          </ac:picMkLst>
        </pc:picChg>
        <pc:picChg chg="del">
          <ac:chgData name="Paula Vázquez-Valero" userId="3a0e46d7-2099-40af-a155-aa45b68bfff3" providerId="ADAL" clId="{E1C688C4-DA0C-47F2-BD3A-B5AF29117F6B}" dt="2023-05-07T20:46:12.966" v="1428" actId="478"/>
          <ac:picMkLst>
            <pc:docMk/>
            <pc:sldMk cId="1403851250" sldId="820"/>
            <ac:picMk id="71" creationId="{C0442104-9CFD-81A8-A8CB-75148C010CEE}"/>
          </ac:picMkLst>
        </pc:picChg>
        <pc:picChg chg="mod">
          <ac:chgData name="Paula Vázquez-Valero" userId="3a0e46d7-2099-40af-a155-aa45b68bfff3" providerId="ADAL" clId="{E1C688C4-DA0C-47F2-BD3A-B5AF29117F6B}" dt="2023-05-07T21:15:57.994" v="1867" actId="1076"/>
          <ac:picMkLst>
            <pc:docMk/>
            <pc:sldMk cId="1403851250" sldId="820"/>
            <ac:picMk id="72" creationId="{BED9DD0F-BD2B-7DD2-86B6-66E774993040}"/>
          </ac:picMkLst>
        </pc:picChg>
        <pc:picChg chg="add mod">
          <ac:chgData name="Paula Vázquez-Valero" userId="3a0e46d7-2099-40af-a155-aa45b68bfff3" providerId="ADAL" clId="{E1C688C4-DA0C-47F2-BD3A-B5AF29117F6B}" dt="2023-05-07T21:24:11.843" v="2005" actId="1076"/>
          <ac:picMkLst>
            <pc:docMk/>
            <pc:sldMk cId="1403851250" sldId="820"/>
            <ac:picMk id="73" creationId="{91956E56-355F-D34A-C56F-E43F4C3A19BC}"/>
          </ac:picMkLst>
        </pc:picChg>
        <pc:picChg chg="del">
          <ac:chgData name="Paula Vázquez-Valero" userId="3a0e46d7-2099-40af-a155-aa45b68bfff3" providerId="ADAL" clId="{E1C688C4-DA0C-47F2-BD3A-B5AF29117F6B}" dt="2023-05-07T20:46:12.966" v="1428" actId="478"/>
          <ac:picMkLst>
            <pc:docMk/>
            <pc:sldMk cId="1403851250" sldId="820"/>
            <ac:picMk id="74" creationId="{C0ABBCA1-BC50-2538-604A-DEAADAE085B1}"/>
          </ac:picMkLst>
        </pc:picChg>
        <pc:picChg chg="del">
          <ac:chgData name="Paula Vázquez-Valero" userId="3a0e46d7-2099-40af-a155-aa45b68bfff3" providerId="ADAL" clId="{E1C688C4-DA0C-47F2-BD3A-B5AF29117F6B}" dt="2023-05-07T20:46:12.966" v="1428" actId="478"/>
          <ac:picMkLst>
            <pc:docMk/>
            <pc:sldMk cId="1403851250" sldId="820"/>
            <ac:picMk id="75" creationId="{17646398-11EE-9E89-3A91-BF5EC25F2D86}"/>
          </ac:picMkLst>
        </pc:picChg>
        <pc:picChg chg="del">
          <ac:chgData name="Paula Vázquez-Valero" userId="3a0e46d7-2099-40af-a155-aa45b68bfff3" providerId="ADAL" clId="{E1C688C4-DA0C-47F2-BD3A-B5AF29117F6B}" dt="2023-05-07T20:46:12.966" v="1428" actId="478"/>
          <ac:picMkLst>
            <pc:docMk/>
            <pc:sldMk cId="1403851250" sldId="820"/>
            <ac:picMk id="76" creationId="{C3FADCFF-9783-DE9E-ECDC-32DC306EF127}"/>
          </ac:picMkLst>
        </pc:picChg>
        <pc:picChg chg="del">
          <ac:chgData name="Paula Vázquez-Valero" userId="3a0e46d7-2099-40af-a155-aa45b68bfff3" providerId="ADAL" clId="{E1C688C4-DA0C-47F2-BD3A-B5AF29117F6B}" dt="2023-05-07T20:46:12.966" v="1428" actId="478"/>
          <ac:picMkLst>
            <pc:docMk/>
            <pc:sldMk cId="1403851250" sldId="820"/>
            <ac:picMk id="77" creationId="{12273F6C-FFA3-86C9-0F12-40FD3BFB2C0D}"/>
          </ac:picMkLst>
        </pc:picChg>
        <pc:picChg chg="del">
          <ac:chgData name="Paula Vázquez-Valero" userId="3a0e46d7-2099-40af-a155-aa45b68bfff3" providerId="ADAL" clId="{E1C688C4-DA0C-47F2-BD3A-B5AF29117F6B}" dt="2023-05-07T20:46:12.966" v="1428" actId="478"/>
          <ac:picMkLst>
            <pc:docMk/>
            <pc:sldMk cId="1403851250" sldId="820"/>
            <ac:picMk id="78" creationId="{916FB5A6-6C8B-2584-9BFE-627695F373F2}"/>
          </ac:picMkLst>
        </pc:picChg>
        <pc:picChg chg="del mod">
          <ac:chgData name="Paula Vázquez-Valero" userId="3a0e46d7-2099-40af-a155-aa45b68bfff3" providerId="ADAL" clId="{E1C688C4-DA0C-47F2-BD3A-B5AF29117F6B}" dt="2023-05-07T21:23:03.059" v="1973" actId="478"/>
          <ac:picMkLst>
            <pc:docMk/>
            <pc:sldMk cId="1403851250" sldId="820"/>
            <ac:picMk id="81" creationId="{A80F8BE2-FE73-4399-62CC-CF2B3851C70A}"/>
          </ac:picMkLst>
        </pc:picChg>
        <pc:picChg chg="add del mod">
          <ac:chgData name="Paula Vázquez-Valero" userId="3a0e46d7-2099-40af-a155-aa45b68bfff3" providerId="ADAL" clId="{E1C688C4-DA0C-47F2-BD3A-B5AF29117F6B}" dt="2023-05-07T20:59:44.156" v="1653" actId="21"/>
          <ac:picMkLst>
            <pc:docMk/>
            <pc:sldMk cId="1403851250" sldId="820"/>
            <ac:picMk id="1026" creationId="{805BCBB3-0BAB-623D-1CE7-BAD24163604F}"/>
          </ac:picMkLst>
        </pc:picChg>
      </pc:sldChg>
      <pc:sldChg chg="addSp delSp modSp add mod modNotesTx">
        <pc:chgData name="Paula Vázquez-Valero" userId="3a0e46d7-2099-40af-a155-aa45b68bfff3" providerId="ADAL" clId="{E1C688C4-DA0C-47F2-BD3A-B5AF29117F6B}" dt="2023-05-07T20:45:22.658" v="1419" actId="1037"/>
        <pc:sldMkLst>
          <pc:docMk/>
          <pc:sldMk cId="3262840975" sldId="834"/>
        </pc:sldMkLst>
        <pc:spChg chg="del">
          <ac:chgData name="Paula Vázquez-Valero" userId="3a0e46d7-2099-40af-a155-aa45b68bfff3" providerId="ADAL" clId="{E1C688C4-DA0C-47F2-BD3A-B5AF29117F6B}" dt="2023-05-07T20:08:26.673" v="207" actId="478"/>
          <ac:spMkLst>
            <pc:docMk/>
            <pc:sldMk cId="3262840975" sldId="834"/>
            <ac:spMk id="3" creationId="{50C9E405-5761-698C-806E-651DE827249D}"/>
          </ac:spMkLst>
        </pc:spChg>
        <pc:spChg chg="add mod">
          <ac:chgData name="Paula Vázquez-Valero" userId="3a0e46d7-2099-40af-a155-aa45b68bfff3" providerId="ADAL" clId="{E1C688C4-DA0C-47F2-BD3A-B5AF29117F6B}" dt="2023-05-07T20:08:26.701" v="208"/>
          <ac:spMkLst>
            <pc:docMk/>
            <pc:sldMk cId="3262840975" sldId="834"/>
            <ac:spMk id="5" creationId="{79D9BD7C-91AE-E6C8-4DB1-D306C1C31440}"/>
          </ac:spMkLst>
        </pc:spChg>
        <pc:spChg chg="mod">
          <ac:chgData name="Paula Vázquez-Valero" userId="3a0e46d7-2099-40af-a155-aa45b68bfff3" providerId="ADAL" clId="{E1C688C4-DA0C-47F2-BD3A-B5AF29117F6B}" dt="2023-05-07T20:10:22.747" v="222" actId="20577"/>
          <ac:spMkLst>
            <pc:docMk/>
            <pc:sldMk cId="3262840975" sldId="834"/>
            <ac:spMk id="39" creationId="{6989E6B4-8AF2-F9EC-6A1A-CCA27FDEFF74}"/>
          </ac:spMkLst>
        </pc:spChg>
        <pc:spChg chg="mod">
          <ac:chgData name="Paula Vázquez-Valero" userId="3a0e46d7-2099-40af-a155-aa45b68bfff3" providerId="ADAL" clId="{E1C688C4-DA0C-47F2-BD3A-B5AF29117F6B}" dt="2023-05-07T20:10:45.362" v="256" actId="20577"/>
          <ac:spMkLst>
            <pc:docMk/>
            <pc:sldMk cId="3262840975" sldId="834"/>
            <ac:spMk id="40" creationId="{C4F084D9-187A-9462-6CAF-34B5218CB190}"/>
          </ac:spMkLst>
        </pc:spChg>
        <pc:spChg chg="mod">
          <ac:chgData name="Paula Vázquez-Valero" userId="3a0e46d7-2099-40af-a155-aa45b68bfff3" providerId="ADAL" clId="{E1C688C4-DA0C-47F2-BD3A-B5AF29117F6B}" dt="2023-05-07T20:10:28.957" v="232" actId="5793"/>
          <ac:spMkLst>
            <pc:docMk/>
            <pc:sldMk cId="3262840975" sldId="834"/>
            <ac:spMk id="43" creationId="{4798F4E3-1FDD-ADF5-07B5-8309586E758D}"/>
          </ac:spMkLst>
        </pc:spChg>
        <pc:spChg chg="mod">
          <ac:chgData name="Paula Vázquez-Valero" userId="3a0e46d7-2099-40af-a155-aa45b68bfff3" providerId="ADAL" clId="{E1C688C4-DA0C-47F2-BD3A-B5AF29117F6B}" dt="2023-05-07T20:10:52.932" v="273" actId="20577"/>
          <ac:spMkLst>
            <pc:docMk/>
            <pc:sldMk cId="3262840975" sldId="834"/>
            <ac:spMk id="44" creationId="{B95E39BF-D106-C560-1867-77FF67EE99A2}"/>
          </ac:spMkLst>
        </pc:spChg>
        <pc:graphicFrameChg chg="mod modGraphic">
          <ac:chgData name="Paula Vázquez-Valero" userId="3a0e46d7-2099-40af-a155-aa45b68bfff3" providerId="ADAL" clId="{E1C688C4-DA0C-47F2-BD3A-B5AF29117F6B}" dt="2023-05-07T20:13:56.693" v="409" actId="14734"/>
          <ac:graphicFrameMkLst>
            <pc:docMk/>
            <pc:sldMk cId="3262840975" sldId="834"/>
            <ac:graphicFrameMk id="30" creationId="{78CE2C93-AC34-0D54-2442-844323AA9804}"/>
          </ac:graphicFrameMkLst>
        </pc:graphicFrameChg>
        <pc:picChg chg="del">
          <ac:chgData name="Paula Vázquez-Valero" userId="3a0e46d7-2099-40af-a155-aa45b68bfff3" providerId="ADAL" clId="{E1C688C4-DA0C-47F2-BD3A-B5AF29117F6B}" dt="2023-05-07T20:10:56.917" v="274" actId="478"/>
          <ac:picMkLst>
            <pc:docMk/>
            <pc:sldMk cId="3262840975" sldId="834"/>
            <ac:picMk id="4" creationId="{7570591C-B36F-DB09-97EA-4F2DAFA0D8A9}"/>
          </ac:picMkLst>
        </pc:picChg>
        <pc:picChg chg="mod">
          <ac:chgData name="Paula Vázquez-Valero" userId="3a0e46d7-2099-40af-a155-aa45b68bfff3" providerId="ADAL" clId="{E1C688C4-DA0C-47F2-BD3A-B5AF29117F6B}" dt="2023-05-07T20:45:22.658" v="1419" actId="1037"/>
          <ac:picMkLst>
            <pc:docMk/>
            <pc:sldMk cId="3262840975" sldId="834"/>
            <ac:picMk id="65" creationId="{F110FE6A-80AA-D8DE-6940-19BE646BC69C}"/>
          </ac:picMkLst>
        </pc:picChg>
        <pc:inkChg chg="mod">
          <ac:chgData name="Paula Vázquez-Valero" userId="3a0e46d7-2099-40af-a155-aa45b68bfff3" providerId="ADAL" clId="{E1C688C4-DA0C-47F2-BD3A-B5AF29117F6B}" dt="2023-05-07T20:14:00.454" v="410" actId="14100"/>
          <ac:inkMkLst>
            <pc:docMk/>
            <pc:sldMk cId="3262840975" sldId="834"/>
            <ac:inkMk id="10" creationId="{28135F1C-F626-B825-5812-4D6745F80BF5}"/>
          </ac:inkMkLst>
        </pc:inkChg>
      </pc:sldChg>
      <pc:sldChg chg="modSp mod">
        <pc:chgData name="Paula Vázquez-Valero" userId="3a0e46d7-2099-40af-a155-aa45b68bfff3" providerId="ADAL" clId="{E1C688C4-DA0C-47F2-BD3A-B5AF29117F6B}" dt="2023-05-07T21:51:21.068" v="2317" actId="207"/>
        <pc:sldMkLst>
          <pc:docMk/>
          <pc:sldMk cId="596162885" sldId="847"/>
        </pc:sldMkLst>
        <pc:graphicFrameChg chg="mod modGraphic">
          <ac:chgData name="Paula Vázquez-Valero" userId="3a0e46d7-2099-40af-a155-aa45b68bfff3" providerId="ADAL" clId="{E1C688C4-DA0C-47F2-BD3A-B5AF29117F6B}" dt="2023-05-07T21:51:21.068" v="2317" actId="207"/>
          <ac:graphicFrameMkLst>
            <pc:docMk/>
            <pc:sldMk cId="596162885" sldId="847"/>
            <ac:graphicFrameMk id="15" creationId="{4DB7913D-724A-4B00-BB96-ADDC7286CFA1}"/>
          </ac:graphicFrameMkLst>
        </pc:graphicFrameChg>
      </pc:sldChg>
      <pc:sldChg chg="add del">
        <pc:chgData name="Paula Vázquez-Valero" userId="3a0e46d7-2099-40af-a155-aa45b68bfff3" providerId="ADAL" clId="{E1C688C4-DA0C-47F2-BD3A-B5AF29117F6B}" dt="2023-05-07T21:58:57.665" v="2808" actId="47"/>
        <pc:sldMkLst>
          <pc:docMk/>
          <pc:sldMk cId="2099784750" sldId="928"/>
        </pc:sldMkLst>
      </pc:sldChg>
      <pc:sldChg chg="add del">
        <pc:chgData name="Paula Vázquez-Valero" userId="3a0e46d7-2099-40af-a155-aa45b68bfff3" providerId="ADAL" clId="{E1C688C4-DA0C-47F2-BD3A-B5AF29117F6B}" dt="2023-05-07T21:58:58.378" v="2809" actId="47"/>
        <pc:sldMkLst>
          <pc:docMk/>
          <pc:sldMk cId="2522534432" sldId="931"/>
        </pc:sldMkLst>
      </pc:sldChg>
      <pc:sldChg chg="addSp delSp modSp add mod modNotesTx">
        <pc:chgData name="Paula Vázquez-Valero" userId="3a0e46d7-2099-40af-a155-aa45b68bfff3" providerId="ADAL" clId="{E1C688C4-DA0C-47F2-BD3A-B5AF29117F6B}" dt="2023-05-07T20:40:45.012" v="1260" actId="20577"/>
        <pc:sldMkLst>
          <pc:docMk/>
          <pc:sldMk cId="3064780571" sldId="972"/>
        </pc:sldMkLst>
        <pc:spChg chg="add del">
          <ac:chgData name="Paula Vázquez-Valero" userId="3a0e46d7-2099-40af-a155-aa45b68bfff3" providerId="ADAL" clId="{E1C688C4-DA0C-47F2-BD3A-B5AF29117F6B}" dt="2023-05-07T20:22:23.324" v="609" actId="21"/>
          <ac:spMkLst>
            <pc:docMk/>
            <pc:sldMk cId="3064780571" sldId="972"/>
            <ac:spMk id="2" creationId="{9E5D7D67-0354-4144-9687-63666CDEA2E4}"/>
          </ac:spMkLst>
        </pc:spChg>
        <pc:spChg chg="add del mod">
          <ac:chgData name="Paula Vázquez-Valero" userId="3a0e46d7-2099-40af-a155-aa45b68bfff3" providerId="ADAL" clId="{E1C688C4-DA0C-47F2-BD3A-B5AF29117F6B}" dt="2023-05-07T20:22:23.324" v="609" actId="21"/>
          <ac:spMkLst>
            <pc:docMk/>
            <pc:sldMk cId="3064780571" sldId="972"/>
            <ac:spMk id="3" creationId="{7F920F56-9761-74C5-46EE-C2D8CBE4E432}"/>
          </ac:spMkLst>
        </pc:spChg>
        <pc:spChg chg="add del mod">
          <ac:chgData name="Paula Vázquez-Valero" userId="3a0e46d7-2099-40af-a155-aa45b68bfff3" providerId="ADAL" clId="{E1C688C4-DA0C-47F2-BD3A-B5AF29117F6B}" dt="2023-05-07T20:28:34.390" v="803" actId="1076"/>
          <ac:spMkLst>
            <pc:docMk/>
            <pc:sldMk cId="3064780571" sldId="972"/>
            <ac:spMk id="5" creationId="{66A047E7-22D6-78FC-CE74-49F558DAA9DD}"/>
          </ac:spMkLst>
        </pc:spChg>
        <pc:spChg chg="add del mod">
          <ac:chgData name="Paula Vázquez-Valero" userId="3a0e46d7-2099-40af-a155-aa45b68bfff3" providerId="ADAL" clId="{E1C688C4-DA0C-47F2-BD3A-B5AF29117F6B}" dt="2023-05-07T20:16:05.558" v="517" actId="478"/>
          <ac:spMkLst>
            <pc:docMk/>
            <pc:sldMk cId="3064780571" sldId="972"/>
            <ac:spMk id="10" creationId="{BBC509BA-9D29-2B50-C081-666DBE5D9C74}"/>
          </ac:spMkLst>
        </pc:spChg>
        <pc:spChg chg="add del mod">
          <ac:chgData name="Paula Vázquez-Valero" userId="3a0e46d7-2099-40af-a155-aa45b68bfff3" providerId="ADAL" clId="{E1C688C4-DA0C-47F2-BD3A-B5AF29117F6B}" dt="2023-05-07T20:29:16.461" v="813" actId="1076"/>
          <ac:spMkLst>
            <pc:docMk/>
            <pc:sldMk cId="3064780571" sldId="972"/>
            <ac:spMk id="11" creationId="{EB7C9252-C0F0-E736-F985-15D428BC99D6}"/>
          </ac:spMkLst>
        </pc:spChg>
        <pc:spChg chg="add del mod">
          <ac:chgData name="Paula Vázquez-Valero" userId="3a0e46d7-2099-40af-a155-aa45b68bfff3" providerId="ADAL" clId="{E1C688C4-DA0C-47F2-BD3A-B5AF29117F6B}" dt="2023-05-07T20:31:03.956" v="841" actId="1076"/>
          <ac:spMkLst>
            <pc:docMk/>
            <pc:sldMk cId="3064780571" sldId="972"/>
            <ac:spMk id="12" creationId="{DD5494D1-9BA2-3DEE-B161-020D7026CA25}"/>
          </ac:spMkLst>
        </pc:spChg>
        <pc:spChg chg="add del mod">
          <ac:chgData name="Paula Vázquez-Valero" userId="3a0e46d7-2099-40af-a155-aa45b68bfff3" providerId="ADAL" clId="{E1C688C4-DA0C-47F2-BD3A-B5AF29117F6B}" dt="2023-05-07T20:25:14.550" v="720" actId="478"/>
          <ac:spMkLst>
            <pc:docMk/>
            <pc:sldMk cId="3064780571" sldId="972"/>
            <ac:spMk id="13" creationId="{63C496E0-C03E-4355-AFC1-37CA595BE103}"/>
          </ac:spMkLst>
        </pc:spChg>
        <pc:spChg chg="add del mod">
          <ac:chgData name="Paula Vázquez-Valero" userId="3a0e46d7-2099-40af-a155-aa45b68bfff3" providerId="ADAL" clId="{E1C688C4-DA0C-47F2-BD3A-B5AF29117F6B}" dt="2023-05-07T20:25:11.408" v="719" actId="478"/>
          <ac:spMkLst>
            <pc:docMk/>
            <pc:sldMk cId="3064780571" sldId="972"/>
            <ac:spMk id="14" creationId="{A7711DD2-7B20-47ED-927D-BFD5DD8A388F}"/>
          </ac:spMkLst>
        </pc:spChg>
        <pc:spChg chg="add del mod">
          <ac:chgData name="Paula Vázquez-Valero" userId="3a0e46d7-2099-40af-a155-aa45b68bfff3" providerId="ADAL" clId="{E1C688C4-DA0C-47F2-BD3A-B5AF29117F6B}" dt="2023-05-07T20:29:40.082" v="818" actId="1076"/>
          <ac:spMkLst>
            <pc:docMk/>
            <pc:sldMk cId="3064780571" sldId="972"/>
            <ac:spMk id="16" creationId="{7C7B3759-9424-F504-CCF0-AB4CB33E5E72}"/>
          </ac:spMkLst>
        </pc:spChg>
        <pc:spChg chg="add del mod">
          <ac:chgData name="Paula Vázquez-Valero" userId="3a0e46d7-2099-40af-a155-aa45b68bfff3" providerId="ADAL" clId="{E1C688C4-DA0C-47F2-BD3A-B5AF29117F6B}" dt="2023-05-07T20:24:08.119" v="711" actId="14100"/>
          <ac:spMkLst>
            <pc:docMk/>
            <pc:sldMk cId="3064780571" sldId="972"/>
            <ac:spMk id="19" creationId="{A59A8A4C-532D-17B2-1CD2-EE4DFE20078B}"/>
          </ac:spMkLst>
        </pc:spChg>
        <pc:spChg chg="add del mod">
          <ac:chgData name="Paula Vázquez-Valero" userId="3a0e46d7-2099-40af-a155-aa45b68bfff3" providerId="ADAL" clId="{E1C688C4-DA0C-47F2-BD3A-B5AF29117F6B}" dt="2023-05-07T20:22:35.065" v="616"/>
          <ac:spMkLst>
            <pc:docMk/>
            <pc:sldMk cId="3064780571" sldId="972"/>
            <ac:spMk id="20" creationId="{207C148F-45EB-4409-B006-B3FFBC980597}"/>
          </ac:spMkLst>
        </pc:spChg>
        <pc:spChg chg="add del mod">
          <ac:chgData name="Paula Vázquez-Valero" userId="3a0e46d7-2099-40af-a155-aa45b68bfff3" providerId="ADAL" clId="{E1C688C4-DA0C-47F2-BD3A-B5AF29117F6B}" dt="2023-05-07T20:22:23.324" v="609" actId="21"/>
          <ac:spMkLst>
            <pc:docMk/>
            <pc:sldMk cId="3064780571" sldId="972"/>
            <ac:spMk id="21" creationId="{988E64E0-F83A-D5D5-272A-AC15AA5100C2}"/>
          </ac:spMkLst>
        </pc:spChg>
        <pc:spChg chg="add mod ord">
          <ac:chgData name="Paula Vázquez-Valero" userId="3a0e46d7-2099-40af-a155-aa45b68bfff3" providerId="ADAL" clId="{E1C688C4-DA0C-47F2-BD3A-B5AF29117F6B}" dt="2023-05-07T20:26:52.529" v="744" actId="14100"/>
          <ac:spMkLst>
            <pc:docMk/>
            <pc:sldMk cId="3064780571" sldId="972"/>
            <ac:spMk id="22" creationId="{E2BA37DE-BB4C-FA09-9C03-65B3C8CE7C47}"/>
          </ac:spMkLst>
        </pc:spChg>
        <pc:spChg chg="add mod ord">
          <ac:chgData name="Paula Vázquez-Valero" userId="3a0e46d7-2099-40af-a155-aa45b68bfff3" providerId="ADAL" clId="{E1C688C4-DA0C-47F2-BD3A-B5AF29117F6B}" dt="2023-05-07T20:29:35.058" v="817" actId="1076"/>
          <ac:spMkLst>
            <pc:docMk/>
            <pc:sldMk cId="3064780571" sldId="972"/>
            <ac:spMk id="23" creationId="{CAB96B9C-FFB0-41FD-4E10-C2355744D94E}"/>
          </ac:spMkLst>
        </pc:spChg>
        <pc:spChg chg="add mod ord">
          <ac:chgData name="Paula Vázquez-Valero" userId="3a0e46d7-2099-40af-a155-aa45b68bfff3" providerId="ADAL" clId="{E1C688C4-DA0C-47F2-BD3A-B5AF29117F6B}" dt="2023-05-07T20:30:38.824" v="831" actId="167"/>
          <ac:spMkLst>
            <pc:docMk/>
            <pc:sldMk cId="3064780571" sldId="972"/>
            <ac:spMk id="24" creationId="{A61312AA-DB3E-C3C2-69B0-342C702AD6A8}"/>
          </ac:spMkLst>
        </pc:spChg>
        <pc:spChg chg="add mod">
          <ac:chgData name="Paula Vázquez-Valero" userId="3a0e46d7-2099-40af-a155-aa45b68bfff3" providerId="ADAL" clId="{E1C688C4-DA0C-47F2-BD3A-B5AF29117F6B}" dt="2023-05-07T20:30:31.138" v="829" actId="1076"/>
          <ac:spMkLst>
            <pc:docMk/>
            <pc:sldMk cId="3064780571" sldId="972"/>
            <ac:spMk id="26" creationId="{B3B5F5F2-7590-7E4B-F5BF-8B38666508F5}"/>
          </ac:spMkLst>
        </pc:spChg>
        <pc:spChg chg="del">
          <ac:chgData name="Paula Vázquez-Valero" userId="3a0e46d7-2099-40af-a155-aa45b68bfff3" providerId="ADAL" clId="{E1C688C4-DA0C-47F2-BD3A-B5AF29117F6B}" dt="2023-05-07T20:21:24.684" v="584" actId="478"/>
          <ac:spMkLst>
            <pc:docMk/>
            <pc:sldMk cId="3064780571" sldId="972"/>
            <ac:spMk id="28" creationId="{E8D0F3FD-6674-482F-AD86-CC59DF404CE2}"/>
          </ac:spMkLst>
        </pc:spChg>
        <pc:spChg chg="add del mod">
          <ac:chgData name="Paula Vázquez-Valero" userId="3a0e46d7-2099-40af-a155-aa45b68bfff3" providerId="ADAL" clId="{E1C688C4-DA0C-47F2-BD3A-B5AF29117F6B}" dt="2023-05-07T20:31:25.574" v="845" actId="478"/>
          <ac:spMkLst>
            <pc:docMk/>
            <pc:sldMk cId="3064780571" sldId="972"/>
            <ac:spMk id="30" creationId="{3528EC11-11AB-34A2-8D60-87281A1FB051}"/>
          </ac:spMkLst>
        </pc:spChg>
        <pc:spChg chg="add mod">
          <ac:chgData name="Paula Vázquez-Valero" userId="3a0e46d7-2099-40af-a155-aa45b68bfff3" providerId="ADAL" clId="{E1C688C4-DA0C-47F2-BD3A-B5AF29117F6B}" dt="2023-05-07T20:31:37.428" v="852" actId="20577"/>
          <ac:spMkLst>
            <pc:docMk/>
            <pc:sldMk cId="3064780571" sldId="972"/>
            <ac:spMk id="31" creationId="{3B3F9C2A-FFF1-DAE6-FCD4-C2D0F42CBF98}"/>
          </ac:spMkLst>
        </pc:spChg>
        <pc:spChg chg="add mod">
          <ac:chgData name="Paula Vázquez-Valero" userId="3a0e46d7-2099-40af-a155-aa45b68bfff3" providerId="ADAL" clId="{E1C688C4-DA0C-47F2-BD3A-B5AF29117F6B}" dt="2023-05-07T20:32:10.841" v="866" actId="1076"/>
          <ac:spMkLst>
            <pc:docMk/>
            <pc:sldMk cId="3064780571" sldId="972"/>
            <ac:spMk id="33" creationId="{15696548-9875-4A29-1786-1EAE968640DF}"/>
          </ac:spMkLst>
        </pc:spChg>
        <pc:spChg chg="add mod">
          <ac:chgData name="Paula Vázquez-Valero" userId="3a0e46d7-2099-40af-a155-aa45b68bfff3" providerId="ADAL" clId="{E1C688C4-DA0C-47F2-BD3A-B5AF29117F6B}" dt="2023-05-07T20:32:05.089" v="865" actId="571"/>
          <ac:spMkLst>
            <pc:docMk/>
            <pc:sldMk cId="3064780571" sldId="972"/>
            <ac:spMk id="34" creationId="{EC3DE804-AE82-EED3-4506-F3F7DED391A0}"/>
          </ac:spMkLst>
        </pc:spChg>
        <pc:spChg chg="del">
          <ac:chgData name="Paula Vázquez-Valero" userId="3a0e46d7-2099-40af-a155-aa45b68bfff3" providerId="ADAL" clId="{E1C688C4-DA0C-47F2-BD3A-B5AF29117F6B}" dt="2023-05-07T19:02:51.181" v="11" actId="478"/>
          <ac:spMkLst>
            <pc:docMk/>
            <pc:sldMk cId="3064780571" sldId="972"/>
            <ac:spMk id="35" creationId="{F41BD53F-7ABA-478A-AAAD-4B84A1C8BF38}"/>
          </ac:spMkLst>
        </pc:spChg>
        <pc:spChg chg="add mod">
          <ac:chgData name="Paula Vázquez-Valero" userId="3a0e46d7-2099-40af-a155-aa45b68bfff3" providerId="ADAL" clId="{E1C688C4-DA0C-47F2-BD3A-B5AF29117F6B}" dt="2023-05-07T20:32:26.043" v="870" actId="1076"/>
          <ac:spMkLst>
            <pc:docMk/>
            <pc:sldMk cId="3064780571" sldId="972"/>
            <ac:spMk id="39" creationId="{73345107-E573-A1AE-9972-BD80E7147C4C}"/>
          </ac:spMkLst>
        </pc:spChg>
        <pc:spChg chg="add del mod">
          <ac:chgData name="Paula Vázquez-Valero" userId="3a0e46d7-2099-40af-a155-aa45b68bfff3" providerId="ADAL" clId="{E1C688C4-DA0C-47F2-BD3A-B5AF29117F6B}" dt="2023-05-07T20:36:31.332" v="1071" actId="1035"/>
          <ac:spMkLst>
            <pc:docMk/>
            <pc:sldMk cId="3064780571" sldId="972"/>
            <ac:spMk id="41" creationId="{E466A2F4-B950-4AA3-BBAC-51059040E227}"/>
          </ac:spMkLst>
        </pc:spChg>
        <pc:spChg chg="add del mod">
          <ac:chgData name="Paula Vázquez-Valero" userId="3a0e46d7-2099-40af-a155-aa45b68bfff3" providerId="ADAL" clId="{E1C688C4-DA0C-47F2-BD3A-B5AF29117F6B}" dt="2023-05-07T20:30:12.548" v="824" actId="1076"/>
          <ac:spMkLst>
            <pc:docMk/>
            <pc:sldMk cId="3064780571" sldId="972"/>
            <ac:spMk id="46" creationId="{D16B8357-8951-83B8-142A-389B8772FE42}"/>
          </ac:spMkLst>
        </pc:spChg>
        <pc:spChg chg="add del mod">
          <ac:chgData name="Paula Vázquez-Valero" userId="3a0e46d7-2099-40af-a155-aa45b68bfff3" providerId="ADAL" clId="{E1C688C4-DA0C-47F2-BD3A-B5AF29117F6B}" dt="2023-05-07T20:28:07.541" v="798" actId="1076"/>
          <ac:spMkLst>
            <pc:docMk/>
            <pc:sldMk cId="3064780571" sldId="972"/>
            <ac:spMk id="61" creationId="{7AAC18B0-D3D5-DBCB-5F1C-D2DB80D7588E}"/>
          </ac:spMkLst>
        </pc:spChg>
        <pc:spChg chg="add del mod">
          <ac:chgData name="Paula Vázquez-Valero" userId="3a0e46d7-2099-40af-a155-aa45b68bfff3" providerId="ADAL" clId="{E1C688C4-DA0C-47F2-BD3A-B5AF29117F6B}" dt="2023-05-07T20:30:19.212" v="826" actId="1076"/>
          <ac:spMkLst>
            <pc:docMk/>
            <pc:sldMk cId="3064780571" sldId="972"/>
            <ac:spMk id="65" creationId="{57F28FDC-57E0-9646-E23A-51203602A782}"/>
          </ac:spMkLst>
        </pc:spChg>
        <pc:spChg chg="add del mod">
          <ac:chgData name="Paula Vázquez-Valero" userId="3a0e46d7-2099-40af-a155-aa45b68bfff3" providerId="ADAL" clId="{E1C688C4-DA0C-47F2-BD3A-B5AF29117F6B}" dt="2023-05-07T20:27:51.077" v="788" actId="1076"/>
          <ac:spMkLst>
            <pc:docMk/>
            <pc:sldMk cId="3064780571" sldId="972"/>
            <ac:spMk id="77" creationId="{DEB16545-4EAF-C33F-A888-F310EF41CDE8}"/>
          </ac:spMkLst>
        </pc:spChg>
        <pc:spChg chg="add del mod">
          <ac:chgData name="Paula Vázquez-Valero" userId="3a0e46d7-2099-40af-a155-aa45b68bfff3" providerId="ADAL" clId="{E1C688C4-DA0C-47F2-BD3A-B5AF29117F6B}" dt="2023-05-07T20:30:54.288" v="839" actId="1036"/>
          <ac:spMkLst>
            <pc:docMk/>
            <pc:sldMk cId="3064780571" sldId="972"/>
            <ac:spMk id="78" creationId="{56FC5732-F7E4-33A1-A5A8-5F70ABEB3C56}"/>
          </ac:spMkLst>
        </pc:spChg>
        <pc:spChg chg="add del mod">
          <ac:chgData name="Paula Vázquez-Valero" userId="3a0e46d7-2099-40af-a155-aa45b68bfff3" providerId="ADAL" clId="{E1C688C4-DA0C-47F2-BD3A-B5AF29117F6B}" dt="2023-05-07T20:27:55.732" v="794" actId="1036"/>
          <ac:spMkLst>
            <pc:docMk/>
            <pc:sldMk cId="3064780571" sldId="972"/>
            <ac:spMk id="79" creationId="{43128576-6951-DDFB-F8E2-9553122029E4}"/>
          </ac:spMkLst>
        </pc:spChg>
        <pc:spChg chg="add del mod">
          <ac:chgData name="Paula Vázquez-Valero" userId="3a0e46d7-2099-40af-a155-aa45b68bfff3" providerId="ADAL" clId="{E1C688C4-DA0C-47F2-BD3A-B5AF29117F6B}" dt="2023-05-07T20:27:11.741" v="757" actId="404"/>
          <ac:spMkLst>
            <pc:docMk/>
            <pc:sldMk cId="3064780571" sldId="972"/>
            <ac:spMk id="80" creationId="{39E2A931-1D46-C854-AE5A-263D392F3E94}"/>
          </ac:spMkLst>
        </pc:spChg>
        <pc:spChg chg="add del mod">
          <ac:chgData name="Paula Vázquez-Valero" userId="3a0e46d7-2099-40af-a155-aa45b68bfff3" providerId="ADAL" clId="{E1C688C4-DA0C-47F2-BD3A-B5AF29117F6B}" dt="2023-05-07T20:29:26.271" v="815" actId="1076"/>
          <ac:spMkLst>
            <pc:docMk/>
            <pc:sldMk cId="3064780571" sldId="972"/>
            <ac:spMk id="81" creationId="{C3530492-B1E6-5BBE-9CF7-3C5D05DDDBDA}"/>
          </ac:spMkLst>
        </pc:spChg>
        <pc:spChg chg="add del mod">
          <ac:chgData name="Paula Vázquez-Valero" userId="3a0e46d7-2099-40af-a155-aa45b68bfff3" providerId="ADAL" clId="{E1C688C4-DA0C-47F2-BD3A-B5AF29117F6B}" dt="2023-05-07T20:30:43.289" v="832" actId="1076"/>
          <ac:spMkLst>
            <pc:docMk/>
            <pc:sldMk cId="3064780571" sldId="972"/>
            <ac:spMk id="86" creationId="{A092FE1B-4EA1-DB21-34EB-7296D2182944}"/>
          </ac:spMkLst>
        </pc:spChg>
        <pc:spChg chg="del">
          <ac:chgData name="Paula Vázquez-Valero" userId="3a0e46d7-2099-40af-a155-aa45b68bfff3" providerId="ADAL" clId="{E1C688C4-DA0C-47F2-BD3A-B5AF29117F6B}" dt="2023-05-07T20:15:53.970" v="515" actId="478"/>
          <ac:spMkLst>
            <pc:docMk/>
            <pc:sldMk cId="3064780571" sldId="972"/>
            <ac:spMk id="87" creationId="{9A6868BC-94D8-D6C5-D697-97F02E1C9D7C}"/>
          </ac:spMkLst>
        </pc:spChg>
        <pc:spChg chg="add del mod">
          <ac:chgData name="Paula Vázquez-Valero" userId="3a0e46d7-2099-40af-a155-aa45b68bfff3" providerId="ADAL" clId="{E1C688C4-DA0C-47F2-BD3A-B5AF29117F6B}" dt="2023-05-07T20:31:09.414" v="842" actId="478"/>
          <ac:spMkLst>
            <pc:docMk/>
            <pc:sldMk cId="3064780571" sldId="972"/>
            <ac:spMk id="89" creationId="{189ABF81-3A6F-BF8E-FFDD-FFEA88AA61CE}"/>
          </ac:spMkLst>
        </pc:spChg>
        <pc:spChg chg="del">
          <ac:chgData name="Paula Vázquez-Valero" userId="3a0e46d7-2099-40af-a155-aa45b68bfff3" providerId="ADAL" clId="{E1C688C4-DA0C-47F2-BD3A-B5AF29117F6B}" dt="2023-05-07T20:17:49.254" v="549" actId="478"/>
          <ac:spMkLst>
            <pc:docMk/>
            <pc:sldMk cId="3064780571" sldId="972"/>
            <ac:spMk id="91" creationId="{E1476A57-CE0A-F623-4320-84ECE68F8731}"/>
          </ac:spMkLst>
        </pc:spChg>
        <pc:spChg chg="add del mod">
          <ac:chgData name="Paula Vázquez-Valero" userId="3a0e46d7-2099-40af-a155-aa45b68bfff3" providerId="ADAL" clId="{E1C688C4-DA0C-47F2-BD3A-B5AF29117F6B}" dt="2023-05-07T20:26:23.540" v="738" actId="1076"/>
          <ac:spMkLst>
            <pc:docMk/>
            <pc:sldMk cId="3064780571" sldId="972"/>
            <ac:spMk id="92" creationId="{ED878C92-677C-CC00-4AFF-2FB411EC75E1}"/>
          </ac:spMkLst>
        </pc:spChg>
        <pc:spChg chg="add del mod">
          <ac:chgData name="Paula Vázquez-Valero" userId="3a0e46d7-2099-40af-a155-aa45b68bfff3" providerId="ADAL" clId="{E1C688C4-DA0C-47F2-BD3A-B5AF29117F6B}" dt="2023-05-07T20:27:20.218" v="758" actId="404"/>
          <ac:spMkLst>
            <pc:docMk/>
            <pc:sldMk cId="3064780571" sldId="972"/>
            <ac:spMk id="93" creationId="{E0A1B574-3FA0-844C-11E4-E11B9FF79261}"/>
          </ac:spMkLst>
        </pc:spChg>
        <pc:spChg chg="add del mod">
          <ac:chgData name="Paula Vázquez-Valero" userId="3a0e46d7-2099-40af-a155-aa45b68bfff3" providerId="ADAL" clId="{E1C688C4-DA0C-47F2-BD3A-B5AF29117F6B}" dt="2023-05-07T20:36:39.231" v="1073" actId="14100"/>
          <ac:spMkLst>
            <pc:docMk/>
            <pc:sldMk cId="3064780571" sldId="972"/>
            <ac:spMk id="94" creationId="{65DEC0E9-CBC5-DDE1-6199-67A0F5717030}"/>
          </ac:spMkLst>
        </pc:spChg>
        <pc:spChg chg="add del mod">
          <ac:chgData name="Paula Vázquez-Valero" userId="3a0e46d7-2099-40af-a155-aa45b68bfff3" providerId="ADAL" clId="{E1C688C4-DA0C-47F2-BD3A-B5AF29117F6B}" dt="2023-05-07T20:37:07.882" v="1092" actId="113"/>
          <ac:spMkLst>
            <pc:docMk/>
            <pc:sldMk cId="3064780571" sldId="972"/>
            <ac:spMk id="95" creationId="{288AD2C6-D1BB-D6AA-62B1-4158481AA0AD}"/>
          </ac:spMkLst>
        </pc:spChg>
        <pc:spChg chg="add del mod topLvl">
          <ac:chgData name="Paula Vázquez-Valero" userId="3a0e46d7-2099-40af-a155-aa45b68bfff3" providerId="ADAL" clId="{E1C688C4-DA0C-47F2-BD3A-B5AF29117F6B}" dt="2023-05-07T20:37:23.346" v="1096" actId="14100"/>
          <ac:spMkLst>
            <pc:docMk/>
            <pc:sldMk cId="3064780571" sldId="972"/>
            <ac:spMk id="99" creationId="{9BB39319-CB13-4D38-A1D0-B2DDD4E91C94}"/>
          </ac:spMkLst>
        </pc:spChg>
        <pc:spChg chg="del mod topLvl">
          <ac:chgData name="Paula Vázquez-Valero" userId="3a0e46d7-2099-40af-a155-aa45b68bfff3" providerId="ADAL" clId="{E1C688C4-DA0C-47F2-BD3A-B5AF29117F6B}" dt="2023-05-07T19:03:05.773" v="25" actId="478"/>
          <ac:spMkLst>
            <pc:docMk/>
            <pc:sldMk cId="3064780571" sldId="972"/>
            <ac:spMk id="100" creationId="{F07764BF-ED49-4CCF-A1B9-251BC423E67D}"/>
          </ac:spMkLst>
        </pc:spChg>
        <pc:grpChg chg="add del mod">
          <ac:chgData name="Paula Vázquez-Valero" userId="3a0e46d7-2099-40af-a155-aa45b68bfff3" providerId="ADAL" clId="{E1C688C4-DA0C-47F2-BD3A-B5AF29117F6B}" dt="2023-05-07T20:16:05.558" v="517" actId="478"/>
          <ac:grpSpMkLst>
            <pc:docMk/>
            <pc:sldMk cId="3064780571" sldId="972"/>
            <ac:grpSpMk id="7" creationId="{7245EA08-F605-DE24-732D-FC7D4467A942}"/>
          </ac:grpSpMkLst>
        </pc:grpChg>
        <pc:grpChg chg="add mod">
          <ac:chgData name="Paula Vázquez-Valero" userId="3a0e46d7-2099-40af-a155-aa45b68bfff3" providerId="ADAL" clId="{E1C688C4-DA0C-47F2-BD3A-B5AF29117F6B}" dt="2023-05-07T20:32:28.619" v="874" actId="1037"/>
          <ac:grpSpMkLst>
            <pc:docMk/>
            <pc:sldMk cId="3064780571" sldId="972"/>
            <ac:grpSpMk id="36" creationId="{D2AF35CD-40C7-413F-2147-7BCE88F0CFF4}"/>
          </ac:grpSpMkLst>
        </pc:grpChg>
        <pc:grpChg chg="add del mod">
          <ac:chgData name="Paula Vázquez-Valero" userId="3a0e46d7-2099-40af-a155-aa45b68bfff3" providerId="ADAL" clId="{E1C688C4-DA0C-47F2-BD3A-B5AF29117F6B}" dt="2023-05-07T20:27:41.458" v="786" actId="1076"/>
          <ac:grpSpMkLst>
            <pc:docMk/>
            <pc:sldMk cId="3064780571" sldId="972"/>
            <ac:grpSpMk id="69" creationId="{05634682-F38F-4161-A7F1-0E40C8671D29}"/>
          </ac:grpSpMkLst>
        </pc:grpChg>
        <pc:grpChg chg="del">
          <ac:chgData name="Paula Vázquez-Valero" userId="3a0e46d7-2099-40af-a155-aa45b68bfff3" providerId="ADAL" clId="{E1C688C4-DA0C-47F2-BD3A-B5AF29117F6B}" dt="2023-05-07T20:15:45.175" v="512" actId="478"/>
          <ac:grpSpMkLst>
            <pc:docMk/>
            <pc:sldMk cId="3064780571" sldId="972"/>
            <ac:grpSpMk id="82" creationId="{7C84F451-5157-321C-2DEA-669E86A34E05}"/>
          </ac:grpSpMkLst>
        </pc:grpChg>
        <pc:grpChg chg="del">
          <ac:chgData name="Paula Vázquez-Valero" userId="3a0e46d7-2099-40af-a155-aa45b68bfff3" providerId="ADAL" clId="{E1C688C4-DA0C-47F2-BD3A-B5AF29117F6B}" dt="2023-05-07T19:03:05.773" v="25" actId="478"/>
          <ac:grpSpMkLst>
            <pc:docMk/>
            <pc:sldMk cId="3064780571" sldId="972"/>
            <ac:grpSpMk id="98" creationId="{4C0FF873-CA51-43AA-BA1C-3AAB1D786083}"/>
          </ac:grpSpMkLst>
        </pc:grpChg>
        <pc:picChg chg="add del mod">
          <ac:chgData name="Paula Vázquez-Valero" userId="3a0e46d7-2099-40af-a155-aa45b68bfff3" providerId="ADAL" clId="{E1C688C4-DA0C-47F2-BD3A-B5AF29117F6B}" dt="2023-05-07T20:28:02.707" v="797" actId="1076"/>
          <ac:picMkLst>
            <pc:docMk/>
            <pc:sldMk cId="3064780571" sldId="972"/>
            <ac:picMk id="4" creationId="{B7C17F90-BEA1-4818-8074-906915755B8C}"/>
          </ac:picMkLst>
        </pc:picChg>
        <pc:picChg chg="add del mod">
          <ac:chgData name="Paula Vázquez-Valero" userId="3a0e46d7-2099-40af-a155-aa45b68bfff3" providerId="ADAL" clId="{E1C688C4-DA0C-47F2-BD3A-B5AF29117F6B}" dt="2023-05-07T20:28:29.443" v="802" actId="14100"/>
          <ac:picMkLst>
            <pc:docMk/>
            <pc:sldMk cId="3064780571" sldId="972"/>
            <ac:picMk id="6" creationId="{8D3CB71C-31D4-4264-84B7-5A2621A554EA}"/>
          </ac:picMkLst>
        </pc:picChg>
        <pc:picChg chg="mod">
          <ac:chgData name="Paula Vázquez-Valero" userId="3a0e46d7-2099-40af-a155-aa45b68bfff3" providerId="ADAL" clId="{E1C688C4-DA0C-47F2-BD3A-B5AF29117F6B}" dt="2023-05-07T20:15:46.015" v="513"/>
          <ac:picMkLst>
            <pc:docMk/>
            <pc:sldMk cId="3064780571" sldId="972"/>
            <ac:picMk id="8" creationId="{591A3E4B-9E8C-15CE-18E0-5536A509EFC6}"/>
          </ac:picMkLst>
        </pc:picChg>
        <pc:picChg chg="mod">
          <ac:chgData name="Paula Vázquez-Valero" userId="3a0e46d7-2099-40af-a155-aa45b68bfff3" providerId="ADAL" clId="{E1C688C4-DA0C-47F2-BD3A-B5AF29117F6B}" dt="2023-05-07T20:15:46.015" v="513"/>
          <ac:picMkLst>
            <pc:docMk/>
            <pc:sldMk cId="3064780571" sldId="972"/>
            <ac:picMk id="9" creationId="{D300BA72-9E45-BD97-A48B-7542AFD45A46}"/>
          </ac:picMkLst>
        </pc:picChg>
        <pc:picChg chg="add del mod">
          <ac:chgData name="Paula Vázquez-Valero" userId="3a0e46d7-2099-40af-a155-aa45b68bfff3" providerId="ADAL" clId="{E1C688C4-DA0C-47F2-BD3A-B5AF29117F6B}" dt="2023-05-07T20:29:40.082" v="818" actId="1076"/>
          <ac:picMkLst>
            <pc:docMk/>
            <pc:sldMk cId="3064780571" sldId="972"/>
            <ac:picMk id="15" creationId="{79652D81-B22D-EE15-158B-9CA260A26252}"/>
          </ac:picMkLst>
        </pc:picChg>
        <pc:picChg chg="add del mod">
          <ac:chgData name="Paula Vázquez-Valero" userId="3a0e46d7-2099-40af-a155-aa45b68bfff3" providerId="ADAL" clId="{E1C688C4-DA0C-47F2-BD3A-B5AF29117F6B}" dt="2023-05-07T20:30:08.123" v="823" actId="14100"/>
          <ac:picMkLst>
            <pc:docMk/>
            <pc:sldMk cId="3064780571" sldId="972"/>
            <ac:picMk id="17" creationId="{4BEC21C3-3C34-FD5B-2AC5-9D27FCBC7C2E}"/>
          </ac:picMkLst>
        </pc:picChg>
        <pc:picChg chg="add del mod">
          <ac:chgData name="Paula Vázquez-Valero" userId="3a0e46d7-2099-40af-a155-aa45b68bfff3" providerId="ADAL" clId="{E1C688C4-DA0C-47F2-BD3A-B5AF29117F6B}" dt="2023-05-07T20:21:43.141" v="596"/>
          <ac:picMkLst>
            <pc:docMk/>
            <pc:sldMk cId="3064780571" sldId="972"/>
            <ac:picMk id="18" creationId="{DD0F542B-4638-2863-D5A7-17E9B245EBCA}"/>
          </ac:picMkLst>
        </pc:picChg>
        <pc:picChg chg="add mod">
          <ac:chgData name="Paula Vázquez-Valero" userId="3a0e46d7-2099-40af-a155-aa45b68bfff3" providerId="ADAL" clId="{E1C688C4-DA0C-47F2-BD3A-B5AF29117F6B}" dt="2023-05-07T20:30:31.138" v="829" actId="1076"/>
          <ac:picMkLst>
            <pc:docMk/>
            <pc:sldMk cId="3064780571" sldId="972"/>
            <ac:picMk id="25" creationId="{85C3D5A9-67A7-D2C5-2FF6-76AB1EDEDAB7}"/>
          </ac:picMkLst>
        </pc:picChg>
        <pc:picChg chg="add del mod">
          <ac:chgData name="Paula Vázquez-Valero" userId="3a0e46d7-2099-40af-a155-aa45b68bfff3" providerId="ADAL" clId="{E1C688C4-DA0C-47F2-BD3A-B5AF29117F6B}" dt="2023-05-07T20:31:25.574" v="845" actId="478"/>
          <ac:picMkLst>
            <pc:docMk/>
            <pc:sldMk cId="3064780571" sldId="972"/>
            <ac:picMk id="27" creationId="{36016DB4-D42C-E107-CF18-A08F948FEFF7}"/>
          </ac:picMkLst>
        </pc:picChg>
        <pc:picChg chg="add del mod">
          <ac:chgData name="Paula Vázquez-Valero" userId="3a0e46d7-2099-40af-a155-aa45b68bfff3" providerId="ADAL" clId="{E1C688C4-DA0C-47F2-BD3A-B5AF29117F6B}" dt="2023-05-07T20:24:31.096" v="712" actId="1076"/>
          <ac:picMkLst>
            <pc:docMk/>
            <pc:sldMk cId="3064780571" sldId="972"/>
            <ac:picMk id="29" creationId="{CA81A0CF-3FAB-4518-AC45-7D39F2716027}"/>
          </ac:picMkLst>
        </pc:picChg>
        <pc:picChg chg="mod">
          <ac:chgData name="Paula Vázquez-Valero" userId="3a0e46d7-2099-40af-a155-aa45b68bfff3" providerId="ADAL" clId="{E1C688C4-DA0C-47F2-BD3A-B5AF29117F6B}" dt="2023-05-07T20:22:43.509" v="634" actId="1036"/>
          <ac:picMkLst>
            <pc:docMk/>
            <pc:sldMk cId="3064780571" sldId="972"/>
            <ac:picMk id="32" creationId="{B558B768-85B4-4FF4-8C2E-98FE51CCD6FD}"/>
          </ac:picMkLst>
        </pc:picChg>
        <pc:picChg chg="mod">
          <ac:chgData name="Paula Vázquez-Valero" userId="3a0e46d7-2099-40af-a155-aa45b68bfff3" providerId="ADAL" clId="{E1C688C4-DA0C-47F2-BD3A-B5AF29117F6B}" dt="2023-05-07T20:32:11.977" v="867"/>
          <ac:picMkLst>
            <pc:docMk/>
            <pc:sldMk cId="3064780571" sldId="972"/>
            <ac:picMk id="37" creationId="{CDB7FB84-7508-DA16-FF62-598FCABD0508}"/>
          </ac:picMkLst>
        </pc:picChg>
        <pc:picChg chg="mod">
          <ac:chgData name="Paula Vázquez-Valero" userId="3a0e46d7-2099-40af-a155-aa45b68bfff3" providerId="ADAL" clId="{E1C688C4-DA0C-47F2-BD3A-B5AF29117F6B}" dt="2023-05-07T20:32:11.977" v="867"/>
          <ac:picMkLst>
            <pc:docMk/>
            <pc:sldMk cId="3064780571" sldId="972"/>
            <ac:picMk id="38" creationId="{E6C16D13-41AB-FF09-C03C-C9C6BAF712C4}"/>
          </ac:picMkLst>
        </pc:picChg>
        <pc:picChg chg="add del mod">
          <ac:chgData name="Paula Vázquez-Valero" userId="3a0e46d7-2099-40af-a155-aa45b68bfff3" providerId="ADAL" clId="{E1C688C4-DA0C-47F2-BD3A-B5AF29117F6B}" dt="2023-05-07T20:36:31.332" v="1071" actId="1035"/>
          <ac:picMkLst>
            <pc:docMk/>
            <pc:sldMk cId="3064780571" sldId="972"/>
            <ac:picMk id="42" creationId="{50F75888-9DD0-45CE-9221-1361D04EB351}"/>
          </ac:picMkLst>
        </pc:picChg>
        <pc:picChg chg="mod">
          <ac:chgData name="Paula Vázquez-Valero" userId="3a0e46d7-2099-40af-a155-aa45b68bfff3" providerId="ADAL" clId="{E1C688C4-DA0C-47F2-BD3A-B5AF29117F6B}" dt="2023-05-07T20:22:43.509" v="634" actId="1036"/>
          <ac:picMkLst>
            <pc:docMk/>
            <pc:sldMk cId="3064780571" sldId="972"/>
            <ac:picMk id="54" creationId="{34154C49-5D6B-4CAA-9105-400CD281B4C0}"/>
          </ac:picMkLst>
        </pc:picChg>
        <pc:picChg chg="del">
          <ac:chgData name="Paula Vázquez-Valero" userId="3a0e46d7-2099-40af-a155-aa45b68bfff3" providerId="ADAL" clId="{E1C688C4-DA0C-47F2-BD3A-B5AF29117F6B}" dt="2023-05-07T20:15:14.681" v="475" actId="478"/>
          <ac:picMkLst>
            <pc:docMk/>
            <pc:sldMk cId="3064780571" sldId="972"/>
            <ac:picMk id="63" creationId="{260FFCFE-93B4-6008-6B78-757428C98802}"/>
          </ac:picMkLst>
        </pc:picChg>
        <pc:picChg chg="add del mod">
          <ac:chgData name="Paula Vázquez-Valero" userId="3a0e46d7-2099-40af-a155-aa45b68bfff3" providerId="ADAL" clId="{E1C688C4-DA0C-47F2-BD3A-B5AF29117F6B}" dt="2023-05-07T20:26:28.884" v="739" actId="1076"/>
          <ac:picMkLst>
            <pc:docMk/>
            <pc:sldMk cId="3064780571" sldId="972"/>
            <ac:picMk id="66" creationId="{24F901EB-36BB-49E0-BF7A-9D993C15BCA6}"/>
          </ac:picMkLst>
        </pc:picChg>
        <pc:picChg chg="add del mod">
          <ac:chgData name="Paula Vázquez-Valero" userId="3a0e46d7-2099-40af-a155-aa45b68bfff3" providerId="ADAL" clId="{E1C688C4-DA0C-47F2-BD3A-B5AF29117F6B}" dt="2023-05-07T20:27:55.732" v="794" actId="1036"/>
          <ac:picMkLst>
            <pc:docMk/>
            <pc:sldMk cId="3064780571" sldId="972"/>
            <ac:picMk id="70" creationId="{17DB79A7-CD77-7552-8164-8CA8FB6D2FAD}"/>
          </ac:picMkLst>
        </pc:picChg>
        <pc:picChg chg="del">
          <ac:chgData name="Paula Vázquez-Valero" userId="3a0e46d7-2099-40af-a155-aa45b68bfff3" providerId="ADAL" clId="{E1C688C4-DA0C-47F2-BD3A-B5AF29117F6B}" dt="2023-05-07T20:15:24.776" v="488" actId="478"/>
          <ac:picMkLst>
            <pc:docMk/>
            <pc:sldMk cId="3064780571" sldId="972"/>
            <ac:picMk id="76" creationId="{CB6202E3-A640-A974-9F45-2D027DE45655}"/>
          </ac:picMkLst>
        </pc:picChg>
        <pc:picChg chg="add del mod">
          <ac:chgData name="Paula Vázquez-Valero" userId="3a0e46d7-2099-40af-a155-aa45b68bfff3" providerId="ADAL" clId="{E1C688C4-DA0C-47F2-BD3A-B5AF29117F6B}" dt="2023-05-07T20:31:09.414" v="842" actId="478"/>
          <ac:picMkLst>
            <pc:docMk/>
            <pc:sldMk cId="3064780571" sldId="972"/>
            <ac:picMk id="88" creationId="{319EDE31-D7BA-4794-EA30-C60FEC9732D9}"/>
          </ac:picMkLst>
        </pc:picChg>
        <pc:picChg chg="del">
          <ac:chgData name="Paula Vázquez-Valero" userId="3a0e46d7-2099-40af-a155-aa45b68bfff3" providerId="ADAL" clId="{E1C688C4-DA0C-47F2-BD3A-B5AF29117F6B}" dt="2023-05-07T20:17:49.254" v="549" actId="478"/>
          <ac:picMkLst>
            <pc:docMk/>
            <pc:sldMk cId="3064780571" sldId="972"/>
            <ac:picMk id="90" creationId="{1658FB15-79DF-BBEF-0DA3-012D6010C1FE}"/>
          </ac:picMkLst>
        </pc:picChg>
        <pc:picChg chg="add del mod">
          <ac:chgData name="Paula Vázquez-Valero" userId="3a0e46d7-2099-40af-a155-aa45b68bfff3" providerId="ADAL" clId="{E1C688C4-DA0C-47F2-BD3A-B5AF29117F6B}" dt="2023-05-07T20:29:26.271" v="815" actId="1076"/>
          <ac:picMkLst>
            <pc:docMk/>
            <pc:sldMk cId="3064780571" sldId="972"/>
            <ac:picMk id="3074" creationId="{4D1A5CE1-6811-D1B5-E39D-E7E32CE8730C}"/>
          </ac:picMkLst>
        </pc:picChg>
      </pc:sldChg>
      <pc:sldChg chg="modSp mod">
        <pc:chgData name="Paula Vázquez-Valero" userId="3a0e46d7-2099-40af-a155-aa45b68bfff3" providerId="ADAL" clId="{E1C688C4-DA0C-47F2-BD3A-B5AF29117F6B}" dt="2023-05-07T21:56:57.465" v="2689" actId="207"/>
        <pc:sldMkLst>
          <pc:docMk/>
          <pc:sldMk cId="1939320239" sldId="987"/>
        </pc:sldMkLst>
        <pc:graphicFrameChg chg="mod modGraphic">
          <ac:chgData name="Paula Vázquez-Valero" userId="3a0e46d7-2099-40af-a155-aa45b68bfff3" providerId="ADAL" clId="{E1C688C4-DA0C-47F2-BD3A-B5AF29117F6B}" dt="2023-05-07T21:56:57.465" v="2689" actId="207"/>
          <ac:graphicFrameMkLst>
            <pc:docMk/>
            <pc:sldMk cId="1939320239" sldId="987"/>
            <ac:graphicFrameMk id="15" creationId="{4DB7913D-724A-4B00-BB96-ADDC7286CFA1}"/>
          </ac:graphicFrameMkLst>
        </pc:graphicFrameChg>
      </pc:sldChg>
      <pc:sldChg chg="addSp delSp modSp mod modAnim">
        <pc:chgData name="Paula Vázquez-Valero" userId="3a0e46d7-2099-40af-a155-aa45b68bfff3" providerId="ADAL" clId="{E1C688C4-DA0C-47F2-BD3A-B5AF29117F6B}" dt="2023-05-07T21:53:24.377" v="2472" actId="20577"/>
        <pc:sldMkLst>
          <pc:docMk/>
          <pc:sldMk cId="3113744618" sldId="991"/>
        </pc:sldMkLst>
        <pc:spChg chg="mod">
          <ac:chgData name="Paula Vázquez-Valero" userId="3a0e46d7-2099-40af-a155-aa45b68bfff3" providerId="ADAL" clId="{E1C688C4-DA0C-47F2-BD3A-B5AF29117F6B}" dt="2023-05-07T21:51:26.513" v="2323" actId="20577"/>
          <ac:spMkLst>
            <pc:docMk/>
            <pc:sldMk cId="3113744618" sldId="991"/>
            <ac:spMk id="12" creationId="{6E4D6C13-BAF4-F6A6-767C-F65F7BB49524}"/>
          </ac:spMkLst>
        </pc:spChg>
        <pc:spChg chg="mod">
          <ac:chgData name="Paula Vázquez-Valero" userId="3a0e46d7-2099-40af-a155-aa45b68bfff3" providerId="ADAL" clId="{E1C688C4-DA0C-47F2-BD3A-B5AF29117F6B}" dt="2023-05-07T21:51:31.759" v="2332" actId="20577"/>
          <ac:spMkLst>
            <pc:docMk/>
            <pc:sldMk cId="3113744618" sldId="991"/>
            <ac:spMk id="14" creationId="{6FD45AD6-A611-B4CA-5CD1-D89BBD4E51A1}"/>
          </ac:spMkLst>
        </pc:spChg>
        <pc:spChg chg="mod">
          <ac:chgData name="Paula Vázquez-Valero" userId="3a0e46d7-2099-40af-a155-aa45b68bfff3" providerId="ADAL" clId="{E1C688C4-DA0C-47F2-BD3A-B5AF29117F6B}" dt="2023-05-07T21:51:35.839" v="2339" actId="20577"/>
          <ac:spMkLst>
            <pc:docMk/>
            <pc:sldMk cId="3113744618" sldId="991"/>
            <ac:spMk id="15" creationId="{4D4053E2-24EC-6D53-A997-A7D955D71EB6}"/>
          </ac:spMkLst>
        </pc:spChg>
        <pc:spChg chg="add del mod">
          <ac:chgData name="Paula Vázquez-Valero" userId="3a0e46d7-2099-40af-a155-aa45b68bfff3" providerId="ADAL" clId="{E1C688C4-DA0C-47F2-BD3A-B5AF29117F6B}" dt="2023-05-07T21:50:29.525" v="2309" actId="478"/>
          <ac:spMkLst>
            <pc:docMk/>
            <pc:sldMk cId="3113744618" sldId="991"/>
            <ac:spMk id="17" creationId="{139A9928-1D3F-8195-CA15-E083BF277035}"/>
          </ac:spMkLst>
        </pc:spChg>
        <pc:spChg chg="mod">
          <ac:chgData name="Paula Vázquez-Valero" userId="3a0e46d7-2099-40af-a155-aa45b68bfff3" providerId="ADAL" clId="{E1C688C4-DA0C-47F2-BD3A-B5AF29117F6B}" dt="2023-05-07T21:51:45.595" v="2355" actId="20577"/>
          <ac:spMkLst>
            <pc:docMk/>
            <pc:sldMk cId="3113744618" sldId="991"/>
            <ac:spMk id="39" creationId="{C5A03C30-C3DC-806D-F6AA-CB1109D4363D}"/>
          </ac:spMkLst>
        </pc:spChg>
        <pc:spChg chg="mod">
          <ac:chgData name="Paula Vázquez-Valero" userId="3a0e46d7-2099-40af-a155-aa45b68bfff3" providerId="ADAL" clId="{E1C688C4-DA0C-47F2-BD3A-B5AF29117F6B}" dt="2023-05-07T21:51:42.166" v="2350" actId="20577"/>
          <ac:spMkLst>
            <pc:docMk/>
            <pc:sldMk cId="3113744618" sldId="991"/>
            <ac:spMk id="40" creationId="{912C50F4-400B-A0D7-15B9-54B49176377F}"/>
          </ac:spMkLst>
        </pc:spChg>
        <pc:spChg chg="mod">
          <ac:chgData name="Paula Vázquez-Valero" userId="3a0e46d7-2099-40af-a155-aa45b68bfff3" providerId="ADAL" clId="{E1C688C4-DA0C-47F2-BD3A-B5AF29117F6B}" dt="2023-05-07T21:51:38.968" v="2345" actId="20577"/>
          <ac:spMkLst>
            <pc:docMk/>
            <pc:sldMk cId="3113744618" sldId="991"/>
            <ac:spMk id="41" creationId="{4B212D20-219E-C54C-2E81-09ABCD352BAB}"/>
          </ac:spMkLst>
        </pc:spChg>
        <pc:spChg chg="mod">
          <ac:chgData name="Paula Vázquez-Valero" userId="3a0e46d7-2099-40af-a155-aa45b68bfff3" providerId="ADAL" clId="{E1C688C4-DA0C-47F2-BD3A-B5AF29117F6B}" dt="2023-05-07T21:51:48.636" v="2359" actId="20577"/>
          <ac:spMkLst>
            <pc:docMk/>
            <pc:sldMk cId="3113744618" sldId="991"/>
            <ac:spMk id="42" creationId="{6614FF0A-8A08-34AA-6AFD-6BE1B4A8C2CF}"/>
          </ac:spMkLst>
        </pc:spChg>
        <pc:spChg chg="mod">
          <ac:chgData name="Paula Vázquez-Valero" userId="3a0e46d7-2099-40af-a155-aa45b68bfff3" providerId="ADAL" clId="{E1C688C4-DA0C-47F2-BD3A-B5AF29117F6B}" dt="2023-05-07T21:51:54.160" v="2371" actId="20577"/>
          <ac:spMkLst>
            <pc:docMk/>
            <pc:sldMk cId="3113744618" sldId="991"/>
            <ac:spMk id="43" creationId="{2E23DCDC-96C0-6CEA-E729-64431ABF910C}"/>
          </ac:spMkLst>
        </pc:spChg>
        <pc:spChg chg="mod">
          <ac:chgData name="Paula Vázquez-Valero" userId="3a0e46d7-2099-40af-a155-aa45b68bfff3" providerId="ADAL" clId="{E1C688C4-DA0C-47F2-BD3A-B5AF29117F6B}" dt="2023-05-07T21:51:56.868" v="2375" actId="20577"/>
          <ac:spMkLst>
            <pc:docMk/>
            <pc:sldMk cId="3113744618" sldId="991"/>
            <ac:spMk id="44" creationId="{4B50D939-D28A-703B-B51E-AAF732102325}"/>
          </ac:spMkLst>
        </pc:spChg>
        <pc:spChg chg="mod">
          <ac:chgData name="Paula Vázquez-Valero" userId="3a0e46d7-2099-40af-a155-aa45b68bfff3" providerId="ADAL" clId="{E1C688C4-DA0C-47F2-BD3A-B5AF29117F6B}" dt="2023-05-07T21:52:31.490" v="2420" actId="20577"/>
          <ac:spMkLst>
            <pc:docMk/>
            <pc:sldMk cId="3113744618" sldId="991"/>
            <ac:spMk id="45" creationId="{1A2307BE-3615-CB74-561D-C2A0878E0EB2}"/>
          </ac:spMkLst>
        </pc:spChg>
        <pc:spChg chg="mod">
          <ac:chgData name="Paula Vázquez-Valero" userId="3a0e46d7-2099-40af-a155-aa45b68bfff3" providerId="ADAL" clId="{E1C688C4-DA0C-47F2-BD3A-B5AF29117F6B}" dt="2023-05-07T21:52:27.089" v="2416" actId="20577"/>
          <ac:spMkLst>
            <pc:docMk/>
            <pc:sldMk cId="3113744618" sldId="991"/>
            <ac:spMk id="46" creationId="{D9186A8B-EC8A-B702-7678-8EFE4C898B27}"/>
          </ac:spMkLst>
        </pc:spChg>
        <pc:spChg chg="mod">
          <ac:chgData name="Paula Vázquez-Valero" userId="3a0e46d7-2099-40af-a155-aa45b68bfff3" providerId="ADAL" clId="{E1C688C4-DA0C-47F2-BD3A-B5AF29117F6B}" dt="2023-05-07T21:52:19.092" v="2405" actId="20577"/>
          <ac:spMkLst>
            <pc:docMk/>
            <pc:sldMk cId="3113744618" sldId="991"/>
            <ac:spMk id="47" creationId="{0EEF2110-96A8-D9CE-930A-37FE642DF836}"/>
          </ac:spMkLst>
        </pc:spChg>
        <pc:spChg chg="mod">
          <ac:chgData name="Paula Vázquez-Valero" userId="3a0e46d7-2099-40af-a155-aa45b68bfff3" providerId="ADAL" clId="{E1C688C4-DA0C-47F2-BD3A-B5AF29117F6B}" dt="2023-05-07T21:52:34.351" v="2424" actId="20577"/>
          <ac:spMkLst>
            <pc:docMk/>
            <pc:sldMk cId="3113744618" sldId="991"/>
            <ac:spMk id="73" creationId="{079EB9C5-CF3E-0E66-9031-232E87865005}"/>
          </ac:spMkLst>
        </pc:spChg>
        <pc:spChg chg="mod">
          <ac:chgData name="Paula Vázquez-Valero" userId="3a0e46d7-2099-40af-a155-aa45b68bfff3" providerId="ADAL" clId="{E1C688C4-DA0C-47F2-BD3A-B5AF29117F6B}" dt="2023-05-07T21:53:16.896" v="2469" actId="14100"/>
          <ac:spMkLst>
            <pc:docMk/>
            <pc:sldMk cId="3113744618" sldId="991"/>
            <ac:spMk id="74" creationId="{C34A2631-FE2C-7790-B14C-EB83799ABF35}"/>
          </ac:spMkLst>
        </pc:spChg>
        <pc:spChg chg="mod">
          <ac:chgData name="Paula Vázquez-Valero" userId="3a0e46d7-2099-40af-a155-aa45b68bfff3" providerId="ADAL" clId="{E1C688C4-DA0C-47F2-BD3A-B5AF29117F6B}" dt="2023-05-07T21:53:06.924" v="2463" actId="404"/>
          <ac:spMkLst>
            <pc:docMk/>
            <pc:sldMk cId="3113744618" sldId="991"/>
            <ac:spMk id="75" creationId="{991A0224-1D2E-F6E4-45C1-63C8432352D6}"/>
          </ac:spMkLst>
        </pc:spChg>
        <pc:spChg chg="mod">
          <ac:chgData name="Paula Vázquez-Valero" userId="3a0e46d7-2099-40af-a155-aa45b68bfff3" providerId="ADAL" clId="{E1C688C4-DA0C-47F2-BD3A-B5AF29117F6B}" dt="2023-05-07T21:52:41.421" v="2438" actId="20577"/>
          <ac:spMkLst>
            <pc:docMk/>
            <pc:sldMk cId="3113744618" sldId="991"/>
            <ac:spMk id="76" creationId="{6EAAE30C-791A-E449-30B1-1D67E544DA27}"/>
          </ac:spMkLst>
        </pc:spChg>
        <pc:spChg chg="mod">
          <ac:chgData name="Paula Vázquez-Valero" userId="3a0e46d7-2099-40af-a155-aa45b68bfff3" providerId="ADAL" clId="{E1C688C4-DA0C-47F2-BD3A-B5AF29117F6B}" dt="2023-05-07T21:53:24.377" v="2472" actId="20577"/>
          <ac:spMkLst>
            <pc:docMk/>
            <pc:sldMk cId="3113744618" sldId="991"/>
            <ac:spMk id="78" creationId="{4FFAD913-3985-5766-CAE3-34E3AB1A46C1}"/>
          </ac:spMkLst>
        </pc:spChg>
        <pc:graphicFrameChg chg="mod modGraphic">
          <ac:chgData name="Paula Vázquez-Valero" userId="3a0e46d7-2099-40af-a155-aa45b68bfff3" providerId="ADAL" clId="{E1C688C4-DA0C-47F2-BD3A-B5AF29117F6B}" dt="2023-05-07T21:51:01.044" v="2314" actId="20577"/>
          <ac:graphicFrameMkLst>
            <pc:docMk/>
            <pc:sldMk cId="3113744618" sldId="991"/>
            <ac:graphicFrameMk id="3" creationId="{0963072D-816A-52CA-1A88-2A6606AC64DD}"/>
          </ac:graphicFrameMkLst>
        </pc:graphicFrameChg>
      </pc:sldChg>
      <pc:sldChg chg="modSp mod modAnim">
        <pc:chgData name="Paula Vázquez-Valero" userId="3a0e46d7-2099-40af-a155-aa45b68bfff3" providerId="ADAL" clId="{E1C688C4-DA0C-47F2-BD3A-B5AF29117F6B}" dt="2023-05-07T21:58:47.539" v="2807" actId="20577"/>
        <pc:sldMkLst>
          <pc:docMk/>
          <pc:sldMk cId="1595710162" sldId="992"/>
        </pc:sldMkLst>
        <pc:spChg chg="mod">
          <ac:chgData name="Paula Vázquez-Valero" userId="3a0e46d7-2099-40af-a155-aa45b68bfff3" providerId="ADAL" clId="{E1C688C4-DA0C-47F2-BD3A-B5AF29117F6B}" dt="2023-05-07T21:58:34.865" v="2789" actId="20577"/>
          <ac:spMkLst>
            <pc:docMk/>
            <pc:sldMk cId="1595710162" sldId="992"/>
            <ac:spMk id="21" creationId="{E4EEE02E-83EE-D438-2A67-066A4868C126}"/>
          </ac:spMkLst>
        </pc:spChg>
        <pc:spChg chg="mod">
          <ac:chgData name="Paula Vázquez-Valero" userId="3a0e46d7-2099-40af-a155-aa45b68bfff3" providerId="ADAL" clId="{E1C688C4-DA0C-47F2-BD3A-B5AF29117F6B}" dt="2023-05-07T21:58:44.001" v="2801" actId="20577"/>
          <ac:spMkLst>
            <pc:docMk/>
            <pc:sldMk cId="1595710162" sldId="992"/>
            <ac:spMk id="40" creationId="{0999EAA3-A1E6-711C-7087-7CCFC7487EF4}"/>
          </ac:spMkLst>
        </pc:spChg>
        <pc:spChg chg="mod">
          <ac:chgData name="Paula Vázquez-Valero" userId="3a0e46d7-2099-40af-a155-aa45b68bfff3" providerId="ADAL" clId="{E1C688C4-DA0C-47F2-BD3A-B5AF29117F6B}" dt="2023-05-07T21:58:47.539" v="2807" actId="20577"/>
          <ac:spMkLst>
            <pc:docMk/>
            <pc:sldMk cId="1595710162" sldId="992"/>
            <ac:spMk id="41" creationId="{01FD1279-3A14-57F6-D8DC-BCD4B560ACE1}"/>
          </ac:spMkLst>
        </pc:spChg>
        <pc:spChg chg="mod">
          <ac:chgData name="Paula Vázquez-Valero" userId="3a0e46d7-2099-40af-a155-aa45b68bfff3" providerId="ADAL" clId="{E1C688C4-DA0C-47F2-BD3A-B5AF29117F6B}" dt="2023-05-07T21:58:19.443" v="2771" actId="20577"/>
          <ac:spMkLst>
            <pc:docMk/>
            <pc:sldMk cId="1595710162" sldId="992"/>
            <ac:spMk id="42" creationId="{EB8455A5-AA9A-EF37-0AE8-3EFA7FCBC2DA}"/>
          </ac:spMkLst>
        </pc:spChg>
        <pc:spChg chg="mod">
          <ac:chgData name="Paula Vázquez-Valero" userId="3a0e46d7-2099-40af-a155-aa45b68bfff3" providerId="ADAL" clId="{E1C688C4-DA0C-47F2-BD3A-B5AF29117F6B}" dt="2023-05-07T21:58:26.547" v="2777" actId="20577"/>
          <ac:spMkLst>
            <pc:docMk/>
            <pc:sldMk cId="1595710162" sldId="992"/>
            <ac:spMk id="43" creationId="{36DF6107-D9E8-8DDA-DD5A-D7EEFB6AB67D}"/>
          </ac:spMkLst>
        </pc:spChg>
        <pc:spChg chg="mod">
          <ac:chgData name="Paula Vázquez-Valero" userId="3a0e46d7-2099-40af-a155-aa45b68bfff3" providerId="ADAL" clId="{E1C688C4-DA0C-47F2-BD3A-B5AF29117F6B}" dt="2023-05-07T21:58:30.676" v="2783" actId="20577"/>
          <ac:spMkLst>
            <pc:docMk/>
            <pc:sldMk cId="1595710162" sldId="992"/>
            <ac:spMk id="44" creationId="{04B535B5-A87D-03A5-3152-4858B06E97CA}"/>
          </ac:spMkLst>
        </pc:spChg>
        <pc:spChg chg="mod">
          <ac:chgData name="Paula Vázquez-Valero" userId="3a0e46d7-2099-40af-a155-aa45b68bfff3" providerId="ADAL" clId="{E1C688C4-DA0C-47F2-BD3A-B5AF29117F6B}" dt="2023-05-07T21:57:59.415" v="2748" actId="20577"/>
          <ac:spMkLst>
            <pc:docMk/>
            <pc:sldMk cId="1595710162" sldId="992"/>
            <ac:spMk id="45" creationId="{B9CB8018-FFD4-9B12-3BF4-62067BE557A3}"/>
          </ac:spMkLst>
        </pc:spChg>
        <pc:spChg chg="mod">
          <ac:chgData name="Paula Vázquez-Valero" userId="3a0e46d7-2099-40af-a155-aa45b68bfff3" providerId="ADAL" clId="{E1C688C4-DA0C-47F2-BD3A-B5AF29117F6B}" dt="2023-05-07T21:58:06.722" v="2758" actId="20577"/>
          <ac:spMkLst>
            <pc:docMk/>
            <pc:sldMk cId="1595710162" sldId="992"/>
            <ac:spMk id="46" creationId="{903674FB-9276-09DB-59E4-09182A8080B0}"/>
          </ac:spMkLst>
        </pc:spChg>
        <pc:spChg chg="mod">
          <ac:chgData name="Paula Vázquez-Valero" userId="3a0e46d7-2099-40af-a155-aa45b68bfff3" providerId="ADAL" clId="{E1C688C4-DA0C-47F2-BD3A-B5AF29117F6B}" dt="2023-05-07T21:58:14.104" v="2761" actId="20577"/>
          <ac:spMkLst>
            <pc:docMk/>
            <pc:sldMk cId="1595710162" sldId="992"/>
            <ac:spMk id="47" creationId="{4A4B89D4-D338-DE67-1AA1-5FEC823A3606}"/>
          </ac:spMkLst>
        </pc:spChg>
        <pc:spChg chg="mod">
          <ac:chgData name="Paula Vázquez-Valero" userId="3a0e46d7-2099-40af-a155-aa45b68bfff3" providerId="ADAL" clId="{E1C688C4-DA0C-47F2-BD3A-B5AF29117F6B}" dt="2023-05-07T21:57:34.496" v="2723" actId="20577"/>
          <ac:spMkLst>
            <pc:docMk/>
            <pc:sldMk cId="1595710162" sldId="992"/>
            <ac:spMk id="73" creationId="{FF999ACA-46A7-D50C-2BA2-CD3DA74DF5F3}"/>
          </ac:spMkLst>
        </pc:spChg>
        <pc:spChg chg="mod">
          <ac:chgData name="Paula Vázquez-Valero" userId="3a0e46d7-2099-40af-a155-aa45b68bfff3" providerId="ADAL" clId="{E1C688C4-DA0C-47F2-BD3A-B5AF29117F6B}" dt="2023-05-07T21:57:46.076" v="2738" actId="20577"/>
          <ac:spMkLst>
            <pc:docMk/>
            <pc:sldMk cId="1595710162" sldId="992"/>
            <ac:spMk id="74" creationId="{EEBA0C28-7411-349B-FB76-F05D447F8A66}"/>
          </ac:spMkLst>
        </pc:spChg>
        <pc:spChg chg="mod">
          <ac:chgData name="Paula Vázquez-Valero" userId="3a0e46d7-2099-40af-a155-aa45b68bfff3" providerId="ADAL" clId="{E1C688C4-DA0C-47F2-BD3A-B5AF29117F6B}" dt="2023-05-07T21:57:49.521" v="2743" actId="20577"/>
          <ac:spMkLst>
            <pc:docMk/>
            <pc:sldMk cId="1595710162" sldId="992"/>
            <ac:spMk id="75" creationId="{A79D53BC-5266-F413-9D14-87142E55B162}"/>
          </ac:spMkLst>
        </pc:spChg>
        <pc:spChg chg="mod">
          <ac:chgData name="Paula Vázquez-Valero" userId="3a0e46d7-2099-40af-a155-aa45b68bfff3" providerId="ADAL" clId="{E1C688C4-DA0C-47F2-BD3A-B5AF29117F6B}" dt="2023-05-07T21:57:27.929" v="2713" actId="20577"/>
          <ac:spMkLst>
            <pc:docMk/>
            <pc:sldMk cId="1595710162" sldId="992"/>
            <ac:spMk id="76" creationId="{336A8F68-CD69-80FC-9C37-5939B5F5BC75}"/>
          </ac:spMkLst>
        </pc:spChg>
        <pc:spChg chg="mod">
          <ac:chgData name="Paula Vázquez-Valero" userId="3a0e46d7-2099-40af-a155-aa45b68bfff3" providerId="ADAL" clId="{E1C688C4-DA0C-47F2-BD3A-B5AF29117F6B}" dt="2023-05-07T21:57:09.715" v="2698" actId="20577"/>
          <ac:spMkLst>
            <pc:docMk/>
            <pc:sldMk cId="1595710162" sldId="992"/>
            <ac:spMk id="77" creationId="{38E86B92-81DC-AE68-3A93-A653040570C4}"/>
          </ac:spMkLst>
        </pc:spChg>
        <pc:spChg chg="mod">
          <ac:chgData name="Paula Vázquez-Valero" userId="3a0e46d7-2099-40af-a155-aa45b68bfff3" providerId="ADAL" clId="{E1C688C4-DA0C-47F2-BD3A-B5AF29117F6B}" dt="2023-05-07T21:57:12.506" v="2701" actId="20577"/>
          <ac:spMkLst>
            <pc:docMk/>
            <pc:sldMk cId="1595710162" sldId="992"/>
            <ac:spMk id="78" creationId="{4B9913DA-280C-A173-01F9-5585E726B49D}"/>
          </ac:spMkLst>
        </pc:spChg>
        <pc:spChg chg="mod">
          <ac:chgData name="Paula Vázquez-Valero" userId="3a0e46d7-2099-40af-a155-aa45b68bfff3" providerId="ADAL" clId="{E1C688C4-DA0C-47F2-BD3A-B5AF29117F6B}" dt="2023-05-07T21:56:39.181" v="2686" actId="20577"/>
          <ac:spMkLst>
            <pc:docMk/>
            <pc:sldMk cId="1595710162" sldId="992"/>
            <ac:spMk id="79" creationId="{118230DD-AE10-96E0-0F4D-2DFE52E4BED6}"/>
          </ac:spMkLst>
        </pc:spChg>
        <pc:spChg chg="mod">
          <ac:chgData name="Paula Vázquez-Valero" userId="3a0e46d7-2099-40af-a155-aa45b68bfff3" providerId="ADAL" clId="{E1C688C4-DA0C-47F2-BD3A-B5AF29117F6B}" dt="2023-05-07T21:57:20.378" v="2710" actId="20577"/>
          <ac:spMkLst>
            <pc:docMk/>
            <pc:sldMk cId="1595710162" sldId="992"/>
            <ac:spMk id="80" creationId="{546B3280-120B-BABF-6958-B4D9AB0B2EBE}"/>
          </ac:spMkLst>
        </pc:spChg>
        <pc:graphicFrameChg chg="mod modGraphic">
          <ac:chgData name="Paula Vázquez-Valero" userId="3a0e46d7-2099-40af-a155-aa45b68bfff3" providerId="ADAL" clId="{E1C688C4-DA0C-47F2-BD3A-B5AF29117F6B}" dt="2023-05-07T21:56:32.899" v="2675" actId="20577"/>
          <ac:graphicFrameMkLst>
            <pc:docMk/>
            <pc:sldMk cId="1595710162" sldId="992"/>
            <ac:graphicFrameMk id="6" creationId="{92892049-65B2-8ACE-BE19-42EE5BC6F4F3}"/>
          </ac:graphicFrameMkLst>
        </pc:graphicFrameChg>
      </pc:sldChg>
      <pc:sldChg chg="del">
        <pc:chgData name="Paula Vázquez-Valero" userId="3a0e46d7-2099-40af-a155-aa45b68bfff3" providerId="ADAL" clId="{E1C688C4-DA0C-47F2-BD3A-B5AF29117F6B}" dt="2023-05-07T19:02:40.931" v="8" actId="47"/>
        <pc:sldMkLst>
          <pc:docMk/>
          <pc:sldMk cId="333682563" sldId="993"/>
        </pc:sldMkLst>
      </pc:sldChg>
      <pc:sldChg chg="addSp delSp modSp add del mod">
        <pc:chgData name="Paula Vázquez-Valero" userId="3a0e46d7-2099-40af-a155-aa45b68bfff3" providerId="ADAL" clId="{E1C688C4-DA0C-47F2-BD3A-B5AF29117F6B}" dt="2023-05-07T20:10:11.409" v="213" actId="47"/>
        <pc:sldMkLst>
          <pc:docMk/>
          <pc:sldMk cId="1423662763" sldId="997"/>
        </pc:sldMkLst>
        <pc:spChg chg="add mod">
          <ac:chgData name="Paula Vázquez-Valero" userId="3a0e46d7-2099-40af-a155-aa45b68bfff3" providerId="ADAL" clId="{E1C688C4-DA0C-47F2-BD3A-B5AF29117F6B}" dt="2023-05-07T20:08:36.364" v="212"/>
          <ac:spMkLst>
            <pc:docMk/>
            <pc:sldMk cId="1423662763" sldId="997"/>
            <ac:spMk id="3" creationId="{CD6F8D5D-B277-8A41-842A-A9FF52A73054}"/>
          </ac:spMkLst>
        </pc:spChg>
        <pc:spChg chg="del">
          <ac:chgData name="Paula Vázquez-Valero" userId="3a0e46d7-2099-40af-a155-aa45b68bfff3" providerId="ADAL" clId="{E1C688C4-DA0C-47F2-BD3A-B5AF29117F6B}" dt="2023-05-07T20:08:36.009" v="211" actId="478"/>
          <ac:spMkLst>
            <pc:docMk/>
            <pc:sldMk cId="1423662763" sldId="997"/>
            <ac:spMk id="167" creationId="{00000000-0000-0000-0000-000000000000}"/>
          </ac:spMkLst>
        </pc:spChg>
      </pc:sldChg>
      <pc:sldChg chg="add del">
        <pc:chgData name="Paula Vázquez-Valero" userId="3a0e46d7-2099-40af-a155-aa45b68bfff3" providerId="ADAL" clId="{E1C688C4-DA0C-47F2-BD3A-B5AF29117F6B}" dt="2023-05-07T20:10:11.409" v="213" actId="47"/>
        <pc:sldMkLst>
          <pc:docMk/>
          <pc:sldMk cId="3934699632" sldId="998"/>
        </pc:sldMkLst>
      </pc:sldChg>
      <pc:sldChg chg="del">
        <pc:chgData name="Paula Vázquez-Valero" userId="3a0e46d7-2099-40af-a155-aa45b68bfff3" providerId="ADAL" clId="{E1C688C4-DA0C-47F2-BD3A-B5AF29117F6B}" dt="2023-05-07T19:02:40.931" v="8" actId="47"/>
        <pc:sldMkLst>
          <pc:docMk/>
          <pc:sldMk cId="4185248937" sldId="999"/>
        </pc:sldMkLst>
      </pc:sldChg>
      <pc:sldChg chg="del">
        <pc:chgData name="Paula Vázquez-Valero" userId="3a0e46d7-2099-40af-a155-aa45b68bfff3" providerId="ADAL" clId="{E1C688C4-DA0C-47F2-BD3A-B5AF29117F6B}" dt="2023-05-07T19:02:40.931" v="8" actId="47"/>
        <pc:sldMkLst>
          <pc:docMk/>
          <pc:sldMk cId="233182396" sldId="1000"/>
        </pc:sldMkLst>
      </pc:sldChg>
      <pc:sldChg chg="addSp delSp modSp add del mod">
        <pc:chgData name="Paula Vázquez-Valero" userId="3a0e46d7-2099-40af-a155-aa45b68bfff3" providerId="ADAL" clId="{E1C688C4-DA0C-47F2-BD3A-B5AF29117F6B}" dt="2023-05-07T20:08:14.417" v="205" actId="47"/>
        <pc:sldMkLst>
          <pc:docMk/>
          <pc:sldMk cId="3510133390" sldId="1001"/>
        </pc:sldMkLst>
        <pc:spChg chg="add mod">
          <ac:chgData name="Paula Vázquez-Valero" userId="3a0e46d7-2099-40af-a155-aa45b68bfff3" providerId="ADAL" clId="{E1C688C4-DA0C-47F2-BD3A-B5AF29117F6B}" dt="2023-05-07T19:03:25.305" v="32"/>
          <ac:spMkLst>
            <pc:docMk/>
            <pc:sldMk cId="3510133390" sldId="1001"/>
            <ac:spMk id="3" creationId="{12D10B90-6A6B-DA32-6980-2685999E59F6}"/>
          </ac:spMkLst>
        </pc:spChg>
        <pc:spChg chg="del">
          <ac:chgData name="Paula Vázquez-Valero" userId="3a0e46d7-2099-40af-a155-aa45b68bfff3" providerId="ADAL" clId="{E1C688C4-DA0C-47F2-BD3A-B5AF29117F6B}" dt="2023-05-07T19:03:25.040" v="31" actId="478"/>
          <ac:spMkLst>
            <pc:docMk/>
            <pc:sldMk cId="3510133390" sldId="1001"/>
            <ac:spMk id="56" creationId="{278FB546-801B-4FC4-BA26-4F43642401DB}"/>
          </ac:spMkLst>
        </pc:spChg>
      </pc:sldChg>
      <pc:sldChg chg="addSp delSp modSp add mod ord">
        <pc:chgData name="Paula Vázquez-Valero" userId="3a0e46d7-2099-40af-a155-aa45b68bfff3" providerId="ADAL" clId="{E1C688C4-DA0C-47F2-BD3A-B5AF29117F6B}" dt="2023-05-07T20:44:40.671" v="1404" actId="20577"/>
        <pc:sldMkLst>
          <pc:docMk/>
          <pc:sldMk cId="3988899603" sldId="1002"/>
        </pc:sldMkLst>
        <pc:spChg chg="del">
          <ac:chgData name="Paula Vázquez-Valero" userId="3a0e46d7-2099-40af-a155-aa45b68bfff3" providerId="ADAL" clId="{E1C688C4-DA0C-47F2-BD3A-B5AF29117F6B}" dt="2023-05-07T18:42:29.757" v="2" actId="478"/>
          <ac:spMkLst>
            <pc:docMk/>
            <pc:sldMk cId="3988899603" sldId="1002"/>
            <ac:spMk id="3" creationId="{F8D395FB-62F2-1236-A8DC-2F2176D9A423}"/>
          </ac:spMkLst>
        </pc:spChg>
        <pc:spChg chg="add mod">
          <ac:chgData name="Paula Vázquez-Valero" userId="3a0e46d7-2099-40af-a155-aa45b68bfff3" providerId="ADAL" clId="{E1C688C4-DA0C-47F2-BD3A-B5AF29117F6B}" dt="2023-05-07T18:42:29.972" v="3"/>
          <ac:spMkLst>
            <pc:docMk/>
            <pc:sldMk cId="3988899603" sldId="1002"/>
            <ac:spMk id="4" creationId="{B4506ECE-795C-6D11-1C8C-1850A8C35AF3}"/>
          </ac:spMkLst>
        </pc:spChg>
        <pc:graphicFrameChg chg="modGraphic">
          <ac:chgData name="Paula Vázquez-Valero" userId="3a0e46d7-2099-40af-a155-aa45b68bfff3" providerId="ADAL" clId="{E1C688C4-DA0C-47F2-BD3A-B5AF29117F6B}" dt="2023-05-07T20:44:40.671" v="1404" actId="20577"/>
          <ac:graphicFrameMkLst>
            <pc:docMk/>
            <pc:sldMk cId="3988899603" sldId="1002"/>
            <ac:graphicFrameMk id="87" creationId="{627AB7E4-3D55-665D-ABFD-52B6C3317AA4}"/>
          </ac:graphicFrameMkLst>
        </pc:graphicFrameChg>
      </pc:sldChg>
      <pc:sldChg chg="addSp delSp modSp add mod modNotesTx">
        <pc:chgData name="Paula Vázquez-Valero" userId="3a0e46d7-2099-40af-a155-aa45b68bfff3" providerId="ADAL" clId="{E1C688C4-DA0C-47F2-BD3A-B5AF29117F6B}" dt="2023-05-07T22:00:31.865" v="2834" actId="113"/>
        <pc:sldMkLst>
          <pc:docMk/>
          <pc:sldMk cId="0" sldId="1003"/>
        </pc:sldMkLst>
        <pc:spChg chg="add mod">
          <ac:chgData name="Paula Vázquez-Valero" userId="3a0e46d7-2099-40af-a155-aa45b68bfff3" providerId="ADAL" clId="{E1C688C4-DA0C-47F2-BD3A-B5AF29117F6B}" dt="2023-05-07T19:03:33.180" v="36"/>
          <ac:spMkLst>
            <pc:docMk/>
            <pc:sldMk cId="0" sldId="1003"/>
            <ac:spMk id="4" creationId="{2CBFFC74-56F0-39B5-A5CB-23603401909E}"/>
          </ac:spMkLst>
        </pc:spChg>
        <pc:spChg chg="mod">
          <ac:chgData name="Paula Vázquez-Valero" userId="3a0e46d7-2099-40af-a155-aa45b68bfff3" providerId="ADAL" clId="{E1C688C4-DA0C-47F2-BD3A-B5AF29117F6B}" dt="2023-05-07T20:43:48.131" v="1389" actId="1036"/>
          <ac:spMkLst>
            <pc:docMk/>
            <pc:sldMk cId="0" sldId="1003"/>
            <ac:spMk id="31" creationId="{7EBD0495-2D79-0A30-6C8E-27E897AFA4CE}"/>
          </ac:spMkLst>
        </pc:spChg>
        <pc:spChg chg="del">
          <ac:chgData name="Paula Vázquez-Valero" userId="3a0e46d7-2099-40af-a155-aa45b68bfff3" providerId="ADAL" clId="{E1C688C4-DA0C-47F2-BD3A-B5AF29117F6B}" dt="2023-05-07T19:03:32.851" v="35" actId="478"/>
          <ac:spMkLst>
            <pc:docMk/>
            <pc:sldMk cId="0" sldId="1003"/>
            <ac:spMk id="167" creationId="{00000000-0000-0000-0000-000000000000}"/>
          </ac:spMkLst>
        </pc:spChg>
        <pc:picChg chg="mod">
          <ac:chgData name="Paula Vázquez-Valero" userId="3a0e46d7-2099-40af-a155-aa45b68bfff3" providerId="ADAL" clId="{E1C688C4-DA0C-47F2-BD3A-B5AF29117F6B}" dt="2023-05-07T20:43:55.278" v="1390" actId="14100"/>
          <ac:picMkLst>
            <pc:docMk/>
            <pc:sldMk cId="0" sldId="1003"/>
            <ac:picMk id="27" creationId="{E211D7C2-BCAC-C45D-BA27-F3F38106D3D4}"/>
          </ac:picMkLst>
        </pc:picChg>
      </pc:sldChg>
      <pc:sldChg chg="addSp delSp modSp add del mod">
        <pc:chgData name="Paula Vázquez-Valero" userId="3a0e46d7-2099-40af-a155-aa45b68bfff3" providerId="ADAL" clId="{E1C688C4-DA0C-47F2-BD3A-B5AF29117F6B}" dt="2023-05-07T20:08:14.417" v="205" actId="47"/>
        <pc:sldMkLst>
          <pc:docMk/>
          <pc:sldMk cId="1434117905" sldId="1004"/>
        </pc:sldMkLst>
        <pc:spChg chg="add mod">
          <ac:chgData name="Paula Vázquez-Valero" userId="3a0e46d7-2099-40af-a155-aa45b68bfff3" providerId="ADAL" clId="{E1C688C4-DA0C-47F2-BD3A-B5AF29117F6B}" dt="2023-05-07T19:03:27.739" v="34"/>
          <ac:spMkLst>
            <pc:docMk/>
            <pc:sldMk cId="1434117905" sldId="1004"/>
            <ac:spMk id="3" creationId="{E26BD59D-CBEA-8C46-26DD-52A737A93D0B}"/>
          </ac:spMkLst>
        </pc:spChg>
        <pc:spChg chg="del">
          <ac:chgData name="Paula Vázquez-Valero" userId="3a0e46d7-2099-40af-a155-aa45b68bfff3" providerId="ADAL" clId="{E1C688C4-DA0C-47F2-BD3A-B5AF29117F6B}" dt="2023-05-07T19:03:27.299" v="33" actId="478"/>
          <ac:spMkLst>
            <pc:docMk/>
            <pc:sldMk cId="1434117905" sldId="1004"/>
            <ac:spMk id="56" creationId="{278FB546-801B-4FC4-BA26-4F43642401DB}"/>
          </ac:spMkLst>
        </pc:spChg>
      </pc:sldChg>
      <pc:sldChg chg="addSp delSp modSp add mod modAnim modNotesTx">
        <pc:chgData name="Paula Vázquez-Valero" userId="3a0e46d7-2099-40af-a155-aa45b68bfff3" providerId="ADAL" clId="{E1C688C4-DA0C-47F2-BD3A-B5AF29117F6B}" dt="2023-05-07T21:26:45.803" v="2043" actId="20577"/>
        <pc:sldMkLst>
          <pc:docMk/>
          <pc:sldMk cId="2582082248" sldId="1004"/>
        </pc:sldMkLst>
        <pc:spChg chg="del">
          <ac:chgData name="Paula Vázquez-Valero" userId="3a0e46d7-2099-40af-a155-aa45b68bfff3" providerId="ADAL" clId="{E1C688C4-DA0C-47F2-BD3A-B5AF29117F6B}" dt="2023-05-07T21:24:28.601" v="2006" actId="478"/>
          <ac:spMkLst>
            <pc:docMk/>
            <pc:sldMk cId="2582082248" sldId="1004"/>
            <ac:spMk id="4" creationId="{83C6D8AF-49E3-F63B-9EDF-358598395F9E}"/>
          </ac:spMkLst>
        </pc:spChg>
        <pc:spChg chg="add mod">
          <ac:chgData name="Paula Vázquez-Valero" userId="3a0e46d7-2099-40af-a155-aa45b68bfff3" providerId="ADAL" clId="{E1C688C4-DA0C-47F2-BD3A-B5AF29117F6B}" dt="2023-05-07T21:24:34.931" v="2009" actId="20577"/>
          <ac:spMkLst>
            <pc:docMk/>
            <pc:sldMk cId="2582082248" sldId="1004"/>
            <ac:spMk id="21" creationId="{7F28ABD1-68C7-536B-E5AE-C4520EB5C5CE}"/>
          </ac:spMkLst>
        </pc:spChg>
        <pc:spChg chg="add mod">
          <ac:chgData name="Paula Vázquez-Valero" userId="3a0e46d7-2099-40af-a155-aa45b68bfff3" providerId="ADAL" clId="{E1C688C4-DA0C-47F2-BD3A-B5AF29117F6B}" dt="2023-05-07T21:24:30.433" v="2007"/>
          <ac:spMkLst>
            <pc:docMk/>
            <pc:sldMk cId="2582082248" sldId="1004"/>
            <ac:spMk id="22" creationId="{08503BC3-2A64-CC3E-94D8-3AB2B1100320}"/>
          </ac:spMkLst>
        </pc:spChg>
        <pc:spChg chg="mod">
          <ac:chgData name="Paula Vázquez-Valero" userId="3a0e46d7-2099-40af-a155-aa45b68bfff3" providerId="ADAL" clId="{E1C688C4-DA0C-47F2-BD3A-B5AF29117F6B}" dt="2023-05-07T21:24:30.433" v="2007"/>
          <ac:spMkLst>
            <pc:docMk/>
            <pc:sldMk cId="2582082248" sldId="1004"/>
            <ac:spMk id="24" creationId="{2BD971DF-7B6B-B080-E1A8-47C5EA8F8C9D}"/>
          </ac:spMkLst>
        </pc:spChg>
        <pc:spChg chg="add mod">
          <ac:chgData name="Paula Vázquez-Valero" userId="3a0e46d7-2099-40af-a155-aa45b68bfff3" providerId="ADAL" clId="{E1C688C4-DA0C-47F2-BD3A-B5AF29117F6B}" dt="2023-05-07T21:24:30.433" v="2007"/>
          <ac:spMkLst>
            <pc:docMk/>
            <pc:sldMk cId="2582082248" sldId="1004"/>
            <ac:spMk id="28" creationId="{FA8F04BC-B969-78D8-57E2-1D6BB1061865}"/>
          </ac:spMkLst>
        </pc:spChg>
        <pc:spChg chg="mod">
          <ac:chgData name="Paula Vázquez-Valero" userId="3a0e46d7-2099-40af-a155-aa45b68bfff3" providerId="ADAL" clId="{E1C688C4-DA0C-47F2-BD3A-B5AF29117F6B}" dt="2023-05-07T21:03:26.622" v="1712" actId="14100"/>
          <ac:spMkLst>
            <pc:docMk/>
            <pc:sldMk cId="2582082248" sldId="1004"/>
            <ac:spMk id="35" creationId="{D81F0473-C13C-1D16-8104-A7F5C8FA3265}"/>
          </ac:spMkLst>
        </pc:spChg>
        <pc:spChg chg="mod">
          <ac:chgData name="Paula Vázquez-Valero" userId="3a0e46d7-2099-40af-a155-aa45b68bfff3" providerId="ADAL" clId="{E1C688C4-DA0C-47F2-BD3A-B5AF29117F6B}" dt="2023-05-07T21:03:31.386" v="1714" actId="14100"/>
          <ac:spMkLst>
            <pc:docMk/>
            <pc:sldMk cId="2582082248" sldId="1004"/>
            <ac:spMk id="36" creationId="{FE0F6D3B-F29C-CDC2-9EC9-0D6EEA3E98FA}"/>
          </ac:spMkLst>
        </pc:spChg>
        <pc:spChg chg="mod">
          <ac:chgData name="Paula Vázquez-Valero" userId="3a0e46d7-2099-40af-a155-aa45b68bfff3" providerId="ADAL" clId="{E1C688C4-DA0C-47F2-BD3A-B5AF29117F6B}" dt="2023-05-07T21:03:35.516" v="1716" actId="14100"/>
          <ac:spMkLst>
            <pc:docMk/>
            <pc:sldMk cId="2582082248" sldId="1004"/>
            <ac:spMk id="53" creationId="{D45497BD-C855-C3D0-8D5B-98A7C8983F9A}"/>
          </ac:spMkLst>
        </pc:spChg>
        <pc:spChg chg="mod">
          <ac:chgData name="Paula Vázquez-Valero" userId="3a0e46d7-2099-40af-a155-aa45b68bfff3" providerId="ADAL" clId="{E1C688C4-DA0C-47F2-BD3A-B5AF29117F6B}" dt="2023-05-07T21:03:48.817" v="1720" actId="1076"/>
          <ac:spMkLst>
            <pc:docMk/>
            <pc:sldMk cId="2582082248" sldId="1004"/>
            <ac:spMk id="55" creationId="{2D036267-0272-777A-9A46-0971CEE04634}"/>
          </ac:spMkLst>
        </pc:spChg>
        <pc:spChg chg="mod">
          <ac:chgData name="Paula Vázquez-Valero" userId="3a0e46d7-2099-40af-a155-aa45b68bfff3" providerId="ADAL" clId="{E1C688C4-DA0C-47F2-BD3A-B5AF29117F6B}" dt="2023-05-07T21:03:43.395" v="1719" actId="14100"/>
          <ac:spMkLst>
            <pc:docMk/>
            <pc:sldMk cId="2582082248" sldId="1004"/>
            <ac:spMk id="79" creationId="{4FAD3E4C-584E-94D6-6761-A043E47D147F}"/>
          </ac:spMkLst>
        </pc:spChg>
        <pc:spChg chg="del">
          <ac:chgData name="Paula Vázquez-Valero" userId="3a0e46d7-2099-40af-a155-aa45b68bfff3" providerId="ADAL" clId="{E1C688C4-DA0C-47F2-BD3A-B5AF29117F6B}" dt="2023-05-07T21:24:28.601" v="2006" actId="478"/>
          <ac:spMkLst>
            <pc:docMk/>
            <pc:sldMk cId="2582082248" sldId="1004"/>
            <ac:spMk id="80" creationId="{937FE05A-A66E-A8C8-5CD4-D519CEE0AE50}"/>
          </ac:spMkLst>
        </pc:spChg>
        <pc:spChg chg="del">
          <ac:chgData name="Paula Vázquez-Valero" userId="3a0e46d7-2099-40af-a155-aa45b68bfff3" providerId="ADAL" clId="{E1C688C4-DA0C-47F2-BD3A-B5AF29117F6B}" dt="2023-05-07T21:24:28.601" v="2006" actId="478"/>
          <ac:spMkLst>
            <pc:docMk/>
            <pc:sldMk cId="2582082248" sldId="1004"/>
            <ac:spMk id="109" creationId="{BA5BB38B-43DA-47D1-9636-112EF46494C3}"/>
          </ac:spMkLst>
        </pc:spChg>
        <pc:grpChg chg="add mod">
          <ac:chgData name="Paula Vázquez-Valero" userId="3a0e46d7-2099-40af-a155-aa45b68bfff3" providerId="ADAL" clId="{E1C688C4-DA0C-47F2-BD3A-B5AF29117F6B}" dt="2023-05-07T21:24:30.433" v="2007"/>
          <ac:grpSpMkLst>
            <pc:docMk/>
            <pc:sldMk cId="2582082248" sldId="1004"/>
            <ac:grpSpMk id="23" creationId="{7F8190AA-4C72-90B2-A140-3CF1DDFB7616}"/>
          </ac:grpSpMkLst>
        </pc:grpChg>
        <pc:grpChg chg="del">
          <ac:chgData name="Paula Vázquez-Valero" userId="3a0e46d7-2099-40af-a155-aa45b68bfff3" providerId="ADAL" clId="{E1C688C4-DA0C-47F2-BD3A-B5AF29117F6B}" dt="2023-05-07T21:24:28.601" v="2006" actId="478"/>
          <ac:grpSpMkLst>
            <pc:docMk/>
            <pc:sldMk cId="2582082248" sldId="1004"/>
            <ac:grpSpMk id="82" creationId="{FA9DCEA5-3ED3-C147-C43F-FEB1E95D2E8A}"/>
          </ac:grpSpMkLst>
        </pc:grpChg>
        <pc:graphicFrameChg chg="mod modGraphic">
          <ac:chgData name="Paula Vázquez-Valero" userId="3a0e46d7-2099-40af-a155-aa45b68bfff3" providerId="ADAL" clId="{E1C688C4-DA0C-47F2-BD3A-B5AF29117F6B}" dt="2023-05-07T21:09:14.515" v="1794" actId="14100"/>
          <ac:graphicFrameMkLst>
            <pc:docMk/>
            <pc:sldMk cId="2582082248" sldId="1004"/>
            <ac:graphicFrameMk id="32" creationId="{8C99C20E-DA9B-31D3-2562-ED3FA4A682D1}"/>
          </ac:graphicFrameMkLst>
        </pc:graphicFrameChg>
        <pc:picChg chg="del">
          <ac:chgData name="Paula Vázquez-Valero" userId="3a0e46d7-2099-40af-a155-aa45b68bfff3" providerId="ADAL" clId="{E1C688C4-DA0C-47F2-BD3A-B5AF29117F6B}" dt="2023-05-07T21:24:28.601" v="2006" actId="478"/>
          <ac:picMkLst>
            <pc:docMk/>
            <pc:sldMk cId="2582082248" sldId="1004"/>
            <ac:picMk id="5" creationId="{E7CB50CA-8E58-245B-FC6F-2C2F1376256B}"/>
          </ac:picMkLst>
        </pc:picChg>
        <pc:picChg chg="add mod">
          <ac:chgData name="Paula Vázquez-Valero" userId="3a0e46d7-2099-40af-a155-aa45b68bfff3" providerId="ADAL" clId="{E1C688C4-DA0C-47F2-BD3A-B5AF29117F6B}" dt="2023-05-07T21:02:36.358" v="1705" actId="14100"/>
          <ac:picMkLst>
            <pc:docMk/>
            <pc:sldMk cId="2582082248" sldId="1004"/>
            <ac:picMk id="6" creationId="{032F79AF-309F-A63A-17DC-44D69541A212}"/>
          </ac:picMkLst>
        </pc:picChg>
        <pc:picChg chg="add mod modCrop">
          <ac:chgData name="Paula Vázquez-Valero" userId="3a0e46d7-2099-40af-a155-aa45b68bfff3" providerId="ADAL" clId="{E1C688C4-DA0C-47F2-BD3A-B5AF29117F6B}" dt="2023-05-07T21:02:31.883" v="1704" actId="732"/>
          <ac:picMkLst>
            <pc:docMk/>
            <pc:sldMk cId="2582082248" sldId="1004"/>
            <ac:picMk id="7" creationId="{314100BE-CC64-2D32-A264-C422153895D2}"/>
          </ac:picMkLst>
        </pc:picChg>
        <pc:picChg chg="add mod">
          <ac:chgData name="Paula Vázquez-Valero" userId="3a0e46d7-2099-40af-a155-aa45b68bfff3" providerId="ADAL" clId="{E1C688C4-DA0C-47F2-BD3A-B5AF29117F6B}" dt="2023-05-07T21:02:23.387" v="1703" actId="1076"/>
          <ac:picMkLst>
            <pc:docMk/>
            <pc:sldMk cId="2582082248" sldId="1004"/>
            <ac:picMk id="8" creationId="{BCB07E86-B62F-2F41-4577-BA337216577C}"/>
          </ac:picMkLst>
        </pc:picChg>
        <pc:picChg chg="add mod">
          <ac:chgData name="Paula Vázquez-Valero" userId="3a0e46d7-2099-40af-a155-aa45b68bfff3" providerId="ADAL" clId="{E1C688C4-DA0C-47F2-BD3A-B5AF29117F6B}" dt="2023-05-07T21:02:59.653" v="1708" actId="1076"/>
          <ac:picMkLst>
            <pc:docMk/>
            <pc:sldMk cId="2582082248" sldId="1004"/>
            <ac:picMk id="9" creationId="{4257145C-A511-3228-620B-3D17C41A6264}"/>
          </ac:picMkLst>
        </pc:picChg>
        <pc:picChg chg="add mod">
          <ac:chgData name="Paula Vázquez-Valero" userId="3a0e46d7-2099-40af-a155-aa45b68bfff3" providerId="ADAL" clId="{E1C688C4-DA0C-47F2-BD3A-B5AF29117F6B}" dt="2023-05-07T21:03:23.209" v="1711" actId="1076"/>
          <ac:picMkLst>
            <pc:docMk/>
            <pc:sldMk cId="2582082248" sldId="1004"/>
            <ac:picMk id="10" creationId="{6350DDD3-BD30-80E8-D067-15B8036598B6}"/>
          </ac:picMkLst>
        </pc:picChg>
        <pc:picChg chg="add mod">
          <ac:chgData name="Paula Vázquez-Valero" userId="3a0e46d7-2099-40af-a155-aa45b68bfff3" providerId="ADAL" clId="{E1C688C4-DA0C-47F2-BD3A-B5AF29117F6B}" dt="2023-05-07T21:05:01.276" v="1727" actId="1035"/>
          <ac:picMkLst>
            <pc:docMk/>
            <pc:sldMk cId="2582082248" sldId="1004"/>
            <ac:picMk id="11" creationId="{E1D6BA94-BB40-93AC-EAD7-4F2D3DCF7DD6}"/>
          </ac:picMkLst>
        </pc:picChg>
        <pc:picChg chg="add mod">
          <ac:chgData name="Paula Vázquez-Valero" userId="3a0e46d7-2099-40af-a155-aa45b68bfff3" providerId="ADAL" clId="{E1C688C4-DA0C-47F2-BD3A-B5AF29117F6B}" dt="2023-05-07T21:05:28.338" v="1731" actId="1037"/>
          <ac:picMkLst>
            <pc:docMk/>
            <pc:sldMk cId="2582082248" sldId="1004"/>
            <ac:picMk id="12" creationId="{2FCF1F2D-4C54-F6DB-7C53-2DC2A96C4246}"/>
          </ac:picMkLst>
        </pc:picChg>
        <pc:picChg chg="add mod">
          <ac:chgData name="Paula Vázquez-Valero" userId="3a0e46d7-2099-40af-a155-aa45b68bfff3" providerId="ADAL" clId="{E1C688C4-DA0C-47F2-BD3A-B5AF29117F6B}" dt="2023-05-07T21:06:00.994" v="1741" actId="1037"/>
          <ac:picMkLst>
            <pc:docMk/>
            <pc:sldMk cId="2582082248" sldId="1004"/>
            <ac:picMk id="13" creationId="{F6EFD841-49BD-C344-FAC9-95FB24B9533C}"/>
          </ac:picMkLst>
        </pc:picChg>
        <pc:picChg chg="add mod">
          <ac:chgData name="Paula Vázquez-Valero" userId="3a0e46d7-2099-40af-a155-aa45b68bfff3" providerId="ADAL" clId="{E1C688C4-DA0C-47F2-BD3A-B5AF29117F6B}" dt="2023-05-07T21:13:48.947" v="1840" actId="14100"/>
          <ac:picMkLst>
            <pc:docMk/>
            <pc:sldMk cId="2582082248" sldId="1004"/>
            <ac:picMk id="14" creationId="{8DDF3D5A-6586-0A1E-B6F2-E3FA43E499D7}"/>
          </ac:picMkLst>
        </pc:picChg>
        <pc:picChg chg="add mod">
          <ac:chgData name="Paula Vázquez-Valero" userId="3a0e46d7-2099-40af-a155-aa45b68bfff3" providerId="ADAL" clId="{E1C688C4-DA0C-47F2-BD3A-B5AF29117F6B}" dt="2023-05-07T21:13:48.947" v="1840" actId="14100"/>
          <ac:picMkLst>
            <pc:docMk/>
            <pc:sldMk cId="2582082248" sldId="1004"/>
            <ac:picMk id="15" creationId="{9CE277C9-B157-B59E-B0CE-388FED1600EF}"/>
          </ac:picMkLst>
        </pc:picChg>
        <pc:picChg chg="add mod">
          <ac:chgData name="Paula Vázquez-Valero" userId="3a0e46d7-2099-40af-a155-aa45b68bfff3" providerId="ADAL" clId="{E1C688C4-DA0C-47F2-BD3A-B5AF29117F6B}" dt="2023-05-07T21:09:02.629" v="1790" actId="1035"/>
          <ac:picMkLst>
            <pc:docMk/>
            <pc:sldMk cId="2582082248" sldId="1004"/>
            <ac:picMk id="16" creationId="{978DE6D8-5BDB-D924-3428-E4F2E777321D}"/>
          </ac:picMkLst>
        </pc:picChg>
        <pc:picChg chg="add mod">
          <ac:chgData name="Paula Vázquez-Valero" userId="3a0e46d7-2099-40af-a155-aa45b68bfff3" providerId="ADAL" clId="{E1C688C4-DA0C-47F2-BD3A-B5AF29117F6B}" dt="2023-05-07T21:09:36.447" v="1797" actId="1076"/>
          <ac:picMkLst>
            <pc:docMk/>
            <pc:sldMk cId="2582082248" sldId="1004"/>
            <ac:picMk id="17" creationId="{63D85D8D-1088-80C6-F302-59A570716740}"/>
          </ac:picMkLst>
        </pc:picChg>
        <pc:picChg chg="add mod modCrop">
          <ac:chgData name="Paula Vázquez-Valero" userId="3a0e46d7-2099-40af-a155-aa45b68bfff3" providerId="ADAL" clId="{E1C688C4-DA0C-47F2-BD3A-B5AF29117F6B}" dt="2023-05-07T21:10:21.868" v="1808" actId="1037"/>
          <ac:picMkLst>
            <pc:docMk/>
            <pc:sldMk cId="2582082248" sldId="1004"/>
            <ac:picMk id="18" creationId="{52D1AA95-D243-15EF-06DB-C6C79A3F1A8E}"/>
          </ac:picMkLst>
        </pc:picChg>
        <pc:picChg chg="add mod">
          <ac:chgData name="Paula Vázquez-Valero" userId="3a0e46d7-2099-40af-a155-aa45b68bfff3" providerId="ADAL" clId="{E1C688C4-DA0C-47F2-BD3A-B5AF29117F6B}" dt="2023-05-07T21:10:50.815" v="1813" actId="1037"/>
          <ac:picMkLst>
            <pc:docMk/>
            <pc:sldMk cId="2582082248" sldId="1004"/>
            <ac:picMk id="19" creationId="{2A212929-E846-D6AB-A067-DA3D49198EF8}"/>
          </ac:picMkLst>
        </pc:picChg>
        <pc:picChg chg="add mod">
          <ac:chgData name="Paula Vázquez-Valero" userId="3a0e46d7-2099-40af-a155-aa45b68bfff3" providerId="ADAL" clId="{E1C688C4-DA0C-47F2-BD3A-B5AF29117F6B}" dt="2023-05-07T21:11:42.004" v="1822" actId="1076"/>
          <ac:picMkLst>
            <pc:docMk/>
            <pc:sldMk cId="2582082248" sldId="1004"/>
            <ac:picMk id="20" creationId="{5062004E-2B8B-8E61-E76B-80F9CADA0FC3}"/>
          </ac:picMkLst>
        </pc:picChg>
        <pc:picChg chg="mod">
          <ac:chgData name="Paula Vázquez-Valero" userId="3a0e46d7-2099-40af-a155-aa45b68bfff3" providerId="ADAL" clId="{E1C688C4-DA0C-47F2-BD3A-B5AF29117F6B}" dt="2023-05-07T21:24:30.433" v="2007"/>
          <ac:picMkLst>
            <pc:docMk/>
            <pc:sldMk cId="2582082248" sldId="1004"/>
            <ac:picMk id="25" creationId="{BDDFFC98-D99D-6E21-6BF3-CD97F1E16181}"/>
          </ac:picMkLst>
        </pc:picChg>
        <pc:picChg chg="mod">
          <ac:chgData name="Paula Vázquez-Valero" userId="3a0e46d7-2099-40af-a155-aa45b68bfff3" providerId="ADAL" clId="{E1C688C4-DA0C-47F2-BD3A-B5AF29117F6B}" dt="2023-05-07T21:24:30.433" v="2007"/>
          <ac:picMkLst>
            <pc:docMk/>
            <pc:sldMk cId="2582082248" sldId="1004"/>
            <ac:picMk id="26" creationId="{985A8982-D94D-F944-16F8-BF4237964C87}"/>
          </ac:picMkLst>
        </pc:picChg>
        <pc:picChg chg="add mod">
          <ac:chgData name="Paula Vázquez-Valero" userId="3a0e46d7-2099-40af-a155-aa45b68bfff3" providerId="ADAL" clId="{E1C688C4-DA0C-47F2-BD3A-B5AF29117F6B}" dt="2023-05-07T21:24:30.433" v="2007"/>
          <ac:picMkLst>
            <pc:docMk/>
            <pc:sldMk cId="2582082248" sldId="1004"/>
            <ac:picMk id="27" creationId="{CE82A9B9-D898-51A0-6F42-52ADAD8B20E6}"/>
          </ac:picMkLst>
        </pc:picChg>
        <pc:picChg chg="add mod">
          <ac:chgData name="Paula Vázquez-Valero" userId="3a0e46d7-2099-40af-a155-aa45b68bfff3" providerId="ADAL" clId="{E1C688C4-DA0C-47F2-BD3A-B5AF29117F6B}" dt="2023-05-07T21:24:30.433" v="2007"/>
          <ac:picMkLst>
            <pc:docMk/>
            <pc:sldMk cId="2582082248" sldId="1004"/>
            <ac:picMk id="29" creationId="{7576F6B0-C924-C051-CE7F-A4128FE751ED}"/>
          </ac:picMkLst>
        </pc:picChg>
        <pc:picChg chg="mod">
          <ac:chgData name="Paula Vázquez-Valero" userId="3a0e46d7-2099-40af-a155-aa45b68bfff3" providerId="ADAL" clId="{E1C688C4-DA0C-47F2-BD3A-B5AF29117F6B}" dt="2023-05-07T21:01:00.498" v="1689" actId="1076"/>
          <ac:picMkLst>
            <pc:docMk/>
            <pc:sldMk cId="2582082248" sldId="1004"/>
            <ac:picMk id="72" creationId="{BED9DD0F-BD2B-7DD2-86B6-66E774993040}"/>
          </ac:picMkLst>
        </pc:picChg>
        <pc:picChg chg="del">
          <ac:chgData name="Paula Vázquez-Valero" userId="3a0e46d7-2099-40af-a155-aa45b68bfff3" providerId="ADAL" clId="{E1C688C4-DA0C-47F2-BD3A-B5AF29117F6B}" dt="2023-05-07T21:24:28.601" v="2006" actId="478"/>
          <ac:picMkLst>
            <pc:docMk/>
            <pc:sldMk cId="2582082248" sldId="1004"/>
            <ac:picMk id="81" creationId="{A80F8BE2-FE73-4399-62CC-CF2B3851C70A}"/>
          </ac:picMkLst>
        </pc:picChg>
      </pc:sldChg>
      <pc:sldChg chg="addSp delSp modSp add mod delAnim modAnim modNotesTx">
        <pc:chgData name="Paula Vázquez-Valero" userId="3a0e46d7-2099-40af-a155-aa45b68bfff3" providerId="ADAL" clId="{E1C688C4-DA0C-47F2-BD3A-B5AF29117F6B}" dt="2023-05-07T21:28:51.760" v="2104" actId="20577"/>
        <pc:sldMkLst>
          <pc:docMk/>
          <pc:sldMk cId="1535487895" sldId="1005"/>
        </pc:sldMkLst>
        <pc:spChg chg="del">
          <ac:chgData name="Paula Vázquez-Valero" userId="3a0e46d7-2099-40af-a155-aa45b68bfff3" providerId="ADAL" clId="{E1C688C4-DA0C-47F2-BD3A-B5AF29117F6B}" dt="2023-05-07T21:24:44.747" v="2010" actId="478"/>
          <ac:spMkLst>
            <pc:docMk/>
            <pc:sldMk cId="1535487895" sldId="1005"/>
            <ac:spMk id="4" creationId="{83C6D8AF-49E3-F63B-9EDF-358598395F9E}"/>
          </ac:spMkLst>
        </pc:spChg>
        <pc:spChg chg="mod">
          <ac:chgData name="Paula Vázquez-Valero" userId="3a0e46d7-2099-40af-a155-aa45b68bfff3" providerId="ADAL" clId="{E1C688C4-DA0C-47F2-BD3A-B5AF29117F6B}" dt="2023-05-07T20:47:52.728" v="1567" actId="1076"/>
          <ac:spMkLst>
            <pc:docMk/>
            <pc:sldMk cId="1535487895" sldId="1005"/>
            <ac:spMk id="35" creationId="{D81F0473-C13C-1D16-8104-A7F5C8FA3265}"/>
          </ac:spMkLst>
        </pc:spChg>
        <pc:spChg chg="mod">
          <ac:chgData name="Paula Vázquez-Valero" userId="3a0e46d7-2099-40af-a155-aa45b68bfff3" providerId="ADAL" clId="{E1C688C4-DA0C-47F2-BD3A-B5AF29117F6B}" dt="2023-05-07T21:17:01.597" v="1884" actId="14100"/>
          <ac:spMkLst>
            <pc:docMk/>
            <pc:sldMk cId="1535487895" sldId="1005"/>
            <ac:spMk id="36" creationId="{FE0F6D3B-F29C-CDC2-9EC9-0D6EEA3E98FA}"/>
          </ac:spMkLst>
        </pc:spChg>
        <pc:spChg chg="mod">
          <ac:chgData name="Paula Vázquez-Valero" userId="3a0e46d7-2099-40af-a155-aa45b68bfff3" providerId="ADAL" clId="{E1C688C4-DA0C-47F2-BD3A-B5AF29117F6B}" dt="2023-05-07T21:17:04.788" v="1885" actId="1076"/>
          <ac:spMkLst>
            <pc:docMk/>
            <pc:sldMk cId="1535487895" sldId="1005"/>
            <ac:spMk id="53" creationId="{D45497BD-C855-C3D0-8D5B-98A7C8983F9A}"/>
          </ac:spMkLst>
        </pc:spChg>
        <pc:spChg chg="mod">
          <ac:chgData name="Paula Vázquez-Valero" userId="3a0e46d7-2099-40af-a155-aa45b68bfff3" providerId="ADAL" clId="{E1C688C4-DA0C-47F2-BD3A-B5AF29117F6B}" dt="2023-05-07T21:17:10.205" v="1886" actId="1076"/>
          <ac:spMkLst>
            <pc:docMk/>
            <pc:sldMk cId="1535487895" sldId="1005"/>
            <ac:spMk id="55" creationId="{2D036267-0272-777A-9A46-0971CEE04634}"/>
          </ac:spMkLst>
        </pc:spChg>
        <pc:spChg chg="add mod">
          <ac:chgData name="Paula Vázquez-Valero" userId="3a0e46d7-2099-40af-a155-aa45b68bfff3" providerId="ADAL" clId="{E1C688C4-DA0C-47F2-BD3A-B5AF29117F6B}" dt="2023-05-07T21:24:50.033" v="2013" actId="20577"/>
          <ac:spMkLst>
            <pc:docMk/>
            <pc:sldMk cId="1535487895" sldId="1005"/>
            <ac:spMk id="74" creationId="{BA06080C-2EE8-5D88-AB2C-1B0F93C4EB66}"/>
          </ac:spMkLst>
        </pc:spChg>
        <pc:spChg chg="add mod">
          <ac:chgData name="Paula Vázquez-Valero" userId="3a0e46d7-2099-40af-a155-aa45b68bfff3" providerId="ADAL" clId="{E1C688C4-DA0C-47F2-BD3A-B5AF29117F6B}" dt="2023-05-07T21:24:46.676" v="2011"/>
          <ac:spMkLst>
            <pc:docMk/>
            <pc:sldMk cId="1535487895" sldId="1005"/>
            <ac:spMk id="75" creationId="{C1006A1E-43AC-EE42-4CB9-96BFBC48A579}"/>
          </ac:spMkLst>
        </pc:spChg>
        <pc:spChg chg="mod">
          <ac:chgData name="Paula Vázquez-Valero" userId="3a0e46d7-2099-40af-a155-aa45b68bfff3" providerId="ADAL" clId="{E1C688C4-DA0C-47F2-BD3A-B5AF29117F6B}" dt="2023-05-07T21:24:46.676" v="2011"/>
          <ac:spMkLst>
            <pc:docMk/>
            <pc:sldMk cId="1535487895" sldId="1005"/>
            <ac:spMk id="77" creationId="{6C18863C-07C5-B9C6-D961-8ABC859AEE6D}"/>
          </ac:spMkLst>
        </pc:spChg>
        <pc:spChg chg="mod">
          <ac:chgData name="Paula Vázquez-Valero" userId="3a0e46d7-2099-40af-a155-aa45b68bfff3" providerId="ADAL" clId="{E1C688C4-DA0C-47F2-BD3A-B5AF29117F6B}" dt="2023-05-07T21:16:49.481" v="1882" actId="1076"/>
          <ac:spMkLst>
            <pc:docMk/>
            <pc:sldMk cId="1535487895" sldId="1005"/>
            <ac:spMk id="79" creationId="{4FAD3E4C-584E-94D6-6761-A043E47D147F}"/>
          </ac:spMkLst>
        </pc:spChg>
        <pc:spChg chg="del">
          <ac:chgData name="Paula Vázquez-Valero" userId="3a0e46d7-2099-40af-a155-aa45b68bfff3" providerId="ADAL" clId="{E1C688C4-DA0C-47F2-BD3A-B5AF29117F6B}" dt="2023-05-07T21:24:44.747" v="2010" actId="478"/>
          <ac:spMkLst>
            <pc:docMk/>
            <pc:sldMk cId="1535487895" sldId="1005"/>
            <ac:spMk id="80" creationId="{937FE05A-A66E-A8C8-5CD4-D519CEE0AE50}"/>
          </ac:spMkLst>
        </pc:spChg>
        <pc:spChg chg="add mod">
          <ac:chgData name="Paula Vázquez-Valero" userId="3a0e46d7-2099-40af-a155-aa45b68bfff3" providerId="ADAL" clId="{E1C688C4-DA0C-47F2-BD3A-B5AF29117F6B}" dt="2023-05-07T21:24:46.676" v="2011"/>
          <ac:spMkLst>
            <pc:docMk/>
            <pc:sldMk cId="1535487895" sldId="1005"/>
            <ac:spMk id="88" creationId="{4B0F9DCE-F905-0779-9003-BE9836BA68C0}"/>
          </ac:spMkLst>
        </pc:spChg>
        <pc:spChg chg="del">
          <ac:chgData name="Paula Vázquez-Valero" userId="3a0e46d7-2099-40af-a155-aa45b68bfff3" providerId="ADAL" clId="{E1C688C4-DA0C-47F2-BD3A-B5AF29117F6B}" dt="2023-05-07T21:24:44.747" v="2010" actId="478"/>
          <ac:spMkLst>
            <pc:docMk/>
            <pc:sldMk cId="1535487895" sldId="1005"/>
            <ac:spMk id="109" creationId="{BA5BB38B-43DA-47D1-9636-112EF46494C3}"/>
          </ac:spMkLst>
        </pc:spChg>
        <pc:grpChg chg="add mod">
          <ac:chgData name="Paula Vázquez-Valero" userId="3a0e46d7-2099-40af-a155-aa45b68bfff3" providerId="ADAL" clId="{E1C688C4-DA0C-47F2-BD3A-B5AF29117F6B}" dt="2023-05-07T21:24:46.676" v="2011"/>
          <ac:grpSpMkLst>
            <pc:docMk/>
            <pc:sldMk cId="1535487895" sldId="1005"/>
            <ac:grpSpMk id="76" creationId="{6E1EC28B-B4CC-4005-17D8-F8CBAC0AA485}"/>
          </ac:grpSpMkLst>
        </pc:grpChg>
        <pc:grpChg chg="del">
          <ac:chgData name="Paula Vázquez-Valero" userId="3a0e46d7-2099-40af-a155-aa45b68bfff3" providerId="ADAL" clId="{E1C688C4-DA0C-47F2-BD3A-B5AF29117F6B}" dt="2023-05-07T21:24:44.747" v="2010" actId="478"/>
          <ac:grpSpMkLst>
            <pc:docMk/>
            <pc:sldMk cId="1535487895" sldId="1005"/>
            <ac:grpSpMk id="82" creationId="{FA9DCEA5-3ED3-C147-C43F-FEB1E95D2E8A}"/>
          </ac:grpSpMkLst>
        </pc:grpChg>
        <pc:picChg chg="del">
          <ac:chgData name="Paula Vázquez-Valero" userId="3a0e46d7-2099-40af-a155-aa45b68bfff3" providerId="ADAL" clId="{E1C688C4-DA0C-47F2-BD3A-B5AF29117F6B}" dt="2023-05-07T21:24:44.747" v="2010" actId="478"/>
          <ac:picMkLst>
            <pc:docMk/>
            <pc:sldMk cId="1535487895" sldId="1005"/>
            <ac:picMk id="5" creationId="{E7CB50CA-8E58-245B-FC6F-2C2F1376256B}"/>
          </ac:picMkLst>
        </pc:picChg>
        <pc:picChg chg="add del mod">
          <ac:chgData name="Paula Vázquez-Valero" userId="3a0e46d7-2099-40af-a155-aa45b68bfff3" providerId="ADAL" clId="{E1C688C4-DA0C-47F2-BD3A-B5AF29117F6B}" dt="2023-05-07T21:16:32.634" v="1875"/>
          <ac:picMkLst>
            <pc:docMk/>
            <pc:sldMk cId="1535487895" sldId="1005"/>
            <ac:picMk id="6" creationId="{353754AE-3ED9-E5ED-64B0-C71AFDEA0BCA}"/>
          </ac:picMkLst>
        </pc:picChg>
        <pc:picChg chg="add del mod">
          <ac:chgData name="Paula Vázquez-Valero" userId="3a0e46d7-2099-40af-a155-aa45b68bfff3" providerId="ADAL" clId="{E1C688C4-DA0C-47F2-BD3A-B5AF29117F6B}" dt="2023-05-07T21:16:32.634" v="1875"/>
          <ac:picMkLst>
            <pc:docMk/>
            <pc:sldMk cId="1535487895" sldId="1005"/>
            <ac:picMk id="7" creationId="{7BC58911-BF7A-8EA9-346A-396C7C8D1B40}"/>
          </ac:picMkLst>
        </pc:picChg>
        <pc:picChg chg="add del mod">
          <ac:chgData name="Paula Vázquez-Valero" userId="3a0e46d7-2099-40af-a155-aa45b68bfff3" providerId="ADAL" clId="{E1C688C4-DA0C-47F2-BD3A-B5AF29117F6B}" dt="2023-05-07T21:16:32.634" v="1875"/>
          <ac:picMkLst>
            <pc:docMk/>
            <pc:sldMk cId="1535487895" sldId="1005"/>
            <ac:picMk id="8" creationId="{92E840E9-BB31-B113-7CF5-8BB412D7EF21}"/>
          </ac:picMkLst>
        </pc:picChg>
        <pc:picChg chg="add del mod">
          <ac:chgData name="Paula Vázquez-Valero" userId="3a0e46d7-2099-40af-a155-aa45b68bfff3" providerId="ADAL" clId="{E1C688C4-DA0C-47F2-BD3A-B5AF29117F6B}" dt="2023-05-07T21:16:32.634" v="1875"/>
          <ac:picMkLst>
            <pc:docMk/>
            <pc:sldMk cId="1535487895" sldId="1005"/>
            <ac:picMk id="9" creationId="{6D392F8A-23CF-E363-04B5-6229784DC95B}"/>
          </ac:picMkLst>
        </pc:picChg>
        <pc:picChg chg="add del mod">
          <ac:chgData name="Paula Vázquez-Valero" userId="3a0e46d7-2099-40af-a155-aa45b68bfff3" providerId="ADAL" clId="{E1C688C4-DA0C-47F2-BD3A-B5AF29117F6B}" dt="2023-05-07T21:16:32.634" v="1875"/>
          <ac:picMkLst>
            <pc:docMk/>
            <pc:sldMk cId="1535487895" sldId="1005"/>
            <ac:picMk id="10" creationId="{2D48C9EA-BE27-138F-0DAF-E05773C5463B}"/>
          </ac:picMkLst>
        </pc:picChg>
        <pc:picChg chg="add del mod">
          <ac:chgData name="Paula Vázquez-Valero" userId="3a0e46d7-2099-40af-a155-aa45b68bfff3" providerId="ADAL" clId="{E1C688C4-DA0C-47F2-BD3A-B5AF29117F6B}" dt="2023-05-07T21:16:32.634" v="1875"/>
          <ac:picMkLst>
            <pc:docMk/>
            <pc:sldMk cId="1535487895" sldId="1005"/>
            <ac:picMk id="11" creationId="{1843C4BB-90EA-01D9-D313-1B5EC72BE129}"/>
          </ac:picMkLst>
        </pc:picChg>
        <pc:picChg chg="add del mod">
          <ac:chgData name="Paula Vázquez-Valero" userId="3a0e46d7-2099-40af-a155-aa45b68bfff3" providerId="ADAL" clId="{E1C688C4-DA0C-47F2-BD3A-B5AF29117F6B}" dt="2023-05-07T21:16:32.634" v="1875"/>
          <ac:picMkLst>
            <pc:docMk/>
            <pc:sldMk cId="1535487895" sldId="1005"/>
            <ac:picMk id="12" creationId="{87999C0E-69AB-538D-3EF8-5DB84E45F3E7}"/>
          </ac:picMkLst>
        </pc:picChg>
        <pc:picChg chg="add del mod">
          <ac:chgData name="Paula Vázquez-Valero" userId="3a0e46d7-2099-40af-a155-aa45b68bfff3" providerId="ADAL" clId="{E1C688C4-DA0C-47F2-BD3A-B5AF29117F6B}" dt="2023-05-07T21:16:32.634" v="1875"/>
          <ac:picMkLst>
            <pc:docMk/>
            <pc:sldMk cId="1535487895" sldId="1005"/>
            <ac:picMk id="13" creationId="{30E1C4F7-36B0-12B3-9589-2D0BE72D4753}"/>
          </ac:picMkLst>
        </pc:picChg>
        <pc:picChg chg="add del mod">
          <ac:chgData name="Paula Vázquez-Valero" userId="3a0e46d7-2099-40af-a155-aa45b68bfff3" providerId="ADAL" clId="{E1C688C4-DA0C-47F2-BD3A-B5AF29117F6B}" dt="2023-05-07T21:16:32.634" v="1875"/>
          <ac:picMkLst>
            <pc:docMk/>
            <pc:sldMk cId="1535487895" sldId="1005"/>
            <ac:picMk id="14" creationId="{1A827757-11CA-63D7-9203-D4E83A4B07F2}"/>
          </ac:picMkLst>
        </pc:picChg>
        <pc:picChg chg="add del mod">
          <ac:chgData name="Paula Vázquez-Valero" userId="3a0e46d7-2099-40af-a155-aa45b68bfff3" providerId="ADAL" clId="{E1C688C4-DA0C-47F2-BD3A-B5AF29117F6B}" dt="2023-05-07T21:16:32.634" v="1875"/>
          <ac:picMkLst>
            <pc:docMk/>
            <pc:sldMk cId="1535487895" sldId="1005"/>
            <ac:picMk id="15" creationId="{D76B222C-579B-2B68-4542-5947A2077EE2}"/>
          </ac:picMkLst>
        </pc:picChg>
        <pc:picChg chg="add del mod">
          <ac:chgData name="Paula Vázquez-Valero" userId="3a0e46d7-2099-40af-a155-aa45b68bfff3" providerId="ADAL" clId="{E1C688C4-DA0C-47F2-BD3A-B5AF29117F6B}" dt="2023-05-07T21:16:32.634" v="1875"/>
          <ac:picMkLst>
            <pc:docMk/>
            <pc:sldMk cId="1535487895" sldId="1005"/>
            <ac:picMk id="16" creationId="{0A8791DB-1BD5-5DC0-5FE2-682DF425C718}"/>
          </ac:picMkLst>
        </pc:picChg>
        <pc:picChg chg="add del mod">
          <ac:chgData name="Paula Vázquez-Valero" userId="3a0e46d7-2099-40af-a155-aa45b68bfff3" providerId="ADAL" clId="{E1C688C4-DA0C-47F2-BD3A-B5AF29117F6B}" dt="2023-05-07T21:16:32.634" v="1875"/>
          <ac:picMkLst>
            <pc:docMk/>
            <pc:sldMk cId="1535487895" sldId="1005"/>
            <ac:picMk id="17" creationId="{9D70B956-80D9-1DD9-21F5-B290E8729A8E}"/>
          </ac:picMkLst>
        </pc:picChg>
        <pc:picChg chg="add del mod">
          <ac:chgData name="Paula Vázquez-Valero" userId="3a0e46d7-2099-40af-a155-aa45b68bfff3" providerId="ADAL" clId="{E1C688C4-DA0C-47F2-BD3A-B5AF29117F6B}" dt="2023-05-07T21:16:32.634" v="1875"/>
          <ac:picMkLst>
            <pc:docMk/>
            <pc:sldMk cId="1535487895" sldId="1005"/>
            <ac:picMk id="18" creationId="{12A87BD9-E5DE-61D0-A887-BEB8ABD59642}"/>
          </ac:picMkLst>
        </pc:picChg>
        <pc:picChg chg="add del mod">
          <ac:chgData name="Paula Vázquez-Valero" userId="3a0e46d7-2099-40af-a155-aa45b68bfff3" providerId="ADAL" clId="{E1C688C4-DA0C-47F2-BD3A-B5AF29117F6B}" dt="2023-05-07T21:16:32.634" v="1875"/>
          <ac:picMkLst>
            <pc:docMk/>
            <pc:sldMk cId="1535487895" sldId="1005"/>
            <ac:picMk id="19" creationId="{1AF7E76F-C48D-4101-E46B-050EDF446E8C}"/>
          </ac:picMkLst>
        </pc:picChg>
        <pc:picChg chg="add del mod">
          <ac:chgData name="Paula Vázquez-Valero" userId="3a0e46d7-2099-40af-a155-aa45b68bfff3" providerId="ADAL" clId="{E1C688C4-DA0C-47F2-BD3A-B5AF29117F6B}" dt="2023-05-07T21:16:32.634" v="1875"/>
          <ac:picMkLst>
            <pc:docMk/>
            <pc:sldMk cId="1535487895" sldId="1005"/>
            <ac:picMk id="20" creationId="{645D5188-9C7A-50B0-73DD-DC9F58CD6E45}"/>
          </ac:picMkLst>
        </pc:picChg>
        <pc:picChg chg="add del mod">
          <ac:chgData name="Paula Vázquez-Valero" userId="3a0e46d7-2099-40af-a155-aa45b68bfff3" providerId="ADAL" clId="{E1C688C4-DA0C-47F2-BD3A-B5AF29117F6B}" dt="2023-05-07T21:16:35.644" v="1877"/>
          <ac:picMkLst>
            <pc:docMk/>
            <pc:sldMk cId="1535487895" sldId="1005"/>
            <ac:picMk id="21" creationId="{6DFE6813-B258-8CE5-F740-2ADD68352CED}"/>
          </ac:picMkLst>
        </pc:picChg>
        <pc:picChg chg="add del mod">
          <ac:chgData name="Paula Vázquez-Valero" userId="3a0e46d7-2099-40af-a155-aa45b68bfff3" providerId="ADAL" clId="{E1C688C4-DA0C-47F2-BD3A-B5AF29117F6B}" dt="2023-05-07T21:16:35.644" v="1877"/>
          <ac:picMkLst>
            <pc:docMk/>
            <pc:sldMk cId="1535487895" sldId="1005"/>
            <ac:picMk id="22" creationId="{2852DDE9-1C99-D6FB-75DC-723B57618F08}"/>
          </ac:picMkLst>
        </pc:picChg>
        <pc:picChg chg="add del mod">
          <ac:chgData name="Paula Vázquez-Valero" userId="3a0e46d7-2099-40af-a155-aa45b68bfff3" providerId="ADAL" clId="{E1C688C4-DA0C-47F2-BD3A-B5AF29117F6B}" dt="2023-05-07T21:16:35.644" v="1877"/>
          <ac:picMkLst>
            <pc:docMk/>
            <pc:sldMk cId="1535487895" sldId="1005"/>
            <ac:picMk id="23" creationId="{7B5FC85A-8A1D-404D-CFAE-6251B75F504B}"/>
          </ac:picMkLst>
        </pc:picChg>
        <pc:picChg chg="add del mod">
          <ac:chgData name="Paula Vázquez-Valero" userId="3a0e46d7-2099-40af-a155-aa45b68bfff3" providerId="ADAL" clId="{E1C688C4-DA0C-47F2-BD3A-B5AF29117F6B}" dt="2023-05-07T21:16:35.644" v="1877"/>
          <ac:picMkLst>
            <pc:docMk/>
            <pc:sldMk cId="1535487895" sldId="1005"/>
            <ac:picMk id="24" creationId="{1E70D58B-40D3-77F1-6CA1-08A02479192A}"/>
          </ac:picMkLst>
        </pc:picChg>
        <pc:picChg chg="add del mod">
          <ac:chgData name="Paula Vázquez-Valero" userId="3a0e46d7-2099-40af-a155-aa45b68bfff3" providerId="ADAL" clId="{E1C688C4-DA0C-47F2-BD3A-B5AF29117F6B}" dt="2023-05-07T21:16:35.644" v="1877"/>
          <ac:picMkLst>
            <pc:docMk/>
            <pc:sldMk cId="1535487895" sldId="1005"/>
            <ac:picMk id="25" creationId="{925BAEE4-3B68-4C6B-2AAA-876BE1093DCE}"/>
          </ac:picMkLst>
        </pc:picChg>
        <pc:picChg chg="add del mod">
          <ac:chgData name="Paula Vázquez-Valero" userId="3a0e46d7-2099-40af-a155-aa45b68bfff3" providerId="ADAL" clId="{E1C688C4-DA0C-47F2-BD3A-B5AF29117F6B}" dt="2023-05-07T21:16:35.644" v="1877"/>
          <ac:picMkLst>
            <pc:docMk/>
            <pc:sldMk cId="1535487895" sldId="1005"/>
            <ac:picMk id="26" creationId="{8079DC5B-B886-933F-ED16-1EC5232C46C0}"/>
          </ac:picMkLst>
        </pc:picChg>
        <pc:picChg chg="add del mod">
          <ac:chgData name="Paula Vázquez-Valero" userId="3a0e46d7-2099-40af-a155-aa45b68bfff3" providerId="ADAL" clId="{E1C688C4-DA0C-47F2-BD3A-B5AF29117F6B}" dt="2023-05-07T21:16:35.644" v="1877"/>
          <ac:picMkLst>
            <pc:docMk/>
            <pc:sldMk cId="1535487895" sldId="1005"/>
            <ac:picMk id="27" creationId="{9427AD25-F46D-EE0E-DBB4-64B5FB79316D}"/>
          </ac:picMkLst>
        </pc:picChg>
        <pc:picChg chg="add del mod">
          <ac:chgData name="Paula Vázquez-Valero" userId="3a0e46d7-2099-40af-a155-aa45b68bfff3" providerId="ADAL" clId="{E1C688C4-DA0C-47F2-BD3A-B5AF29117F6B}" dt="2023-05-07T21:16:35.644" v="1877"/>
          <ac:picMkLst>
            <pc:docMk/>
            <pc:sldMk cId="1535487895" sldId="1005"/>
            <ac:picMk id="28" creationId="{DAAD2B14-08BA-EC8E-FA43-DD1EA84D41E2}"/>
          </ac:picMkLst>
        </pc:picChg>
        <pc:picChg chg="add del mod">
          <ac:chgData name="Paula Vázquez-Valero" userId="3a0e46d7-2099-40af-a155-aa45b68bfff3" providerId="ADAL" clId="{E1C688C4-DA0C-47F2-BD3A-B5AF29117F6B}" dt="2023-05-07T21:16:35.644" v="1877"/>
          <ac:picMkLst>
            <pc:docMk/>
            <pc:sldMk cId="1535487895" sldId="1005"/>
            <ac:picMk id="29" creationId="{5A91740E-9C03-7BF7-1D83-11BA479F994D}"/>
          </ac:picMkLst>
        </pc:picChg>
        <pc:picChg chg="add del mod">
          <ac:chgData name="Paula Vázquez-Valero" userId="3a0e46d7-2099-40af-a155-aa45b68bfff3" providerId="ADAL" clId="{E1C688C4-DA0C-47F2-BD3A-B5AF29117F6B}" dt="2023-05-07T21:16:35.644" v="1877"/>
          <ac:picMkLst>
            <pc:docMk/>
            <pc:sldMk cId="1535487895" sldId="1005"/>
            <ac:picMk id="33" creationId="{802DC7AC-E9C9-C83E-E372-6C5AA6F218D2}"/>
          </ac:picMkLst>
        </pc:picChg>
        <pc:picChg chg="add del mod">
          <ac:chgData name="Paula Vázquez-Valero" userId="3a0e46d7-2099-40af-a155-aa45b68bfff3" providerId="ADAL" clId="{E1C688C4-DA0C-47F2-BD3A-B5AF29117F6B}" dt="2023-05-07T21:16:35.644" v="1877"/>
          <ac:picMkLst>
            <pc:docMk/>
            <pc:sldMk cId="1535487895" sldId="1005"/>
            <ac:picMk id="34" creationId="{0C4E1366-290D-01F1-9766-904833D3BEBF}"/>
          </ac:picMkLst>
        </pc:picChg>
        <pc:picChg chg="add del mod">
          <ac:chgData name="Paula Vázquez-Valero" userId="3a0e46d7-2099-40af-a155-aa45b68bfff3" providerId="ADAL" clId="{E1C688C4-DA0C-47F2-BD3A-B5AF29117F6B}" dt="2023-05-07T21:16:35.644" v="1877"/>
          <ac:picMkLst>
            <pc:docMk/>
            <pc:sldMk cId="1535487895" sldId="1005"/>
            <ac:picMk id="37" creationId="{4B869C34-A35C-D91A-680D-397FAF4B6B5C}"/>
          </ac:picMkLst>
        </pc:picChg>
        <pc:picChg chg="add del mod">
          <ac:chgData name="Paula Vázquez-Valero" userId="3a0e46d7-2099-40af-a155-aa45b68bfff3" providerId="ADAL" clId="{E1C688C4-DA0C-47F2-BD3A-B5AF29117F6B}" dt="2023-05-07T21:16:35.644" v="1877"/>
          <ac:picMkLst>
            <pc:docMk/>
            <pc:sldMk cId="1535487895" sldId="1005"/>
            <ac:picMk id="38" creationId="{0B53550A-CFFB-85BF-7BC4-06A939F3C809}"/>
          </ac:picMkLst>
        </pc:picChg>
        <pc:picChg chg="add del mod">
          <ac:chgData name="Paula Vázquez-Valero" userId="3a0e46d7-2099-40af-a155-aa45b68bfff3" providerId="ADAL" clId="{E1C688C4-DA0C-47F2-BD3A-B5AF29117F6B}" dt="2023-05-07T21:16:35.644" v="1877"/>
          <ac:picMkLst>
            <pc:docMk/>
            <pc:sldMk cId="1535487895" sldId="1005"/>
            <ac:picMk id="39" creationId="{222B173E-626B-2195-8D51-24D8ACAB55C8}"/>
          </ac:picMkLst>
        </pc:picChg>
        <pc:picChg chg="add del mod">
          <ac:chgData name="Paula Vázquez-Valero" userId="3a0e46d7-2099-40af-a155-aa45b68bfff3" providerId="ADAL" clId="{E1C688C4-DA0C-47F2-BD3A-B5AF29117F6B}" dt="2023-05-07T21:16:35.644" v="1877"/>
          <ac:picMkLst>
            <pc:docMk/>
            <pc:sldMk cId="1535487895" sldId="1005"/>
            <ac:picMk id="40" creationId="{E3E83BCF-FDA4-CE3F-710F-5D683C69C8ED}"/>
          </ac:picMkLst>
        </pc:picChg>
        <pc:picChg chg="add del mod">
          <ac:chgData name="Paula Vázquez-Valero" userId="3a0e46d7-2099-40af-a155-aa45b68bfff3" providerId="ADAL" clId="{E1C688C4-DA0C-47F2-BD3A-B5AF29117F6B}" dt="2023-05-07T21:16:42.193" v="1880"/>
          <ac:picMkLst>
            <pc:docMk/>
            <pc:sldMk cId="1535487895" sldId="1005"/>
            <ac:picMk id="41" creationId="{DD92EFE8-F553-1293-B260-2BE4C5D8727C}"/>
          </ac:picMkLst>
        </pc:picChg>
        <pc:picChg chg="add del mod">
          <ac:chgData name="Paula Vázquez-Valero" userId="3a0e46d7-2099-40af-a155-aa45b68bfff3" providerId="ADAL" clId="{E1C688C4-DA0C-47F2-BD3A-B5AF29117F6B}" dt="2023-05-07T21:16:42.193" v="1880"/>
          <ac:picMkLst>
            <pc:docMk/>
            <pc:sldMk cId="1535487895" sldId="1005"/>
            <ac:picMk id="42" creationId="{760AAE6D-E7AD-74E1-C0A2-54118A6F7DCC}"/>
          </ac:picMkLst>
        </pc:picChg>
        <pc:picChg chg="add del mod">
          <ac:chgData name="Paula Vázquez-Valero" userId="3a0e46d7-2099-40af-a155-aa45b68bfff3" providerId="ADAL" clId="{E1C688C4-DA0C-47F2-BD3A-B5AF29117F6B}" dt="2023-05-07T21:16:42.193" v="1880"/>
          <ac:picMkLst>
            <pc:docMk/>
            <pc:sldMk cId="1535487895" sldId="1005"/>
            <ac:picMk id="43" creationId="{FF90326A-06A4-69AF-774A-661462448799}"/>
          </ac:picMkLst>
        </pc:picChg>
        <pc:picChg chg="add del mod">
          <ac:chgData name="Paula Vázquez-Valero" userId="3a0e46d7-2099-40af-a155-aa45b68bfff3" providerId="ADAL" clId="{E1C688C4-DA0C-47F2-BD3A-B5AF29117F6B}" dt="2023-05-07T21:16:42.193" v="1880"/>
          <ac:picMkLst>
            <pc:docMk/>
            <pc:sldMk cId="1535487895" sldId="1005"/>
            <ac:picMk id="44" creationId="{6E9358BC-73EB-4420-348D-A740E734A94F}"/>
          </ac:picMkLst>
        </pc:picChg>
        <pc:picChg chg="add del mod">
          <ac:chgData name="Paula Vázquez-Valero" userId="3a0e46d7-2099-40af-a155-aa45b68bfff3" providerId="ADAL" clId="{E1C688C4-DA0C-47F2-BD3A-B5AF29117F6B}" dt="2023-05-07T21:16:42.193" v="1880"/>
          <ac:picMkLst>
            <pc:docMk/>
            <pc:sldMk cId="1535487895" sldId="1005"/>
            <ac:picMk id="45" creationId="{2808CEF1-2966-4133-3C7E-E6CFBBD6E108}"/>
          </ac:picMkLst>
        </pc:picChg>
        <pc:picChg chg="add del mod">
          <ac:chgData name="Paula Vázquez-Valero" userId="3a0e46d7-2099-40af-a155-aa45b68bfff3" providerId="ADAL" clId="{E1C688C4-DA0C-47F2-BD3A-B5AF29117F6B}" dt="2023-05-07T21:16:42.193" v="1880"/>
          <ac:picMkLst>
            <pc:docMk/>
            <pc:sldMk cId="1535487895" sldId="1005"/>
            <ac:picMk id="46" creationId="{BFA30563-22AF-4AB3-B1C8-32D05360DD1E}"/>
          </ac:picMkLst>
        </pc:picChg>
        <pc:picChg chg="add del mod">
          <ac:chgData name="Paula Vázquez-Valero" userId="3a0e46d7-2099-40af-a155-aa45b68bfff3" providerId="ADAL" clId="{E1C688C4-DA0C-47F2-BD3A-B5AF29117F6B}" dt="2023-05-07T21:16:42.193" v="1880"/>
          <ac:picMkLst>
            <pc:docMk/>
            <pc:sldMk cId="1535487895" sldId="1005"/>
            <ac:picMk id="47" creationId="{4DD5C579-3B69-D50C-5667-6E9EA2AFB32D}"/>
          </ac:picMkLst>
        </pc:picChg>
        <pc:picChg chg="add del mod">
          <ac:chgData name="Paula Vázquez-Valero" userId="3a0e46d7-2099-40af-a155-aa45b68bfff3" providerId="ADAL" clId="{E1C688C4-DA0C-47F2-BD3A-B5AF29117F6B}" dt="2023-05-07T21:16:42.193" v="1880"/>
          <ac:picMkLst>
            <pc:docMk/>
            <pc:sldMk cId="1535487895" sldId="1005"/>
            <ac:picMk id="48" creationId="{7A71BC03-2DC5-2609-A889-8F7EC290B7D4}"/>
          </ac:picMkLst>
        </pc:picChg>
        <pc:picChg chg="add del mod">
          <ac:chgData name="Paula Vázquez-Valero" userId="3a0e46d7-2099-40af-a155-aa45b68bfff3" providerId="ADAL" clId="{E1C688C4-DA0C-47F2-BD3A-B5AF29117F6B}" dt="2023-05-07T21:16:42.193" v="1880"/>
          <ac:picMkLst>
            <pc:docMk/>
            <pc:sldMk cId="1535487895" sldId="1005"/>
            <ac:picMk id="49" creationId="{B86F6D36-2B3C-07A5-0D9F-8E8EC0E903FC}"/>
          </ac:picMkLst>
        </pc:picChg>
        <pc:picChg chg="add del mod">
          <ac:chgData name="Paula Vázquez-Valero" userId="3a0e46d7-2099-40af-a155-aa45b68bfff3" providerId="ADAL" clId="{E1C688C4-DA0C-47F2-BD3A-B5AF29117F6B}" dt="2023-05-07T21:16:42.193" v="1880"/>
          <ac:picMkLst>
            <pc:docMk/>
            <pc:sldMk cId="1535487895" sldId="1005"/>
            <ac:picMk id="50" creationId="{A8A5417C-C2F3-2245-58EF-7EE819CD2123}"/>
          </ac:picMkLst>
        </pc:picChg>
        <pc:picChg chg="add del mod">
          <ac:chgData name="Paula Vázquez-Valero" userId="3a0e46d7-2099-40af-a155-aa45b68bfff3" providerId="ADAL" clId="{E1C688C4-DA0C-47F2-BD3A-B5AF29117F6B}" dt="2023-05-07T21:16:42.193" v="1880"/>
          <ac:picMkLst>
            <pc:docMk/>
            <pc:sldMk cId="1535487895" sldId="1005"/>
            <ac:picMk id="51" creationId="{F2AC698B-7CCD-E118-C0B8-11F63F130901}"/>
          </ac:picMkLst>
        </pc:picChg>
        <pc:picChg chg="add del mod">
          <ac:chgData name="Paula Vázquez-Valero" userId="3a0e46d7-2099-40af-a155-aa45b68bfff3" providerId="ADAL" clId="{E1C688C4-DA0C-47F2-BD3A-B5AF29117F6B}" dt="2023-05-07T21:16:42.193" v="1880"/>
          <ac:picMkLst>
            <pc:docMk/>
            <pc:sldMk cId="1535487895" sldId="1005"/>
            <ac:picMk id="52" creationId="{BE68D1D8-881E-6229-FA87-512DA74EF1DC}"/>
          </ac:picMkLst>
        </pc:picChg>
        <pc:picChg chg="add del mod">
          <ac:chgData name="Paula Vázquez-Valero" userId="3a0e46d7-2099-40af-a155-aa45b68bfff3" providerId="ADAL" clId="{E1C688C4-DA0C-47F2-BD3A-B5AF29117F6B}" dt="2023-05-07T21:16:42.193" v="1880"/>
          <ac:picMkLst>
            <pc:docMk/>
            <pc:sldMk cId="1535487895" sldId="1005"/>
            <ac:picMk id="54" creationId="{440537B6-2A6B-C48B-CE94-EFA0864346E7}"/>
          </ac:picMkLst>
        </pc:picChg>
        <pc:picChg chg="add del mod">
          <ac:chgData name="Paula Vázquez-Valero" userId="3a0e46d7-2099-40af-a155-aa45b68bfff3" providerId="ADAL" clId="{E1C688C4-DA0C-47F2-BD3A-B5AF29117F6B}" dt="2023-05-07T21:16:42.193" v="1880"/>
          <ac:picMkLst>
            <pc:docMk/>
            <pc:sldMk cId="1535487895" sldId="1005"/>
            <ac:picMk id="56" creationId="{B1773AB6-25BB-4E0A-0504-F9CE40712A0B}"/>
          </ac:picMkLst>
        </pc:picChg>
        <pc:picChg chg="add del mod">
          <ac:chgData name="Paula Vázquez-Valero" userId="3a0e46d7-2099-40af-a155-aa45b68bfff3" providerId="ADAL" clId="{E1C688C4-DA0C-47F2-BD3A-B5AF29117F6B}" dt="2023-05-07T21:16:42.193" v="1880"/>
          <ac:picMkLst>
            <pc:docMk/>
            <pc:sldMk cId="1535487895" sldId="1005"/>
            <ac:picMk id="57" creationId="{6A0C16EB-52F5-6B91-3887-6C4352F5B1FA}"/>
          </ac:picMkLst>
        </pc:picChg>
        <pc:picChg chg="add mod">
          <ac:chgData name="Paula Vázquez-Valero" userId="3a0e46d7-2099-40af-a155-aa45b68bfff3" providerId="ADAL" clId="{E1C688C4-DA0C-47F2-BD3A-B5AF29117F6B}" dt="2023-05-07T21:16:43.484" v="1881"/>
          <ac:picMkLst>
            <pc:docMk/>
            <pc:sldMk cId="1535487895" sldId="1005"/>
            <ac:picMk id="58" creationId="{61B414C4-00AD-C0C9-BC90-0A523D35A96E}"/>
          </ac:picMkLst>
        </pc:picChg>
        <pc:picChg chg="add mod">
          <ac:chgData name="Paula Vázquez-Valero" userId="3a0e46d7-2099-40af-a155-aa45b68bfff3" providerId="ADAL" clId="{E1C688C4-DA0C-47F2-BD3A-B5AF29117F6B}" dt="2023-05-07T21:16:43.484" v="1881"/>
          <ac:picMkLst>
            <pc:docMk/>
            <pc:sldMk cId="1535487895" sldId="1005"/>
            <ac:picMk id="59" creationId="{AC53BBD5-7E35-5337-1E1F-32B6C0F8A79D}"/>
          </ac:picMkLst>
        </pc:picChg>
        <pc:picChg chg="add mod">
          <ac:chgData name="Paula Vázquez-Valero" userId="3a0e46d7-2099-40af-a155-aa45b68bfff3" providerId="ADAL" clId="{E1C688C4-DA0C-47F2-BD3A-B5AF29117F6B}" dt="2023-05-07T21:16:43.484" v="1881"/>
          <ac:picMkLst>
            <pc:docMk/>
            <pc:sldMk cId="1535487895" sldId="1005"/>
            <ac:picMk id="60" creationId="{E5F06077-F1D4-9D81-B69B-2F9D77400DEE}"/>
          </ac:picMkLst>
        </pc:picChg>
        <pc:picChg chg="add mod">
          <ac:chgData name="Paula Vázquez-Valero" userId="3a0e46d7-2099-40af-a155-aa45b68bfff3" providerId="ADAL" clId="{E1C688C4-DA0C-47F2-BD3A-B5AF29117F6B}" dt="2023-05-07T21:28:27.203" v="2096" actId="1037"/>
          <ac:picMkLst>
            <pc:docMk/>
            <pc:sldMk cId="1535487895" sldId="1005"/>
            <ac:picMk id="61" creationId="{A747F8BA-DEBD-819B-AE38-B28449AA3E29}"/>
          </ac:picMkLst>
        </pc:picChg>
        <pc:picChg chg="add mod">
          <ac:chgData name="Paula Vázquez-Valero" userId="3a0e46d7-2099-40af-a155-aa45b68bfff3" providerId="ADAL" clId="{E1C688C4-DA0C-47F2-BD3A-B5AF29117F6B}" dt="2023-05-07T21:16:43.484" v="1881"/>
          <ac:picMkLst>
            <pc:docMk/>
            <pc:sldMk cId="1535487895" sldId="1005"/>
            <ac:picMk id="62" creationId="{B7172DA9-B1C1-372E-5C3B-A5BF133D002C}"/>
          </ac:picMkLst>
        </pc:picChg>
        <pc:picChg chg="add mod">
          <ac:chgData name="Paula Vázquez-Valero" userId="3a0e46d7-2099-40af-a155-aa45b68bfff3" providerId="ADAL" clId="{E1C688C4-DA0C-47F2-BD3A-B5AF29117F6B}" dt="2023-05-07T21:16:43.484" v="1881"/>
          <ac:picMkLst>
            <pc:docMk/>
            <pc:sldMk cId="1535487895" sldId="1005"/>
            <ac:picMk id="63" creationId="{E5335948-5219-FBC6-A021-DAE102117D39}"/>
          </ac:picMkLst>
        </pc:picChg>
        <pc:picChg chg="add mod">
          <ac:chgData name="Paula Vázquez-Valero" userId="3a0e46d7-2099-40af-a155-aa45b68bfff3" providerId="ADAL" clId="{E1C688C4-DA0C-47F2-BD3A-B5AF29117F6B}" dt="2023-05-07T21:16:43.484" v="1881"/>
          <ac:picMkLst>
            <pc:docMk/>
            <pc:sldMk cId="1535487895" sldId="1005"/>
            <ac:picMk id="64" creationId="{578D62A8-6FEE-6BB1-854E-BB9A1411FB28}"/>
          </ac:picMkLst>
        </pc:picChg>
        <pc:picChg chg="add mod">
          <ac:chgData name="Paula Vázquez-Valero" userId="3a0e46d7-2099-40af-a155-aa45b68bfff3" providerId="ADAL" clId="{E1C688C4-DA0C-47F2-BD3A-B5AF29117F6B}" dt="2023-05-07T21:16:43.484" v="1881"/>
          <ac:picMkLst>
            <pc:docMk/>
            <pc:sldMk cId="1535487895" sldId="1005"/>
            <ac:picMk id="65" creationId="{CC5EDE23-645E-6BC5-FD40-A9FB13921875}"/>
          </ac:picMkLst>
        </pc:picChg>
        <pc:picChg chg="add mod">
          <ac:chgData name="Paula Vázquez-Valero" userId="3a0e46d7-2099-40af-a155-aa45b68bfff3" providerId="ADAL" clId="{E1C688C4-DA0C-47F2-BD3A-B5AF29117F6B}" dt="2023-05-07T21:16:43.484" v="1881"/>
          <ac:picMkLst>
            <pc:docMk/>
            <pc:sldMk cId="1535487895" sldId="1005"/>
            <ac:picMk id="66" creationId="{1E4853AF-D2C9-125C-8988-A6C724BC0090}"/>
          </ac:picMkLst>
        </pc:picChg>
        <pc:picChg chg="add mod">
          <ac:chgData name="Paula Vázquez-Valero" userId="3a0e46d7-2099-40af-a155-aa45b68bfff3" providerId="ADAL" clId="{E1C688C4-DA0C-47F2-BD3A-B5AF29117F6B}" dt="2023-05-07T21:16:43.484" v="1881"/>
          <ac:picMkLst>
            <pc:docMk/>
            <pc:sldMk cId="1535487895" sldId="1005"/>
            <ac:picMk id="67" creationId="{F051A917-F111-8EF0-4789-7B39A7D110E8}"/>
          </ac:picMkLst>
        </pc:picChg>
        <pc:picChg chg="add mod">
          <ac:chgData name="Paula Vázquez-Valero" userId="3a0e46d7-2099-40af-a155-aa45b68bfff3" providerId="ADAL" clId="{E1C688C4-DA0C-47F2-BD3A-B5AF29117F6B}" dt="2023-05-07T21:16:43.484" v="1881"/>
          <ac:picMkLst>
            <pc:docMk/>
            <pc:sldMk cId="1535487895" sldId="1005"/>
            <ac:picMk id="68" creationId="{01CBA6F9-88D3-ED3F-4B1C-6C3DC0F2FF6A}"/>
          </ac:picMkLst>
        </pc:picChg>
        <pc:picChg chg="add mod">
          <ac:chgData name="Paula Vázquez-Valero" userId="3a0e46d7-2099-40af-a155-aa45b68bfff3" providerId="ADAL" clId="{E1C688C4-DA0C-47F2-BD3A-B5AF29117F6B}" dt="2023-05-07T21:16:43.484" v="1881"/>
          <ac:picMkLst>
            <pc:docMk/>
            <pc:sldMk cId="1535487895" sldId="1005"/>
            <ac:picMk id="69" creationId="{1B6546A4-DD5E-61F7-BB22-3305E4029D17}"/>
          </ac:picMkLst>
        </pc:picChg>
        <pc:picChg chg="add mod">
          <ac:chgData name="Paula Vázquez-Valero" userId="3a0e46d7-2099-40af-a155-aa45b68bfff3" providerId="ADAL" clId="{E1C688C4-DA0C-47F2-BD3A-B5AF29117F6B}" dt="2023-05-07T21:16:43.484" v="1881"/>
          <ac:picMkLst>
            <pc:docMk/>
            <pc:sldMk cId="1535487895" sldId="1005"/>
            <ac:picMk id="70" creationId="{52757675-8A10-960A-0191-0C7CF453575E}"/>
          </ac:picMkLst>
        </pc:picChg>
        <pc:picChg chg="add mod">
          <ac:chgData name="Paula Vázquez-Valero" userId="3a0e46d7-2099-40af-a155-aa45b68bfff3" providerId="ADAL" clId="{E1C688C4-DA0C-47F2-BD3A-B5AF29117F6B}" dt="2023-05-07T21:16:43.484" v="1881"/>
          <ac:picMkLst>
            <pc:docMk/>
            <pc:sldMk cId="1535487895" sldId="1005"/>
            <ac:picMk id="71" creationId="{CBEFCE25-2906-ACAB-5ABF-91F7F4EAE68E}"/>
          </ac:picMkLst>
        </pc:picChg>
        <pc:picChg chg="mod">
          <ac:chgData name="Paula Vázquez-Valero" userId="3a0e46d7-2099-40af-a155-aa45b68bfff3" providerId="ADAL" clId="{E1C688C4-DA0C-47F2-BD3A-B5AF29117F6B}" dt="2023-05-07T21:27:53.071" v="2088" actId="14100"/>
          <ac:picMkLst>
            <pc:docMk/>
            <pc:sldMk cId="1535487895" sldId="1005"/>
            <ac:picMk id="72" creationId="{BED9DD0F-BD2B-7DD2-86B6-66E774993040}"/>
          </ac:picMkLst>
        </pc:picChg>
        <pc:picChg chg="add mod">
          <ac:chgData name="Paula Vázquez-Valero" userId="3a0e46d7-2099-40af-a155-aa45b68bfff3" providerId="ADAL" clId="{E1C688C4-DA0C-47F2-BD3A-B5AF29117F6B}" dt="2023-05-07T21:16:43.484" v="1881"/>
          <ac:picMkLst>
            <pc:docMk/>
            <pc:sldMk cId="1535487895" sldId="1005"/>
            <ac:picMk id="73" creationId="{05999860-7BC1-7805-1171-ABFAB6956829}"/>
          </ac:picMkLst>
        </pc:picChg>
        <pc:picChg chg="mod">
          <ac:chgData name="Paula Vázquez-Valero" userId="3a0e46d7-2099-40af-a155-aa45b68bfff3" providerId="ADAL" clId="{E1C688C4-DA0C-47F2-BD3A-B5AF29117F6B}" dt="2023-05-07T21:24:46.676" v="2011"/>
          <ac:picMkLst>
            <pc:docMk/>
            <pc:sldMk cId="1535487895" sldId="1005"/>
            <ac:picMk id="78" creationId="{F42C95E5-0179-8793-9FEE-204EF8C93AA3}"/>
          </ac:picMkLst>
        </pc:picChg>
        <pc:picChg chg="del">
          <ac:chgData name="Paula Vázquez-Valero" userId="3a0e46d7-2099-40af-a155-aa45b68bfff3" providerId="ADAL" clId="{E1C688C4-DA0C-47F2-BD3A-B5AF29117F6B}" dt="2023-05-07T21:24:44.747" v="2010" actId="478"/>
          <ac:picMkLst>
            <pc:docMk/>
            <pc:sldMk cId="1535487895" sldId="1005"/>
            <ac:picMk id="81" creationId="{A80F8BE2-FE73-4399-62CC-CF2B3851C70A}"/>
          </ac:picMkLst>
        </pc:picChg>
        <pc:picChg chg="mod">
          <ac:chgData name="Paula Vázquez-Valero" userId="3a0e46d7-2099-40af-a155-aa45b68bfff3" providerId="ADAL" clId="{E1C688C4-DA0C-47F2-BD3A-B5AF29117F6B}" dt="2023-05-07T21:24:46.676" v="2011"/>
          <ac:picMkLst>
            <pc:docMk/>
            <pc:sldMk cId="1535487895" sldId="1005"/>
            <ac:picMk id="86" creationId="{5758A0B4-F06C-6400-3549-37F013CCB906}"/>
          </ac:picMkLst>
        </pc:picChg>
        <pc:picChg chg="add mod">
          <ac:chgData name="Paula Vázquez-Valero" userId="3a0e46d7-2099-40af-a155-aa45b68bfff3" providerId="ADAL" clId="{E1C688C4-DA0C-47F2-BD3A-B5AF29117F6B}" dt="2023-05-07T21:24:46.676" v="2011"/>
          <ac:picMkLst>
            <pc:docMk/>
            <pc:sldMk cId="1535487895" sldId="1005"/>
            <ac:picMk id="87" creationId="{CFB8189C-EA46-938D-0DA7-71A449D3432E}"/>
          </ac:picMkLst>
        </pc:picChg>
        <pc:picChg chg="add mod">
          <ac:chgData name="Paula Vázquez-Valero" userId="3a0e46d7-2099-40af-a155-aa45b68bfff3" providerId="ADAL" clId="{E1C688C4-DA0C-47F2-BD3A-B5AF29117F6B}" dt="2023-05-07T21:24:46.676" v="2011"/>
          <ac:picMkLst>
            <pc:docMk/>
            <pc:sldMk cId="1535487895" sldId="1005"/>
            <ac:picMk id="89" creationId="{DBC2E6E9-58DB-F7D1-6F87-242952AAD3B8}"/>
          </ac:picMkLst>
        </pc:picChg>
      </pc:sldChg>
      <pc:sldChg chg="add del">
        <pc:chgData name="Paula Vázquez-Valero" userId="3a0e46d7-2099-40af-a155-aa45b68bfff3" providerId="ADAL" clId="{E1C688C4-DA0C-47F2-BD3A-B5AF29117F6B}" dt="2023-05-07T20:10:11.409" v="213" actId="47"/>
        <pc:sldMkLst>
          <pc:docMk/>
          <pc:sldMk cId="2667465628" sldId="1005"/>
        </pc:sldMkLst>
      </pc:sldChg>
      <pc:sldChg chg="addSp modSp new del mod">
        <pc:chgData name="Paula Vázquez-Valero" userId="3a0e46d7-2099-40af-a155-aa45b68bfff3" providerId="ADAL" clId="{E1C688C4-DA0C-47F2-BD3A-B5AF29117F6B}" dt="2023-05-07T21:19:45.822" v="1932" actId="47"/>
        <pc:sldMkLst>
          <pc:docMk/>
          <pc:sldMk cId="441735701" sldId="1006"/>
        </pc:sldMkLst>
        <pc:graphicFrameChg chg="add mod ord modGraphic">
          <ac:chgData name="Paula Vázquez-Valero" userId="3a0e46d7-2099-40af-a155-aa45b68bfff3" providerId="ADAL" clId="{E1C688C4-DA0C-47F2-BD3A-B5AF29117F6B}" dt="2023-05-07T20:58:02.752" v="1624" actId="572"/>
          <ac:graphicFrameMkLst>
            <pc:docMk/>
            <pc:sldMk cId="441735701" sldId="1006"/>
            <ac:graphicFrameMk id="3" creationId="{8BD965DA-227E-E280-BA9F-A29EAEA42FE7}"/>
          </ac:graphicFrameMkLst>
        </pc:graphicFrameChg>
        <pc:picChg chg="add mod">
          <ac:chgData name="Paula Vázquez-Valero" userId="3a0e46d7-2099-40af-a155-aa45b68bfff3" providerId="ADAL" clId="{E1C688C4-DA0C-47F2-BD3A-B5AF29117F6B}" dt="2023-05-07T20:57:03.423" v="1605"/>
          <ac:picMkLst>
            <pc:docMk/>
            <pc:sldMk cId="441735701" sldId="1006"/>
            <ac:picMk id="4" creationId="{E234354C-2CC7-B3A7-D1C5-8FE3F86A024F}"/>
          </ac:picMkLst>
        </pc:picChg>
        <pc:picChg chg="add mod">
          <ac:chgData name="Paula Vázquez-Valero" userId="3a0e46d7-2099-40af-a155-aa45b68bfff3" providerId="ADAL" clId="{E1C688C4-DA0C-47F2-BD3A-B5AF29117F6B}" dt="2023-05-07T20:59:47.152" v="1655" actId="1076"/>
          <ac:picMkLst>
            <pc:docMk/>
            <pc:sldMk cId="441735701" sldId="1006"/>
            <ac:picMk id="5" creationId="{89684453-94E2-6537-EFC6-D8C8E16C9E19}"/>
          </ac:picMkLst>
        </pc:picChg>
      </pc:sldChg>
      <pc:sldChg chg="add del">
        <pc:chgData name="Paula Vázquez-Valero" userId="3a0e46d7-2099-40af-a155-aa45b68bfff3" providerId="ADAL" clId="{E1C688C4-DA0C-47F2-BD3A-B5AF29117F6B}" dt="2023-05-07T20:10:11.409" v="213" actId="47"/>
        <pc:sldMkLst>
          <pc:docMk/>
          <pc:sldMk cId="650644502" sldId="1006"/>
        </pc:sldMkLst>
      </pc:sldChg>
      <pc:sldChg chg="addSp delSp modSp new del mod">
        <pc:chgData name="Paula Vázquez-Valero" userId="3a0e46d7-2099-40af-a155-aa45b68bfff3" providerId="ADAL" clId="{E1C688C4-DA0C-47F2-BD3A-B5AF29117F6B}" dt="2023-05-07T21:16:25.349" v="1873" actId="47"/>
        <pc:sldMkLst>
          <pc:docMk/>
          <pc:sldMk cId="3329827890" sldId="1007"/>
        </pc:sldMkLst>
        <pc:picChg chg="add mod modCrop">
          <ac:chgData name="Paula Vázquez-Valero" userId="3a0e46d7-2099-40af-a155-aa45b68bfff3" providerId="ADAL" clId="{E1C688C4-DA0C-47F2-BD3A-B5AF29117F6B}" dt="2023-05-07T21:11:21.965" v="1819" actId="732"/>
          <ac:picMkLst>
            <pc:docMk/>
            <pc:sldMk cId="3329827890" sldId="1007"/>
            <ac:picMk id="3" creationId="{5A61358D-E7B4-3A16-D5EE-23A24F9CE277}"/>
          </ac:picMkLst>
        </pc:picChg>
        <pc:picChg chg="add del mod">
          <ac:chgData name="Paula Vázquez-Valero" userId="3a0e46d7-2099-40af-a155-aa45b68bfff3" providerId="ADAL" clId="{E1C688C4-DA0C-47F2-BD3A-B5AF29117F6B}" dt="2023-05-07T20:59:42.272" v="1651"/>
          <ac:picMkLst>
            <pc:docMk/>
            <pc:sldMk cId="3329827890" sldId="1007"/>
            <ac:picMk id="4" creationId="{C08C4601-1B05-125A-D7B2-7D0BF45001DB}"/>
          </ac:picMkLst>
        </pc:picChg>
      </pc:sldChg>
      <pc:sldChg chg="addSp delSp modSp add mod delAnim modAnim modNotesTx">
        <pc:chgData name="Paula Vázquez-Valero" userId="3a0e46d7-2099-40af-a155-aa45b68bfff3" providerId="ADAL" clId="{E1C688C4-DA0C-47F2-BD3A-B5AF29117F6B}" dt="2023-05-07T21:29:36.017" v="2120" actId="20577"/>
        <pc:sldMkLst>
          <pc:docMk/>
          <pc:sldMk cId="1807620339" sldId="1008"/>
        </pc:sldMkLst>
        <pc:spChg chg="del">
          <ac:chgData name="Paula Vázquez-Valero" userId="3a0e46d7-2099-40af-a155-aa45b68bfff3" providerId="ADAL" clId="{E1C688C4-DA0C-47F2-BD3A-B5AF29117F6B}" dt="2023-05-07T21:25:03.629" v="2015" actId="478"/>
          <ac:spMkLst>
            <pc:docMk/>
            <pc:sldMk cId="1807620339" sldId="1008"/>
            <ac:spMk id="4" creationId="{83C6D8AF-49E3-F63B-9EDF-358598395F9E}"/>
          </ac:spMkLst>
        </pc:spChg>
        <pc:spChg chg="mod">
          <ac:chgData name="Paula Vázquez-Valero" userId="3a0e46d7-2099-40af-a155-aa45b68bfff3" providerId="ADAL" clId="{E1C688C4-DA0C-47F2-BD3A-B5AF29117F6B}" dt="2023-05-07T21:18:38.353" v="1914" actId="1076"/>
          <ac:spMkLst>
            <pc:docMk/>
            <pc:sldMk cId="1807620339" sldId="1008"/>
            <ac:spMk id="36" creationId="{FE0F6D3B-F29C-CDC2-9EC9-0D6EEA3E98FA}"/>
          </ac:spMkLst>
        </pc:spChg>
        <pc:spChg chg="add mod">
          <ac:chgData name="Paula Vázquez-Valero" userId="3a0e46d7-2099-40af-a155-aa45b68bfff3" providerId="ADAL" clId="{E1C688C4-DA0C-47F2-BD3A-B5AF29117F6B}" dt="2023-05-07T21:25:14.169" v="2019" actId="20577"/>
          <ac:spMkLst>
            <pc:docMk/>
            <pc:sldMk cId="1807620339" sldId="1008"/>
            <ac:spMk id="41" creationId="{D79AD699-1ECF-C183-4947-6C6E7EED637F}"/>
          </ac:spMkLst>
        </pc:spChg>
        <pc:spChg chg="add mod">
          <ac:chgData name="Paula Vázquez-Valero" userId="3a0e46d7-2099-40af-a155-aa45b68bfff3" providerId="ADAL" clId="{E1C688C4-DA0C-47F2-BD3A-B5AF29117F6B}" dt="2023-05-07T21:25:09.554" v="2017"/>
          <ac:spMkLst>
            <pc:docMk/>
            <pc:sldMk cId="1807620339" sldId="1008"/>
            <ac:spMk id="42" creationId="{C9A4A02D-3592-FFB9-584E-62F729DFDE34}"/>
          </ac:spMkLst>
        </pc:spChg>
        <pc:spChg chg="mod">
          <ac:chgData name="Paula Vázquez-Valero" userId="3a0e46d7-2099-40af-a155-aa45b68bfff3" providerId="ADAL" clId="{E1C688C4-DA0C-47F2-BD3A-B5AF29117F6B}" dt="2023-05-07T21:25:09.554" v="2017"/>
          <ac:spMkLst>
            <pc:docMk/>
            <pc:sldMk cId="1807620339" sldId="1008"/>
            <ac:spMk id="44" creationId="{E9D586F5-F1CC-5CA6-4580-69B341F3CF23}"/>
          </ac:spMkLst>
        </pc:spChg>
        <pc:spChg chg="add mod">
          <ac:chgData name="Paula Vázquez-Valero" userId="3a0e46d7-2099-40af-a155-aa45b68bfff3" providerId="ADAL" clId="{E1C688C4-DA0C-47F2-BD3A-B5AF29117F6B}" dt="2023-05-07T21:25:09.554" v="2017"/>
          <ac:spMkLst>
            <pc:docMk/>
            <pc:sldMk cId="1807620339" sldId="1008"/>
            <ac:spMk id="48" creationId="{59738365-D710-B4DF-34CB-367968FBA40B}"/>
          </ac:spMkLst>
        </pc:spChg>
        <pc:spChg chg="mod">
          <ac:chgData name="Paula Vázquez-Valero" userId="3a0e46d7-2099-40af-a155-aa45b68bfff3" providerId="ADAL" clId="{E1C688C4-DA0C-47F2-BD3A-B5AF29117F6B}" dt="2023-05-07T21:18:22.992" v="1911" actId="1076"/>
          <ac:spMkLst>
            <pc:docMk/>
            <pc:sldMk cId="1807620339" sldId="1008"/>
            <ac:spMk id="53" creationId="{D45497BD-C855-C3D0-8D5B-98A7C8983F9A}"/>
          </ac:spMkLst>
        </pc:spChg>
        <pc:spChg chg="mod">
          <ac:chgData name="Paula Vázquez-Valero" userId="3a0e46d7-2099-40af-a155-aa45b68bfff3" providerId="ADAL" clId="{E1C688C4-DA0C-47F2-BD3A-B5AF29117F6B}" dt="2023-05-07T21:18:30.249" v="1913" actId="1076"/>
          <ac:spMkLst>
            <pc:docMk/>
            <pc:sldMk cId="1807620339" sldId="1008"/>
            <ac:spMk id="55" creationId="{2D036267-0272-777A-9A46-0971CEE04634}"/>
          </ac:spMkLst>
        </pc:spChg>
        <pc:spChg chg="mod">
          <ac:chgData name="Paula Vázquez-Valero" userId="3a0e46d7-2099-40af-a155-aa45b68bfff3" providerId="ADAL" clId="{E1C688C4-DA0C-47F2-BD3A-B5AF29117F6B}" dt="2023-05-07T21:18:25.919" v="1912" actId="1076"/>
          <ac:spMkLst>
            <pc:docMk/>
            <pc:sldMk cId="1807620339" sldId="1008"/>
            <ac:spMk id="79" creationId="{4FAD3E4C-584E-94D6-6761-A043E47D147F}"/>
          </ac:spMkLst>
        </pc:spChg>
        <pc:spChg chg="del">
          <ac:chgData name="Paula Vázquez-Valero" userId="3a0e46d7-2099-40af-a155-aa45b68bfff3" providerId="ADAL" clId="{E1C688C4-DA0C-47F2-BD3A-B5AF29117F6B}" dt="2023-05-07T21:25:07.625" v="2016" actId="478"/>
          <ac:spMkLst>
            <pc:docMk/>
            <pc:sldMk cId="1807620339" sldId="1008"/>
            <ac:spMk id="109" creationId="{BA5BB38B-43DA-47D1-9636-112EF46494C3}"/>
          </ac:spMkLst>
        </pc:spChg>
        <pc:grpChg chg="add mod">
          <ac:chgData name="Paula Vázquez-Valero" userId="3a0e46d7-2099-40af-a155-aa45b68bfff3" providerId="ADAL" clId="{E1C688C4-DA0C-47F2-BD3A-B5AF29117F6B}" dt="2023-05-07T21:25:09.554" v="2017"/>
          <ac:grpSpMkLst>
            <pc:docMk/>
            <pc:sldMk cId="1807620339" sldId="1008"/>
            <ac:grpSpMk id="43" creationId="{E283F935-3EBE-90A5-895D-415FBEB36E57}"/>
          </ac:grpSpMkLst>
        </pc:grpChg>
        <pc:grpChg chg="del">
          <ac:chgData name="Paula Vázquez-Valero" userId="3a0e46d7-2099-40af-a155-aa45b68bfff3" providerId="ADAL" clId="{E1C688C4-DA0C-47F2-BD3A-B5AF29117F6B}" dt="2023-05-07T21:24:58.699" v="2014" actId="478"/>
          <ac:grpSpMkLst>
            <pc:docMk/>
            <pc:sldMk cId="1807620339" sldId="1008"/>
            <ac:grpSpMk id="82" creationId="{FA9DCEA5-3ED3-C147-C43F-FEB1E95D2E8A}"/>
          </ac:grpSpMkLst>
        </pc:grpChg>
        <pc:graphicFrameChg chg="mod">
          <ac:chgData name="Paula Vázquez-Valero" userId="3a0e46d7-2099-40af-a155-aa45b68bfff3" providerId="ADAL" clId="{E1C688C4-DA0C-47F2-BD3A-B5AF29117F6B}" dt="2023-05-07T21:17:23.955" v="1890" actId="572"/>
          <ac:graphicFrameMkLst>
            <pc:docMk/>
            <pc:sldMk cId="1807620339" sldId="1008"/>
            <ac:graphicFrameMk id="32" creationId="{8C99C20E-DA9B-31D3-2562-ED3FA4A682D1}"/>
          </ac:graphicFrameMkLst>
        </pc:graphicFrameChg>
        <pc:picChg chg="add del mod">
          <ac:chgData name="Paula Vázquez-Valero" userId="3a0e46d7-2099-40af-a155-aa45b68bfff3" providerId="ADAL" clId="{E1C688C4-DA0C-47F2-BD3A-B5AF29117F6B}" dt="2023-05-07T21:17:27.695" v="1892"/>
          <ac:picMkLst>
            <pc:docMk/>
            <pc:sldMk cId="1807620339" sldId="1008"/>
            <ac:picMk id="6" creationId="{4F1119EA-1FA3-B0B2-9632-658A5687F1E8}"/>
          </ac:picMkLst>
        </pc:picChg>
        <pc:picChg chg="add del mod">
          <ac:chgData name="Paula Vázquez-Valero" userId="3a0e46d7-2099-40af-a155-aa45b68bfff3" providerId="ADAL" clId="{E1C688C4-DA0C-47F2-BD3A-B5AF29117F6B}" dt="2023-05-07T21:17:27.695" v="1892"/>
          <ac:picMkLst>
            <pc:docMk/>
            <pc:sldMk cId="1807620339" sldId="1008"/>
            <ac:picMk id="7" creationId="{2F666FB2-F312-ACC5-E6D6-31307DCF9D2F}"/>
          </ac:picMkLst>
        </pc:picChg>
        <pc:picChg chg="add del mod">
          <ac:chgData name="Paula Vázquez-Valero" userId="3a0e46d7-2099-40af-a155-aa45b68bfff3" providerId="ADAL" clId="{E1C688C4-DA0C-47F2-BD3A-B5AF29117F6B}" dt="2023-05-07T21:17:27.695" v="1892"/>
          <ac:picMkLst>
            <pc:docMk/>
            <pc:sldMk cId="1807620339" sldId="1008"/>
            <ac:picMk id="8" creationId="{1CDD1230-CC0E-84F2-C3E6-71BF8C077358}"/>
          </ac:picMkLst>
        </pc:picChg>
        <pc:picChg chg="add del mod">
          <ac:chgData name="Paula Vázquez-Valero" userId="3a0e46d7-2099-40af-a155-aa45b68bfff3" providerId="ADAL" clId="{E1C688C4-DA0C-47F2-BD3A-B5AF29117F6B}" dt="2023-05-07T21:17:27.695" v="1892"/>
          <ac:picMkLst>
            <pc:docMk/>
            <pc:sldMk cId="1807620339" sldId="1008"/>
            <ac:picMk id="9" creationId="{ED55EDE8-5D22-98F0-3E13-0756C09A245D}"/>
          </ac:picMkLst>
        </pc:picChg>
        <pc:picChg chg="add del mod">
          <ac:chgData name="Paula Vázquez-Valero" userId="3a0e46d7-2099-40af-a155-aa45b68bfff3" providerId="ADAL" clId="{E1C688C4-DA0C-47F2-BD3A-B5AF29117F6B}" dt="2023-05-07T21:17:27.695" v="1892"/>
          <ac:picMkLst>
            <pc:docMk/>
            <pc:sldMk cId="1807620339" sldId="1008"/>
            <ac:picMk id="10" creationId="{3580694A-FE1C-3E8F-B876-8D13D1F58156}"/>
          </ac:picMkLst>
        </pc:picChg>
        <pc:picChg chg="add del mod">
          <ac:chgData name="Paula Vázquez-Valero" userId="3a0e46d7-2099-40af-a155-aa45b68bfff3" providerId="ADAL" clId="{E1C688C4-DA0C-47F2-BD3A-B5AF29117F6B}" dt="2023-05-07T21:17:27.695" v="1892"/>
          <ac:picMkLst>
            <pc:docMk/>
            <pc:sldMk cId="1807620339" sldId="1008"/>
            <ac:picMk id="11" creationId="{432C12D3-AC98-7620-05F9-E74D2E7B774C}"/>
          </ac:picMkLst>
        </pc:picChg>
        <pc:picChg chg="add del mod">
          <ac:chgData name="Paula Vázquez-Valero" userId="3a0e46d7-2099-40af-a155-aa45b68bfff3" providerId="ADAL" clId="{E1C688C4-DA0C-47F2-BD3A-B5AF29117F6B}" dt="2023-05-07T21:17:27.695" v="1892"/>
          <ac:picMkLst>
            <pc:docMk/>
            <pc:sldMk cId="1807620339" sldId="1008"/>
            <ac:picMk id="12" creationId="{25E45B28-854C-ABDA-57A2-855C8DDFCE30}"/>
          </ac:picMkLst>
        </pc:picChg>
        <pc:picChg chg="add del mod">
          <ac:chgData name="Paula Vázquez-Valero" userId="3a0e46d7-2099-40af-a155-aa45b68bfff3" providerId="ADAL" clId="{E1C688C4-DA0C-47F2-BD3A-B5AF29117F6B}" dt="2023-05-07T21:17:27.695" v="1892"/>
          <ac:picMkLst>
            <pc:docMk/>
            <pc:sldMk cId="1807620339" sldId="1008"/>
            <ac:picMk id="13" creationId="{3B15718D-F448-B79F-5B92-8CD140310EF9}"/>
          </ac:picMkLst>
        </pc:picChg>
        <pc:picChg chg="add del mod">
          <ac:chgData name="Paula Vázquez-Valero" userId="3a0e46d7-2099-40af-a155-aa45b68bfff3" providerId="ADAL" clId="{E1C688C4-DA0C-47F2-BD3A-B5AF29117F6B}" dt="2023-05-07T21:17:27.695" v="1892"/>
          <ac:picMkLst>
            <pc:docMk/>
            <pc:sldMk cId="1807620339" sldId="1008"/>
            <ac:picMk id="14" creationId="{2569E0C2-030B-1599-9407-3ECA3A571006}"/>
          </ac:picMkLst>
        </pc:picChg>
        <pc:picChg chg="add del mod">
          <ac:chgData name="Paula Vázquez-Valero" userId="3a0e46d7-2099-40af-a155-aa45b68bfff3" providerId="ADAL" clId="{E1C688C4-DA0C-47F2-BD3A-B5AF29117F6B}" dt="2023-05-07T21:17:27.695" v="1892"/>
          <ac:picMkLst>
            <pc:docMk/>
            <pc:sldMk cId="1807620339" sldId="1008"/>
            <ac:picMk id="15" creationId="{954F41DE-18C7-E751-79E5-07699D5825F2}"/>
          </ac:picMkLst>
        </pc:picChg>
        <pc:picChg chg="add del mod">
          <ac:chgData name="Paula Vázquez-Valero" userId="3a0e46d7-2099-40af-a155-aa45b68bfff3" providerId="ADAL" clId="{E1C688C4-DA0C-47F2-BD3A-B5AF29117F6B}" dt="2023-05-07T21:17:27.695" v="1892"/>
          <ac:picMkLst>
            <pc:docMk/>
            <pc:sldMk cId="1807620339" sldId="1008"/>
            <ac:picMk id="16" creationId="{8205374E-790D-E91C-7CFD-F07EF2CA76B9}"/>
          </ac:picMkLst>
        </pc:picChg>
        <pc:picChg chg="add del mod">
          <ac:chgData name="Paula Vázquez-Valero" userId="3a0e46d7-2099-40af-a155-aa45b68bfff3" providerId="ADAL" clId="{E1C688C4-DA0C-47F2-BD3A-B5AF29117F6B}" dt="2023-05-07T21:17:27.695" v="1892"/>
          <ac:picMkLst>
            <pc:docMk/>
            <pc:sldMk cId="1807620339" sldId="1008"/>
            <ac:picMk id="17" creationId="{BBD4C950-423B-CB89-7A9E-BCE9008091C8}"/>
          </ac:picMkLst>
        </pc:picChg>
        <pc:picChg chg="add del mod">
          <ac:chgData name="Paula Vázquez-Valero" userId="3a0e46d7-2099-40af-a155-aa45b68bfff3" providerId="ADAL" clId="{E1C688C4-DA0C-47F2-BD3A-B5AF29117F6B}" dt="2023-05-07T21:17:27.695" v="1892"/>
          <ac:picMkLst>
            <pc:docMk/>
            <pc:sldMk cId="1807620339" sldId="1008"/>
            <ac:picMk id="18" creationId="{3531C875-107E-CD97-9BEB-9C59FD8ACA9A}"/>
          </ac:picMkLst>
        </pc:picChg>
        <pc:picChg chg="add del mod">
          <ac:chgData name="Paula Vázquez-Valero" userId="3a0e46d7-2099-40af-a155-aa45b68bfff3" providerId="ADAL" clId="{E1C688C4-DA0C-47F2-BD3A-B5AF29117F6B}" dt="2023-05-07T21:17:27.695" v="1892"/>
          <ac:picMkLst>
            <pc:docMk/>
            <pc:sldMk cId="1807620339" sldId="1008"/>
            <ac:picMk id="19" creationId="{C294BF45-D688-FC57-E4D9-BA74948984F2}"/>
          </ac:picMkLst>
        </pc:picChg>
        <pc:picChg chg="add del mod">
          <ac:chgData name="Paula Vázquez-Valero" userId="3a0e46d7-2099-40af-a155-aa45b68bfff3" providerId="ADAL" clId="{E1C688C4-DA0C-47F2-BD3A-B5AF29117F6B}" dt="2023-05-07T21:17:27.695" v="1892"/>
          <ac:picMkLst>
            <pc:docMk/>
            <pc:sldMk cId="1807620339" sldId="1008"/>
            <ac:picMk id="20" creationId="{A6D1D87D-2AE3-C16A-4771-C028B05D0743}"/>
          </ac:picMkLst>
        </pc:picChg>
        <pc:picChg chg="add mod">
          <ac:chgData name="Paula Vázquez-Valero" userId="3a0e46d7-2099-40af-a155-aa45b68bfff3" providerId="ADAL" clId="{E1C688C4-DA0C-47F2-BD3A-B5AF29117F6B}" dt="2023-05-07T21:17:32.180" v="1894"/>
          <ac:picMkLst>
            <pc:docMk/>
            <pc:sldMk cId="1807620339" sldId="1008"/>
            <ac:picMk id="21" creationId="{CE0E346F-B171-6667-0E20-02D752CE30E5}"/>
          </ac:picMkLst>
        </pc:picChg>
        <pc:picChg chg="add mod">
          <ac:chgData name="Paula Vázquez-Valero" userId="3a0e46d7-2099-40af-a155-aa45b68bfff3" providerId="ADAL" clId="{E1C688C4-DA0C-47F2-BD3A-B5AF29117F6B}" dt="2023-05-07T21:17:32.180" v="1894"/>
          <ac:picMkLst>
            <pc:docMk/>
            <pc:sldMk cId="1807620339" sldId="1008"/>
            <ac:picMk id="22" creationId="{5DC0FA48-4CC3-721C-AB30-C18CCA2868E6}"/>
          </ac:picMkLst>
        </pc:picChg>
        <pc:picChg chg="add mod">
          <ac:chgData name="Paula Vázquez-Valero" userId="3a0e46d7-2099-40af-a155-aa45b68bfff3" providerId="ADAL" clId="{E1C688C4-DA0C-47F2-BD3A-B5AF29117F6B}" dt="2023-05-07T21:17:32.180" v="1894"/>
          <ac:picMkLst>
            <pc:docMk/>
            <pc:sldMk cId="1807620339" sldId="1008"/>
            <ac:picMk id="23" creationId="{22FED122-B9BC-2CD1-1402-35BB0BBE9CEF}"/>
          </ac:picMkLst>
        </pc:picChg>
        <pc:picChg chg="add mod">
          <ac:chgData name="Paula Vázquez-Valero" userId="3a0e46d7-2099-40af-a155-aa45b68bfff3" providerId="ADAL" clId="{E1C688C4-DA0C-47F2-BD3A-B5AF29117F6B}" dt="2023-05-07T21:17:32.180" v="1894"/>
          <ac:picMkLst>
            <pc:docMk/>
            <pc:sldMk cId="1807620339" sldId="1008"/>
            <ac:picMk id="24" creationId="{B9EE8770-50D9-AD43-D44B-02C921C6E468}"/>
          </ac:picMkLst>
        </pc:picChg>
        <pc:picChg chg="add mod">
          <ac:chgData name="Paula Vázquez-Valero" userId="3a0e46d7-2099-40af-a155-aa45b68bfff3" providerId="ADAL" clId="{E1C688C4-DA0C-47F2-BD3A-B5AF29117F6B}" dt="2023-05-07T21:17:32.180" v="1894"/>
          <ac:picMkLst>
            <pc:docMk/>
            <pc:sldMk cId="1807620339" sldId="1008"/>
            <ac:picMk id="25" creationId="{83525A3D-A257-51BA-E195-F6BBA195299E}"/>
          </ac:picMkLst>
        </pc:picChg>
        <pc:picChg chg="add mod">
          <ac:chgData name="Paula Vázquez-Valero" userId="3a0e46d7-2099-40af-a155-aa45b68bfff3" providerId="ADAL" clId="{E1C688C4-DA0C-47F2-BD3A-B5AF29117F6B}" dt="2023-05-07T21:17:32.180" v="1894"/>
          <ac:picMkLst>
            <pc:docMk/>
            <pc:sldMk cId="1807620339" sldId="1008"/>
            <ac:picMk id="26" creationId="{E496162F-2812-5A2B-C2F9-6DBFA1BE5BF0}"/>
          </ac:picMkLst>
        </pc:picChg>
        <pc:picChg chg="add mod">
          <ac:chgData name="Paula Vázquez-Valero" userId="3a0e46d7-2099-40af-a155-aa45b68bfff3" providerId="ADAL" clId="{E1C688C4-DA0C-47F2-BD3A-B5AF29117F6B}" dt="2023-05-07T21:17:32.180" v="1894"/>
          <ac:picMkLst>
            <pc:docMk/>
            <pc:sldMk cId="1807620339" sldId="1008"/>
            <ac:picMk id="27" creationId="{65FF8713-D599-9402-62AC-1054AD2FD6CA}"/>
          </ac:picMkLst>
        </pc:picChg>
        <pc:picChg chg="add mod">
          <ac:chgData name="Paula Vázquez-Valero" userId="3a0e46d7-2099-40af-a155-aa45b68bfff3" providerId="ADAL" clId="{E1C688C4-DA0C-47F2-BD3A-B5AF29117F6B}" dt="2023-05-07T21:17:32.180" v="1894"/>
          <ac:picMkLst>
            <pc:docMk/>
            <pc:sldMk cId="1807620339" sldId="1008"/>
            <ac:picMk id="28" creationId="{130AC62F-585D-CE13-5199-BC4E7AAB2864}"/>
          </ac:picMkLst>
        </pc:picChg>
        <pc:picChg chg="add mod">
          <ac:chgData name="Paula Vázquez-Valero" userId="3a0e46d7-2099-40af-a155-aa45b68bfff3" providerId="ADAL" clId="{E1C688C4-DA0C-47F2-BD3A-B5AF29117F6B}" dt="2023-05-07T21:17:32.180" v="1894"/>
          <ac:picMkLst>
            <pc:docMk/>
            <pc:sldMk cId="1807620339" sldId="1008"/>
            <ac:picMk id="29" creationId="{38D38E61-0F0E-7E04-63F4-7DC9FC3F2137}"/>
          </ac:picMkLst>
        </pc:picChg>
        <pc:picChg chg="add mod">
          <ac:chgData name="Paula Vázquez-Valero" userId="3a0e46d7-2099-40af-a155-aa45b68bfff3" providerId="ADAL" clId="{E1C688C4-DA0C-47F2-BD3A-B5AF29117F6B}" dt="2023-05-07T21:17:32.180" v="1894"/>
          <ac:picMkLst>
            <pc:docMk/>
            <pc:sldMk cId="1807620339" sldId="1008"/>
            <ac:picMk id="33" creationId="{05A589D5-7C4A-0594-0582-AD93B042F3B3}"/>
          </ac:picMkLst>
        </pc:picChg>
        <pc:picChg chg="add mod">
          <ac:chgData name="Paula Vázquez-Valero" userId="3a0e46d7-2099-40af-a155-aa45b68bfff3" providerId="ADAL" clId="{E1C688C4-DA0C-47F2-BD3A-B5AF29117F6B}" dt="2023-05-07T21:17:32.180" v="1894"/>
          <ac:picMkLst>
            <pc:docMk/>
            <pc:sldMk cId="1807620339" sldId="1008"/>
            <ac:picMk id="34" creationId="{EF471C21-43FF-3393-92DD-CCA374ED9CA0}"/>
          </ac:picMkLst>
        </pc:picChg>
        <pc:picChg chg="add mod">
          <ac:chgData name="Paula Vázquez-Valero" userId="3a0e46d7-2099-40af-a155-aa45b68bfff3" providerId="ADAL" clId="{E1C688C4-DA0C-47F2-BD3A-B5AF29117F6B}" dt="2023-05-07T21:17:32.180" v="1894"/>
          <ac:picMkLst>
            <pc:docMk/>
            <pc:sldMk cId="1807620339" sldId="1008"/>
            <ac:picMk id="37" creationId="{6EF14D5D-3F98-0C22-6F3C-63BAD6214453}"/>
          </ac:picMkLst>
        </pc:picChg>
        <pc:picChg chg="add mod">
          <ac:chgData name="Paula Vázquez-Valero" userId="3a0e46d7-2099-40af-a155-aa45b68bfff3" providerId="ADAL" clId="{E1C688C4-DA0C-47F2-BD3A-B5AF29117F6B}" dt="2023-05-07T21:17:32.180" v="1894"/>
          <ac:picMkLst>
            <pc:docMk/>
            <pc:sldMk cId="1807620339" sldId="1008"/>
            <ac:picMk id="38" creationId="{D22838CA-5144-6AEC-8C40-7CAB28F90279}"/>
          </ac:picMkLst>
        </pc:picChg>
        <pc:picChg chg="add mod">
          <ac:chgData name="Paula Vázquez-Valero" userId="3a0e46d7-2099-40af-a155-aa45b68bfff3" providerId="ADAL" clId="{E1C688C4-DA0C-47F2-BD3A-B5AF29117F6B}" dt="2023-05-07T21:17:32.180" v="1894"/>
          <ac:picMkLst>
            <pc:docMk/>
            <pc:sldMk cId="1807620339" sldId="1008"/>
            <ac:picMk id="39" creationId="{4C13A1E4-9A1F-DFF2-7906-5A59940B6338}"/>
          </ac:picMkLst>
        </pc:picChg>
        <pc:picChg chg="add mod">
          <ac:chgData name="Paula Vázquez-Valero" userId="3a0e46d7-2099-40af-a155-aa45b68bfff3" providerId="ADAL" clId="{E1C688C4-DA0C-47F2-BD3A-B5AF29117F6B}" dt="2023-05-07T21:17:32.180" v="1894"/>
          <ac:picMkLst>
            <pc:docMk/>
            <pc:sldMk cId="1807620339" sldId="1008"/>
            <ac:picMk id="40" creationId="{0DE2A637-CF29-8DEB-4ECE-56F96C918EDF}"/>
          </ac:picMkLst>
        </pc:picChg>
        <pc:picChg chg="mod">
          <ac:chgData name="Paula Vázquez-Valero" userId="3a0e46d7-2099-40af-a155-aa45b68bfff3" providerId="ADAL" clId="{E1C688C4-DA0C-47F2-BD3A-B5AF29117F6B}" dt="2023-05-07T21:25:09.554" v="2017"/>
          <ac:picMkLst>
            <pc:docMk/>
            <pc:sldMk cId="1807620339" sldId="1008"/>
            <ac:picMk id="45" creationId="{1CA95AB2-C31C-A80F-329E-6A55D953C077}"/>
          </ac:picMkLst>
        </pc:picChg>
        <pc:picChg chg="mod">
          <ac:chgData name="Paula Vázquez-Valero" userId="3a0e46d7-2099-40af-a155-aa45b68bfff3" providerId="ADAL" clId="{E1C688C4-DA0C-47F2-BD3A-B5AF29117F6B}" dt="2023-05-07T21:25:09.554" v="2017"/>
          <ac:picMkLst>
            <pc:docMk/>
            <pc:sldMk cId="1807620339" sldId="1008"/>
            <ac:picMk id="46" creationId="{970E0BF9-94E0-FEFD-4A91-4D3FDA715708}"/>
          </ac:picMkLst>
        </pc:picChg>
        <pc:picChg chg="add mod">
          <ac:chgData name="Paula Vázquez-Valero" userId="3a0e46d7-2099-40af-a155-aa45b68bfff3" providerId="ADAL" clId="{E1C688C4-DA0C-47F2-BD3A-B5AF29117F6B}" dt="2023-05-07T21:25:09.554" v="2017"/>
          <ac:picMkLst>
            <pc:docMk/>
            <pc:sldMk cId="1807620339" sldId="1008"/>
            <ac:picMk id="47" creationId="{AE3DD30E-2538-33DC-23A2-E30045FCE5B3}"/>
          </ac:picMkLst>
        </pc:picChg>
        <pc:picChg chg="add mod">
          <ac:chgData name="Paula Vázquez-Valero" userId="3a0e46d7-2099-40af-a155-aa45b68bfff3" providerId="ADAL" clId="{E1C688C4-DA0C-47F2-BD3A-B5AF29117F6B}" dt="2023-05-07T21:25:09.554" v="2017"/>
          <ac:picMkLst>
            <pc:docMk/>
            <pc:sldMk cId="1807620339" sldId="1008"/>
            <ac:picMk id="49" creationId="{C2318C82-4523-9A8F-C238-5B712199F60B}"/>
          </ac:picMkLst>
        </pc:picChg>
        <pc:picChg chg="mod">
          <ac:chgData name="Paula Vázquez-Valero" userId="3a0e46d7-2099-40af-a155-aa45b68bfff3" providerId="ADAL" clId="{E1C688C4-DA0C-47F2-BD3A-B5AF29117F6B}" dt="2023-05-07T21:17:30.864" v="1893" actId="1076"/>
          <ac:picMkLst>
            <pc:docMk/>
            <pc:sldMk cId="1807620339" sldId="1008"/>
            <ac:picMk id="72" creationId="{BED9DD0F-BD2B-7DD2-86B6-66E774993040}"/>
          </ac:picMkLst>
        </pc:picChg>
        <pc:picChg chg="del">
          <ac:chgData name="Paula Vázquez-Valero" userId="3a0e46d7-2099-40af-a155-aa45b68bfff3" providerId="ADAL" clId="{E1C688C4-DA0C-47F2-BD3A-B5AF29117F6B}" dt="2023-05-07T21:24:58.699" v="2014" actId="478"/>
          <ac:picMkLst>
            <pc:docMk/>
            <pc:sldMk cId="1807620339" sldId="1008"/>
            <ac:picMk id="81" creationId="{A80F8BE2-FE73-4399-62CC-CF2B3851C70A}"/>
          </ac:picMkLst>
        </pc:picChg>
      </pc:sldChg>
      <pc:sldChg chg="addSp delSp modSp add mod delAnim modAnim modNotesTx">
        <pc:chgData name="Paula Vázquez-Valero" userId="3a0e46d7-2099-40af-a155-aa45b68bfff3" providerId="ADAL" clId="{E1C688C4-DA0C-47F2-BD3A-B5AF29117F6B}" dt="2023-05-07T21:30:07.193" v="2140" actId="20577"/>
        <pc:sldMkLst>
          <pc:docMk/>
          <pc:sldMk cId="659788592" sldId="1009"/>
        </pc:sldMkLst>
        <pc:spChg chg="del">
          <ac:chgData name="Paula Vázquez-Valero" userId="3a0e46d7-2099-40af-a155-aa45b68bfff3" providerId="ADAL" clId="{E1C688C4-DA0C-47F2-BD3A-B5AF29117F6B}" dt="2023-05-07T21:25:26.360" v="2020" actId="478"/>
          <ac:spMkLst>
            <pc:docMk/>
            <pc:sldMk cId="659788592" sldId="1009"/>
            <ac:spMk id="4" creationId="{83C6D8AF-49E3-F63B-9EDF-358598395F9E}"/>
          </ac:spMkLst>
        </pc:spChg>
        <pc:spChg chg="add mod">
          <ac:chgData name="Paula Vázquez-Valero" userId="3a0e46d7-2099-40af-a155-aa45b68bfff3" providerId="ADAL" clId="{E1C688C4-DA0C-47F2-BD3A-B5AF29117F6B}" dt="2023-05-07T21:25:38.359" v="2024" actId="20577"/>
          <ac:spMkLst>
            <pc:docMk/>
            <pc:sldMk cId="659788592" sldId="1009"/>
            <ac:spMk id="23" creationId="{771A4B81-2AA3-1DDD-9151-BC721BF4FA5B}"/>
          </ac:spMkLst>
        </pc:spChg>
        <pc:spChg chg="add mod">
          <ac:chgData name="Paula Vázquez-Valero" userId="3a0e46d7-2099-40af-a155-aa45b68bfff3" providerId="ADAL" clId="{E1C688C4-DA0C-47F2-BD3A-B5AF29117F6B}" dt="2023-05-07T21:25:30.618" v="2022"/>
          <ac:spMkLst>
            <pc:docMk/>
            <pc:sldMk cId="659788592" sldId="1009"/>
            <ac:spMk id="24" creationId="{17110E33-9D05-C10A-05F3-45D84F3A5C3B}"/>
          </ac:spMkLst>
        </pc:spChg>
        <pc:spChg chg="mod">
          <ac:chgData name="Paula Vázquez-Valero" userId="3a0e46d7-2099-40af-a155-aa45b68bfff3" providerId="ADAL" clId="{E1C688C4-DA0C-47F2-BD3A-B5AF29117F6B}" dt="2023-05-07T21:25:30.618" v="2022"/>
          <ac:spMkLst>
            <pc:docMk/>
            <pc:sldMk cId="659788592" sldId="1009"/>
            <ac:spMk id="26" creationId="{316BD8CB-CA7D-FB3B-3C33-FCD827DDB8D5}"/>
          </ac:spMkLst>
        </pc:spChg>
        <pc:spChg chg="add mod">
          <ac:chgData name="Paula Vázquez-Valero" userId="3a0e46d7-2099-40af-a155-aa45b68bfff3" providerId="ADAL" clId="{E1C688C4-DA0C-47F2-BD3A-B5AF29117F6B}" dt="2023-05-07T21:25:30.618" v="2022"/>
          <ac:spMkLst>
            <pc:docMk/>
            <pc:sldMk cId="659788592" sldId="1009"/>
            <ac:spMk id="33" creationId="{4828E6BA-9D5D-7D63-78A2-B6186CF9066E}"/>
          </ac:spMkLst>
        </pc:spChg>
        <pc:spChg chg="mod">
          <ac:chgData name="Paula Vázquez-Valero" userId="3a0e46d7-2099-40af-a155-aa45b68bfff3" providerId="ADAL" clId="{E1C688C4-DA0C-47F2-BD3A-B5AF29117F6B}" dt="2023-05-07T21:18:57.443" v="1918" actId="1076"/>
          <ac:spMkLst>
            <pc:docMk/>
            <pc:sldMk cId="659788592" sldId="1009"/>
            <ac:spMk id="36" creationId="{FE0F6D3B-F29C-CDC2-9EC9-0D6EEA3E98FA}"/>
          </ac:spMkLst>
        </pc:spChg>
        <pc:spChg chg="mod">
          <ac:chgData name="Paula Vázquez-Valero" userId="3a0e46d7-2099-40af-a155-aa45b68bfff3" providerId="ADAL" clId="{E1C688C4-DA0C-47F2-BD3A-B5AF29117F6B}" dt="2023-05-07T21:19:06.953" v="1920" actId="1076"/>
          <ac:spMkLst>
            <pc:docMk/>
            <pc:sldMk cId="659788592" sldId="1009"/>
            <ac:spMk id="53" creationId="{D45497BD-C855-C3D0-8D5B-98A7C8983F9A}"/>
          </ac:spMkLst>
        </pc:spChg>
        <pc:spChg chg="mod">
          <ac:chgData name="Paula Vázquez-Valero" userId="3a0e46d7-2099-40af-a155-aa45b68bfff3" providerId="ADAL" clId="{E1C688C4-DA0C-47F2-BD3A-B5AF29117F6B}" dt="2023-05-07T21:19:14.721" v="1922" actId="1076"/>
          <ac:spMkLst>
            <pc:docMk/>
            <pc:sldMk cId="659788592" sldId="1009"/>
            <ac:spMk id="55" creationId="{2D036267-0272-777A-9A46-0971CEE04634}"/>
          </ac:spMkLst>
        </pc:spChg>
        <pc:spChg chg="mod">
          <ac:chgData name="Paula Vázquez-Valero" userId="3a0e46d7-2099-40af-a155-aa45b68bfff3" providerId="ADAL" clId="{E1C688C4-DA0C-47F2-BD3A-B5AF29117F6B}" dt="2023-05-07T21:19:11.260" v="1921" actId="1076"/>
          <ac:spMkLst>
            <pc:docMk/>
            <pc:sldMk cId="659788592" sldId="1009"/>
            <ac:spMk id="79" creationId="{4FAD3E4C-584E-94D6-6761-A043E47D147F}"/>
          </ac:spMkLst>
        </pc:spChg>
        <pc:spChg chg="del">
          <ac:chgData name="Paula Vázquez-Valero" userId="3a0e46d7-2099-40af-a155-aa45b68bfff3" providerId="ADAL" clId="{E1C688C4-DA0C-47F2-BD3A-B5AF29117F6B}" dt="2023-05-07T21:25:26.360" v="2020" actId="478"/>
          <ac:spMkLst>
            <pc:docMk/>
            <pc:sldMk cId="659788592" sldId="1009"/>
            <ac:spMk id="80" creationId="{937FE05A-A66E-A8C8-5CD4-D519CEE0AE50}"/>
          </ac:spMkLst>
        </pc:spChg>
        <pc:spChg chg="del">
          <ac:chgData name="Paula Vázquez-Valero" userId="3a0e46d7-2099-40af-a155-aa45b68bfff3" providerId="ADAL" clId="{E1C688C4-DA0C-47F2-BD3A-B5AF29117F6B}" dt="2023-05-07T21:25:26.360" v="2020" actId="478"/>
          <ac:spMkLst>
            <pc:docMk/>
            <pc:sldMk cId="659788592" sldId="1009"/>
            <ac:spMk id="109" creationId="{BA5BB38B-43DA-47D1-9636-112EF46494C3}"/>
          </ac:spMkLst>
        </pc:spChg>
        <pc:grpChg chg="add mod">
          <ac:chgData name="Paula Vázquez-Valero" userId="3a0e46d7-2099-40af-a155-aa45b68bfff3" providerId="ADAL" clId="{E1C688C4-DA0C-47F2-BD3A-B5AF29117F6B}" dt="2023-05-07T21:25:30.618" v="2022"/>
          <ac:grpSpMkLst>
            <pc:docMk/>
            <pc:sldMk cId="659788592" sldId="1009"/>
            <ac:grpSpMk id="25" creationId="{81F9BD7D-0F14-D075-6AFC-E9C8C1A60AF1}"/>
          </ac:grpSpMkLst>
        </pc:grpChg>
        <pc:grpChg chg="del">
          <ac:chgData name="Paula Vázquez-Valero" userId="3a0e46d7-2099-40af-a155-aa45b68bfff3" providerId="ADAL" clId="{E1C688C4-DA0C-47F2-BD3A-B5AF29117F6B}" dt="2023-05-07T21:25:26.360" v="2020" actId="478"/>
          <ac:grpSpMkLst>
            <pc:docMk/>
            <pc:sldMk cId="659788592" sldId="1009"/>
            <ac:grpSpMk id="82" creationId="{FA9DCEA5-3ED3-C147-C43F-FEB1E95D2E8A}"/>
          </ac:grpSpMkLst>
        </pc:grpChg>
        <pc:picChg chg="del">
          <ac:chgData name="Paula Vázquez-Valero" userId="3a0e46d7-2099-40af-a155-aa45b68bfff3" providerId="ADAL" clId="{E1C688C4-DA0C-47F2-BD3A-B5AF29117F6B}" dt="2023-05-07T21:25:29.882" v="2021" actId="478"/>
          <ac:picMkLst>
            <pc:docMk/>
            <pc:sldMk cId="659788592" sldId="1009"/>
            <ac:picMk id="5" creationId="{E7CB50CA-8E58-245B-FC6F-2C2F1376256B}"/>
          </ac:picMkLst>
        </pc:picChg>
        <pc:picChg chg="del">
          <ac:chgData name="Paula Vázquez-Valero" userId="3a0e46d7-2099-40af-a155-aa45b68bfff3" providerId="ADAL" clId="{E1C688C4-DA0C-47F2-BD3A-B5AF29117F6B}" dt="2023-05-07T21:18:43.169" v="1915" actId="478"/>
          <ac:picMkLst>
            <pc:docMk/>
            <pc:sldMk cId="659788592" sldId="1009"/>
            <ac:picMk id="6" creationId="{032F79AF-309F-A63A-17DC-44D69541A212}"/>
          </ac:picMkLst>
        </pc:picChg>
        <pc:picChg chg="del">
          <ac:chgData name="Paula Vázquez-Valero" userId="3a0e46d7-2099-40af-a155-aa45b68bfff3" providerId="ADAL" clId="{E1C688C4-DA0C-47F2-BD3A-B5AF29117F6B}" dt="2023-05-07T21:18:43.169" v="1915" actId="478"/>
          <ac:picMkLst>
            <pc:docMk/>
            <pc:sldMk cId="659788592" sldId="1009"/>
            <ac:picMk id="7" creationId="{314100BE-CC64-2D32-A264-C422153895D2}"/>
          </ac:picMkLst>
        </pc:picChg>
        <pc:picChg chg="add mod">
          <ac:chgData name="Paula Vázquez-Valero" userId="3a0e46d7-2099-40af-a155-aa45b68bfff3" providerId="ADAL" clId="{E1C688C4-DA0C-47F2-BD3A-B5AF29117F6B}" dt="2023-05-07T21:18:47.193" v="1916"/>
          <ac:picMkLst>
            <pc:docMk/>
            <pc:sldMk cId="659788592" sldId="1009"/>
            <ac:picMk id="8" creationId="{9300D8B4-24FB-DD51-A0DE-46C52973FA22}"/>
          </ac:picMkLst>
        </pc:picChg>
        <pc:picChg chg="add mod">
          <ac:chgData name="Paula Vázquez-Valero" userId="3a0e46d7-2099-40af-a155-aa45b68bfff3" providerId="ADAL" clId="{E1C688C4-DA0C-47F2-BD3A-B5AF29117F6B}" dt="2023-05-07T21:18:47.193" v="1916"/>
          <ac:picMkLst>
            <pc:docMk/>
            <pc:sldMk cId="659788592" sldId="1009"/>
            <ac:picMk id="9" creationId="{23B6A97E-F555-6898-A864-B01541002444}"/>
          </ac:picMkLst>
        </pc:picChg>
        <pc:picChg chg="add mod">
          <ac:chgData name="Paula Vázquez-Valero" userId="3a0e46d7-2099-40af-a155-aa45b68bfff3" providerId="ADAL" clId="{E1C688C4-DA0C-47F2-BD3A-B5AF29117F6B}" dt="2023-05-07T21:18:47.193" v="1916"/>
          <ac:picMkLst>
            <pc:docMk/>
            <pc:sldMk cId="659788592" sldId="1009"/>
            <ac:picMk id="10" creationId="{ADAB40FD-E39C-9932-942A-FD59E3CCFD44}"/>
          </ac:picMkLst>
        </pc:picChg>
        <pc:picChg chg="add mod">
          <ac:chgData name="Paula Vázquez-Valero" userId="3a0e46d7-2099-40af-a155-aa45b68bfff3" providerId="ADAL" clId="{E1C688C4-DA0C-47F2-BD3A-B5AF29117F6B}" dt="2023-05-07T21:18:47.193" v="1916"/>
          <ac:picMkLst>
            <pc:docMk/>
            <pc:sldMk cId="659788592" sldId="1009"/>
            <ac:picMk id="11" creationId="{9BC9DF17-2BE5-1139-FEF8-AD972A947292}"/>
          </ac:picMkLst>
        </pc:picChg>
        <pc:picChg chg="add mod">
          <ac:chgData name="Paula Vázquez-Valero" userId="3a0e46d7-2099-40af-a155-aa45b68bfff3" providerId="ADAL" clId="{E1C688C4-DA0C-47F2-BD3A-B5AF29117F6B}" dt="2023-05-07T21:18:47.193" v="1916"/>
          <ac:picMkLst>
            <pc:docMk/>
            <pc:sldMk cId="659788592" sldId="1009"/>
            <ac:picMk id="12" creationId="{C3FF389F-D5F9-C027-0AAD-4202C5942AB1}"/>
          </ac:picMkLst>
        </pc:picChg>
        <pc:picChg chg="add mod">
          <ac:chgData name="Paula Vázquez-Valero" userId="3a0e46d7-2099-40af-a155-aa45b68bfff3" providerId="ADAL" clId="{E1C688C4-DA0C-47F2-BD3A-B5AF29117F6B}" dt="2023-05-07T21:18:47.193" v="1916"/>
          <ac:picMkLst>
            <pc:docMk/>
            <pc:sldMk cId="659788592" sldId="1009"/>
            <ac:picMk id="13" creationId="{57FC0A60-BF51-C10D-CE42-90C1D27F8BD5}"/>
          </ac:picMkLst>
        </pc:picChg>
        <pc:picChg chg="add mod">
          <ac:chgData name="Paula Vázquez-Valero" userId="3a0e46d7-2099-40af-a155-aa45b68bfff3" providerId="ADAL" clId="{E1C688C4-DA0C-47F2-BD3A-B5AF29117F6B}" dt="2023-05-07T21:18:47.193" v="1916"/>
          <ac:picMkLst>
            <pc:docMk/>
            <pc:sldMk cId="659788592" sldId="1009"/>
            <ac:picMk id="14" creationId="{F4D5EE96-D253-6BC5-696E-E9648E4C8A53}"/>
          </ac:picMkLst>
        </pc:picChg>
        <pc:picChg chg="add mod">
          <ac:chgData name="Paula Vázquez-Valero" userId="3a0e46d7-2099-40af-a155-aa45b68bfff3" providerId="ADAL" clId="{E1C688C4-DA0C-47F2-BD3A-B5AF29117F6B}" dt="2023-05-07T21:18:47.193" v="1916"/>
          <ac:picMkLst>
            <pc:docMk/>
            <pc:sldMk cId="659788592" sldId="1009"/>
            <ac:picMk id="15" creationId="{FADCA5C2-EAC2-2FCB-8081-6EF693EE70FB}"/>
          </ac:picMkLst>
        </pc:picChg>
        <pc:picChg chg="add mod">
          <ac:chgData name="Paula Vázquez-Valero" userId="3a0e46d7-2099-40af-a155-aa45b68bfff3" providerId="ADAL" clId="{E1C688C4-DA0C-47F2-BD3A-B5AF29117F6B}" dt="2023-05-07T21:18:47.193" v="1916"/>
          <ac:picMkLst>
            <pc:docMk/>
            <pc:sldMk cId="659788592" sldId="1009"/>
            <ac:picMk id="16" creationId="{84A2A572-14AF-DFEB-2D14-273EE8C8519E}"/>
          </ac:picMkLst>
        </pc:picChg>
        <pc:picChg chg="add mod">
          <ac:chgData name="Paula Vázquez-Valero" userId="3a0e46d7-2099-40af-a155-aa45b68bfff3" providerId="ADAL" clId="{E1C688C4-DA0C-47F2-BD3A-B5AF29117F6B}" dt="2023-05-07T21:18:47.193" v="1916"/>
          <ac:picMkLst>
            <pc:docMk/>
            <pc:sldMk cId="659788592" sldId="1009"/>
            <ac:picMk id="17" creationId="{739A51B1-05F4-75EF-E827-188120513C7F}"/>
          </ac:picMkLst>
        </pc:picChg>
        <pc:picChg chg="add mod">
          <ac:chgData name="Paula Vázquez-Valero" userId="3a0e46d7-2099-40af-a155-aa45b68bfff3" providerId="ADAL" clId="{E1C688C4-DA0C-47F2-BD3A-B5AF29117F6B}" dt="2023-05-07T21:18:47.193" v="1916"/>
          <ac:picMkLst>
            <pc:docMk/>
            <pc:sldMk cId="659788592" sldId="1009"/>
            <ac:picMk id="18" creationId="{206C4899-7B46-DE4C-542A-596871B4DEDB}"/>
          </ac:picMkLst>
        </pc:picChg>
        <pc:picChg chg="add mod">
          <ac:chgData name="Paula Vázquez-Valero" userId="3a0e46d7-2099-40af-a155-aa45b68bfff3" providerId="ADAL" clId="{E1C688C4-DA0C-47F2-BD3A-B5AF29117F6B}" dt="2023-05-07T21:18:47.193" v="1916"/>
          <ac:picMkLst>
            <pc:docMk/>
            <pc:sldMk cId="659788592" sldId="1009"/>
            <ac:picMk id="19" creationId="{303AAF94-5E96-109C-20BD-720DA4C6DFFE}"/>
          </ac:picMkLst>
        </pc:picChg>
        <pc:picChg chg="add mod">
          <ac:chgData name="Paula Vázquez-Valero" userId="3a0e46d7-2099-40af-a155-aa45b68bfff3" providerId="ADAL" clId="{E1C688C4-DA0C-47F2-BD3A-B5AF29117F6B}" dt="2023-05-07T21:18:47.193" v="1916"/>
          <ac:picMkLst>
            <pc:docMk/>
            <pc:sldMk cId="659788592" sldId="1009"/>
            <ac:picMk id="20" creationId="{29A3ED04-F2BD-FE1C-2A24-1A141C0DF1A2}"/>
          </ac:picMkLst>
        </pc:picChg>
        <pc:picChg chg="add mod">
          <ac:chgData name="Paula Vázquez-Valero" userId="3a0e46d7-2099-40af-a155-aa45b68bfff3" providerId="ADAL" clId="{E1C688C4-DA0C-47F2-BD3A-B5AF29117F6B}" dt="2023-05-07T21:18:47.193" v="1916"/>
          <ac:picMkLst>
            <pc:docMk/>
            <pc:sldMk cId="659788592" sldId="1009"/>
            <ac:picMk id="21" creationId="{BDE7232E-9794-1AD9-6AF9-4CF0B630A789}"/>
          </ac:picMkLst>
        </pc:picChg>
        <pc:picChg chg="add mod">
          <ac:chgData name="Paula Vázquez-Valero" userId="3a0e46d7-2099-40af-a155-aa45b68bfff3" providerId="ADAL" clId="{E1C688C4-DA0C-47F2-BD3A-B5AF29117F6B}" dt="2023-05-07T21:18:47.193" v="1916"/>
          <ac:picMkLst>
            <pc:docMk/>
            <pc:sldMk cId="659788592" sldId="1009"/>
            <ac:picMk id="22" creationId="{FB871F84-3756-F251-4E8E-2AD86F0589BC}"/>
          </ac:picMkLst>
        </pc:picChg>
        <pc:picChg chg="mod">
          <ac:chgData name="Paula Vázquez-Valero" userId="3a0e46d7-2099-40af-a155-aa45b68bfff3" providerId="ADAL" clId="{E1C688C4-DA0C-47F2-BD3A-B5AF29117F6B}" dt="2023-05-07T21:25:30.618" v="2022"/>
          <ac:picMkLst>
            <pc:docMk/>
            <pc:sldMk cId="659788592" sldId="1009"/>
            <ac:picMk id="27" creationId="{6EB7BD5E-8B74-15B7-AC7F-176540387840}"/>
          </ac:picMkLst>
        </pc:picChg>
        <pc:picChg chg="mod">
          <ac:chgData name="Paula Vázquez-Valero" userId="3a0e46d7-2099-40af-a155-aa45b68bfff3" providerId="ADAL" clId="{E1C688C4-DA0C-47F2-BD3A-B5AF29117F6B}" dt="2023-05-07T21:25:30.618" v="2022"/>
          <ac:picMkLst>
            <pc:docMk/>
            <pc:sldMk cId="659788592" sldId="1009"/>
            <ac:picMk id="28" creationId="{5B6B6EE4-382F-9B8C-7F34-0CBF8FF45935}"/>
          </ac:picMkLst>
        </pc:picChg>
        <pc:picChg chg="add mod">
          <ac:chgData name="Paula Vázquez-Valero" userId="3a0e46d7-2099-40af-a155-aa45b68bfff3" providerId="ADAL" clId="{E1C688C4-DA0C-47F2-BD3A-B5AF29117F6B}" dt="2023-05-07T21:25:30.618" v="2022"/>
          <ac:picMkLst>
            <pc:docMk/>
            <pc:sldMk cId="659788592" sldId="1009"/>
            <ac:picMk id="29" creationId="{EE09A900-8551-A83A-4BE4-6A6C3447D66B}"/>
          </ac:picMkLst>
        </pc:picChg>
        <pc:picChg chg="add mod">
          <ac:chgData name="Paula Vázquez-Valero" userId="3a0e46d7-2099-40af-a155-aa45b68bfff3" providerId="ADAL" clId="{E1C688C4-DA0C-47F2-BD3A-B5AF29117F6B}" dt="2023-05-07T21:25:30.618" v="2022"/>
          <ac:picMkLst>
            <pc:docMk/>
            <pc:sldMk cId="659788592" sldId="1009"/>
            <ac:picMk id="34" creationId="{D5FB82D6-8F24-3865-5194-0B3BAC365AFF}"/>
          </ac:picMkLst>
        </pc:picChg>
        <pc:picChg chg="mod">
          <ac:chgData name="Paula Vázquez-Valero" userId="3a0e46d7-2099-40af-a155-aa45b68bfff3" providerId="ADAL" clId="{E1C688C4-DA0C-47F2-BD3A-B5AF29117F6B}" dt="2023-05-07T21:18:52.975" v="1917" actId="1076"/>
          <ac:picMkLst>
            <pc:docMk/>
            <pc:sldMk cId="659788592" sldId="1009"/>
            <ac:picMk id="72" creationId="{BED9DD0F-BD2B-7DD2-86B6-66E774993040}"/>
          </ac:picMkLst>
        </pc:picChg>
        <pc:picChg chg="del">
          <ac:chgData name="Paula Vázquez-Valero" userId="3a0e46d7-2099-40af-a155-aa45b68bfff3" providerId="ADAL" clId="{E1C688C4-DA0C-47F2-BD3A-B5AF29117F6B}" dt="2023-05-07T21:25:26.360" v="2020" actId="478"/>
          <ac:picMkLst>
            <pc:docMk/>
            <pc:sldMk cId="659788592" sldId="1009"/>
            <ac:picMk id="81" creationId="{A80F8BE2-FE73-4399-62CC-CF2B3851C70A}"/>
          </ac:picMkLst>
        </pc:picChg>
      </pc:sldChg>
      <pc:sldChg chg="addSp delSp modSp add del mod modAnim">
        <pc:chgData name="Paula Vázquez-Valero" userId="3a0e46d7-2099-40af-a155-aa45b68bfff3" providerId="ADAL" clId="{E1C688C4-DA0C-47F2-BD3A-B5AF29117F6B}" dt="2023-05-07T21:25:46.677" v="2025" actId="47"/>
        <pc:sldMkLst>
          <pc:docMk/>
          <pc:sldMk cId="1471393164" sldId="1010"/>
        </pc:sldMkLst>
        <pc:spChg chg="mod">
          <ac:chgData name="Paula Vázquez-Valero" userId="3a0e46d7-2099-40af-a155-aa45b68bfff3" providerId="ADAL" clId="{E1C688C4-DA0C-47F2-BD3A-B5AF29117F6B}" dt="2023-05-07T21:19:30.286" v="1928" actId="1076"/>
          <ac:spMkLst>
            <pc:docMk/>
            <pc:sldMk cId="1471393164" sldId="1010"/>
            <ac:spMk id="36" creationId="{FE0F6D3B-F29C-CDC2-9EC9-0D6EEA3E98FA}"/>
          </ac:spMkLst>
        </pc:spChg>
        <pc:spChg chg="mod">
          <ac:chgData name="Paula Vázquez-Valero" userId="3a0e46d7-2099-40af-a155-aa45b68bfff3" providerId="ADAL" clId="{E1C688C4-DA0C-47F2-BD3A-B5AF29117F6B}" dt="2023-05-07T21:19:32.672" v="1929" actId="1076"/>
          <ac:spMkLst>
            <pc:docMk/>
            <pc:sldMk cId="1471393164" sldId="1010"/>
            <ac:spMk id="53" creationId="{D45497BD-C855-C3D0-8D5B-98A7C8983F9A}"/>
          </ac:spMkLst>
        </pc:spChg>
        <pc:spChg chg="mod">
          <ac:chgData name="Paula Vázquez-Valero" userId="3a0e46d7-2099-40af-a155-aa45b68bfff3" providerId="ADAL" clId="{E1C688C4-DA0C-47F2-BD3A-B5AF29117F6B}" dt="2023-05-07T21:19:38.137" v="1931" actId="1076"/>
          <ac:spMkLst>
            <pc:docMk/>
            <pc:sldMk cId="1471393164" sldId="1010"/>
            <ac:spMk id="55" creationId="{2D036267-0272-777A-9A46-0971CEE04634}"/>
          </ac:spMkLst>
        </pc:spChg>
        <pc:spChg chg="mod">
          <ac:chgData name="Paula Vázquez-Valero" userId="3a0e46d7-2099-40af-a155-aa45b68bfff3" providerId="ADAL" clId="{E1C688C4-DA0C-47F2-BD3A-B5AF29117F6B}" dt="2023-05-07T21:19:34.760" v="1930" actId="1076"/>
          <ac:spMkLst>
            <pc:docMk/>
            <pc:sldMk cId="1471393164" sldId="1010"/>
            <ac:spMk id="79" creationId="{4FAD3E4C-584E-94D6-6761-A043E47D147F}"/>
          </ac:spMkLst>
        </pc:spChg>
        <pc:picChg chg="del">
          <ac:chgData name="Paula Vázquez-Valero" userId="3a0e46d7-2099-40af-a155-aa45b68bfff3" providerId="ADAL" clId="{E1C688C4-DA0C-47F2-BD3A-B5AF29117F6B}" dt="2023-05-07T21:19:19.997" v="1923" actId="478"/>
          <ac:picMkLst>
            <pc:docMk/>
            <pc:sldMk cId="1471393164" sldId="1010"/>
            <ac:picMk id="6" creationId="{032F79AF-309F-A63A-17DC-44D69541A212}"/>
          </ac:picMkLst>
        </pc:picChg>
        <pc:picChg chg="del">
          <ac:chgData name="Paula Vázquez-Valero" userId="3a0e46d7-2099-40af-a155-aa45b68bfff3" providerId="ADAL" clId="{E1C688C4-DA0C-47F2-BD3A-B5AF29117F6B}" dt="2023-05-07T21:19:19.997" v="1923" actId="478"/>
          <ac:picMkLst>
            <pc:docMk/>
            <pc:sldMk cId="1471393164" sldId="1010"/>
            <ac:picMk id="7" creationId="{314100BE-CC64-2D32-A264-C422153895D2}"/>
          </ac:picMkLst>
        </pc:picChg>
        <pc:picChg chg="add del mod">
          <ac:chgData name="Paula Vázquez-Valero" userId="3a0e46d7-2099-40af-a155-aa45b68bfff3" providerId="ADAL" clId="{E1C688C4-DA0C-47F2-BD3A-B5AF29117F6B}" dt="2023-05-07T21:19:22.184" v="1925"/>
          <ac:picMkLst>
            <pc:docMk/>
            <pc:sldMk cId="1471393164" sldId="1010"/>
            <ac:picMk id="8" creationId="{9B3F268D-9F3D-7D26-8104-C690D279CCC0}"/>
          </ac:picMkLst>
        </pc:picChg>
        <pc:picChg chg="add del mod">
          <ac:chgData name="Paula Vázquez-Valero" userId="3a0e46d7-2099-40af-a155-aa45b68bfff3" providerId="ADAL" clId="{E1C688C4-DA0C-47F2-BD3A-B5AF29117F6B}" dt="2023-05-07T21:19:22.184" v="1925"/>
          <ac:picMkLst>
            <pc:docMk/>
            <pc:sldMk cId="1471393164" sldId="1010"/>
            <ac:picMk id="9" creationId="{25064E05-5D6D-C822-3C63-292CAF23DB06}"/>
          </ac:picMkLst>
        </pc:picChg>
        <pc:picChg chg="add del mod">
          <ac:chgData name="Paula Vázquez-Valero" userId="3a0e46d7-2099-40af-a155-aa45b68bfff3" providerId="ADAL" clId="{E1C688C4-DA0C-47F2-BD3A-B5AF29117F6B}" dt="2023-05-07T21:19:22.184" v="1925"/>
          <ac:picMkLst>
            <pc:docMk/>
            <pc:sldMk cId="1471393164" sldId="1010"/>
            <ac:picMk id="10" creationId="{093DC062-6744-9781-14D6-030701274CB2}"/>
          </ac:picMkLst>
        </pc:picChg>
        <pc:picChg chg="add del mod">
          <ac:chgData name="Paula Vázquez-Valero" userId="3a0e46d7-2099-40af-a155-aa45b68bfff3" providerId="ADAL" clId="{E1C688C4-DA0C-47F2-BD3A-B5AF29117F6B}" dt="2023-05-07T21:19:22.184" v="1925"/>
          <ac:picMkLst>
            <pc:docMk/>
            <pc:sldMk cId="1471393164" sldId="1010"/>
            <ac:picMk id="11" creationId="{D8A35B4D-438A-A383-BADB-719C1F5984F5}"/>
          </ac:picMkLst>
        </pc:picChg>
        <pc:picChg chg="add del mod">
          <ac:chgData name="Paula Vázquez-Valero" userId="3a0e46d7-2099-40af-a155-aa45b68bfff3" providerId="ADAL" clId="{E1C688C4-DA0C-47F2-BD3A-B5AF29117F6B}" dt="2023-05-07T21:19:22.184" v="1925"/>
          <ac:picMkLst>
            <pc:docMk/>
            <pc:sldMk cId="1471393164" sldId="1010"/>
            <ac:picMk id="12" creationId="{E4609D55-F08F-1920-BD6E-AD1F5CFEEC32}"/>
          </ac:picMkLst>
        </pc:picChg>
        <pc:picChg chg="add del mod">
          <ac:chgData name="Paula Vázquez-Valero" userId="3a0e46d7-2099-40af-a155-aa45b68bfff3" providerId="ADAL" clId="{E1C688C4-DA0C-47F2-BD3A-B5AF29117F6B}" dt="2023-05-07T21:19:22.184" v="1925"/>
          <ac:picMkLst>
            <pc:docMk/>
            <pc:sldMk cId="1471393164" sldId="1010"/>
            <ac:picMk id="13" creationId="{7F19BB3E-4A85-AE1B-CC51-A851D427A65F}"/>
          </ac:picMkLst>
        </pc:picChg>
        <pc:picChg chg="add del mod">
          <ac:chgData name="Paula Vázquez-Valero" userId="3a0e46d7-2099-40af-a155-aa45b68bfff3" providerId="ADAL" clId="{E1C688C4-DA0C-47F2-BD3A-B5AF29117F6B}" dt="2023-05-07T21:19:22.184" v="1925"/>
          <ac:picMkLst>
            <pc:docMk/>
            <pc:sldMk cId="1471393164" sldId="1010"/>
            <ac:picMk id="14" creationId="{359E54BA-ED49-7A17-F608-D2A8BF9ACC06}"/>
          </ac:picMkLst>
        </pc:picChg>
        <pc:picChg chg="add del mod">
          <ac:chgData name="Paula Vázquez-Valero" userId="3a0e46d7-2099-40af-a155-aa45b68bfff3" providerId="ADAL" clId="{E1C688C4-DA0C-47F2-BD3A-B5AF29117F6B}" dt="2023-05-07T21:19:22.184" v="1925"/>
          <ac:picMkLst>
            <pc:docMk/>
            <pc:sldMk cId="1471393164" sldId="1010"/>
            <ac:picMk id="15" creationId="{3D7E2F21-3E31-1BBB-C2EF-D977A66EE79F}"/>
          </ac:picMkLst>
        </pc:picChg>
        <pc:picChg chg="add del mod">
          <ac:chgData name="Paula Vázquez-Valero" userId="3a0e46d7-2099-40af-a155-aa45b68bfff3" providerId="ADAL" clId="{E1C688C4-DA0C-47F2-BD3A-B5AF29117F6B}" dt="2023-05-07T21:19:22.184" v="1925"/>
          <ac:picMkLst>
            <pc:docMk/>
            <pc:sldMk cId="1471393164" sldId="1010"/>
            <ac:picMk id="16" creationId="{6475221F-1718-ADD5-D25A-916202CF98F2}"/>
          </ac:picMkLst>
        </pc:picChg>
        <pc:picChg chg="add del mod">
          <ac:chgData name="Paula Vázquez-Valero" userId="3a0e46d7-2099-40af-a155-aa45b68bfff3" providerId="ADAL" clId="{E1C688C4-DA0C-47F2-BD3A-B5AF29117F6B}" dt="2023-05-07T21:19:22.184" v="1925"/>
          <ac:picMkLst>
            <pc:docMk/>
            <pc:sldMk cId="1471393164" sldId="1010"/>
            <ac:picMk id="17" creationId="{A7819F90-9299-770A-183E-6549599461D7}"/>
          </ac:picMkLst>
        </pc:picChg>
        <pc:picChg chg="add del mod">
          <ac:chgData name="Paula Vázquez-Valero" userId="3a0e46d7-2099-40af-a155-aa45b68bfff3" providerId="ADAL" clId="{E1C688C4-DA0C-47F2-BD3A-B5AF29117F6B}" dt="2023-05-07T21:19:22.184" v="1925"/>
          <ac:picMkLst>
            <pc:docMk/>
            <pc:sldMk cId="1471393164" sldId="1010"/>
            <ac:picMk id="18" creationId="{C6C4E961-9E52-9D22-050D-3AF4B2D8C7AC}"/>
          </ac:picMkLst>
        </pc:picChg>
        <pc:picChg chg="add del mod">
          <ac:chgData name="Paula Vázquez-Valero" userId="3a0e46d7-2099-40af-a155-aa45b68bfff3" providerId="ADAL" clId="{E1C688C4-DA0C-47F2-BD3A-B5AF29117F6B}" dt="2023-05-07T21:19:22.184" v="1925"/>
          <ac:picMkLst>
            <pc:docMk/>
            <pc:sldMk cId="1471393164" sldId="1010"/>
            <ac:picMk id="19" creationId="{170DC004-DDDF-AF3F-7306-2CD729C78A0F}"/>
          </ac:picMkLst>
        </pc:picChg>
        <pc:picChg chg="add del mod">
          <ac:chgData name="Paula Vázquez-Valero" userId="3a0e46d7-2099-40af-a155-aa45b68bfff3" providerId="ADAL" clId="{E1C688C4-DA0C-47F2-BD3A-B5AF29117F6B}" dt="2023-05-07T21:19:22.184" v="1925"/>
          <ac:picMkLst>
            <pc:docMk/>
            <pc:sldMk cId="1471393164" sldId="1010"/>
            <ac:picMk id="20" creationId="{17FF6B0C-E797-6F8C-3D5A-F627F0990014}"/>
          </ac:picMkLst>
        </pc:picChg>
        <pc:picChg chg="add del mod">
          <ac:chgData name="Paula Vázquez-Valero" userId="3a0e46d7-2099-40af-a155-aa45b68bfff3" providerId="ADAL" clId="{E1C688C4-DA0C-47F2-BD3A-B5AF29117F6B}" dt="2023-05-07T21:19:22.184" v="1925"/>
          <ac:picMkLst>
            <pc:docMk/>
            <pc:sldMk cId="1471393164" sldId="1010"/>
            <ac:picMk id="21" creationId="{AA8CA5A9-280A-A8F7-5170-AD7D567D68FD}"/>
          </ac:picMkLst>
        </pc:picChg>
        <pc:picChg chg="add del mod">
          <ac:chgData name="Paula Vázquez-Valero" userId="3a0e46d7-2099-40af-a155-aa45b68bfff3" providerId="ADAL" clId="{E1C688C4-DA0C-47F2-BD3A-B5AF29117F6B}" dt="2023-05-07T21:19:22.184" v="1925"/>
          <ac:picMkLst>
            <pc:docMk/>
            <pc:sldMk cId="1471393164" sldId="1010"/>
            <ac:picMk id="22" creationId="{FDF2712A-EBA8-ABE4-118E-3C748B8A1E3D}"/>
          </ac:picMkLst>
        </pc:picChg>
        <pc:picChg chg="add mod">
          <ac:chgData name="Paula Vázquez-Valero" userId="3a0e46d7-2099-40af-a155-aa45b68bfff3" providerId="ADAL" clId="{E1C688C4-DA0C-47F2-BD3A-B5AF29117F6B}" dt="2023-05-07T21:19:25.474" v="1927"/>
          <ac:picMkLst>
            <pc:docMk/>
            <pc:sldMk cId="1471393164" sldId="1010"/>
            <ac:picMk id="23" creationId="{708BE6D2-BD2D-6E81-24AC-B316656A563C}"/>
          </ac:picMkLst>
        </pc:picChg>
        <pc:picChg chg="add mod">
          <ac:chgData name="Paula Vázquez-Valero" userId="3a0e46d7-2099-40af-a155-aa45b68bfff3" providerId="ADAL" clId="{E1C688C4-DA0C-47F2-BD3A-B5AF29117F6B}" dt="2023-05-07T21:19:25.474" v="1927"/>
          <ac:picMkLst>
            <pc:docMk/>
            <pc:sldMk cId="1471393164" sldId="1010"/>
            <ac:picMk id="24" creationId="{F5F83B20-B836-2B22-E47D-00DB7DA0990C}"/>
          </ac:picMkLst>
        </pc:picChg>
        <pc:picChg chg="add mod">
          <ac:chgData name="Paula Vázquez-Valero" userId="3a0e46d7-2099-40af-a155-aa45b68bfff3" providerId="ADAL" clId="{E1C688C4-DA0C-47F2-BD3A-B5AF29117F6B}" dt="2023-05-07T21:19:25.474" v="1927"/>
          <ac:picMkLst>
            <pc:docMk/>
            <pc:sldMk cId="1471393164" sldId="1010"/>
            <ac:picMk id="25" creationId="{41C1D7E5-8CFC-26E0-9F99-C7084F7D1C87}"/>
          </ac:picMkLst>
        </pc:picChg>
        <pc:picChg chg="add mod">
          <ac:chgData name="Paula Vázquez-Valero" userId="3a0e46d7-2099-40af-a155-aa45b68bfff3" providerId="ADAL" clId="{E1C688C4-DA0C-47F2-BD3A-B5AF29117F6B}" dt="2023-05-07T21:19:25.474" v="1927"/>
          <ac:picMkLst>
            <pc:docMk/>
            <pc:sldMk cId="1471393164" sldId="1010"/>
            <ac:picMk id="26" creationId="{D8986744-7C3D-C11C-2DE0-E922E53483F9}"/>
          </ac:picMkLst>
        </pc:picChg>
        <pc:picChg chg="add mod">
          <ac:chgData name="Paula Vázquez-Valero" userId="3a0e46d7-2099-40af-a155-aa45b68bfff3" providerId="ADAL" clId="{E1C688C4-DA0C-47F2-BD3A-B5AF29117F6B}" dt="2023-05-07T21:19:25.474" v="1927"/>
          <ac:picMkLst>
            <pc:docMk/>
            <pc:sldMk cId="1471393164" sldId="1010"/>
            <ac:picMk id="27" creationId="{AF2A9FCD-15E5-BD57-33D9-C916EEB4F34C}"/>
          </ac:picMkLst>
        </pc:picChg>
        <pc:picChg chg="add mod">
          <ac:chgData name="Paula Vázquez-Valero" userId="3a0e46d7-2099-40af-a155-aa45b68bfff3" providerId="ADAL" clId="{E1C688C4-DA0C-47F2-BD3A-B5AF29117F6B}" dt="2023-05-07T21:19:25.474" v="1927"/>
          <ac:picMkLst>
            <pc:docMk/>
            <pc:sldMk cId="1471393164" sldId="1010"/>
            <ac:picMk id="28" creationId="{7CC0B43B-0352-09D8-6AC7-AEE93FAF892D}"/>
          </ac:picMkLst>
        </pc:picChg>
        <pc:picChg chg="add mod">
          <ac:chgData name="Paula Vázquez-Valero" userId="3a0e46d7-2099-40af-a155-aa45b68bfff3" providerId="ADAL" clId="{E1C688C4-DA0C-47F2-BD3A-B5AF29117F6B}" dt="2023-05-07T21:19:25.474" v="1927"/>
          <ac:picMkLst>
            <pc:docMk/>
            <pc:sldMk cId="1471393164" sldId="1010"/>
            <ac:picMk id="29" creationId="{6CFDD9D0-4B40-DEFD-E086-626D22145196}"/>
          </ac:picMkLst>
        </pc:picChg>
        <pc:picChg chg="add mod">
          <ac:chgData name="Paula Vázquez-Valero" userId="3a0e46d7-2099-40af-a155-aa45b68bfff3" providerId="ADAL" clId="{E1C688C4-DA0C-47F2-BD3A-B5AF29117F6B}" dt="2023-05-07T21:19:25.474" v="1927"/>
          <ac:picMkLst>
            <pc:docMk/>
            <pc:sldMk cId="1471393164" sldId="1010"/>
            <ac:picMk id="33" creationId="{D89B2C73-F26A-8759-B092-CEBC3DD83AA4}"/>
          </ac:picMkLst>
        </pc:picChg>
        <pc:picChg chg="add mod">
          <ac:chgData name="Paula Vázquez-Valero" userId="3a0e46d7-2099-40af-a155-aa45b68bfff3" providerId="ADAL" clId="{E1C688C4-DA0C-47F2-BD3A-B5AF29117F6B}" dt="2023-05-07T21:19:25.474" v="1927"/>
          <ac:picMkLst>
            <pc:docMk/>
            <pc:sldMk cId="1471393164" sldId="1010"/>
            <ac:picMk id="34" creationId="{0B889DB1-17A4-05CD-0B73-5DC1BC70BC02}"/>
          </ac:picMkLst>
        </pc:picChg>
        <pc:picChg chg="add mod">
          <ac:chgData name="Paula Vázquez-Valero" userId="3a0e46d7-2099-40af-a155-aa45b68bfff3" providerId="ADAL" clId="{E1C688C4-DA0C-47F2-BD3A-B5AF29117F6B}" dt="2023-05-07T21:19:25.474" v="1927"/>
          <ac:picMkLst>
            <pc:docMk/>
            <pc:sldMk cId="1471393164" sldId="1010"/>
            <ac:picMk id="37" creationId="{167AF665-09E6-D85B-283D-64F6EDF97E3E}"/>
          </ac:picMkLst>
        </pc:picChg>
        <pc:picChg chg="add mod">
          <ac:chgData name="Paula Vázquez-Valero" userId="3a0e46d7-2099-40af-a155-aa45b68bfff3" providerId="ADAL" clId="{E1C688C4-DA0C-47F2-BD3A-B5AF29117F6B}" dt="2023-05-07T21:19:25.474" v="1927"/>
          <ac:picMkLst>
            <pc:docMk/>
            <pc:sldMk cId="1471393164" sldId="1010"/>
            <ac:picMk id="38" creationId="{A75A7D3D-13C2-351E-1B0F-5F09857FD374}"/>
          </ac:picMkLst>
        </pc:picChg>
        <pc:picChg chg="add mod">
          <ac:chgData name="Paula Vázquez-Valero" userId="3a0e46d7-2099-40af-a155-aa45b68bfff3" providerId="ADAL" clId="{E1C688C4-DA0C-47F2-BD3A-B5AF29117F6B}" dt="2023-05-07T21:19:25.474" v="1927"/>
          <ac:picMkLst>
            <pc:docMk/>
            <pc:sldMk cId="1471393164" sldId="1010"/>
            <ac:picMk id="39" creationId="{75FFC62C-CE6E-CF26-B356-0C7914F51C1F}"/>
          </ac:picMkLst>
        </pc:picChg>
        <pc:picChg chg="add mod">
          <ac:chgData name="Paula Vázquez-Valero" userId="3a0e46d7-2099-40af-a155-aa45b68bfff3" providerId="ADAL" clId="{E1C688C4-DA0C-47F2-BD3A-B5AF29117F6B}" dt="2023-05-07T21:19:25.474" v="1927"/>
          <ac:picMkLst>
            <pc:docMk/>
            <pc:sldMk cId="1471393164" sldId="1010"/>
            <ac:picMk id="40" creationId="{7574A6C1-3F9F-CD59-48A0-32701DF2AC7A}"/>
          </ac:picMkLst>
        </pc:picChg>
        <pc:picChg chg="add mod">
          <ac:chgData name="Paula Vázquez-Valero" userId="3a0e46d7-2099-40af-a155-aa45b68bfff3" providerId="ADAL" clId="{E1C688C4-DA0C-47F2-BD3A-B5AF29117F6B}" dt="2023-05-07T21:19:25.474" v="1927"/>
          <ac:picMkLst>
            <pc:docMk/>
            <pc:sldMk cId="1471393164" sldId="1010"/>
            <ac:picMk id="41" creationId="{938AD66B-B1C3-6704-B486-9EE733589F39}"/>
          </ac:picMkLst>
        </pc:picChg>
        <pc:picChg chg="add mod">
          <ac:chgData name="Paula Vázquez-Valero" userId="3a0e46d7-2099-40af-a155-aa45b68bfff3" providerId="ADAL" clId="{E1C688C4-DA0C-47F2-BD3A-B5AF29117F6B}" dt="2023-05-07T21:19:25.474" v="1927"/>
          <ac:picMkLst>
            <pc:docMk/>
            <pc:sldMk cId="1471393164" sldId="1010"/>
            <ac:picMk id="42" creationId="{AE3E907C-EA0A-96E9-1BA7-CC5114A6B63C}"/>
          </ac:picMkLst>
        </pc:picChg>
        <pc:picChg chg="mod">
          <ac:chgData name="Paula Vázquez-Valero" userId="3a0e46d7-2099-40af-a155-aa45b68bfff3" providerId="ADAL" clId="{E1C688C4-DA0C-47F2-BD3A-B5AF29117F6B}" dt="2023-05-07T21:19:24.685" v="1926" actId="1076"/>
          <ac:picMkLst>
            <pc:docMk/>
            <pc:sldMk cId="1471393164" sldId="1010"/>
            <ac:picMk id="72" creationId="{BED9DD0F-BD2B-7DD2-86B6-66E774993040}"/>
          </ac:picMkLst>
        </pc:picChg>
      </pc:sldChg>
      <pc:sldChg chg="modSp add del mod">
        <pc:chgData name="Paula Vázquez-Valero" userId="3a0e46d7-2099-40af-a155-aa45b68bfff3" providerId="ADAL" clId="{E1C688C4-DA0C-47F2-BD3A-B5AF29117F6B}" dt="2023-05-07T21:01:26.681" v="1691" actId="47"/>
        <pc:sldMkLst>
          <pc:docMk/>
          <pc:sldMk cId="2946178318" sldId="1010"/>
        </pc:sldMkLst>
        <pc:picChg chg="mod">
          <ac:chgData name="Paula Vázquez-Valero" userId="3a0e46d7-2099-40af-a155-aa45b68bfff3" providerId="ADAL" clId="{E1C688C4-DA0C-47F2-BD3A-B5AF29117F6B}" dt="2023-05-07T21:00:47.540" v="1687" actId="1038"/>
          <ac:picMkLst>
            <pc:docMk/>
            <pc:sldMk cId="2946178318" sldId="1010"/>
            <ac:picMk id="72" creationId="{BED9DD0F-BD2B-7DD2-86B6-66E774993040}"/>
          </ac:picMkLst>
        </pc:picChg>
      </pc:sldChg>
    </pc:docChg>
  </pc:docChgLst>
  <pc:docChgLst>
    <pc:chgData name="Tom Dawes" userId="fe899cd594ff6f3a" providerId="LiveId" clId="{BBF24AD3-DD4E-4715-9CAE-D7D2E9D0846B}"/>
    <pc:docChg chg="undo custSel addSld delSld modSld">
      <pc:chgData name="Tom Dawes" userId="fe899cd594ff6f3a" providerId="LiveId" clId="{BBF24AD3-DD4E-4715-9CAE-D7D2E9D0846B}" dt="2023-06-16T13:24:24.389" v="118"/>
      <pc:docMkLst>
        <pc:docMk/>
      </pc:docMkLst>
      <pc:sldChg chg="addSp delSp modSp mod modAnim">
        <pc:chgData name="Tom Dawes" userId="fe899cd594ff6f3a" providerId="LiveId" clId="{BBF24AD3-DD4E-4715-9CAE-D7D2E9D0846B}" dt="2023-06-16T12:43:39.629" v="5"/>
        <pc:sldMkLst>
          <pc:docMk/>
          <pc:sldMk cId="0" sldId="382"/>
        </pc:sldMkLst>
        <pc:spChg chg="del">
          <ac:chgData name="Tom Dawes" userId="fe899cd594ff6f3a" providerId="LiveId" clId="{BBF24AD3-DD4E-4715-9CAE-D7D2E9D0846B}" dt="2023-06-16T12:42:30.871" v="0" actId="478"/>
          <ac:spMkLst>
            <pc:docMk/>
            <pc:sldMk cId="0" sldId="382"/>
            <ac:spMk id="4" creationId="{5BB10FF6-0C41-4E6A-97DC-EA846BA9115D}"/>
          </ac:spMkLst>
        </pc:spChg>
        <pc:spChg chg="add mod">
          <ac:chgData name="Tom Dawes" userId="fe899cd594ff6f3a" providerId="LiveId" clId="{BBF24AD3-DD4E-4715-9CAE-D7D2E9D0846B}" dt="2023-06-16T12:42:52.151" v="2"/>
          <ac:spMkLst>
            <pc:docMk/>
            <pc:sldMk cId="0" sldId="382"/>
            <ac:spMk id="5" creationId="{DBEA9ADC-CD98-E79A-1641-23C1EB5FF4CE}"/>
          </ac:spMkLst>
        </pc:spChg>
        <pc:spChg chg="del">
          <ac:chgData name="Tom Dawes" userId="fe899cd594ff6f3a" providerId="LiveId" clId="{BBF24AD3-DD4E-4715-9CAE-D7D2E9D0846B}" dt="2023-06-16T12:42:51.761" v="1" actId="478"/>
          <ac:spMkLst>
            <pc:docMk/>
            <pc:sldMk cId="0" sldId="382"/>
            <ac:spMk id="167" creationId="{00000000-0000-0000-0000-000000000000}"/>
          </ac:spMkLst>
        </pc:spChg>
      </pc:sldChg>
      <pc:sldChg chg="modAnim">
        <pc:chgData name="Tom Dawes" userId="fe899cd594ff6f3a" providerId="LiveId" clId="{BBF24AD3-DD4E-4715-9CAE-D7D2E9D0846B}" dt="2023-06-16T13:01:09.875" v="34"/>
        <pc:sldMkLst>
          <pc:docMk/>
          <pc:sldMk cId="1403851250" sldId="820"/>
        </pc:sldMkLst>
      </pc:sldChg>
      <pc:sldChg chg="modAnim">
        <pc:chgData name="Tom Dawes" userId="fe899cd594ff6f3a" providerId="LiveId" clId="{BBF24AD3-DD4E-4715-9CAE-D7D2E9D0846B}" dt="2023-06-16T13:16:50.666" v="98"/>
        <pc:sldMkLst>
          <pc:docMk/>
          <pc:sldMk cId="3262840975" sldId="834"/>
        </pc:sldMkLst>
      </pc:sldChg>
      <pc:sldChg chg="modSp mod modAnim">
        <pc:chgData name="Tom Dawes" userId="fe899cd594ff6f3a" providerId="LiveId" clId="{BBF24AD3-DD4E-4715-9CAE-D7D2E9D0846B}" dt="2023-06-16T13:24:24.389" v="118"/>
        <pc:sldMkLst>
          <pc:docMk/>
          <pc:sldMk cId="1595710162" sldId="992"/>
        </pc:sldMkLst>
        <pc:spChg chg="mod">
          <ac:chgData name="Tom Dawes" userId="fe899cd594ff6f3a" providerId="LiveId" clId="{BBF24AD3-DD4E-4715-9CAE-D7D2E9D0846B}" dt="2023-06-16T13:20:31.306" v="100" actId="20577"/>
          <ac:spMkLst>
            <pc:docMk/>
            <pc:sldMk cId="1595710162" sldId="992"/>
            <ac:spMk id="39" creationId="{6E5A9C45-F22A-B13E-65A3-718B8929DD95}"/>
          </ac:spMkLst>
        </pc:spChg>
      </pc:sldChg>
      <pc:sldChg chg="modAnim">
        <pc:chgData name="Tom Dawes" userId="fe899cd594ff6f3a" providerId="LiveId" clId="{BBF24AD3-DD4E-4715-9CAE-D7D2E9D0846B}" dt="2023-06-16T12:47:23.974" v="11"/>
        <pc:sldMkLst>
          <pc:docMk/>
          <pc:sldMk cId="3988899603" sldId="1002"/>
        </pc:sldMkLst>
      </pc:sldChg>
      <pc:sldChg chg="del">
        <pc:chgData name="Tom Dawes" userId="fe899cd594ff6f3a" providerId="LiveId" clId="{BBF24AD3-DD4E-4715-9CAE-D7D2E9D0846B}" dt="2023-06-16T12:42:54.084" v="3" actId="47"/>
        <pc:sldMkLst>
          <pc:docMk/>
          <pc:sldMk cId="0" sldId="1003"/>
        </pc:sldMkLst>
      </pc:sldChg>
      <pc:sldChg chg="addSp delSp modSp mod modAnim">
        <pc:chgData name="Tom Dawes" userId="fe899cd594ff6f3a" providerId="LiveId" clId="{BBF24AD3-DD4E-4715-9CAE-D7D2E9D0846B}" dt="2023-06-16T13:08:01.412" v="60"/>
        <pc:sldMkLst>
          <pc:docMk/>
          <pc:sldMk cId="2582082248" sldId="1004"/>
        </pc:sldMkLst>
        <pc:spChg chg="add mod">
          <ac:chgData name="Tom Dawes" userId="fe899cd594ff6f3a" providerId="LiveId" clId="{BBF24AD3-DD4E-4715-9CAE-D7D2E9D0846B}" dt="2023-06-16T12:55:00.416" v="13"/>
          <ac:spMkLst>
            <pc:docMk/>
            <pc:sldMk cId="2582082248" sldId="1004"/>
            <ac:spMk id="4" creationId="{F9C9F409-1CA2-0315-F5D5-21669A6DE77A}"/>
          </ac:spMkLst>
        </pc:spChg>
        <pc:spChg chg="del">
          <ac:chgData name="Tom Dawes" userId="fe899cd594ff6f3a" providerId="LiveId" clId="{BBF24AD3-DD4E-4715-9CAE-D7D2E9D0846B}" dt="2023-06-16T12:54:59.813" v="12" actId="478"/>
          <ac:spMkLst>
            <pc:docMk/>
            <pc:sldMk cId="2582082248" sldId="1004"/>
            <ac:spMk id="28" creationId="{FA8F04BC-B969-78D8-57E2-1D6BB1061865}"/>
          </ac:spMkLst>
        </pc:spChg>
      </pc:sldChg>
      <pc:sldChg chg="addSp delSp modSp mod modAnim">
        <pc:chgData name="Tom Dawes" userId="fe899cd594ff6f3a" providerId="LiveId" clId="{BBF24AD3-DD4E-4715-9CAE-D7D2E9D0846B}" dt="2023-06-16T13:15:25.447" v="94"/>
        <pc:sldMkLst>
          <pc:docMk/>
          <pc:sldMk cId="1535487895" sldId="1005"/>
        </pc:sldMkLst>
        <pc:spChg chg="add mod">
          <ac:chgData name="Tom Dawes" userId="fe899cd594ff6f3a" providerId="LiveId" clId="{BBF24AD3-DD4E-4715-9CAE-D7D2E9D0846B}" dt="2023-06-16T12:55:03.393" v="15"/>
          <ac:spMkLst>
            <pc:docMk/>
            <pc:sldMk cId="1535487895" sldId="1005"/>
            <ac:spMk id="4" creationId="{5C47C675-0A41-E7F1-CB73-34FEFD78000E}"/>
          </ac:spMkLst>
        </pc:spChg>
        <pc:spChg chg="del">
          <ac:chgData name="Tom Dawes" userId="fe899cd594ff6f3a" providerId="LiveId" clId="{BBF24AD3-DD4E-4715-9CAE-D7D2E9D0846B}" dt="2023-06-16T12:55:03.057" v="14" actId="478"/>
          <ac:spMkLst>
            <pc:docMk/>
            <pc:sldMk cId="1535487895" sldId="1005"/>
            <ac:spMk id="88" creationId="{4B0F9DCE-F905-0779-9003-BE9836BA68C0}"/>
          </ac:spMkLst>
        </pc:spChg>
      </pc:sldChg>
      <pc:sldChg chg="addSp delSp modSp del mod">
        <pc:chgData name="Tom Dawes" userId="fe899cd594ff6f3a" providerId="LiveId" clId="{BBF24AD3-DD4E-4715-9CAE-D7D2E9D0846B}" dt="2023-06-16T13:02:24.828" v="43" actId="47"/>
        <pc:sldMkLst>
          <pc:docMk/>
          <pc:sldMk cId="1807620339" sldId="1008"/>
        </pc:sldMkLst>
        <pc:spChg chg="add mod">
          <ac:chgData name="Tom Dawes" userId="fe899cd594ff6f3a" providerId="LiveId" clId="{BBF24AD3-DD4E-4715-9CAE-D7D2E9D0846B}" dt="2023-06-16T12:55:06.658" v="17"/>
          <ac:spMkLst>
            <pc:docMk/>
            <pc:sldMk cId="1807620339" sldId="1008"/>
            <ac:spMk id="4" creationId="{3F8D7B78-F0BB-B304-3CA7-86E49BB0CE58}"/>
          </ac:spMkLst>
        </pc:spChg>
        <pc:spChg chg="del">
          <ac:chgData name="Tom Dawes" userId="fe899cd594ff6f3a" providerId="LiveId" clId="{BBF24AD3-DD4E-4715-9CAE-D7D2E9D0846B}" dt="2023-06-16T12:55:06.340" v="16" actId="478"/>
          <ac:spMkLst>
            <pc:docMk/>
            <pc:sldMk cId="1807620339" sldId="1008"/>
            <ac:spMk id="48" creationId="{59738365-D710-B4DF-34CB-367968FBA40B}"/>
          </ac:spMkLst>
        </pc:spChg>
      </pc:sldChg>
      <pc:sldChg chg="addSp delSp modSp del mod">
        <pc:chgData name="Tom Dawes" userId="fe899cd594ff6f3a" providerId="LiveId" clId="{BBF24AD3-DD4E-4715-9CAE-D7D2E9D0846B}" dt="2023-06-16T13:09:01.081" v="72" actId="47"/>
        <pc:sldMkLst>
          <pc:docMk/>
          <pc:sldMk cId="659788592" sldId="1009"/>
        </pc:sldMkLst>
        <pc:spChg chg="add mod">
          <ac:chgData name="Tom Dawes" userId="fe899cd594ff6f3a" providerId="LiveId" clId="{BBF24AD3-DD4E-4715-9CAE-D7D2E9D0846B}" dt="2023-06-16T12:55:09.762" v="19"/>
          <ac:spMkLst>
            <pc:docMk/>
            <pc:sldMk cId="659788592" sldId="1009"/>
            <ac:spMk id="4" creationId="{29D34DEB-4EC8-1A90-50FE-2DA99F79636B}"/>
          </ac:spMkLst>
        </pc:spChg>
        <pc:spChg chg="del">
          <ac:chgData name="Tom Dawes" userId="fe899cd594ff6f3a" providerId="LiveId" clId="{BBF24AD3-DD4E-4715-9CAE-D7D2E9D0846B}" dt="2023-06-16T12:55:09.451" v="18" actId="478"/>
          <ac:spMkLst>
            <pc:docMk/>
            <pc:sldMk cId="659788592" sldId="1009"/>
            <ac:spMk id="33" creationId="{4828E6BA-9D5D-7D63-78A2-B6186CF9066E}"/>
          </ac:spMkLst>
        </pc:spChg>
      </pc:sldChg>
      <pc:sldChg chg="modSp add mod modNotesTx">
        <pc:chgData name="Tom Dawes" userId="fe899cd594ff6f3a" providerId="LiveId" clId="{BBF24AD3-DD4E-4715-9CAE-D7D2E9D0846B}" dt="2023-06-16T13:02:28.088" v="45" actId="20577"/>
        <pc:sldMkLst>
          <pc:docMk/>
          <pc:sldMk cId="976016339" sldId="1010"/>
        </pc:sldMkLst>
        <pc:spChg chg="mod">
          <ac:chgData name="Tom Dawes" userId="fe899cd594ff6f3a" providerId="LiveId" clId="{BBF24AD3-DD4E-4715-9CAE-D7D2E9D0846B}" dt="2023-06-16T13:02:28.088" v="45" actId="20577"/>
          <ac:spMkLst>
            <pc:docMk/>
            <pc:sldMk cId="976016339" sldId="1010"/>
            <ac:spMk id="109" creationId="{BA5BB38B-43DA-47D1-9636-112EF46494C3}"/>
          </ac:spMkLst>
        </pc:spChg>
        <pc:picChg chg="mod">
          <ac:chgData name="Tom Dawes" userId="fe899cd594ff6f3a" providerId="LiveId" clId="{BBF24AD3-DD4E-4715-9CAE-D7D2E9D0846B}" dt="2023-06-16T13:02:18.146" v="42" actId="1076"/>
          <ac:picMkLst>
            <pc:docMk/>
            <pc:sldMk cId="976016339" sldId="1010"/>
            <ac:picMk id="43" creationId="{E6925650-DA7F-3435-243F-08BE122BFB92}"/>
          </ac:picMkLst>
        </pc:picChg>
        <pc:picChg chg="mod">
          <ac:chgData name="Tom Dawes" userId="fe899cd594ff6f3a" providerId="LiveId" clId="{BBF24AD3-DD4E-4715-9CAE-D7D2E9D0846B}" dt="2023-06-16T13:02:13.179" v="41" actId="1076"/>
          <ac:picMkLst>
            <pc:docMk/>
            <pc:sldMk cId="976016339" sldId="1010"/>
            <ac:picMk id="72" creationId="{BED9DD0F-BD2B-7DD2-86B6-66E774993040}"/>
          </ac:picMkLst>
        </pc:picChg>
      </pc:sldChg>
      <pc:sldChg chg="modSp add mod modNotesTx">
        <pc:chgData name="Tom Dawes" userId="fe899cd594ff6f3a" providerId="LiveId" clId="{BBF24AD3-DD4E-4715-9CAE-D7D2E9D0846B}" dt="2023-06-16T13:09:39.454" v="78" actId="1076"/>
        <pc:sldMkLst>
          <pc:docMk/>
          <pc:sldMk cId="1632089746" sldId="1011"/>
        </pc:sldMkLst>
        <pc:spChg chg="mod">
          <ac:chgData name="Tom Dawes" userId="fe899cd594ff6f3a" providerId="LiveId" clId="{BBF24AD3-DD4E-4715-9CAE-D7D2E9D0846B}" dt="2023-06-16T13:09:05.583" v="74" actId="20577"/>
          <ac:spMkLst>
            <pc:docMk/>
            <pc:sldMk cId="1632089746" sldId="1011"/>
            <ac:spMk id="21" creationId="{7F28ABD1-68C7-536B-E5AE-C4520EB5C5CE}"/>
          </ac:spMkLst>
        </pc:spChg>
        <pc:picChg chg="mod">
          <ac:chgData name="Tom Dawes" userId="fe899cd594ff6f3a" providerId="LiveId" clId="{BBF24AD3-DD4E-4715-9CAE-D7D2E9D0846B}" dt="2023-06-16T13:08:36.120" v="66" actId="1076"/>
          <ac:picMkLst>
            <pc:docMk/>
            <pc:sldMk cId="1632089746" sldId="1011"/>
            <ac:picMk id="12" creationId="{2FCF1F2D-4C54-F6DB-7C53-2DC2A96C4246}"/>
          </ac:picMkLst>
        </pc:picChg>
        <pc:picChg chg="mod">
          <ac:chgData name="Tom Dawes" userId="fe899cd594ff6f3a" providerId="LiveId" clId="{BBF24AD3-DD4E-4715-9CAE-D7D2E9D0846B}" dt="2023-06-16T13:08:51.715" v="71" actId="1035"/>
          <ac:picMkLst>
            <pc:docMk/>
            <pc:sldMk cId="1632089746" sldId="1011"/>
            <ac:picMk id="13" creationId="{F6EFD841-49BD-C344-FAC9-95FB24B9533C}"/>
          </ac:picMkLst>
        </pc:picChg>
        <pc:picChg chg="mod">
          <ac:chgData name="Tom Dawes" userId="fe899cd594ff6f3a" providerId="LiveId" clId="{BBF24AD3-DD4E-4715-9CAE-D7D2E9D0846B}" dt="2023-06-16T13:09:39.454" v="78" actId="1076"/>
          <ac:picMkLst>
            <pc:docMk/>
            <pc:sldMk cId="1632089746" sldId="1011"/>
            <ac:picMk id="15" creationId="{9CE277C9-B157-B59E-B0CE-388FED1600EF}"/>
          </ac:picMkLst>
        </pc:picChg>
        <pc:picChg chg="mod">
          <ac:chgData name="Tom Dawes" userId="fe899cd594ff6f3a" providerId="LiveId" clId="{BBF24AD3-DD4E-4715-9CAE-D7D2E9D0846B}" dt="2023-06-16T13:09:37.272" v="77" actId="1076"/>
          <ac:picMkLst>
            <pc:docMk/>
            <pc:sldMk cId="1632089746" sldId="1011"/>
            <ac:picMk id="72" creationId="{BED9DD0F-BD2B-7DD2-86B6-66E774993040}"/>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6T00:28:04.465"/>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6T00:28:14.195"/>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133 157,'329'-16,"-137"4,91-14,-39 2,-54-1,-126 14,-1 2,67 2,955 8,-1044 1,52 9,40 2,-89-10,61 10,-26-2,-63-8,1-1,-1 2,0-1,19 9,-35-12,2 0,-2 1,0-1,0 0,1 0,-1 0,0 0,1 0,-1 0,0 0,0 1,1-1,-1 0,0 0,0 0,0 1,2-1,-2 0,0 0,0 0,0 1,0-1,1 0,-1 2,0-2,0 0,0 0,0 1,0-1,0 0,0 1,0-1,0 0,0 0,0 1,0-1,0 0,0 2,-14 9,-32 7,39-17,-461 120,246-71,16-5,-219 16,-214-17,-152-39,466-7,1228 54,-741-40,285-15,-221-4,200-15,37-10,-386 29,402 6,-474-2,0 0,0 1,1-1,-1 0,-1 1,1 0,0 0,0 1,0-1,-2 2,8 3,-9-6,-1 1,-1-1,1 0,0-1,1 1,-2 1,1-1,0 0,-1 0,1 0,-1 1,1 0,-1-1,0 1,2-1,-2 0,0 0,0 1,0 0,0-1,0 0,0 1,0-1,0 0,0 2,-2-2,2 0,0 0,-1 1,1-1,-1 0,1 0,-1 0,0 1,1-1,-2 0,1 0,0 1,0-1,1-1,-2 1,1 0,0-1,0 1,-1 1,1-2,-2 1,-13 8,1-1,-1 0,0-2,-1 0,1 0,-2-2,-16 3,-132 13,114-15,-805 16,552-24,49-17,239 19,-68-9,-9-2,-96 1,146 12,-38 0,1-3,-82-13,70 5,1 4,-132 9,66 0,95-4,-74 2,132 1,0-1,-1 0,1 2,0-2,1 1,-1 1,0-1,0 1,1 0,-1 0,0 0,2 1,-1 0,0 0,1 0,-1 0,-5 8,10-10,-1-1,0 0,2-1,-2 1,1 1,-1-1,1 0,-1-1,1 1,-1 1,2-1,-1-1,-1 1,1-1,0 1,1-1,-2 1,1-1,0 2,0-2,0 0,1 1,-1-1,-1 0,1 0,0 0,1 1,-1-1,0 0,0 0,2-1,45 3,-43-2,98 2,-14-5,-1 6,1 4,94 18,-113-14,-1-4,1-2,121-8,-47 0,-19 4,-19 1,206-21,-229 10,0 3,108 7,-41 2,1058-3,-1204 1,-1-1,2 0,-1 0,0 0,-1 0,2-1,-1 1,-1-2,1 1,0 0,0 0,-1 0,1-2,0 2,-2-2,2 1,-1 0,0-1,6-3,-7 0,0 1,1-1,-1 1,0-1,0 1,-1-1,1-1,-2 1,1 0,-1 0,0 1,-1-11,18-231,-14 216,7-23,-8 48,0 1,-1 0,0 0,1-1,-1 1,-1 0,0-1,1 1,-1-1,-1 1,1 0,-1-1,-1 1,1 0,0-1,0 1,-2 0,1 0,1 0,-3 0,1 0,1 2,-2-2,1 1,-6-6,7 6,-1 2,-1-2,1 2,0-2,0 2,-1-1,0 2,0-1,1-1,-1 2,-1 0,1-2,1 2,-2 0,1 1,-6-2,2 2,-1 2,-1-1,2 1,0 1,0-1,-1 1,-8 4,-16 5,-3 0,2-4,-2 0,0-2,-47 2,-190-9,119-1,-336-19,147-4,91-2,-252 17,280 14,179-5,-52-10,54 4,-59 0,-443 8,539-1,0 0,1 0,-1 0,0-1,1 0,-1 1,1-3,-1 2,1 0,-1-2,-8-3,14 5,0 1,1-1,-1 1,0-1,1 1,-1-2,0 2,2 0,-2-1,1 1,-1 0,0-1,1 1,-1 0,1 0,-1-1,2 1,-2 0,1 0,0 0,-1 0,1 0,-1 0,2 0,-2 0,1 0,-1 0,1 0,-1 0,2 0,26-4,-6 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40A377-1352-4E12-B230-6A1EA575348F}"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2AF2F-1D3E-4DDF-A1D6-2658DFA9460D}" type="slidenum">
              <a:rPr lang="en-GB" smtClean="0"/>
              <a:t>‹#›</a:t>
            </a:fld>
            <a:endParaRPr lang="en-GB"/>
          </a:p>
        </p:txBody>
      </p:sp>
    </p:spTree>
    <p:extLst>
      <p:ext uri="{BB962C8B-B14F-4D97-AF65-F5344CB8AC3E}">
        <p14:creationId xmlns:p14="http://schemas.microsoft.com/office/powerpoint/2010/main" val="1491989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r>
              <a:rPr lang="en-GB" sz="1200" b="0" dirty="0">
                <a:effectLst/>
                <a:latin typeface="Calibri" panose="020F0502020204030204" pitchFamily="34" charset="0"/>
                <a:ea typeface="Calibri" panose="020F0502020204030204" pitchFamily="34" charset="0"/>
              </a:rPr>
              <a:t>Phonics: </a:t>
            </a:r>
            <a:r>
              <a:rPr lang="en-GB" sz="1200" b="0" i="0" u="none" strike="noStrike" dirty="0">
                <a:solidFill>
                  <a:srgbClr val="002060"/>
                </a:solidFill>
                <a:effectLst/>
                <a:latin typeface="Century Gothic" panose="020B0502020202020204" pitchFamily="34" charset="0"/>
              </a:rPr>
              <a:t>Source: </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helado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[3024]</a:t>
            </a:r>
            <a:endParaRPr lang="en-GB" sz="1200" b="0" i="0" u="none" strike="noStrike" dirty="0">
              <a:solidFill>
                <a:srgbClr val="1F3864"/>
              </a:solidFill>
              <a:effectLst/>
              <a:latin typeface="Calibri" panose="020F0502020204030204" pitchFamily="34" charset="0"/>
            </a:endParaRPr>
          </a:p>
          <a:p>
            <a:pPr marL="0" lvl="0" indent="0" algn="l" rtl="0">
              <a:spcBef>
                <a:spcPts val="0"/>
              </a:spcBef>
              <a:spcAft>
                <a:spcPts val="0"/>
              </a:spcAft>
              <a:buNone/>
            </a:pPr>
            <a:r>
              <a:rPr lang="en-GB" sz="1200" b="0" i="0" u="none" strike="noStrike" dirty="0">
                <a:solidFill>
                  <a:srgbClr val="1F3864"/>
                </a:solidFill>
                <a:effectLst/>
                <a:latin typeface="docs-Century Gothic"/>
              </a:rPr>
              <a:t>Vocabulary: </a:t>
            </a:r>
            <a:r>
              <a:rPr lang="en-GB" b="1" dirty="0">
                <a:solidFill>
                  <a:srgbClr val="002060"/>
                </a:solidFill>
                <a:latin typeface="Century Gothic" panose="020B0502020202020204" pitchFamily="34" charset="0"/>
              </a:rPr>
              <a:t>escuchar [281] hablar [90] [n/a] </a:t>
            </a:r>
            <a:r>
              <a:rPr lang="en-GB" b="1" dirty="0" err="1">
                <a:solidFill>
                  <a:srgbClr val="002060"/>
                </a:solidFill>
                <a:latin typeface="Century Gothic" panose="020B0502020202020204" pitchFamily="34" charset="0"/>
              </a:rPr>
              <a:t>lugar</a:t>
            </a:r>
            <a:r>
              <a:rPr lang="en-GB" b="1" dirty="0">
                <a:solidFill>
                  <a:srgbClr val="002060"/>
                </a:solidFill>
                <a:latin typeface="Century Gothic" panose="020B0502020202020204" pitchFamily="34" charset="0"/>
              </a:rPr>
              <a:t> [144] </a:t>
            </a:r>
            <a:r>
              <a:rPr lang="en-GB" b="1" dirty="0" err="1">
                <a:solidFill>
                  <a:srgbClr val="002060"/>
                </a:solidFill>
                <a:latin typeface="Century Gothic" panose="020B0502020202020204" pitchFamily="34" charset="0"/>
              </a:rPr>
              <a:t>música</a:t>
            </a:r>
            <a:r>
              <a:rPr lang="en-GB" b="1" dirty="0">
                <a:solidFill>
                  <a:srgbClr val="002060"/>
                </a:solidFill>
                <a:latin typeface="Century Gothic" panose="020B0502020202020204" pitchFamily="34" charset="0"/>
              </a:rPr>
              <a:t> [380] </a:t>
            </a:r>
            <a:r>
              <a:rPr lang="en-GB" b="1" dirty="0" err="1">
                <a:solidFill>
                  <a:srgbClr val="002060"/>
                </a:solidFill>
                <a:latin typeface="Century Gothic" panose="020B0502020202020204" pitchFamily="34" charset="0"/>
              </a:rPr>
              <a:t>famoso</a:t>
            </a:r>
            <a:r>
              <a:rPr lang="en-GB" b="1" dirty="0">
                <a:solidFill>
                  <a:srgbClr val="002060"/>
                </a:solidFill>
                <a:latin typeface="Century Gothic" panose="020B0502020202020204" pitchFamily="34" charset="0"/>
              </a:rPr>
              <a:t> [997] típico [1934] 4</a:t>
            </a:r>
          </a:p>
          <a:p>
            <a:pPr marL="0" lvl="0" indent="0" algn="l" rtl="0">
              <a:spcBef>
                <a:spcPts val="0"/>
              </a:spcBef>
              <a:spcAft>
                <a:spcPts val="0"/>
              </a:spcAft>
              <a:buNone/>
            </a:pPr>
            <a:r>
              <a:rPr lang="en-GB" sz="1200" b="0" i="0" u="none" strike="noStrike" dirty="0">
                <a:solidFill>
                  <a:srgbClr val="1F3864"/>
                </a:solidFill>
                <a:effectLst/>
                <a:latin typeface="docs-Century Gothic"/>
              </a:rPr>
              <a:t>Revisit 1: </a:t>
            </a:r>
            <a:r>
              <a:rPr lang="en-GB" sz="1800" b="0" i="0" u="none" strike="noStrike" dirty="0" err="1">
                <a:solidFill>
                  <a:srgbClr val="002060"/>
                </a:solidFill>
                <a:effectLst/>
                <a:latin typeface="Century Gothic" panose="020B0502020202020204" pitchFamily="34" charset="0"/>
              </a:rPr>
              <a:t>calor</a:t>
            </a:r>
            <a:r>
              <a:rPr lang="en-GB" sz="1800" b="0" i="0" u="none" strike="noStrike" dirty="0">
                <a:solidFill>
                  <a:srgbClr val="002060"/>
                </a:solidFill>
                <a:effectLst/>
                <a:latin typeface="Century Gothic" panose="020B0502020202020204" pitchFamily="34" charset="0"/>
              </a:rPr>
              <a:t> [1852] </a:t>
            </a:r>
            <a:r>
              <a:rPr lang="en-GB" sz="1800" b="0" i="0" u="none" strike="noStrike" dirty="0" err="1">
                <a:solidFill>
                  <a:srgbClr val="002060"/>
                </a:solidFill>
                <a:effectLst/>
                <a:latin typeface="Century Gothic" panose="020B0502020202020204" pitchFamily="34" charset="0"/>
              </a:rPr>
              <a:t>frío</a:t>
            </a:r>
            <a:r>
              <a:rPr lang="en-GB" sz="1800" b="0" i="0" u="none" strike="noStrike" dirty="0">
                <a:solidFill>
                  <a:srgbClr val="002060"/>
                </a:solidFill>
                <a:effectLst/>
                <a:latin typeface="Century Gothic" panose="020B0502020202020204" pitchFamily="34" charset="0"/>
              </a:rPr>
              <a:t> [1307] </a:t>
            </a:r>
            <a:r>
              <a:rPr lang="en-GB" sz="1800" b="0" i="0" u="none" strike="noStrike" dirty="0" err="1">
                <a:solidFill>
                  <a:srgbClr val="002060"/>
                </a:solidFill>
                <a:effectLst/>
                <a:latin typeface="Century Gothic" panose="020B0502020202020204" pitchFamily="34" charset="0"/>
              </a:rPr>
              <a:t>miedo</a:t>
            </a:r>
            <a:r>
              <a:rPr lang="en-GB" sz="1800" b="0" i="0" u="none" strike="noStrike" dirty="0">
                <a:solidFill>
                  <a:srgbClr val="002060"/>
                </a:solidFill>
                <a:effectLst/>
                <a:latin typeface="Century Gothic" panose="020B0502020202020204" pitchFamily="34" charset="0"/>
              </a:rPr>
              <a:t> [755] sueño [460]</a:t>
            </a:r>
            <a:r>
              <a:rPr lang="en-GB" dirty="0"/>
              <a:t> </a:t>
            </a:r>
            <a:endParaRPr lang="en-GB" sz="1200" b="0" i="0" u="none" strike="noStrike" dirty="0">
              <a:solidFill>
                <a:srgbClr val="1F3864"/>
              </a:solidFill>
              <a:effectLst/>
              <a:latin typeface="docs-Century Gothic"/>
            </a:endParaRPr>
          </a:p>
          <a:p>
            <a:pPr marL="0" lvl="0" indent="0" algn="l" rtl="0">
              <a:spcBef>
                <a:spcPts val="0"/>
              </a:spcBef>
              <a:spcAft>
                <a:spcPts val="0"/>
              </a:spcAft>
              <a:buNone/>
            </a:pPr>
            <a:r>
              <a:rPr lang="en-GB" sz="1200" b="0" i="0" u="none" strike="noStrike" dirty="0">
                <a:solidFill>
                  <a:srgbClr val="1F3864"/>
                </a:solidFill>
                <a:effectLst/>
                <a:latin typeface="docs-Century Gothic"/>
              </a:rPr>
              <a:t>Revisit 2: </a:t>
            </a:r>
            <a:r>
              <a:rPr lang="en-GB" sz="1800" b="0" i="0" u="none" strike="noStrike" dirty="0">
                <a:solidFill>
                  <a:srgbClr val="002060"/>
                </a:solidFill>
                <a:effectLst/>
                <a:latin typeface="Century Gothic" panose="020B0502020202020204" pitchFamily="34" charset="0"/>
              </a:rPr>
              <a:t>hay [</a:t>
            </a:r>
            <a:r>
              <a:rPr lang="en-GB" sz="1800" b="0" i="0" u="none" strike="noStrike" dirty="0" err="1">
                <a:solidFill>
                  <a:srgbClr val="002060"/>
                </a:solidFill>
                <a:effectLst/>
                <a:latin typeface="Century Gothic" panose="020B0502020202020204" pitchFamily="34" charset="0"/>
              </a:rPr>
              <a:t>haber</a:t>
            </a:r>
            <a:r>
              <a:rPr lang="en-GB" sz="1800" b="0" i="0" u="none" strike="noStrike" dirty="0">
                <a:solidFill>
                  <a:srgbClr val="002060"/>
                </a:solidFill>
                <a:effectLst/>
                <a:latin typeface="Century Gothic" panose="020B0502020202020204" pitchFamily="34" charset="0"/>
              </a:rPr>
              <a:t> 13] </a:t>
            </a:r>
            <a:r>
              <a:rPr lang="en-GB" sz="1800" b="0" i="0" u="none" strike="noStrike" dirty="0" err="1">
                <a:solidFill>
                  <a:srgbClr val="002060"/>
                </a:solidFill>
                <a:effectLst/>
                <a:latin typeface="Century Gothic" panose="020B0502020202020204" pitchFamily="34" charset="0"/>
              </a:rPr>
              <a:t>cuántos</a:t>
            </a:r>
            <a:r>
              <a:rPr lang="en-GB" sz="1800" b="0" i="0" u="none" strike="noStrike" dirty="0">
                <a:solidFill>
                  <a:srgbClr val="002060"/>
                </a:solidFill>
                <a:effectLst/>
                <a:latin typeface="Century Gothic" panose="020B0502020202020204" pitchFamily="34" charset="0"/>
              </a:rPr>
              <a:t> [580] </a:t>
            </a:r>
            <a:r>
              <a:rPr lang="en-GB" sz="1800" b="0" i="0" u="none" strike="noStrike" dirty="0" err="1">
                <a:solidFill>
                  <a:srgbClr val="002060"/>
                </a:solidFill>
                <a:effectLst/>
                <a:latin typeface="Century Gothic" panose="020B0502020202020204" pitchFamily="34" charset="0"/>
              </a:rPr>
              <a:t>cuántas</a:t>
            </a:r>
            <a:r>
              <a:rPr lang="en-GB" sz="1800" b="0" i="0" u="none" strike="noStrike" dirty="0">
                <a:solidFill>
                  <a:srgbClr val="002060"/>
                </a:solidFill>
                <a:effectLst/>
                <a:latin typeface="Century Gothic" panose="020B0502020202020204" pitchFamily="34" charset="0"/>
              </a:rPr>
              <a:t> [580]</a:t>
            </a:r>
            <a:r>
              <a:rPr lang="en-GB" dirty="0"/>
              <a:t> </a:t>
            </a:r>
            <a:endParaRPr lang="en-GB" sz="1200" b="0" i="0" u="none" strike="noStrike" dirty="0">
              <a:solidFill>
                <a:srgbClr val="1F3864"/>
              </a:solidFill>
              <a:effectLst/>
              <a:latin typeface="docs-Century Gothic"/>
            </a:endParaRP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err="1"/>
              <a:t>almohada</a:t>
            </a:r>
            <a:r>
              <a:rPr lang="en-GB" dirty="0"/>
              <a:t> [4267] </a:t>
            </a:r>
            <a:r>
              <a:rPr lang="en-GB" b="1" dirty="0" err="1"/>
              <a:t>cohete</a:t>
            </a:r>
            <a:r>
              <a:rPr lang="en-GB" dirty="0"/>
              <a:t> [&gt;5000] </a:t>
            </a:r>
            <a:r>
              <a:rPr lang="en-GB" b="1" dirty="0" err="1"/>
              <a:t>encuesta</a:t>
            </a:r>
            <a:r>
              <a:rPr lang="en-GB" b="1" dirty="0"/>
              <a:t> </a:t>
            </a:r>
            <a:r>
              <a:rPr lang="en-GB" b="0" dirty="0"/>
              <a:t>[2077] </a:t>
            </a:r>
            <a:r>
              <a:rPr lang="en-GB" b="1" dirty="0"/>
              <a:t>hospital</a:t>
            </a:r>
            <a:r>
              <a:rPr lang="en-GB" dirty="0"/>
              <a:t> [1050] </a:t>
            </a:r>
            <a:r>
              <a:rPr lang="en-GB" b="1" dirty="0" err="1"/>
              <a:t>humano</a:t>
            </a:r>
            <a:r>
              <a:rPr lang="en-GB" dirty="0"/>
              <a:t> [243] </a:t>
            </a:r>
            <a:r>
              <a:rPr lang="en-GB" b="1" dirty="0" err="1"/>
              <a:t>moneda</a:t>
            </a:r>
            <a:r>
              <a:rPr lang="en-GB" dirty="0"/>
              <a:t> [1577] </a:t>
            </a:r>
            <a:r>
              <a:rPr lang="en-GB" b="1" dirty="0" err="1"/>
              <a:t>ruta</a:t>
            </a:r>
            <a:r>
              <a:rPr lang="en-GB" dirty="0"/>
              <a:t> [1845] </a:t>
            </a:r>
            <a:r>
              <a:rPr lang="en-GB" b="1" i="0" dirty="0" err="1">
                <a:solidFill>
                  <a:srgbClr val="222222"/>
                </a:solidFill>
                <a:effectLst/>
                <a:latin typeface="Effra"/>
              </a:rPr>
              <a:t>verano</a:t>
            </a:r>
            <a:r>
              <a:rPr lang="en-GB" b="1" i="0" dirty="0">
                <a:solidFill>
                  <a:srgbClr val="222222"/>
                </a:solidFill>
                <a:effectLst/>
                <a:latin typeface="Effra"/>
              </a:rPr>
              <a:t> </a:t>
            </a:r>
            <a:r>
              <a:rPr lang="en-GB" b="0" i="0" dirty="0">
                <a:solidFill>
                  <a:srgbClr val="222222"/>
                </a:solidFill>
                <a:effectLst/>
                <a:latin typeface="Effra"/>
              </a:rPr>
              <a:t>[1139] </a:t>
            </a:r>
            <a:r>
              <a:rPr lang="en-GB" b="1" i="0" dirty="0" err="1">
                <a:solidFill>
                  <a:srgbClr val="222222"/>
                </a:solidFill>
                <a:effectLst/>
                <a:latin typeface="Effra"/>
              </a:rPr>
              <a:t>su</a:t>
            </a:r>
            <a:r>
              <a:rPr lang="en-GB" b="1" i="0" dirty="0">
                <a:solidFill>
                  <a:srgbClr val="222222"/>
                </a:solidFill>
                <a:effectLst/>
                <a:latin typeface="Effra"/>
              </a:rPr>
              <a:t> </a:t>
            </a:r>
            <a:r>
              <a:rPr lang="en-GB" b="0" i="0" dirty="0">
                <a:solidFill>
                  <a:srgbClr val="222222"/>
                </a:solidFill>
                <a:effectLst/>
                <a:latin typeface="Effra"/>
              </a:rPr>
              <a:t>[12]</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5-7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baseline="0" dirty="0"/>
              <a:t> more independent written production of </a:t>
            </a:r>
            <a:r>
              <a:rPr lang="en-GB" b="0" baseline="0" dirty="0"/>
              <a:t>singular persons of –</a:t>
            </a:r>
            <a:r>
              <a:rPr lang="en-GB" b="0" baseline="0" dirty="0" err="1"/>
              <a:t>ar</a:t>
            </a:r>
            <a:r>
              <a:rPr lang="en-GB" b="0" baseline="0" dirty="0"/>
              <a:t>, -er verbs, drawing on a variety of previously taught vocabulary.</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GB" baseline="0" dirty="0"/>
              <a:t>Pupils write sentences using the third person singular and plural of –AR and –ER verbs to describe (with 6 sentences) any of the activities that Sofía, Quique and Pedro do in Summer. </a:t>
            </a:r>
          </a:p>
          <a:p>
            <a:pPr marL="228600" indent="-228600">
              <a:buAutoNum type="arabicPeriod"/>
            </a:pPr>
            <a:r>
              <a:rPr lang="en-GB" baseline="0" dirty="0"/>
              <a:t>The clouds show what Quique, Sofía and Elena do. This encourages pupils to practise the singular persons of the verbs introduced this year.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Encourage pupils to extend their sentences with extra details. Model an example with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r>
            <a:r>
              <a:rPr lang="en-GB" baseline="0" dirty="0" err="1"/>
              <a:t>Yo</a:t>
            </a:r>
            <a:r>
              <a:rPr lang="en-GB" baseline="0" dirty="0"/>
              <a:t>] + [eat] = </a:t>
            </a:r>
            <a:r>
              <a:rPr lang="en-GB" baseline="0" dirty="0" err="1"/>
              <a:t>como</a:t>
            </a:r>
            <a:r>
              <a:rPr lang="en-GB" baseline="0" dirty="0"/>
              <a:t> un </a:t>
            </a:r>
            <a:r>
              <a:rPr lang="en-GB" baseline="0" dirty="0" err="1"/>
              <a:t>bocabdillo</a:t>
            </a:r>
            <a:r>
              <a:rPr lang="en-GB" baseline="0" dirty="0"/>
              <a:t> </a:t>
            </a:r>
            <a:r>
              <a:rPr lang="en-GB" baseline="0" dirty="0" err="1"/>
              <a:t>por</a:t>
            </a:r>
            <a:r>
              <a:rPr lang="en-GB" baseline="0" dirty="0"/>
              <a:t> la </a:t>
            </a:r>
            <a:r>
              <a:rPr lang="en-GB" baseline="0" dirty="0" err="1"/>
              <a:t>mañana</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Teachers can add a list of verbs to the slide to help pupils, if needed. E.g.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buscar</a:t>
            </a:r>
            <a:r>
              <a:rPr lang="en-US" b="0" dirty="0"/>
              <a:t>, leer, </a:t>
            </a:r>
            <a:r>
              <a:rPr lang="en-US" b="0" dirty="0" err="1"/>
              <a:t>tocar</a:t>
            </a:r>
            <a:r>
              <a:rPr lang="en-US" b="0" dirty="0"/>
              <a:t>, comer, </a:t>
            </a:r>
            <a:r>
              <a:rPr lang="en-US" b="0" dirty="0" err="1"/>
              <a:t>pasear</a:t>
            </a:r>
            <a:r>
              <a:rPr lang="en-US" b="0" dirty="0"/>
              <a:t>, </a:t>
            </a:r>
            <a:r>
              <a:rPr lang="en-US" b="0" dirty="0" err="1"/>
              <a:t>aprender</a:t>
            </a:r>
            <a:r>
              <a:rPr lang="en-US" b="0" dirty="0"/>
              <a:t>, </a:t>
            </a:r>
            <a:r>
              <a:rPr lang="en-US" b="0" dirty="0" err="1"/>
              <a:t>hablar</a:t>
            </a:r>
            <a:r>
              <a:rPr lang="en-US" b="0" dirty="0"/>
              <a:t>, </a:t>
            </a:r>
            <a:r>
              <a:rPr lang="en-US" b="0" dirty="0" err="1"/>
              <a:t>visitar</a:t>
            </a:r>
            <a:r>
              <a:rPr lang="en-US" b="0" dirty="0"/>
              <a:t>, </a:t>
            </a:r>
            <a:r>
              <a:rPr lang="en-US" b="0" dirty="0" err="1"/>
              <a:t>hacer</a:t>
            </a:r>
            <a:r>
              <a:rPr lang="en-US" b="0" dirty="0"/>
              <a:t>, </a:t>
            </a:r>
            <a:r>
              <a:rPr lang="en-US" b="0" dirty="0" err="1"/>
              <a:t>descansar</a:t>
            </a:r>
            <a:r>
              <a:rPr lang="en-US" b="0" dirty="0"/>
              <a:t>, </a:t>
            </a:r>
            <a:r>
              <a:rPr lang="en-US" b="0" dirty="0" err="1"/>
              <a:t>escuchar</a:t>
            </a:r>
            <a:br>
              <a:rPr lang="en-US" b="1" dirty="0"/>
            </a:br>
            <a:endParaRPr lang="en-US" sz="1200" b="0"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err="1">
                <a:solidFill>
                  <a:srgbClr val="222222"/>
                </a:solidFill>
                <a:effectLst/>
                <a:latin typeface="Effra"/>
              </a:rPr>
              <a:t>verano</a:t>
            </a:r>
            <a:r>
              <a:rPr lang="en-GB" b="1" i="0" dirty="0">
                <a:solidFill>
                  <a:srgbClr val="222222"/>
                </a:solidFill>
                <a:effectLst/>
                <a:latin typeface="Effra"/>
              </a:rPr>
              <a:t> </a:t>
            </a:r>
            <a:r>
              <a:rPr lang="en-GB" b="0" i="0" dirty="0">
                <a:solidFill>
                  <a:srgbClr val="222222"/>
                </a:solidFill>
                <a:effectLst/>
                <a:latin typeface="Effra"/>
              </a:rPr>
              <a:t>[1139] </a:t>
            </a: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7306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1786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2382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062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knowledge of </a:t>
            </a:r>
            <a:r>
              <a:rPr lang="en-GB" b="1" dirty="0"/>
              <a:t>[h] </a:t>
            </a:r>
            <a:r>
              <a:rPr lang="en-GB" b="0" dirty="0"/>
              <a:t>to known and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dirty="0"/>
              <a:t>Click to bring up the instruction.</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pronunciation. They can choose where to start and have one minute to pronounce all the words correctly (silent h) to avoid being eaten by the crocodile.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and click to indicate it’s ‘persona A’’s turn.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up Persona B’s turn. </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solidFill>
                  <a:srgbClr val="002060"/>
                </a:solidFill>
                <a:latin typeface="Century Gothic" panose="020B0502020202020204" pitchFamily="34" charset="0"/>
              </a:rPr>
              <a:t>cuidado</a:t>
            </a:r>
            <a:r>
              <a:rPr lang="en-GB" sz="1200" b="1" dirty="0">
                <a:solidFill>
                  <a:srgbClr val="002060"/>
                </a:solidFill>
                <a:latin typeface="Century Gothic" panose="020B0502020202020204" pitchFamily="34" charset="0"/>
              </a:rPr>
              <a:t> </a:t>
            </a:r>
            <a:r>
              <a:rPr lang="en-GB" sz="1200" dirty="0">
                <a:solidFill>
                  <a:srgbClr val="002060"/>
                </a:solidFill>
                <a:latin typeface="Century Gothic" panose="020B0502020202020204" pitchFamily="34" charset="0"/>
              </a:rPr>
              <a:t>[1822] </a:t>
            </a:r>
            <a:r>
              <a:rPr lang="en-GB" sz="1200" b="1" dirty="0" err="1">
                <a:solidFill>
                  <a:srgbClr val="002060"/>
                </a:solidFill>
                <a:latin typeface="Century Gothic" panose="020B0502020202020204" pitchFamily="34" charset="0"/>
              </a:rPr>
              <a:t>correctamente</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[4173] </a:t>
            </a:r>
            <a:r>
              <a:rPr lang="en-GB" sz="1200" b="1" dirty="0" err="1">
                <a:solidFill>
                  <a:srgbClr val="002060"/>
                </a:solidFill>
                <a:latin typeface="Century Gothic" panose="020B0502020202020204" pitchFamily="34" charset="0"/>
              </a:rPr>
              <a:t>caer</a:t>
            </a:r>
            <a:r>
              <a:rPr lang="en-GB" sz="1200" dirty="0">
                <a:solidFill>
                  <a:srgbClr val="002060"/>
                </a:solidFill>
                <a:latin typeface="Century Gothic" panose="020B0502020202020204" pitchFamily="34" charset="0"/>
              </a:rPr>
              <a:t> [251]</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a:t>
            </a:r>
            <a:r>
              <a:rPr lang="en-GB" b="0" dirty="0"/>
              <a:t>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this week’s new language.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Pupils choose any 9 of the words from the Spanish table and write them into their grid in English..</a:t>
            </a:r>
          </a:p>
          <a:p>
            <a:pPr marL="0" marR="0" lvl="0" indent="0" algn="l" rtl="0">
              <a:lnSpc>
                <a:spcPct val="100000"/>
              </a:lnSpc>
              <a:spcBef>
                <a:spcPts val="0"/>
              </a:spcBef>
              <a:spcAft>
                <a:spcPts val="0"/>
              </a:spcAft>
              <a:buClr>
                <a:schemeClr val="dk1"/>
              </a:buClr>
              <a:buSzPts val="1200"/>
              <a:buFont typeface="Calibri"/>
              <a:buNone/>
            </a:pPr>
            <a:r>
              <a:rPr lang="en-GB" b="0" dirty="0"/>
              <a:t>2. Teacher then calls out the Spanish for any of the 16 words in the table in whichever order.</a:t>
            </a:r>
          </a:p>
          <a:p>
            <a:pPr marL="0" marR="0" lvl="0" indent="0" algn="l" rtl="0">
              <a:lnSpc>
                <a:spcPct val="100000"/>
              </a:lnSpc>
              <a:spcBef>
                <a:spcPts val="0"/>
              </a:spcBef>
              <a:spcAft>
                <a:spcPts val="0"/>
              </a:spcAft>
              <a:buClr>
                <a:schemeClr val="dk1"/>
              </a:buClr>
              <a:buSzPts val="1200"/>
              <a:buFont typeface="Calibri"/>
              <a:buNone/>
            </a:pPr>
            <a:r>
              <a:rPr lang="en-GB" b="0" dirty="0"/>
              <a:t>3. Pupils call ‘</a:t>
            </a:r>
            <a:r>
              <a:rPr lang="en-GB" b="0" dirty="0" err="1"/>
              <a:t>línea</a:t>
            </a:r>
            <a:r>
              <a:rPr lang="en-GB" b="0" dirty="0"/>
              <a:t>’ when they have any three in a row (vertical, horizontal, or diagonal) and then ‘bingo’ again for the first full house.</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731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correctly use 1</a:t>
            </a:r>
            <a:r>
              <a:rPr lang="en-GB" b="0" baseline="30000" dirty="0"/>
              <a:t>st, </a:t>
            </a:r>
            <a:r>
              <a:rPr lang="en-GB" b="0" dirty="0"/>
              <a:t>2</a:t>
            </a:r>
            <a:r>
              <a:rPr lang="en-GB" b="0" baseline="30000" dirty="0"/>
              <a:t>nd </a:t>
            </a:r>
            <a:r>
              <a:rPr lang="en-GB" b="0" dirty="0"/>
              <a:t>and 3</a:t>
            </a:r>
            <a:r>
              <a:rPr lang="en-GB" b="0" baseline="30000" dirty="0"/>
              <a:t>rd</a:t>
            </a:r>
            <a:r>
              <a:rPr lang="en-GB" b="0" dirty="0"/>
              <a:t> person singular verbs in oral production.</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select a pronoun on the vertical axis with verb along the horizontal axis.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They translate the short verb phrase (e.g. I – to talk = </a:t>
            </a:r>
            <a:r>
              <a:rPr lang="en-GB" dirty="0" err="1"/>
              <a:t>hablo</a:t>
            </a:r>
            <a:r>
              <a:rPr lang="en-GB" dirty="0"/>
              <a:t>) to identify the square where they think Quique 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the square to reveal what is beneath.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Note: pupils might benefit from revisiting the infinitive verbs again before starting the activity. (i.e., </a:t>
            </a:r>
            <a:r>
              <a:rPr lang="en-GB" dirty="0" err="1"/>
              <a:t>enseñar</a:t>
            </a:r>
            <a:r>
              <a:rPr lang="en-GB" dirty="0"/>
              <a:t>, </a:t>
            </a:r>
            <a:r>
              <a:rPr lang="en-GB" dirty="0" err="1"/>
              <a:t>ver</a:t>
            </a:r>
            <a:r>
              <a:rPr lang="en-GB" dirty="0"/>
              <a:t>, </a:t>
            </a:r>
            <a:r>
              <a:rPr lang="en-GB" dirty="0" err="1"/>
              <a:t>practicar</a:t>
            </a:r>
            <a:r>
              <a:rPr lang="en-GB" dirty="0"/>
              <a:t>, comer, </a:t>
            </a:r>
            <a:r>
              <a:rPr lang="en-GB" dirty="0" err="1"/>
              <a:t>caminar</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endParaRPr lang="en-GB" dirty="0"/>
          </a:p>
          <a:p>
            <a:r>
              <a:rPr lang="en-GB" b="0" dirty="0"/>
              <a:t>I play=</a:t>
            </a:r>
            <a:r>
              <a:rPr lang="en-GB" b="1" dirty="0"/>
              <a:t> toco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4320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endParaRPr lang="en-GB" dirty="0"/>
          </a:p>
          <a:p>
            <a:r>
              <a:rPr lang="en-GB" b="0" dirty="0"/>
              <a:t>S/he relaxes =</a:t>
            </a:r>
            <a:r>
              <a:rPr lang="en-GB" b="1" dirty="0"/>
              <a:t> </a:t>
            </a:r>
            <a:r>
              <a:rPr lang="en-GB" b="1" dirty="0" err="1"/>
              <a:t>descansas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49020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endParaRPr lang="en-GB" dirty="0"/>
          </a:p>
          <a:p>
            <a:r>
              <a:rPr lang="en-GB" b="0" dirty="0"/>
              <a:t>S/he eats =</a:t>
            </a:r>
            <a:r>
              <a:rPr lang="en-GB" b="1" dirty="0"/>
              <a:t> come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83261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endParaRPr lang="en-GB" dirty="0"/>
          </a:p>
          <a:p>
            <a:r>
              <a:rPr lang="en-GB" b="0" dirty="0"/>
              <a:t>S/he listens =</a:t>
            </a:r>
            <a:r>
              <a:rPr lang="en-GB" b="1" dirty="0"/>
              <a:t> </a:t>
            </a:r>
            <a:r>
              <a:rPr lang="en-GB" b="1" dirty="0" err="1"/>
              <a:t>escucha</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22833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endParaRPr lang="en-GB" dirty="0"/>
          </a:p>
          <a:p>
            <a:r>
              <a:rPr lang="en-GB" b="0" dirty="0"/>
              <a:t>You make=</a:t>
            </a:r>
            <a:r>
              <a:rPr lang="en-GB" b="1" dirty="0"/>
              <a:t> </a:t>
            </a:r>
            <a:r>
              <a:rPr lang="en-GB" b="1" dirty="0" err="1"/>
              <a:t>haces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40710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practise oral production and comprehension of –</a:t>
            </a:r>
            <a:r>
              <a:rPr lang="en-GB" b="0" dirty="0" err="1"/>
              <a:t>ar</a:t>
            </a:r>
            <a:r>
              <a:rPr lang="en-GB" b="0" dirty="0"/>
              <a:t> and –er verbs in 1</a:t>
            </a:r>
            <a:r>
              <a:rPr lang="en-GB" b="0" baseline="30000" dirty="0"/>
              <a:t>st</a:t>
            </a:r>
            <a:r>
              <a:rPr lang="en-GB" b="0" dirty="0"/>
              <a:t> and 2</a:t>
            </a:r>
            <a:r>
              <a:rPr lang="en-GB" b="0" baseline="30000" dirty="0"/>
              <a:t>nd</a:t>
            </a:r>
            <a:r>
              <a:rPr lang="en-GB" b="0" dirty="0"/>
              <a:t> person singular.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228600" indent="-228600">
              <a:buAutoNum type="arabicPeriod"/>
            </a:pPr>
            <a:r>
              <a:rPr lang="en-GB" dirty="0"/>
              <a:t>Read the title.</a:t>
            </a:r>
          </a:p>
          <a:p>
            <a:pPr marL="228600" indent="-228600">
              <a:buAutoNum type="arabicPeriod"/>
            </a:pPr>
            <a:r>
              <a:rPr lang="en-GB" dirty="0"/>
              <a:t>Tell students they are going to conduct a survey in the class about popular holiday activities.</a:t>
            </a:r>
          </a:p>
          <a:p>
            <a:pPr marL="228600" indent="-228600">
              <a:buAutoNum type="arabicPeriod"/>
            </a:pPr>
            <a:r>
              <a:rPr lang="en-GB" dirty="0"/>
              <a:t>Click to bring key speech bubbles to model the dialogue. A ¿</a:t>
            </a:r>
            <a:r>
              <a:rPr lang="en-GB" dirty="0" err="1"/>
              <a:t>Descansas</a:t>
            </a:r>
            <a:r>
              <a:rPr lang="en-GB" dirty="0"/>
              <a:t>? and click to bring B’s sample answer and follow up question. Click to model how to use the survey sheet.  </a:t>
            </a:r>
          </a:p>
          <a:p>
            <a:pPr marL="228600" indent="-228600">
              <a:buAutoNum type="arabicPeriod"/>
            </a:pPr>
            <a:r>
              <a:rPr lang="en-GB" dirty="0"/>
              <a:t>Tell students they have 5 minutes to ask as many students in the class. Teachers should check that pupils are answering in full sentences. </a:t>
            </a:r>
            <a:endParaRPr lang="en-GB" b="1" dirty="0"/>
          </a:p>
          <a:p>
            <a:pPr marL="0" indent="0">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NB.</a:t>
            </a:r>
            <a:r>
              <a:rPr lang="en-GB" b="0" dirty="0">
                <a:latin typeface="Calibri" panose="020F0502020204030204" pitchFamily="34" charset="0"/>
                <a:cs typeface="Calibri" panose="020F0502020204030204" pitchFamily="34" charset="0"/>
              </a:rPr>
              <a:t> Some pupils might benefit from writing their response beforehand. Teachers can give a couple of minutes to do this after modelling the exchange.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Frequency of unknown words and cognates</a:t>
            </a:r>
            <a:r>
              <a:rPr lang="en-GB" dirty="0"/>
              <a:t>:</a:t>
            </a:r>
          </a:p>
          <a:p>
            <a:pPr marL="0" marR="0" lvl="0" indent="0" algn="l" rtl="0">
              <a:lnSpc>
                <a:spcPct val="100000"/>
              </a:lnSpc>
              <a:spcBef>
                <a:spcPts val="0"/>
              </a:spcBef>
              <a:spcAft>
                <a:spcPts val="0"/>
              </a:spcAft>
              <a:buClr>
                <a:schemeClr val="dk1"/>
              </a:buClr>
              <a:buSzPts val="1200"/>
              <a:buFont typeface="Calibri"/>
              <a:buNone/>
            </a:pPr>
            <a:r>
              <a:rPr lang="en-GB" b="1" dirty="0" err="1"/>
              <a:t>encuesta</a:t>
            </a:r>
            <a:r>
              <a:rPr lang="en-GB" b="1" dirty="0"/>
              <a:t> </a:t>
            </a:r>
            <a:r>
              <a:rPr lang="en-GB" b="0" dirty="0"/>
              <a:t>[2077]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4034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BF340-EA7B-7FD3-0A36-0727DE2DA1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CCC28F-D670-B60E-79C5-DB301C120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CDE2BCA-F2DD-30ED-6903-1EB554C45F25}"/>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5" name="Footer Placeholder 4">
            <a:extLst>
              <a:ext uri="{FF2B5EF4-FFF2-40B4-BE49-F238E27FC236}">
                <a16:creationId xmlns:a16="http://schemas.microsoft.com/office/drawing/2014/main" id="{85B780C8-F64E-7583-0BB1-5B59D55F70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BCF709-97E0-ADE7-4F39-304A4732E900}"/>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927205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1D8D6-1F10-12EE-078B-EB5D6E7B2D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E3B5C9-D47D-1609-4984-910D81CC34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CA12F1-9940-8D98-5134-DC79BD81AEB0}"/>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5" name="Footer Placeholder 4">
            <a:extLst>
              <a:ext uri="{FF2B5EF4-FFF2-40B4-BE49-F238E27FC236}">
                <a16:creationId xmlns:a16="http://schemas.microsoft.com/office/drawing/2014/main" id="{4185284B-AA73-6EE7-FCD7-BE4ED8871B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23964E-7AA5-1F07-B1BA-F57B7597875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779861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B88445-8241-0752-C036-BF4558A6E3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1D2583-4070-F226-4593-7729A1650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CB0391-A0C0-6389-41F8-261EDEF4D36C}"/>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5" name="Footer Placeholder 4">
            <a:extLst>
              <a:ext uri="{FF2B5EF4-FFF2-40B4-BE49-F238E27FC236}">
                <a16:creationId xmlns:a16="http://schemas.microsoft.com/office/drawing/2014/main" id="{8549E29B-2976-B36F-F882-8C114E9169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C372A6-0007-33FB-0226-EBCC880B788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975776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19/06/2023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108948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19/06/2023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000712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19/06/2023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810402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19/06/2023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3208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19/06/2023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805492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19/06/2023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397145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19/06/2023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255677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19/06/2023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428499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C80C4-5121-3E8F-530C-DB76B1197B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F33A1E-D437-7953-581B-F09688A547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C6CAE8-5665-5A3E-9C71-AB292605CDC8}"/>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5" name="Footer Placeholder 4">
            <a:extLst>
              <a:ext uri="{FF2B5EF4-FFF2-40B4-BE49-F238E27FC236}">
                <a16:creationId xmlns:a16="http://schemas.microsoft.com/office/drawing/2014/main" id="{EE499E52-CCFA-555B-7F86-9E5868C8B7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DC0C0C-2D81-12C4-62AF-699836DABCE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666620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19/06/2023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74291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19/06/2023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57874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19/06/2023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237257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D4A55-5299-A4EB-0C38-5E6459F7C1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0CB469-2FFA-818D-EA01-16BD0A33A8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39449A-339B-1876-C5F4-F683D135FEED}"/>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5" name="Footer Placeholder 4">
            <a:extLst>
              <a:ext uri="{FF2B5EF4-FFF2-40B4-BE49-F238E27FC236}">
                <a16:creationId xmlns:a16="http://schemas.microsoft.com/office/drawing/2014/main" id="{751D8824-2B13-282C-C19B-002F9F849C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96D815-B683-8A10-0246-A995F70B1EC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554140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119D8-C36B-BEBF-32CC-DEA81A0127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CEB5BE-2E3A-055A-320C-5AC1CBF2F8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44C61BF-E136-F6C7-7479-4DE5CF147E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C2AC06-415C-4CDB-046B-6262609777AA}"/>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6" name="Footer Placeholder 5">
            <a:extLst>
              <a:ext uri="{FF2B5EF4-FFF2-40B4-BE49-F238E27FC236}">
                <a16:creationId xmlns:a16="http://schemas.microsoft.com/office/drawing/2014/main" id="{52EFDFF6-00AB-1C47-45FD-1083BFB062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172E3A-A258-0BC9-E561-4D322AEB909D}"/>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815153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89C92-9468-07AA-76E4-32FFE290591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0EA666-FB94-9918-929B-BD9701B2A2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751EF4-7322-3EC7-C747-4A5DB233ED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51969A-BEC8-AA0F-4633-9AEC1E1474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DF12D2-37D4-1193-C4B3-D8976F3533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780AA4D-8BC7-EE5F-4D8F-8A67D6E9B35A}"/>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8" name="Footer Placeholder 7">
            <a:extLst>
              <a:ext uri="{FF2B5EF4-FFF2-40B4-BE49-F238E27FC236}">
                <a16:creationId xmlns:a16="http://schemas.microsoft.com/office/drawing/2014/main" id="{D546D8C9-BD54-1D19-E183-BEA64657DD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2923C0C-0D87-A8D4-8695-C211F6BF5D8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516916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58196-C094-96FE-F553-8AA32C8360D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D5A5DB-DFC3-A0CF-6441-7D3B49F9537F}"/>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4" name="Footer Placeholder 3">
            <a:extLst>
              <a:ext uri="{FF2B5EF4-FFF2-40B4-BE49-F238E27FC236}">
                <a16:creationId xmlns:a16="http://schemas.microsoft.com/office/drawing/2014/main" id="{6F3075C9-69E2-0430-4892-1C1848E1E2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0876283-11FA-A0E0-9102-BFE7B5C489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80954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0B6A6-B4C9-0328-9580-E8FF0639E335}"/>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3" name="Footer Placeholder 2">
            <a:extLst>
              <a:ext uri="{FF2B5EF4-FFF2-40B4-BE49-F238E27FC236}">
                <a16:creationId xmlns:a16="http://schemas.microsoft.com/office/drawing/2014/main" id="{AAF20468-DF1C-8B08-1E96-74697F777B2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142F18B-F78D-DBC9-F1F8-4736AE99523A}"/>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66192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5D11-2BC6-3E72-65F7-E503F76CF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0D5AFF-B80E-9F3E-9452-94D44E9077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737E9C-1789-79BA-077D-A191651A1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5B69F7-DC88-435E-A422-645285C006D6}"/>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6" name="Footer Placeholder 5">
            <a:extLst>
              <a:ext uri="{FF2B5EF4-FFF2-40B4-BE49-F238E27FC236}">
                <a16:creationId xmlns:a16="http://schemas.microsoft.com/office/drawing/2014/main" id="{1FD36DB2-F24E-F80D-F0B1-D93D7CCC70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B75389-88A9-3DE6-8A49-D636D9FB74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406647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6B93A-E966-0F85-C516-A2E64B6EDD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6D4CA5F-D785-0919-9422-4849C6A1E4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530D73D-1D30-06DD-6529-8073A0BBB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52DA33-6ED2-071A-4271-D8A345889583}"/>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6" name="Footer Placeholder 5">
            <a:extLst>
              <a:ext uri="{FF2B5EF4-FFF2-40B4-BE49-F238E27FC236}">
                <a16:creationId xmlns:a16="http://schemas.microsoft.com/office/drawing/2014/main" id="{57D90530-77DF-C337-A3B4-9C5D2BDE35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699ACD-87FB-1769-4E86-B57505533BCC}"/>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19503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93D934-21AB-3404-6D6A-37F3EDE5B7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D3741C-6B81-5370-9C5F-4220E78C4E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1105E4-845A-EA28-E111-8964312A0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17CB0-DB1D-4469-8CAE-F10651DAD1E7}" type="datetimeFigureOut">
              <a:rPr lang="en-GB" smtClean="0"/>
              <a:t>19/06/2023</a:t>
            </a:fld>
            <a:endParaRPr lang="en-GB"/>
          </a:p>
        </p:txBody>
      </p:sp>
      <p:sp>
        <p:nvSpPr>
          <p:cNvPr id="5" name="Footer Placeholder 4">
            <a:extLst>
              <a:ext uri="{FF2B5EF4-FFF2-40B4-BE49-F238E27FC236}">
                <a16:creationId xmlns:a16="http://schemas.microsoft.com/office/drawing/2014/main" id="{9E1B26C8-41FF-1EC9-D43A-DCCDD25AEF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7BC1157-486A-3979-5676-B637929CB3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5DD316-AE0A-4637-A51B-6D45426323F8}" type="slidenum">
              <a:rPr lang="en-GB" smtClean="0"/>
              <a:t>‹#›</a:t>
            </a:fld>
            <a:endParaRPr lang="en-GB"/>
          </a:p>
        </p:txBody>
      </p:sp>
    </p:spTree>
    <p:extLst>
      <p:ext uri="{BB962C8B-B14F-4D97-AF65-F5344CB8AC3E}">
        <p14:creationId xmlns:p14="http://schemas.microsoft.com/office/powerpoint/2010/main" val="247783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19/06/2023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743119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2.png"/><Relationship Id="rId3" Type="http://schemas.openxmlformats.org/officeDocument/2006/relationships/audio" Target="../media/audio86.wav"/><Relationship Id="rId7" Type="http://schemas.openxmlformats.org/officeDocument/2006/relationships/image" Target="../media/image26.gif"/><Relationship Id="rId12"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6.svg"/><Relationship Id="rId11" Type="http://schemas.openxmlformats.org/officeDocument/2006/relationships/image" Target="../media/image30.png"/><Relationship Id="rId5" Type="http://schemas.openxmlformats.org/officeDocument/2006/relationships/image" Target="../media/image15.png"/><Relationship Id="rId15" Type="http://schemas.openxmlformats.org/officeDocument/2006/relationships/audio" Target="../media/audio87.wav"/><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33.gif"/></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audio" Target="../media/audio88.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audio" Target="../media/audio94.wav"/><Relationship Id="rId13" Type="http://schemas.openxmlformats.org/officeDocument/2006/relationships/audio" Target="../media/audio99.wav"/><Relationship Id="rId18" Type="http://schemas.openxmlformats.org/officeDocument/2006/relationships/audio" Target="../media/audio104.wav"/><Relationship Id="rId3" Type="http://schemas.openxmlformats.org/officeDocument/2006/relationships/audio" Target="../media/audio89.wav"/><Relationship Id="rId21" Type="http://schemas.openxmlformats.org/officeDocument/2006/relationships/image" Target="../media/image18.png"/><Relationship Id="rId7" Type="http://schemas.openxmlformats.org/officeDocument/2006/relationships/audio" Target="../media/audio93.wav"/><Relationship Id="rId12" Type="http://schemas.openxmlformats.org/officeDocument/2006/relationships/audio" Target="../media/audio98.wav"/><Relationship Id="rId17" Type="http://schemas.openxmlformats.org/officeDocument/2006/relationships/audio" Target="../media/audio103.wav"/><Relationship Id="rId25" Type="http://schemas.openxmlformats.org/officeDocument/2006/relationships/audio" Target="../media/audio107.wav"/><Relationship Id="rId2" Type="http://schemas.openxmlformats.org/officeDocument/2006/relationships/notesSlide" Target="../notesSlides/notesSlide12.xml"/><Relationship Id="rId16" Type="http://schemas.openxmlformats.org/officeDocument/2006/relationships/audio" Target="../media/audio102.wav"/><Relationship Id="rId20" Type="http://schemas.openxmlformats.org/officeDocument/2006/relationships/audio" Target="../media/audio106.wav"/><Relationship Id="rId1" Type="http://schemas.openxmlformats.org/officeDocument/2006/relationships/slideLayout" Target="../slideLayouts/slideLayout6.xml"/><Relationship Id="rId6" Type="http://schemas.openxmlformats.org/officeDocument/2006/relationships/audio" Target="../media/audio92.wav"/><Relationship Id="rId11" Type="http://schemas.openxmlformats.org/officeDocument/2006/relationships/audio" Target="../media/audio97.wav"/><Relationship Id="rId24" Type="http://schemas.openxmlformats.org/officeDocument/2006/relationships/image" Target="../media/image36.png"/><Relationship Id="rId5" Type="http://schemas.openxmlformats.org/officeDocument/2006/relationships/audio" Target="../media/audio91.wav"/><Relationship Id="rId15" Type="http://schemas.openxmlformats.org/officeDocument/2006/relationships/audio" Target="../media/audio101.wav"/><Relationship Id="rId23" Type="http://schemas.openxmlformats.org/officeDocument/2006/relationships/image" Target="../media/image35.png"/><Relationship Id="rId10" Type="http://schemas.openxmlformats.org/officeDocument/2006/relationships/audio" Target="../media/audio96.wav"/><Relationship Id="rId19" Type="http://schemas.openxmlformats.org/officeDocument/2006/relationships/audio" Target="../media/audio105.wav"/><Relationship Id="rId4" Type="http://schemas.openxmlformats.org/officeDocument/2006/relationships/audio" Target="../media/audio90.wav"/><Relationship Id="rId9" Type="http://schemas.openxmlformats.org/officeDocument/2006/relationships/audio" Target="../media/audio95.wav"/><Relationship Id="rId14" Type="http://schemas.openxmlformats.org/officeDocument/2006/relationships/audio" Target="../media/audio100.wav"/><Relationship Id="rId22"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audio" Target="../media/audio4.wav"/><Relationship Id="rId18" Type="http://schemas.openxmlformats.org/officeDocument/2006/relationships/audio" Target="../media/audio9.wav"/><Relationship Id="rId26" Type="http://schemas.openxmlformats.org/officeDocument/2006/relationships/image" Target="../media/image16.svg"/><Relationship Id="rId3" Type="http://schemas.openxmlformats.org/officeDocument/2006/relationships/audio" Target="../media/audio1.wav"/><Relationship Id="rId21" Type="http://schemas.openxmlformats.org/officeDocument/2006/relationships/audio" Target="../media/audio12.wav"/><Relationship Id="rId7" Type="http://schemas.openxmlformats.org/officeDocument/2006/relationships/image" Target="../media/image11.png"/><Relationship Id="rId12" Type="http://schemas.openxmlformats.org/officeDocument/2006/relationships/audio" Target="../media/audio3.wav"/><Relationship Id="rId17" Type="http://schemas.openxmlformats.org/officeDocument/2006/relationships/audio" Target="../media/audio8.wav"/><Relationship Id="rId25"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audio" Target="../media/audio7.wav"/><Relationship Id="rId20" Type="http://schemas.openxmlformats.org/officeDocument/2006/relationships/audio" Target="../media/audio11.wav"/><Relationship Id="rId1" Type="http://schemas.openxmlformats.org/officeDocument/2006/relationships/slideLayout" Target="../slideLayouts/slideLayout17.xml"/><Relationship Id="rId6" Type="http://schemas.openxmlformats.org/officeDocument/2006/relationships/image" Target="../media/image10.png"/><Relationship Id="rId11" Type="http://schemas.openxmlformats.org/officeDocument/2006/relationships/image" Target="../media/image14.png"/><Relationship Id="rId24" Type="http://schemas.openxmlformats.org/officeDocument/2006/relationships/audio" Target="../media/audio15.wav"/><Relationship Id="rId5" Type="http://schemas.openxmlformats.org/officeDocument/2006/relationships/image" Target="../media/image9.png"/><Relationship Id="rId15" Type="http://schemas.openxmlformats.org/officeDocument/2006/relationships/audio" Target="../media/audio6.wav"/><Relationship Id="rId23" Type="http://schemas.openxmlformats.org/officeDocument/2006/relationships/audio" Target="../media/audio14.wav"/><Relationship Id="rId10" Type="http://schemas.microsoft.com/office/2007/relationships/hdphoto" Target="../media/hdphoto1.wdp"/><Relationship Id="rId19" Type="http://schemas.openxmlformats.org/officeDocument/2006/relationships/audio" Target="../media/audio10.wav"/><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audio" Target="../media/audio5.wav"/><Relationship Id="rId22" Type="http://schemas.openxmlformats.org/officeDocument/2006/relationships/audio" Target="../media/audio13.wav"/><Relationship Id="rId27"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3.wav"/><Relationship Id="rId18" Type="http://schemas.openxmlformats.org/officeDocument/2006/relationships/audio" Target="../media/audio28.wav"/><Relationship Id="rId3" Type="http://schemas.openxmlformats.org/officeDocument/2006/relationships/audio" Target="../media/audio16.wav"/><Relationship Id="rId21" Type="http://schemas.openxmlformats.org/officeDocument/2006/relationships/audio" Target="../media/audio31.wav"/><Relationship Id="rId7" Type="http://schemas.openxmlformats.org/officeDocument/2006/relationships/image" Target="../media/image18.png"/><Relationship Id="rId12" Type="http://schemas.openxmlformats.org/officeDocument/2006/relationships/audio" Target="../media/audio22.wav"/><Relationship Id="rId17" Type="http://schemas.openxmlformats.org/officeDocument/2006/relationships/audio" Target="../media/audio27.wav"/><Relationship Id="rId2" Type="http://schemas.openxmlformats.org/officeDocument/2006/relationships/notesSlide" Target="../notesSlides/notesSlide3.xml"/><Relationship Id="rId16" Type="http://schemas.openxmlformats.org/officeDocument/2006/relationships/audio" Target="../media/audio26.wav"/><Relationship Id="rId20" Type="http://schemas.openxmlformats.org/officeDocument/2006/relationships/audio" Target="../media/audio30.wav"/><Relationship Id="rId1" Type="http://schemas.openxmlformats.org/officeDocument/2006/relationships/slideLayout" Target="../slideLayouts/slideLayout6.xml"/><Relationship Id="rId6" Type="http://schemas.openxmlformats.org/officeDocument/2006/relationships/audio" Target="../media/audio19.wav"/><Relationship Id="rId11" Type="http://schemas.openxmlformats.org/officeDocument/2006/relationships/image" Target="../media/image16.svg"/><Relationship Id="rId5" Type="http://schemas.openxmlformats.org/officeDocument/2006/relationships/audio" Target="../media/audio18.wav"/><Relationship Id="rId15" Type="http://schemas.openxmlformats.org/officeDocument/2006/relationships/audio" Target="../media/audio25.wav"/><Relationship Id="rId23" Type="http://schemas.openxmlformats.org/officeDocument/2006/relationships/audio" Target="../media/audio33.wav"/><Relationship Id="rId10" Type="http://schemas.openxmlformats.org/officeDocument/2006/relationships/image" Target="../media/image15.png"/><Relationship Id="rId19" Type="http://schemas.openxmlformats.org/officeDocument/2006/relationships/audio" Target="../media/audio29.wav"/><Relationship Id="rId4" Type="http://schemas.openxmlformats.org/officeDocument/2006/relationships/audio" Target="../media/audio17.wav"/><Relationship Id="rId9" Type="http://schemas.openxmlformats.org/officeDocument/2006/relationships/audio" Target="../media/audio21.wav"/><Relationship Id="rId14" Type="http://schemas.openxmlformats.org/officeDocument/2006/relationships/audio" Target="../media/audio24.wav"/><Relationship Id="rId22" Type="http://schemas.openxmlformats.org/officeDocument/2006/relationships/audio" Target="../media/audio32.wav"/></Relationships>
</file>

<file path=ppt/slides/_rels/slide4.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4.wav"/><Relationship Id="rId18" Type="http://schemas.openxmlformats.org/officeDocument/2006/relationships/image" Target="../media/image11.png"/><Relationship Id="rId26" Type="http://schemas.openxmlformats.org/officeDocument/2006/relationships/image" Target="../media/image15.png"/><Relationship Id="rId3" Type="http://schemas.openxmlformats.org/officeDocument/2006/relationships/audio" Target="../media/audio34.wav"/><Relationship Id="rId21" Type="http://schemas.openxmlformats.org/officeDocument/2006/relationships/audio" Target="../media/audio49.wav"/><Relationship Id="rId7" Type="http://schemas.openxmlformats.org/officeDocument/2006/relationships/audio" Target="../media/audio38.wav"/><Relationship Id="rId12" Type="http://schemas.openxmlformats.org/officeDocument/2006/relationships/audio" Target="../media/audio43.wav"/><Relationship Id="rId17" Type="http://schemas.openxmlformats.org/officeDocument/2006/relationships/audio" Target="../media/audio48.wav"/><Relationship Id="rId25" Type="http://schemas.openxmlformats.org/officeDocument/2006/relationships/audio" Target="../media/audio50.wav"/><Relationship Id="rId2" Type="http://schemas.openxmlformats.org/officeDocument/2006/relationships/notesSlide" Target="../notesSlides/notesSlide4.xml"/><Relationship Id="rId16" Type="http://schemas.openxmlformats.org/officeDocument/2006/relationships/audio" Target="../media/audio47.wav"/><Relationship Id="rId20"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audio" Target="../media/audio37.wav"/><Relationship Id="rId11" Type="http://schemas.openxmlformats.org/officeDocument/2006/relationships/audio" Target="../media/audio42.wav"/><Relationship Id="rId24" Type="http://schemas.openxmlformats.org/officeDocument/2006/relationships/image" Target="../media/image23.png"/><Relationship Id="rId5" Type="http://schemas.openxmlformats.org/officeDocument/2006/relationships/audio" Target="../media/audio36.wav"/><Relationship Id="rId15" Type="http://schemas.openxmlformats.org/officeDocument/2006/relationships/audio" Target="../media/audio46.wav"/><Relationship Id="rId23" Type="http://schemas.openxmlformats.org/officeDocument/2006/relationships/image" Target="../media/image22.png"/><Relationship Id="rId10" Type="http://schemas.openxmlformats.org/officeDocument/2006/relationships/audio" Target="../media/audio41.wav"/><Relationship Id="rId19" Type="http://schemas.openxmlformats.org/officeDocument/2006/relationships/image" Target="../media/image19.png"/><Relationship Id="rId4" Type="http://schemas.openxmlformats.org/officeDocument/2006/relationships/audio" Target="../media/audio35.wav"/><Relationship Id="rId9" Type="http://schemas.openxmlformats.org/officeDocument/2006/relationships/audio" Target="../media/audio40.wav"/><Relationship Id="rId14" Type="http://schemas.openxmlformats.org/officeDocument/2006/relationships/audio" Target="../media/audio45.wav"/><Relationship Id="rId22" Type="http://schemas.openxmlformats.org/officeDocument/2006/relationships/image" Target="../media/image21.png"/><Relationship Id="rId27"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61.wav"/><Relationship Id="rId18" Type="http://schemas.openxmlformats.org/officeDocument/2006/relationships/image" Target="../media/image11.png"/><Relationship Id="rId26" Type="http://schemas.openxmlformats.org/officeDocument/2006/relationships/audio" Target="../media/audio50.wav"/><Relationship Id="rId3" Type="http://schemas.openxmlformats.org/officeDocument/2006/relationships/audio" Target="../media/audio51.wav"/><Relationship Id="rId21" Type="http://schemas.openxmlformats.org/officeDocument/2006/relationships/image" Target="../media/image21.png"/><Relationship Id="rId7" Type="http://schemas.openxmlformats.org/officeDocument/2006/relationships/audio" Target="../media/audio55.wav"/><Relationship Id="rId12" Type="http://schemas.openxmlformats.org/officeDocument/2006/relationships/audio" Target="../media/audio60.wav"/><Relationship Id="rId17" Type="http://schemas.openxmlformats.org/officeDocument/2006/relationships/audio" Target="../media/audio65.wav"/><Relationship Id="rId25" Type="http://schemas.openxmlformats.org/officeDocument/2006/relationships/image" Target="../media/image16.svg"/><Relationship Id="rId2" Type="http://schemas.openxmlformats.org/officeDocument/2006/relationships/notesSlide" Target="../notesSlides/notesSlide5.xml"/><Relationship Id="rId16" Type="http://schemas.openxmlformats.org/officeDocument/2006/relationships/audio" Target="../media/audio64.wav"/><Relationship Id="rId20"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audio" Target="../media/audio54.wav"/><Relationship Id="rId11" Type="http://schemas.openxmlformats.org/officeDocument/2006/relationships/audio" Target="../media/audio59.wav"/><Relationship Id="rId24" Type="http://schemas.openxmlformats.org/officeDocument/2006/relationships/image" Target="../media/image15.png"/><Relationship Id="rId5" Type="http://schemas.openxmlformats.org/officeDocument/2006/relationships/audio" Target="../media/audio53.wav"/><Relationship Id="rId15" Type="http://schemas.openxmlformats.org/officeDocument/2006/relationships/audio" Target="../media/audio63.wav"/><Relationship Id="rId23" Type="http://schemas.openxmlformats.org/officeDocument/2006/relationships/image" Target="../media/image23.png"/><Relationship Id="rId10" Type="http://schemas.openxmlformats.org/officeDocument/2006/relationships/audio" Target="../media/audio58.wav"/><Relationship Id="rId19" Type="http://schemas.openxmlformats.org/officeDocument/2006/relationships/image" Target="../media/image19.png"/><Relationship Id="rId4" Type="http://schemas.openxmlformats.org/officeDocument/2006/relationships/audio" Target="../media/audio52.wav"/><Relationship Id="rId9" Type="http://schemas.openxmlformats.org/officeDocument/2006/relationships/audio" Target="../media/audio57.wav"/><Relationship Id="rId14" Type="http://schemas.openxmlformats.org/officeDocument/2006/relationships/audio" Target="../media/audio62.wav"/><Relationship Id="rId22"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audio" Target="../media/audio71.wav"/><Relationship Id="rId13" Type="http://schemas.openxmlformats.org/officeDocument/2006/relationships/audio" Target="../media/audio76.wav"/><Relationship Id="rId18" Type="http://schemas.openxmlformats.org/officeDocument/2006/relationships/image" Target="../media/image11.png"/><Relationship Id="rId26" Type="http://schemas.openxmlformats.org/officeDocument/2006/relationships/audio" Target="../media/audio50.wav"/><Relationship Id="rId3" Type="http://schemas.openxmlformats.org/officeDocument/2006/relationships/audio" Target="../media/audio66.wav"/><Relationship Id="rId21" Type="http://schemas.openxmlformats.org/officeDocument/2006/relationships/image" Target="../media/image21.png"/><Relationship Id="rId7" Type="http://schemas.openxmlformats.org/officeDocument/2006/relationships/audio" Target="../media/audio70.wav"/><Relationship Id="rId12" Type="http://schemas.openxmlformats.org/officeDocument/2006/relationships/audio" Target="../media/audio75.wav"/><Relationship Id="rId17" Type="http://schemas.openxmlformats.org/officeDocument/2006/relationships/audio" Target="../media/audio80.wav"/><Relationship Id="rId25" Type="http://schemas.openxmlformats.org/officeDocument/2006/relationships/image" Target="../media/image16.svg"/><Relationship Id="rId2" Type="http://schemas.openxmlformats.org/officeDocument/2006/relationships/notesSlide" Target="../notesSlides/notesSlide6.xml"/><Relationship Id="rId16" Type="http://schemas.openxmlformats.org/officeDocument/2006/relationships/audio" Target="../media/audio79.wav"/><Relationship Id="rId20"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audio" Target="../media/audio69.wav"/><Relationship Id="rId11" Type="http://schemas.openxmlformats.org/officeDocument/2006/relationships/audio" Target="../media/audio74.wav"/><Relationship Id="rId24" Type="http://schemas.openxmlformats.org/officeDocument/2006/relationships/image" Target="../media/image15.png"/><Relationship Id="rId5" Type="http://schemas.openxmlformats.org/officeDocument/2006/relationships/audio" Target="../media/audio68.wav"/><Relationship Id="rId15" Type="http://schemas.openxmlformats.org/officeDocument/2006/relationships/audio" Target="../media/audio78.wav"/><Relationship Id="rId23" Type="http://schemas.openxmlformats.org/officeDocument/2006/relationships/image" Target="../media/image23.png"/><Relationship Id="rId10" Type="http://schemas.openxmlformats.org/officeDocument/2006/relationships/audio" Target="../media/audio73.wav"/><Relationship Id="rId19" Type="http://schemas.openxmlformats.org/officeDocument/2006/relationships/image" Target="../media/image19.png"/><Relationship Id="rId4" Type="http://schemas.openxmlformats.org/officeDocument/2006/relationships/audio" Target="../media/audio67.wav"/><Relationship Id="rId9" Type="http://schemas.openxmlformats.org/officeDocument/2006/relationships/audio" Target="../media/audio72.wav"/><Relationship Id="rId14" Type="http://schemas.openxmlformats.org/officeDocument/2006/relationships/audio" Target="../media/audio77.wav"/><Relationship Id="rId22"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4.wav"/><Relationship Id="rId18" Type="http://schemas.openxmlformats.org/officeDocument/2006/relationships/image" Target="../media/image11.png"/><Relationship Id="rId26" Type="http://schemas.openxmlformats.org/officeDocument/2006/relationships/image" Target="../media/image15.png"/><Relationship Id="rId3" Type="http://schemas.openxmlformats.org/officeDocument/2006/relationships/audio" Target="../media/audio34.wav"/><Relationship Id="rId21" Type="http://schemas.openxmlformats.org/officeDocument/2006/relationships/audio" Target="../media/audio49.wav"/><Relationship Id="rId7" Type="http://schemas.openxmlformats.org/officeDocument/2006/relationships/audio" Target="../media/audio38.wav"/><Relationship Id="rId12" Type="http://schemas.openxmlformats.org/officeDocument/2006/relationships/audio" Target="../media/audio43.wav"/><Relationship Id="rId17" Type="http://schemas.openxmlformats.org/officeDocument/2006/relationships/audio" Target="../media/audio48.wav"/><Relationship Id="rId25" Type="http://schemas.openxmlformats.org/officeDocument/2006/relationships/audio" Target="../media/audio50.wav"/><Relationship Id="rId2" Type="http://schemas.openxmlformats.org/officeDocument/2006/relationships/notesSlide" Target="../notesSlides/notesSlide7.xml"/><Relationship Id="rId16" Type="http://schemas.openxmlformats.org/officeDocument/2006/relationships/audio" Target="../media/audio47.wav"/><Relationship Id="rId20"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audio" Target="../media/audio37.wav"/><Relationship Id="rId11" Type="http://schemas.openxmlformats.org/officeDocument/2006/relationships/audio" Target="../media/audio42.wav"/><Relationship Id="rId24" Type="http://schemas.openxmlformats.org/officeDocument/2006/relationships/image" Target="../media/image23.png"/><Relationship Id="rId5" Type="http://schemas.openxmlformats.org/officeDocument/2006/relationships/audio" Target="../media/audio36.wav"/><Relationship Id="rId15" Type="http://schemas.openxmlformats.org/officeDocument/2006/relationships/audio" Target="../media/audio46.wav"/><Relationship Id="rId23" Type="http://schemas.openxmlformats.org/officeDocument/2006/relationships/image" Target="../media/image22.png"/><Relationship Id="rId10" Type="http://schemas.openxmlformats.org/officeDocument/2006/relationships/audio" Target="../media/audio41.wav"/><Relationship Id="rId19" Type="http://schemas.openxmlformats.org/officeDocument/2006/relationships/image" Target="../media/image19.png"/><Relationship Id="rId4" Type="http://schemas.openxmlformats.org/officeDocument/2006/relationships/audio" Target="../media/audio35.wav"/><Relationship Id="rId9" Type="http://schemas.openxmlformats.org/officeDocument/2006/relationships/audio" Target="../media/audio40.wav"/><Relationship Id="rId14" Type="http://schemas.openxmlformats.org/officeDocument/2006/relationships/audio" Target="../media/audio45.wav"/><Relationship Id="rId22" Type="http://schemas.openxmlformats.org/officeDocument/2006/relationships/image" Target="../media/image21.png"/><Relationship Id="rId27"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61.wav"/><Relationship Id="rId18" Type="http://schemas.openxmlformats.org/officeDocument/2006/relationships/image" Target="../media/image11.png"/><Relationship Id="rId26" Type="http://schemas.openxmlformats.org/officeDocument/2006/relationships/audio" Target="../media/audio50.wav"/><Relationship Id="rId3" Type="http://schemas.openxmlformats.org/officeDocument/2006/relationships/audio" Target="../media/audio51.wav"/><Relationship Id="rId21" Type="http://schemas.openxmlformats.org/officeDocument/2006/relationships/image" Target="../media/image21.png"/><Relationship Id="rId7" Type="http://schemas.openxmlformats.org/officeDocument/2006/relationships/audio" Target="../media/audio55.wav"/><Relationship Id="rId12" Type="http://schemas.openxmlformats.org/officeDocument/2006/relationships/audio" Target="../media/audio60.wav"/><Relationship Id="rId17" Type="http://schemas.openxmlformats.org/officeDocument/2006/relationships/audio" Target="../media/audio65.wav"/><Relationship Id="rId25" Type="http://schemas.openxmlformats.org/officeDocument/2006/relationships/image" Target="../media/image16.svg"/><Relationship Id="rId2" Type="http://schemas.openxmlformats.org/officeDocument/2006/relationships/notesSlide" Target="../notesSlides/notesSlide8.xml"/><Relationship Id="rId16" Type="http://schemas.openxmlformats.org/officeDocument/2006/relationships/audio" Target="../media/audio64.wav"/><Relationship Id="rId20"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audio" Target="../media/audio54.wav"/><Relationship Id="rId11" Type="http://schemas.openxmlformats.org/officeDocument/2006/relationships/audio" Target="../media/audio59.wav"/><Relationship Id="rId24" Type="http://schemas.openxmlformats.org/officeDocument/2006/relationships/image" Target="../media/image15.png"/><Relationship Id="rId5" Type="http://schemas.openxmlformats.org/officeDocument/2006/relationships/audio" Target="../media/audio53.wav"/><Relationship Id="rId15" Type="http://schemas.openxmlformats.org/officeDocument/2006/relationships/audio" Target="../media/audio63.wav"/><Relationship Id="rId23" Type="http://schemas.openxmlformats.org/officeDocument/2006/relationships/image" Target="../media/image23.png"/><Relationship Id="rId10" Type="http://schemas.openxmlformats.org/officeDocument/2006/relationships/audio" Target="../media/audio58.wav"/><Relationship Id="rId19" Type="http://schemas.openxmlformats.org/officeDocument/2006/relationships/image" Target="../media/image19.png"/><Relationship Id="rId4" Type="http://schemas.openxmlformats.org/officeDocument/2006/relationships/audio" Target="../media/audio52.wav"/><Relationship Id="rId9" Type="http://schemas.openxmlformats.org/officeDocument/2006/relationships/audio" Target="../media/audio57.wav"/><Relationship Id="rId14" Type="http://schemas.openxmlformats.org/officeDocument/2006/relationships/audio" Target="../media/audio62.wav"/><Relationship Id="rId22"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customXml" Target="../ink/ink2.xml"/><Relationship Id="rId3" Type="http://schemas.openxmlformats.org/officeDocument/2006/relationships/audio" Target="../media/audio81.wav"/><Relationship Id="rId7" Type="http://schemas.openxmlformats.org/officeDocument/2006/relationships/image" Target="../media/image15.png"/><Relationship Id="rId12" Type="http://schemas.openxmlformats.org/officeDocument/2006/relationships/image" Target="NUL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84.wav"/><Relationship Id="rId11" Type="http://schemas.openxmlformats.org/officeDocument/2006/relationships/customXml" Target="../ink/ink1.xml"/><Relationship Id="rId5" Type="http://schemas.openxmlformats.org/officeDocument/2006/relationships/audio" Target="../media/audio83.wav"/><Relationship Id="rId10" Type="http://schemas.openxmlformats.org/officeDocument/2006/relationships/image" Target="../media/image24.png"/><Relationship Id="rId4" Type="http://schemas.openxmlformats.org/officeDocument/2006/relationships/audio" Target="../media/audio82.wav"/><Relationship Id="rId9" Type="http://schemas.openxmlformats.org/officeDocument/2006/relationships/audio" Target="../media/audio85.wav"/><Relationship Id="rId14" Type="http://schemas.openxmlformats.org/officeDocument/2006/relationships/image" Target="../media/image2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98;p2" descr="background rectangle">
            <a:extLst>
              <a:ext uri="{FF2B5EF4-FFF2-40B4-BE49-F238E27FC236}">
                <a16:creationId xmlns:a16="http://schemas.microsoft.com/office/drawing/2014/main" id="{21BE47AF-B0D8-AA1A-8CAB-F36FBDBECB49}"/>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GB"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rPr>
              <a:t>Mi </a:t>
            </a:r>
            <a:endParaRPr kumimoji="0"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480437" y="304800"/>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1">
                    <a:lumMod val="65000"/>
                    <a:lumOff val="3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1">
                  <a:lumMod val="65000"/>
                  <a:lumOff val="3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37157" y="304800"/>
            <a:ext cx="4607216" cy="1325563"/>
          </a:xfrm>
        </p:spPr>
        <p:txBody>
          <a:bodyPr>
            <a:normAutofit fontScale="90000"/>
          </a:bodyPr>
          <a:lstStyle/>
          <a:p>
            <a:pPr algn="ctr"/>
            <a:r>
              <a:rPr lang="en-GB" sz="4400" b="1" dirty="0">
                <a:solidFill>
                  <a:schemeClr val="tx1">
                    <a:lumMod val="65000"/>
                    <a:lumOff val="35000"/>
                  </a:schemeClr>
                </a:solidFill>
                <a:latin typeface="Century Gothic" panose="020B0502020202020204" pitchFamily="34" charset="0"/>
              </a:rPr>
              <a:t>Expressing likes and saying what I and others do</a:t>
            </a:r>
            <a:endParaRPr lang="en-GB" sz="4400" dirty="0">
              <a:solidFill>
                <a:schemeClr val="tx1">
                  <a:lumMod val="65000"/>
                  <a:lumOff val="35000"/>
                </a:schemeClr>
              </a:solidFill>
            </a:endParaRPr>
          </a:p>
        </p:txBody>
      </p:sp>
      <p:sp>
        <p:nvSpPr>
          <p:cNvPr id="12" name="Title 1">
            <a:extLst>
              <a:ext uri="{FF2B5EF4-FFF2-40B4-BE49-F238E27FC236}">
                <a16:creationId xmlns:a16="http://schemas.microsoft.com/office/drawing/2014/main" id="{6E4EE575-7F2F-2323-10BD-2AAF88EF58C2}"/>
              </a:ext>
            </a:extLst>
          </p:cNvPr>
          <p:cNvSpPr txBox="1">
            <a:spLocks/>
          </p:cNvSpPr>
          <p:nvPr/>
        </p:nvSpPr>
        <p:spPr>
          <a:xfrm>
            <a:off x="129217" y="267473"/>
            <a:ext cx="4472165"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b="1" dirty="0">
              <a:solidFill>
                <a:schemeClr val="tx1">
                  <a:lumMod val="65000"/>
                  <a:lumOff val="35000"/>
                </a:schemeClr>
              </a:solidFill>
              <a:latin typeface="Century Gothic" panose="020B0502020202020204" pitchFamily="34" charset="0"/>
            </a:endParaRPr>
          </a:p>
        </p:txBody>
      </p:sp>
      <p:pic>
        <p:nvPicPr>
          <p:cNvPr id="6" name="Picture 5">
            <a:extLst>
              <a:ext uri="{FF2B5EF4-FFF2-40B4-BE49-F238E27FC236}">
                <a16:creationId xmlns:a16="http://schemas.microsoft.com/office/drawing/2014/main" id="{74AB1ED9-D577-54D7-D67A-5F36E87D942F}"/>
              </a:ext>
            </a:extLst>
          </p:cNvPr>
          <p:cNvPicPr>
            <a:picLocks noChangeAspect="1"/>
          </p:cNvPicPr>
          <p:nvPr/>
        </p:nvPicPr>
        <p:blipFill>
          <a:blip r:embed="rId4"/>
          <a:stretch>
            <a:fillRect/>
          </a:stretch>
        </p:blipFill>
        <p:spPr>
          <a:xfrm>
            <a:off x="3838576" y="4891539"/>
            <a:ext cx="1432008" cy="1966461"/>
          </a:xfrm>
          <a:prstGeom prst="rect">
            <a:avLst/>
          </a:prstGeom>
        </p:spPr>
      </p:pic>
      <p:pic>
        <p:nvPicPr>
          <p:cNvPr id="19" name="Picture 4" descr="Paisaje, Los Campos, Nubes, Hierba">
            <a:extLst>
              <a:ext uri="{FF2B5EF4-FFF2-40B4-BE49-F238E27FC236}">
                <a16:creationId xmlns:a16="http://schemas.microsoft.com/office/drawing/2014/main" id="{D1793B97-AEEA-945C-7F3C-9CE2036264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044" y="2550563"/>
            <a:ext cx="3005856" cy="1742457"/>
          </a:xfrm>
          <a:prstGeom prst="roundRect">
            <a:avLst/>
          </a:prstGeom>
          <a:noFill/>
          <a:extLst>
            <a:ext uri="{909E8E84-426E-40DD-AFC4-6F175D3DCCD1}">
              <a14:hiddenFill xmlns:a14="http://schemas.microsoft.com/office/drawing/2010/main">
                <a:solidFill>
                  <a:srgbClr val="FFFFFF"/>
                </a:solidFill>
              </a14:hiddenFill>
            </a:ext>
          </a:extLst>
        </p:spPr>
      </p:pic>
      <p:pic>
        <p:nvPicPr>
          <p:cNvPr id="20" name="Picture 10" descr="Free vector graphics of Sun">
            <a:extLst>
              <a:ext uri="{FF2B5EF4-FFF2-40B4-BE49-F238E27FC236}">
                <a16:creationId xmlns:a16="http://schemas.microsoft.com/office/drawing/2014/main" id="{CF9A9E59-BBE8-EB20-FD6F-DCD9883545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383" y="2213501"/>
            <a:ext cx="1052133" cy="10459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vector graphics of Bike">
            <a:extLst>
              <a:ext uri="{FF2B5EF4-FFF2-40B4-BE49-F238E27FC236}">
                <a16:creationId xmlns:a16="http://schemas.microsoft.com/office/drawing/2014/main" id="{2FE1CE37-6E95-423E-3F2A-F682373026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7496" y="3648074"/>
            <a:ext cx="365213" cy="2316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Free vector graphics of Deck chair">
            <a:extLst>
              <a:ext uri="{FF2B5EF4-FFF2-40B4-BE49-F238E27FC236}">
                <a16:creationId xmlns:a16="http://schemas.microsoft.com/office/drawing/2014/main" id="{38ED0270-7629-C7A1-359C-66FED36C0E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531" y="3470486"/>
            <a:ext cx="838200" cy="91050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Free vector graphics of Author">
            <a:extLst>
              <a:ext uri="{FF2B5EF4-FFF2-40B4-BE49-F238E27FC236}">
                <a16:creationId xmlns:a16="http://schemas.microsoft.com/office/drawing/2014/main" id="{74CF4ACB-FBCC-6635-3BC7-9B53747509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4914" y="4050783"/>
            <a:ext cx="539731" cy="371475"/>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100;p2">
            <a:extLst>
              <a:ext uri="{FF2B5EF4-FFF2-40B4-BE49-F238E27FC236}">
                <a16:creationId xmlns:a16="http://schemas.microsoft.com/office/drawing/2014/main" id="{E8184280-3790-59C8-9084-5989C681C490}"/>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pic>
        <p:nvPicPr>
          <p:cNvPr id="3" name="Picture 2" descr="Gráficos vectoriales gratis de Silueta">
            <a:extLst>
              <a:ext uri="{FF2B5EF4-FFF2-40B4-BE49-F238E27FC236}">
                <a16:creationId xmlns:a16="http://schemas.microsoft.com/office/drawing/2014/main" id="{4C6D9FFE-462E-6DDB-5CA5-876B3D7E5760}"/>
              </a:ext>
            </a:extLst>
          </p:cNvPr>
          <p:cNvPicPr>
            <a:picLocks noChangeAspect="1" noChangeArrowheads="1"/>
          </p:cNvPicPr>
          <p:nvPr/>
        </p:nvPicPr>
        <p:blipFill>
          <a:blip r:embed="rId10">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21144071">
            <a:off x="2609532" y="1963209"/>
            <a:ext cx="1608968" cy="7908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hought Bubble: Cloud 23">
            <a:extLst>
              <a:ext uri="{FF2B5EF4-FFF2-40B4-BE49-F238E27FC236}">
                <a16:creationId xmlns:a16="http://schemas.microsoft.com/office/drawing/2014/main" id="{A61312AA-DB3E-C3C2-69B0-342C702AD6A8}"/>
              </a:ext>
            </a:extLst>
          </p:cNvPr>
          <p:cNvSpPr/>
          <p:nvPr/>
        </p:nvSpPr>
        <p:spPr>
          <a:xfrm>
            <a:off x="6137434" y="3254257"/>
            <a:ext cx="3157695" cy="2262561"/>
          </a:xfrm>
          <a:prstGeom prst="cloudCallout">
            <a:avLst>
              <a:gd name="adj1" fmla="val -30122"/>
              <a:gd name="adj2" fmla="val 67227"/>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hought Bubble: Cloud 22">
            <a:extLst>
              <a:ext uri="{FF2B5EF4-FFF2-40B4-BE49-F238E27FC236}">
                <a16:creationId xmlns:a16="http://schemas.microsoft.com/office/drawing/2014/main" id="{CAB96B9C-FFB0-41FD-4E10-C2355744D94E}"/>
              </a:ext>
            </a:extLst>
          </p:cNvPr>
          <p:cNvSpPr/>
          <p:nvPr/>
        </p:nvSpPr>
        <p:spPr>
          <a:xfrm>
            <a:off x="3248575" y="2175631"/>
            <a:ext cx="3157695" cy="2262561"/>
          </a:xfrm>
          <a:prstGeom prst="cloudCallout">
            <a:avLst>
              <a:gd name="adj1" fmla="val -30122"/>
              <a:gd name="adj2" fmla="val 67227"/>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hought Bubble: Cloud 21">
            <a:extLst>
              <a:ext uri="{FF2B5EF4-FFF2-40B4-BE49-F238E27FC236}">
                <a16:creationId xmlns:a16="http://schemas.microsoft.com/office/drawing/2014/main" id="{E2BA37DE-BB4C-FA09-9C03-65B3C8CE7C47}"/>
              </a:ext>
            </a:extLst>
          </p:cNvPr>
          <p:cNvSpPr/>
          <p:nvPr/>
        </p:nvSpPr>
        <p:spPr>
          <a:xfrm>
            <a:off x="99461" y="1657705"/>
            <a:ext cx="3157695" cy="2262561"/>
          </a:xfrm>
          <a:prstGeom prst="cloudCallout">
            <a:avLst>
              <a:gd name="adj1" fmla="val 18543"/>
              <a:gd name="adj2" fmla="val 67788"/>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99" name="Speech Bubble: Rectangle with Corners Rounded 98">
            <a:hlinkClick r:id="" action="ppaction://noaction">
              <a:snd r:embed="rId3" name="T3_W9F_11.1.wav"/>
            </a:hlinkClick>
            <a:extLst>
              <a:ext uri="{FF2B5EF4-FFF2-40B4-BE49-F238E27FC236}">
                <a16:creationId xmlns:a16="http://schemas.microsoft.com/office/drawing/2014/main" id="{9BB39319-CB13-4D38-A1D0-B2DDD4E91C94}"/>
              </a:ext>
            </a:extLst>
          </p:cNvPr>
          <p:cNvSpPr/>
          <p:nvPr/>
        </p:nvSpPr>
        <p:spPr>
          <a:xfrm>
            <a:off x="3178853" y="102357"/>
            <a:ext cx="7113806" cy="582075"/>
          </a:xfrm>
          <a:prstGeom prst="wedgeRoundRectCallout">
            <a:avLst>
              <a:gd name="adj1" fmla="val -54688"/>
              <a:gd name="adj2" fmla="val 5049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err="1">
                <a:solidFill>
                  <a:prstClr val="white"/>
                </a:solidFill>
                <a:latin typeface="Century Gothic" panose="020B0502020202020204" pitchFamily="34" charset="0"/>
              </a:rPr>
              <a:t>Quique</a:t>
            </a:r>
            <a:r>
              <a:rPr lang="fr-FR" sz="2800" b="1" dirty="0">
                <a:solidFill>
                  <a:prstClr val="white"/>
                </a:solidFill>
                <a:latin typeface="Century Gothic" panose="020B0502020202020204" pitchFamily="34" charset="0"/>
              </a:rPr>
              <a:t> </a:t>
            </a:r>
            <a:r>
              <a:rPr lang="fr-FR" sz="2800" b="1" dirty="0" err="1">
                <a:solidFill>
                  <a:prstClr val="white"/>
                </a:solidFill>
                <a:latin typeface="Century Gothic" panose="020B0502020202020204" pitchFamily="34" charset="0"/>
              </a:rPr>
              <a:t>describe</a:t>
            </a:r>
            <a:r>
              <a:rPr lang="fr-FR" sz="2800" b="1" dirty="0">
                <a:solidFill>
                  <a:prstClr val="white"/>
                </a:solidFill>
                <a:latin typeface="Century Gothic" panose="020B0502020202020204" pitchFamily="34" charset="0"/>
              </a:rPr>
              <a:t> un </a:t>
            </a:r>
            <a:r>
              <a:rPr lang="fr-FR" sz="2800" b="1" dirty="0" err="1">
                <a:solidFill>
                  <a:prstClr val="white"/>
                </a:solidFill>
                <a:latin typeface="Century Gothic" panose="020B0502020202020204" pitchFamily="34" charset="0"/>
              </a:rPr>
              <a:t>día</a:t>
            </a:r>
            <a:r>
              <a:rPr lang="fr-FR" sz="2800" b="1" dirty="0">
                <a:solidFill>
                  <a:prstClr val="white"/>
                </a:solidFill>
                <a:latin typeface="Century Gothic" panose="020B0502020202020204" pitchFamily="34" charset="0"/>
              </a:rPr>
              <a:t> de </a:t>
            </a:r>
            <a:r>
              <a:rPr lang="fr-FR" sz="2800" b="1" dirty="0" err="1">
                <a:solidFill>
                  <a:prstClr val="white"/>
                </a:solidFill>
                <a:latin typeface="Century Gothic" panose="020B0502020202020204" pitchFamily="34" charset="0"/>
              </a:rPr>
              <a:t>verano</a:t>
            </a:r>
            <a:r>
              <a:rPr lang="fr-FR" sz="2800" b="1" dirty="0">
                <a:solidFill>
                  <a:prstClr val="white"/>
                </a:solidFill>
                <a:latin typeface="Century Gothic" panose="020B0502020202020204" pitchFamily="34" charset="0"/>
              </a:rPr>
              <a:t> </a:t>
            </a:r>
            <a:r>
              <a:rPr lang="en-GB" sz="2800" b="1" dirty="0">
                <a:solidFill>
                  <a:prstClr val="white"/>
                </a:solidFill>
                <a:latin typeface="Century Gothic" panose="020B0502020202020204" pitchFamily="34" charset="0"/>
              </a:rPr>
              <a:t>🌞</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lang="en-GB" sz="2800" dirty="0"/>
          </a:p>
        </p:txBody>
      </p:sp>
      <p:sp>
        <p:nvSpPr>
          <p:cNvPr id="41" name="Title 1">
            <a:extLst>
              <a:ext uri="{FF2B5EF4-FFF2-40B4-BE49-F238E27FC236}">
                <a16:creationId xmlns:a16="http://schemas.microsoft.com/office/drawing/2014/main" id="{E466A2F4-B950-4AA3-BBAC-51059040E227}"/>
              </a:ext>
            </a:extLst>
          </p:cNvPr>
          <p:cNvSpPr txBox="1">
            <a:spLocks/>
          </p:cNvSpPr>
          <p:nvPr/>
        </p:nvSpPr>
        <p:spPr>
          <a:xfrm>
            <a:off x="10898797" y="814116"/>
            <a:ext cx="1199060"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42" name="Picture 2" descr="Pen, Write, Pencil, Writing Tool, Work, Message, Blue">
            <a:extLst>
              <a:ext uri="{FF2B5EF4-FFF2-40B4-BE49-F238E27FC236}">
                <a16:creationId xmlns:a16="http://schemas.microsoft.com/office/drawing/2014/main" id="{50F75888-9DD0-45CE-9221-1361D04EB3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4932" y="71969"/>
            <a:ext cx="706790" cy="706790"/>
          </a:xfrm>
          <a:prstGeom prst="rect">
            <a:avLst/>
          </a:prstGeom>
          <a:noFill/>
          <a:extLst>
            <a:ext uri="{909E8E84-426E-40DD-AFC4-6F175D3DCCD1}">
              <a14:hiddenFill xmlns:a14="http://schemas.microsoft.com/office/drawing/2010/main">
                <a:solidFill>
                  <a:srgbClr val="FFFFFF"/>
                </a:solidFill>
              </a14:hiddenFill>
            </a:ext>
          </a:extLst>
        </p:spPr>
      </p:pic>
      <p:pic>
        <p:nvPicPr>
          <p:cNvPr id="29" name="Graphic 28" descr="Teacher">
            <a:extLst>
              <a:ext uri="{FF2B5EF4-FFF2-40B4-BE49-F238E27FC236}">
                <a16:creationId xmlns:a16="http://schemas.microsoft.com/office/drawing/2014/main" id="{CA81A0CF-3FAB-4518-AC45-7D39F27160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79473" y="380895"/>
            <a:ext cx="816961" cy="938928"/>
          </a:xfrm>
          <a:prstGeom prst="rect">
            <a:avLst/>
          </a:prstGeom>
        </p:spPr>
      </p:pic>
      <p:pic>
        <p:nvPicPr>
          <p:cNvPr id="4" name="Picture 3" descr="A picture containing text, doll, toy&#10;&#10;Description automatically generated">
            <a:extLst>
              <a:ext uri="{FF2B5EF4-FFF2-40B4-BE49-F238E27FC236}">
                <a16:creationId xmlns:a16="http://schemas.microsoft.com/office/drawing/2014/main" id="{B7C17F90-BEA1-4818-8074-906915755B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8789" y="4303041"/>
            <a:ext cx="877163" cy="2304045"/>
          </a:xfrm>
          <a:prstGeom prst="rect">
            <a:avLst/>
          </a:prstGeom>
        </p:spPr>
      </p:pic>
      <p:pic>
        <p:nvPicPr>
          <p:cNvPr id="6" name="Picture 5" descr="A picture containing text, toy, doll&#10;&#10;Description automatically generated">
            <a:extLst>
              <a:ext uri="{FF2B5EF4-FFF2-40B4-BE49-F238E27FC236}">
                <a16:creationId xmlns:a16="http://schemas.microsoft.com/office/drawing/2014/main" id="{8D3CB71C-31D4-4264-84B7-5A2621A554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1820" y="4553955"/>
            <a:ext cx="884968" cy="2304045"/>
          </a:xfrm>
          <a:prstGeom prst="rect">
            <a:avLst/>
          </a:prstGeom>
        </p:spPr>
      </p:pic>
      <p:grpSp>
        <p:nvGrpSpPr>
          <p:cNvPr id="69" name="Group 68">
            <a:extLst>
              <a:ext uri="{FF2B5EF4-FFF2-40B4-BE49-F238E27FC236}">
                <a16:creationId xmlns:a16="http://schemas.microsoft.com/office/drawing/2014/main" id="{05634682-F38F-4161-A7F1-0E40C8671D29}"/>
              </a:ext>
            </a:extLst>
          </p:cNvPr>
          <p:cNvGrpSpPr/>
          <p:nvPr/>
        </p:nvGrpSpPr>
        <p:grpSpPr>
          <a:xfrm>
            <a:off x="955174" y="2977711"/>
            <a:ext cx="614645" cy="582076"/>
            <a:chOff x="4563559" y="4227841"/>
            <a:chExt cx="882250" cy="879310"/>
          </a:xfrm>
        </p:grpSpPr>
        <p:pic>
          <p:nvPicPr>
            <p:cNvPr id="32" name="Picture 31" descr="Shape&#10;&#10;Description automatically generated with low confidence">
              <a:extLst>
                <a:ext uri="{FF2B5EF4-FFF2-40B4-BE49-F238E27FC236}">
                  <a16:creationId xmlns:a16="http://schemas.microsoft.com/office/drawing/2014/main" id="{B558B768-85B4-4FF4-8C2E-98FE51CCD6FD}"/>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63559" y="4227841"/>
              <a:ext cx="494135" cy="835526"/>
            </a:xfrm>
            <a:prstGeom prst="rect">
              <a:avLst/>
            </a:prstGeom>
          </p:spPr>
        </p:pic>
        <p:pic>
          <p:nvPicPr>
            <p:cNvPr id="54" name="Picture 53" descr="Shape&#10;&#10;Description automatically generated with low confidence">
              <a:extLst>
                <a:ext uri="{FF2B5EF4-FFF2-40B4-BE49-F238E27FC236}">
                  <a16:creationId xmlns:a16="http://schemas.microsoft.com/office/drawing/2014/main" id="{34154C49-5D6B-4CAA-9105-400CD281B4C0}"/>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951674" y="4271625"/>
              <a:ext cx="494135" cy="835526"/>
            </a:xfrm>
            <a:prstGeom prst="rect">
              <a:avLst/>
            </a:prstGeom>
          </p:spPr>
        </p:pic>
      </p:grpSp>
      <p:pic>
        <p:nvPicPr>
          <p:cNvPr id="66" name="Picture 65" descr="A picture containing text&#10;&#10;Description automatically generated">
            <a:extLst>
              <a:ext uri="{FF2B5EF4-FFF2-40B4-BE49-F238E27FC236}">
                <a16:creationId xmlns:a16="http://schemas.microsoft.com/office/drawing/2014/main" id="{24F901EB-36BB-49E0-BF7A-9D993C15BC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7587" y="2363026"/>
            <a:ext cx="800220" cy="400110"/>
          </a:xfrm>
          <a:prstGeom prst="rect">
            <a:avLst/>
          </a:prstGeom>
        </p:spPr>
      </p:pic>
      <p:sp>
        <p:nvSpPr>
          <p:cNvPr id="5" name="TextBox 4">
            <a:extLst>
              <a:ext uri="{FF2B5EF4-FFF2-40B4-BE49-F238E27FC236}">
                <a16:creationId xmlns:a16="http://schemas.microsoft.com/office/drawing/2014/main" id="{66A047E7-22D6-78FC-CE74-49F558DAA9DD}"/>
              </a:ext>
            </a:extLst>
          </p:cNvPr>
          <p:cNvSpPr txBox="1"/>
          <p:nvPr/>
        </p:nvSpPr>
        <p:spPr>
          <a:xfrm>
            <a:off x="2737281" y="4207360"/>
            <a:ext cx="813043" cy="584775"/>
          </a:xfrm>
          <a:prstGeom prst="rect">
            <a:avLst/>
          </a:prstGeom>
          <a:noFill/>
        </p:spPr>
        <p:txBody>
          <a:bodyPr wrap="none" rtlCol="0">
            <a:spAutoFit/>
          </a:bodyPr>
          <a:lstStyle/>
          <a:p>
            <a:r>
              <a:rPr lang="en-GB" sz="3200" b="1" dirty="0">
                <a:solidFill>
                  <a:srgbClr val="002060"/>
                </a:solidFill>
              </a:rPr>
              <a:t>[</a:t>
            </a:r>
            <a:r>
              <a:rPr lang="en-GB" sz="3200" b="1" dirty="0" err="1">
                <a:solidFill>
                  <a:srgbClr val="002060"/>
                </a:solidFill>
              </a:rPr>
              <a:t>tú</a:t>
            </a:r>
            <a:r>
              <a:rPr lang="en-GB" sz="3200" b="1" dirty="0">
                <a:solidFill>
                  <a:srgbClr val="002060"/>
                </a:solidFill>
              </a:rPr>
              <a:t>]</a:t>
            </a:r>
          </a:p>
        </p:txBody>
      </p:sp>
      <p:sp>
        <p:nvSpPr>
          <p:cNvPr id="61" name="TextBox 60">
            <a:extLst>
              <a:ext uri="{FF2B5EF4-FFF2-40B4-BE49-F238E27FC236}">
                <a16:creationId xmlns:a16="http://schemas.microsoft.com/office/drawing/2014/main" id="{7AAC18B0-D3D5-DBCB-5F1C-D2DB80D7588E}"/>
              </a:ext>
            </a:extLst>
          </p:cNvPr>
          <p:cNvSpPr txBox="1"/>
          <p:nvPr/>
        </p:nvSpPr>
        <p:spPr>
          <a:xfrm>
            <a:off x="470227" y="4324002"/>
            <a:ext cx="861518" cy="584775"/>
          </a:xfrm>
          <a:prstGeom prst="rect">
            <a:avLst/>
          </a:prstGeom>
          <a:noFill/>
        </p:spPr>
        <p:txBody>
          <a:bodyPr wrap="none" rtlCol="0">
            <a:spAutoFit/>
          </a:bodyPr>
          <a:lstStyle/>
          <a:p>
            <a:r>
              <a:rPr lang="en-GB" sz="3200" b="1" dirty="0">
                <a:solidFill>
                  <a:srgbClr val="002060"/>
                </a:solidFill>
              </a:rPr>
              <a:t>[</a:t>
            </a:r>
            <a:r>
              <a:rPr lang="en-GB" sz="3200" b="1" dirty="0" err="1">
                <a:solidFill>
                  <a:srgbClr val="002060"/>
                </a:solidFill>
              </a:rPr>
              <a:t>yo</a:t>
            </a:r>
            <a:r>
              <a:rPr lang="en-GB" sz="3200" b="1" dirty="0">
                <a:solidFill>
                  <a:srgbClr val="002060"/>
                </a:solidFill>
              </a:rPr>
              <a:t>]</a:t>
            </a:r>
          </a:p>
        </p:txBody>
      </p:sp>
      <p:sp>
        <p:nvSpPr>
          <p:cNvPr id="65" name="TextBox 64">
            <a:extLst>
              <a:ext uri="{FF2B5EF4-FFF2-40B4-BE49-F238E27FC236}">
                <a16:creationId xmlns:a16="http://schemas.microsoft.com/office/drawing/2014/main" id="{57F28FDC-57E0-9646-E23A-51203602A782}"/>
              </a:ext>
            </a:extLst>
          </p:cNvPr>
          <p:cNvSpPr txBox="1"/>
          <p:nvPr/>
        </p:nvSpPr>
        <p:spPr>
          <a:xfrm>
            <a:off x="5073601" y="4730319"/>
            <a:ext cx="1061509" cy="584775"/>
          </a:xfrm>
          <a:prstGeom prst="rect">
            <a:avLst/>
          </a:prstGeom>
          <a:noFill/>
        </p:spPr>
        <p:txBody>
          <a:bodyPr wrap="none" rtlCol="0">
            <a:spAutoFit/>
          </a:bodyPr>
          <a:lstStyle/>
          <a:p>
            <a:r>
              <a:rPr lang="en-GB" sz="3200" b="1" dirty="0">
                <a:solidFill>
                  <a:srgbClr val="002060"/>
                </a:solidFill>
              </a:rPr>
              <a:t>[</a:t>
            </a:r>
            <a:r>
              <a:rPr lang="en-GB" sz="3200" b="1" dirty="0" err="1">
                <a:solidFill>
                  <a:srgbClr val="002060"/>
                </a:solidFill>
              </a:rPr>
              <a:t>ella</a:t>
            </a:r>
            <a:r>
              <a:rPr lang="en-GB" sz="3200" b="1" dirty="0">
                <a:solidFill>
                  <a:srgbClr val="002060"/>
                </a:solidFill>
              </a:rPr>
              <a:t>]</a:t>
            </a:r>
          </a:p>
        </p:txBody>
      </p:sp>
      <p:pic>
        <p:nvPicPr>
          <p:cNvPr id="70" name="Picture 14" descr="Gráficos vectoriales gratis de Guitarra acustica">
            <a:extLst>
              <a:ext uri="{FF2B5EF4-FFF2-40B4-BE49-F238E27FC236}">
                <a16:creationId xmlns:a16="http://schemas.microsoft.com/office/drawing/2014/main" id="{17DB79A7-CD77-7552-8164-8CA8FB6D2FA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584382">
            <a:off x="2550363" y="2064818"/>
            <a:ext cx="313999" cy="578669"/>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DEB16545-4EAF-C33F-A888-F310EF41CDE8}"/>
              </a:ext>
            </a:extLst>
          </p:cNvPr>
          <p:cNvSpPr txBox="1"/>
          <p:nvPr/>
        </p:nvSpPr>
        <p:spPr>
          <a:xfrm>
            <a:off x="1523598" y="3050329"/>
            <a:ext cx="1607100" cy="646331"/>
          </a:xfrm>
          <a:prstGeom prst="rect">
            <a:avLst/>
          </a:prstGeom>
          <a:noFill/>
        </p:spPr>
        <p:txBody>
          <a:bodyPr wrap="square" rtlCol="0">
            <a:spAutoFit/>
          </a:bodyPr>
          <a:lstStyle/>
          <a:p>
            <a:r>
              <a:rPr lang="en-GB" dirty="0">
                <a:solidFill>
                  <a:srgbClr val="002060"/>
                </a:solidFill>
                <a:latin typeface="Segoe Print" panose="02000600000000000000" pitchFamily="2" charset="0"/>
              </a:rPr>
              <a:t>(go for a walk)</a:t>
            </a:r>
          </a:p>
        </p:txBody>
      </p:sp>
      <p:sp>
        <p:nvSpPr>
          <p:cNvPr id="78" name="TextBox 77">
            <a:extLst>
              <a:ext uri="{FF2B5EF4-FFF2-40B4-BE49-F238E27FC236}">
                <a16:creationId xmlns:a16="http://schemas.microsoft.com/office/drawing/2014/main" id="{56FC5732-F7E4-33A1-A5A8-5F70ABEB3C56}"/>
              </a:ext>
            </a:extLst>
          </p:cNvPr>
          <p:cNvSpPr txBox="1"/>
          <p:nvPr/>
        </p:nvSpPr>
        <p:spPr>
          <a:xfrm>
            <a:off x="6675391" y="4679778"/>
            <a:ext cx="1315860" cy="400110"/>
          </a:xfrm>
          <a:prstGeom prst="rect">
            <a:avLst/>
          </a:prstGeom>
          <a:noFill/>
        </p:spPr>
        <p:txBody>
          <a:bodyPr wrap="square" rtlCol="0">
            <a:spAutoFit/>
          </a:bodyPr>
          <a:lstStyle/>
          <a:p>
            <a:r>
              <a:rPr lang="en-GB" sz="2000" dirty="0">
                <a:solidFill>
                  <a:srgbClr val="002060"/>
                </a:solidFill>
                <a:latin typeface="Segoe Print" panose="02000600000000000000" pitchFamily="2" charset="0"/>
              </a:rPr>
              <a:t>(do)</a:t>
            </a:r>
          </a:p>
        </p:txBody>
      </p:sp>
      <p:sp>
        <p:nvSpPr>
          <p:cNvPr id="79" name="TextBox 78">
            <a:extLst>
              <a:ext uri="{FF2B5EF4-FFF2-40B4-BE49-F238E27FC236}">
                <a16:creationId xmlns:a16="http://schemas.microsoft.com/office/drawing/2014/main" id="{43128576-6951-DDFB-F8E2-9553122029E4}"/>
              </a:ext>
            </a:extLst>
          </p:cNvPr>
          <p:cNvSpPr txBox="1"/>
          <p:nvPr/>
        </p:nvSpPr>
        <p:spPr>
          <a:xfrm>
            <a:off x="1506103" y="2354920"/>
            <a:ext cx="1786676" cy="646331"/>
          </a:xfrm>
          <a:prstGeom prst="rect">
            <a:avLst/>
          </a:prstGeom>
          <a:noFill/>
        </p:spPr>
        <p:txBody>
          <a:bodyPr wrap="square" rtlCol="0">
            <a:spAutoFit/>
          </a:bodyPr>
          <a:lstStyle/>
          <a:p>
            <a:r>
              <a:rPr lang="en-GB" dirty="0">
                <a:solidFill>
                  <a:srgbClr val="002060"/>
                </a:solidFill>
                <a:latin typeface="Segoe Print" panose="02000600000000000000" pitchFamily="2" charset="0"/>
              </a:rPr>
              <a:t>(play an instrument)</a:t>
            </a:r>
          </a:p>
        </p:txBody>
      </p:sp>
      <p:pic>
        <p:nvPicPr>
          <p:cNvPr id="3074" name="Picture 2" descr="Gráficos vectoriales gratis de Fruta">
            <a:extLst>
              <a:ext uri="{FF2B5EF4-FFF2-40B4-BE49-F238E27FC236}">
                <a16:creationId xmlns:a16="http://schemas.microsoft.com/office/drawing/2014/main" id="{4D1A5CE1-6811-D1B5-E39D-E7E32CE8730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58496" y="2383950"/>
            <a:ext cx="618496" cy="436284"/>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39E2A931-1D46-C854-AE5A-263D392F3E94}"/>
              </a:ext>
            </a:extLst>
          </p:cNvPr>
          <p:cNvSpPr txBox="1"/>
          <p:nvPr/>
        </p:nvSpPr>
        <p:spPr>
          <a:xfrm>
            <a:off x="297819" y="2706724"/>
            <a:ext cx="726481" cy="369332"/>
          </a:xfrm>
          <a:prstGeom prst="rect">
            <a:avLst/>
          </a:prstGeom>
          <a:noFill/>
        </p:spPr>
        <p:txBody>
          <a:bodyPr wrap="none" rtlCol="0">
            <a:spAutoFit/>
          </a:bodyPr>
          <a:lstStyle/>
          <a:p>
            <a:r>
              <a:rPr lang="en-GB" dirty="0">
                <a:solidFill>
                  <a:srgbClr val="002060"/>
                </a:solidFill>
                <a:latin typeface="Segoe Print" panose="02000600000000000000" pitchFamily="2" charset="0"/>
              </a:rPr>
              <a:t>(eat)</a:t>
            </a:r>
          </a:p>
        </p:txBody>
      </p:sp>
      <p:sp>
        <p:nvSpPr>
          <p:cNvPr id="81" name="TextBox 80">
            <a:extLst>
              <a:ext uri="{FF2B5EF4-FFF2-40B4-BE49-F238E27FC236}">
                <a16:creationId xmlns:a16="http://schemas.microsoft.com/office/drawing/2014/main" id="{C3530492-B1E6-5BBE-9CF7-3C5D05DDDBDA}"/>
              </a:ext>
            </a:extLst>
          </p:cNvPr>
          <p:cNvSpPr txBox="1"/>
          <p:nvPr/>
        </p:nvSpPr>
        <p:spPr>
          <a:xfrm>
            <a:off x="5175692" y="2806776"/>
            <a:ext cx="726481" cy="369332"/>
          </a:xfrm>
          <a:prstGeom prst="rect">
            <a:avLst/>
          </a:prstGeom>
          <a:noFill/>
        </p:spPr>
        <p:txBody>
          <a:bodyPr wrap="none" rtlCol="0">
            <a:spAutoFit/>
          </a:bodyPr>
          <a:lstStyle/>
          <a:p>
            <a:r>
              <a:rPr lang="en-GB" dirty="0">
                <a:solidFill>
                  <a:srgbClr val="002060"/>
                </a:solidFill>
                <a:latin typeface="Segoe Print" panose="02000600000000000000" pitchFamily="2" charset="0"/>
              </a:rPr>
              <a:t>(eat)</a:t>
            </a:r>
          </a:p>
        </p:txBody>
      </p:sp>
      <p:sp>
        <p:nvSpPr>
          <p:cNvPr id="86" name="TextBox 85">
            <a:extLst>
              <a:ext uri="{FF2B5EF4-FFF2-40B4-BE49-F238E27FC236}">
                <a16:creationId xmlns:a16="http://schemas.microsoft.com/office/drawing/2014/main" id="{A092FE1B-4EA1-DB21-34EB-7296D2182944}"/>
              </a:ext>
            </a:extLst>
          </p:cNvPr>
          <p:cNvSpPr txBox="1"/>
          <p:nvPr/>
        </p:nvSpPr>
        <p:spPr>
          <a:xfrm>
            <a:off x="7253489" y="3543062"/>
            <a:ext cx="1037463"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(learn)</a:t>
            </a:r>
          </a:p>
        </p:txBody>
      </p:sp>
      <p:sp>
        <p:nvSpPr>
          <p:cNvPr id="92" name="TextBox 91">
            <a:extLst>
              <a:ext uri="{FF2B5EF4-FFF2-40B4-BE49-F238E27FC236}">
                <a16:creationId xmlns:a16="http://schemas.microsoft.com/office/drawing/2014/main" id="{ED878C92-677C-CC00-4AFF-2FB411EC75E1}"/>
              </a:ext>
            </a:extLst>
          </p:cNvPr>
          <p:cNvSpPr txBox="1"/>
          <p:nvPr/>
        </p:nvSpPr>
        <p:spPr>
          <a:xfrm>
            <a:off x="1541464" y="1856916"/>
            <a:ext cx="963725"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(read)</a:t>
            </a:r>
          </a:p>
        </p:txBody>
      </p:sp>
      <p:sp>
        <p:nvSpPr>
          <p:cNvPr id="93" name="TextBox 92">
            <a:extLst>
              <a:ext uri="{FF2B5EF4-FFF2-40B4-BE49-F238E27FC236}">
                <a16:creationId xmlns:a16="http://schemas.microsoft.com/office/drawing/2014/main" id="{E0A1B574-3FA0-844C-11E4-E11B9FF79261}"/>
              </a:ext>
            </a:extLst>
          </p:cNvPr>
          <p:cNvSpPr txBox="1"/>
          <p:nvPr/>
        </p:nvSpPr>
        <p:spPr>
          <a:xfrm>
            <a:off x="383856" y="1962916"/>
            <a:ext cx="1249060" cy="369332"/>
          </a:xfrm>
          <a:prstGeom prst="rect">
            <a:avLst/>
          </a:prstGeom>
          <a:noFill/>
        </p:spPr>
        <p:txBody>
          <a:bodyPr wrap="none" rtlCol="0">
            <a:spAutoFit/>
          </a:bodyPr>
          <a:lstStyle/>
          <a:p>
            <a:r>
              <a:rPr lang="en-GB" dirty="0">
                <a:solidFill>
                  <a:srgbClr val="002060"/>
                </a:solidFill>
                <a:latin typeface="Segoe Print" panose="02000600000000000000" pitchFamily="2" charset="0"/>
              </a:rPr>
              <a:t>(look for)</a:t>
            </a:r>
          </a:p>
        </p:txBody>
      </p:sp>
      <p:sp>
        <p:nvSpPr>
          <p:cNvPr id="94" name="Rectangle: Rounded Corners 93">
            <a:extLst>
              <a:ext uri="{FF2B5EF4-FFF2-40B4-BE49-F238E27FC236}">
                <a16:creationId xmlns:a16="http://schemas.microsoft.com/office/drawing/2014/main" id="{65DEC0E9-CBC5-DDE1-6199-67A0F5717030}"/>
              </a:ext>
            </a:extLst>
          </p:cNvPr>
          <p:cNvSpPr/>
          <p:nvPr/>
        </p:nvSpPr>
        <p:spPr>
          <a:xfrm>
            <a:off x="9551695" y="1355827"/>
            <a:ext cx="2506883" cy="5430204"/>
          </a:xfrm>
          <a:prstGeom prst="roundRect">
            <a:avLst/>
          </a:prstGeom>
          <a:solidFill>
            <a:srgbClr val="C9F1FF"/>
          </a:solidFill>
          <a:ln>
            <a:solidFill>
              <a:srgbClr val="C9F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Century Gothic" panose="020B0502020202020204" pitchFamily="34" charset="0"/>
            </a:endParaRPr>
          </a:p>
          <a:p>
            <a:pPr algn="ctr"/>
            <a:r>
              <a:rPr lang="en-GB" dirty="0" err="1">
                <a:solidFill>
                  <a:srgbClr val="002060"/>
                </a:solidFill>
                <a:latin typeface="Century Gothic" panose="020B0502020202020204" pitchFamily="34" charset="0"/>
              </a:rPr>
              <a:t>música</a:t>
            </a:r>
            <a:endParaRPr lang="en-GB" dirty="0">
              <a:solidFill>
                <a:srgbClr val="002060"/>
              </a:solidFill>
              <a:latin typeface="Century Gothic" panose="020B0502020202020204" pitchFamily="34" charset="0"/>
            </a:endParaRPr>
          </a:p>
          <a:p>
            <a:pPr algn="ctr"/>
            <a:r>
              <a:rPr lang="en-GB" dirty="0">
                <a:solidFill>
                  <a:srgbClr val="002060"/>
                </a:solidFill>
                <a:latin typeface="Century Gothic" panose="020B0502020202020204" pitchFamily="34" charset="0"/>
              </a:rPr>
              <a:t>vocabulario</a:t>
            </a:r>
          </a:p>
          <a:p>
            <a:pPr algn="ctr"/>
            <a:r>
              <a:rPr lang="en-GB" dirty="0">
                <a:solidFill>
                  <a:srgbClr val="002060"/>
                </a:solidFill>
                <a:latin typeface="Century Gothic" panose="020B0502020202020204" pitchFamily="34" charset="0"/>
              </a:rPr>
              <a:t>información</a:t>
            </a:r>
          </a:p>
          <a:p>
            <a:pPr algn="ctr"/>
            <a:r>
              <a:rPr lang="en-GB" dirty="0" err="1">
                <a:solidFill>
                  <a:srgbClr val="002060"/>
                </a:solidFill>
                <a:latin typeface="Century Gothic" panose="020B0502020202020204" pitchFamily="34" charset="0"/>
              </a:rPr>
              <a:t>una</a:t>
            </a:r>
            <a:r>
              <a:rPr lang="en-GB" dirty="0">
                <a:solidFill>
                  <a:srgbClr val="002060"/>
                </a:solidFill>
                <a:latin typeface="Century Gothic" panose="020B0502020202020204" pitchFamily="34" charset="0"/>
              </a:rPr>
              <a:t> fiesta</a:t>
            </a:r>
          </a:p>
          <a:p>
            <a:pPr algn="ctr"/>
            <a:r>
              <a:rPr lang="en-GB" dirty="0" err="1">
                <a:solidFill>
                  <a:srgbClr val="002060"/>
                </a:solidFill>
                <a:latin typeface="Century Gothic" panose="020B0502020202020204" pitchFamily="34" charset="0"/>
              </a:rPr>
              <a:t>una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revista</a:t>
            </a:r>
            <a:endParaRPr lang="en-GB" dirty="0">
              <a:solidFill>
                <a:srgbClr val="002060"/>
              </a:solidFill>
              <a:latin typeface="Century Gothic" panose="020B0502020202020204" pitchFamily="34" charset="0"/>
            </a:endParaRPr>
          </a:p>
          <a:p>
            <a:pPr algn="ctr"/>
            <a:r>
              <a:rPr lang="en-GB" dirty="0">
                <a:solidFill>
                  <a:srgbClr val="002060"/>
                </a:solidFill>
                <a:latin typeface="Century Gothic" panose="020B0502020202020204" pitchFamily="34" charset="0"/>
              </a:rPr>
              <a:t>un </a:t>
            </a:r>
            <a:r>
              <a:rPr lang="en-GB" dirty="0" err="1">
                <a:solidFill>
                  <a:srgbClr val="002060"/>
                </a:solidFill>
                <a:latin typeface="Century Gothic" panose="020B0502020202020204" pitchFamily="34" charset="0"/>
              </a:rPr>
              <a:t>libro</a:t>
            </a:r>
            <a:endParaRPr lang="en-GB" dirty="0">
              <a:solidFill>
                <a:srgbClr val="002060"/>
              </a:solidFill>
              <a:latin typeface="Century Gothic" panose="020B0502020202020204" pitchFamily="34" charset="0"/>
            </a:endParaRPr>
          </a:p>
          <a:p>
            <a:pPr algn="ctr"/>
            <a:r>
              <a:rPr lang="en-GB" dirty="0">
                <a:solidFill>
                  <a:srgbClr val="002060"/>
                </a:solidFill>
                <a:latin typeface="Century Gothic" panose="020B0502020202020204" pitchFamily="34" charset="0"/>
              </a:rPr>
              <a:t>un </a:t>
            </a:r>
            <a:r>
              <a:rPr lang="en-GB" dirty="0" err="1">
                <a:solidFill>
                  <a:srgbClr val="002060"/>
                </a:solidFill>
                <a:latin typeface="Century Gothic" panose="020B0502020202020204" pitchFamily="34" charset="0"/>
              </a:rPr>
              <a:t>dibujo</a:t>
            </a:r>
            <a:endParaRPr lang="en-GB" dirty="0">
              <a:solidFill>
                <a:srgbClr val="002060"/>
              </a:solidFill>
              <a:latin typeface="Century Gothic" panose="020B0502020202020204" pitchFamily="34" charset="0"/>
            </a:endParaRPr>
          </a:p>
          <a:p>
            <a:pPr algn="ctr"/>
            <a:r>
              <a:rPr lang="en-GB" dirty="0">
                <a:solidFill>
                  <a:srgbClr val="002060"/>
                </a:solidFill>
                <a:latin typeface="Century Gothic" panose="020B0502020202020204" pitchFamily="34" charset="0"/>
              </a:rPr>
              <a:t>un bocadillo</a:t>
            </a:r>
          </a:p>
          <a:p>
            <a:pPr algn="ctr"/>
            <a:r>
              <a:rPr lang="en-GB" dirty="0" err="1">
                <a:solidFill>
                  <a:srgbClr val="002060"/>
                </a:solidFill>
                <a:latin typeface="Century Gothic" panose="020B0502020202020204" pitchFamily="34" charset="0"/>
              </a:rPr>
              <a:t>una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naranja</a:t>
            </a:r>
            <a:endParaRPr lang="en-GB" dirty="0">
              <a:solidFill>
                <a:srgbClr val="002060"/>
              </a:solidFill>
              <a:latin typeface="Century Gothic" panose="020B0502020202020204" pitchFamily="34" charset="0"/>
            </a:endParaRPr>
          </a:p>
          <a:p>
            <a:pPr algn="ctr"/>
            <a:r>
              <a:rPr lang="en-GB" dirty="0" err="1">
                <a:solidFill>
                  <a:srgbClr val="002060"/>
                </a:solidFill>
                <a:latin typeface="Century Gothic" panose="020B0502020202020204" pitchFamily="34" charset="0"/>
              </a:rPr>
              <a:t>unas</a:t>
            </a:r>
            <a:r>
              <a:rPr lang="en-GB" dirty="0">
                <a:solidFill>
                  <a:srgbClr val="002060"/>
                </a:solidFill>
                <a:latin typeface="Century Gothic" panose="020B0502020202020204" pitchFamily="34" charset="0"/>
              </a:rPr>
              <a:t> palabras</a:t>
            </a:r>
          </a:p>
          <a:p>
            <a:pPr algn="ctr"/>
            <a:r>
              <a:rPr lang="en-GB" dirty="0">
                <a:solidFill>
                  <a:srgbClr val="002060"/>
                </a:solidFill>
                <a:latin typeface="Century Gothic" panose="020B0502020202020204" pitchFamily="34" charset="0"/>
              </a:rPr>
              <a:t>un </a:t>
            </a:r>
            <a:r>
              <a:rPr lang="en-GB" dirty="0" err="1">
                <a:solidFill>
                  <a:srgbClr val="002060"/>
                </a:solidFill>
                <a:latin typeface="Century Gothic" panose="020B0502020202020204" pitchFamily="34" charset="0"/>
              </a:rPr>
              <a:t>instrumento</a:t>
            </a:r>
            <a:endParaRPr lang="en-GB" dirty="0">
              <a:solidFill>
                <a:srgbClr val="002060"/>
              </a:solidFill>
              <a:latin typeface="Century Gothic" panose="020B0502020202020204" pitchFamily="34" charset="0"/>
            </a:endParaRPr>
          </a:p>
          <a:p>
            <a:pPr algn="ctr"/>
            <a:r>
              <a:rPr lang="en-GB" dirty="0">
                <a:solidFill>
                  <a:srgbClr val="002060"/>
                </a:solidFill>
                <a:latin typeface="Century Gothic" panose="020B0502020202020204" pitchFamily="34" charset="0"/>
              </a:rPr>
              <a:t>en español</a:t>
            </a:r>
          </a:p>
          <a:p>
            <a:pPr algn="ctr"/>
            <a:r>
              <a:rPr lang="en-GB" dirty="0">
                <a:solidFill>
                  <a:srgbClr val="002060"/>
                </a:solidFill>
                <a:latin typeface="Century Gothic" panose="020B0502020202020204" pitchFamily="34" charset="0"/>
              </a:rPr>
              <a:t>en inglés</a:t>
            </a:r>
          </a:p>
          <a:p>
            <a:pPr algn="ctr"/>
            <a:r>
              <a:rPr lang="en-GB" dirty="0">
                <a:solidFill>
                  <a:srgbClr val="002060"/>
                </a:solidFill>
                <a:latin typeface="Century Gothic" panose="020B0502020202020204" pitchFamily="34" charset="0"/>
              </a:rPr>
              <a:t>la </a:t>
            </a:r>
            <a:r>
              <a:rPr lang="en-GB" dirty="0" err="1">
                <a:solidFill>
                  <a:srgbClr val="002060"/>
                </a:solidFill>
                <a:latin typeface="Century Gothic" panose="020B0502020202020204" pitchFamily="34" charset="0"/>
              </a:rPr>
              <a:t>cama</a:t>
            </a:r>
            <a:endParaRPr lang="en-GB" dirty="0">
              <a:solidFill>
                <a:srgbClr val="002060"/>
              </a:solidFill>
              <a:latin typeface="Century Gothic" panose="020B0502020202020204" pitchFamily="34" charset="0"/>
            </a:endParaRPr>
          </a:p>
          <a:p>
            <a:pPr algn="ctr"/>
            <a:r>
              <a:rPr lang="en-GB" dirty="0">
                <a:solidFill>
                  <a:srgbClr val="002060"/>
                </a:solidFill>
                <a:latin typeface="Century Gothic" panose="020B0502020202020204" pitchFamily="34" charset="0"/>
              </a:rPr>
              <a:t>la </a:t>
            </a:r>
            <a:r>
              <a:rPr lang="en-GB" dirty="0" err="1">
                <a:solidFill>
                  <a:srgbClr val="002060"/>
                </a:solidFill>
                <a:latin typeface="Century Gothic" panose="020B0502020202020204" pitchFamily="34" charset="0"/>
              </a:rPr>
              <a:t>habitación</a:t>
            </a:r>
            <a:endParaRPr lang="en-GB" dirty="0">
              <a:solidFill>
                <a:srgbClr val="002060"/>
              </a:solidFill>
              <a:latin typeface="Century Gothic" panose="020B0502020202020204" pitchFamily="34" charset="0"/>
            </a:endParaRPr>
          </a:p>
          <a:p>
            <a:pPr algn="ctr"/>
            <a:r>
              <a:rPr lang="en-GB" dirty="0">
                <a:solidFill>
                  <a:srgbClr val="002060"/>
                </a:solidFill>
                <a:latin typeface="Century Gothic" panose="020B0502020202020204" pitchFamily="34" charset="0"/>
              </a:rPr>
              <a:t>la </a:t>
            </a:r>
            <a:r>
              <a:rPr lang="en-GB" dirty="0" err="1">
                <a:solidFill>
                  <a:srgbClr val="002060"/>
                </a:solidFill>
                <a:latin typeface="Century Gothic" panose="020B0502020202020204" pitchFamily="34" charset="0"/>
              </a:rPr>
              <a:t>cocina</a:t>
            </a:r>
            <a:endParaRPr lang="en-GB" dirty="0">
              <a:solidFill>
                <a:srgbClr val="002060"/>
              </a:solidFill>
              <a:latin typeface="Century Gothic" panose="020B0502020202020204" pitchFamily="34" charset="0"/>
            </a:endParaRPr>
          </a:p>
          <a:p>
            <a:pPr algn="ctr"/>
            <a:r>
              <a:rPr lang="en-GB" dirty="0">
                <a:solidFill>
                  <a:srgbClr val="002060"/>
                </a:solidFill>
                <a:latin typeface="Century Gothic" panose="020B0502020202020204" pitchFamily="34" charset="0"/>
              </a:rPr>
              <a:t>casa</a:t>
            </a:r>
          </a:p>
          <a:p>
            <a:pPr algn="ctr"/>
            <a:r>
              <a:rPr lang="en-GB" dirty="0" err="1">
                <a:solidFill>
                  <a:srgbClr val="002060"/>
                </a:solidFill>
                <a:latin typeface="Century Gothic" panose="020B0502020202020204" pitchFamily="34" charset="0"/>
              </a:rPr>
              <a:t>el</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parque</a:t>
            </a:r>
            <a:endParaRPr lang="en-GB" dirty="0">
              <a:solidFill>
                <a:srgbClr val="002060"/>
              </a:solidFill>
              <a:latin typeface="Century Gothic" panose="020B0502020202020204" pitchFamily="34" charset="0"/>
            </a:endParaRPr>
          </a:p>
          <a:p>
            <a:pPr algn="ctr"/>
            <a:r>
              <a:rPr lang="en-GB" dirty="0">
                <a:solidFill>
                  <a:srgbClr val="002060"/>
                </a:solidFill>
                <a:latin typeface="Century Gothic" panose="020B0502020202020204" pitchFamily="34" charset="0"/>
              </a:rPr>
              <a:t>la mañana</a:t>
            </a:r>
          </a:p>
          <a:p>
            <a:pPr algn="ctr"/>
            <a:r>
              <a:rPr lang="en-GB" dirty="0">
                <a:solidFill>
                  <a:srgbClr val="002060"/>
                </a:solidFill>
                <a:latin typeface="Century Gothic" panose="020B0502020202020204" pitchFamily="34" charset="0"/>
              </a:rPr>
              <a:t>la </a:t>
            </a:r>
            <a:r>
              <a:rPr lang="en-GB" dirty="0" err="1">
                <a:solidFill>
                  <a:srgbClr val="002060"/>
                </a:solidFill>
                <a:latin typeface="Century Gothic" panose="020B0502020202020204" pitchFamily="34" charset="0"/>
              </a:rPr>
              <a:t>tarde</a:t>
            </a: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p:txBody>
      </p:sp>
      <p:sp>
        <p:nvSpPr>
          <p:cNvPr id="95" name="Rectangle: Rounded Corners 94">
            <a:extLst>
              <a:ext uri="{FF2B5EF4-FFF2-40B4-BE49-F238E27FC236}">
                <a16:creationId xmlns:a16="http://schemas.microsoft.com/office/drawing/2014/main" id="{288AD2C6-D1BB-D6AA-62B1-4158481AA0AD}"/>
              </a:ext>
            </a:extLst>
          </p:cNvPr>
          <p:cNvSpPr/>
          <p:nvPr/>
        </p:nvSpPr>
        <p:spPr>
          <a:xfrm>
            <a:off x="8948306" y="1587519"/>
            <a:ext cx="965063" cy="885929"/>
          </a:xfrm>
          <a:prstGeom prst="roundRect">
            <a:avLst/>
          </a:prstGeom>
          <a:solidFill>
            <a:srgbClr val="FFCDE6"/>
          </a:solidFill>
          <a:ln>
            <a:solidFill>
              <a:srgbClr val="FFCD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con </a:t>
            </a:r>
          </a:p>
          <a:p>
            <a:pPr algn="ctr"/>
            <a:r>
              <a:rPr lang="en-GB" b="1" dirty="0" err="1">
                <a:solidFill>
                  <a:srgbClr val="002060"/>
                </a:solidFill>
                <a:latin typeface="Century Gothic" panose="020B0502020202020204" pitchFamily="34" charset="0"/>
              </a:rPr>
              <a:t>por</a:t>
            </a:r>
            <a:r>
              <a:rPr lang="en-GB" b="1" dirty="0">
                <a:solidFill>
                  <a:srgbClr val="002060"/>
                </a:solidFill>
                <a:latin typeface="Century Gothic" panose="020B0502020202020204" pitchFamily="34" charset="0"/>
              </a:rPr>
              <a:t> </a:t>
            </a:r>
          </a:p>
          <a:p>
            <a:pPr algn="ctr"/>
            <a:r>
              <a:rPr lang="en-GB" b="1" dirty="0">
                <a:solidFill>
                  <a:srgbClr val="002060"/>
                </a:solidFill>
                <a:latin typeface="Century Gothic" panose="020B0502020202020204" pitchFamily="34" charset="0"/>
              </a:rPr>
              <a:t>en</a:t>
            </a:r>
          </a:p>
        </p:txBody>
      </p:sp>
      <p:sp>
        <p:nvSpPr>
          <p:cNvPr id="46" name="TextBox 45">
            <a:extLst>
              <a:ext uri="{FF2B5EF4-FFF2-40B4-BE49-F238E27FC236}">
                <a16:creationId xmlns:a16="http://schemas.microsoft.com/office/drawing/2014/main" id="{D16B8357-8951-83B8-142A-389B8772FE42}"/>
              </a:ext>
            </a:extLst>
          </p:cNvPr>
          <p:cNvSpPr txBox="1"/>
          <p:nvPr/>
        </p:nvSpPr>
        <p:spPr>
          <a:xfrm>
            <a:off x="7410122" y="844266"/>
            <a:ext cx="3373492" cy="400110"/>
          </a:xfrm>
          <a:prstGeom prst="rect">
            <a:avLst/>
          </a:prstGeom>
          <a:solidFill>
            <a:srgbClr val="D0EBB3"/>
          </a:solidFill>
        </p:spPr>
        <p:txBody>
          <a:bodyPr wrap="square">
            <a:spAutoFit/>
          </a:bodyPr>
          <a:lstStyle/>
          <a:p>
            <a:pPr algn="ctr"/>
            <a:r>
              <a:rPr lang="en-GB" sz="2000" b="1"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verano</a:t>
            </a:r>
            <a:r>
              <a:rPr lang="en-GB" sz="2000" dirty="0">
                <a:solidFill>
                  <a:srgbClr val="002060"/>
                </a:solidFill>
                <a:latin typeface="Century Gothic" panose="020B0502020202020204" pitchFamily="34" charset="0"/>
              </a:rPr>
              <a:t> = (the) summer </a:t>
            </a:r>
          </a:p>
        </p:txBody>
      </p:sp>
      <p:sp>
        <p:nvSpPr>
          <p:cNvPr id="3" name="Google Shape;167;p2">
            <a:extLst>
              <a:ext uri="{FF2B5EF4-FFF2-40B4-BE49-F238E27FC236}">
                <a16:creationId xmlns:a16="http://schemas.microsoft.com/office/drawing/2014/main" id="{7F920F56-9761-74C5-46EE-C2D8CBE4E432}"/>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1" name="TextBox 10">
            <a:extLst>
              <a:ext uri="{FF2B5EF4-FFF2-40B4-BE49-F238E27FC236}">
                <a16:creationId xmlns:a16="http://schemas.microsoft.com/office/drawing/2014/main" id="{EB7C9252-C0F0-E736-F985-15D428BC99D6}"/>
              </a:ext>
            </a:extLst>
          </p:cNvPr>
          <p:cNvSpPr txBox="1"/>
          <p:nvPr/>
        </p:nvSpPr>
        <p:spPr>
          <a:xfrm>
            <a:off x="3533420" y="2602092"/>
            <a:ext cx="952505" cy="369332"/>
          </a:xfrm>
          <a:prstGeom prst="rect">
            <a:avLst/>
          </a:prstGeom>
          <a:noFill/>
        </p:spPr>
        <p:txBody>
          <a:bodyPr wrap="none" rtlCol="0">
            <a:spAutoFit/>
          </a:bodyPr>
          <a:lstStyle/>
          <a:p>
            <a:r>
              <a:rPr lang="en-GB" dirty="0">
                <a:solidFill>
                  <a:srgbClr val="002060"/>
                </a:solidFill>
                <a:latin typeface="Segoe Print" panose="02000600000000000000" pitchFamily="2" charset="0"/>
              </a:rPr>
              <a:t>(learn)</a:t>
            </a:r>
          </a:p>
        </p:txBody>
      </p:sp>
      <p:sp>
        <p:nvSpPr>
          <p:cNvPr id="12" name="TextBox 11">
            <a:extLst>
              <a:ext uri="{FF2B5EF4-FFF2-40B4-BE49-F238E27FC236}">
                <a16:creationId xmlns:a16="http://schemas.microsoft.com/office/drawing/2014/main" id="{DD5494D1-9BA2-3DEE-B161-020D7026CA25}"/>
              </a:ext>
            </a:extLst>
          </p:cNvPr>
          <p:cNvSpPr txBox="1"/>
          <p:nvPr/>
        </p:nvSpPr>
        <p:spPr>
          <a:xfrm>
            <a:off x="8085026" y="3985427"/>
            <a:ext cx="1059906"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(listen)</a:t>
            </a:r>
          </a:p>
        </p:txBody>
      </p:sp>
      <p:pic>
        <p:nvPicPr>
          <p:cNvPr id="15" name="Picture 4" descr="Icono, Gente, Hablar, Conversacion, Chat, Símbolo">
            <a:extLst>
              <a:ext uri="{FF2B5EF4-FFF2-40B4-BE49-F238E27FC236}">
                <a16:creationId xmlns:a16="http://schemas.microsoft.com/office/drawing/2014/main" id="{79652D81-B22D-EE15-158B-9CA260A262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68450" y="3087187"/>
            <a:ext cx="443355" cy="4433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C7B3759-9424-F504-CCF0-AB4CB33E5E72}"/>
              </a:ext>
            </a:extLst>
          </p:cNvPr>
          <p:cNvSpPr txBox="1"/>
          <p:nvPr/>
        </p:nvSpPr>
        <p:spPr>
          <a:xfrm>
            <a:off x="3587777" y="3530542"/>
            <a:ext cx="808235" cy="369332"/>
          </a:xfrm>
          <a:prstGeom prst="rect">
            <a:avLst/>
          </a:prstGeom>
          <a:noFill/>
        </p:spPr>
        <p:txBody>
          <a:bodyPr wrap="none" rtlCol="0">
            <a:spAutoFit/>
          </a:bodyPr>
          <a:lstStyle/>
          <a:p>
            <a:r>
              <a:rPr lang="en-GB" dirty="0">
                <a:solidFill>
                  <a:srgbClr val="002060"/>
                </a:solidFill>
                <a:latin typeface="Segoe Print" panose="02000600000000000000" pitchFamily="2" charset="0"/>
              </a:rPr>
              <a:t>(talk)</a:t>
            </a:r>
          </a:p>
        </p:txBody>
      </p:sp>
      <p:pic>
        <p:nvPicPr>
          <p:cNvPr id="17" name="Picture 16">
            <a:extLst>
              <a:ext uri="{FF2B5EF4-FFF2-40B4-BE49-F238E27FC236}">
                <a16:creationId xmlns:a16="http://schemas.microsoft.com/office/drawing/2014/main" id="{4BEC21C3-3C34-FD5B-2AC5-9D27FCBC7C2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75693" y="5214916"/>
            <a:ext cx="1371370" cy="1645016"/>
          </a:xfrm>
          <a:prstGeom prst="rect">
            <a:avLst/>
          </a:prstGeom>
        </p:spPr>
      </p:pic>
      <p:sp>
        <p:nvSpPr>
          <p:cNvPr id="19" name="Speech Bubble: Rectangle with Corners Rounded 18">
            <a:hlinkClick r:id="" action="ppaction://noaction">
              <a:snd r:embed="rId15" name="T3_W9F_11.2.wav"/>
            </a:hlinkClick>
            <a:extLst>
              <a:ext uri="{FF2B5EF4-FFF2-40B4-BE49-F238E27FC236}">
                <a16:creationId xmlns:a16="http://schemas.microsoft.com/office/drawing/2014/main" id="{A59A8A4C-532D-17B2-1CD2-EE4DFE20078B}"/>
              </a:ext>
            </a:extLst>
          </p:cNvPr>
          <p:cNvSpPr/>
          <p:nvPr/>
        </p:nvSpPr>
        <p:spPr>
          <a:xfrm>
            <a:off x="3169774" y="825583"/>
            <a:ext cx="4036060" cy="582075"/>
          </a:xfrm>
          <a:prstGeom prst="wedgeRoundRectCallout">
            <a:avLst>
              <a:gd name="adj1" fmla="val -56639"/>
              <a:gd name="adj2" fmla="val -47689"/>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Escribe seis frases.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25" name="Picture 4" descr="Icono, Gente, Hablar, Conversacion, Chat, Símbolo">
            <a:extLst>
              <a:ext uri="{FF2B5EF4-FFF2-40B4-BE49-F238E27FC236}">
                <a16:creationId xmlns:a16="http://schemas.microsoft.com/office/drawing/2014/main" id="{85C3D5A9-67A7-D2C5-2FF6-76AB1EDEDAB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62635" y="3698588"/>
            <a:ext cx="443355" cy="44335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B3B5F5F2-7590-7E4B-F5BF-8B38666508F5}"/>
              </a:ext>
            </a:extLst>
          </p:cNvPr>
          <p:cNvSpPr txBox="1"/>
          <p:nvPr/>
        </p:nvSpPr>
        <p:spPr>
          <a:xfrm>
            <a:off x="6481962" y="4141943"/>
            <a:ext cx="808235" cy="369332"/>
          </a:xfrm>
          <a:prstGeom prst="rect">
            <a:avLst/>
          </a:prstGeom>
          <a:noFill/>
        </p:spPr>
        <p:txBody>
          <a:bodyPr wrap="none" rtlCol="0">
            <a:spAutoFit/>
          </a:bodyPr>
          <a:lstStyle/>
          <a:p>
            <a:r>
              <a:rPr lang="en-GB" dirty="0">
                <a:solidFill>
                  <a:srgbClr val="002060"/>
                </a:solidFill>
                <a:latin typeface="Segoe Print" panose="02000600000000000000" pitchFamily="2" charset="0"/>
              </a:rPr>
              <a:t>(talk)</a:t>
            </a:r>
          </a:p>
        </p:txBody>
      </p:sp>
      <p:sp>
        <p:nvSpPr>
          <p:cNvPr id="31" name="TextBox 30">
            <a:extLst>
              <a:ext uri="{FF2B5EF4-FFF2-40B4-BE49-F238E27FC236}">
                <a16:creationId xmlns:a16="http://schemas.microsoft.com/office/drawing/2014/main" id="{3B3F9C2A-FFF1-DAE6-FCD4-C2D0F42CBF98}"/>
              </a:ext>
            </a:extLst>
          </p:cNvPr>
          <p:cNvSpPr txBox="1"/>
          <p:nvPr/>
        </p:nvSpPr>
        <p:spPr>
          <a:xfrm>
            <a:off x="7624385" y="4540924"/>
            <a:ext cx="1005403"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(relax)</a:t>
            </a:r>
          </a:p>
        </p:txBody>
      </p:sp>
      <p:sp>
        <p:nvSpPr>
          <p:cNvPr id="33" name="TextBox 32">
            <a:extLst>
              <a:ext uri="{FF2B5EF4-FFF2-40B4-BE49-F238E27FC236}">
                <a16:creationId xmlns:a16="http://schemas.microsoft.com/office/drawing/2014/main" id="{15696548-9875-4A29-1786-1EAE968640DF}"/>
              </a:ext>
            </a:extLst>
          </p:cNvPr>
          <p:cNvSpPr txBox="1"/>
          <p:nvPr/>
        </p:nvSpPr>
        <p:spPr>
          <a:xfrm>
            <a:off x="4277147" y="2949812"/>
            <a:ext cx="896399"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(visit)</a:t>
            </a:r>
          </a:p>
        </p:txBody>
      </p:sp>
      <p:grpSp>
        <p:nvGrpSpPr>
          <p:cNvPr id="36" name="Group 35">
            <a:extLst>
              <a:ext uri="{FF2B5EF4-FFF2-40B4-BE49-F238E27FC236}">
                <a16:creationId xmlns:a16="http://schemas.microsoft.com/office/drawing/2014/main" id="{D2AF35CD-40C7-413F-2147-7BCE88F0CFF4}"/>
              </a:ext>
            </a:extLst>
          </p:cNvPr>
          <p:cNvGrpSpPr/>
          <p:nvPr/>
        </p:nvGrpSpPr>
        <p:grpSpPr>
          <a:xfrm>
            <a:off x="4476104" y="3479328"/>
            <a:ext cx="614645" cy="582076"/>
            <a:chOff x="4563559" y="4227841"/>
            <a:chExt cx="882250" cy="879310"/>
          </a:xfrm>
        </p:grpSpPr>
        <p:pic>
          <p:nvPicPr>
            <p:cNvPr id="37" name="Picture 36" descr="Shape&#10;&#10;Description automatically generated with low confidence">
              <a:extLst>
                <a:ext uri="{FF2B5EF4-FFF2-40B4-BE49-F238E27FC236}">
                  <a16:creationId xmlns:a16="http://schemas.microsoft.com/office/drawing/2014/main" id="{CDB7FB84-7508-DA16-FF62-598FCABD0508}"/>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63559" y="4227841"/>
              <a:ext cx="494135" cy="835526"/>
            </a:xfrm>
            <a:prstGeom prst="rect">
              <a:avLst/>
            </a:prstGeom>
          </p:spPr>
        </p:pic>
        <p:pic>
          <p:nvPicPr>
            <p:cNvPr id="38" name="Picture 37" descr="Shape&#10;&#10;Description automatically generated with low confidence">
              <a:extLst>
                <a:ext uri="{FF2B5EF4-FFF2-40B4-BE49-F238E27FC236}">
                  <a16:creationId xmlns:a16="http://schemas.microsoft.com/office/drawing/2014/main" id="{E6C16D13-41AB-FF09-C03C-C9C6BAF712C4}"/>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951674" y="4271625"/>
              <a:ext cx="494135" cy="835526"/>
            </a:xfrm>
            <a:prstGeom prst="rect">
              <a:avLst/>
            </a:prstGeom>
          </p:spPr>
        </p:pic>
      </p:grpSp>
      <p:sp>
        <p:nvSpPr>
          <p:cNvPr id="39" name="TextBox 38">
            <a:extLst>
              <a:ext uri="{FF2B5EF4-FFF2-40B4-BE49-F238E27FC236}">
                <a16:creationId xmlns:a16="http://schemas.microsoft.com/office/drawing/2014/main" id="{73345107-E573-A1AE-9972-BD80E7147C4C}"/>
              </a:ext>
            </a:extLst>
          </p:cNvPr>
          <p:cNvSpPr txBox="1"/>
          <p:nvPr/>
        </p:nvSpPr>
        <p:spPr>
          <a:xfrm rot="20700027">
            <a:off x="5041423" y="3276036"/>
            <a:ext cx="1607100" cy="646331"/>
          </a:xfrm>
          <a:prstGeom prst="rect">
            <a:avLst/>
          </a:prstGeom>
          <a:noFill/>
        </p:spPr>
        <p:txBody>
          <a:bodyPr wrap="square" rtlCol="0">
            <a:spAutoFit/>
          </a:bodyPr>
          <a:lstStyle/>
          <a:p>
            <a:r>
              <a:rPr lang="en-GB" dirty="0">
                <a:solidFill>
                  <a:srgbClr val="002060"/>
                </a:solidFill>
                <a:latin typeface="Segoe Print" panose="02000600000000000000" pitchFamily="2" charset="0"/>
              </a:rPr>
              <a:t>(go for a walk)</a:t>
            </a:r>
          </a:p>
        </p:txBody>
      </p:sp>
    </p:spTree>
    <p:extLst>
      <p:ext uri="{BB962C8B-B14F-4D97-AF65-F5344CB8AC3E}">
        <p14:creationId xmlns:p14="http://schemas.microsoft.com/office/powerpoint/2010/main" val="3064780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6157"/>
            <a:ext cx="3877592" cy="582075"/>
          </a:xfrm>
        </p:spPr>
        <p:txBody>
          <a:bodyPr>
            <a:no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3" name="Table 4">
            <a:extLst>
              <a:ext uri="{FF2B5EF4-FFF2-40B4-BE49-F238E27FC236}">
                <a16:creationId xmlns:a16="http://schemas.microsoft.com/office/drawing/2014/main" id="{0963072D-816A-52CA-1A88-2A6606AC64DD}"/>
              </a:ext>
            </a:extLst>
          </p:cNvPr>
          <p:cNvGraphicFramePr>
            <a:graphicFrameLocks noGrp="1"/>
          </p:cNvGraphicFramePr>
          <p:nvPr>
            <p:extLst>
              <p:ext uri="{D42A27DB-BD31-4B8C-83A1-F6EECF244321}">
                <p14:modId xmlns:p14="http://schemas.microsoft.com/office/powerpoint/2010/main" val="2755900766"/>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hay</a:t>
                      </a:r>
                    </a:p>
                  </a:txBody>
                  <a:tcPr/>
                </a:tc>
                <a:tc>
                  <a:txBody>
                    <a:bodyPr/>
                    <a:lstStyle/>
                    <a:p>
                      <a:r>
                        <a:rPr lang="en-GB" sz="2400" b="1" dirty="0" err="1">
                          <a:solidFill>
                            <a:srgbClr val="00B0F0"/>
                          </a:solidFill>
                          <a:latin typeface="Century Gothic" panose="020B0502020202020204" pitchFamily="34" charset="0"/>
                        </a:rPr>
                        <a:t>unas</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unos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cuando</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t>
                      </a:r>
                      <a:r>
                        <a:rPr lang="en-GB" sz="2400" b="1" dirty="0" err="1">
                          <a:solidFill>
                            <a:srgbClr val="00B0F0"/>
                          </a:solidFill>
                          <a:latin typeface="Century Gothic" panose="020B0502020202020204" pitchFamily="34" charset="0"/>
                        </a:rPr>
                        <a:t>cuántas</a:t>
                      </a:r>
                      <a:r>
                        <a:rPr lang="en-GB" sz="2400" b="1" dirty="0">
                          <a:solidFill>
                            <a:srgbClr val="00B0F0"/>
                          </a:solidFill>
                          <a:latin typeface="Century Gothic" panose="020B0502020202020204" pitchFamily="34" charset="0"/>
                        </a:rPr>
                        <a:t>?</a:t>
                      </a:r>
                    </a:p>
                  </a:txBody>
                  <a:tcPr/>
                </a:tc>
                <a:tc>
                  <a:txBody>
                    <a:bodyPr/>
                    <a:lstStyle/>
                    <a:p>
                      <a:r>
                        <a:rPr lang="en-GB" sz="2400" b="1" dirty="0">
                          <a:solidFill>
                            <a:srgbClr val="00B0F0"/>
                          </a:solidFill>
                          <a:latin typeface="Century Gothic" panose="020B0502020202020204" pitchFamily="34" charset="0"/>
                        </a:rPr>
                        <a:t>¿</a:t>
                      </a:r>
                      <a:r>
                        <a:rPr lang="en-GB" sz="2400" b="1" dirty="0" err="1">
                          <a:solidFill>
                            <a:srgbClr val="00B0F0"/>
                          </a:solidFill>
                          <a:latin typeface="Century Gothic" panose="020B0502020202020204" pitchFamily="34" charset="0"/>
                        </a:rPr>
                        <a:t>cuántos</a:t>
                      </a:r>
                      <a:r>
                        <a:rPr lang="en-GB" sz="2400" b="1" dirty="0">
                          <a:solidFill>
                            <a:srgbClr val="00B0F0"/>
                          </a:solidFill>
                          <a:latin typeface="Century Gothic" panose="020B0502020202020204" pitchFamily="34" charset="0"/>
                        </a:rPr>
                        <a:t>?</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el</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frío</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tengo</a:t>
                      </a:r>
                    </a:p>
                  </a:txBody>
                  <a:tcPr/>
                </a:tc>
                <a:tc>
                  <a:txBody>
                    <a:bodyPr/>
                    <a:lstStyle/>
                    <a:p>
                      <a:r>
                        <a:rPr lang="en-GB" sz="2400" b="1" dirty="0" err="1">
                          <a:solidFill>
                            <a:srgbClr val="92D050"/>
                          </a:solidFill>
                          <a:latin typeface="Century Gothic" panose="020B0502020202020204" pitchFamily="34" charset="0"/>
                        </a:rPr>
                        <a:t>el</a:t>
                      </a:r>
                      <a:r>
                        <a:rPr lang="en-GB" sz="2400" b="1" dirty="0">
                          <a:solidFill>
                            <a:srgbClr val="92D050"/>
                          </a:solidFill>
                          <a:latin typeface="Century Gothic" panose="020B0502020202020204" pitchFamily="34" charset="0"/>
                        </a:rPr>
                        <a:t> sueño</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el</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calor</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tiene</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el</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miedo</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música</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el</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lugar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famoso</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escuchar</a:t>
                      </a:r>
                    </a:p>
                  </a:txBody>
                  <a:tcPr/>
                </a:tc>
                <a:tc>
                  <a:txBody>
                    <a:bodyPr/>
                    <a:lstStyle/>
                    <a:p>
                      <a:r>
                        <a:rPr lang="en-GB" sz="2400" b="1" dirty="0">
                          <a:solidFill>
                            <a:srgbClr val="FF3399"/>
                          </a:solidFill>
                          <a:latin typeface="Century Gothic" panose="020B0502020202020204" pitchFamily="34" charset="0"/>
                        </a:rPr>
                        <a:t>hablar</a:t>
                      </a:r>
                    </a:p>
                  </a:txBody>
                  <a:tcPr/>
                </a:tc>
                <a:tc>
                  <a:txBody>
                    <a:bodyPr/>
                    <a:lstStyle/>
                    <a:p>
                      <a:r>
                        <a:rPr lang="en-GB" sz="2400" b="1" dirty="0">
                          <a:solidFill>
                            <a:srgbClr val="FF3399"/>
                          </a:solidFill>
                          <a:latin typeface="Century Gothic" panose="020B0502020202020204" pitchFamily="34" charset="0"/>
                        </a:rPr>
                        <a:t>típico</a:t>
                      </a:r>
                    </a:p>
                  </a:txBody>
                  <a:tcPr/>
                </a:tc>
                <a:extLst>
                  <a:ext uri="{0D108BD9-81ED-4DB2-BD59-A6C34878D82A}">
                    <a16:rowId xmlns:a16="http://schemas.microsoft.com/office/drawing/2014/main" val="3232139915"/>
                  </a:ext>
                </a:extLst>
              </a:tr>
            </a:tbl>
          </a:graphicData>
        </a:graphic>
      </p:graphicFrame>
      <p:pic>
        <p:nvPicPr>
          <p:cNvPr id="4" name="Picture 2" descr="Brain, Idea, Think, Creativity">
            <a:extLst>
              <a:ext uri="{FF2B5EF4-FFF2-40B4-BE49-F238E27FC236}">
                <a16:creationId xmlns:a16="http://schemas.microsoft.com/office/drawing/2014/main" id="{80ED8716-01D9-E5F0-4923-9449A90E9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DBA65B39-9736-16D8-693A-DC7443E93BB3}"/>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6" name="Picture 5">
            <a:extLst>
              <a:ext uri="{FF2B5EF4-FFF2-40B4-BE49-F238E27FC236}">
                <a16:creationId xmlns:a16="http://schemas.microsoft.com/office/drawing/2014/main" id="{5B1F5948-A9E3-DAD9-436E-120517CDB245}"/>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A4CBD462-78E6-C8AE-FAE2-D055099168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8" name="Picture 7">
            <a:extLst>
              <a:ext uri="{FF2B5EF4-FFF2-40B4-BE49-F238E27FC236}">
                <a16:creationId xmlns:a16="http://schemas.microsoft.com/office/drawing/2014/main" id="{85D6A0F6-255E-8CFC-9E79-7A9AA8DA9922}"/>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9" name="TextBox 8">
            <a:extLst>
              <a:ext uri="{FF2B5EF4-FFF2-40B4-BE49-F238E27FC236}">
                <a16:creationId xmlns:a16="http://schemas.microsoft.com/office/drawing/2014/main" id="{AC8AC8B3-632C-2927-A46B-A783A13E72A1}"/>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10" name="TextBox 9">
            <a:extLst>
              <a:ext uri="{FF2B5EF4-FFF2-40B4-BE49-F238E27FC236}">
                <a16:creationId xmlns:a16="http://schemas.microsoft.com/office/drawing/2014/main" id="{89798B85-DBC5-9C3A-F491-8D6F71B4EE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11" name="TextBox 10">
            <a:extLst>
              <a:ext uri="{FF2B5EF4-FFF2-40B4-BE49-F238E27FC236}">
                <a16:creationId xmlns:a16="http://schemas.microsoft.com/office/drawing/2014/main" id="{8DDA1AF0-AB2C-0566-2021-D6BB9025A18C}"/>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12" name="TextBox 11">
            <a:extLst>
              <a:ext uri="{FF2B5EF4-FFF2-40B4-BE49-F238E27FC236}">
                <a16:creationId xmlns:a16="http://schemas.microsoft.com/office/drawing/2014/main" id="{6E4D6C13-BAF4-F6A6-767C-F65F7BB49524}"/>
              </a:ext>
            </a:extLst>
          </p:cNvPr>
          <p:cNvSpPr txBox="1"/>
          <p:nvPr/>
        </p:nvSpPr>
        <p:spPr>
          <a:xfrm>
            <a:off x="2273882" y="6223832"/>
            <a:ext cx="2276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listen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Google Shape;167;p2">
            <a:extLst>
              <a:ext uri="{FF2B5EF4-FFF2-40B4-BE49-F238E27FC236}">
                <a16:creationId xmlns:a16="http://schemas.microsoft.com/office/drawing/2014/main" id="{1BA9BED4-BD3D-FC0C-485C-292A167166F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4" name="TextBox 13">
            <a:extLst>
              <a:ext uri="{FF2B5EF4-FFF2-40B4-BE49-F238E27FC236}">
                <a16:creationId xmlns:a16="http://schemas.microsoft.com/office/drawing/2014/main" id="{6FD45AD6-A611-B4CA-5CD1-D89BBD4E51A1}"/>
              </a:ext>
            </a:extLst>
          </p:cNvPr>
          <p:cNvSpPr txBox="1"/>
          <p:nvPr/>
        </p:nvSpPr>
        <p:spPr>
          <a:xfrm>
            <a:off x="4624383" y="622070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talk</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4D4053E2-24EC-6D53-A997-A7D955D71EB6}"/>
              </a:ext>
            </a:extLst>
          </p:cNvPr>
          <p:cNvSpPr txBox="1"/>
          <p:nvPr/>
        </p:nvSpPr>
        <p:spPr>
          <a:xfrm>
            <a:off x="7452858" y="619444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typical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hlinkClick r:id="" action="ppaction://noaction">
              <a:snd r:embed="rId7" name="T3_W9F_12.1.wav"/>
            </a:hlinkClick>
            <a:extLst>
              <a:ext uri="{FF2B5EF4-FFF2-40B4-BE49-F238E27FC236}">
                <a16:creationId xmlns:a16="http://schemas.microsoft.com/office/drawing/2014/main" id="{343544E8-792C-409F-1C09-9B4813A1E3AA}"/>
              </a:ext>
            </a:extLst>
          </p:cNvPr>
          <p:cNvSpPr txBox="1"/>
          <p:nvPr/>
        </p:nvSpPr>
        <p:spPr>
          <a:xfrm>
            <a:off x="2381979" y="493383"/>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sp>
        <p:nvSpPr>
          <p:cNvPr id="39" name="TextBox 38">
            <a:extLst>
              <a:ext uri="{FF2B5EF4-FFF2-40B4-BE49-F238E27FC236}">
                <a16:creationId xmlns:a16="http://schemas.microsoft.com/office/drawing/2014/main" id="{C5A03C30-C3DC-806D-F6AA-CB1109D4363D}"/>
              </a:ext>
            </a:extLst>
          </p:cNvPr>
          <p:cNvSpPr txBox="1"/>
          <p:nvPr/>
        </p:nvSpPr>
        <p:spPr>
          <a:xfrm>
            <a:off x="2246064" y="5239806"/>
            <a:ext cx="2276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music</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912C50F4-400B-A0D7-15B9-54B49176377F}"/>
              </a:ext>
            </a:extLst>
          </p:cNvPr>
          <p:cNvSpPr txBox="1"/>
          <p:nvPr/>
        </p:nvSpPr>
        <p:spPr>
          <a:xfrm>
            <a:off x="4596564" y="5236683"/>
            <a:ext cx="28284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place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4B212D20-219E-C54C-2E81-09ABCD352BAB}"/>
              </a:ext>
            </a:extLst>
          </p:cNvPr>
          <p:cNvSpPr txBox="1"/>
          <p:nvPr/>
        </p:nvSpPr>
        <p:spPr>
          <a:xfrm>
            <a:off x="7425040" y="5210417"/>
            <a:ext cx="25208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famous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6614FF0A-8A08-34AA-6AFD-6BE1B4A8C2CF}"/>
              </a:ext>
            </a:extLst>
          </p:cNvPr>
          <p:cNvSpPr txBox="1"/>
          <p:nvPr/>
        </p:nvSpPr>
        <p:spPr>
          <a:xfrm>
            <a:off x="2288530" y="4252657"/>
            <a:ext cx="2276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heat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2E23DCDC-96C0-6CEA-E729-64431ABF910C}"/>
              </a:ext>
            </a:extLst>
          </p:cNvPr>
          <p:cNvSpPr txBox="1"/>
          <p:nvPr/>
        </p:nvSpPr>
        <p:spPr>
          <a:xfrm>
            <a:off x="4639031" y="4249534"/>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s/he, it has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4B50D939-D28A-703B-B51E-AAF732102325}"/>
              </a:ext>
            </a:extLst>
          </p:cNvPr>
          <p:cNvSpPr txBox="1"/>
          <p:nvPr/>
        </p:nvSpPr>
        <p:spPr>
          <a:xfrm>
            <a:off x="7385795" y="4269933"/>
            <a:ext cx="2817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fear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1A2307BE-3615-CB74-561D-C2A0878E0EB2}"/>
              </a:ext>
            </a:extLst>
          </p:cNvPr>
          <p:cNvSpPr txBox="1"/>
          <p:nvPr/>
        </p:nvSpPr>
        <p:spPr>
          <a:xfrm>
            <a:off x="2152801" y="3410788"/>
            <a:ext cx="2276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cold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D9186A8B-EC8A-B702-7678-8EFE4C898B27}"/>
              </a:ext>
            </a:extLst>
          </p:cNvPr>
          <p:cNvSpPr txBox="1"/>
          <p:nvPr/>
        </p:nvSpPr>
        <p:spPr>
          <a:xfrm>
            <a:off x="4611212" y="3265508"/>
            <a:ext cx="28284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I have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0EEF2110-96A8-D9CE-930A-37FE642DF836}"/>
              </a:ext>
            </a:extLst>
          </p:cNvPr>
          <p:cNvSpPr txBox="1"/>
          <p:nvPr/>
        </p:nvSpPr>
        <p:spPr>
          <a:xfrm>
            <a:off x="7369218" y="3340331"/>
            <a:ext cx="27095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sleepiness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079EB9C5-CF3E-0E66-9031-232E87865005}"/>
              </a:ext>
            </a:extLst>
          </p:cNvPr>
          <p:cNvSpPr txBox="1"/>
          <p:nvPr/>
        </p:nvSpPr>
        <p:spPr>
          <a:xfrm>
            <a:off x="2210327" y="2380274"/>
            <a:ext cx="2276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when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C34A2631-FE2C-7790-B14C-EB83799ABF35}"/>
              </a:ext>
            </a:extLst>
          </p:cNvPr>
          <p:cNvSpPr txBox="1"/>
          <p:nvPr/>
        </p:nvSpPr>
        <p:spPr>
          <a:xfrm>
            <a:off x="4596565" y="2349207"/>
            <a:ext cx="28284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¿how many? (f.)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991A0224-1D2E-F6E4-45C1-63C8432352D6}"/>
              </a:ext>
            </a:extLst>
          </p:cNvPr>
          <p:cNvSpPr txBox="1"/>
          <p:nvPr/>
        </p:nvSpPr>
        <p:spPr>
          <a:xfrm>
            <a:off x="7428913" y="2348986"/>
            <a:ext cx="2956292"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¿how many? </a:t>
            </a:r>
            <a:r>
              <a:rPr lang="en-GB" dirty="0">
                <a:solidFill>
                  <a:srgbClr val="002060"/>
                </a:solidFill>
                <a:latin typeface="Century Gothic" panose="020B0502020202020204" pitchFamily="34" charset="0"/>
              </a:rPr>
              <a:t>(m.)</a:t>
            </a:r>
          </a:p>
        </p:txBody>
      </p:sp>
      <p:sp>
        <p:nvSpPr>
          <p:cNvPr id="76" name="TextBox 75">
            <a:extLst>
              <a:ext uri="{FF2B5EF4-FFF2-40B4-BE49-F238E27FC236}">
                <a16:creationId xmlns:a16="http://schemas.microsoft.com/office/drawing/2014/main" id="{6EAAE30C-791A-E449-30B1-1D67E544DA27}"/>
              </a:ext>
            </a:extLst>
          </p:cNvPr>
          <p:cNvSpPr txBox="1"/>
          <p:nvPr/>
        </p:nvSpPr>
        <p:spPr>
          <a:xfrm>
            <a:off x="2235908" y="1491068"/>
            <a:ext cx="2276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there is /are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TextBox 76">
            <a:extLst>
              <a:ext uri="{FF2B5EF4-FFF2-40B4-BE49-F238E27FC236}">
                <a16:creationId xmlns:a16="http://schemas.microsoft.com/office/drawing/2014/main" id="{50AFCAAB-70CB-CC52-DA2F-D81753AAD950}"/>
              </a:ext>
            </a:extLst>
          </p:cNvPr>
          <p:cNvSpPr txBox="1"/>
          <p:nvPr/>
        </p:nvSpPr>
        <p:spPr>
          <a:xfrm>
            <a:off x="4600007" y="1522042"/>
            <a:ext cx="28284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some (f.)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4FFAD913-3985-5766-CAE3-34E3AB1A46C1}"/>
              </a:ext>
            </a:extLst>
          </p:cNvPr>
          <p:cNvSpPr txBox="1"/>
          <p:nvPr/>
        </p:nvSpPr>
        <p:spPr>
          <a:xfrm>
            <a:off x="7467715" y="1480107"/>
            <a:ext cx="2211554"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some (m.)</a:t>
            </a:r>
          </a:p>
        </p:txBody>
      </p:sp>
    </p:spTree>
    <p:extLst>
      <p:ext uri="{BB962C8B-B14F-4D97-AF65-F5344CB8AC3E}">
        <p14:creationId xmlns:p14="http://schemas.microsoft.com/office/powerpoint/2010/main" val="311374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39" grpId="0"/>
      <p:bldP spid="40" grpId="0"/>
      <p:bldP spid="41" grpId="0"/>
      <p:bldP spid="42" grpId="0"/>
      <p:bldP spid="43" grpId="0"/>
      <p:bldP spid="44" grpId="0"/>
      <p:bldP spid="45" grpId="0"/>
      <p:bldP spid="46" grpId="0"/>
      <p:bldP spid="47" grpId="0"/>
      <p:bldP spid="73" grpId="0"/>
      <p:bldP spid="74" grpId="0"/>
      <p:bldP spid="75" grpId="0"/>
      <p:bldP spid="76" grpId="0"/>
      <p:bldP spid="77" grpId="0"/>
      <p:bldP spid="7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382772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[b]:</a:t>
            </a:r>
            <a:endParaRPr lang="en-GB" sz="2800" dirty="0">
              <a:latin typeface="Century Gothic" panose="020B0502020202020204" pitchFamily="34" charset="0"/>
            </a:endParaRPr>
          </a:p>
        </p:txBody>
      </p:sp>
      <p:sp>
        <p:nvSpPr>
          <p:cNvPr id="5" name="Google Shape;167;p2">
            <a:extLst>
              <a:ext uri="{FF2B5EF4-FFF2-40B4-BE49-F238E27FC236}">
                <a16:creationId xmlns:a16="http://schemas.microsoft.com/office/drawing/2014/main" id="{82DA86EB-E62B-F04E-8D45-98308B8754D1}"/>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6" name="Table 4">
            <a:extLst>
              <a:ext uri="{FF2B5EF4-FFF2-40B4-BE49-F238E27FC236}">
                <a16:creationId xmlns:a16="http://schemas.microsoft.com/office/drawing/2014/main" id="{92892049-65B2-8ACE-BE19-42EE5BC6F4F3}"/>
              </a:ext>
            </a:extLst>
          </p:cNvPr>
          <p:cNvGraphicFramePr>
            <a:graphicFrameLocks noGrp="1"/>
          </p:cNvGraphicFramePr>
          <p:nvPr>
            <p:extLst>
              <p:ext uri="{D42A27DB-BD31-4B8C-83A1-F6EECF244321}">
                <p14:modId xmlns:p14="http://schemas.microsoft.com/office/powerpoint/2010/main" val="4272566518"/>
              </p:ext>
            </p:extLst>
          </p:nvPr>
        </p:nvGraphicFramePr>
        <p:xfrm>
          <a:off x="56381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411798">
                  <a:extLst>
                    <a:ext uri="{9D8B030D-6E8A-4147-A177-3AD203B41FA5}">
                      <a16:colId xmlns:a16="http://schemas.microsoft.com/office/drawing/2014/main" val="1810222861"/>
                    </a:ext>
                  </a:extLst>
                </a:gridCol>
                <a:gridCol w="2803142">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when</a:t>
                      </a:r>
                    </a:p>
                  </a:txBody>
                  <a:tcPr/>
                </a:tc>
                <a:tc>
                  <a:txBody>
                    <a:bodyPr/>
                    <a:lstStyle/>
                    <a:p>
                      <a:r>
                        <a:rPr lang="en-GB" sz="2400" b="1" dirty="0">
                          <a:solidFill>
                            <a:srgbClr val="00B0F0"/>
                          </a:solidFill>
                          <a:latin typeface="Century Gothic" panose="020B0502020202020204" pitchFamily="34" charset="0"/>
                        </a:rPr>
                        <a:t>how many? (m.)</a:t>
                      </a:r>
                    </a:p>
                  </a:txBody>
                  <a:tcPr/>
                </a:tc>
                <a:tc>
                  <a:txBody>
                    <a:bodyPr/>
                    <a:lstStyle/>
                    <a:p>
                      <a:r>
                        <a:rPr lang="en-GB" sz="2400" b="1" dirty="0">
                          <a:solidFill>
                            <a:srgbClr val="00B0F0"/>
                          </a:solidFill>
                          <a:latin typeface="Century Gothic" panose="020B0502020202020204" pitchFamily="34" charset="0"/>
                        </a:rPr>
                        <a:t>some (m.)</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how many? (f.)</a:t>
                      </a:r>
                    </a:p>
                  </a:txBody>
                  <a:tcPr/>
                </a:tc>
                <a:tc>
                  <a:txBody>
                    <a:bodyPr/>
                    <a:lstStyle/>
                    <a:p>
                      <a:r>
                        <a:rPr lang="en-GB" sz="2400" b="1" dirty="0">
                          <a:solidFill>
                            <a:srgbClr val="00B0F0"/>
                          </a:solidFill>
                          <a:latin typeface="Century Gothic" panose="020B0502020202020204" pitchFamily="34" charset="0"/>
                        </a:rPr>
                        <a:t>some (f.)</a:t>
                      </a:r>
                    </a:p>
                  </a:txBody>
                  <a:tcPr/>
                </a:tc>
                <a:tc>
                  <a:txBody>
                    <a:bodyPr/>
                    <a:lstStyle/>
                    <a:p>
                      <a:r>
                        <a:rPr lang="en-GB" sz="2400" b="1" dirty="0">
                          <a:solidFill>
                            <a:srgbClr val="00B0F0"/>
                          </a:solidFill>
                          <a:latin typeface="Century Gothic" panose="020B0502020202020204" pitchFamily="34" charset="0"/>
                        </a:rPr>
                        <a:t>there is / are</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fear</a:t>
                      </a:r>
                    </a:p>
                  </a:txBody>
                  <a:tcPr/>
                </a:tc>
                <a:tc>
                  <a:txBody>
                    <a:bodyPr/>
                    <a:lstStyle/>
                    <a:p>
                      <a:r>
                        <a:rPr lang="en-GB" sz="2400" b="1" dirty="0">
                          <a:solidFill>
                            <a:srgbClr val="92D050"/>
                          </a:solidFill>
                          <a:latin typeface="Century Gothic" panose="020B0502020202020204" pitchFamily="34" charset="0"/>
                        </a:rPr>
                        <a:t>(the) cold</a:t>
                      </a:r>
                    </a:p>
                  </a:txBody>
                  <a:tcPr/>
                </a:tc>
                <a:tc>
                  <a:txBody>
                    <a:bodyPr/>
                    <a:lstStyle/>
                    <a:p>
                      <a:r>
                        <a:rPr lang="en-GB" sz="2400" b="1" dirty="0">
                          <a:solidFill>
                            <a:srgbClr val="92D050"/>
                          </a:solidFill>
                          <a:latin typeface="Century Gothic" panose="020B0502020202020204" pitchFamily="34" charset="0"/>
                        </a:rPr>
                        <a:t>I have</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s/he, it has</a:t>
                      </a:r>
                    </a:p>
                  </a:txBody>
                  <a:tcPr/>
                </a:tc>
                <a:tc>
                  <a:txBody>
                    <a:bodyPr/>
                    <a:lstStyle/>
                    <a:p>
                      <a:r>
                        <a:rPr lang="en-GB" sz="2400" b="1" dirty="0">
                          <a:solidFill>
                            <a:srgbClr val="92D050"/>
                          </a:solidFill>
                          <a:latin typeface="Century Gothic" panose="020B0502020202020204" pitchFamily="34" charset="0"/>
                        </a:rPr>
                        <a:t>(the) sleepiness</a:t>
                      </a:r>
                    </a:p>
                  </a:txBody>
                  <a:tcPr/>
                </a:tc>
                <a:tc>
                  <a:txBody>
                    <a:bodyPr/>
                    <a:lstStyle/>
                    <a:p>
                      <a:r>
                        <a:rPr lang="en-GB" sz="2400" b="1" dirty="0">
                          <a:solidFill>
                            <a:srgbClr val="92D050"/>
                          </a:solidFill>
                          <a:latin typeface="Century Gothic" panose="020B0502020202020204" pitchFamily="34" charset="0"/>
                        </a:rPr>
                        <a:t>(the) heat</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400" b="1" dirty="0">
                          <a:solidFill>
                            <a:srgbClr val="FF3399"/>
                          </a:solidFill>
                          <a:latin typeface="Century Gothic" panose="020B0502020202020204" pitchFamily="34" charset="0"/>
                        </a:rPr>
                        <a:t>(</a:t>
                      </a:r>
                      <a:r>
                        <a:rPr lang="en-GB" sz="2400" b="1">
                          <a:solidFill>
                            <a:srgbClr val="FF3399"/>
                          </a:solidFill>
                          <a:latin typeface="Century Gothic" panose="020B0502020202020204" pitchFamily="34" charset="0"/>
                        </a:rPr>
                        <a:t>the) place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famous (f.)</a:t>
                      </a:r>
                    </a:p>
                  </a:txBody>
                  <a:tcPr/>
                </a:tc>
                <a:tc>
                  <a:txBody>
                    <a:bodyPr/>
                    <a:lstStyle/>
                    <a:p>
                      <a:r>
                        <a:rPr lang="en-GB" sz="2400" b="1" dirty="0">
                          <a:solidFill>
                            <a:srgbClr val="FF3399"/>
                          </a:solidFill>
                          <a:latin typeface="Century Gothic" panose="020B0502020202020204" pitchFamily="34" charset="0"/>
                        </a:rPr>
                        <a:t>typical (m.)</a:t>
                      </a:r>
                    </a:p>
                  </a:txBody>
                  <a:tcPr/>
                </a:tc>
                <a:extLst>
                  <a:ext uri="{0D108BD9-81ED-4DB2-BD59-A6C34878D82A}">
                    <a16:rowId xmlns:a16="http://schemas.microsoft.com/office/drawing/2014/main" val="3343226472"/>
                  </a:ext>
                </a:extLst>
              </a:tr>
              <a:tr h="993994">
                <a:tc vMerge="1">
                  <a:txBody>
                    <a:bodyPr/>
                    <a:lstStyle/>
                    <a:p>
                      <a:endParaRPr lang="en-GB" dirty="0"/>
                    </a:p>
                  </a:txBody>
                  <a:tcPr/>
                </a:tc>
                <a:tc>
                  <a:txBody>
                    <a:bodyPr/>
                    <a:lstStyle/>
                    <a:p>
                      <a:r>
                        <a:rPr lang="en-GB" sz="2400" b="1" dirty="0">
                          <a:solidFill>
                            <a:srgbClr val="FF3399"/>
                          </a:solidFill>
                          <a:latin typeface="Century Gothic" panose="020B0502020202020204" pitchFamily="34" charset="0"/>
                        </a:rPr>
                        <a:t>(the) music</a:t>
                      </a:r>
                    </a:p>
                  </a:txBody>
                  <a:tcPr/>
                </a:tc>
                <a:tc>
                  <a:txBody>
                    <a:bodyPr/>
                    <a:lstStyle/>
                    <a:p>
                      <a:r>
                        <a:rPr lang="en-GB" sz="2400" b="1" dirty="0">
                          <a:solidFill>
                            <a:srgbClr val="FF3399"/>
                          </a:solidFill>
                          <a:latin typeface="Century Gothic" panose="020B0502020202020204" pitchFamily="34" charset="0"/>
                        </a:rPr>
                        <a:t>to listen, listening</a:t>
                      </a:r>
                    </a:p>
                  </a:txBody>
                  <a:tcPr/>
                </a:tc>
                <a:tc>
                  <a:txBody>
                    <a:bodyPr/>
                    <a:lstStyle/>
                    <a:p>
                      <a:r>
                        <a:rPr lang="en-GB" sz="2400" b="1" dirty="0">
                          <a:solidFill>
                            <a:srgbClr val="FF3399"/>
                          </a:solidFill>
                          <a:latin typeface="Century Gothic" panose="020B0502020202020204" pitchFamily="34" charset="0"/>
                        </a:rPr>
                        <a:t>to talk, talking</a:t>
                      </a:r>
                    </a:p>
                  </a:txBody>
                  <a:tcPr/>
                </a:tc>
                <a:extLst>
                  <a:ext uri="{0D108BD9-81ED-4DB2-BD59-A6C34878D82A}">
                    <a16:rowId xmlns:a16="http://schemas.microsoft.com/office/drawing/2014/main" val="3232139915"/>
                  </a:ext>
                </a:extLst>
              </a:tr>
            </a:tbl>
          </a:graphicData>
        </a:graphic>
      </p:graphicFrame>
      <p:pic>
        <p:nvPicPr>
          <p:cNvPr id="7" name="Picture 2" descr="Brain, Idea, Think, Creativity">
            <a:extLst>
              <a:ext uri="{FF2B5EF4-FFF2-40B4-BE49-F238E27FC236}">
                <a16:creationId xmlns:a16="http://schemas.microsoft.com/office/drawing/2014/main" id="{55BF22CD-5C38-3416-F6A0-E44672897E0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3C49C1CA-8415-BFBC-0E9B-7BDF644B14F5}"/>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9" name="Picture 8">
            <a:extLst>
              <a:ext uri="{FF2B5EF4-FFF2-40B4-BE49-F238E27FC236}">
                <a16:creationId xmlns:a16="http://schemas.microsoft.com/office/drawing/2014/main" id="{8CF9ACF5-C816-7309-A264-174C57E429A8}"/>
              </a:ext>
            </a:extLst>
          </p:cNvPr>
          <p:cNvPicPr>
            <a:picLocks noChangeAspect="1"/>
          </p:cNvPicPr>
          <p:nvPr/>
        </p:nvPicPr>
        <p:blipFill>
          <a:blip r:embed="rId22"/>
          <a:stretch>
            <a:fillRect/>
          </a:stretch>
        </p:blipFill>
        <p:spPr>
          <a:xfrm>
            <a:off x="787209" y="2950162"/>
            <a:ext cx="1186070" cy="1080360"/>
          </a:xfrm>
          <a:prstGeom prst="rect">
            <a:avLst/>
          </a:prstGeom>
        </p:spPr>
      </p:pic>
      <p:pic>
        <p:nvPicPr>
          <p:cNvPr id="10" name="Picture 9" descr="Icon&#10;&#10;Description automatically generated">
            <a:extLst>
              <a:ext uri="{FF2B5EF4-FFF2-40B4-BE49-F238E27FC236}">
                <a16:creationId xmlns:a16="http://schemas.microsoft.com/office/drawing/2014/main" id="{45C20D74-BD1F-3191-5724-893FAC945C0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11" name="Picture 10">
            <a:extLst>
              <a:ext uri="{FF2B5EF4-FFF2-40B4-BE49-F238E27FC236}">
                <a16:creationId xmlns:a16="http://schemas.microsoft.com/office/drawing/2014/main" id="{537FE844-73B6-19FC-59ED-020C156537C3}"/>
              </a:ext>
            </a:extLst>
          </p:cNvPr>
          <p:cNvPicPr>
            <a:picLocks noChangeAspect="1"/>
          </p:cNvPicPr>
          <p:nvPr/>
        </p:nvPicPr>
        <p:blipFill>
          <a:blip r:embed="rId24"/>
          <a:stretch>
            <a:fillRect/>
          </a:stretch>
        </p:blipFill>
        <p:spPr>
          <a:xfrm>
            <a:off x="787209" y="4957676"/>
            <a:ext cx="1162417" cy="1101237"/>
          </a:xfrm>
          <a:prstGeom prst="rect">
            <a:avLst/>
          </a:prstGeom>
        </p:spPr>
      </p:pic>
      <p:sp>
        <p:nvSpPr>
          <p:cNvPr id="12" name="TextBox 11">
            <a:extLst>
              <a:ext uri="{FF2B5EF4-FFF2-40B4-BE49-F238E27FC236}">
                <a16:creationId xmlns:a16="http://schemas.microsoft.com/office/drawing/2014/main" id="{F846FAF7-38EA-51EB-2D59-7AC01001274E}"/>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13" name="TextBox 12">
            <a:extLst>
              <a:ext uri="{FF2B5EF4-FFF2-40B4-BE49-F238E27FC236}">
                <a16:creationId xmlns:a16="http://schemas.microsoft.com/office/drawing/2014/main" id="{E3A994A5-898C-C4B7-92E7-BBECF61EC7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14" name="TextBox 13">
            <a:extLst>
              <a:ext uri="{FF2B5EF4-FFF2-40B4-BE49-F238E27FC236}">
                <a16:creationId xmlns:a16="http://schemas.microsoft.com/office/drawing/2014/main" id="{7E04E22D-193B-9B7D-8506-E3E63D6CC00B}"/>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16" name="Google Shape;167;p2">
            <a:extLst>
              <a:ext uri="{FF2B5EF4-FFF2-40B4-BE49-F238E27FC236}">
                <a16:creationId xmlns:a16="http://schemas.microsoft.com/office/drawing/2014/main" id="{712DE7F2-AE9C-4968-D491-1597FA1C72DC}"/>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E4EEE02E-83EE-D438-2A67-066A4868C126}"/>
              </a:ext>
            </a:extLst>
          </p:cNvPr>
          <p:cNvSpPr txBox="1"/>
          <p:nvPr/>
        </p:nvSpPr>
        <p:spPr>
          <a:xfrm>
            <a:off x="2260712" y="622383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t>
            </a:r>
            <a:r>
              <a:rPr lang="en-GB" sz="2400" noProof="0" dirty="0">
                <a:solidFill>
                  <a:srgbClr val="002060"/>
                </a:solidFill>
                <a:latin typeface="Century Gothic" panose="020B0502020202020204" pitchFamily="34" charset="0"/>
              </a:rPr>
              <a:t>a </a:t>
            </a:r>
            <a:r>
              <a:rPr lang="en-GB" sz="2400" noProof="0" dirty="0" err="1">
                <a:solidFill>
                  <a:srgbClr val="002060"/>
                </a:solidFill>
                <a:latin typeface="Century Gothic" panose="020B0502020202020204" pitchFamily="34" charset="0"/>
              </a:rPr>
              <a:t>música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hlinkClick r:id="" action="ppaction://noaction">
              <a:snd r:embed="rId25" name="T3_W9F_12.2.wav"/>
            </a:hlinkClick>
            <a:extLst>
              <a:ext uri="{FF2B5EF4-FFF2-40B4-BE49-F238E27FC236}">
                <a16:creationId xmlns:a16="http://schemas.microsoft.com/office/drawing/2014/main" id="{6E5A9C45-F22A-B13E-65A3-718B8929DD95}"/>
              </a:ext>
            </a:extLst>
          </p:cNvPr>
          <p:cNvSpPr txBox="1"/>
          <p:nvPr/>
        </p:nvSpPr>
        <p:spPr>
          <a:xfrm>
            <a:off x="2381979" y="493383"/>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r>
              <a:rPr lang="en-GB" sz="2400" dirty="0">
                <a:solidFill>
                  <a:srgbClr val="002060"/>
                </a:solidFill>
                <a:latin typeface="Century Gothic" panose="020B0502020202020204" pitchFamily="34" charset="0"/>
              </a:rPr>
              <a:t>can you get at least 15 points?</a:t>
            </a:r>
          </a:p>
        </p:txBody>
      </p:sp>
      <p:sp>
        <p:nvSpPr>
          <p:cNvPr id="40" name="TextBox 39">
            <a:extLst>
              <a:ext uri="{FF2B5EF4-FFF2-40B4-BE49-F238E27FC236}">
                <a16:creationId xmlns:a16="http://schemas.microsoft.com/office/drawing/2014/main" id="{0999EAA3-A1E6-711C-7087-7CCFC7487EF4}"/>
              </a:ext>
            </a:extLst>
          </p:cNvPr>
          <p:cNvSpPr txBox="1"/>
          <p:nvPr/>
        </p:nvSpPr>
        <p:spPr>
          <a:xfrm>
            <a:off x="4652878" y="621604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escuchar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01FD1279-3A14-57F6-D8DC-BCD4B560ACE1}"/>
              </a:ext>
            </a:extLst>
          </p:cNvPr>
          <p:cNvSpPr txBox="1"/>
          <p:nvPr/>
        </p:nvSpPr>
        <p:spPr>
          <a:xfrm>
            <a:off x="7476559" y="622383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hablar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EB8455A5-AA9A-EF37-0AE8-3EFA7FCBC2DA}"/>
              </a:ext>
            </a:extLst>
          </p:cNvPr>
          <p:cNvSpPr txBox="1"/>
          <p:nvPr/>
        </p:nvSpPr>
        <p:spPr>
          <a:xfrm>
            <a:off x="2298512" y="518442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el</a:t>
            </a:r>
            <a:r>
              <a:rPr lang="en-GB" sz="2400" noProof="0" dirty="0">
                <a:solidFill>
                  <a:srgbClr val="002060"/>
                </a:solidFill>
                <a:latin typeface="Century Gothic" panose="020B0502020202020204" pitchFamily="34" charset="0"/>
              </a:rPr>
              <a:t> </a:t>
            </a:r>
            <a:r>
              <a:rPr lang="en-GB" sz="2400" noProof="0" dirty="0" err="1">
                <a:solidFill>
                  <a:srgbClr val="002060"/>
                </a:solidFill>
                <a:latin typeface="Century Gothic" panose="020B0502020202020204" pitchFamily="34" charset="0"/>
              </a:rPr>
              <a:t>lugar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36DF6107-D9E8-8DDA-DD5A-D7EEFB6AB67D}"/>
              </a:ext>
            </a:extLst>
          </p:cNvPr>
          <p:cNvSpPr txBox="1"/>
          <p:nvPr/>
        </p:nvSpPr>
        <p:spPr>
          <a:xfrm>
            <a:off x="4690678" y="5176647"/>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famosa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04B535B5-A87D-03A5-3152-4858B06E97CA}"/>
              </a:ext>
            </a:extLst>
          </p:cNvPr>
          <p:cNvSpPr txBox="1"/>
          <p:nvPr/>
        </p:nvSpPr>
        <p:spPr>
          <a:xfrm>
            <a:off x="7514359" y="518442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típico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B9CB8018-FFD4-9B12-3BF4-62067BE557A3}"/>
              </a:ext>
            </a:extLst>
          </p:cNvPr>
          <p:cNvSpPr txBox="1"/>
          <p:nvPr/>
        </p:nvSpPr>
        <p:spPr>
          <a:xfrm>
            <a:off x="2283527" y="424800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tiene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903674FB-9276-09DB-59E4-09182A8080B0}"/>
              </a:ext>
            </a:extLst>
          </p:cNvPr>
          <p:cNvSpPr txBox="1"/>
          <p:nvPr/>
        </p:nvSpPr>
        <p:spPr>
          <a:xfrm>
            <a:off x="4675693" y="424021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el</a:t>
            </a:r>
            <a:r>
              <a:rPr lang="en-GB" sz="2400" noProof="0" dirty="0">
                <a:solidFill>
                  <a:srgbClr val="002060"/>
                </a:solidFill>
                <a:latin typeface="Century Gothic" panose="020B0502020202020204" pitchFamily="34" charset="0"/>
              </a:rPr>
              <a:t> sueño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4A4B89D4-D338-DE67-1AA1-5FEC823A3606}"/>
              </a:ext>
            </a:extLst>
          </p:cNvPr>
          <p:cNvSpPr txBox="1"/>
          <p:nvPr/>
        </p:nvSpPr>
        <p:spPr>
          <a:xfrm>
            <a:off x="7499374" y="424800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el</a:t>
            </a:r>
            <a:r>
              <a:rPr lang="en-GB" sz="2400" noProof="0" dirty="0">
                <a:solidFill>
                  <a:srgbClr val="002060"/>
                </a:solidFill>
                <a:latin typeface="Century Gothic" panose="020B0502020202020204" pitchFamily="34" charset="0"/>
              </a:rPr>
              <a:t> </a:t>
            </a:r>
            <a:r>
              <a:rPr lang="en-GB" sz="2400" noProof="0" dirty="0" err="1">
                <a:solidFill>
                  <a:srgbClr val="002060"/>
                </a:solidFill>
                <a:latin typeface="Century Gothic" panose="020B0502020202020204" pitchFamily="34" charset="0"/>
              </a:rPr>
              <a:t>calor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FF999ACA-46A7-D50C-2BA2-CD3DA74DF5F3}"/>
              </a:ext>
            </a:extLst>
          </p:cNvPr>
          <p:cNvSpPr txBox="1"/>
          <p:nvPr/>
        </p:nvSpPr>
        <p:spPr>
          <a:xfrm>
            <a:off x="2283527" y="3350907"/>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el</a:t>
            </a:r>
            <a:r>
              <a:rPr lang="en-GB" sz="2400" noProof="0" dirty="0">
                <a:solidFill>
                  <a:srgbClr val="002060"/>
                </a:solidFill>
                <a:latin typeface="Century Gothic" panose="020B0502020202020204" pitchFamily="34" charset="0"/>
              </a:rPr>
              <a:t> </a:t>
            </a:r>
            <a:r>
              <a:rPr lang="en-GB" sz="2400" noProof="0" dirty="0" err="1">
                <a:solidFill>
                  <a:srgbClr val="002060"/>
                </a:solidFill>
                <a:latin typeface="Century Gothic" panose="020B0502020202020204" pitchFamily="34" charset="0"/>
              </a:rPr>
              <a:t>miedo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EEBA0C28-7411-349B-FB76-F05D447F8A66}"/>
              </a:ext>
            </a:extLst>
          </p:cNvPr>
          <p:cNvSpPr txBox="1"/>
          <p:nvPr/>
        </p:nvSpPr>
        <p:spPr>
          <a:xfrm>
            <a:off x="4638903" y="3416131"/>
            <a:ext cx="2211554" cy="461665"/>
          </a:xfrm>
          <a:prstGeom prst="rect">
            <a:avLst/>
          </a:prstGeom>
          <a:noFill/>
        </p:spPr>
        <p:txBody>
          <a:bodyPr wrap="square" rtlCol="0">
            <a:spAutoFit/>
          </a:bodyPr>
          <a:lstStyle/>
          <a:p>
            <a:pPr lvl="0">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frío</a:t>
            </a:r>
            <a:endParaRPr lang="en-GB" sz="2400" dirty="0">
              <a:solidFill>
                <a:srgbClr val="002060"/>
              </a:solidFill>
              <a:latin typeface="Century Gothic" panose="020B0502020202020204" pitchFamily="34" charset="0"/>
            </a:endParaRPr>
          </a:p>
        </p:txBody>
      </p:sp>
      <p:sp>
        <p:nvSpPr>
          <p:cNvPr id="75" name="TextBox 74">
            <a:extLst>
              <a:ext uri="{FF2B5EF4-FFF2-40B4-BE49-F238E27FC236}">
                <a16:creationId xmlns:a16="http://schemas.microsoft.com/office/drawing/2014/main" id="{A79D53BC-5266-F413-9D14-87142E55B162}"/>
              </a:ext>
            </a:extLst>
          </p:cNvPr>
          <p:cNvSpPr txBox="1"/>
          <p:nvPr/>
        </p:nvSpPr>
        <p:spPr>
          <a:xfrm>
            <a:off x="7436674" y="3397904"/>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tengo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336A8F68-CD69-80FC-9C37-5939B5F5BC75}"/>
              </a:ext>
            </a:extLst>
          </p:cNvPr>
          <p:cNvSpPr txBox="1"/>
          <p:nvPr/>
        </p:nvSpPr>
        <p:spPr>
          <a:xfrm>
            <a:off x="2130560" y="2389110"/>
            <a:ext cx="2211554"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cuántas</a:t>
            </a:r>
            <a:r>
              <a:rPr lang="en-GB" sz="2400" dirty="0">
                <a:solidFill>
                  <a:srgbClr val="002060"/>
                </a:solidFill>
                <a:latin typeface="Century Gothic" panose="020B0502020202020204" pitchFamily="34" charset="0"/>
              </a:rPr>
              <a:t>?</a:t>
            </a:r>
          </a:p>
        </p:txBody>
      </p:sp>
      <p:sp>
        <p:nvSpPr>
          <p:cNvPr id="77" name="TextBox 76">
            <a:extLst>
              <a:ext uri="{FF2B5EF4-FFF2-40B4-BE49-F238E27FC236}">
                <a16:creationId xmlns:a16="http://schemas.microsoft.com/office/drawing/2014/main" id="{38E86B92-81DC-AE68-3A93-A653040570C4}"/>
              </a:ext>
            </a:extLst>
          </p:cNvPr>
          <p:cNvSpPr txBox="1"/>
          <p:nvPr/>
        </p:nvSpPr>
        <p:spPr>
          <a:xfrm>
            <a:off x="4593135" y="236575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unas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4B9913DA-280C-A173-01F9-5585E726B49D}"/>
              </a:ext>
            </a:extLst>
          </p:cNvPr>
          <p:cNvSpPr txBox="1"/>
          <p:nvPr/>
        </p:nvSpPr>
        <p:spPr>
          <a:xfrm>
            <a:off x="7499374" y="240209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hay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9" name="TextBox 78">
            <a:extLst>
              <a:ext uri="{FF2B5EF4-FFF2-40B4-BE49-F238E27FC236}">
                <a16:creationId xmlns:a16="http://schemas.microsoft.com/office/drawing/2014/main" id="{118230DD-AE10-96E0-0F4D-2DFE52E4BED6}"/>
              </a:ext>
            </a:extLst>
          </p:cNvPr>
          <p:cNvSpPr txBox="1"/>
          <p:nvPr/>
        </p:nvSpPr>
        <p:spPr>
          <a:xfrm>
            <a:off x="2249268" y="152040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cuando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0" name="TextBox 79">
            <a:extLst>
              <a:ext uri="{FF2B5EF4-FFF2-40B4-BE49-F238E27FC236}">
                <a16:creationId xmlns:a16="http://schemas.microsoft.com/office/drawing/2014/main" id="{546B3280-120B-BABF-6958-B4D9AB0B2EBE}"/>
              </a:ext>
            </a:extLst>
          </p:cNvPr>
          <p:cNvSpPr txBox="1"/>
          <p:nvPr/>
        </p:nvSpPr>
        <p:spPr>
          <a:xfrm>
            <a:off x="4593135" y="148432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a:t>
            </a:r>
            <a:r>
              <a:rPr lang="en-GB" sz="2400" noProof="0" dirty="0" err="1">
                <a:solidFill>
                  <a:srgbClr val="002060"/>
                </a:solidFill>
                <a:latin typeface="Century Gothic" panose="020B0502020202020204" pitchFamily="34" charset="0"/>
              </a:rPr>
              <a:t>cuántos</a:t>
            </a:r>
            <a:r>
              <a:rPr lang="en-GB" sz="2400" noProof="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1" name="TextBox 80">
            <a:extLst>
              <a:ext uri="{FF2B5EF4-FFF2-40B4-BE49-F238E27FC236}">
                <a16:creationId xmlns:a16="http://schemas.microsoft.com/office/drawing/2014/main" id="{69E5D3AD-FBE9-4DD4-2052-34E232467C07}"/>
              </a:ext>
            </a:extLst>
          </p:cNvPr>
          <p:cNvSpPr txBox="1"/>
          <p:nvPr/>
        </p:nvSpPr>
        <p:spPr>
          <a:xfrm>
            <a:off x="7499374" y="1443654"/>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unos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9571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9F_12.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9F_12.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9F_12.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9F_12.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9F_12.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9F_12.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9F_12.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9F_12.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9F_12.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9F_12.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3_W9F_12.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3_W9F_12.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3_W9F_12.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3_W9F_12.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3_W9F_12.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3_W9F_12.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3_W9F_12.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3_W9F_12.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0" grpId="0"/>
      <p:bldP spid="41" grpId="0"/>
      <p:bldP spid="42" grpId="0"/>
      <p:bldP spid="43" grpId="0"/>
      <p:bldP spid="44" grpId="0"/>
      <p:bldP spid="45" grpId="0"/>
      <p:bldP spid="46" grpId="0"/>
      <p:bldP spid="47" grpId="0"/>
      <p:bldP spid="73" grpId="0"/>
      <p:bldP spid="74" grpId="0"/>
      <p:bldP spid="75" grpId="0"/>
      <p:bldP spid="76" grpId="0"/>
      <p:bldP spid="77" grpId="0"/>
      <p:bldP spid="78" grpId="0"/>
      <p:bldP spid="79" grpId="0"/>
      <p:bldP spid="80" grpId="0"/>
      <p:bldP spid="8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C43AAC97-8AD5-0FCE-9A99-8FD2FF4C5A5B}"/>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r>
              <a:rPr lang="en-GB" sz="8000" b="1" dirty="0" err="1">
                <a:solidFill>
                  <a:schemeClr val="tx1">
                    <a:lumMod val="65000"/>
                    <a:lumOff val="35000"/>
                  </a:schemeClr>
                </a:solidFill>
                <a:latin typeface="Segoe Print" panose="02000600000000000000" pitchFamily="2" charset="0"/>
                <a:cs typeface="Arial" panose="020B0604020202020204" pitchFamily="34" charset="0"/>
                <a:sym typeface="Arial"/>
              </a:rPr>
              <a:t>adiós</a:t>
            </a: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endParaRPr lang="en-GB" dirty="0">
              <a:solidFill>
                <a:schemeClr val="tx1">
                  <a:lumMod val="65000"/>
                  <a:lumOff val="35000"/>
                </a:schemeClr>
              </a:solidFill>
            </a:endParaRPr>
          </a:p>
        </p:txBody>
      </p:sp>
      <p:sp>
        <p:nvSpPr>
          <p:cNvPr id="4" name="Google Shape;100;p2">
            <a:extLst>
              <a:ext uri="{FF2B5EF4-FFF2-40B4-BE49-F238E27FC236}">
                <a16:creationId xmlns:a16="http://schemas.microsoft.com/office/drawing/2014/main" id="{D3832D40-1B32-7263-8AC9-254C7E9E0115}"/>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Gabriola" panose="04040605051002020D02"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Gabriola" panose="04040605051002020D02" pitchFamily="82" charset="0"/>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986892017"/>
              </p:ext>
            </p:extLst>
          </p:nvPr>
        </p:nvGraphicFramePr>
        <p:xfrm>
          <a:off x="401408" y="1420247"/>
          <a:ext cx="9683902" cy="4818702"/>
        </p:xfrm>
        <a:graphic>
          <a:graphicData uri="http://schemas.openxmlformats.org/drawingml/2006/table">
            <a:tbl>
              <a:tblPr firstRow="1" bandRow="1">
                <a:tableStyleId>{5940675A-B579-460E-94D1-54222C63F5DA}</a:tableStyleId>
              </a:tblPr>
              <a:tblGrid>
                <a:gridCol w="1516349">
                  <a:extLst>
                    <a:ext uri="{9D8B030D-6E8A-4147-A177-3AD203B41FA5}">
                      <a16:colId xmlns:a16="http://schemas.microsoft.com/office/drawing/2014/main" val="1203737284"/>
                    </a:ext>
                  </a:extLst>
                </a:gridCol>
                <a:gridCol w="2385060">
                  <a:extLst>
                    <a:ext uri="{9D8B030D-6E8A-4147-A177-3AD203B41FA5}">
                      <a16:colId xmlns:a16="http://schemas.microsoft.com/office/drawing/2014/main" val="1810222861"/>
                    </a:ext>
                  </a:extLst>
                </a:gridCol>
                <a:gridCol w="2606040">
                  <a:extLst>
                    <a:ext uri="{9D8B030D-6E8A-4147-A177-3AD203B41FA5}">
                      <a16:colId xmlns:a16="http://schemas.microsoft.com/office/drawing/2014/main" val="274413866"/>
                    </a:ext>
                  </a:extLst>
                </a:gridCol>
                <a:gridCol w="3176453">
                  <a:extLst>
                    <a:ext uri="{9D8B030D-6E8A-4147-A177-3AD203B41FA5}">
                      <a16:colId xmlns:a16="http://schemas.microsoft.com/office/drawing/2014/main" val="2706468897"/>
                    </a:ext>
                  </a:extLst>
                </a:gridCol>
              </a:tblGrid>
              <a:tr h="803117">
                <a:tc rowSpan="2">
                  <a:txBody>
                    <a:bodyPr/>
                    <a:lstStyle/>
                    <a:p>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hay</a:t>
                      </a:r>
                    </a:p>
                  </a:txBody>
                  <a:tcPr/>
                </a:tc>
                <a:tc>
                  <a:txBody>
                    <a:bodyPr/>
                    <a:lstStyle/>
                    <a:p>
                      <a:r>
                        <a:rPr lang="en-GB" sz="2400" b="0" dirty="0" err="1">
                          <a:solidFill>
                            <a:srgbClr val="002060"/>
                          </a:solidFill>
                          <a:latin typeface="Century Gothic" panose="020B0502020202020204" pitchFamily="34" charset="0"/>
                        </a:rPr>
                        <a:t>unas</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unos</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cuando</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cuántas</a:t>
                      </a:r>
                      <a:r>
                        <a:rPr lang="en-GB" sz="2400" b="0" dirty="0">
                          <a:solidFill>
                            <a:srgbClr val="002060"/>
                          </a:solidFill>
                          <a:latin typeface="Century Gothic" panose="020B0502020202020204" pitchFamily="34" charset="0"/>
                        </a:rPr>
                        <a:t>?</a:t>
                      </a:r>
                    </a:p>
                  </a:txBody>
                  <a:tcPr/>
                </a:tc>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cuántos</a:t>
                      </a:r>
                      <a:r>
                        <a:rPr lang="en-GB" sz="2400"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1256656619"/>
                  </a:ext>
                </a:extLst>
              </a:tr>
              <a:tr h="803117">
                <a:tc rowSpan="2">
                  <a:txBody>
                    <a:bodyPr/>
                    <a:lstStyle/>
                    <a:p>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frío</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tengo</a:t>
                      </a: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sueño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calor</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tiene</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miedo</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rowSpan="2">
                  <a:txBody>
                    <a:bodyPr/>
                    <a:lstStyle/>
                    <a:p>
                      <a:endParaRPr lang="en-GB" sz="1600" b="0" dirty="0">
                        <a:solidFill>
                          <a:srgbClr val="002060"/>
                        </a:solidFill>
                      </a:endParaRPr>
                    </a:p>
                  </a:txBody>
                  <a:tcPr/>
                </a:tc>
                <a:tc>
                  <a:txBody>
                    <a:bodyPr/>
                    <a:lstStyle/>
                    <a:p>
                      <a:r>
                        <a:rPr lang="en-GB" sz="2400" b="0" dirty="0">
                          <a:solidFill>
                            <a:srgbClr val="002060"/>
                          </a:solidFill>
                          <a:latin typeface="Century Gothic" panose="020B0502020202020204" pitchFamily="34" charset="0"/>
                        </a:rPr>
                        <a:t>la </a:t>
                      </a:r>
                      <a:r>
                        <a:rPr lang="en-GB" sz="2400" b="0" dirty="0" err="1">
                          <a:solidFill>
                            <a:srgbClr val="002060"/>
                          </a:solidFill>
                          <a:latin typeface="Century Gothic" panose="020B0502020202020204" pitchFamily="34" charset="0"/>
                        </a:rPr>
                        <a:t>música</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lugar</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famoso</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escuchar</a:t>
                      </a:r>
                    </a:p>
                  </a:txBody>
                  <a:tcPr/>
                </a:tc>
                <a:tc>
                  <a:txBody>
                    <a:bodyPr/>
                    <a:lstStyle/>
                    <a:p>
                      <a:r>
                        <a:rPr lang="en-GB" sz="2400" b="0" dirty="0">
                          <a:solidFill>
                            <a:srgbClr val="002060"/>
                          </a:solidFill>
                          <a:latin typeface="Century Gothic" panose="020B0502020202020204" pitchFamily="34" charset="0"/>
                        </a:rPr>
                        <a:t>hablar</a:t>
                      </a:r>
                    </a:p>
                  </a:txBody>
                  <a:tcPr/>
                </a:tc>
                <a:tc>
                  <a:txBody>
                    <a:bodyPr/>
                    <a:lstStyle/>
                    <a:p>
                      <a:r>
                        <a:rPr lang="en-GB" sz="2400" b="0" dirty="0">
                          <a:solidFill>
                            <a:srgbClr val="002060"/>
                          </a:solidFill>
                          <a:latin typeface="Century Gothic" panose="020B0502020202020204" pitchFamily="34" charset="0"/>
                        </a:rPr>
                        <a:t>típico</a:t>
                      </a:r>
                    </a:p>
                  </a:txBody>
                  <a:tcPr/>
                </a:tc>
                <a:extLst>
                  <a:ext uri="{0D108BD9-81ED-4DB2-BD59-A6C34878D82A}">
                    <a16:rowId xmlns:a16="http://schemas.microsoft.com/office/drawing/2014/main" val="3343226472"/>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extra [a]</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401408" y="315464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374" y="1673556"/>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441827" y="4776601"/>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E74BF02-0DE5-4017-9FA7-FF275A8EEC21}"/>
              </a:ext>
            </a:extLst>
          </p:cNvPr>
          <p:cNvSpPr txBox="1"/>
          <p:nvPr/>
        </p:nvSpPr>
        <p:spPr>
          <a:xfrm>
            <a:off x="1233109" y="570296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195395" y="4058815"/>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338809" y="2572806"/>
            <a:ext cx="6094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796429" y="85092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sp>
        <p:nvSpPr>
          <p:cNvPr id="4" name="Google Shape;167;p2">
            <a:extLst>
              <a:ext uri="{FF2B5EF4-FFF2-40B4-BE49-F238E27FC236}">
                <a16:creationId xmlns:a16="http://schemas.microsoft.com/office/drawing/2014/main" id="{8B1002E1-504E-8EA7-EFCB-A3CADA70EC7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6162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706434110"/>
              </p:ext>
            </p:extLst>
          </p:nvPr>
        </p:nvGraphicFramePr>
        <p:xfrm>
          <a:off x="312451" y="1553952"/>
          <a:ext cx="9683902" cy="4818702"/>
        </p:xfrm>
        <a:graphic>
          <a:graphicData uri="http://schemas.openxmlformats.org/drawingml/2006/table">
            <a:tbl>
              <a:tblPr firstRow="1" bandRow="1">
                <a:tableStyleId>{5940675A-B579-460E-94D1-54222C63F5DA}</a:tableStyleId>
              </a:tblPr>
              <a:tblGrid>
                <a:gridCol w="1516349">
                  <a:extLst>
                    <a:ext uri="{9D8B030D-6E8A-4147-A177-3AD203B41FA5}">
                      <a16:colId xmlns:a16="http://schemas.microsoft.com/office/drawing/2014/main" val="1203737284"/>
                    </a:ext>
                  </a:extLst>
                </a:gridCol>
                <a:gridCol w="2522483">
                  <a:extLst>
                    <a:ext uri="{9D8B030D-6E8A-4147-A177-3AD203B41FA5}">
                      <a16:colId xmlns:a16="http://schemas.microsoft.com/office/drawing/2014/main" val="1810222861"/>
                    </a:ext>
                  </a:extLst>
                </a:gridCol>
                <a:gridCol w="2986459">
                  <a:extLst>
                    <a:ext uri="{9D8B030D-6E8A-4147-A177-3AD203B41FA5}">
                      <a16:colId xmlns:a16="http://schemas.microsoft.com/office/drawing/2014/main" val="274413866"/>
                    </a:ext>
                  </a:extLst>
                </a:gridCol>
                <a:gridCol w="2658611">
                  <a:extLst>
                    <a:ext uri="{9D8B030D-6E8A-4147-A177-3AD203B41FA5}">
                      <a16:colId xmlns:a16="http://schemas.microsoft.com/office/drawing/2014/main" val="2706468897"/>
                    </a:ext>
                  </a:extLst>
                </a:gridCol>
              </a:tblGrid>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when</a:t>
                      </a:r>
                    </a:p>
                  </a:txBody>
                  <a:tcPr/>
                </a:tc>
                <a:tc>
                  <a:txBody>
                    <a:bodyPr/>
                    <a:lstStyle/>
                    <a:p>
                      <a:r>
                        <a:rPr lang="en-GB" sz="2400" b="0" dirty="0">
                          <a:solidFill>
                            <a:srgbClr val="002060"/>
                          </a:solidFill>
                          <a:latin typeface="Century Gothic" panose="020B0502020202020204" pitchFamily="34" charset="0"/>
                        </a:rPr>
                        <a:t>how many? (m.)</a:t>
                      </a:r>
                    </a:p>
                  </a:txBody>
                  <a:tcPr/>
                </a:tc>
                <a:tc>
                  <a:txBody>
                    <a:bodyPr/>
                    <a:lstStyle/>
                    <a:p>
                      <a:r>
                        <a:rPr lang="en-GB" sz="2400" b="0" dirty="0">
                          <a:solidFill>
                            <a:srgbClr val="002060"/>
                          </a:solidFill>
                          <a:latin typeface="Century Gothic" panose="020B0502020202020204" pitchFamily="34" charset="0"/>
                        </a:rPr>
                        <a:t>some (m.)</a:t>
                      </a: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how many? (f.)</a:t>
                      </a:r>
                    </a:p>
                  </a:txBody>
                  <a:tcPr/>
                </a:tc>
                <a:tc>
                  <a:txBody>
                    <a:bodyPr/>
                    <a:lstStyle/>
                    <a:p>
                      <a:r>
                        <a:rPr lang="en-GB" sz="2400" b="0" dirty="0">
                          <a:solidFill>
                            <a:srgbClr val="002060"/>
                          </a:solidFill>
                          <a:latin typeface="Century Gothic" panose="020B0502020202020204" pitchFamily="34" charset="0"/>
                        </a:rPr>
                        <a:t>some (f.)</a:t>
                      </a:r>
                    </a:p>
                  </a:txBody>
                  <a:tcPr/>
                </a:tc>
                <a:tc>
                  <a:txBody>
                    <a:bodyPr/>
                    <a:lstStyle/>
                    <a:p>
                      <a:r>
                        <a:rPr lang="en-GB" sz="2400" b="0" dirty="0">
                          <a:solidFill>
                            <a:srgbClr val="002060"/>
                          </a:solidFill>
                          <a:latin typeface="Century Gothic" panose="020B0502020202020204" pitchFamily="34" charset="0"/>
                        </a:rPr>
                        <a:t>there is / are</a:t>
                      </a:r>
                    </a:p>
                  </a:txBody>
                  <a:tcPr/>
                </a:tc>
                <a:extLst>
                  <a:ext uri="{0D108BD9-81ED-4DB2-BD59-A6C34878D82A}">
                    <a16:rowId xmlns:a16="http://schemas.microsoft.com/office/drawing/2014/main" val="1256656619"/>
                  </a:ext>
                </a:extLst>
              </a:tr>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fear</a:t>
                      </a:r>
                    </a:p>
                  </a:txBody>
                  <a:tcPr/>
                </a:tc>
                <a:tc>
                  <a:txBody>
                    <a:bodyPr/>
                    <a:lstStyle/>
                    <a:p>
                      <a:r>
                        <a:rPr lang="en-GB" sz="2400" b="0" dirty="0">
                          <a:solidFill>
                            <a:srgbClr val="002060"/>
                          </a:solidFill>
                          <a:latin typeface="Century Gothic" panose="020B0502020202020204" pitchFamily="34" charset="0"/>
                        </a:rPr>
                        <a:t>(the) cold</a:t>
                      </a:r>
                    </a:p>
                  </a:txBody>
                  <a:tcPr/>
                </a:tc>
                <a:tc>
                  <a:txBody>
                    <a:bodyPr/>
                    <a:lstStyle/>
                    <a:p>
                      <a:r>
                        <a:rPr lang="en-GB" sz="2400" b="0" dirty="0">
                          <a:solidFill>
                            <a:srgbClr val="002060"/>
                          </a:solidFill>
                          <a:latin typeface="Century Gothic" panose="020B0502020202020204" pitchFamily="34" charset="0"/>
                        </a:rPr>
                        <a:t>I have</a:t>
                      </a:r>
                    </a:p>
                  </a:txBody>
                  <a:tcPr/>
                </a:tc>
                <a:extLst>
                  <a:ext uri="{0D108BD9-81ED-4DB2-BD59-A6C34878D82A}">
                    <a16:rowId xmlns:a16="http://schemas.microsoft.com/office/drawing/2014/main" val="1164559424"/>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s/he, it has</a:t>
                      </a:r>
                    </a:p>
                  </a:txBody>
                  <a:tcPr/>
                </a:tc>
                <a:tc>
                  <a:txBody>
                    <a:bodyPr/>
                    <a:lstStyle/>
                    <a:p>
                      <a:r>
                        <a:rPr lang="en-GB" sz="2400" b="0" dirty="0">
                          <a:solidFill>
                            <a:srgbClr val="002060"/>
                          </a:solidFill>
                          <a:latin typeface="Century Gothic" panose="020B0502020202020204" pitchFamily="34" charset="0"/>
                        </a:rPr>
                        <a:t>(the) sleepiness</a:t>
                      </a:r>
                    </a:p>
                  </a:txBody>
                  <a:tcPr/>
                </a:tc>
                <a:tc>
                  <a:txBody>
                    <a:bodyPr/>
                    <a:lstStyle/>
                    <a:p>
                      <a:r>
                        <a:rPr lang="en-GB" sz="2400" b="0" dirty="0">
                          <a:solidFill>
                            <a:srgbClr val="002060"/>
                          </a:solidFill>
                          <a:latin typeface="Century Gothic" panose="020B0502020202020204" pitchFamily="34" charset="0"/>
                        </a:rPr>
                        <a:t>(the) heat</a:t>
                      </a:r>
                    </a:p>
                  </a:txBody>
                  <a:tcPr/>
                </a:tc>
                <a:extLst>
                  <a:ext uri="{0D108BD9-81ED-4DB2-BD59-A6C34878D82A}">
                    <a16:rowId xmlns:a16="http://schemas.microsoft.com/office/drawing/2014/main" val="760878619"/>
                  </a:ext>
                </a:extLst>
              </a:tr>
              <a:tr h="803117">
                <a:tc rowSpan="2">
                  <a:txBody>
                    <a:bodyPr/>
                    <a:lstStyle/>
                    <a:p>
                      <a:endParaRPr lang="en-GB" b="0" dirty="0">
                        <a:solidFill>
                          <a:srgbClr val="002060"/>
                        </a:solidFill>
                      </a:endParaRPr>
                    </a:p>
                  </a:txBody>
                  <a:tcPr/>
                </a:tc>
                <a:tc>
                  <a:txBody>
                    <a:bodyPr/>
                    <a:lstStyle/>
                    <a:p>
                      <a:r>
                        <a:rPr lang="en-GB" sz="2400" b="0" dirty="0">
                          <a:solidFill>
                            <a:srgbClr val="002060"/>
                          </a:solidFill>
                          <a:latin typeface="Century Gothic" panose="020B0502020202020204" pitchFamily="34" charset="0"/>
                        </a:rPr>
                        <a:t>(the) place</a:t>
                      </a:r>
                    </a:p>
                  </a:txBody>
                  <a:tcPr/>
                </a:tc>
                <a:tc>
                  <a:txBody>
                    <a:bodyPr/>
                    <a:lstStyle/>
                    <a:p>
                      <a:r>
                        <a:rPr lang="en-GB" sz="2400" b="0" dirty="0">
                          <a:solidFill>
                            <a:srgbClr val="002060"/>
                          </a:solidFill>
                          <a:latin typeface="Century Gothic" panose="020B0502020202020204" pitchFamily="34" charset="0"/>
                        </a:rPr>
                        <a:t>famous (f.)</a:t>
                      </a:r>
                    </a:p>
                  </a:txBody>
                  <a:tcPr/>
                </a:tc>
                <a:tc>
                  <a:txBody>
                    <a:bodyPr/>
                    <a:lstStyle/>
                    <a:p>
                      <a:r>
                        <a:rPr lang="en-GB" sz="2400" b="0" dirty="0">
                          <a:solidFill>
                            <a:srgbClr val="002060"/>
                          </a:solidFill>
                          <a:latin typeface="Century Gothic" panose="020B0502020202020204" pitchFamily="34" charset="0"/>
                        </a:rPr>
                        <a:t>typical (m.)</a:t>
                      </a:r>
                    </a:p>
                  </a:txBody>
                  <a:tcPr/>
                </a:tc>
                <a:extLst>
                  <a:ext uri="{0D108BD9-81ED-4DB2-BD59-A6C34878D82A}">
                    <a16:rowId xmlns:a16="http://schemas.microsoft.com/office/drawing/2014/main" val="104769296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music</a:t>
                      </a:r>
                    </a:p>
                  </a:txBody>
                  <a:tcPr/>
                </a:tc>
                <a:tc>
                  <a:txBody>
                    <a:bodyPr/>
                    <a:lstStyle/>
                    <a:p>
                      <a:r>
                        <a:rPr lang="en-GB" sz="2400" b="0" dirty="0">
                          <a:solidFill>
                            <a:srgbClr val="002060"/>
                          </a:solidFill>
                          <a:latin typeface="Century Gothic" panose="020B0502020202020204" pitchFamily="34" charset="0"/>
                        </a:rPr>
                        <a:t>to listen, listening</a:t>
                      </a:r>
                    </a:p>
                  </a:txBody>
                  <a:tcPr/>
                </a:tc>
                <a:tc>
                  <a:txBody>
                    <a:bodyPr/>
                    <a:lstStyle/>
                    <a:p>
                      <a:r>
                        <a:rPr lang="en-GB" sz="2400" b="0" dirty="0">
                          <a:solidFill>
                            <a:srgbClr val="002060"/>
                          </a:solidFill>
                          <a:latin typeface="Century Gothic" panose="020B0502020202020204" pitchFamily="34" charset="0"/>
                        </a:rPr>
                        <a:t>to talk, talking</a:t>
                      </a:r>
                    </a:p>
                  </a:txBody>
                  <a:tcPr/>
                </a:tc>
                <a:extLst>
                  <a:ext uri="{0D108BD9-81ED-4DB2-BD59-A6C34878D82A}">
                    <a16:rowId xmlns:a16="http://schemas.microsoft.com/office/drawing/2014/main" val="3343226472"/>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extra [b]</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357481" y="3560309"/>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052" y="1688106"/>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409002" y="5063420"/>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E74BF02-0DE5-4017-9FA7-FF275A8EEC21}"/>
              </a:ext>
            </a:extLst>
          </p:cNvPr>
          <p:cNvSpPr txBox="1"/>
          <p:nvPr/>
        </p:nvSpPr>
        <p:spPr>
          <a:xfrm>
            <a:off x="1265001" y="577768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238820" y="426361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265001" y="2534833"/>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796429" y="98427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r>
              <a:rPr lang="en-GB" sz="2400" dirty="0">
                <a:solidFill>
                  <a:srgbClr val="002060"/>
                </a:solidFill>
                <a:latin typeface="Century Gothic" panose="020B0502020202020204" pitchFamily="34" charset="0"/>
              </a:rPr>
              <a:t>Can you get at least 15 points?</a:t>
            </a:r>
          </a:p>
        </p:txBody>
      </p:sp>
      <p:sp>
        <p:nvSpPr>
          <p:cNvPr id="4" name="Google Shape;167;p2">
            <a:extLst>
              <a:ext uri="{FF2B5EF4-FFF2-40B4-BE49-F238E27FC236}">
                <a16:creationId xmlns:a16="http://schemas.microsoft.com/office/drawing/2014/main" id="{D22169C9-C544-EFA9-1B8C-8852A53BBDC1}"/>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39320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7" name="Picture 2" descr="Gráficos vectoriales gratis de Cocodrilo">
            <a:extLst>
              <a:ext uri="{FF2B5EF4-FFF2-40B4-BE49-F238E27FC236}">
                <a16:creationId xmlns:a16="http://schemas.microsoft.com/office/drawing/2014/main" id="{284A9367-C11E-4222-7826-639E9835DE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285" y="2285239"/>
            <a:ext cx="3314224" cy="17125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ráficos vectoriales gratis de Espadañas">
            <a:extLst>
              <a:ext uri="{FF2B5EF4-FFF2-40B4-BE49-F238E27FC236}">
                <a16:creationId xmlns:a16="http://schemas.microsoft.com/office/drawing/2014/main" id="{F4C6121E-1F13-85ED-85E6-A173841212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566" y="1753966"/>
            <a:ext cx="13505131" cy="62536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43" name="Google Shape;153;p2">
            <a:extLst>
              <a:ext uri="{FF2B5EF4-FFF2-40B4-BE49-F238E27FC236}">
                <a16:creationId xmlns:a16="http://schemas.microsoft.com/office/drawing/2014/main" id="{F302DB48-7294-472F-A452-B72BE1F674AB}"/>
              </a:ext>
            </a:extLst>
          </p:cNvPr>
          <p:cNvSpPr txBox="1"/>
          <p:nvPr/>
        </p:nvSpPr>
        <p:spPr>
          <a:xfrm>
            <a:off x="9932551" y="42939"/>
            <a:ext cx="191192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a:t>
            </a:r>
            <a:endParaRPr kumimoji="0" sz="4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05" name="Title 1">
            <a:extLst>
              <a:ext uri="{FF2B5EF4-FFF2-40B4-BE49-F238E27FC236}">
                <a16:creationId xmlns:a16="http://schemas.microsoft.com/office/drawing/2014/main" id="{994CE1E5-1A72-AAF9-23D1-7C2A3738ABBA}"/>
              </a:ext>
            </a:extLst>
          </p:cNvPr>
          <p:cNvSpPr txBox="1">
            <a:spLocks/>
          </p:cNvSpPr>
          <p:nvPr/>
        </p:nvSpPr>
        <p:spPr>
          <a:xfrm>
            <a:off x="10987499" y="942943"/>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pic>
        <p:nvPicPr>
          <p:cNvPr id="106" name="Google Shape;319;p15" descr="Speech Icon, Voice, Talking, Audio, Speech">
            <a:extLst>
              <a:ext uri="{FF2B5EF4-FFF2-40B4-BE49-F238E27FC236}">
                <a16:creationId xmlns:a16="http://schemas.microsoft.com/office/drawing/2014/main" id="{47E0CFD6-A941-B99E-389D-441CBF3CFD72}"/>
              </a:ext>
            </a:extLst>
          </p:cNvPr>
          <p:cNvPicPr preferRelativeResize="0"/>
          <p:nvPr/>
        </p:nvPicPr>
        <p:blipFill rotWithShape="1">
          <a:blip r:embed="rId7">
            <a:alphaModFix/>
          </a:blip>
          <a:srcRect/>
          <a:stretch/>
        </p:blipFill>
        <p:spPr>
          <a:xfrm>
            <a:off x="11068311" y="87758"/>
            <a:ext cx="776168" cy="776168"/>
          </a:xfrm>
          <a:prstGeom prst="rect">
            <a:avLst/>
          </a:prstGeom>
          <a:noFill/>
          <a:ln>
            <a:noFill/>
          </a:ln>
        </p:spPr>
      </p:pic>
      <p:pic>
        <p:nvPicPr>
          <p:cNvPr id="6" name="Picture 5" descr="A group of leaves&#10;&#10;Description automatically generated with low confidence">
            <a:extLst>
              <a:ext uri="{FF2B5EF4-FFF2-40B4-BE49-F238E27FC236}">
                <a16:creationId xmlns:a16="http://schemas.microsoft.com/office/drawing/2014/main" id="{1FCC20F6-5F32-01BC-4BB4-59AA26882EE4}"/>
              </a:ext>
            </a:extLst>
          </p:cNvPr>
          <p:cNvPicPr>
            <a:picLocks noChangeAspect="1"/>
          </p:cNvPicPr>
          <p:nvPr/>
        </p:nvPicPr>
        <p:blipFill rotWithShape="1">
          <a:blip r:embed="rId8">
            <a:extLst>
              <a:ext uri="{28A0092B-C50C-407E-A947-70E740481C1C}">
                <a14:useLocalDpi xmlns:a14="http://schemas.microsoft.com/office/drawing/2010/main" val="0"/>
              </a:ext>
            </a:extLst>
          </a:blip>
          <a:srcRect l="-1" t="40456" r="59807" b="35285"/>
          <a:stretch/>
        </p:blipFill>
        <p:spPr>
          <a:xfrm>
            <a:off x="509675" y="5664284"/>
            <a:ext cx="2737443" cy="1239149"/>
          </a:xfrm>
          <a:prstGeom prst="rect">
            <a:avLst/>
          </a:prstGeom>
        </p:spPr>
      </p:pic>
      <p:pic>
        <p:nvPicPr>
          <p:cNvPr id="14" name="Picture 13" descr="A group of leaves&#10;&#10;Description automatically generated with low confidence">
            <a:extLst>
              <a:ext uri="{FF2B5EF4-FFF2-40B4-BE49-F238E27FC236}">
                <a16:creationId xmlns:a16="http://schemas.microsoft.com/office/drawing/2014/main" id="{DCD6B81C-0C12-AA90-CBB6-ACF9E49418D2}"/>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l="-1" t="40456" r="59807" b="35285"/>
          <a:stretch/>
        </p:blipFill>
        <p:spPr>
          <a:xfrm flipV="1">
            <a:off x="2608363" y="5508270"/>
            <a:ext cx="2737443" cy="1239149"/>
          </a:xfrm>
          <a:prstGeom prst="rect">
            <a:avLst/>
          </a:prstGeom>
        </p:spPr>
      </p:pic>
      <p:pic>
        <p:nvPicPr>
          <p:cNvPr id="15" name="Picture 14" descr="A group of leaves&#10;&#10;Description automatically generated with low confidence">
            <a:extLst>
              <a:ext uri="{FF2B5EF4-FFF2-40B4-BE49-F238E27FC236}">
                <a16:creationId xmlns:a16="http://schemas.microsoft.com/office/drawing/2014/main" id="{1BB88564-F238-89E8-E3E1-7AD41A044FC5}"/>
              </a:ext>
            </a:extLst>
          </p:cNvPr>
          <p:cNvPicPr>
            <a:picLocks noChangeAspect="1"/>
          </p:cNvPicPr>
          <p:nvPr/>
        </p:nvPicPr>
        <p:blipFill rotWithShape="1">
          <a:blip r:embed="rId8">
            <a:extLst>
              <a:ext uri="{28A0092B-C50C-407E-A947-70E740481C1C}">
                <a14:useLocalDpi xmlns:a14="http://schemas.microsoft.com/office/drawing/2010/main" val="0"/>
              </a:ext>
            </a:extLst>
          </a:blip>
          <a:srcRect l="-1" t="40456" r="59807" b="35285"/>
          <a:stretch/>
        </p:blipFill>
        <p:spPr>
          <a:xfrm>
            <a:off x="4664652" y="5726653"/>
            <a:ext cx="3082571" cy="927122"/>
          </a:xfrm>
          <a:prstGeom prst="rect">
            <a:avLst/>
          </a:prstGeom>
        </p:spPr>
      </p:pic>
      <p:pic>
        <p:nvPicPr>
          <p:cNvPr id="16" name="Picture 15" descr="A group of leaves&#10;&#10;Description automatically generated with low confidence">
            <a:extLst>
              <a:ext uri="{FF2B5EF4-FFF2-40B4-BE49-F238E27FC236}">
                <a16:creationId xmlns:a16="http://schemas.microsoft.com/office/drawing/2014/main" id="{F367E24D-9FE6-30EE-2862-98A0FF7D6098}"/>
              </a:ext>
            </a:extLst>
          </p:cNvPr>
          <p:cNvPicPr>
            <a:picLocks noChangeAspect="1"/>
          </p:cNvPicPr>
          <p:nvPr/>
        </p:nvPicPr>
        <p:blipFill rotWithShape="1">
          <a:blip r:embed="rId8">
            <a:extLst>
              <a:ext uri="{28A0092B-C50C-407E-A947-70E740481C1C}">
                <a14:useLocalDpi xmlns:a14="http://schemas.microsoft.com/office/drawing/2010/main" val="0"/>
              </a:ext>
            </a:extLst>
          </a:blip>
          <a:srcRect l="-1" t="40456" r="59807" b="35285"/>
          <a:stretch/>
        </p:blipFill>
        <p:spPr>
          <a:xfrm flipV="1">
            <a:off x="5262196" y="4927038"/>
            <a:ext cx="4338840" cy="715636"/>
          </a:xfrm>
          <a:prstGeom prst="rect">
            <a:avLst/>
          </a:prstGeom>
        </p:spPr>
      </p:pic>
      <p:pic>
        <p:nvPicPr>
          <p:cNvPr id="19" name="Picture 18" descr="A group of leaves&#10;&#10;Description automatically generated with low confidence">
            <a:extLst>
              <a:ext uri="{FF2B5EF4-FFF2-40B4-BE49-F238E27FC236}">
                <a16:creationId xmlns:a16="http://schemas.microsoft.com/office/drawing/2014/main" id="{B620EC76-3C49-4C19-D588-2E0457FDE8CF}"/>
              </a:ext>
            </a:extLst>
          </p:cNvPr>
          <p:cNvPicPr>
            <a:picLocks noChangeAspect="1"/>
          </p:cNvPicPr>
          <p:nvPr/>
        </p:nvPicPr>
        <p:blipFill rotWithShape="1">
          <a:blip r:embed="rId11">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 t="40456" r="59807" b="35285"/>
          <a:stretch/>
        </p:blipFill>
        <p:spPr>
          <a:xfrm flipV="1">
            <a:off x="7225693" y="5820297"/>
            <a:ext cx="2048134" cy="927122"/>
          </a:xfrm>
          <a:prstGeom prst="rect">
            <a:avLst/>
          </a:prstGeom>
        </p:spPr>
      </p:pic>
      <p:sp>
        <p:nvSpPr>
          <p:cNvPr id="21" name="TextBox 20">
            <a:hlinkClick r:id="" action="ppaction://noaction">
              <a:snd r:embed="rId12" name="1_10.wav"/>
            </a:hlinkClick>
            <a:extLst>
              <a:ext uri="{FF2B5EF4-FFF2-40B4-BE49-F238E27FC236}">
                <a16:creationId xmlns:a16="http://schemas.microsoft.com/office/drawing/2014/main" id="{8400D6C9-3A1B-4931-452F-5074F1E878ED}"/>
              </a:ext>
            </a:extLst>
          </p:cNvPr>
          <p:cNvSpPr txBox="1"/>
          <p:nvPr/>
        </p:nvSpPr>
        <p:spPr>
          <a:xfrm>
            <a:off x="1758583" y="6006631"/>
            <a:ext cx="136127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ahora</a:t>
            </a:r>
            <a:endPar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22" name="TextBox 21">
            <a:hlinkClick r:id="" action="ppaction://noaction">
              <a:snd r:embed="rId13" name="1_11.wav"/>
            </a:hlinkClick>
            <a:extLst>
              <a:ext uri="{FF2B5EF4-FFF2-40B4-BE49-F238E27FC236}">
                <a16:creationId xmlns:a16="http://schemas.microsoft.com/office/drawing/2014/main" id="{3822E0A2-5D5B-9BCE-3734-2797248DAED4}"/>
              </a:ext>
            </a:extLst>
          </p:cNvPr>
          <p:cNvSpPr txBox="1"/>
          <p:nvPr/>
        </p:nvSpPr>
        <p:spPr>
          <a:xfrm>
            <a:off x="3825684" y="5829877"/>
            <a:ext cx="148630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hablar</a:t>
            </a:r>
          </a:p>
        </p:txBody>
      </p:sp>
      <p:sp>
        <p:nvSpPr>
          <p:cNvPr id="23" name="TextBox 22">
            <a:hlinkClick r:id="" action="ppaction://noaction">
              <a:snd r:embed="rId14" name="1_12.wav"/>
            </a:hlinkClick>
            <a:extLst>
              <a:ext uri="{FF2B5EF4-FFF2-40B4-BE49-F238E27FC236}">
                <a16:creationId xmlns:a16="http://schemas.microsoft.com/office/drawing/2014/main" id="{8171D453-436E-27C3-2083-6F7E045EEA50}"/>
              </a:ext>
            </a:extLst>
          </p:cNvPr>
          <p:cNvSpPr txBox="1"/>
          <p:nvPr/>
        </p:nvSpPr>
        <p:spPr>
          <a:xfrm>
            <a:off x="5924372" y="5920672"/>
            <a:ext cx="177805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hospital</a:t>
            </a:r>
          </a:p>
        </p:txBody>
      </p:sp>
      <p:sp>
        <p:nvSpPr>
          <p:cNvPr id="25" name="TextBox 24">
            <a:hlinkClick r:id="" action="ppaction://noaction">
              <a:snd r:embed="rId15" name="1_3.wav"/>
            </a:hlinkClick>
            <a:extLst>
              <a:ext uri="{FF2B5EF4-FFF2-40B4-BE49-F238E27FC236}">
                <a16:creationId xmlns:a16="http://schemas.microsoft.com/office/drawing/2014/main" id="{C74D3C8D-7F88-E45B-BB53-C236416BE1DC}"/>
              </a:ext>
            </a:extLst>
          </p:cNvPr>
          <p:cNvSpPr txBox="1"/>
          <p:nvPr/>
        </p:nvSpPr>
        <p:spPr>
          <a:xfrm>
            <a:off x="1961524" y="3912382"/>
            <a:ext cx="16113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húmedo</a:t>
            </a:r>
            <a:endPar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pic>
        <p:nvPicPr>
          <p:cNvPr id="28" name="Picture 27" descr="A group of leaves&#10;&#10;Description automatically generated with low confidence">
            <a:extLst>
              <a:ext uri="{FF2B5EF4-FFF2-40B4-BE49-F238E27FC236}">
                <a16:creationId xmlns:a16="http://schemas.microsoft.com/office/drawing/2014/main" id="{CC82502E-E161-B81C-4616-F09621A38290}"/>
              </a:ext>
            </a:extLst>
          </p:cNvPr>
          <p:cNvPicPr>
            <a:picLocks noChangeAspect="1"/>
          </p:cNvPicPr>
          <p:nvPr/>
        </p:nvPicPr>
        <p:blipFill rotWithShape="1">
          <a:blip r:embed="rId8">
            <a:extLst>
              <a:ext uri="{28A0092B-C50C-407E-A947-70E740481C1C}">
                <a14:useLocalDpi xmlns:a14="http://schemas.microsoft.com/office/drawing/2010/main" val="0"/>
              </a:ext>
            </a:extLst>
          </a:blip>
          <a:srcRect l="-1" t="40456" r="59807" b="35285"/>
          <a:stretch/>
        </p:blipFill>
        <p:spPr>
          <a:xfrm>
            <a:off x="5053257" y="4068777"/>
            <a:ext cx="3458509" cy="982729"/>
          </a:xfrm>
          <a:prstGeom prst="rect">
            <a:avLst/>
          </a:prstGeom>
        </p:spPr>
      </p:pic>
      <p:sp>
        <p:nvSpPr>
          <p:cNvPr id="26" name="TextBox 25">
            <a:hlinkClick r:id="" action="ppaction://noaction">
              <a:snd r:embed="rId16" name="1_9.wav"/>
            </a:hlinkClick>
            <a:extLst>
              <a:ext uri="{FF2B5EF4-FFF2-40B4-BE49-F238E27FC236}">
                <a16:creationId xmlns:a16="http://schemas.microsoft.com/office/drawing/2014/main" id="{536D4307-2164-C402-D905-9F52E19992B5}"/>
              </a:ext>
            </a:extLst>
          </p:cNvPr>
          <p:cNvSpPr txBox="1"/>
          <p:nvPr/>
        </p:nvSpPr>
        <p:spPr>
          <a:xfrm flipH="1">
            <a:off x="7386375" y="5046791"/>
            <a:ext cx="23579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almohada</a:t>
            </a:r>
            <a:endParaRPr kumimoji="0" lang="en-GB" sz="28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pic>
        <p:nvPicPr>
          <p:cNvPr id="27" name="Picture 26" descr="A group of leaves&#10;&#10;Description automatically generated with low confidence">
            <a:extLst>
              <a:ext uri="{FF2B5EF4-FFF2-40B4-BE49-F238E27FC236}">
                <a16:creationId xmlns:a16="http://schemas.microsoft.com/office/drawing/2014/main" id="{E211D7C2-BCAC-C45D-BA27-F3F38106D3D4}"/>
              </a:ext>
            </a:extLst>
          </p:cNvPr>
          <p:cNvPicPr>
            <a:picLocks noChangeAspect="1"/>
          </p:cNvPicPr>
          <p:nvPr/>
        </p:nvPicPr>
        <p:blipFill rotWithShape="1">
          <a:blip r:embed="rId8">
            <a:extLst>
              <a:ext uri="{28A0092B-C50C-407E-A947-70E740481C1C}">
                <a14:useLocalDpi xmlns:a14="http://schemas.microsoft.com/office/drawing/2010/main" val="0"/>
              </a:ext>
            </a:extLst>
          </a:blip>
          <a:srcRect l="-1" t="40456" r="59807" b="35285"/>
          <a:stretch/>
        </p:blipFill>
        <p:spPr>
          <a:xfrm>
            <a:off x="86722" y="4529029"/>
            <a:ext cx="4778012" cy="1000445"/>
          </a:xfrm>
          <a:prstGeom prst="rect">
            <a:avLst/>
          </a:prstGeom>
        </p:spPr>
      </p:pic>
      <p:sp>
        <p:nvSpPr>
          <p:cNvPr id="24" name="TextBox 23">
            <a:hlinkClick r:id="" action="ppaction://noaction">
              <a:snd r:embed="rId17" name="1_8.wav"/>
            </a:hlinkClick>
            <a:extLst>
              <a:ext uri="{FF2B5EF4-FFF2-40B4-BE49-F238E27FC236}">
                <a16:creationId xmlns:a16="http://schemas.microsoft.com/office/drawing/2014/main" id="{97E4F51B-E102-992C-E3E7-5564845AE2A1}"/>
              </a:ext>
            </a:extLst>
          </p:cNvPr>
          <p:cNvSpPr txBox="1"/>
          <p:nvPr/>
        </p:nvSpPr>
        <p:spPr>
          <a:xfrm>
            <a:off x="6543387" y="4248619"/>
            <a:ext cx="184377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humano</a:t>
            </a:r>
            <a:endPar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29" name="TextBox 28">
            <a:hlinkClick r:id="" action="ppaction://noaction">
              <a:snd r:embed="rId18" name="1_7.wav"/>
            </a:hlinkClick>
            <a:extLst>
              <a:ext uri="{FF2B5EF4-FFF2-40B4-BE49-F238E27FC236}">
                <a16:creationId xmlns:a16="http://schemas.microsoft.com/office/drawing/2014/main" id="{F2BD20EC-A520-3AE2-CD6E-2B21BE3CF327}"/>
              </a:ext>
            </a:extLst>
          </p:cNvPr>
          <p:cNvSpPr txBox="1"/>
          <p:nvPr/>
        </p:nvSpPr>
        <p:spPr>
          <a:xfrm flipH="1">
            <a:off x="5211242" y="5269888"/>
            <a:ext cx="16349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horror</a:t>
            </a:r>
          </a:p>
        </p:txBody>
      </p:sp>
      <p:sp>
        <p:nvSpPr>
          <p:cNvPr id="30" name="TextBox 29">
            <a:hlinkClick r:id="" action="ppaction://noaction">
              <a:snd r:embed="rId19" name="1_4.wav"/>
            </a:hlinkClick>
            <a:extLst>
              <a:ext uri="{FF2B5EF4-FFF2-40B4-BE49-F238E27FC236}">
                <a16:creationId xmlns:a16="http://schemas.microsoft.com/office/drawing/2014/main" id="{240A0218-CA6C-CC56-B26B-D502BF7747CE}"/>
              </a:ext>
            </a:extLst>
          </p:cNvPr>
          <p:cNvSpPr txBox="1"/>
          <p:nvPr/>
        </p:nvSpPr>
        <p:spPr>
          <a:xfrm flipH="1">
            <a:off x="7243092" y="3545557"/>
            <a:ext cx="8493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ahí</a:t>
            </a:r>
            <a:endPar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31" name="TextBox 30">
            <a:hlinkClick r:id="" action="ppaction://noaction">
              <a:snd r:embed="rId20" name="1_6.wav"/>
            </a:hlinkClick>
            <a:extLst>
              <a:ext uri="{FF2B5EF4-FFF2-40B4-BE49-F238E27FC236}">
                <a16:creationId xmlns:a16="http://schemas.microsoft.com/office/drawing/2014/main" id="{7EBD0495-2D79-0A30-6C8E-27E897AFA4CE}"/>
              </a:ext>
            </a:extLst>
          </p:cNvPr>
          <p:cNvSpPr txBox="1"/>
          <p:nvPr/>
        </p:nvSpPr>
        <p:spPr>
          <a:xfrm flipH="1">
            <a:off x="2580003" y="4713586"/>
            <a:ext cx="23579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zanahoria</a:t>
            </a:r>
            <a:endParaRPr kumimoji="0" lang="en-GB" sz="28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32" name="TextBox 31">
            <a:hlinkClick r:id="" action="ppaction://noaction">
              <a:snd r:embed="rId21" name="1_13.wav"/>
            </a:hlinkClick>
            <a:extLst>
              <a:ext uri="{FF2B5EF4-FFF2-40B4-BE49-F238E27FC236}">
                <a16:creationId xmlns:a16="http://schemas.microsoft.com/office/drawing/2014/main" id="{4077EB0E-2F37-8426-EDC1-C14305FAFA82}"/>
              </a:ext>
            </a:extLst>
          </p:cNvPr>
          <p:cNvSpPr txBox="1"/>
          <p:nvPr/>
        </p:nvSpPr>
        <p:spPr>
          <a:xfrm flipH="1">
            <a:off x="8325789" y="6037408"/>
            <a:ext cx="8389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hoy</a:t>
            </a:r>
          </a:p>
        </p:txBody>
      </p:sp>
      <p:pic>
        <p:nvPicPr>
          <p:cNvPr id="34" name="Picture 33" descr="A group of leaves&#10;&#10;Description automatically generated with low confidence">
            <a:extLst>
              <a:ext uri="{FF2B5EF4-FFF2-40B4-BE49-F238E27FC236}">
                <a16:creationId xmlns:a16="http://schemas.microsoft.com/office/drawing/2014/main" id="{604DB361-62B9-4ADB-4E71-CAC267B6F957}"/>
              </a:ext>
            </a:extLst>
          </p:cNvPr>
          <p:cNvPicPr>
            <a:picLocks noChangeAspect="1"/>
          </p:cNvPicPr>
          <p:nvPr/>
        </p:nvPicPr>
        <p:blipFill rotWithShape="1">
          <a:blip r:embed="rId11">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 t="40456" r="59807" b="35285"/>
          <a:stretch/>
        </p:blipFill>
        <p:spPr>
          <a:xfrm flipV="1">
            <a:off x="8656493" y="3461257"/>
            <a:ext cx="1573982" cy="693715"/>
          </a:xfrm>
          <a:prstGeom prst="rect">
            <a:avLst/>
          </a:prstGeom>
        </p:spPr>
      </p:pic>
      <p:sp>
        <p:nvSpPr>
          <p:cNvPr id="35" name="TextBox 34">
            <a:hlinkClick r:id="" action="ppaction://noaction">
              <a:snd r:embed="rId22" name="1_5.wav"/>
            </a:hlinkClick>
            <a:extLst>
              <a:ext uri="{FF2B5EF4-FFF2-40B4-BE49-F238E27FC236}">
                <a16:creationId xmlns:a16="http://schemas.microsoft.com/office/drawing/2014/main" id="{276B3E35-10B0-44EC-CE8C-20C1BC6636EB}"/>
              </a:ext>
            </a:extLst>
          </p:cNvPr>
          <p:cNvSpPr txBox="1"/>
          <p:nvPr/>
        </p:nvSpPr>
        <p:spPr>
          <a:xfrm flipH="1">
            <a:off x="8762635" y="3545557"/>
            <a:ext cx="14678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helado</a:t>
            </a:r>
            <a:endPar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10" name="TextBox 9">
            <a:hlinkClick r:id="" action="ppaction://noaction">
              <a:snd r:embed="rId23" name="T3_W9F_1.1.wav"/>
            </a:hlinkClick>
            <a:extLst>
              <a:ext uri="{FF2B5EF4-FFF2-40B4-BE49-F238E27FC236}">
                <a16:creationId xmlns:a16="http://schemas.microsoft.com/office/drawing/2014/main" id="{2E5B7BD2-A673-78F8-C999-0EC67A71901B}"/>
              </a:ext>
            </a:extLst>
          </p:cNvPr>
          <p:cNvSpPr txBox="1"/>
          <p:nvPr/>
        </p:nvSpPr>
        <p:spPr>
          <a:xfrm>
            <a:off x="106882" y="632714"/>
            <a:ext cx="491031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Cuidado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cocodrilo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33" name="Group 32">
            <a:extLst>
              <a:ext uri="{FF2B5EF4-FFF2-40B4-BE49-F238E27FC236}">
                <a16:creationId xmlns:a16="http://schemas.microsoft.com/office/drawing/2014/main" id="{93C20211-B0F7-B987-2F54-C7BFB32DE947}"/>
              </a:ext>
            </a:extLst>
          </p:cNvPr>
          <p:cNvGrpSpPr/>
          <p:nvPr/>
        </p:nvGrpSpPr>
        <p:grpSpPr>
          <a:xfrm>
            <a:off x="1221504" y="1360377"/>
            <a:ext cx="11067152" cy="582075"/>
            <a:chOff x="8587143" y="228599"/>
            <a:chExt cx="4926036" cy="925883"/>
          </a:xfrm>
        </p:grpSpPr>
        <p:sp>
          <p:nvSpPr>
            <p:cNvPr id="36" name="Speech Bubble: Rectangle with Corners Rounded 35">
              <a:extLst>
                <a:ext uri="{FF2B5EF4-FFF2-40B4-BE49-F238E27FC236}">
                  <a16:creationId xmlns:a16="http://schemas.microsoft.com/office/drawing/2014/main" id="{7C6054F2-12F6-2C36-B025-4D5C3F88FA09}"/>
                </a:ext>
              </a:extLst>
            </p:cNvPr>
            <p:cNvSpPr/>
            <p:nvPr/>
          </p:nvSpPr>
          <p:spPr>
            <a:xfrm>
              <a:off x="8587143" y="228599"/>
              <a:ext cx="4086358" cy="925883"/>
            </a:xfrm>
            <a:prstGeom prst="wedgeRoundRectCallout">
              <a:avLst>
                <a:gd name="adj1" fmla="val -55900"/>
                <a:gd name="adj2" fmla="val 243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TextBox 36">
              <a:hlinkClick r:id="" action="ppaction://noaction">
                <a:snd r:embed="rId24" name="1_2.wav"/>
              </a:hlinkClick>
              <a:extLst>
                <a:ext uri="{FF2B5EF4-FFF2-40B4-BE49-F238E27FC236}">
                  <a16:creationId xmlns:a16="http://schemas.microsoft.com/office/drawing/2014/main" id="{65C69A3C-2A83-67CC-C0F6-DB0B8A8DC3C5}"/>
                </a:ext>
              </a:extLst>
            </p:cNvPr>
            <p:cNvSpPr txBox="1"/>
            <p:nvPr/>
          </p:nvSpPr>
          <p:spPr>
            <a:xfrm>
              <a:off x="8587144" y="340820"/>
              <a:ext cx="4926035" cy="7343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Pronuncia</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las palabras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correctamente</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para no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caer</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al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agua</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8" name="Graphic 37" descr="Teacher">
            <a:extLst>
              <a:ext uri="{FF2B5EF4-FFF2-40B4-BE49-F238E27FC236}">
                <a16:creationId xmlns:a16="http://schemas.microsoft.com/office/drawing/2014/main" id="{F0DB4D4F-D4C1-BC38-FECA-0E92F2869C2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19826" y="1256211"/>
            <a:ext cx="816961" cy="938928"/>
          </a:xfrm>
          <a:prstGeom prst="rect">
            <a:avLst/>
          </a:prstGeom>
        </p:spPr>
      </p:pic>
      <p:sp>
        <p:nvSpPr>
          <p:cNvPr id="39" name="TextBox 38">
            <a:extLst>
              <a:ext uri="{FF2B5EF4-FFF2-40B4-BE49-F238E27FC236}">
                <a16:creationId xmlns:a16="http://schemas.microsoft.com/office/drawing/2014/main" id="{A2678C47-6373-CB0E-1D95-BB088E088F9F}"/>
              </a:ext>
            </a:extLst>
          </p:cNvPr>
          <p:cNvSpPr txBox="1"/>
          <p:nvPr/>
        </p:nvSpPr>
        <p:spPr>
          <a:xfrm>
            <a:off x="5791201" y="56784"/>
            <a:ext cx="3689362" cy="1015663"/>
          </a:xfrm>
          <a:prstGeom prst="rect">
            <a:avLst/>
          </a:prstGeom>
          <a:solidFill>
            <a:srgbClr val="D0EBB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cuidado</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 careful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correctamente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correctly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to fall</a:t>
            </a:r>
          </a:p>
        </p:txBody>
      </p:sp>
      <p:pic>
        <p:nvPicPr>
          <p:cNvPr id="3" name="Picture 2" descr="Free vector graphics of Slippery">
            <a:extLst>
              <a:ext uri="{FF2B5EF4-FFF2-40B4-BE49-F238E27FC236}">
                <a16:creationId xmlns:a16="http://schemas.microsoft.com/office/drawing/2014/main" id="{F55C4076-9D05-49E4-03E2-00D7101411D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533175" y="1308716"/>
            <a:ext cx="714025" cy="628934"/>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1127D82F-C405-6478-2765-D7B45DA7276F}"/>
              </a:ext>
            </a:extLst>
          </p:cNvPr>
          <p:cNvSpPr txBox="1"/>
          <p:nvPr/>
        </p:nvSpPr>
        <p:spPr>
          <a:xfrm>
            <a:off x="8775756" y="2119790"/>
            <a:ext cx="3405725"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a:t>
            </a:r>
          </a:p>
        </p:txBody>
      </p:sp>
      <p:sp>
        <p:nvSpPr>
          <p:cNvPr id="41" name="TextBox 40">
            <a:extLst>
              <a:ext uri="{FF2B5EF4-FFF2-40B4-BE49-F238E27FC236}">
                <a16:creationId xmlns:a16="http://schemas.microsoft.com/office/drawing/2014/main" id="{935E7753-CE78-16AC-4DFF-DA6CB4F71B21}"/>
              </a:ext>
            </a:extLst>
          </p:cNvPr>
          <p:cNvSpPr txBox="1"/>
          <p:nvPr/>
        </p:nvSpPr>
        <p:spPr>
          <a:xfrm>
            <a:off x="8786275" y="2120075"/>
            <a:ext cx="3405725"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a:t>
            </a:r>
          </a:p>
        </p:txBody>
      </p:sp>
      <p:sp>
        <p:nvSpPr>
          <p:cNvPr id="5" name="Google Shape;167;p2">
            <a:extLst>
              <a:ext uri="{FF2B5EF4-FFF2-40B4-BE49-F238E27FC236}">
                <a16:creationId xmlns:a16="http://schemas.microsoft.com/office/drawing/2014/main" id="{DBEA9ADC-CD98-E79A-1641-23C1EB5FF4C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3" name="T3_W9F_1.3.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9F_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176626" cy="675762"/>
          </a:xfrm>
        </p:spPr>
        <p:txBody>
          <a:bodyPr>
            <a:normAutofit/>
          </a:bodyPr>
          <a:lstStyle/>
          <a:p>
            <a:r>
              <a:rPr lang="es-AR" sz="3200" b="1" dirty="0">
                <a:solidFill>
                  <a:srgbClr val="002060"/>
                </a:solidFill>
                <a:latin typeface="Century Gothic"/>
                <a:ea typeface="Century Gothic"/>
                <a:cs typeface="Century Gothic"/>
                <a:sym typeface="Century Gothic"/>
              </a:rPr>
              <a:t>Follow up 2</a:t>
            </a:r>
            <a:endParaRPr lang="es-AR" sz="3200" dirty="0"/>
          </a:p>
        </p:txBody>
      </p:sp>
      <p:sp>
        <p:nvSpPr>
          <p:cNvPr id="34" name="Title 1">
            <a:extLst>
              <a:ext uri="{FF2B5EF4-FFF2-40B4-BE49-F238E27FC236}">
                <a16:creationId xmlns:a16="http://schemas.microsoft.com/office/drawing/2014/main" id="{EFD5CE98-56CD-44AC-B3F6-4190D01C0DEC}"/>
              </a:ext>
            </a:extLst>
          </p:cNvPr>
          <p:cNvSpPr txBox="1">
            <a:spLocks/>
          </p:cNvSpPr>
          <p:nvPr/>
        </p:nvSpPr>
        <p:spPr>
          <a:xfrm>
            <a:off x="10813143" y="980388"/>
            <a:ext cx="1247678" cy="40235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Century Gothic" panose="020B0502020202020204" pitchFamily="34" charset="0"/>
              </a:rPr>
              <a:t>palabras</a:t>
            </a:r>
            <a:endParaRPr lang="en-GB" sz="1800" b="1" dirty="0">
              <a:solidFill>
                <a:schemeClr val="bg1"/>
              </a:solidFill>
              <a:latin typeface="Century Gothic" panose="020B0502020202020204" pitchFamily="34" charset="0"/>
            </a:endParaRPr>
          </a:p>
        </p:txBody>
      </p:sp>
      <p:pic>
        <p:nvPicPr>
          <p:cNvPr id="35" name="Picture 2" descr="Brain, Idea, Think, Creativity">
            <a:extLst>
              <a:ext uri="{FF2B5EF4-FFF2-40B4-BE49-F238E27FC236}">
                <a16:creationId xmlns:a16="http://schemas.microsoft.com/office/drawing/2014/main" id="{80077330-AC85-49EF-A10D-278C5C4683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65168" y="58981"/>
            <a:ext cx="869361" cy="869361"/>
          </a:xfrm>
          <a:prstGeom prst="rect">
            <a:avLst/>
          </a:prstGeom>
          <a:noFill/>
          <a:extLst>
            <a:ext uri="{909E8E84-426E-40DD-AFC4-6F175D3DCCD1}">
              <a14:hiddenFill xmlns:a14="http://schemas.microsoft.com/office/drawing/2010/main">
                <a:solidFill>
                  <a:srgbClr val="FFFFFF"/>
                </a:solidFill>
              </a14:hiddenFill>
            </a:ext>
          </a:extLst>
        </p:spPr>
      </p:pic>
      <p:sp>
        <p:nvSpPr>
          <p:cNvPr id="47" name="Google Shape;108;p3">
            <a:hlinkClick r:id="" action="ppaction://noaction">
              <a:snd r:embed="rId8" name="T3_W9F_2.1.wav"/>
            </a:hlinkClick>
            <a:extLst>
              <a:ext uri="{FF2B5EF4-FFF2-40B4-BE49-F238E27FC236}">
                <a16:creationId xmlns:a16="http://schemas.microsoft.com/office/drawing/2014/main" id="{6550A44E-C48F-D494-CBD5-0351F03B091F}"/>
              </a:ext>
            </a:extLst>
          </p:cNvPr>
          <p:cNvSpPr txBox="1"/>
          <p:nvPr/>
        </p:nvSpPr>
        <p:spPr>
          <a:xfrm>
            <a:off x="123171" y="878433"/>
            <a:ext cx="45720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4400" b="1" dirty="0">
                <a:solidFill>
                  <a:srgbClr val="002060"/>
                </a:solidFill>
                <a:latin typeface="Century Gothic"/>
                <a:ea typeface="Calibri"/>
                <a:cs typeface="Calibri"/>
                <a:sym typeface="Century Gothic"/>
              </a:rPr>
              <a:t>¡Bingo!</a:t>
            </a:r>
            <a:endParaRPr sz="4400" b="1" i="0" u="none" strike="noStrike" cap="none" dirty="0">
              <a:solidFill>
                <a:srgbClr val="000000"/>
              </a:solidFill>
              <a:latin typeface="Calibri"/>
              <a:ea typeface="Calibri"/>
              <a:cs typeface="Calibri"/>
              <a:sym typeface="Calibri"/>
            </a:endParaRPr>
          </a:p>
        </p:txBody>
      </p:sp>
      <p:sp>
        <p:nvSpPr>
          <p:cNvPr id="78" name="Speech Bubble: Rectangle with Corners Rounded 77">
            <a:hlinkClick r:id="" action="ppaction://noaction">
              <a:snd r:embed="rId9" name="T3_W9F_2.2.wav"/>
            </a:hlinkClick>
            <a:extLst>
              <a:ext uri="{FF2B5EF4-FFF2-40B4-BE49-F238E27FC236}">
                <a16:creationId xmlns:a16="http://schemas.microsoft.com/office/drawing/2014/main" id="{EB3CF31B-6025-5B61-9333-D379B66D0387}"/>
              </a:ext>
            </a:extLst>
          </p:cNvPr>
          <p:cNvSpPr/>
          <p:nvPr/>
        </p:nvSpPr>
        <p:spPr>
          <a:xfrm>
            <a:off x="4272461" y="128499"/>
            <a:ext cx="6052413" cy="606243"/>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Escribe </a:t>
            </a:r>
            <a:r>
              <a:rPr lang="en-GB" sz="2800" b="1" dirty="0" err="1">
                <a:solidFill>
                  <a:schemeClr val="bg1"/>
                </a:solidFill>
                <a:latin typeface="Century Gothic" panose="020B0502020202020204" pitchFamily="34" charset="0"/>
              </a:rPr>
              <a:t>nueve</a:t>
            </a:r>
            <a:r>
              <a:rPr lang="en-GB" sz="2800" b="1" dirty="0">
                <a:solidFill>
                  <a:schemeClr val="bg1"/>
                </a:solidFill>
                <a:latin typeface="Century Gothic" panose="020B0502020202020204" pitchFamily="34" charset="0"/>
              </a:rPr>
              <a:t> palabras en inglés.</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79" name="Graphic 78" descr="Teacher">
            <a:extLst>
              <a:ext uri="{FF2B5EF4-FFF2-40B4-BE49-F238E27FC236}">
                <a16:creationId xmlns:a16="http://schemas.microsoft.com/office/drawing/2014/main" id="{CF6C9BC6-AC64-00AB-E306-9F9FF14332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40477" y="-41384"/>
            <a:ext cx="914400" cy="914400"/>
          </a:xfrm>
          <a:prstGeom prst="rect">
            <a:avLst/>
          </a:prstGeom>
        </p:spPr>
      </p:pic>
      <p:graphicFrame>
        <p:nvGraphicFramePr>
          <p:cNvPr id="86" name="Table 4">
            <a:extLst>
              <a:ext uri="{FF2B5EF4-FFF2-40B4-BE49-F238E27FC236}">
                <a16:creationId xmlns:a16="http://schemas.microsoft.com/office/drawing/2014/main" id="{ED1ADCEA-3906-254D-571D-AF1D946011C1}"/>
              </a:ext>
            </a:extLst>
          </p:cNvPr>
          <p:cNvGraphicFramePr>
            <a:graphicFrameLocks noGrp="1"/>
          </p:cNvGraphicFramePr>
          <p:nvPr/>
        </p:nvGraphicFramePr>
        <p:xfrm>
          <a:off x="147880" y="1859889"/>
          <a:ext cx="6934239" cy="4799814"/>
        </p:xfrm>
        <a:graphic>
          <a:graphicData uri="http://schemas.openxmlformats.org/drawingml/2006/table">
            <a:tbl>
              <a:tblPr firstRow="1" bandRow="1">
                <a:tableStyleId>{5940675A-B579-460E-94D1-54222C63F5DA}</a:tableStyleId>
              </a:tblPr>
              <a:tblGrid>
                <a:gridCol w="2311413">
                  <a:extLst>
                    <a:ext uri="{9D8B030D-6E8A-4147-A177-3AD203B41FA5}">
                      <a16:colId xmlns:a16="http://schemas.microsoft.com/office/drawing/2014/main" val="1874927922"/>
                    </a:ext>
                  </a:extLst>
                </a:gridCol>
                <a:gridCol w="2311413">
                  <a:extLst>
                    <a:ext uri="{9D8B030D-6E8A-4147-A177-3AD203B41FA5}">
                      <a16:colId xmlns:a16="http://schemas.microsoft.com/office/drawing/2014/main" val="2707594328"/>
                    </a:ext>
                  </a:extLst>
                </a:gridCol>
                <a:gridCol w="2311413">
                  <a:extLst>
                    <a:ext uri="{9D8B030D-6E8A-4147-A177-3AD203B41FA5}">
                      <a16:colId xmlns:a16="http://schemas.microsoft.com/office/drawing/2014/main" val="3989845559"/>
                    </a:ext>
                  </a:extLst>
                </a:gridCol>
              </a:tblGrid>
              <a:tr h="1599938">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2880041"/>
                  </a:ext>
                </a:extLst>
              </a:tr>
              <a:tr h="1599938">
                <a:tc>
                  <a:txBody>
                    <a:body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9603696"/>
                  </a:ext>
                </a:extLst>
              </a:tr>
              <a:tr h="1599938">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1519367"/>
                  </a:ext>
                </a:extLst>
              </a:tr>
            </a:tbl>
          </a:graphicData>
        </a:graphic>
      </p:graphicFrame>
      <p:graphicFrame>
        <p:nvGraphicFramePr>
          <p:cNvPr id="87" name="Table 6">
            <a:extLst>
              <a:ext uri="{FF2B5EF4-FFF2-40B4-BE49-F238E27FC236}">
                <a16:creationId xmlns:a16="http://schemas.microsoft.com/office/drawing/2014/main" id="{627AB7E4-3D55-665D-ABFD-52B6C3317AA4}"/>
              </a:ext>
            </a:extLst>
          </p:cNvPr>
          <p:cNvGraphicFramePr>
            <a:graphicFrameLocks noGrp="1"/>
          </p:cNvGraphicFramePr>
          <p:nvPr>
            <p:extLst>
              <p:ext uri="{D42A27DB-BD31-4B8C-83A1-F6EECF244321}">
                <p14:modId xmlns:p14="http://schemas.microsoft.com/office/powerpoint/2010/main" val="2334154846"/>
              </p:ext>
            </p:extLst>
          </p:nvPr>
        </p:nvGraphicFramePr>
        <p:xfrm>
          <a:off x="7395727" y="1859889"/>
          <a:ext cx="4438802" cy="4762238"/>
        </p:xfrm>
        <a:graphic>
          <a:graphicData uri="http://schemas.openxmlformats.org/drawingml/2006/table">
            <a:tbl>
              <a:tblPr firstRow="1" bandRow="1">
                <a:tableStyleId>{5940675A-B579-460E-94D1-54222C63F5DA}</a:tableStyleId>
              </a:tblPr>
              <a:tblGrid>
                <a:gridCol w="2219401">
                  <a:extLst>
                    <a:ext uri="{9D8B030D-6E8A-4147-A177-3AD203B41FA5}">
                      <a16:colId xmlns:a16="http://schemas.microsoft.com/office/drawing/2014/main" val="167100322"/>
                    </a:ext>
                  </a:extLst>
                </a:gridCol>
                <a:gridCol w="2219401">
                  <a:extLst>
                    <a:ext uri="{9D8B030D-6E8A-4147-A177-3AD203B41FA5}">
                      <a16:colId xmlns:a16="http://schemas.microsoft.com/office/drawing/2014/main" val="2071663219"/>
                    </a:ext>
                  </a:extLst>
                </a:gridCol>
              </a:tblGrid>
              <a:tr h="768443">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extLst>
                  <a:ext uri="{0D108BD9-81ED-4DB2-BD59-A6C34878D82A}">
                    <a16:rowId xmlns:a16="http://schemas.microsoft.com/office/drawing/2014/main" val="3045211992"/>
                  </a:ext>
                </a:extLst>
              </a:tr>
              <a:tr h="768443">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extLst>
                  <a:ext uri="{0D108BD9-81ED-4DB2-BD59-A6C34878D82A}">
                    <a16:rowId xmlns:a16="http://schemas.microsoft.com/office/drawing/2014/main" val="4199060981"/>
                  </a:ext>
                </a:extLst>
              </a:tr>
              <a:tr h="768443">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extLst>
                  <a:ext uri="{0D108BD9-81ED-4DB2-BD59-A6C34878D82A}">
                    <a16:rowId xmlns:a16="http://schemas.microsoft.com/office/drawing/2014/main" val="1552798191"/>
                  </a:ext>
                </a:extLst>
              </a:tr>
              <a:tr h="768443">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extLst>
                  <a:ext uri="{0D108BD9-81ED-4DB2-BD59-A6C34878D82A}">
                    <a16:rowId xmlns:a16="http://schemas.microsoft.com/office/drawing/2014/main" val="294662517"/>
                  </a:ext>
                </a:extLst>
              </a:tr>
              <a:tr h="920023">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extLst>
                  <a:ext uri="{0D108BD9-81ED-4DB2-BD59-A6C34878D82A}">
                    <a16:rowId xmlns:a16="http://schemas.microsoft.com/office/drawing/2014/main" val="3393038436"/>
                  </a:ext>
                </a:extLst>
              </a:tr>
              <a:tr h="768443">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extLst>
                  <a:ext uri="{0D108BD9-81ED-4DB2-BD59-A6C34878D82A}">
                    <a16:rowId xmlns:a16="http://schemas.microsoft.com/office/drawing/2014/main" val="2331669303"/>
                  </a:ext>
                </a:extLst>
              </a:tr>
            </a:tbl>
          </a:graphicData>
        </a:graphic>
      </p:graphicFrame>
      <p:sp>
        <p:nvSpPr>
          <p:cNvPr id="88" name="Speech Bubble: Rectangle with Corners Rounded 87">
            <a:extLst>
              <a:ext uri="{FF2B5EF4-FFF2-40B4-BE49-F238E27FC236}">
                <a16:creationId xmlns:a16="http://schemas.microsoft.com/office/drawing/2014/main" id="{B3D1897E-1912-B8C6-5B27-0E1B98404B17}"/>
              </a:ext>
            </a:extLst>
          </p:cNvPr>
          <p:cNvSpPr/>
          <p:nvPr/>
        </p:nvSpPr>
        <p:spPr>
          <a:xfrm>
            <a:off x="3883584" y="960011"/>
            <a:ext cx="5278346" cy="606243"/>
          </a:xfrm>
          <a:prstGeom prst="wedgeRoundRectCallout">
            <a:avLst>
              <a:gd name="adj1" fmla="val -49955"/>
              <a:gd name="adj2" fmla="val -8447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Tienes</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3?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Responde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línea</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
        <p:nvSpPr>
          <p:cNvPr id="89" name="Speech Bubble: Oval 88">
            <a:extLst>
              <a:ext uri="{FF2B5EF4-FFF2-40B4-BE49-F238E27FC236}">
                <a16:creationId xmlns:a16="http://schemas.microsoft.com/office/drawing/2014/main" id="{B8F817E6-CD84-E791-1FD3-961F733BCD88}"/>
              </a:ext>
            </a:extLst>
          </p:cNvPr>
          <p:cNvSpPr/>
          <p:nvPr/>
        </p:nvSpPr>
        <p:spPr>
          <a:xfrm>
            <a:off x="949563" y="4378621"/>
            <a:ext cx="2293019" cy="1324814"/>
          </a:xfrm>
          <a:prstGeom prst="wedgeEllipseCallout">
            <a:avLst>
              <a:gd name="adj1" fmla="val 37533"/>
              <a:gd name="adj2" fmla="val 65984"/>
            </a:avLst>
          </a:prstGeom>
          <a:solidFill>
            <a:srgbClr val="C0E399"/>
          </a:solidFill>
          <a:ln>
            <a:solidFill>
              <a:srgbClr val="C0E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02060"/>
                </a:solidFill>
                <a:latin typeface="Segoe Print" panose="02000600000000000000" pitchFamily="2" charset="0"/>
              </a:rPr>
              <a:t>línea</a:t>
            </a:r>
            <a:endParaRPr lang="en-GB" sz="3600" b="1" dirty="0">
              <a:latin typeface="Segoe Print" panose="02000600000000000000" pitchFamily="2" charset="0"/>
            </a:endParaRPr>
          </a:p>
        </p:txBody>
      </p:sp>
      <p:sp>
        <p:nvSpPr>
          <p:cNvPr id="90" name="Speech Bubble: Oval 89">
            <a:extLst>
              <a:ext uri="{FF2B5EF4-FFF2-40B4-BE49-F238E27FC236}">
                <a16:creationId xmlns:a16="http://schemas.microsoft.com/office/drawing/2014/main" id="{551C5F80-496A-E52B-3D7D-B16A7D0A3695}"/>
              </a:ext>
            </a:extLst>
          </p:cNvPr>
          <p:cNvSpPr/>
          <p:nvPr/>
        </p:nvSpPr>
        <p:spPr>
          <a:xfrm>
            <a:off x="3448713" y="4399365"/>
            <a:ext cx="2647287" cy="1324814"/>
          </a:xfrm>
          <a:prstGeom prst="wedgeEllipseCallout">
            <a:avLst>
              <a:gd name="adj1" fmla="val -35029"/>
              <a:gd name="adj2" fmla="val 60841"/>
            </a:avLst>
          </a:prstGeom>
          <a:solidFill>
            <a:srgbClr val="7DDDFF"/>
          </a:solidFill>
          <a:ln>
            <a:solidFill>
              <a:srgbClr val="7DDD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002060"/>
                </a:solidFill>
                <a:latin typeface="Segoe Print" panose="02000600000000000000" pitchFamily="2" charset="0"/>
              </a:rPr>
              <a:t>bingo</a:t>
            </a:r>
          </a:p>
        </p:txBody>
      </p:sp>
      <p:sp>
        <p:nvSpPr>
          <p:cNvPr id="92" name="Speech Bubble: Rectangle with Corners Rounded 91">
            <a:extLst>
              <a:ext uri="{FF2B5EF4-FFF2-40B4-BE49-F238E27FC236}">
                <a16:creationId xmlns:a16="http://schemas.microsoft.com/office/drawing/2014/main" id="{4BBD0C0A-EBD8-CC5A-245F-76CA3377B181}"/>
              </a:ext>
            </a:extLst>
          </p:cNvPr>
          <p:cNvSpPr/>
          <p:nvPr/>
        </p:nvSpPr>
        <p:spPr>
          <a:xfrm>
            <a:off x="3901416" y="986127"/>
            <a:ext cx="5278346" cy="606243"/>
          </a:xfrm>
          <a:prstGeom prst="wedgeRoundRectCallout">
            <a:avLst>
              <a:gd name="adj1" fmla="val -49955"/>
              <a:gd name="adj2" fmla="val -8447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Tienes</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a:t>
            </a:r>
            <a:r>
              <a:rPr lang="en-GB" sz="2800" b="1" dirty="0">
                <a:solidFill>
                  <a:schemeClr val="bg1"/>
                </a:solidFill>
                <a:latin typeface="Century Gothic" panose="020B0502020202020204" pitchFamily="34" charset="0"/>
              </a:rPr>
              <a:t>9</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Responde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‘bingo’</a:t>
            </a:r>
          </a:p>
        </p:txBody>
      </p:sp>
      <p:sp>
        <p:nvSpPr>
          <p:cNvPr id="4" name="Google Shape;167;p2">
            <a:extLst>
              <a:ext uri="{FF2B5EF4-FFF2-40B4-BE49-F238E27FC236}">
                <a16:creationId xmlns:a16="http://schemas.microsoft.com/office/drawing/2014/main" id="{B4506ECE-795C-6D11-1C8C-1850A8C35AF3}"/>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6" name="TextBox 15">
            <a:hlinkClick r:id="" action="ppaction://noaction">
              <a:snd r:embed="rId12" name="T3_W9F_2.7.wav"/>
            </a:hlinkClick>
            <a:extLst>
              <a:ext uri="{FF2B5EF4-FFF2-40B4-BE49-F238E27FC236}">
                <a16:creationId xmlns:a16="http://schemas.microsoft.com/office/drawing/2014/main" id="{6E9A0339-32F0-4369-BF6B-B02A5188EFDE}"/>
              </a:ext>
            </a:extLst>
          </p:cNvPr>
          <p:cNvSpPr txBox="1"/>
          <p:nvPr/>
        </p:nvSpPr>
        <p:spPr>
          <a:xfrm>
            <a:off x="7520152" y="2043399"/>
            <a:ext cx="188792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comer</a:t>
            </a:r>
          </a:p>
        </p:txBody>
      </p:sp>
      <p:sp>
        <p:nvSpPr>
          <p:cNvPr id="18" name="TextBox 17">
            <a:hlinkClick r:id="" action="ppaction://noaction">
              <a:snd r:embed="rId13" name="T3_W9F_2.8.wav"/>
            </a:hlinkClick>
            <a:extLst>
              <a:ext uri="{FF2B5EF4-FFF2-40B4-BE49-F238E27FC236}">
                <a16:creationId xmlns:a16="http://schemas.microsoft.com/office/drawing/2014/main" id="{84724AFE-33EC-4AB0-8C36-E1F4F7D854BC}"/>
              </a:ext>
            </a:extLst>
          </p:cNvPr>
          <p:cNvSpPr txBox="1"/>
          <p:nvPr/>
        </p:nvSpPr>
        <p:spPr>
          <a:xfrm>
            <a:off x="9721680" y="2007914"/>
            <a:ext cx="2026408" cy="523220"/>
          </a:xfrm>
          <a:prstGeom prst="rect">
            <a:avLst/>
          </a:prstGeom>
          <a:noFill/>
        </p:spPr>
        <p:txBody>
          <a:bodyPr wrap="square">
            <a:spAutoFit/>
          </a:bodyPr>
          <a:lstStyle/>
          <a:p>
            <a:pPr algn="ctr"/>
            <a:r>
              <a:rPr lang="en-GB" sz="2800" dirty="0" err="1">
                <a:solidFill>
                  <a:srgbClr val="002060"/>
                </a:solidFill>
                <a:latin typeface="Century Gothic" panose="020B0502020202020204" pitchFamily="34" charset="0"/>
              </a:rPr>
              <a:t>aprender</a:t>
            </a:r>
            <a:endParaRPr lang="en-GB" sz="2800" dirty="0">
              <a:solidFill>
                <a:srgbClr val="002060"/>
              </a:solidFill>
              <a:latin typeface="Century Gothic" panose="020B0502020202020204" pitchFamily="34" charset="0"/>
            </a:endParaRPr>
          </a:p>
        </p:txBody>
      </p:sp>
      <p:sp>
        <p:nvSpPr>
          <p:cNvPr id="20" name="TextBox 19">
            <a:hlinkClick r:id="" action="ppaction://noaction">
              <a:snd r:embed="rId14" name="T3_W9F_2.9.wav"/>
            </a:hlinkClick>
            <a:extLst>
              <a:ext uri="{FF2B5EF4-FFF2-40B4-BE49-F238E27FC236}">
                <a16:creationId xmlns:a16="http://schemas.microsoft.com/office/drawing/2014/main" id="{6E12C2FA-BF97-4ECA-BBC1-C7D5BA1D9B40}"/>
              </a:ext>
            </a:extLst>
          </p:cNvPr>
          <p:cNvSpPr txBox="1"/>
          <p:nvPr/>
        </p:nvSpPr>
        <p:spPr>
          <a:xfrm>
            <a:off x="7450908" y="2691401"/>
            <a:ext cx="2026408" cy="523220"/>
          </a:xfrm>
          <a:prstGeom prst="rect">
            <a:avLst/>
          </a:prstGeom>
          <a:noFill/>
        </p:spPr>
        <p:txBody>
          <a:bodyPr wrap="square">
            <a:spAutoFit/>
          </a:bodyPr>
          <a:lstStyle/>
          <a:p>
            <a:pPr algn="ctr"/>
            <a:r>
              <a:rPr lang="en-GB" sz="2800" dirty="0">
                <a:solidFill>
                  <a:srgbClr val="002060"/>
                </a:solidFill>
                <a:latin typeface="Century Gothic" panose="020B0502020202020204" pitchFamily="34" charset="0"/>
              </a:rPr>
              <a:t>responder</a:t>
            </a:r>
          </a:p>
        </p:txBody>
      </p:sp>
      <p:sp>
        <p:nvSpPr>
          <p:cNvPr id="22" name="TextBox 21">
            <a:hlinkClick r:id="" action="ppaction://noaction">
              <a:snd r:embed="rId15" name="T3_W9F_2.10.wav"/>
            </a:hlinkClick>
            <a:extLst>
              <a:ext uri="{FF2B5EF4-FFF2-40B4-BE49-F238E27FC236}">
                <a16:creationId xmlns:a16="http://schemas.microsoft.com/office/drawing/2014/main" id="{E8713A26-C8A3-4792-8B74-43EE96B0C6C3}"/>
              </a:ext>
            </a:extLst>
          </p:cNvPr>
          <p:cNvSpPr txBox="1"/>
          <p:nvPr/>
        </p:nvSpPr>
        <p:spPr>
          <a:xfrm>
            <a:off x="10063721" y="2691401"/>
            <a:ext cx="133612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hlinkClick r:id="" action="ppaction://noaction">
              <a:snd r:embed="rId16" name="T3_W9F_2.11.wav"/>
            </a:hlinkClick>
            <a:extLst>
              <a:ext uri="{FF2B5EF4-FFF2-40B4-BE49-F238E27FC236}">
                <a16:creationId xmlns:a16="http://schemas.microsoft.com/office/drawing/2014/main" id="{FA57BB14-EE6B-4C34-889E-9686256C4BF8}"/>
              </a:ext>
            </a:extLst>
          </p:cNvPr>
          <p:cNvSpPr txBox="1"/>
          <p:nvPr/>
        </p:nvSpPr>
        <p:spPr>
          <a:xfrm>
            <a:off x="7744110" y="3438361"/>
            <a:ext cx="144000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montar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hlinkClick r:id="" action="ppaction://noaction">
              <a:snd r:embed="rId17" name="T3_W9F_2.12.wav"/>
            </a:hlinkClick>
            <a:extLst>
              <a:ext uri="{FF2B5EF4-FFF2-40B4-BE49-F238E27FC236}">
                <a16:creationId xmlns:a16="http://schemas.microsoft.com/office/drawing/2014/main" id="{1805403B-2293-4722-BF72-96A9B076A2BE}"/>
              </a:ext>
            </a:extLst>
          </p:cNvPr>
          <p:cNvSpPr txBox="1"/>
          <p:nvPr/>
        </p:nvSpPr>
        <p:spPr>
          <a:xfrm>
            <a:off x="9731675" y="3460530"/>
            <a:ext cx="20923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hlinkClick r:id="" action="ppaction://noaction">
              <a:snd r:embed="rId18" name="T3_W9F_2.13.wav"/>
            </a:hlinkClick>
            <a:extLst>
              <a:ext uri="{FF2B5EF4-FFF2-40B4-BE49-F238E27FC236}">
                <a16:creationId xmlns:a16="http://schemas.microsoft.com/office/drawing/2014/main" id="{78263D68-D500-4D21-A895-4D425D8E220F}"/>
              </a:ext>
            </a:extLst>
          </p:cNvPr>
          <p:cNvSpPr txBox="1"/>
          <p:nvPr/>
        </p:nvSpPr>
        <p:spPr>
          <a:xfrm>
            <a:off x="7639676" y="4283284"/>
            <a:ext cx="179909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buscar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hlinkClick r:id="" action="ppaction://noaction">
              <a:snd r:embed="rId19" name="T3_W9F_2.14.wav"/>
            </a:hlinkClick>
            <a:extLst>
              <a:ext uri="{FF2B5EF4-FFF2-40B4-BE49-F238E27FC236}">
                <a16:creationId xmlns:a16="http://schemas.microsoft.com/office/drawing/2014/main" id="{842E2B0F-74BC-4BB6-8BF5-0EDB1BE1E77D}"/>
              </a:ext>
            </a:extLst>
          </p:cNvPr>
          <p:cNvSpPr txBox="1"/>
          <p:nvPr/>
        </p:nvSpPr>
        <p:spPr>
          <a:xfrm>
            <a:off x="9983637" y="4283284"/>
            <a:ext cx="158837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hlinkClick r:id="" action="ppaction://noaction">
              <a:snd r:embed="rId20" name="T3_W9F_2.15.wav"/>
            </a:hlinkClick>
            <a:extLst>
              <a:ext uri="{FF2B5EF4-FFF2-40B4-BE49-F238E27FC236}">
                <a16:creationId xmlns:a16="http://schemas.microsoft.com/office/drawing/2014/main" id="{B50679B8-0124-40EA-834C-0B4D617B0C49}"/>
              </a:ext>
            </a:extLst>
          </p:cNvPr>
          <p:cNvSpPr txBox="1"/>
          <p:nvPr/>
        </p:nvSpPr>
        <p:spPr>
          <a:xfrm>
            <a:off x="7804799" y="5108897"/>
            <a:ext cx="146885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pasear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hlinkClick r:id="" action="ppaction://noaction">
              <a:snd r:embed="rId21" name="T3_W9F_2.16.wav"/>
            </a:hlinkClick>
            <a:extLst>
              <a:ext uri="{FF2B5EF4-FFF2-40B4-BE49-F238E27FC236}">
                <a16:creationId xmlns:a16="http://schemas.microsoft.com/office/drawing/2014/main" id="{B577C1FF-8AB6-4C5A-A3B5-4E0EF3B693AC}"/>
              </a:ext>
            </a:extLst>
          </p:cNvPr>
          <p:cNvSpPr txBox="1"/>
          <p:nvPr/>
        </p:nvSpPr>
        <p:spPr>
          <a:xfrm>
            <a:off x="9949014" y="5108897"/>
            <a:ext cx="165761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hlinkClick r:id="" action="ppaction://noaction">
              <a:snd r:embed="rId22" name="T3_W9F_2.17.wav"/>
            </a:hlinkClick>
            <a:extLst>
              <a:ext uri="{FF2B5EF4-FFF2-40B4-BE49-F238E27FC236}">
                <a16:creationId xmlns:a16="http://schemas.microsoft.com/office/drawing/2014/main" id="{5C18BA66-7D33-472A-97EC-4D14A9A0F92B}"/>
              </a:ext>
            </a:extLst>
          </p:cNvPr>
          <p:cNvSpPr txBox="1"/>
          <p:nvPr/>
        </p:nvSpPr>
        <p:spPr>
          <a:xfrm>
            <a:off x="7898679" y="5903446"/>
            <a:ext cx="137497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tocar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hlinkClick r:id="" action="ppaction://noaction">
              <a:snd r:embed="rId23" name="T3_W9F_2.18.wav"/>
            </a:hlinkClick>
            <a:extLst>
              <a:ext uri="{FF2B5EF4-FFF2-40B4-BE49-F238E27FC236}">
                <a16:creationId xmlns:a16="http://schemas.microsoft.com/office/drawing/2014/main" id="{9062AC48-F0B9-45C8-93A7-D502ED6F7FE0}"/>
              </a:ext>
            </a:extLst>
          </p:cNvPr>
          <p:cNvSpPr txBox="1"/>
          <p:nvPr/>
        </p:nvSpPr>
        <p:spPr>
          <a:xfrm>
            <a:off x="10093141" y="5961638"/>
            <a:ext cx="144000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398889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subTnLst>
                                    <p:audio>
                                      <p:cMediaNode>
                                        <p:cTn display="0" masterRel="sameClick">
                                          <p:stCondLst>
                                            <p:cond evt="begin" delay="0">
                                              <p:tn val="5"/>
                                            </p:cond>
                                          </p:stCondLst>
                                          <p:endCondLst>
                                            <p:cond evt="onStopAudio" delay="0">
                                              <p:tgtEl>
                                                <p:sldTgt/>
                                              </p:tgtEl>
                                            </p:cond>
                                          </p:endCondLst>
                                        </p:cTn>
                                        <p:tgtEl>
                                          <p:sndTgt r:embed="rId3" name="T3_W9F_2.3.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500"/>
                                        <p:tgtEl>
                                          <p:spTgt spid="89"/>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9F_2.5.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500"/>
                                        <p:tgtEl>
                                          <p:spTgt spid="92"/>
                                        </p:tgtEl>
                                      </p:cBhvr>
                                    </p:animEffect>
                                  </p:childTnLst>
                                  <p:subTnLst>
                                    <p:audio>
                                      <p:cMediaNode>
                                        <p:cTn display="0" masterRel="sameClick">
                                          <p:stCondLst>
                                            <p:cond evt="begin" delay="0">
                                              <p:tn val="15"/>
                                            </p:cond>
                                          </p:stCondLst>
                                          <p:endCondLst>
                                            <p:cond evt="onStopAudio" delay="0">
                                              <p:tgtEl>
                                                <p:sldTgt/>
                                              </p:tgtEl>
                                            </p:cond>
                                          </p:endCondLst>
                                        </p:cTn>
                                        <p:tgtEl>
                                          <p:sndTgt r:embed="rId5" name="T3_W9F_2.4.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500"/>
                                        <p:tgtEl>
                                          <p:spTgt spid="90"/>
                                        </p:tgtEl>
                                      </p:cBhvr>
                                    </p:animEffect>
                                  </p:childTnLst>
                                  <p:subTnLst>
                                    <p:audio>
                                      <p:cMediaNode>
                                        <p:cTn display="0" masterRel="sameClick">
                                          <p:stCondLst>
                                            <p:cond evt="begin" delay="0">
                                              <p:tn val="20"/>
                                            </p:cond>
                                          </p:stCondLst>
                                          <p:endCondLst>
                                            <p:cond evt="onStopAudio" delay="0">
                                              <p:tgtEl>
                                                <p:sldTgt/>
                                              </p:tgtEl>
                                            </p:cond>
                                          </p:endCondLst>
                                        </p:cTn>
                                        <p:tgtEl>
                                          <p:sndTgt r:embed="rId6" name="T3_W9F_2.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P spid="90" grpId="0" animBg="1"/>
      <p:bldP spid="9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8516915" y="59329"/>
            <a:ext cx="1292468"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1</a:t>
            </a:r>
            <a:r>
              <a:rPr kumimoji="0" lang="en-GB" sz="32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/5]</a:t>
            </a:r>
            <a:endParaRPr kumimoji="0" lang="en-GB" sz="3200" i="0" u="none" strike="noStrike" kern="1200" cap="none" spc="0" normalizeH="0" baseline="0" noProof="0" dirty="0">
              <a:ln>
                <a:noFill/>
              </a:ln>
              <a:solidFill>
                <a:prstClr val="black"/>
              </a:solidFill>
              <a:effectLst/>
              <a:uLnTx/>
              <a:uFillTx/>
              <a:latin typeface="Calibri Light" panose="020F0302020204030204"/>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319;p15" descr="Speech Icon, Voice, Talking, Audio, Speech">
            <a:extLst>
              <a:ext uri="{FF2B5EF4-FFF2-40B4-BE49-F238E27FC236}">
                <a16:creationId xmlns:a16="http://schemas.microsoft.com/office/drawing/2014/main" id="{3E20C82C-17BE-F81A-F7E2-94B4C8B439EC}"/>
              </a:ext>
            </a:extLst>
          </p:cNvPr>
          <p:cNvPicPr preferRelativeResize="0"/>
          <p:nvPr/>
        </p:nvPicPr>
        <p:blipFill rotWithShape="1">
          <a:blip r:embed="rId18">
            <a:alphaModFix/>
          </a:blip>
          <a:srcRect/>
          <a:stretch/>
        </p:blipFill>
        <p:spPr>
          <a:xfrm>
            <a:off x="11292661" y="112426"/>
            <a:ext cx="776168" cy="776168"/>
          </a:xfrm>
          <a:prstGeom prst="rect">
            <a:avLst/>
          </a:prstGeom>
          <a:noFill/>
          <a:ln>
            <a:noFill/>
          </a:ln>
        </p:spPr>
      </p:pic>
      <p:sp>
        <p:nvSpPr>
          <p:cNvPr id="31" name="Title 1">
            <a:extLst>
              <a:ext uri="{FF2B5EF4-FFF2-40B4-BE49-F238E27FC236}">
                <a16:creationId xmlns:a16="http://schemas.microsoft.com/office/drawing/2014/main" id="{8B7E1B7B-6481-D7C6-CF9B-B4E4B8B2B5B4}"/>
              </a:ext>
            </a:extLst>
          </p:cNvPr>
          <p:cNvSpPr txBox="1">
            <a:spLocks/>
          </p:cNvSpPr>
          <p:nvPr/>
        </p:nvSpPr>
        <p:spPr>
          <a:xfrm>
            <a:off x="10120523" y="269677"/>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graphicFrame>
        <p:nvGraphicFramePr>
          <p:cNvPr id="32" name="Table 6">
            <a:extLst>
              <a:ext uri="{FF2B5EF4-FFF2-40B4-BE49-F238E27FC236}">
                <a16:creationId xmlns:a16="http://schemas.microsoft.com/office/drawing/2014/main" id="{8C99C20E-DA9B-31D3-2562-ED3FA4A682D1}"/>
              </a:ext>
            </a:extLst>
          </p:cNvPr>
          <p:cNvGraphicFramePr>
            <a:graphicFrameLocks noGrp="1"/>
          </p:cNvGraphicFramePr>
          <p:nvPr>
            <p:extLst>
              <p:ext uri="{D42A27DB-BD31-4B8C-83A1-F6EECF244321}">
                <p14:modId xmlns:p14="http://schemas.microsoft.com/office/powerpoint/2010/main" val="2912348968"/>
              </p:ext>
            </p:extLst>
          </p:nvPr>
        </p:nvGraphicFramePr>
        <p:xfrm>
          <a:off x="218892" y="1988483"/>
          <a:ext cx="1387061" cy="4609461"/>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536487">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536487">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536487">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35" name="TextBox 34">
            <a:extLst>
              <a:ext uri="{FF2B5EF4-FFF2-40B4-BE49-F238E27FC236}">
                <a16:creationId xmlns:a16="http://schemas.microsoft.com/office/drawing/2014/main" id="{D81F0473-C13C-1D16-8104-A7F5C8FA3265}"/>
              </a:ext>
            </a:extLst>
          </p:cNvPr>
          <p:cNvSpPr txBox="1"/>
          <p:nvPr/>
        </p:nvSpPr>
        <p:spPr>
          <a:xfrm>
            <a:off x="1819249" y="1433684"/>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lang="en-GB" sz="2000" b="1" dirty="0">
                <a:solidFill>
                  <a:srgbClr val="002060"/>
                </a:solidFill>
                <a:latin typeface="Century Gothic" panose="020B0502020202020204" pitchFamily="34" charset="0"/>
              </a:rPr>
              <a:t>talk</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FE0F6D3B-F29C-CDC2-9EC9-0D6EEA3E98FA}"/>
              </a:ext>
            </a:extLst>
          </p:cNvPr>
          <p:cNvSpPr txBox="1"/>
          <p:nvPr/>
        </p:nvSpPr>
        <p:spPr>
          <a:xfrm>
            <a:off x="3267049" y="1413399"/>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listen</a:t>
            </a:r>
          </a:p>
        </p:txBody>
      </p:sp>
      <p:sp>
        <p:nvSpPr>
          <p:cNvPr id="53" name="TextBox 52">
            <a:extLst>
              <a:ext uri="{FF2B5EF4-FFF2-40B4-BE49-F238E27FC236}">
                <a16:creationId xmlns:a16="http://schemas.microsoft.com/office/drawing/2014/main" id="{D45497BD-C855-C3D0-8D5B-98A7C8983F9A}"/>
              </a:ext>
            </a:extLst>
          </p:cNvPr>
          <p:cNvSpPr txBox="1"/>
          <p:nvPr/>
        </p:nvSpPr>
        <p:spPr>
          <a:xfrm>
            <a:off x="4674343" y="1173888"/>
            <a:ext cx="187230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lang="en-GB" sz="2000" b="1" dirty="0">
                <a:solidFill>
                  <a:srgbClr val="002060"/>
                </a:solidFill>
                <a:latin typeface="Century Gothic" panose="020B0502020202020204" pitchFamily="34" charset="0"/>
              </a:rPr>
              <a:t>play (an instrument)</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2D036267-0272-777A-9A46-0971CEE04634}"/>
              </a:ext>
            </a:extLst>
          </p:cNvPr>
          <p:cNvSpPr txBox="1"/>
          <p:nvPr/>
        </p:nvSpPr>
        <p:spPr>
          <a:xfrm>
            <a:off x="7523633" y="1444209"/>
            <a:ext cx="19865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read</a:t>
            </a:r>
          </a:p>
        </p:txBody>
      </p:sp>
      <p:pic>
        <p:nvPicPr>
          <p:cNvPr id="72" name="Picture 71">
            <a:extLst>
              <a:ext uri="{FF2B5EF4-FFF2-40B4-BE49-F238E27FC236}">
                <a16:creationId xmlns:a16="http://schemas.microsoft.com/office/drawing/2014/main" id="{BED9DD0F-BD2B-7DD2-86B6-66E774993040}"/>
              </a:ext>
            </a:extLst>
          </p:cNvPr>
          <p:cNvPicPr>
            <a:picLocks noChangeAspect="1"/>
          </p:cNvPicPr>
          <p:nvPr/>
        </p:nvPicPr>
        <p:blipFill>
          <a:blip r:embed="rId19"/>
          <a:stretch>
            <a:fillRect/>
          </a:stretch>
        </p:blipFill>
        <p:spPr>
          <a:xfrm>
            <a:off x="4963817" y="1899842"/>
            <a:ext cx="449285" cy="1268569"/>
          </a:xfrm>
          <a:prstGeom prst="rect">
            <a:avLst/>
          </a:prstGeom>
        </p:spPr>
      </p:pic>
      <p:sp>
        <p:nvSpPr>
          <p:cNvPr id="79" name="TextBox 78">
            <a:extLst>
              <a:ext uri="{FF2B5EF4-FFF2-40B4-BE49-F238E27FC236}">
                <a16:creationId xmlns:a16="http://schemas.microsoft.com/office/drawing/2014/main" id="{4FAD3E4C-584E-94D6-6761-A043E47D147F}"/>
              </a:ext>
            </a:extLst>
          </p:cNvPr>
          <p:cNvSpPr txBox="1"/>
          <p:nvPr/>
        </p:nvSpPr>
        <p:spPr>
          <a:xfrm>
            <a:off x="6312076" y="1444209"/>
            <a:ext cx="18728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a:t>
            </a:r>
          </a:p>
        </p:txBody>
      </p:sp>
      <p:sp>
        <p:nvSpPr>
          <p:cNvPr id="3" name="Google Shape;167;p2">
            <a:extLst>
              <a:ext uri="{FF2B5EF4-FFF2-40B4-BE49-F238E27FC236}">
                <a16:creationId xmlns:a16="http://schemas.microsoft.com/office/drawing/2014/main" id="{34DB0BD6-99EE-BFAC-9564-7FD5A0F1E24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41" name="Picture 40">
            <a:extLst>
              <a:ext uri="{FF2B5EF4-FFF2-40B4-BE49-F238E27FC236}">
                <a16:creationId xmlns:a16="http://schemas.microsoft.com/office/drawing/2014/main" id="{3FBC9BDB-8B31-EFCA-0280-29FC9DC7F148}"/>
              </a:ext>
            </a:extLst>
          </p:cNvPr>
          <p:cNvPicPr>
            <a:picLocks noChangeAspect="1"/>
          </p:cNvPicPr>
          <p:nvPr/>
        </p:nvPicPr>
        <p:blipFill rotWithShape="1">
          <a:blip r:embed="rId20"/>
          <a:srcRect r="79734" b="66270"/>
          <a:stretch/>
        </p:blipFill>
        <p:spPr>
          <a:xfrm>
            <a:off x="1807343" y="1935980"/>
            <a:ext cx="1445569" cy="1592580"/>
          </a:xfrm>
          <a:prstGeom prst="rect">
            <a:avLst/>
          </a:prstGeom>
        </p:spPr>
      </p:pic>
      <p:pic>
        <p:nvPicPr>
          <p:cNvPr id="42" name="Picture 41">
            <a:extLst>
              <a:ext uri="{FF2B5EF4-FFF2-40B4-BE49-F238E27FC236}">
                <a16:creationId xmlns:a16="http://schemas.microsoft.com/office/drawing/2014/main" id="{FDFD223C-7C65-3F5F-1CB3-B56749B1FF22}"/>
              </a:ext>
            </a:extLst>
          </p:cNvPr>
          <p:cNvPicPr>
            <a:picLocks noChangeAspect="1"/>
          </p:cNvPicPr>
          <p:nvPr/>
        </p:nvPicPr>
        <p:blipFill rotWithShape="1">
          <a:blip r:embed="rId20"/>
          <a:srcRect l="19941" t="428" r="59793" b="66124"/>
          <a:stretch/>
        </p:blipFill>
        <p:spPr>
          <a:xfrm>
            <a:off x="3240808" y="1935980"/>
            <a:ext cx="1445569" cy="1592580"/>
          </a:xfrm>
          <a:prstGeom prst="rect">
            <a:avLst/>
          </a:prstGeom>
        </p:spPr>
      </p:pic>
      <p:pic>
        <p:nvPicPr>
          <p:cNvPr id="43" name="Picture 42">
            <a:extLst>
              <a:ext uri="{FF2B5EF4-FFF2-40B4-BE49-F238E27FC236}">
                <a16:creationId xmlns:a16="http://schemas.microsoft.com/office/drawing/2014/main" id="{E6925650-DA7F-3435-243F-08BE122BFB92}"/>
              </a:ext>
            </a:extLst>
          </p:cNvPr>
          <p:cNvPicPr>
            <a:picLocks noChangeAspect="1"/>
          </p:cNvPicPr>
          <p:nvPr/>
        </p:nvPicPr>
        <p:blipFill rotWithShape="1">
          <a:blip r:embed="rId20"/>
          <a:srcRect l="40025" t="177" r="39994" b="66375"/>
          <a:stretch/>
        </p:blipFill>
        <p:spPr>
          <a:xfrm>
            <a:off x="4670750" y="1935979"/>
            <a:ext cx="1425249" cy="1592580"/>
          </a:xfrm>
          <a:prstGeom prst="rect">
            <a:avLst/>
          </a:prstGeom>
        </p:spPr>
      </p:pic>
      <p:pic>
        <p:nvPicPr>
          <p:cNvPr id="44" name="Picture 43">
            <a:extLst>
              <a:ext uri="{FF2B5EF4-FFF2-40B4-BE49-F238E27FC236}">
                <a16:creationId xmlns:a16="http://schemas.microsoft.com/office/drawing/2014/main" id="{C553F83F-7EB6-1C46-2883-35457B062E1F}"/>
              </a:ext>
            </a:extLst>
          </p:cNvPr>
          <p:cNvPicPr>
            <a:picLocks noChangeAspect="1"/>
          </p:cNvPicPr>
          <p:nvPr/>
        </p:nvPicPr>
        <p:blipFill rotWithShape="1">
          <a:blip r:embed="rId20"/>
          <a:srcRect l="59788" t="177" r="20231" b="66375"/>
          <a:stretch/>
        </p:blipFill>
        <p:spPr>
          <a:xfrm>
            <a:off x="6069771" y="1935978"/>
            <a:ext cx="1425249" cy="1592580"/>
          </a:xfrm>
          <a:prstGeom prst="rect">
            <a:avLst/>
          </a:prstGeom>
        </p:spPr>
      </p:pic>
      <p:pic>
        <p:nvPicPr>
          <p:cNvPr id="45" name="Picture 44">
            <a:extLst>
              <a:ext uri="{FF2B5EF4-FFF2-40B4-BE49-F238E27FC236}">
                <a16:creationId xmlns:a16="http://schemas.microsoft.com/office/drawing/2014/main" id="{A8875DB7-4417-4BD7-FA46-3594FDE67271}"/>
              </a:ext>
            </a:extLst>
          </p:cNvPr>
          <p:cNvPicPr>
            <a:picLocks noChangeAspect="1"/>
          </p:cNvPicPr>
          <p:nvPr/>
        </p:nvPicPr>
        <p:blipFill rotWithShape="1">
          <a:blip r:embed="rId20"/>
          <a:srcRect l="79444" t="177" r="575" b="66375"/>
          <a:stretch/>
        </p:blipFill>
        <p:spPr>
          <a:xfrm>
            <a:off x="7468792" y="1935978"/>
            <a:ext cx="1425249" cy="1592580"/>
          </a:xfrm>
          <a:prstGeom prst="rect">
            <a:avLst/>
          </a:prstGeom>
        </p:spPr>
      </p:pic>
      <p:pic>
        <p:nvPicPr>
          <p:cNvPr id="46" name="Picture 45">
            <a:extLst>
              <a:ext uri="{FF2B5EF4-FFF2-40B4-BE49-F238E27FC236}">
                <a16:creationId xmlns:a16="http://schemas.microsoft.com/office/drawing/2014/main" id="{43C23B13-F6B0-EE7F-AF39-378E55FF8137}"/>
              </a:ext>
            </a:extLst>
          </p:cNvPr>
          <p:cNvPicPr>
            <a:picLocks noChangeAspect="1"/>
          </p:cNvPicPr>
          <p:nvPr/>
        </p:nvPicPr>
        <p:blipFill rotWithShape="1">
          <a:blip r:embed="rId20"/>
          <a:srcRect l="1" t="33285" r="79711" b="33567"/>
          <a:stretch/>
        </p:blipFill>
        <p:spPr>
          <a:xfrm>
            <a:off x="1812510" y="3522208"/>
            <a:ext cx="1447157" cy="1578293"/>
          </a:xfrm>
          <a:prstGeom prst="rect">
            <a:avLst/>
          </a:prstGeom>
        </p:spPr>
      </p:pic>
      <p:pic>
        <p:nvPicPr>
          <p:cNvPr id="47" name="Picture 46">
            <a:extLst>
              <a:ext uri="{FF2B5EF4-FFF2-40B4-BE49-F238E27FC236}">
                <a16:creationId xmlns:a16="http://schemas.microsoft.com/office/drawing/2014/main" id="{6632BC7C-1B69-8A93-B28D-6CB4B4B5530F}"/>
              </a:ext>
            </a:extLst>
          </p:cNvPr>
          <p:cNvPicPr>
            <a:picLocks noChangeAspect="1"/>
          </p:cNvPicPr>
          <p:nvPr/>
        </p:nvPicPr>
        <p:blipFill rotWithShape="1">
          <a:blip r:embed="rId20"/>
          <a:srcRect l="19942" t="33418" r="59770" b="33434"/>
          <a:stretch/>
        </p:blipFill>
        <p:spPr>
          <a:xfrm>
            <a:off x="3245918" y="3521268"/>
            <a:ext cx="1447157" cy="1578293"/>
          </a:xfrm>
          <a:prstGeom prst="rect">
            <a:avLst/>
          </a:prstGeom>
        </p:spPr>
      </p:pic>
      <p:pic>
        <p:nvPicPr>
          <p:cNvPr id="48" name="Picture 47">
            <a:extLst>
              <a:ext uri="{FF2B5EF4-FFF2-40B4-BE49-F238E27FC236}">
                <a16:creationId xmlns:a16="http://schemas.microsoft.com/office/drawing/2014/main" id="{8962C971-C927-7333-43C1-D2E3CFFA77FA}"/>
              </a:ext>
            </a:extLst>
          </p:cNvPr>
          <p:cNvPicPr>
            <a:picLocks noChangeAspect="1"/>
          </p:cNvPicPr>
          <p:nvPr/>
        </p:nvPicPr>
        <p:blipFill rotWithShape="1">
          <a:blip r:embed="rId20"/>
          <a:srcRect l="39705" t="33285" r="40007" b="33567"/>
          <a:stretch/>
        </p:blipFill>
        <p:spPr>
          <a:xfrm>
            <a:off x="4651561" y="3522208"/>
            <a:ext cx="1447157" cy="1578293"/>
          </a:xfrm>
          <a:prstGeom prst="rect">
            <a:avLst/>
          </a:prstGeom>
        </p:spPr>
      </p:pic>
      <p:pic>
        <p:nvPicPr>
          <p:cNvPr id="49" name="Picture 48">
            <a:extLst>
              <a:ext uri="{FF2B5EF4-FFF2-40B4-BE49-F238E27FC236}">
                <a16:creationId xmlns:a16="http://schemas.microsoft.com/office/drawing/2014/main" id="{8F20DEEC-94B3-B24A-0B7D-A1B7E625166C}"/>
              </a:ext>
            </a:extLst>
          </p:cNvPr>
          <p:cNvPicPr>
            <a:picLocks noChangeAspect="1"/>
          </p:cNvPicPr>
          <p:nvPr/>
        </p:nvPicPr>
        <p:blipFill rotWithShape="1">
          <a:blip r:embed="rId20"/>
          <a:srcRect l="59704" t="33019" r="20244" b="33533"/>
          <a:stretch/>
        </p:blipFill>
        <p:spPr>
          <a:xfrm>
            <a:off x="6069771" y="3504543"/>
            <a:ext cx="1430338" cy="1592580"/>
          </a:xfrm>
          <a:prstGeom prst="rect">
            <a:avLst/>
          </a:prstGeom>
        </p:spPr>
      </p:pic>
      <p:pic>
        <p:nvPicPr>
          <p:cNvPr id="50" name="Picture 49">
            <a:extLst>
              <a:ext uri="{FF2B5EF4-FFF2-40B4-BE49-F238E27FC236}">
                <a16:creationId xmlns:a16="http://schemas.microsoft.com/office/drawing/2014/main" id="{64754126-A72D-6DA4-B7DB-B4E64CB3BCFA}"/>
              </a:ext>
            </a:extLst>
          </p:cNvPr>
          <p:cNvPicPr>
            <a:picLocks noChangeAspect="1"/>
          </p:cNvPicPr>
          <p:nvPr/>
        </p:nvPicPr>
        <p:blipFill rotWithShape="1">
          <a:blip r:embed="rId20"/>
          <a:srcRect l="79467" t="33019" r="481" b="33533"/>
          <a:stretch/>
        </p:blipFill>
        <p:spPr>
          <a:xfrm>
            <a:off x="7465888" y="3504598"/>
            <a:ext cx="1430338" cy="1592580"/>
          </a:xfrm>
          <a:prstGeom prst="rect">
            <a:avLst/>
          </a:prstGeom>
        </p:spPr>
      </p:pic>
      <p:pic>
        <p:nvPicPr>
          <p:cNvPr id="51" name="Picture 50">
            <a:extLst>
              <a:ext uri="{FF2B5EF4-FFF2-40B4-BE49-F238E27FC236}">
                <a16:creationId xmlns:a16="http://schemas.microsoft.com/office/drawing/2014/main" id="{455F4E92-5950-5F23-E68F-4FF578266D3C}"/>
              </a:ext>
            </a:extLst>
          </p:cNvPr>
          <p:cNvPicPr>
            <a:picLocks noChangeAspect="1"/>
          </p:cNvPicPr>
          <p:nvPr/>
        </p:nvPicPr>
        <p:blipFill rotWithShape="1">
          <a:blip r:embed="rId20"/>
          <a:srcRect l="95" t="65987" r="79608" b="565"/>
          <a:stretch/>
        </p:blipFill>
        <p:spPr>
          <a:xfrm>
            <a:off x="1819249" y="5077167"/>
            <a:ext cx="1447800" cy="1592580"/>
          </a:xfrm>
          <a:prstGeom prst="rect">
            <a:avLst/>
          </a:prstGeom>
        </p:spPr>
      </p:pic>
      <p:pic>
        <p:nvPicPr>
          <p:cNvPr id="52" name="Picture 51">
            <a:extLst>
              <a:ext uri="{FF2B5EF4-FFF2-40B4-BE49-F238E27FC236}">
                <a16:creationId xmlns:a16="http://schemas.microsoft.com/office/drawing/2014/main" id="{4F9F375F-4C4D-3E04-52A0-A158F3B9B8CB}"/>
              </a:ext>
            </a:extLst>
          </p:cNvPr>
          <p:cNvPicPr>
            <a:picLocks noChangeAspect="1"/>
          </p:cNvPicPr>
          <p:nvPr/>
        </p:nvPicPr>
        <p:blipFill rotWithShape="1">
          <a:blip r:embed="rId20"/>
          <a:srcRect l="19947" t="65987" r="59756" b="565"/>
          <a:stretch/>
        </p:blipFill>
        <p:spPr>
          <a:xfrm>
            <a:off x="3233496" y="5077166"/>
            <a:ext cx="1447800" cy="1592580"/>
          </a:xfrm>
          <a:prstGeom prst="rect">
            <a:avLst/>
          </a:prstGeom>
        </p:spPr>
      </p:pic>
      <p:pic>
        <p:nvPicPr>
          <p:cNvPr id="54" name="Picture 53">
            <a:extLst>
              <a:ext uri="{FF2B5EF4-FFF2-40B4-BE49-F238E27FC236}">
                <a16:creationId xmlns:a16="http://schemas.microsoft.com/office/drawing/2014/main" id="{A120269F-27AD-65D5-DBDB-329E17E21090}"/>
              </a:ext>
            </a:extLst>
          </p:cNvPr>
          <p:cNvPicPr>
            <a:picLocks noChangeAspect="1"/>
          </p:cNvPicPr>
          <p:nvPr/>
        </p:nvPicPr>
        <p:blipFill rotWithShape="1">
          <a:blip r:embed="rId20"/>
          <a:srcRect l="39888" t="66021" r="39815" b="831"/>
          <a:stretch/>
        </p:blipFill>
        <p:spPr>
          <a:xfrm>
            <a:off x="4661824" y="5091134"/>
            <a:ext cx="1447800" cy="1578293"/>
          </a:xfrm>
          <a:prstGeom prst="rect">
            <a:avLst/>
          </a:prstGeom>
        </p:spPr>
      </p:pic>
      <p:pic>
        <p:nvPicPr>
          <p:cNvPr id="56" name="Picture 55">
            <a:extLst>
              <a:ext uri="{FF2B5EF4-FFF2-40B4-BE49-F238E27FC236}">
                <a16:creationId xmlns:a16="http://schemas.microsoft.com/office/drawing/2014/main" id="{AABD048B-49D2-D06D-61E6-24B175741C4F}"/>
              </a:ext>
            </a:extLst>
          </p:cNvPr>
          <p:cNvPicPr>
            <a:picLocks noChangeAspect="1"/>
          </p:cNvPicPr>
          <p:nvPr/>
        </p:nvPicPr>
        <p:blipFill rotWithShape="1">
          <a:blip r:embed="rId20"/>
          <a:srcRect l="59651" t="65854" r="20052" b="698"/>
          <a:stretch/>
        </p:blipFill>
        <p:spPr>
          <a:xfrm>
            <a:off x="6075833" y="5074737"/>
            <a:ext cx="1447800" cy="1592580"/>
          </a:xfrm>
          <a:prstGeom prst="rect">
            <a:avLst/>
          </a:prstGeom>
        </p:spPr>
      </p:pic>
      <p:pic>
        <p:nvPicPr>
          <p:cNvPr id="62" name="Picture 61">
            <a:extLst>
              <a:ext uri="{FF2B5EF4-FFF2-40B4-BE49-F238E27FC236}">
                <a16:creationId xmlns:a16="http://schemas.microsoft.com/office/drawing/2014/main" id="{C34FD654-6F1F-5E07-2D75-CE7B8B1C9474}"/>
              </a:ext>
            </a:extLst>
          </p:cNvPr>
          <p:cNvPicPr>
            <a:picLocks noChangeAspect="1"/>
          </p:cNvPicPr>
          <p:nvPr/>
        </p:nvPicPr>
        <p:blipFill rotWithShape="1">
          <a:blip r:embed="rId20"/>
          <a:srcRect l="79458" t="66060" r="156" b="531"/>
          <a:stretch/>
        </p:blipFill>
        <p:spPr>
          <a:xfrm>
            <a:off x="7452241" y="5075689"/>
            <a:ext cx="1454150" cy="1590675"/>
          </a:xfrm>
          <a:prstGeom prst="rect">
            <a:avLst/>
          </a:prstGeom>
        </p:spPr>
      </p:pic>
      <p:sp>
        <p:nvSpPr>
          <p:cNvPr id="65" name="Rectangle: Rounded Corners 64">
            <a:hlinkClick r:id="" action="ppaction://noaction">
              <a:snd r:embed="rId21" name="T3_W9F_5.2.wav"/>
            </a:hlinkClick>
            <a:extLst>
              <a:ext uri="{FF2B5EF4-FFF2-40B4-BE49-F238E27FC236}">
                <a16:creationId xmlns:a16="http://schemas.microsoft.com/office/drawing/2014/main" id="{BAA3D149-4F12-79F4-BD4E-FF4AA42F77E6}"/>
              </a:ext>
            </a:extLst>
          </p:cNvPr>
          <p:cNvSpPr/>
          <p:nvPr/>
        </p:nvSpPr>
        <p:spPr>
          <a:xfrm>
            <a:off x="9252283" y="5920949"/>
            <a:ext cx="2720826" cy="745415"/>
          </a:xfrm>
          <a:prstGeom prst="roundRect">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      El Parque </a:t>
            </a:r>
            <a:r>
              <a:rPr lang="en-GB" sz="2000" b="1" dirty="0" err="1">
                <a:solidFill>
                  <a:srgbClr val="002060"/>
                </a:solidFill>
                <a:latin typeface="Century Gothic" panose="020B0502020202020204" pitchFamily="34" charset="0"/>
              </a:rPr>
              <a:t>Güell</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en</a:t>
            </a:r>
            <a:r>
              <a:rPr lang="en-GB" sz="2000" b="1" dirty="0">
                <a:solidFill>
                  <a:srgbClr val="002060"/>
                </a:solidFill>
                <a:latin typeface="Century Gothic" panose="020B0502020202020204" pitchFamily="34" charset="0"/>
              </a:rPr>
              <a:t> Barcelona.</a:t>
            </a:r>
          </a:p>
        </p:txBody>
      </p:sp>
      <p:grpSp>
        <p:nvGrpSpPr>
          <p:cNvPr id="82" name="Group 81">
            <a:extLst>
              <a:ext uri="{FF2B5EF4-FFF2-40B4-BE49-F238E27FC236}">
                <a16:creationId xmlns:a16="http://schemas.microsoft.com/office/drawing/2014/main" id="{FA9DCEA5-3ED3-C147-C43F-FEB1E95D2E8A}"/>
              </a:ext>
            </a:extLst>
          </p:cNvPr>
          <p:cNvGrpSpPr/>
          <p:nvPr/>
        </p:nvGrpSpPr>
        <p:grpSpPr>
          <a:xfrm>
            <a:off x="9181750" y="5621351"/>
            <a:ext cx="610454" cy="672305"/>
            <a:chOff x="6210543" y="3764108"/>
            <a:chExt cx="801046" cy="775262"/>
          </a:xfrm>
        </p:grpSpPr>
        <p:sp>
          <p:nvSpPr>
            <p:cNvPr id="83" name="Oval 82">
              <a:extLst>
                <a:ext uri="{FF2B5EF4-FFF2-40B4-BE49-F238E27FC236}">
                  <a16:creationId xmlns:a16="http://schemas.microsoft.com/office/drawing/2014/main" id="{202B9121-7956-5BDC-9601-2AAC5876E190}"/>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4" name="Picture 83">
              <a:extLst>
                <a:ext uri="{FF2B5EF4-FFF2-40B4-BE49-F238E27FC236}">
                  <a16:creationId xmlns:a16="http://schemas.microsoft.com/office/drawing/2014/main" id="{0702C864-AF4B-DFEC-15B1-E44FBA7BC5A8}"/>
                </a:ext>
              </a:extLst>
            </p:cNvPr>
            <p:cNvPicPr>
              <a:picLocks noChangeAspect="1"/>
            </p:cNvPicPr>
            <p:nvPr/>
          </p:nvPicPr>
          <p:blipFill rotWithShape="1">
            <a:blip r:embed="rId22">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85" name="Picture 84" descr="A picture containing text, tableware, cup, clipart&#10;&#10;Description automatically generated">
              <a:extLst>
                <a:ext uri="{FF2B5EF4-FFF2-40B4-BE49-F238E27FC236}">
                  <a16:creationId xmlns:a16="http://schemas.microsoft.com/office/drawing/2014/main" id="{2F820367-74EC-A152-7AED-C2B25C4F1F5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66" name="Picture 65">
            <a:extLst>
              <a:ext uri="{FF2B5EF4-FFF2-40B4-BE49-F238E27FC236}">
                <a16:creationId xmlns:a16="http://schemas.microsoft.com/office/drawing/2014/main" id="{20EF57E1-69D1-01B1-E089-52119618E90E}"/>
              </a:ext>
            </a:extLst>
          </p:cNvPr>
          <p:cNvPicPr>
            <a:picLocks noChangeAspect="1"/>
          </p:cNvPicPr>
          <p:nvPr/>
        </p:nvPicPr>
        <p:blipFill>
          <a:blip r:embed="rId24"/>
          <a:stretch>
            <a:fillRect/>
          </a:stretch>
        </p:blipFill>
        <p:spPr>
          <a:xfrm>
            <a:off x="9174521" y="3025909"/>
            <a:ext cx="2853576" cy="1796359"/>
          </a:xfrm>
          <a:prstGeom prst="rect">
            <a:avLst/>
          </a:prstGeom>
        </p:spPr>
      </p:pic>
      <p:sp>
        <p:nvSpPr>
          <p:cNvPr id="67" name="Speech Bubble: Rectangle with Corners Rounded 66">
            <a:hlinkClick r:id="" action="ppaction://noaction">
              <a:snd r:embed="rId25" name="T3_W9F_5.1.wav"/>
            </a:hlinkClick>
            <a:extLst>
              <a:ext uri="{FF2B5EF4-FFF2-40B4-BE49-F238E27FC236}">
                <a16:creationId xmlns:a16="http://schemas.microsoft.com/office/drawing/2014/main" id="{C146B2DB-4746-55A6-9B13-14DBA84D261B}"/>
              </a:ext>
            </a:extLst>
          </p:cNvPr>
          <p:cNvSpPr/>
          <p:nvPr/>
        </p:nvSpPr>
        <p:spPr>
          <a:xfrm>
            <a:off x="4272462" y="128499"/>
            <a:ext cx="4244454" cy="606243"/>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Dónde</a:t>
            </a:r>
            <a:r>
              <a:rPr lang="en-GB" sz="2800" b="1" dirty="0">
                <a:solidFill>
                  <a:schemeClr val="bg1"/>
                </a:solidFill>
                <a:latin typeface="Century Gothic" panose="020B0502020202020204" pitchFamily="34" charset="0"/>
              </a:rPr>
              <a:t> está Quique?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73" name="Graphic 72" descr="Teacher">
            <a:extLst>
              <a:ext uri="{FF2B5EF4-FFF2-40B4-BE49-F238E27FC236}">
                <a16:creationId xmlns:a16="http://schemas.microsoft.com/office/drawing/2014/main" id="{91956E56-355F-D34A-C56F-E43F4C3A19BC}"/>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272787" y="849"/>
            <a:ext cx="914400" cy="914400"/>
          </a:xfrm>
          <a:prstGeom prst="rect">
            <a:avLst/>
          </a:prstGeom>
        </p:spPr>
      </p:pic>
    </p:spTree>
    <p:extLst>
      <p:ext uri="{BB962C8B-B14F-4D97-AF65-F5344CB8AC3E}">
        <p14:creationId xmlns:p14="http://schemas.microsoft.com/office/powerpoint/2010/main" val="1403851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9F_5.3.wav"/>
                                        </p:tgtEl>
                                      </p:cMediaNode>
                                    </p:audio>
                                  </p:subTnLst>
                                </p:cTn>
                              </p:par>
                            </p:childTnLst>
                          </p:cTn>
                        </p:par>
                      </p:childTnLst>
                    </p:cTn>
                  </p:par>
                </p:childTnLst>
              </p:cTn>
              <p:nextCondLst>
                <p:cond evt="onClick" delay="0">
                  <p:tgtEl>
                    <p:spTgt spid="41"/>
                  </p:tgtEl>
                </p:cond>
              </p:nextCondLst>
            </p:seq>
            <p:seq concurrent="1" nextAc="seek">
              <p:cTn id="8" restart="whenNotActive" fill="hold" evtFilter="cancelBubble" nodeType="interactiveSeq">
                <p:stCondLst>
                  <p:cond evt="onClick" delay="0">
                    <p:tgtEl>
                      <p:spTgt spid="4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2"/>
                                        </p:tgtEl>
                                      </p:cBhvr>
                                    </p:animEffect>
                                    <p:set>
                                      <p:cBhvr>
                                        <p:cTn id="13"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T3_W9F_5.6.wav"/>
                                        </p:tgtEl>
                                      </p:cMediaNode>
                                    </p:audio>
                                  </p:subTnLst>
                                </p:cTn>
                              </p:par>
                            </p:childTnLst>
                          </p:cTn>
                        </p:par>
                      </p:childTnLst>
                    </p:cTn>
                  </p:par>
                </p:childTnLst>
              </p:cTn>
              <p:nextCondLst>
                <p:cond evt="onClick" delay="0">
                  <p:tgtEl>
                    <p:spTgt spid="42"/>
                  </p:tgtEl>
                </p:cond>
              </p:nextCondLst>
            </p:seq>
            <p:seq concurrent="1" nextAc="seek">
              <p:cTn id="14" restart="whenNotActive" fill="hold" evtFilter="cancelBubble" nodeType="interactiveSeq">
                <p:stCondLst>
                  <p:cond evt="onClick" delay="0">
                    <p:tgtEl>
                      <p:spTgt spid="4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3"/>
                                        </p:tgtEl>
                                      </p:cBhvr>
                                    </p:animEffect>
                                    <p:set>
                                      <p:cBhvr>
                                        <p:cTn id="19"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T3_W9F_5.9.wav"/>
                                        </p:tgtEl>
                                      </p:cMediaNode>
                                    </p:audio>
                                  </p:subTnLst>
                                </p:cTn>
                              </p:par>
                            </p:childTnLst>
                          </p:cTn>
                        </p:par>
                      </p:childTnLst>
                    </p:cTn>
                  </p:par>
                </p:childTnLst>
              </p:cTn>
              <p:nextCondLst>
                <p:cond evt="onClick" delay="0">
                  <p:tgtEl>
                    <p:spTgt spid="43"/>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4"/>
                                        </p:tgtEl>
                                      </p:cBhvr>
                                    </p:animEffect>
                                    <p:set>
                                      <p:cBhvr>
                                        <p:cTn id="25"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T3_W9F_5.12.wav"/>
                                        </p:tgtEl>
                                      </p:cMediaNode>
                                    </p:audio>
                                  </p:subTnLst>
                                </p:cTn>
                              </p:par>
                            </p:childTnLst>
                          </p:cTn>
                        </p:par>
                      </p:childTnLst>
                    </p:cTn>
                  </p:par>
                </p:childTnLst>
              </p:cTn>
              <p:nextCondLst>
                <p:cond evt="onClick" delay="0">
                  <p:tgtEl>
                    <p:spTgt spid="44"/>
                  </p:tgtEl>
                </p:cond>
              </p:nextCondLst>
            </p:seq>
            <p:seq concurrent="1" nextAc="seek">
              <p:cTn id="26" restart="whenNotActive" fill="hold" evtFilter="cancelBubble" nodeType="interactiveSeq">
                <p:stCondLst>
                  <p:cond evt="onClick" delay="0">
                    <p:tgtEl>
                      <p:spTgt spid="4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5"/>
                                        </p:tgtEl>
                                      </p:cBhvr>
                                    </p:animEffect>
                                    <p:set>
                                      <p:cBhvr>
                                        <p:cTn id="31"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T3_W9F_5.15.wav"/>
                                        </p:tgtEl>
                                      </p:cMediaNode>
                                    </p:audio>
                                  </p:subTnLst>
                                </p:cTn>
                              </p:par>
                            </p:childTnLst>
                          </p:cTn>
                        </p:par>
                      </p:childTnLst>
                    </p:cTn>
                  </p:par>
                </p:childTnLst>
              </p:cTn>
              <p:nextCondLst>
                <p:cond evt="onClick" delay="0">
                  <p:tgtEl>
                    <p:spTgt spid="45"/>
                  </p:tgtEl>
                </p:cond>
              </p:nextCondLst>
            </p:seq>
            <p:seq concurrent="1" nextAc="seek">
              <p:cTn id="32" restart="whenNotActive" fill="hold" evtFilter="cancelBubble" nodeType="interactiveSeq">
                <p:stCondLst>
                  <p:cond evt="onClick" delay="0">
                    <p:tgtEl>
                      <p:spTgt spid="4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6"/>
                                        </p:tgtEl>
                                      </p:cBhvr>
                                    </p:animEffect>
                                    <p:set>
                                      <p:cBhvr>
                                        <p:cTn id="37"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T3_W9F_5.4.wav"/>
                                        </p:tgtEl>
                                      </p:cMediaNode>
                                    </p:audio>
                                  </p:subTnLst>
                                </p:cTn>
                              </p:par>
                            </p:childTnLst>
                          </p:cTn>
                        </p:par>
                      </p:childTnLst>
                    </p:cTn>
                  </p:par>
                </p:childTnLst>
              </p:cTn>
              <p:nextCondLst>
                <p:cond evt="onClick" delay="0">
                  <p:tgtEl>
                    <p:spTgt spid="46"/>
                  </p:tgtEl>
                </p:cond>
              </p:nextCondLst>
            </p:seq>
            <p:seq concurrent="1" nextAc="seek">
              <p:cTn id="38" restart="whenNotActive" fill="hold" evtFilter="cancelBubble" nodeType="interactiveSeq">
                <p:stCondLst>
                  <p:cond evt="onClick" delay="0">
                    <p:tgtEl>
                      <p:spTgt spid="4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7"/>
                                        </p:tgtEl>
                                      </p:cBhvr>
                                    </p:animEffect>
                                    <p:set>
                                      <p:cBhvr>
                                        <p:cTn id="43"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T3_W9F_5.7.wav"/>
                                        </p:tgtEl>
                                      </p:cMediaNode>
                                    </p:audio>
                                  </p:subTnLst>
                                </p:cTn>
                              </p:par>
                            </p:childTnLst>
                          </p:cTn>
                        </p:par>
                      </p:childTnLst>
                    </p:cTn>
                  </p:par>
                </p:childTnLst>
              </p:cTn>
              <p:nextCondLst>
                <p:cond evt="onClick" delay="0">
                  <p:tgtEl>
                    <p:spTgt spid="47"/>
                  </p:tgtEl>
                </p:cond>
              </p:nextCondLst>
            </p:seq>
            <p:seq concurrent="1" nextAc="seek">
              <p:cTn id="44" restart="whenNotActive" fill="hold" evtFilter="cancelBubble" nodeType="interactiveSeq">
                <p:stCondLst>
                  <p:cond evt="onClick" delay="0">
                    <p:tgtEl>
                      <p:spTgt spid="4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T3_W9F_5.10.wav"/>
                                        </p:tgtEl>
                                      </p:cMediaNode>
                                    </p:audio>
                                  </p:subTnLst>
                                </p:cTn>
                              </p:par>
                            </p:childTnLst>
                          </p:cTn>
                        </p:par>
                      </p:childTnLst>
                    </p:cTn>
                  </p:par>
                </p:childTnLst>
              </p:cTn>
              <p:nextCondLst>
                <p:cond evt="onClick" delay="0">
                  <p:tgtEl>
                    <p:spTgt spid="48"/>
                  </p:tgtEl>
                </p:cond>
              </p:nextCondLst>
            </p:seq>
            <p:seq concurrent="1" nextAc="seek">
              <p:cTn id="50" restart="whenNotActive" fill="hold" evtFilter="cancelBubble" nodeType="interactiveSeq">
                <p:stCondLst>
                  <p:cond evt="onClick" delay="0">
                    <p:tgtEl>
                      <p:spTgt spid="4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9"/>
                                        </p:tgtEl>
                                      </p:cBhvr>
                                    </p:animEffect>
                                    <p:set>
                                      <p:cBhvr>
                                        <p:cTn id="55"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T3_W9F_5.13.wav"/>
                                        </p:tgtEl>
                                      </p:cMediaNode>
                                    </p:audio>
                                  </p:subTnLst>
                                </p:cTn>
                              </p:par>
                            </p:childTnLst>
                          </p:cTn>
                        </p:par>
                      </p:childTnLst>
                    </p:cTn>
                  </p:par>
                </p:childTnLst>
              </p:cTn>
              <p:nextCondLst>
                <p:cond evt="onClick" delay="0">
                  <p:tgtEl>
                    <p:spTgt spid="49"/>
                  </p:tgtEl>
                </p:cond>
              </p:nextCondLst>
            </p:seq>
            <p:seq concurrent="1" nextAc="seek">
              <p:cTn id="56" restart="whenNotActive" fill="hold" evtFilter="cancelBubble" nodeType="interactiveSeq">
                <p:stCondLst>
                  <p:cond evt="onClick" delay="0">
                    <p:tgtEl>
                      <p:spTgt spid="5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50"/>
                                        </p:tgtEl>
                                      </p:cBhvr>
                                    </p:animEffect>
                                    <p:set>
                                      <p:cBhvr>
                                        <p:cTn id="61"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T3_W9F_5.16.wav"/>
                                        </p:tgtEl>
                                      </p:cMediaNode>
                                    </p:audio>
                                  </p:subTnLst>
                                </p:cTn>
                              </p:par>
                            </p:childTnLst>
                          </p:cTn>
                        </p:par>
                      </p:childTnLst>
                    </p:cTn>
                  </p:par>
                </p:childTnLst>
              </p:cTn>
              <p:nextCondLst>
                <p:cond evt="onClick" delay="0">
                  <p:tgtEl>
                    <p:spTgt spid="50"/>
                  </p:tgtEl>
                </p:cond>
              </p:nextCondLst>
            </p:seq>
            <p:seq concurrent="1" nextAc="seek">
              <p:cTn id="62" restart="whenNotActive" fill="hold" evtFilter="cancelBubble" nodeType="interactiveSeq">
                <p:stCondLst>
                  <p:cond evt="onClick" delay="0">
                    <p:tgtEl>
                      <p:spTgt spid="5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51"/>
                                        </p:tgtEl>
                                      </p:cBhvr>
                                    </p:animEffect>
                                    <p:set>
                                      <p:cBhvr>
                                        <p:cTn id="6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T3_W9F_5.5.wav"/>
                                        </p:tgtEl>
                                      </p:cMediaNode>
                                    </p:audio>
                                  </p:subTnLst>
                                </p:cTn>
                              </p:par>
                            </p:childTnLst>
                          </p:cTn>
                        </p:par>
                      </p:childTnLst>
                    </p:cTn>
                  </p:par>
                </p:childTnLst>
              </p:cTn>
              <p:nextCondLst>
                <p:cond evt="onClick" delay="0">
                  <p:tgtEl>
                    <p:spTgt spid="51"/>
                  </p:tgtEl>
                </p:cond>
              </p:nextCondLst>
            </p:seq>
            <p:seq concurrent="1" nextAc="seek">
              <p:cTn id="68" restart="whenNotActive" fill="hold" evtFilter="cancelBubble" nodeType="interactiveSeq">
                <p:stCondLst>
                  <p:cond evt="onClick" delay="0">
                    <p:tgtEl>
                      <p:spTgt spid="5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52"/>
                                        </p:tgtEl>
                                      </p:cBhvr>
                                    </p:animEffect>
                                    <p:set>
                                      <p:cBhvr>
                                        <p:cTn id="73"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T3_W9F_5.8.wav"/>
                                        </p:tgtEl>
                                      </p:cMediaNode>
                                    </p:audio>
                                  </p:subTnLst>
                                </p:cTn>
                              </p:par>
                            </p:childTnLst>
                          </p:cTn>
                        </p:par>
                      </p:childTnLst>
                    </p:cTn>
                  </p:par>
                </p:childTnLst>
              </p:cTn>
              <p:nextCondLst>
                <p:cond evt="onClick" delay="0">
                  <p:tgtEl>
                    <p:spTgt spid="52"/>
                  </p:tgtEl>
                </p:cond>
              </p:nextCondLst>
            </p:seq>
            <p:seq concurrent="1" nextAc="seek">
              <p:cTn id="74" restart="whenNotActive" fill="hold" evtFilter="cancelBubble" nodeType="interactiveSeq">
                <p:stCondLst>
                  <p:cond evt="onClick" delay="0">
                    <p:tgtEl>
                      <p:spTgt spid="5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54"/>
                                        </p:tgtEl>
                                      </p:cBhvr>
                                    </p:animEffect>
                                    <p:set>
                                      <p:cBhvr>
                                        <p:cTn id="79"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T3_W9F_5.11.wav"/>
                                        </p:tgtEl>
                                      </p:cMediaNode>
                                    </p:audio>
                                  </p:subTnLst>
                                </p:cTn>
                              </p:par>
                            </p:childTnLst>
                          </p:cTn>
                        </p:par>
                      </p:childTnLst>
                    </p:cTn>
                  </p:par>
                </p:childTnLst>
              </p:cTn>
              <p:nextCondLst>
                <p:cond evt="onClick" delay="0">
                  <p:tgtEl>
                    <p:spTgt spid="54"/>
                  </p:tgtEl>
                </p:cond>
              </p:nextCondLst>
            </p:seq>
            <p:seq concurrent="1" nextAc="seek">
              <p:cTn id="80" restart="whenNotActive" fill="hold" evtFilter="cancelBubble" nodeType="interactiveSeq">
                <p:stCondLst>
                  <p:cond evt="onClick" delay="0">
                    <p:tgtEl>
                      <p:spTgt spid="56"/>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56"/>
                                        </p:tgtEl>
                                      </p:cBhvr>
                                    </p:animEffect>
                                    <p:set>
                                      <p:cBhvr>
                                        <p:cTn id="85"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T3_W9F_5.14.wav"/>
                                        </p:tgtEl>
                                      </p:cMediaNode>
                                    </p:audio>
                                  </p:subTnLst>
                                </p:cTn>
                              </p:par>
                            </p:childTnLst>
                          </p:cTn>
                        </p:par>
                      </p:childTnLst>
                    </p:cTn>
                  </p:par>
                </p:childTnLst>
              </p:cTn>
              <p:nextCondLst>
                <p:cond evt="onClick" delay="0">
                  <p:tgtEl>
                    <p:spTgt spid="56"/>
                  </p:tgtEl>
                </p:cond>
              </p:nextCondLst>
            </p:seq>
            <p:seq concurrent="1" nextAc="seek">
              <p:cTn id="86" restart="whenNotActive" fill="hold" evtFilter="cancelBubble" nodeType="interactiveSeq">
                <p:stCondLst>
                  <p:cond evt="onClick" delay="0">
                    <p:tgtEl>
                      <p:spTgt spid="6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62"/>
                                        </p:tgtEl>
                                      </p:cBhvr>
                                    </p:animEffect>
                                    <p:set>
                                      <p:cBhvr>
                                        <p:cTn id="91"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T3_W9F_5.17.wav"/>
                                        </p:tgtEl>
                                      </p:cMediaNode>
                                    </p:audio>
                                  </p:subTnLst>
                                </p:cTn>
                              </p:par>
                            </p:childTnLst>
                          </p:cTn>
                        </p:par>
                      </p:childTnLst>
                    </p:cTn>
                  </p:par>
                </p:childTnLst>
              </p:cTn>
              <p:nextCondLst>
                <p:cond evt="onClick" delay="0">
                  <p:tgtEl>
                    <p:spTgt spid="6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319;p15" descr="Speech Icon, Voice, Talking, Audio, Speech">
            <a:extLst>
              <a:ext uri="{FF2B5EF4-FFF2-40B4-BE49-F238E27FC236}">
                <a16:creationId xmlns:a16="http://schemas.microsoft.com/office/drawing/2014/main" id="{3E20C82C-17BE-F81A-F7E2-94B4C8B439EC}"/>
              </a:ext>
            </a:extLst>
          </p:cNvPr>
          <p:cNvPicPr preferRelativeResize="0"/>
          <p:nvPr/>
        </p:nvPicPr>
        <p:blipFill rotWithShape="1">
          <a:blip r:embed="rId18">
            <a:alphaModFix/>
          </a:blip>
          <a:srcRect/>
          <a:stretch/>
        </p:blipFill>
        <p:spPr>
          <a:xfrm>
            <a:off x="11292661" y="112426"/>
            <a:ext cx="776168" cy="776168"/>
          </a:xfrm>
          <a:prstGeom prst="rect">
            <a:avLst/>
          </a:prstGeom>
          <a:noFill/>
          <a:ln>
            <a:noFill/>
          </a:ln>
        </p:spPr>
      </p:pic>
      <p:sp>
        <p:nvSpPr>
          <p:cNvPr id="31" name="Title 1">
            <a:extLst>
              <a:ext uri="{FF2B5EF4-FFF2-40B4-BE49-F238E27FC236}">
                <a16:creationId xmlns:a16="http://schemas.microsoft.com/office/drawing/2014/main" id="{8B7E1B7B-6481-D7C6-CF9B-B4E4B8B2B5B4}"/>
              </a:ext>
            </a:extLst>
          </p:cNvPr>
          <p:cNvSpPr txBox="1">
            <a:spLocks/>
          </p:cNvSpPr>
          <p:nvPr/>
        </p:nvSpPr>
        <p:spPr>
          <a:xfrm>
            <a:off x="10120523" y="269677"/>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graphicFrame>
        <p:nvGraphicFramePr>
          <p:cNvPr id="32" name="Table 6">
            <a:extLst>
              <a:ext uri="{FF2B5EF4-FFF2-40B4-BE49-F238E27FC236}">
                <a16:creationId xmlns:a16="http://schemas.microsoft.com/office/drawing/2014/main" id="{8C99C20E-DA9B-31D3-2562-ED3FA4A682D1}"/>
              </a:ext>
            </a:extLst>
          </p:cNvPr>
          <p:cNvGraphicFramePr>
            <a:graphicFrameLocks noGrp="1"/>
          </p:cNvGraphicFramePr>
          <p:nvPr>
            <p:extLst>
              <p:ext uri="{D42A27DB-BD31-4B8C-83A1-F6EECF244321}">
                <p14:modId xmlns:p14="http://schemas.microsoft.com/office/powerpoint/2010/main" val="2665230004"/>
              </p:ext>
            </p:extLst>
          </p:nvPr>
        </p:nvGraphicFramePr>
        <p:xfrm>
          <a:off x="218892" y="1988483"/>
          <a:ext cx="1387061" cy="4681263"/>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560421">
                <a:tc>
                  <a:txBody>
                    <a:bodyPr/>
                    <a:lstStyle/>
                    <a:p>
                      <a:pPr algn="ctr"/>
                      <a:r>
                        <a:rPr lang="en-GB" sz="2400" b="1" dirty="0">
                          <a:solidFill>
                            <a:srgbClr val="002060"/>
                          </a:solidFill>
                          <a:latin typeface="Century Gothic" panose="020B0502020202020204" pitchFamily="34" charset="0"/>
                        </a:rPr>
                        <a:t>I</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4212776179"/>
                  </a:ext>
                </a:extLst>
              </a:tr>
              <a:tr h="1560421">
                <a:tc>
                  <a:txBody>
                    <a:bodyPr/>
                    <a:lstStyle/>
                    <a:p>
                      <a:pPr algn="ctr"/>
                      <a:r>
                        <a:rPr lang="en-GB" sz="2400" b="1" dirty="0">
                          <a:solidFill>
                            <a:srgbClr val="002060"/>
                          </a:solidFill>
                          <a:latin typeface="Century Gothic" panose="020B0502020202020204" pitchFamily="34" charset="0"/>
                        </a:rPr>
                        <a:t>You</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472014778"/>
                  </a:ext>
                </a:extLst>
              </a:tr>
              <a:tr h="1560421">
                <a:tc>
                  <a:txBody>
                    <a:bodyPr/>
                    <a:lstStyle/>
                    <a:p>
                      <a:pPr algn="ctr"/>
                      <a:r>
                        <a:rPr lang="en-GB" sz="2400" b="1" dirty="0">
                          <a:solidFill>
                            <a:srgbClr val="002060"/>
                          </a:solidFill>
                          <a:latin typeface="Century Gothic" panose="020B0502020202020204" pitchFamily="34" charset="0"/>
                        </a:rPr>
                        <a:t>s/he</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35" name="TextBox 34">
            <a:extLst>
              <a:ext uri="{FF2B5EF4-FFF2-40B4-BE49-F238E27FC236}">
                <a16:creationId xmlns:a16="http://schemas.microsoft.com/office/drawing/2014/main" id="{D81F0473-C13C-1D16-8104-A7F5C8FA3265}"/>
              </a:ext>
            </a:extLst>
          </p:cNvPr>
          <p:cNvSpPr txBox="1"/>
          <p:nvPr/>
        </p:nvSpPr>
        <p:spPr>
          <a:xfrm>
            <a:off x="1819249" y="1205084"/>
            <a:ext cx="144556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lang="en-GB" sz="2000" b="1" dirty="0">
                <a:solidFill>
                  <a:srgbClr val="002060"/>
                </a:solidFill>
                <a:latin typeface="Century Gothic" panose="020B0502020202020204" pitchFamily="34" charset="0"/>
              </a:rPr>
              <a:t>go for a walk</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FE0F6D3B-F29C-CDC2-9EC9-0D6EEA3E98FA}"/>
              </a:ext>
            </a:extLst>
          </p:cNvPr>
          <p:cNvSpPr txBox="1"/>
          <p:nvPr/>
        </p:nvSpPr>
        <p:spPr>
          <a:xfrm>
            <a:off x="3298670" y="1440510"/>
            <a:ext cx="98377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visit</a:t>
            </a:r>
          </a:p>
        </p:txBody>
      </p:sp>
      <p:sp>
        <p:nvSpPr>
          <p:cNvPr id="53" name="TextBox 52">
            <a:extLst>
              <a:ext uri="{FF2B5EF4-FFF2-40B4-BE49-F238E27FC236}">
                <a16:creationId xmlns:a16="http://schemas.microsoft.com/office/drawing/2014/main" id="{D45497BD-C855-C3D0-8D5B-98A7C8983F9A}"/>
              </a:ext>
            </a:extLst>
          </p:cNvPr>
          <p:cNvSpPr txBox="1"/>
          <p:nvPr/>
        </p:nvSpPr>
        <p:spPr>
          <a:xfrm>
            <a:off x="4774073" y="1450671"/>
            <a:ext cx="117714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lang="en-GB" sz="2000" b="1" dirty="0">
                <a:solidFill>
                  <a:srgbClr val="002060"/>
                </a:solidFill>
                <a:latin typeface="Century Gothic" panose="020B0502020202020204" pitchFamily="34" charset="0"/>
              </a:rPr>
              <a:t>relax</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2D036267-0272-777A-9A46-0971CEE04634}"/>
              </a:ext>
            </a:extLst>
          </p:cNvPr>
          <p:cNvSpPr txBox="1"/>
          <p:nvPr/>
        </p:nvSpPr>
        <p:spPr>
          <a:xfrm>
            <a:off x="7495020" y="1466241"/>
            <a:ext cx="19865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do/make</a:t>
            </a:r>
          </a:p>
        </p:txBody>
      </p:sp>
      <p:pic>
        <p:nvPicPr>
          <p:cNvPr id="72" name="Picture 71">
            <a:extLst>
              <a:ext uri="{FF2B5EF4-FFF2-40B4-BE49-F238E27FC236}">
                <a16:creationId xmlns:a16="http://schemas.microsoft.com/office/drawing/2014/main" id="{BED9DD0F-BD2B-7DD2-86B6-66E774993040}"/>
              </a:ext>
            </a:extLst>
          </p:cNvPr>
          <p:cNvPicPr>
            <a:picLocks noChangeAspect="1"/>
          </p:cNvPicPr>
          <p:nvPr/>
        </p:nvPicPr>
        <p:blipFill>
          <a:blip r:embed="rId19"/>
          <a:stretch>
            <a:fillRect/>
          </a:stretch>
        </p:blipFill>
        <p:spPr>
          <a:xfrm>
            <a:off x="5414396" y="3738651"/>
            <a:ext cx="449285" cy="1268569"/>
          </a:xfrm>
          <a:prstGeom prst="rect">
            <a:avLst/>
          </a:prstGeom>
        </p:spPr>
      </p:pic>
      <p:sp>
        <p:nvSpPr>
          <p:cNvPr id="79" name="TextBox 78">
            <a:extLst>
              <a:ext uri="{FF2B5EF4-FFF2-40B4-BE49-F238E27FC236}">
                <a16:creationId xmlns:a16="http://schemas.microsoft.com/office/drawing/2014/main" id="{4FAD3E4C-584E-94D6-6761-A043E47D147F}"/>
              </a:ext>
            </a:extLst>
          </p:cNvPr>
          <p:cNvSpPr txBox="1"/>
          <p:nvPr/>
        </p:nvSpPr>
        <p:spPr>
          <a:xfrm>
            <a:off x="6177413" y="1450671"/>
            <a:ext cx="128306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learn</a:t>
            </a:r>
          </a:p>
        </p:txBody>
      </p:sp>
      <p:sp>
        <p:nvSpPr>
          <p:cNvPr id="3" name="Google Shape;167;p2">
            <a:extLst>
              <a:ext uri="{FF2B5EF4-FFF2-40B4-BE49-F238E27FC236}">
                <a16:creationId xmlns:a16="http://schemas.microsoft.com/office/drawing/2014/main" id="{34DB0BD6-99EE-BFAC-9564-7FD5A0F1E24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6" name="Picture 5">
            <a:extLst>
              <a:ext uri="{FF2B5EF4-FFF2-40B4-BE49-F238E27FC236}">
                <a16:creationId xmlns:a16="http://schemas.microsoft.com/office/drawing/2014/main" id="{032F79AF-309F-A63A-17DC-44D69541A212}"/>
              </a:ext>
            </a:extLst>
          </p:cNvPr>
          <p:cNvPicPr>
            <a:picLocks noChangeAspect="1"/>
          </p:cNvPicPr>
          <p:nvPr/>
        </p:nvPicPr>
        <p:blipFill rotWithShape="1">
          <a:blip r:embed="rId20"/>
          <a:srcRect r="79734" b="66270"/>
          <a:stretch/>
        </p:blipFill>
        <p:spPr>
          <a:xfrm>
            <a:off x="1807343" y="1935980"/>
            <a:ext cx="1445569" cy="1592580"/>
          </a:xfrm>
          <a:prstGeom prst="rect">
            <a:avLst/>
          </a:prstGeom>
        </p:spPr>
      </p:pic>
      <p:pic>
        <p:nvPicPr>
          <p:cNvPr id="7" name="Picture 6">
            <a:extLst>
              <a:ext uri="{FF2B5EF4-FFF2-40B4-BE49-F238E27FC236}">
                <a16:creationId xmlns:a16="http://schemas.microsoft.com/office/drawing/2014/main" id="{314100BE-CC64-2D32-A264-C422153895D2}"/>
              </a:ext>
            </a:extLst>
          </p:cNvPr>
          <p:cNvPicPr>
            <a:picLocks noChangeAspect="1"/>
          </p:cNvPicPr>
          <p:nvPr/>
        </p:nvPicPr>
        <p:blipFill rotWithShape="1">
          <a:blip r:embed="rId20"/>
          <a:srcRect l="19941" t="428" r="59793" b="66124"/>
          <a:stretch/>
        </p:blipFill>
        <p:spPr>
          <a:xfrm>
            <a:off x="3240808" y="1935980"/>
            <a:ext cx="1445569" cy="1592580"/>
          </a:xfrm>
          <a:prstGeom prst="rect">
            <a:avLst/>
          </a:prstGeom>
        </p:spPr>
      </p:pic>
      <p:pic>
        <p:nvPicPr>
          <p:cNvPr id="8" name="Picture 7">
            <a:extLst>
              <a:ext uri="{FF2B5EF4-FFF2-40B4-BE49-F238E27FC236}">
                <a16:creationId xmlns:a16="http://schemas.microsoft.com/office/drawing/2014/main" id="{BCB07E86-B62F-2F41-4577-BA337216577C}"/>
              </a:ext>
            </a:extLst>
          </p:cNvPr>
          <p:cNvPicPr>
            <a:picLocks noChangeAspect="1"/>
          </p:cNvPicPr>
          <p:nvPr/>
        </p:nvPicPr>
        <p:blipFill rotWithShape="1">
          <a:blip r:embed="rId20"/>
          <a:srcRect l="40025" t="177" r="39994" b="66375"/>
          <a:stretch/>
        </p:blipFill>
        <p:spPr>
          <a:xfrm>
            <a:off x="4670750" y="1935979"/>
            <a:ext cx="1425249" cy="1592580"/>
          </a:xfrm>
          <a:prstGeom prst="rect">
            <a:avLst/>
          </a:prstGeom>
        </p:spPr>
      </p:pic>
      <p:pic>
        <p:nvPicPr>
          <p:cNvPr id="9" name="Picture 8">
            <a:extLst>
              <a:ext uri="{FF2B5EF4-FFF2-40B4-BE49-F238E27FC236}">
                <a16:creationId xmlns:a16="http://schemas.microsoft.com/office/drawing/2014/main" id="{4257145C-A511-3228-620B-3D17C41A6264}"/>
              </a:ext>
            </a:extLst>
          </p:cNvPr>
          <p:cNvPicPr>
            <a:picLocks noChangeAspect="1"/>
          </p:cNvPicPr>
          <p:nvPr/>
        </p:nvPicPr>
        <p:blipFill rotWithShape="1">
          <a:blip r:embed="rId20"/>
          <a:srcRect l="59788" t="177" r="20231" b="66375"/>
          <a:stretch/>
        </p:blipFill>
        <p:spPr>
          <a:xfrm>
            <a:off x="6069771" y="1935978"/>
            <a:ext cx="1425249" cy="1592580"/>
          </a:xfrm>
          <a:prstGeom prst="rect">
            <a:avLst/>
          </a:prstGeom>
        </p:spPr>
      </p:pic>
      <p:pic>
        <p:nvPicPr>
          <p:cNvPr id="10" name="Picture 9">
            <a:extLst>
              <a:ext uri="{FF2B5EF4-FFF2-40B4-BE49-F238E27FC236}">
                <a16:creationId xmlns:a16="http://schemas.microsoft.com/office/drawing/2014/main" id="{6350DDD3-BD30-80E8-D067-15B8036598B6}"/>
              </a:ext>
            </a:extLst>
          </p:cNvPr>
          <p:cNvPicPr>
            <a:picLocks noChangeAspect="1"/>
          </p:cNvPicPr>
          <p:nvPr/>
        </p:nvPicPr>
        <p:blipFill rotWithShape="1">
          <a:blip r:embed="rId20"/>
          <a:srcRect l="79444" t="177" r="575" b="66375"/>
          <a:stretch/>
        </p:blipFill>
        <p:spPr>
          <a:xfrm>
            <a:off x="7468792" y="1935978"/>
            <a:ext cx="1425249" cy="1592580"/>
          </a:xfrm>
          <a:prstGeom prst="rect">
            <a:avLst/>
          </a:prstGeom>
        </p:spPr>
      </p:pic>
      <p:pic>
        <p:nvPicPr>
          <p:cNvPr id="11" name="Picture 10">
            <a:extLst>
              <a:ext uri="{FF2B5EF4-FFF2-40B4-BE49-F238E27FC236}">
                <a16:creationId xmlns:a16="http://schemas.microsoft.com/office/drawing/2014/main" id="{E1D6BA94-BB40-93AC-EAD7-4F2D3DCF7DD6}"/>
              </a:ext>
            </a:extLst>
          </p:cNvPr>
          <p:cNvPicPr>
            <a:picLocks noChangeAspect="1"/>
          </p:cNvPicPr>
          <p:nvPr/>
        </p:nvPicPr>
        <p:blipFill rotWithShape="1">
          <a:blip r:embed="rId20"/>
          <a:srcRect l="1" t="33285" r="79711" b="33567"/>
          <a:stretch/>
        </p:blipFill>
        <p:spPr>
          <a:xfrm>
            <a:off x="1812510" y="3522208"/>
            <a:ext cx="1447157" cy="1578293"/>
          </a:xfrm>
          <a:prstGeom prst="rect">
            <a:avLst/>
          </a:prstGeom>
        </p:spPr>
      </p:pic>
      <p:pic>
        <p:nvPicPr>
          <p:cNvPr id="12" name="Picture 11">
            <a:extLst>
              <a:ext uri="{FF2B5EF4-FFF2-40B4-BE49-F238E27FC236}">
                <a16:creationId xmlns:a16="http://schemas.microsoft.com/office/drawing/2014/main" id="{2FCF1F2D-4C54-F6DB-7C53-2DC2A96C4246}"/>
              </a:ext>
            </a:extLst>
          </p:cNvPr>
          <p:cNvPicPr>
            <a:picLocks noChangeAspect="1"/>
          </p:cNvPicPr>
          <p:nvPr/>
        </p:nvPicPr>
        <p:blipFill rotWithShape="1">
          <a:blip r:embed="rId20"/>
          <a:srcRect l="19942" t="33418" r="59770" b="33434"/>
          <a:stretch/>
        </p:blipFill>
        <p:spPr>
          <a:xfrm>
            <a:off x="3245918" y="3521268"/>
            <a:ext cx="1447157" cy="1578293"/>
          </a:xfrm>
          <a:prstGeom prst="rect">
            <a:avLst/>
          </a:prstGeom>
        </p:spPr>
      </p:pic>
      <p:pic>
        <p:nvPicPr>
          <p:cNvPr id="13" name="Picture 12">
            <a:extLst>
              <a:ext uri="{FF2B5EF4-FFF2-40B4-BE49-F238E27FC236}">
                <a16:creationId xmlns:a16="http://schemas.microsoft.com/office/drawing/2014/main" id="{F6EFD841-49BD-C344-FAC9-95FB24B9533C}"/>
              </a:ext>
            </a:extLst>
          </p:cNvPr>
          <p:cNvPicPr>
            <a:picLocks noChangeAspect="1"/>
          </p:cNvPicPr>
          <p:nvPr/>
        </p:nvPicPr>
        <p:blipFill rotWithShape="1">
          <a:blip r:embed="rId20"/>
          <a:srcRect l="39705" t="33285" r="40007" b="33567"/>
          <a:stretch/>
        </p:blipFill>
        <p:spPr>
          <a:xfrm>
            <a:off x="4651561" y="3522208"/>
            <a:ext cx="1447157" cy="1578293"/>
          </a:xfrm>
          <a:prstGeom prst="rect">
            <a:avLst/>
          </a:prstGeom>
        </p:spPr>
      </p:pic>
      <p:pic>
        <p:nvPicPr>
          <p:cNvPr id="14" name="Picture 13">
            <a:extLst>
              <a:ext uri="{FF2B5EF4-FFF2-40B4-BE49-F238E27FC236}">
                <a16:creationId xmlns:a16="http://schemas.microsoft.com/office/drawing/2014/main" id="{8DDF3D5A-6586-0A1E-B6F2-E3FA43E499D7}"/>
              </a:ext>
            </a:extLst>
          </p:cNvPr>
          <p:cNvPicPr>
            <a:picLocks noChangeAspect="1"/>
          </p:cNvPicPr>
          <p:nvPr/>
        </p:nvPicPr>
        <p:blipFill rotWithShape="1">
          <a:blip r:embed="rId20"/>
          <a:srcRect l="59704" t="33019" r="20244" b="33533"/>
          <a:stretch/>
        </p:blipFill>
        <p:spPr>
          <a:xfrm>
            <a:off x="6069771" y="3504543"/>
            <a:ext cx="1430338" cy="1592580"/>
          </a:xfrm>
          <a:prstGeom prst="rect">
            <a:avLst/>
          </a:prstGeom>
        </p:spPr>
      </p:pic>
      <p:pic>
        <p:nvPicPr>
          <p:cNvPr id="15" name="Picture 14">
            <a:extLst>
              <a:ext uri="{FF2B5EF4-FFF2-40B4-BE49-F238E27FC236}">
                <a16:creationId xmlns:a16="http://schemas.microsoft.com/office/drawing/2014/main" id="{9CE277C9-B157-B59E-B0CE-388FED1600EF}"/>
              </a:ext>
            </a:extLst>
          </p:cNvPr>
          <p:cNvPicPr>
            <a:picLocks noChangeAspect="1"/>
          </p:cNvPicPr>
          <p:nvPr/>
        </p:nvPicPr>
        <p:blipFill rotWithShape="1">
          <a:blip r:embed="rId20"/>
          <a:srcRect l="79467" t="33019" r="481" b="33533"/>
          <a:stretch/>
        </p:blipFill>
        <p:spPr>
          <a:xfrm>
            <a:off x="7465888" y="3504598"/>
            <a:ext cx="1430338" cy="1592580"/>
          </a:xfrm>
          <a:prstGeom prst="rect">
            <a:avLst/>
          </a:prstGeom>
        </p:spPr>
      </p:pic>
      <p:pic>
        <p:nvPicPr>
          <p:cNvPr id="16" name="Picture 15">
            <a:extLst>
              <a:ext uri="{FF2B5EF4-FFF2-40B4-BE49-F238E27FC236}">
                <a16:creationId xmlns:a16="http://schemas.microsoft.com/office/drawing/2014/main" id="{978DE6D8-5BDB-D924-3428-E4F2E777321D}"/>
              </a:ext>
            </a:extLst>
          </p:cNvPr>
          <p:cNvPicPr>
            <a:picLocks noChangeAspect="1"/>
          </p:cNvPicPr>
          <p:nvPr/>
        </p:nvPicPr>
        <p:blipFill rotWithShape="1">
          <a:blip r:embed="rId20"/>
          <a:srcRect l="95" t="65987" r="79608" b="565"/>
          <a:stretch/>
        </p:blipFill>
        <p:spPr>
          <a:xfrm>
            <a:off x="1819249" y="5077167"/>
            <a:ext cx="1447800" cy="1592580"/>
          </a:xfrm>
          <a:prstGeom prst="rect">
            <a:avLst/>
          </a:prstGeom>
        </p:spPr>
      </p:pic>
      <p:pic>
        <p:nvPicPr>
          <p:cNvPr id="17" name="Picture 16">
            <a:extLst>
              <a:ext uri="{FF2B5EF4-FFF2-40B4-BE49-F238E27FC236}">
                <a16:creationId xmlns:a16="http://schemas.microsoft.com/office/drawing/2014/main" id="{63D85D8D-1088-80C6-F302-59A570716740}"/>
              </a:ext>
            </a:extLst>
          </p:cNvPr>
          <p:cNvPicPr>
            <a:picLocks noChangeAspect="1"/>
          </p:cNvPicPr>
          <p:nvPr/>
        </p:nvPicPr>
        <p:blipFill rotWithShape="1">
          <a:blip r:embed="rId20"/>
          <a:srcRect l="19947" t="65987" r="59756" b="565"/>
          <a:stretch/>
        </p:blipFill>
        <p:spPr>
          <a:xfrm>
            <a:off x="3233496" y="5077166"/>
            <a:ext cx="1447800" cy="1592580"/>
          </a:xfrm>
          <a:prstGeom prst="rect">
            <a:avLst/>
          </a:prstGeom>
        </p:spPr>
      </p:pic>
      <p:pic>
        <p:nvPicPr>
          <p:cNvPr id="18" name="Picture 17">
            <a:extLst>
              <a:ext uri="{FF2B5EF4-FFF2-40B4-BE49-F238E27FC236}">
                <a16:creationId xmlns:a16="http://schemas.microsoft.com/office/drawing/2014/main" id="{52D1AA95-D243-15EF-06DB-C6C79A3F1A8E}"/>
              </a:ext>
            </a:extLst>
          </p:cNvPr>
          <p:cNvPicPr>
            <a:picLocks noChangeAspect="1"/>
          </p:cNvPicPr>
          <p:nvPr/>
        </p:nvPicPr>
        <p:blipFill rotWithShape="1">
          <a:blip r:embed="rId20"/>
          <a:srcRect l="39888" t="66021" r="39815" b="831"/>
          <a:stretch/>
        </p:blipFill>
        <p:spPr>
          <a:xfrm>
            <a:off x="4661824" y="5091134"/>
            <a:ext cx="1447800" cy="1578293"/>
          </a:xfrm>
          <a:prstGeom prst="rect">
            <a:avLst/>
          </a:prstGeom>
        </p:spPr>
      </p:pic>
      <p:pic>
        <p:nvPicPr>
          <p:cNvPr id="19" name="Picture 18">
            <a:extLst>
              <a:ext uri="{FF2B5EF4-FFF2-40B4-BE49-F238E27FC236}">
                <a16:creationId xmlns:a16="http://schemas.microsoft.com/office/drawing/2014/main" id="{2A212929-E846-D6AB-A067-DA3D49198EF8}"/>
              </a:ext>
            </a:extLst>
          </p:cNvPr>
          <p:cNvPicPr>
            <a:picLocks noChangeAspect="1"/>
          </p:cNvPicPr>
          <p:nvPr/>
        </p:nvPicPr>
        <p:blipFill rotWithShape="1">
          <a:blip r:embed="rId20"/>
          <a:srcRect l="59651" t="65854" r="20052" b="698"/>
          <a:stretch/>
        </p:blipFill>
        <p:spPr>
          <a:xfrm>
            <a:off x="6075833" y="5074737"/>
            <a:ext cx="1447800" cy="1592580"/>
          </a:xfrm>
          <a:prstGeom prst="rect">
            <a:avLst/>
          </a:prstGeom>
        </p:spPr>
      </p:pic>
      <p:pic>
        <p:nvPicPr>
          <p:cNvPr id="20" name="Picture 19">
            <a:extLst>
              <a:ext uri="{FF2B5EF4-FFF2-40B4-BE49-F238E27FC236}">
                <a16:creationId xmlns:a16="http://schemas.microsoft.com/office/drawing/2014/main" id="{5062004E-2B8B-8E61-E76B-80F9CADA0FC3}"/>
              </a:ext>
            </a:extLst>
          </p:cNvPr>
          <p:cNvPicPr>
            <a:picLocks noChangeAspect="1"/>
          </p:cNvPicPr>
          <p:nvPr/>
        </p:nvPicPr>
        <p:blipFill rotWithShape="1">
          <a:blip r:embed="rId20"/>
          <a:srcRect l="79458" t="66060" r="156" b="531"/>
          <a:stretch/>
        </p:blipFill>
        <p:spPr>
          <a:xfrm>
            <a:off x="7452241" y="5075689"/>
            <a:ext cx="1454150" cy="1590675"/>
          </a:xfrm>
          <a:prstGeom prst="rect">
            <a:avLst/>
          </a:prstGeom>
        </p:spPr>
      </p:pic>
      <p:sp>
        <p:nvSpPr>
          <p:cNvPr id="21" name="Title 1">
            <a:extLst>
              <a:ext uri="{FF2B5EF4-FFF2-40B4-BE49-F238E27FC236}">
                <a16:creationId xmlns:a16="http://schemas.microsoft.com/office/drawing/2014/main" id="{7F28ABD1-68C7-536B-E5AE-C4520EB5C5CE}"/>
              </a:ext>
            </a:extLst>
          </p:cNvPr>
          <p:cNvSpPr txBox="1">
            <a:spLocks/>
          </p:cNvSpPr>
          <p:nvPr/>
        </p:nvSpPr>
        <p:spPr>
          <a:xfrm>
            <a:off x="8516915" y="59329"/>
            <a:ext cx="1292468"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lang="en-GB" sz="3200" b="1" dirty="0">
                <a:solidFill>
                  <a:srgbClr val="002060"/>
                </a:solidFill>
                <a:latin typeface="Century Gothic"/>
                <a:ea typeface="Century Gothic"/>
                <a:cs typeface="Century Gothic"/>
                <a:sym typeface="Century Gothic"/>
              </a:rPr>
              <a:t>2</a:t>
            </a:r>
            <a:r>
              <a:rPr kumimoji="0" lang="en-GB" sz="32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/5]</a:t>
            </a:r>
            <a:endParaRPr kumimoji="0" lang="en-GB" sz="3200" i="0" u="none" strike="noStrike" kern="1200" cap="none" spc="0" normalizeH="0" baseline="0" noProof="0" dirty="0">
              <a:ln>
                <a:noFill/>
              </a:ln>
              <a:solidFill>
                <a:prstClr val="black"/>
              </a:solidFill>
              <a:effectLst/>
              <a:uLnTx/>
              <a:uFillTx/>
              <a:latin typeface="Calibri Light" panose="020F0302020204030204"/>
            </a:endParaRPr>
          </a:p>
        </p:txBody>
      </p:sp>
      <p:sp>
        <p:nvSpPr>
          <p:cNvPr id="22" name="Rectangle: Rounded Corners 21">
            <a:extLst>
              <a:ext uri="{FF2B5EF4-FFF2-40B4-BE49-F238E27FC236}">
                <a16:creationId xmlns:a16="http://schemas.microsoft.com/office/drawing/2014/main" id="{08503BC3-2A64-CC3E-94D8-3AB2B1100320}"/>
              </a:ext>
            </a:extLst>
          </p:cNvPr>
          <p:cNvSpPr/>
          <p:nvPr/>
        </p:nvSpPr>
        <p:spPr>
          <a:xfrm>
            <a:off x="9252283" y="5920949"/>
            <a:ext cx="2720826" cy="745415"/>
          </a:xfrm>
          <a:prstGeom prst="roundRect">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      El Parque </a:t>
            </a:r>
            <a:r>
              <a:rPr lang="en-GB" sz="2000" b="1" dirty="0" err="1">
                <a:solidFill>
                  <a:srgbClr val="002060"/>
                </a:solidFill>
                <a:latin typeface="Century Gothic" panose="020B0502020202020204" pitchFamily="34" charset="0"/>
              </a:rPr>
              <a:t>Güell</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en</a:t>
            </a:r>
            <a:r>
              <a:rPr lang="en-GB" sz="2000" b="1" dirty="0">
                <a:solidFill>
                  <a:srgbClr val="002060"/>
                </a:solidFill>
                <a:latin typeface="Century Gothic" panose="020B0502020202020204" pitchFamily="34" charset="0"/>
              </a:rPr>
              <a:t> Barcelona.</a:t>
            </a:r>
          </a:p>
        </p:txBody>
      </p:sp>
      <p:grpSp>
        <p:nvGrpSpPr>
          <p:cNvPr id="23" name="Group 22">
            <a:extLst>
              <a:ext uri="{FF2B5EF4-FFF2-40B4-BE49-F238E27FC236}">
                <a16:creationId xmlns:a16="http://schemas.microsoft.com/office/drawing/2014/main" id="{7F8190AA-4C72-90B2-A140-3CF1DDFB7616}"/>
              </a:ext>
            </a:extLst>
          </p:cNvPr>
          <p:cNvGrpSpPr/>
          <p:nvPr/>
        </p:nvGrpSpPr>
        <p:grpSpPr>
          <a:xfrm>
            <a:off x="9181750" y="5621351"/>
            <a:ext cx="610454" cy="672305"/>
            <a:chOff x="6210543" y="3764108"/>
            <a:chExt cx="801046" cy="775262"/>
          </a:xfrm>
        </p:grpSpPr>
        <p:sp>
          <p:nvSpPr>
            <p:cNvPr id="24" name="Oval 23">
              <a:extLst>
                <a:ext uri="{FF2B5EF4-FFF2-40B4-BE49-F238E27FC236}">
                  <a16:creationId xmlns:a16="http://schemas.microsoft.com/office/drawing/2014/main" id="{2BD971DF-7B6B-B080-E1A8-47C5EA8F8C9D}"/>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BDDFFC98-D99D-6E21-6BF3-CD97F1E16181}"/>
                </a:ext>
              </a:extLst>
            </p:cNvPr>
            <p:cNvPicPr>
              <a:picLocks noChangeAspect="1"/>
            </p:cNvPicPr>
            <p:nvPr/>
          </p:nvPicPr>
          <p:blipFill rotWithShape="1">
            <a:blip r:embed="rId21">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6" name="Picture 25" descr="A picture containing text, tableware, cup, clipart&#10;&#10;Description automatically generated">
              <a:extLst>
                <a:ext uri="{FF2B5EF4-FFF2-40B4-BE49-F238E27FC236}">
                  <a16:creationId xmlns:a16="http://schemas.microsoft.com/office/drawing/2014/main" id="{985A8982-D94D-F944-16F8-BF4237964C8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27" name="Picture 26">
            <a:extLst>
              <a:ext uri="{FF2B5EF4-FFF2-40B4-BE49-F238E27FC236}">
                <a16:creationId xmlns:a16="http://schemas.microsoft.com/office/drawing/2014/main" id="{CE82A9B9-D898-51A0-6F42-52ADAD8B20E6}"/>
              </a:ext>
            </a:extLst>
          </p:cNvPr>
          <p:cNvPicPr>
            <a:picLocks noChangeAspect="1"/>
          </p:cNvPicPr>
          <p:nvPr/>
        </p:nvPicPr>
        <p:blipFill>
          <a:blip r:embed="rId23"/>
          <a:stretch>
            <a:fillRect/>
          </a:stretch>
        </p:blipFill>
        <p:spPr>
          <a:xfrm>
            <a:off x="9174521" y="3025909"/>
            <a:ext cx="2853576" cy="1796359"/>
          </a:xfrm>
          <a:prstGeom prst="rect">
            <a:avLst/>
          </a:prstGeom>
        </p:spPr>
      </p:pic>
      <p:pic>
        <p:nvPicPr>
          <p:cNvPr id="29" name="Graphic 28" descr="Teacher">
            <a:extLst>
              <a:ext uri="{FF2B5EF4-FFF2-40B4-BE49-F238E27FC236}">
                <a16:creationId xmlns:a16="http://schemas.microsoft.com/office/drawing/2014/main" id="{7576F6B0-C924-C051-CE7F-A4128FE751ED}"/>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272787" y="849"/>
            <a:ext cx="914400" cy="914400"/>
          </a:xfrm>
          <a:prstGeom prst="rect">
            <a:avLst/>
          </a:prstGeom>
        </p:spPr>
      </p:pic>
      <p:sp>
        <p:nvSpPr>
          <p:cNvPr id="4" name="Speech Bubble: Rectangle with Corners Rounded 3">
            <a:hlinkClick r:id="" action="ppaction://noaction">
              <a:snd r:embed="rId26" name="T3_W9F_5.1.wav"/>
            </a:hlinkClick>
            <a:extLst>
              <a:ext uri="{FF2B5EF4-FFF2-40B4-BE49-F238E27FC236}">
                <a16:creationId xmlns:a16="http://schemas.microsoft.com/office/drawing/2014/main" id="{F9C9F409-1CA2-0315-F5D5-21669A6DE77A}"/>
              </a:ext>
            </a:extLst>
          </p:cNvPr>
          <p:cNvSpPr/>
          <p:nvPr/>
        </p:nvSpPr>
        <p:spPr>
          <a:xfrm>
            <a:off x="4272462" y="128499"/>
            <a:ext cx="4244454" cy="606243"/>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Dónde</a:t>
            </a:r>
            <a:r>
              <a:rPr lang="en-GB" sz="2800" b="1" dirty="0">
                <a:solidFill>
                  <a:schemeClr val="bg1"/>
                </a:solidFill>
                <a:latin typeface="Century Gothic" panose="020B0502020202020204" pitchFamily="34" charset="0"/>
              </a:rPr>
              <a:t> está Quique?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2582082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9F_6.1.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T3_W9F_6.4.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T3_W9F_6.7.wav"/>
                                        </p:tgtEl>
                                      </p:cMediaNode>
                                    </p:audio>
                                  </p:sub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T3_W9F_6.10.wav"/>
                                        </p:tgtEl>
                                      </p:cMediaNode>
                                    </p:audio>
                                  </p:sub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T3_W9F_6.13.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T3_W9F_6.2.wav"/>
                                        </p:tgtEl>
                                      </p:cMediaNode>
                                    </p:audio>
                                  </p:sub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T3_W9F_6.5.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T3_W9F_6.8.wav"/>
                                        </p:tgtEl>
                                      </p:cMediaNode>
                                    </p:audio>
                                  </p:sub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aprendes.wav"/>
                                        </p:tgtEl>
                                      </p:cMediaNode>
                                    </p:audio>
                                  </p:sub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T3_W9F_6.14.wav"/>
                                        </p:tgtEl>
                                      </p:cMediaNode>
                                    </p:audio>
                                  </p:sub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T3_W9F_6.3.wav"/>
                                        </p:tgtEl>
                                      </p:cMediaNode>
                                    </p:audio>
                                  </p:sub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7"/>
                                        </p:tgtEl>
                                      </p:cBhvr>
                                    </p:animEffect>
                                    <p:set>
                                      <p:cBhvr>
                                        <p:cTn id="73"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T3_W9F_6.6.wav"/>
                                        </p:tgtEl>
                                      </p:cMediaNode>
                                    </p:audio>
                                  </p:subTnLst>
                                </p:cTn>
                              </p:par>
                            </p:childTnLst>
                          </p:cTn>
                        </p:par>
                      </p:childTnLst>
                    </p:cTn>
                  </p:par>
                </p:childTnLst>
              </p:cTn>
              <p:nextCondLst>
                <p:cond evt="onClick" delay="0">
                  <p:tgtEl>
                    <p:spTgt spid="17"/>
                  </p:tgtEl>
                </p:cond>
              </p:nextCondLst>
            </p:seq>
            <p:seq concurrent="1" nextAc="seek">
              <p:cTn id="74" restart="whenNotActive" fill="hold" evtFilter="cancelBubble" nodeType="interactiveSeq">
                <p:stCondLst>
                  <p:cond evt="onClick" delay="0">
                    <p:tgtEl>
                      <p:spTgt spid="18"/>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T3_W9F_6.9.wav"/>
                                        </p:tgtEl>
                                      </p:cMediaNode>
                                    </p:audio>
                                  </p:subTnLst>
                                </p:cTn>
                              </p:par>
                            </p:childTnLst>
                          </p:cTn>
                        </p:par>
                      </p:childTnLst>
                    </p:cTn>
                  </p:par>
                </p:childTnLst>
              </p:cTn>
              <p:nextCondLst>
                <p:cond evt="onClick" delay="0">
                  <p:tgtEl>
                    <p:spTgt spid="18"/>
                  </p:tgtEl>
                </p:cond>
              </p:nextCondLst>
            </p:seq>
            <p:seq concurrent="1" nextAc="seek">
              <p:cTn id="80" restart="whenNotActive" fill="hold" evtFilter="cancelBubble" nodeType="interactiveSeq">
                <p:stCondLst>
                  <p:cond evt="onClick" delay="0">
                    <p:tgtEl>
                      <p:spTgt spid="1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9"/>
                                        </p:tgtEl>
                                      </p:cBhvr>
                                    </p:animEffect>
                                    <p:set>
                                      <p:cBhvr>
                                        <p:cTn id="85"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T3_W9F_6.12.wav"/>
                                        </p:tgtEl>
                                      </p:cMediaNode>
                                    </p:audio>
                                  </p:subTnLst>
                                </p:cTn>
                              </p:par>
                            </p:childTnLst>
                          </p:cTn>
                        </p:par>
                      </p:childTnLst>
                    </p:cTn>
                  </p:par>
                </p:childTnLst>
              </p:cTn>
              <p:nextCondLst>
                <p:cond evt="onClick" delay="0">
                  <p:tgtEl>
                    <p:spTgt spid="19"/>
                  </p:tgtEl>
                </p:cond>
              </p:nextCondLst>
            </p:seq>
            <p:seq concurrent="1" nextAc="seek">
              <p:cTn id="86" restart="whenNotActive" fill="hold" evtFilter="cancelBubble" nodeType="interactiveSeq">
                <p:stCondLst>
                  <p:cond evt="onClick" delay="0">
                    <p:tgtEl>
                      <p:spTgt spid="20"/>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T3_W9F_6.15.wav"/>
                                        </p:tgtEl>
                                      </p:cMediaNode>
                                    </p:audio>
                                  </p:subTnLst>
                                </p:cTn>
                              </p:par>
                            </p:childTnLst>
                          </p:cTn>
                        </p:par>
                      </p:childTnLst>
                    </p:cTn>
                  </p:par>
                </p:childTnLst>
              </p:cTn>
              <p:nextCondLst>
                <p:cond evt="onClick" delay="0">
                  <p:tgtEl>
                    <p:spTgt spid="2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319;p15" descr="Speech Icon, Voice, Talking, Audio, Speech">
            <a:extLst>
              <a:ext uri="{FF2B5EF4-FFF2-40B4-BE49-F238E27FC236}">
                <a16:creationId xmlns:a16="http://schemas.microsoft.com/office/drawing/2014/main" id="{3E20C82C-17BE-F81A-F7E2-94B4C8B439EC}"/>
              </a:ext>
            </a:extLst>
          </p:cNvPr>
          <p:cNvPicPr preferRelativeResize="0"/>
          <p:nvPr/>
        </p:nvPicPr>
        <p:blipFill rotWithShape="1">
          <a:blip r:embed="rId18">
            <a:alphaModFix/>
          </a:blip>
          <a:srcRect/>
          <a:stretch/>
        </p:blipFill>
        <p:spPr>
          <a:xfrm>
            <a:off x="11292661" y="112426"/>
            <a:ext cx="776168" cy="776168"/>
          </a:xfrm>
          <a:prstGeom prst="rect">
            <a:avLst/>
          </a:prstGeom>
          <a:noFill/>
          <a:ln>
            <a:noFill/>
          </a:ln>
        </p:spPr>
      </p:pic>
      <p:sp>
        <p:nvSpPr>
          <p:cNvPr id="31" name="Title 1">
            <a:extLst>
              <a:ext uri="{FF2B5EF4-FFF2-40B4-BE49-F238E27FC236}">
                <a16:creationId xmlns:a16="http://schemas.microsoft.com/office/drawing/2014/main" id="{8B7E1B7B-6481-D7C6-CF9B-B4E4B8B2B5B4}"/>
              </a:ext>
            </a:extLst>
          </p:cNvPr>
          <p:cNvSpPr txBox="1">
            <a:spLocks/>
          </p:cNvSpPr>
          <p:nvPr/>
        </p:nvSpPr>
        <p:spPr>
          <a:xfrm>
            <a:off x="10120523" y="269677"/>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graphicFrame>
        <p:nvGraphicFramePr>
          <p:cNvPr id="32" name="Table 6">
            <a:extLst>
              <a:ext uri="{FF2B5EF4-FFF2-40B4-BE49-F238E27FC236}">
                <a16:creationId xmlns:a16="http://schemas.microsoft.com/office/drawing/2014/main" id="{8C99C20E-DA9B-31D3-2562-ED3FA4A682D1}"/>
              </a:ext>
            </a:extLst>
          </p:cNvPr>
          <p:cNvGraphicFramePr>
            <a:graphicFrameLocks noGrp="1"/>
          </p:cNvGraphicFramePr>
          <p:nvPr/>
        </p:nvGraphicFramePr>
        <p:xfrm>
          <a:off x="218892" y="1988483"/>
          <a:ext cx="1387061" cy="4609461"/>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536487">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536487">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536487">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35" name="TextBox 34">
            <a:extLst>
              <a:ext uri="{FF2B5EF4-FFF2-40B4-BE49-F238E27FC236}">
                <a16:creationId xmlns:a16="http://schemas.microsoft.com/office/drawing/2014/main" id="{D81F0473-C13C-1D16-8104-A7F5C8FA3265}"/>
              </a:ext>
            </a:extLst>
          </p:cNvPr>
          <p:cNvSpPr txBox="1"/>
          <p:nvPr/>
        </p:nvSpPr>
        <p:spPr>
          <a:xfrm>
            <a:off x="1815061" y="1419319"/>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listen</a:t>
            </a:r>
          </a:p>
        </p:txBody>
      </p:sp>
      <p:sp>
        <p:nvSpPr>
          <p:cNvPr id="36" name="TextBox 35">
            <a:extLst>
              <a:ext uri="{FF2B5EF4-FFF2-40B4-BE49-F238E27FC236}">
                <a16:creationId xmlns:a16="http://schemas.microsoft.com/office/drawing/2014/main" id="{FE0F6D3B-F29C-CDC2-9EC9-0D6EEA3E98FA}"/>
              </a:ext>
            </a:extLst>
          </p:cNvPr>
          <p:cNvSpPr txBox="1"/>
          <p:nvPr/>
        </p:nvSpPr>
        <p:spPr>
          <a:xfrm>
            <a:off x="3422305" y="1433287"/>
            <a:ext cx="123951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hate</a:t>
            </a:r>
          </a:p>
        </p:txBody>
      </p:sp>
      <p:sp>
        <p:nvSpPr>
          <p:cNvPr id="53" name="TextBox 52">
            <a:extLst>
              <a:ext uri="{FF2B5EF4-FFF2-40B4-BE49-F238E27FC236}">
                <a16:creationId xmlns:a16="http://schemas.microsoft.com/office/drawing/2014/main" id="{D45497BD-C855-C3D0-8D5B-98A7C8983F9A}"/>
              </a:ext>
            </a:extLst>
          </p:cNvPr>
          <p:cNvSpPr txBox="1"/>
          <p:nvPr/>
        </p:nvSpPr>
        <p:spPr>
          <a:xfrm>
            <a:off x="4693075" y="1440510"/>
            <a:ext cx="187230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lang="en-GB" sz="2000" b="1" dirty="0">
                <a:solidFill>
                  <a:srgbClr val="002060"/>
                </a:solidFill>
                <a:latin typeface="Century Gothic" panose="020B0502020202020204" pitchFamily="34" charset="0"/>
              </a:rPr>
              <a:t>ride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2D036267-0272-777A-9A46-0971CEE04634}"/>
              </a:ext>
            </a:extLst>
          </p:cNvPr>
          <p:cNvSpPr txBox="1"/>
          <p:nvPr/>
        </p:nvSpPr>
        <p:spPr>
          <a:xfrm>
            <a:off x="7430826" y="1427545"/>
            <a:ext cx="19865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lang="en-GB" sz="2000" b="1" dirty="0">
                <a:solidFill>
                  <a:srgbClr val="002060"/>
                </a:solidFill>
                <a:latin typeface="Century Gothic" panose="020B0502020202020204" pitchFamily="34" charset="0"/>
              </a:rPr>
              <a:t>reply (to)</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2" name="Picture 71">
            <a:extLst>
              <a:ext uri="{FF2B5EF4-FFF2-40B4-BE49-F238E27FC236}">
                <a16:creationId xmlns:a16="http://schemas.microsoft.com/office/drawing/2014/main" id="{BED9DD0F-BD2B-7DD2-86B6-66E774993040}"/>
              </a:ext>
            </a:extLst>
          </p:cNvPr>
          <p:cNvPicPr>
            <a:picLocks noChangeAspect="1"/>
          </p:cNvPicPr>
          <p:nvPr/>
        </p:nvPicPr>
        <p:blipFill>
          <a:blip r:embed="rId19"/>
          <a:stretch>
            <a:fillRect/>
          </a:stretch>
        </p:blipFill>
        <p:spPr>
          <a:xfrm>
            <a:off x="6455516" y="5508715"/>
            <a:ext cx="416861" cy="1177019"/>
          </a:xfrm>
          <a:prstGeom prst="rect">
            <a:avLst/>
          </a:prstGeom>
        </p:spPr>
      </p:pic>
      <p:sp>
        <p:nvSpPr>
          <p:cNvPr id="79" name="TextBox 78">
            <a:extLst>
              <a:ext uri="{FF2B5EF4-FFF2-40B4-BE49-F238E27FC236}">
                <a16:creationId xmlns:a16="http://schemas.microsoft.com/office/drawing/2014/main" id="{4FAD3E4C-584E-94D6-6761-A043E47D147F}"/>
              </a:ext>
            </a:extLst>
          </p:cNvPr>
          <p:cNvSpPr txBox="1"/>
          <p:nvPr/>
        </p:nvSpPr>
        <p:spPr>
          <a:xfrm>
            <a:off x="6159753" y="1486899"/>
            <a:ext cx="18728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a:t>
            </a:r>
          </a:p>
        </p:txBody>
      </p:sp>
      <p:sp>
        <p:nvSpPr>
          <p:cNvPr id="3" name="Google Shape;167;p2">
            <a:extLst>
              <a:ext uri="{FF2B5EF4-FFF2-40B4-BE49-F238E27FC236}">
                <a16:creationId xmlns:a16="http://schemas.microsoft.com/office/drawing/2014/main" id="{34DB0BD6-99EE-BFAC-9564-7FD5A0F1E24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58" name="Picture 57">
            <a:extLst>
              <a:ext uri="{FF2B5EF4-FFF2-40B4-BE49-F238E27FC236}">
                <a16:creationId xmlns:a16="http://schemas.microsoft.com/office/drawing/2014/main" id="{61B414C4-00AD-C0C9-BC90-0A523D35A96E}"/>
              </a:ext>
            </a:extLst>
          </p:cNvPr>
          <p:cNvPicPr>
            <a:picLocks noChangeAspect="1"/>
          </p:cNvPicPr>
          <p:nvPr/>
        </p:nvPicPr>
        <p:blipFill rotWithShape="1">
          <a:blip r:embed="rId20"/>
          <a:srcRect r="79734" b="66270"/>
          <a:stretch/>
        </p:blipFill>
        <p:spPr>
          <a:xfrm>
            <a:off x="1807343" y="1935980"/>
            <a:ext cx="1445569" cy="1592580"/>
          </a:xfrm>
          <a:prstGeom prst="rect">
            <a:avLst/>
          </a:prstGeom>
        </p:spPr>
      </p:pic>
      <p:pic>
        <p:nvPicPr>
          <p:cNvPr id="59" name="Picture 58">
            <a:extLst>
              <a:ext uri="{FF2B5EF4-FFF2-40B4-BE49-F238E27FC236}">
                <a16:creationId xmlns:a16="http://schemas.microsoft.com/office/drawing/2014/main" id="{AC53BBD5-7E35-5337-1E1F-32B6C0F8A79D}"/>
              </a:ext>
            </a:extLst>
          </p:cNvPr>
          <p:cNvPicPr>
            <a:picLocks noChangeAspect="1"/>
          </p:cNvPicPr>
          <p:nvPr/>
        </p:nvPicPr>
        <p:blipFill rotWithShape="1">
          <a:blip r:embed="rId20"/>
          <a:srcRect l="19941" t="428" r="59793" b="66124"/>
          <a:stretch/>
        </p:blipFill>
        <p:spPr>
          <a:xfrm>
            <a:off x="3240808" y="1935980"/>
            <a:ext cx="1445569" cy="1592580"/>
          </a:xfrm>
          <a:prstGeom prst="rect">
            <a:avLst/>
          </a:prstGeom>
        </p:spPr>
      </p:pic>
      <p:pic>
        <p:nvPicPr>
          <p:cNvPr id="60" name="Picture 59">
            <a:extLst>
              <a:ext uri="{FF2B5EF4-FFF2-40B4-BE49-F238E27FC236}">
                <a16:creationId xmlns:a16="http://schemas.microsoft.com/office/drawing/2014/main" id="{E5F06077-F1D4-9D81-B69B-2F9D77400DEE}"/>
              </a:ext>
            </a:extLst>
          </p:cNvPr>
          <p:cNvPicPr>
            <a:picLocks noChangeAspect="1"/>
          </p:cNvPicPr>
          <p:nvPr/>
        </p:nvPicPr>
        <p:blipFill rotWithShape="1">
          <a:blip r:embed="rId20"/>
          <a:srcRect l="40025" t="177" r="39994" b="66375"/>
          <a:stretch/>
        </p:blipFill>
        <p:spPr>
          <a:xfrm>
            <a:off x="4670750" y="1935979"/>
            <a:ext cx="1425249" cy="1592580"/>
          </a:xfrm>
          <a:prstGeom prst="rect">
            <a:avLst/>
          </a:prstGeom>
        </p:spPr>
      </p:pic>
      <p:pic>
        <p:nvPicPr>
          <p:cNvPr id="61" name="Picture 60">
            <a:extLst>
              <a:ext uri="{FF2B5EF4-FFF2-40B4-BE49-F238E27FC236}">
                <a16:creationId xmlns:a16="http://schemas.microsoft.com/office/drawing/2014/main" id="{A747F8BA-DEBD-819B-AE38-B28449AA3E29}"/>
              </a:ext>
            </a:extLst>
          </p:cNvPr>
          <p:cNvPicPr>
            <a:picLocks noChangeAspect="1"/>
          </p:cNvPicPr>
          <p:nvPr/>
        </p:nvPicPr>
        <p:blipFill rotWithShape="1">
          <a:blip r:embed="rId20"/>
          <a:srcRect l="59788" t="177" r="20231" b="66375"/>
          <a:stretch/>
        </p:blipFill>
        <p:spPr>
          <a:xfrm>
            <a:off x="6078239" y="1937159"/>
            <a:ext cx="1425249" cy="1592580"/>
          </a:xfrm>
          <a:prstGeom prst="rect">
            <a:avLst/>
          </a:prstGeom>
        </p:spPr>
      </p:pic>
      <p:pic>
        <p:nvPicPr>
          <p:cNvPr id="62" name="Picture 61">
            <a:extLst>
              <a:ext uri="{FF2B5EF4-FFF2-40B4-BE49-F238E27FC236}">
                <a16:creationId xmlns:a16="http://schemas.microsoft.com/office/drawing/2014/main" id="{B7172DA9-B1C1-372E-5C3B-A5BF133D002C}"/>
              </a:ext>
            </a:extLst>
          </p:cNvPr>
          <p:cNvPicPr>
            <a:picLocks noChangeAspect="1"/>
          </p:cNvPicPr>
          <p:nvPr/>
        </p:nvPicPr>
        <p:blipFill rotWithShape="1">
          <a:blip r:embed="rId20"/>
          <a:srcRect l="79444" t="177" r="575" b="66375"/>
          <a:stretch/>
        </p:blipFill>
        <p:spPr>
          <a:xfrm>
            <a:off x="7468792" y="1935978"/>
            <a:ext cx="1425249" cy="1592580"/>
          </a:xfrm>
          <a:prstGeom prst="rect">
            <a:avLst/>
          </a:prstGeom>
        </p:spPr>
      </p:pic>
      <p:pic>
        <p:nvPicPr>
          <p:cNvPr id="63" name="Picture 62">
            <a:extLst>
              <a:ext uri="{FF2B5EF4-FFF2-40B4-BE49-F238E27FC236}">
                <a16:creationId xmlns:a16="http://schemas.microsoft.com/office/drawing/2014/main" id="{E5335948-5219-FBC6-A021-DAE102117D39}"/>
              </a:ext>
            </a:extLst>
          </p:cNvPr>
          <p:cNvPicPr>
            <a:picLocks noChangeAspect="1"/>
          </p:cNvPicPr>
          <p:nvPr/>
        </p:nvPicPr>
        <p:blipFill rotWithShape="1">
          <a:blip r:embed="rId20"/>
          <a:srcRect l="1" t="33285" r="79711" b="33567"/>
          <a:stretch/>
        </p:blipFill>
        <p:spPr>
          <a:xfrm>
            <a:off x="1812510" y="3522208"/>
            <a:ext cx="1447157" cy="1578293"/>
          </a:xfrm>
          <a:prstGeom prst="rect">
            <a:avLst/>
          </a:prstGeom>
        </p:spPr>
      </p:pic>
      <p:pic>
        <p:nvPicPr>
          <p:cNvPr id="64" name="Picture 63">
            <a:extLst>
              <a:ext uri="{FF2B5EF4-FFF2-40B4-BE49-F238E27FC236}">
                <a16:creationId xmlns:a16="http://schemas.microsoft.com/office/drawing/2014/main" id="{578D62A8-6FEE-6BB1-854E-BB9A1411FB28}"/>
              </a:ext>
            </a:extLst>
          </p:cNvPr>
          <p:cNvPicPr>
            <a:picLocks noChangeAspect="1"/>
          </p:cNvPicPr>
          <p:nvPr/>
        </p:nvPicPr>
        <p:blipFill rotWithShape="1">
          <a:blip r:embed="rId20"/>
          <a:srcRect l="19942" t="33418" r="59770" b="33434"/>
          <a:stretch/>
        </p:blipFill>
        <p:spPr>
          <a:xfrm>
            <a:off x="3245918" y="3521268"/>
            <a:ext cx="1447157" cy="1578293"/>
          </a:xfrm>
          <a:prstGeom prst="rect">
            <a:avLst/>
          </a:prstGeom>
        </p:spPr>
      </p:pic>
      <p:pic>
        <p:nvPicPr>
          <p:cNvPr id="65" name="Picture 64">
            <a:extLst>
              <a:ext uri="{FF2B5EF4-FFF2-40B4-BE49-F238E27FC236}">
                <a16:creationId xmlns:a16="http://schemas.microsoft.com/office/drawing/2014/main" id="{CC5EDE23-645E-6BC5-FD40-A9FB13921875}"/>
              </a:ext>
            </a:extLst>
          </p:cNvPr>
          <p:cNvPicPr>
            <a:picLocks noChangeAspect="1"/>
          </p:cNvPicPr>
          <p:nvPr/>
        </p:nvPicPr>
        <p:blipFill rotWithShape="1">
          <a:blip r:embed="rId20"/>
          <a:srcRect l="39705" t="33285" r="40007" b="33567"/>
          <a:stretch/>
        </p:blipFill>
        <p:spPr>
          <a:xfrm>
            <a:off x="4651561" y="3522208"/>
            <a:ext cx="1447157" cy="1578293"/>
          </a:xfrm>
          <a:prstGeom prst="rect">
            <a:avLst/>
          </a:prstGeom>
        </p:spPr>
      </p:pic>
      <p:pic>
        <p:nvPicPr>
          <p:cNvPr id="66" name="Picture 65">
            <a:extLst>
              <a:ext uri="{FF2B5EF4-FFF2-40B4-BE49-F238E27FC236}">
                <a16:creationId xmlns:a16="http://schemas.microsoft.com/office/drawing/2014/main" id="{1E4853AF-D2C9-125C-8988-A6C724BC0090}"/>
              </a:ext>
            </a:extLst>
          </p:cNvPr>
          <p:cNvPicPr>
            <a:picLocks noChangeAspect="1"/>
          </p:cNvPicPr>
          <p:nvPr/>
        </p:nvPicPr>
        <p:blipFill rotWithShape="1">
          <a:blip r:embed="rId20"/>
          <a:srcRect l="59704" t="33019" r="20244" b="33533"/>
          <a:stretch/>
        </p:blipFill>
        <p:spPr>
          <a:xfrm>
            <a:off x="6069771" y="3504543"/>
            <a:ext cx="1430338" cy="1592580"/>
          </a:xfrm>
          <a:prstGeom prst="rect">
            <a:avLst/>
          </a:prstGeom>
        </p:spPr>
      </p:pic>
      <p:pic>
        <p:nvPicPr>
          <p:cNvPr id="67" name="Picture 66">
            <a:extLst>
              <a:ext uri="{FF2B5EF4-FFF2-40B4-BE49-F238E27FC236}">
                <a16:creationId xmlns:a16="http://schemas.microsoft.com/office/drawing/2014/main" id="{F051A917-F111-8EF0-4789-7B39A7D110E8}"/>
              </a:ext>
            </a:extLst>
          </p:cNvPr>
          <p:cNvPicPr>
            <a:picLocks noChangeAspect="1"/>
          </p:cNvPicPr>
          <p:nvPr/>
        </p:nvPicPr>
        <p:blipFill rotWithShape="1">
          <a:blip r:embed="rId20"/>
          <a:srcRect l="79467" t="33019" r="481" b="33533"/>
          <a:stretch/>
        </p:blipFill>
        <p:spPr>
          <a:xfrm>
            <a:off x="7465888" y="3504598"/>
            <a:ext cx="1430338" cy="1592580"/>
          </a:xfrm>
          <a:prstGeom prst="rect">
            <a:avLst/>
          </a:prstGeom>
        </p:spPr>
      </p:pic>
      <p:pic>
        <p:nvPicPr>
          <p:cNvPr id="68" name="Picture 67">
            <a:extLst>
              <a:ext uri="{FF2B5EF4-FFF2-40B4-BE49-F238E27FC236}">
                <a16:creationId xmlns:a16="http://schemas.microsoft.com/office/drawing/2014/main" id="{01CBA6F9-88D3-ED3F-4B1C-6C3DC0F2FF6A}"/>
              </a:ext>
            </a:extLst>
          </p:cNvPr>
          <p:cNvPicPr>
            <a:picLocks noChangeAspect="1"/>
          </p:cNvPicPr>
          <p:nvPr/>
        </p:nvPicPr>
        <p:blipFill rotWithShape="1">
          <a:blip r:embed="rId20"/>
          <a:srcRect l="95" t="65987" r="79608" b="565"/>
          <a:stretch/>
        </p:blipFill>
        <p:spPr>
          <a:xfrm>
            <a:off x="1819249" y="5077167"/>
            <a:ext cx="1447800" cy="1592580"/>
          </a:xfrm>
          <a:prstGeom prst="rect">
            <a:avLst/>
          </a:prstGeom>
        </p:spPr>
      </p:pic>
      <p:pic>
        <p:nvPicPr>
          <p:cNvPr id="69" name="Picture 68">
            <a:extLst>
              <a:ext uri="{FF2B5EF4-FFF2-40B4-BE49-F238E27FC236}">
                <a16:creationId xmlns:a16="http://schemas.microsoft.com/office/drawing/2014/main" id="{1B6546A4-DD5E-61F7-BB22-3305E4029D17}"/>
              </a:ext>
            </a:extLst>
          </p:cNvPr>
          <p:cNvPicPr>
            <a:picLocks noChangeAspect="1"/>
          </p:cNvPicPr>
          <p:nvPr/>
        </p:nvPicPr>
        <p:blipFill rotWithShape="1">
          <a:blip r:embed="rId20"/>
          <a:srcRect l="19947" t="65987" r="59756" b="565"/>
          <a:stretch/>
        </p:blipFill>
        <p:spPr>
          <a:xfrm>
            <a:off x="3233496" y="5077166"/>
            <a:ext cx="1447800" cy="1592580"/>
          </a:xfrm>
          <a:prstGeom prst="rect">
            <a:avLst/>
          </a:prstGeom>
        </p:spPr>
      </p:pic>
      <p:pic>
        <p:nvPicPr>
          <p:cNvPr id="70" name="Picture 69">
            <a:extLst>
              <a:ext uri="{FF2B5EF4-FFF2-40B4-BE49-F238E27FC236}">
                <a16:creationId xmlns:a16="http://schemas.microsoft.com/office/drawing/2014/main" id="{52757675-8A10-960A-0191-0C7CF453575E}"/>
              </a:ext>
            </a:extLst>
          </p:cNvPr>
          <p:cNvPicPr>
            <a:picLocks noChangeAspect="1"/>
          </p:cNvPicPr>
          <p:nvPr/>
        </p:nvPicPr>
        <p:blipFill rotWithShape="1">
          <a:blip r:embed="rId20"/>
          <a:srcRect l="39888" t="66021" r="39815" b="831"/>
          <a:stretch/>
        </p:blipFill>
        <p:spPr>
          <a:xfrm>
            <a:off x="4661824" y="5091134"/>
            <a:ext cx="1447800" cy="1578293"/>
          </a:xfrm>
          <a:prstGeom prst="rect">
            <a:avLst/>
          </a:prstGeom>
        </p:spPr>
      </p:pic>
      <p:pic>
        <p:nvPicPr>
          <p:cNvPr id="71" name="Picture 70">
            <a:extLst>
              <a:ext uri="{FF2B5EF4-FFF2-40B4-BE49-F238E27FC236}">
                <a16:creationId xmlns:a16="http://schemas.microsoft.com/office/drawing/2014/main" id="{CBEFCE25-2906-ACAB-5ABF-91F7F4EAE68E}"/>
              </a:ext>
            </a:extLst>
          </p:cNvPr>
          <p:cNvPicPr>
            <a:picLocks noChangeAspect="1"/>
          </p:cNvPicPr>
          <p:nvPr/>
        </p:nvPicPr>
        <p:blipFill rotWithShape="1">
          <a:blip r:embed="rId20"/>
          <a:srcRect l="59651" t="65854" r="20052" b="698"/>
          <a:stretch/>
        </p:blipFill>
        <p:spPr>
          <a:xfrm>
            <a:off x="6075833" y="5074737"/>
            <a:ext cx="1447800" cy="1592580"/>
          </a:xfrm>
          <a:prstGeom prst="rect">
            <a:avLst/>
          </a:prstGeom>
        </p:spPr>
      </p:pic>
      <p:pic>
        <p:nvPicPr>
          <p:cNvPr id="73" name="Picture 72">
            <a:extLst>
              <a:ext uri="{FF2B5EF4-FFF2-40B4-BE49-F238E27FC236}">
                <a16:creationId xmlns:a16="http://schemas.microsoft.com/office/drawing/2014/main" id="{05999860-7BC1-7805-1171-ABFAB6956829}"/>
              </a:ext>
            </a:extLst>
          </p:cNvPr>
          <p:cNvPicPr>
            <a:picLocks noChangeAspect="1"/>
          </p:cNvPicPr>
          <p:nvPr/>
        </p:nvPicPr>
        <p:blipFill rotWithShape="1">
          <a:blip r:embed="rId20"/>
          <a:srcRect l="79458" t="66060" r="156" b="531"/>
          <a:stretch/>
        </p:blipFill>
        <p:spPr>
          <a:xfrm>
            <a:off x="7452241" y="5075689"/>
            <a:ext cx="1454150" cy="1590675"/>
          </a:xfrm>
          <a:prstGeom prst="rect">
            <a:avLst/>
          </a:prstGeom>
        </p:spPr>
      </p:pic>
      <p:sp>
        <p:nvSpPr>
          <p:cNvPr id="74" name="Title 1">
            <a:extLst>
              <a:ext uri="{FF2B5EF4-FFF2-40B4-BE49-F238E27FC236}">
                <a16:creationId xmlns:a16="http://schemas.microsoft.com/office/drawing/2014/main" id="{BA06080C-2EE8-5D88-AB2C-1B0F93C4EB66}"/>
              </a:ext>
            </a:extLst>
          </p:cNvPr>
          <p:cNvSpPr txBox="1">
            <a:spLocks/>
          </p:cNvSpPr>
          <p:nvPr/>
        </p:nvSpPr>
        <p:spPr>
          <a:xfrm>
            <a:off x="8516915" y="59329"/>
            <a:ext cx="1292468"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lang="en-GB" sz="3200" b="1" dirty="0">
                <a:solidFill>
                  <a:srgbClr val="002060"/>
                </a:solidFill>
                <a:latin typeface="Century Gothic"/>
                <a:ea typeface="Century Gothic"/>
                <a:cs typeface="Century Gothic"/>
                <a:sym typeface="Century Gothic"/>
              </a:rPr>
              <a:t>3</a:t>
            </a:r>
            <a:r>
              <a:rPr kumimoji="0" lang="en-GB" sz="32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/5]</a:t>
            </a:r>
            <a:endParaRPr kumimoji="0" lang="en-GB" sz="3200" i="0" u="none" strike="noStrike" kern="1200" cap="none" spc="0" normalizeH="0" baseline="0" noProof="0" dirty="0">
              <a:ln>
                <a:noFill/>
              </a:ln>
              <a:solidFill>
                <a:prstClr val="black"/>
              </a:solidFill>
              <a:effectLst/>
              <a:uLnTx/>
              <a:uFillTx/>
              <a:latin typeface="Calibri Light" panose="020F0302020204030204"/>
            </a:endParaRPr>
          </a:p>
        </p:txBody>
      </p:sp>
      <p:sp>
        <p:nvSpPr>
          <p:cNvPr id="75" name="Rectangle: Rounded Corners 74">
            <a:extLst>
              <a:ext uri="{FF2B5EF4-FFF2-40B4-BE49-F238E27FC236}">
                <a16:creationId xmlns:a16="http://schemas.microsoft.com/office/drawing/2014/main" id="{C1006A1E-43AC-EE42-4CB9-96BFBC48A579}"/>
              </a:ext>
            </a:extLst>
          </p:cNvPr>
          <p:cNvSpPr/>
          <p:nvPr/>
        </p:nvSpPr>
        <p:spPr>
          <a:xfrm>
            <a:off x="9252283" y="5920949"/>
            <a:ext cx="2720826" cy="745415"/>
          </a:xfrm>
          <a:prstGeom prst="roundRect">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      El Parque </a:t>
            </a:r>
            <a:r>
              <a:rPr lang="en-GB" sz="2000" b="1" dirty="0" err="1">
                <a:solidFill>
                  <a:srgbClr val="002060"/>
                </a:solidFill>
                <a:latin typeface="Century Gothic" panose="020B0502020202020204" pitchFamily="34" charset="0"/>
              </a:rPr>
              <a:t>Güell</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en</a:t>
            </a:r>
            <a:r>
              <a:rPr lang="en-GB" sz="2000" b="1" dirty="0">
                <a:solidFill>
                  <a:srgbClr val="002060"/>
                </a:solidFill>
                <a:latin typeface="Century Gothic" panose="020B0502020202020204" pitchFamily="34" charset="0"/>
              </a:rPr>
              <a:t> Barcelona.</a:t>
            </a:r>
          </a:p>
        </p:txBody>
      </p:sp>
      <p:grpSp>
        <p:nvGrpSpPr>
          <p:cNvPr id="76" name="Group 75">
            <a:extLst>
              <a:ext uri="{FF2B5EF4-FFF2-40B4-BE49-F238E27FC236}">
                <a16:creationId xmlns:a16="http://schemas.microsoft.com/office/drawing/2014/main" id="{6E1EC28B-B4CC-4005-17D8-F8CBAC0AA485}"/>
              </a:ext>
            </a:extLst>
          </p:cNvPr>
          <p:cNvGrpSpPr/>
          <p:nvPr/>
        </p:nvGrpSpPr>
        <p:grpSpPr>
          <a:xfrm>
            <a:off x="9181750" y="5621351"/>
            <a:ext cx="610454" cy="672305"/>
            <a:chOff x="6210543" y="3764108"/>
            <a:chExt cx="801046" cy="775262"/>
          </a:xfrm>
        </p:grpSpPr>
        <p:sp>
          <p:nvSpPr>
            <p:cNvPr id="77" name="Oval 76">
              <a:extLst>
                <a:ext uri="{FF2B5EF4-FFF2-40B4-BE49-F238E27FC236}">
                  <a16:creationId xmlns:a16="http://schemas.microsoft.com/office/drawing/2014/main" id="{6C18863C-07C5-B9C6-D961-8ABC859AEE6D}"/>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8" name="Picture 77">
              <a:extLst>
                <a:ext uri="{FF2B5EF4-FFF2-40B4-BE49-F238E27FC236}">
                  <a16:creationId xmlns:a16="http://schemas.microsoft.com/office/drawing/2014/main" id="{F42C95E5-0179-8793-9FEE-204EF8C93AA3}"/>
                </a:ext>
              </a:extLst>
            </p:cNvPr>
            <p:cNvPicPr>
              <a:picLocks noChangeAspect="1"/>
            </p:cNvPicPr>
            <p:nvPr/>
          </p:nvPicPr>
          <p:blipFill rotWithShape="1">
            <a:blip r:embed="rId21">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86" name="Picture 85" descr="A picture containing text, tableware, cup, clipart&#10;&#10;Description automatically generated">
              <a:extLst>
                <a:ext uri="{FF2B5EF4-FFF2-40B4-BE49-F238E27FC236}">
                  <a16:creationId xmlns:a16="http://schemas.microsoft.com/office/drawing/2014/main" id="{5758A0B4-F06C-6400-3549-37F013CCB90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87" name="Picture 86">
            <a:extLst>
              <a:ext uri="{FF2B5EF4-FFF2-40B4-BE49-F238E27FC236}">
                <a16:creationId xmlns:a16="http://schemas.microsoft.com/office/drawing/2014/main" id="{CFB8189C-EA46-938D-0DA7-71A449D3432E}"/>
              </a:ext>
            </a:extLst>
          </p:cNvPr>
          <p:cNvPicPr>
            <a:picLocks noChangeAspect="1"/>
          </p:cNvPicPr>
          <p:nvPr/>
        </p:nvPicPr>
        <p:blipFill>
          <a:blip r:embed="rId23"/>
          <a:stretch>
            <a:fillRect/>
          </a:stretch>
        </p:blipFill>
        <p:spPr>
          <a:xfrm>
            <a:off x="9174521" y="3025909"/>
            <a:ext cx="2853576" cy="1796359"/>
          </a:xfrm>
          <a:prstGeom prst="rect">
            <a:avLst/>
          </a:prstGeom>
        </p:spPr>
      </p:pic>
      <p:pic>
        <p:nvPicPr>
          <p:cNvPr id="89" name="Graphic 88" descr="Teacher">
            <a:extLst>
              <a:ext uri="{FF2B5EF4-FFF2-40B4-BE49-F238E27FC236}">
                <a16:creationId xmlns:a16="http://schemas.microsoft.com/office/drawing/2014/main" id="{DBC2E6E9-58DB-F7D1-6F87-242952AAD3B8}"/>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272787" y="849"/>
            <a:ext cx="914400" cy="914400"/>
          </a:xfrm>
          <a:prstGeom prst="rect">
            <a:avLst/>
          </a:prstGeom>
        </p:spPr>
      </p:pic>
      <p:sp>
        <p:nvSpPr>
          <p:cNvPr id="4" name="Speech Bubble: Rectangle with Corners Rounded 3">
            <a:hlinkClick r:id="" action="ppaction://noaction">
              <a:snd r:embed="rId26" name="T3_W9F_5.1.wav"/>
            </a:hlinkClick>
            <a:extLst>
              <a:ext uri="{FF2B5EF4-FFF2-40B4-BE49-F238E27FC236}">
                <a16:creationId xmlns:a16="http://schemas.microsoft.com/office/drawing/2014/main" id="{5C47C675-0A41-E7F1-CB73-34FEFD78000E}"/>
              </a:ext>
            </a:extLst>
          </p:cNvPr>
          <p:cNvSpPr/>
          <p:nvPr/>
        </p:nvSpPr>
        <p:spPr>
          <a:xfrm>
            <a:off x="4272462" y="128499"/>
            <a:ext cx="4244454" cy="606243"/>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Dónde</a:t>
            </a:r>
            <a:r>
              <a:rPr lang="en-GB" sz="2800" b="1" dirty="0">
                <a:solidFill>
                  <a:schemeClr val="bg1"/>
                </a:solidFill>
                <a:latin typeface="Century Gothic" panose="020B0502020202020204" pitchFamily="34" charset="0"/>
              </a:rPr>
              <a:t> está Quique?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15354878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9F_7.1.wav"/>
                                        </p:tgtEl>
                                      </p:cMediaNode>
                                    </p:audio>
                                  </p:subTnLst>
                                </p:cTn>
                              </p:par>
                            </p:childTnLst>
                          </p:cTn>
                        </p:par>
                      </p:childTnLst>
                    </p:cTn>
                  </p:par>
                </p:childTnLst>
              </p:cTn>
              <p:nextCondLst>
                <p:cond evt="onClick" delay="0">
                  <p:tgtEl>
                    <p:spTgt spid="58"/>
                  </p:tgtEl>
                </p:cond>
              </p:nextCondLst>
            </p:seq>
            <p:seq concurrent="1" nextAc="seek">
              <p:cTn id="8" restart="whenNotActive" fill="hold" evtFilter="cancelBubble" nodeType="interactiveSeq">
                <p:stCondLst>
                  <p:cond evt="onClick" delay="0">
                    <p:tgtEl>
                      <p:spTgt spid="5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59"/>
                                        </p:tgtEl>
                                      </p:cBhvr>
                                    </p:animEffect>
                                    <p:set>
                                      <p:cBhvr>
                                        <p:cTn id="13"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T3_W9F_7.4.wav"/>
                                        </p:tgtEl>
                                      </p:cMediaNode>
                                    </p:audio>
                                  </p:subTnLst>
                                </p:cTn>
                              </p:par>
                            </p:childTnLst>
                          </p:cTn>
                        </p:par>
                      </p:childTnLst>
                    </p:cTn>
                  </p:par>
                </p:childTnLst>
              </p:cTn>
              <p:nextCondLst>
                <p:cond evt="onClick" delay="0">
                  <p:tgtEl>
                    <p:spTgt spid="59"/>
                  </p:tgtEl>
                </p:cond>
              </p:nextCondLst>
            </p:seq>
            <p:seq concurrent="1" nextAc="seek">
              <p:cTn id="14" restart="whenNotActive" fill="hold" evtFilter="cancelBubble" nodeType="interactiveSeq">
                <p:stCondLst>
                  <p:cond evt="onClick" delay="0">
                    <p:tgtEl>
                      <p:spTgt spid="6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60"/>
                                        </p:tgtEl>
                                      </p:cBhvr>
                                    </p:animEffect>
                                    <p:set>
                                      <p:cBhvr>
                                        <p:cTn id="19"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T3_W9F_7.7.wav"/>
                                        </p:tgtEl>
                                      </p:cMediaNode>
                                    </p:audio>
                                  </p:subTnLst>
                                </p:cTn>
                              </p:par>
                            </p:childTnLst>
                          </p:cTn>
                        </p:par>
                      </p:childTnLst>
                    </p:cTn>
                  </p:par>
                </p:childTnLst>
              </p:cTn>
              <p:nextCondLst>
                <p:cond evt="onClick" delay="0">
                  <p:tgtEl>
                    <p:spTgt spid="60"/>
                  </p:tgtEl>
                </p:cond>
              </p:nextCondLst>
            </p:seq>
            <p:seq concurrent="1" nextAc="seek">
              <p:cTn id="20" restart="whenNotActive" fill="hold" evtFilter="cancelBubble" nodeType="interactiveSeq">
                <p:stCondLst>
                  <p:cond evt="onClick" delay="0">
                    <p:tgtEl>
                      <p:spTgt spid="6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1"/>
                                        </p:tgtEl>
                                      </p:cBhvr>
                                    </p:animEffect>
                                    <p:set>
                                      <p:cBhvr>
                                        <p:cTn id="25"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T3_W9F_7.10.wav"/>
                                        </p:tgtEl>
                                      </p:cMediaNode>
                                    </p:audio>
                                  </p:subTnLst>
                                </p:cTn>
                              </p:par>
                            </p:childTnLst>
                          </p:cTn>
                        </p:par>
                      </p:childTnLst>
                    </p:cTn>
                  </p:par>
                </p:childTnLst>
              </p:cTn>
              <p:nextCondLst>
                <p:cond evt="onClick" delay="0">
                  <p:tgtEl>
                    <p:spTgt spid="61"/>
                  </p:tgtEl>
                </p:cond>
              </p:nextCondLst>
            </p:seq>
            <p:seq concurrent="1" nextAc="seek">
              <p:cTn id="26" restart="whenNotActive" fill="hold" evtFilter="cancelBubble" nodeType="interactiveSeq">
                <p:stCondLst>
                  <p:cond evt="onClick" delay="0">
                    <p:tgtEl>
                      <p:spTgt spid="6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62"/>
                                        </p:tgtEl>
                                      </p:cBhvr>
                                    </p:animEffect>
                                    <p:set>
                                      <p:cBhvr>
                                        <p:cTn id="31"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T3_W9F_7.13.wav"/>
                                        </p:tgtEl>
                                      </p:cMediaNode>
                                    </p:audio>
                                  </p:subTnLst>
                                </p:cTn>
                              </p:par>
                            </p:childTnLst>
                          </p:cTn>
                        </p:par>
                      </p:childTnLst>
                    </p:cTn>
                  </p:par>
                </p:childTnLst>
              </p:cTn>
              <p:nextCondLst>
                <p:cond evt="onClick" delay="0">
                  <p:tgtEl>
                    <p:spTgt spid="62"/>
                  </p:tgtEl>
                </p:cond>
              </p:nextCondLst>
            </p:seq>
            <p:seq concurrent="1" nextAc="seek">
              <p:cTn id="32" restart="whenNotActive" fill="hold" evtFilter="cancelBubble" nodeType="interactiveSeq">
                <p:stCondLst>
                  <p:cond evt="onClick" delay="0">
                    <p:tgtEl>
                      <p:spTgt spid="6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63"/>
                                        </p:tgtEl>
                                      </p:cBhvr>
                                    </p:animEffect>
                                    <p:set>
                                      <p:cBhvr>
                                        <p:cTn id="37"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T3_W9F_7.2.wav"/>
                                        </p:tgtEl>
                                      </p:cMediaNode>
                                    </p:audio>
                                  </p:subTnLst>
                                </p:cTn>
                              </p:par>
                            </p:childTnLst>
                          </p:cTn>
                        </p:par>
                      </p:childTnLst>
                    </p:cTn>
                  </p:par>
                </p:childTnLst>
              </p:cTn>
              <p:nextCondLst>
                <p:cond evt="onClick" delay="0">
                  <p:tgtEl>
                    <p:spTgt spid="63"/>
                  </p:tgtEl>
                </p:cond>
              </p:nextCondLst>
            </p:seq>
            <p:seq concurrent="1" nextAc="seek">
              <p:cTn id="38" restart="whenNotActive" fill="hold" evtFilter="cancelBubble" nodeType="interactiveSeq">
                <p:stCondLst>
                  <p:cond evt="onClick" delay="0">
                    <p:tgtEl>
                      <p:spTgt spid="6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64"/>
                                        </p:tgtEl>
                                      </p:cBhvr>
                                    </p:animEffect>
                                    <p:set>
                                      <p:cBhvr>
                                        <p:cTn id="43"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T3_W9F_7.5.wav"/>
                                        </p:tgtEl>
                                      </p:cMediaNode>
                                    </p:audio>
                                  </p:subTnLst>
                                </p:cTn>
                              </p:par>
                            </p:childTnLst>
                          </p:cTn>
                        </p:par>
                      </p:childTnLst>
                    </p:cTn>
                  </p:par>
                </p:childTnLst>
              </p:cTn>
              <p:nextCondLst>
                <p:cond evt="onClick" delay="0">
                  <p:tgtEl>
                    <p:spTgt spid="64"/>
                  </p:tgtEl>
                </p:cond>
              </p:nextCondLst>
            </p:seq>
            <p:seq concurrent="1" nextAc="seek">
              <p:cTn id="44" restart="whenNotActive" fill="hold" evtFilter="cancelBubble" nodeType="interactiveSeq">
                <p:stCondLst>
                  <p:cond evt="onClick" delay="0">
                    <p:tgtEl>
                      <p:spTgt spid="6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65"/>
                                        </p:tgtEl>
                                      </p:cBhvr>
                                    </p:animEffect>
                                    <p:set>
                                      <p:cBhvr>
                                        <p:cTn id="49"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T3_W9F_7.8.wav"/>
                                        </p:tgtEl>
                                      </p:cMediaNode>
                                    </p:audio>
                                  </p:subTnLst>
                                </p:cTn>
                              </p:par>
                            </p:childTnLst>
                          </p:cTn>
                        </p:par>
                      </p:childTnLst>
                    </p:cTn>
                  </p:par>
                </p:childTnLst>
              </p:cTn>
              <p:nextCondLst>
                <p:cond evt="onClick" delay="0">
                  <p:tgtEl>
                    <p:spTgt spid="65"/>
                  </p:tgtEl>
                </p:cond>
              </p:nextCondLst>
            </p:seq>
            <p:seq concurrent="1" nextAc="seek">
              <p:cTn id="50" restart="whenNotActive" fill="hold" evtFilter="cancelBubble" nodeType="interactiveSeq">
                <p:stCondLst>
                  <p:cond evt="onClick" delay="0">
                    <p:tgtEl>
                      <p:spTgt spid="66"/>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66"/>
                                        </p:tgtEl>
                                      </p:cBhvr>
                                    </p:animEffect>
                                    <p:set>
                                      <p:cBhvr>
                                        <p:cTn id="55"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T3_W9F_7.11.wav"/>
                                        </p:tgtEl>
                                      </p:cMediaNode>
                                    </p:audio>
                                  </p:subTnLst>
                                </p:cTn>
                              </p:par>
                            </p:childTnLst>
                          </p:cTn>
                        </p:par>
                      </p:childTnLst>
                    </p:cTn>
                  </p:par>
                </p:childTnLst>
              </p:cTn>
              <p:nextCondLst>
                <p:cond evt="onClick" delay="0">
                  <p:tgtEl>
                    <p:spTgt spid="66"/>
                  </p:tgtEl>
                </p:cond>
              </p:nextCondLst>
            </p:seq>
            <p:seq concurrent="1" nextAc="seek">
              <p:cTn id="56" restart="whenNotActive" fill="hold" evtFilter="cancelBubble" nodeType="interactiveSeq">
                <p:stCondLst>
                  <p:cond evt="onClick" delay="0">
                    <p:tgtEl>
                      <p:spTgt spid="67"/>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67"/>
                                        </p:tgtEl>
                                      </p:cBhvr>
                                    </p:animEffect>
                                    <p:set>
                                      <p:cBhvr>
                                        <p:cTn id="61"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T3_W9F_7.14.wav"/>
                                        </p:tgtEl>
                                      </p:cMediaNode>
                                    </p:audio>
                                  </p:subTnLst>
                                </p:cTn>
                              </p:par>
                            </p:childTnLst>
                          </p:cTn>
                        </p:par>
                      </p:childTnLst>
                    </p:cTn>
                  </p:par>
                </p:childTnLst>
              </p:cTn>
              <p:nextCondLst>
                <p:cond evt="onClick" delay="0">
                  <p:tgtEl>
                    <p:spTgt spid="67"/>
                  </p:tgtEl>
                </p:cond>
              </p:nextCondLst>
            </p:seq>
            <p:seq concurrent="1" nextAc="seek">
              <p:cTn id="62" restart="whenNotActive" fill="hold" evtFilter="cancelBubble" nodeType="interactiveSeq">
                <p:stCondLst>
                  <p:cond evt="onClick" delay="0">
                    <p:tgtEl>
                      <p:spTgt spid="6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68"/>
                                        </p:tgtEl>
                                      </p:cBhvr>
                                    </p:animEffect>
                                    <p:set>
                                      <p:cBhvr>
                                        <p:cTn id="67"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T3_W9F_7.3.wav"/>
                                        </p:tgtEl>
                                      </p:cMediaNode>
                                    </p:audio>
                                  </p:subTnLst>
                                </p:cTn>
                              </p:par>
                            </p:childTnLst>
                          </p:cTn>
                        </p:par>
                      </p:childTnLst>
                    </p:cTn>
                  </p:par>
                </p:childTnLst>
              </p:cTn>
              <p:nextCondLst>
                <p:cond evt="onClick" delay="0">
                  <p:tgtEl>
                    <p:spTgt spid="68"/>
                  </p:tgtEl>
                </p:cond>
              </p:nextCondLst>
            </p:seq>
            <p:seq concurrent="1" nextAc="seek">
              <p:cTn id="68" restart="whenNotActive" fill="hold" evtFilter="cancelBubble" nodeType="interactiveSeq">
                <p:stCondLst>
                  <p:cond evt="onClick" delay="0">
                    <p:tgtEl>
                      <p:spTgt spid="69"/>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69"/>
                                        </p:tgtEl>
                                      </p:cBhvr>
                                    </p:animEffect>
                                    <p:set>
                                      <p:cBhvr>
                                        <p:cTn id="73"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T3_W9F_7.6.wav"/>
                                        </p:tgtEl>
                                      </p:cMediaNode>
                                    </p:audio>
                                  </p:subTnLst>
                                </p:cTn>
                              </p:par>
                            </p:childTnLst>
                          </p:cTn>
                        </p:par>
                      </p:childTnLst>
                    </p:cTn>
                  </p:par>
                </p:childTnLst>
              </p:cTn>
              <p:nextCondLst>
                <p:cond evt="onClick" delay="0">
                  <p:tgtEl>
                    <p:spTgt spid="69"/>
                  </p:tgtEl>
                </p:cond>
              </p:nextCondLst>
            </p:seq>
            <p:seq concurrent="1" nextAc="seek">
              <p:cTn id="74" restart="whenNotActive" fill="hold" evtFilter="cancelBubble" nodeType="interactiveSeq">
                <p:stCondLst>
                  <p:cond evt="onClick" delay="0">
                    <p:tgtEl>
                      <p:spTgt spid="70"/>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70"/>
                                        </p:tgtEl>
                                      </p:cBhvr>
                                    </p:animEffect>
                                    <p:set>
                                      <p:cBhvr>
                                        <p:cTn id="79"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T3_W9F_7.9.wav"/>
                                        </p:tgtEl>
                                      </p:cMediaNode>
                                    </p:audio>
                                  </p:subTnLst>
                                </p:cTn>
                              </p:par>
                            </p:childTnLst>
                          </p:cTn>
                        </p:par>
                      </p:childTnLst>
                    </p:cTn>
                  </p:par>
                </p:childTnLst>
              </p:cTn>
              <p:nextCondLst>
                <p:cond evt="onClick" delay="0">
                  <p:tgtEl>
                    <p:spTgt spid="70"/>
                  </p:tgtEl>
                </p:cond>
              </p:nextCondLst>
            </p:seq>
            <p:seq concurrent="1" nextAc="seek">
              <p:cTn id="80" restart="whenNotActive" fill="hold" evtFilter="cancelBubble" nodeType="interactiveSeq">
                <p:stCondLst>
                  <p:cond evt="onClick" delay="0">
                    <p:tgtEl>
                      <p:spTgt spid="71"/>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1"/>
                                        </p:tgtEl>
                                      </p:cBhvr>
                                    </p:animEffect>
                                    <p:set>
                                      <p:cBhvr>
                                        <p:cTn id="85" dur="1" fill="hold">
                                          <p:stCondLst>
                                            <p:cond delay="499"/>
                                          </p:stCondLst>
                                        </p:cTn>
                                        <p:tgtEl>
                                          <p:spTgt spid="71"/>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T3_W9F_7.12.wav"/>
                                        </p:tgtEl>
                                      </p:cMediaNode>
                                    </p:audio>
                                  </p:subTnLst>
                                </p:cTn>
                              </p:par>
                            </p:childTnLst>
                          </p:cTn>
                        </p:par>
                      </p:childTnLst>
                    </p:cTn>
                  </p:par>
                </p:childTnLst>
              </p:cTn>
              <p:nextCondLst>
                <p:cond evt="onClick" delay="0">
                  <p:tgtEl>
                    <p:spTgt spid="71"/>
                  </p:tgtEl>
                </p:cond>
              </p:nextCondLst>
            </p:seq>
            <p:seq concurrent="1" nextAc="seek">
              <p:cTn id="86" restart="whenNotActive" fill="hold" evtFilter="cancelBubble" nodeType="interactiveSeq">
                <p:stCondLst>
                  <p:cond evt="onClick" delay="0">
                    <p:tgtEl>
                      <p:spTgt spid="73"/>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73"/>
                                        </p:tgtEl>
                                      </p:cBhvr>
                                    </p:animEffect>
                                    <p:set>
                                      <p:cBhvr>
                                        <p:cTn id="91"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T3_W9F_7.15.wav"/>
                                        </p:tgtEl>
                                      </p:cMediaNode>
                                    </p:audio>
                                  </p:subTnLst>
                                </p:cTn>
                              </p:par>
                            </p:childTnLst>
                          </p:cTn>
                        </p:par>
                      </p:childTnLst>
                    </p:cTn>
                  </p:par>
                </p:childTnLst>
              </p:cTn>
              <p:nextCondLst>
                <p:cond evt="onClick" delay="0">
                  <p:tgtEl>
                    <p:spTgt spid="7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8516915" y="59329"/>
            <a:ext cx="1292468"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lang="en-GB" sz="3200" b="1" dirty="0">
                <a:solidFill>
                  <a:srgbClr val="002060"/>
                </a:solidFill>
                <a:latin typeface="Century Gothic"/>
                <a:ea typeface="Century Gothic"/>
                <a:cs typeface="Century Gothic"/>
                <a:sym typeface="Century Gothic"/>
              </a:rPr>
              <a:t>4</a:t>
            </a:r>
            <a:r>
              <a:rPr kumimoji="0" lang="en-GB" sz="32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/5]</a:t>
            </a:r>
            <a:endParaRPr kumimoji="0" lang="en-GB" sz="3200" i="0" u="none" strike="noStrike" kern="1200" cap="none" spc="0" normalizeH="0" baseline="0" noProof="0" dirty="0">
              <a:ln>
                <a:noFill/>
              </a:ln>
              <a:solidFill>
                <a:prstClr val="black"/>
              </a:solidFill>
              <a:effectLst/>
              <a:uLnTx/>
              <a:uFillTx/>
              <a:latin typeface="Calibri Light" panose="020F0302020204030204"/>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319;p15" descr="Speech Icon, Voice, Talking, Audio, Speech">
            <a:extLst>
              <a:ext uri="{FF2B5EF4-FFF2-40B4-BE49-F238E27FC236}">
                <a16:creationId xmlns:a16="http://schemas.microsoft.com/office/drawing/2014/main" id="{3E20C82C-17BE-F81A-F7E2-94B4C8B439EC}"/>
              </a:ext>
            </a:extLst>
          </p:cNvPr>
          <p:cNvPicPr preferRelativeResize="0"/>
          <p:nvPr/>
        </p:nvPicPr>
        <p:blipFill rotWithShape="1">
          <a:blip r:embed="rId18">
            <a:alphaModFix/>
          </a:blip>
          <a:srcRect/>
          <a:stretch/>
        </p:blipFill>
        <p:spPr>
          <a:xfrm>
            <a:off x="11292661" y="112426"/>
            <a:ext cx="776168" cy="776168"/>
          </a:xfrm>
          <a:prstGeom prst="rect">
            <a:avLst/>
          </a:prstGeom>
          <a:noFill/>
          <a:ln>
            <a:noFill/>
          </a:ln>
        </p:spPr>
      </p:pic>
      <p:sp>
        <p:nvSpPr>
          <p:cNvPr id="31" name="Title 1">
            <a:extLst>
              <a:ext uri="{FF2B5EF4-FFF2-40B4-BE49-F238E27FC236}">
                <a16:creationId xmlns:a16="http://schemas.microsoft.com/office/drawing/2014/main" id="{8B7E1B7B-6481-D7C6-CF9B-B4E4B8B2B5B4}"/>
              </a:ext>
            </a:extLst>
          </p:cNvPr>
          <p:cNvSpPr txBox="1">
            <a:spLocks/>
          </p:cNvSpPr>
          <p:nvPr/>
        </p:nvSpPr>
        <p:spPr>
          <a:xfrm>
            <a:off x="10120523" y="269677"/>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graphicFrame>
        <p:nvGraphicFramePr>
          <p:cNvPr id="32" name="Table 6">
            <a:extLst>
              <a:ext uri="{FF2B5EF4-FFF2-40B4-BE49-F238E27FC236}">
                <a16:creationId xmlns:a16="http://schemas.microsoft.com/office/drawing/2014/main" id="{8C99C20E-DA9B-31D3-2562-ED3FA4A682D1}"/>
              </a:ext>
            </a:extLst>
          </p:cNvPr>
          <p:cNvGraphicFramePr>
            <a:graphicFrameLocks noGrp="1"/>
          </p:cNvGraphicFramePr>
          <p:nvPr/>
        </p:nvGraphicFramePr>
        <p:xfrm>
          <a:off x="218892" y="1988483"/>
          <a:ext cx="1387061" cy="4609461"/>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536487">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536487">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536487">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35" name="TextBox 34">
            <a:extLst>
              <a:ext uri="{FF2B5EF4-FFF2-40B4-BE49-F238E27FC236}">
                <a16:creationId xmlns:a16="http://schemas.microsoft.com/office/drawing/2014/main" id="{D81F0473-C13C-1D16-8104-A7F5C8FA3265}"/>
              </a:ext>
            </a:extLst>
          </p:cNvPr>
          <p:cNvSpPr txBox="1"/>
          <p:nvPr/>
        </p:nvSpPr>
        <p:spPr>
          <a:xfrm>
            <a:off x="1819249" y="1433684"/>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lang="en-GB" sz="2000" b="1" dirty="0">
                <a:solidFill>
                  <a:srgbClr val="002060"/>
                </a:solidFill>
                <a:latin typeface="Century Gothic" panose="020B0502020202020204" pitchFamily="34" charset="0"/>
              </a:rPr>
              <a:t>talk</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FE0F6D3B-F29C-CDC2-9EC9-0D6EEA3E98FA}"/>
              </a:ext>
            </a:extLst>
          </p:cNvPr>
          <p:cNvSpPr txBox="1"/>
          <p:nvPr/>
        </p:nvSpPr>
        <p:spPr>
          <a:xfrm>
            <a:off x="3267049" y="1413399"/>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listen</a:t>
            </a:r>
          </a:p>
        </p:txBody>
      </p:sp>
      <p:sp>
        <p:nvSpPr>
          <p:cNvPr id="53" name="TextBox 52">
            <a:extLst>
              <a:ext uri="{FF2B5EF4-FFF2-40B4-BE49-F238E27FC236}">
                <a16:creationId xmlns:a16="http://schemas.microsoft.com/office/drawing/2014/main" id="{D45497BD-C855-C3D0-8D5B-98A7C8983F9A}"/>
              </a:ext>
            </a:extLst>
          </p:cNvPr>
          <p:cNvSpPr txBox="1"/>
          <p:nvPr/>
        </p:nvSpPr>
        <p:spPr>
          <a:xfrm>
            <a:off x="4674343" y="1173888"/>
            <a:ext cx="187230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lang="en-GB" sz="2000" b="1" dirty="0">
                <a:solidFill>
                  <a:srgbClr val="002060"/>
                </a:solidFill>
                <a:latin typeface="Century Gothic" panose="020B0502020202020204" pitchFamily="34" charset="0"/>
              </a:rPr>
              <a:t>play (an instrument)</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2D036267-0272-777A-9A46-0971CEE04634}"/>
              </a:ext>
            </a:extLst>
          </p:cNvPr>
          <p:cNvSpPr txBox="1"/>
          <p:nvPr/>
        </p:nvSpPr>
        <p:spPr>
          <a:xfrm>
            <a:off x="7523633" y="1444209"/>
            <a:ext cx="19865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read</a:t>
            </a:r>
          </a:p>
        </p:txBody>
      </p:sp>
      <p:pic>
        <p:nvPicPr>
          <p:cNvPr id="72" name="Picture 71">
            <a:extLst>
              <a:ext uri="{FF2B5EF4-FFF2-40B4-BE49-F238E27FC236}">
                <a16:creationId xmlns:a16="http://schemas.microsoft.com/office/drawing/2014/main" id="{BED9DD0F-BD2B-7DD2-86B6-66E774993040}"/>
              </a:ext>
            </a:extLst>
          </p:cNvPr>
          <p:cNvPicPr>
            <a:picLocks noChangeAspect="1"/>
          </p:cNvPicPr>
          <p:nvPr/>
        </p:nvPicPr>
        <p:blipFill>
          <a:blip r:embed="rId19"/>
          <a:stretch>
            <a:fillRect/>
          </a:stretch>
        </p:blipFill>
        <p:spPr>
          <a:xfrm>
            <a:off x="3664581" y="5250369"/>
            <a:ext cx="449285" cy="1268569"/>
          </a:xfrm>
          <a:prstGeom prst="rect">
            <a:avLst/>
          </a:prstGeom>
        </p:spPr>
      </p:pic>
      <p:sp>
        <p:nvSpPr>
          <p:cNvPr id="79" name="TextBox 78">
            <a:extLst>
              <a:ext uri="{FF2B5EF4-FFF2-40B4-BE49-F238E27FC236}">
                <a16:creationId xmlns:a16="http://schemas.microsoft.com/office/drawing/2014/main" id="{4FAD3E4C-584E-94D6-6761-A043E47D147F}"/>
              </a:ext>
            </a:extLst>
          </p:cNvPr>
          <p:cNvSpPr txBox="1"/>
          <p:nvPr/>
        </p:nvSpPr>
        <p:spPr>
          <a:xfrm>
            <a:off x="6312076" y="1444209"/>
            <a:ext cx="18728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a:t>
            </a:r>
          </a:p>
        </p:txBody>
      </p:sp>
      <p:sp>
        <p:nvSpPr>
          <p:cNvPr id="3" name="Google Shape;167;p2">
            <a:extLst>
              <a:ext uri="{FF2B5EF4-FFF2-40B4-BE49-F238E27FC236}">
                <a16:creationId xmlns:a16="http://schemas.microsoft.com/office/drawing/2014/main" id="{34DB0BD6-99EE-BFAC-9564-7FD5A0F1E24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41" name="Picture 40">
            <a:extLst>
              <a:ext uri="{FF2B5EF4-FFF2-40B4-BE49-F238E27FC236}">
                <a16:creationId xmlns:a16="http://schemas.microsoft.com/office/drawing/2014/main" id="{3FBC9BDB-8B31-EFCA-0280-29FC9DC7F148}"/>
              </a:ext>
            </a:extLst>
          </p:cNvPr>
          <p:cNvPicPr>
            <a:picLocks noChangeAspect="1"/>
          </p:cNvPicPr>
          <p:nvPr/>
        </p:nvPicPr>
        <p:blipFill rotWithShape="1">
          <a:blip r:embed="rId20"/>
          <a:srcRect r="79734" b="66270"/>
          <a:stretch/>
        </p:blipFill>
        <p:spPr>
          <a:xfrm>
            <a:off x="1807343" y="1935980"/>
            <a:ext cx="1445569" cy="1592580"/>
          </a:xfrm>
          <a:prstGeom prst="rect">
            <a:avLst/>
          </a:prstGeom>
        </p:spPr>
      </p:pic>
      <p:pic>
        <p:nvPicPr>
          <p:cNvPr id="42" name="Picture 41">
            <a:extLst>
              <a:ext uri="{FF2B5EF4-FFF2-40B4-BE49-F238E27FC236}">
                <a16:creationId xmlns:a16="http://schemas.microsoft.com/office/drawing/2014/main" id="{FDFD223C-7C65-3F5F-1CB3-B56749B1FF22}"/>
              </a:ext>
            </a:extLst>
          </p:cNvPr>
          <p:cNvPicPr>
            <a:picLocks noChangeAspect="1"/>
          </p:cNvPicPr>
          <p:nvPr/>
        </p:nvPicPr>
        <p:blipFill rotWithShape="1">
          <a:blip r:embed="rId20"/>
          <a:srcRect l="19941" t="428" r="59793" b="66124"/>
          <a:stretch/>
        </p:blipFill>
        <p:spPr>
          <a:xfrm>
            <a:off x="3240808" y="1935980"/>
            <a:ext cx="1445569" cy="1592580"/>
          </a:xfrm>
          <a:prstGeom prst="rect">
            <a:avLst/>
          </a:prstGeom>
        </p:spPr>
      </p:pic>
      <p:pic>
        <p:nvPicPr>
          <p:cNvPr id="43" name="Picture 42">
            <a:extLst>
              <a:ext uri="{FF2B5EF4-FFF2-40B4-BE49-F238E27FC236}">
                <a16:creationId xmlns:a16="http://schemas.microsoft.com/office/drawing/2014/main" id="{E6925650-DA7F-3435-243F-08BE122BFB92}"/>
              </a:ext>
            </a:extLst>
          </p:cNvPr>
          <p:cNvPicPr>
            <a:picLocks noChangeAspect="1"/>
          </p:cNvPicPr>
          <p:nvPr/>
        </p:nvPicPr>
        <p:blipFill rotWithShape="1">
          <a:blip r:embed="rId20"/>
          <a:srcRect l="40025" t="177" r="39994" b="66375"/>
          <a:stretch/>
        </p:blipFill>
        <p:spPr>
          <a:xfrm>
            <a:off x="4653903" y="1927748"/>
            <a:ext cx="1425249" cy="1592580"/>
          </a:xfrm>
          <a:prstGeom prst="rect">
            <a:avLst/>
          </a:prstGeom>
        </p:spPr>
      </p:pic>
      <p:pic>
        <p:nvPicPr>
          <p:cNvPr id="44" name="Picture 43">
            <a:extLst>
              <a:ext uri="{FF2B5EF4-FFF2-40B4-BE49-F238E27FC236}">
                <a16:creationId xmlns:a16="http://schemas.microsoft.com/office/drawing/2014/main" id="{C553F83F-7EB6-1C46-2883-35457B062E1F}"/>
              </a:ext>
            </a:extLst>
          </p:cNvPr>
          <p:cNvPicPr>
            <a:picLocks noChangeAspect="1"/>
          </p:cNvPicPr>
          <p:nvPr/>
        </p:nvPicPr>
        <p:blipFill rotWithShape="1">
          <a:blip r:embed="rId20"/>
          <a:srcRect l="59788" t="177" r="20231" b="66375"/>
          <a:stretch/>
        </p:blipFill>
        <p:spPr>
          <a:xfrm>
            <a:off x="6069771" y="1935978"/>
            <a:ext cx="1425249" cy="1592580"/>
          </a:xfrm>
          <a:prstGeom prst="rect">
            <a:avLst/>
          </a:prstGeom>
        </p:spPr>
      </p:pic>
      <p:pic>
        <p:nvPicPr>
          <p:cNvPr id="45" name="Picture 44">
            <a:extLst>
              <a:ext uri="{FF2B5EF4-FFF2-40B4-BE49-F238E27FC236}">
                <a16:creationId xmlns:a16="http://schemas.microsoft.com/office/drawing/2014/main" id="{A8875DB7-4417-4BD7-FA46-3594FDE67271}"/>
              </a:ext>
            </a:extLst>
          </p:cNvPr>
          <p:cNvPicPr>
            <a:picLocks noChangeAspect="1"/>
          </p:cNvPicPr>
          <p:nvPr/>
        </p:nvPicPr>
        <p:blipFill rotWithShape="1">
          <a:blip r:embed="rId20"/>
          <a:srcRect l="79444" t="177" r="575" b="66375"/>
          <a:stretch/>
        </p:blipFill>
        <p:spPr>
          <a:xfrm>
            <a:off x="7468792" y="1935978"/>
            <a:ext cx="1425249" cy="1592580"/>
          </a:xfrm>
          <a:prstGeom prst="rect">
            <a:avLst/>
          </a:prstGeom>
        </p:spPr>
      </p:pic>
      <p:pic>
        <p:nvPicPr>
          <p:cNvPr id="46" name="Picture 45">
            <a:extLst>
              <a:ext uri="{FF2B5EF4-FFF2-40B4-BE49-F238E27FC236}">
                <a16:creationId xmlns:a16="http://schemas.microsoft.com/office/drawing/2014/main" id="{43C23B13-F6B0-EE7F-AF39-378E55FF8137}"/>
              </a:ext>
            </a:extLst>
          </p:cNvPr>
          <p:cNvPicPr>
            <a:picLocks noChangeAspect="1"/>
          </p:cNvPicPr>
          <p:nvPr/>
        </p:nvPicPr>
        <p:blipFill rotWithShape="1">
          <a:blip r:embed="rId20"/>
          <a:srcRect l="1" t="33285" r="79711" b="33567"/>
          <a:stretch/>
        </p:blipFill>
        <p:spPr>
          <a:xfrm>
            <a:off x="1812510" y="3522208"/>
            <a:ext cx="1447157" cy="1578293"/>
          </a:xfrm>
          <a:prstGeom prst="rect">
            <a:avLst/>
          </a:prstGeom>
        </p:spPr>
      </p:pic>
      <p:pic>
        <p:nvPicPr>
          <p:cNvPr id="47" name="Picture 46">
            <a:extLst>
              <a:ext uri="{FF2B5EF4-FFF2-40B4-BE49-F238E27FC236}">
                <a16:creationId xmlns:a16="http://schemas.microsoft.com/office/drawing/2014/main" id="{6632BC7C-1B69-8A93-B28D-6CB4B4B5530F}"/>
              </a:ext>
            </a:extLst>
          </p:cNvPr>
          <p:cNvPicPr>
            <a:picLocks noChangeAspect="1"/>
          </p:cNvPicPr>
          <p:nvPr/>
        </p:nvPicPr>
        <p:blipFill rotWithShape="1">
          <a:blip r:embed="rId20"/>
          <a:srcRect l="19942" t="33418" r="59770" b="33434"/>
          <a:stretch/>
        </p:blipFill>
        <p:spPr>
          <a:xfrm>
            <a:off x="3245918" y="3521268"/>
            <a:ext cx="1447157" cy="1578293"/>
          </a:xfrm>
          <a:prstGeom prst="rect">
            <a:avLst/>
          </a:prstGeom>
        </p:spPr>
      </p:pic>
      <p:pic>
        <p:nvPicPr>
          <p:cNvPr id="48" name="Picture 47">
            <a:extLst>
              <a:ext uri="{FF2B5EF4-FFF2-40B4-BE49-F238E27FC236}">
                <a16:creationId xmlns:a16="http://schemas.microsoft.com/office/drawing/2014/main" id="{8962C971-C927-7333-43C1-D2E3CFFA77FA}"/>
              </a:ext>
            </a:extLst>
          </p:cNvPr>
          <p:cNvPicPr>
            <a:picLocks noChangeAspect="1"/>
          </p:cNvPicPr>
          <p:nvPr/>
        </p:nvPicPr>
        <p:blipFill rotWithShape="1">
          <a:blip r:embed="rId20"/>
          <a:srcRect l="39705" t="33285" r="40007" b="33567"/>
          <a:stretch/>
        </p:blipFill>
        <p:spPr>
          <a:xfrm>
            <a:off x="4651561" y="3522208"/>
            <a:ext cx="1447157" cy="1578293"/>
          </a:xfrm>
          <a:prstGeom prst="rect">
            <a:avLst/>
          </a:prstGeom>
        </p:spPr>
      </p:pic>
      <p:pic>
        <p:nvPicPr>
          <p:cNvPr id="49" name="Picture 48">
            <a:extLst>
              <a:ext uri="{FF2B5EF4-FFF2-40B4-BE49-F238E27FC236}">
                <a16:creationId xmlns:a16="http://schemas.microsoft.com/office/drawing/2014/main" id="{8F20DEEC-94B3-B24A-0B7D-A1B7E625166C}"/>
              </a:ext>
            </a:extLst>
          </p:cNvPr>
          <p:cNvPicPr>
            <a:picLocks noChangeAspect="1"/>
          </p:cNvPicPr>
          <p:nvPr/>
        </p:nvPicPr>
        <p:blipFill rotWithShape="1">
          <a:blip r:embed="rId20"/>
          <a:srcRect l="59704" t="33019" r="20244" b="33533"/>
          <a:stretch/>
        </p:blipFill>
        <p:spPr>
          <a:xfrm>
            <a:off x="6069771" y="3504543"/>
            <a:ext cx="1430338" cy="1592580"/>
          </a:xfrm>
          <a:prstGeom prst="rect">
            <a:avLst/>
          </a:prstGeom>
        </p:spPr>
      </p:pic>
      <p:pic>
        <p:nvPicPr>
          <p:cNvPr id="50" name="Picture 49">
            <a:extLst>
              <a:ext uri="{FF2B5EF4-FFF2-40B4-BE49-F238E27FC236}">
                <a16:creationId xmlns:a16="http://schemas.microsoft.com/office/drawing/2014/main" id="{64754126-A72D-6DA4-B7DB-B4E64CB3BCFA}"/>
              </a:ext>
            </a:extLst>
          </p:cNvPr>
          <p:cNvPicPr>
            <a:picLocks noChangeAspect="1"/>
          </p:cNvPicPr>
          <p:nvPr/>
        </p:nvPicPr>
        <p:blipFill rotWithShape="1">
          <a:blip r:embed="rId20"/>
          <a:srcRect l="79467" t="33019" r="481" b="33533"/>
          <a:stretch/>
        </p:blipFill>
        <p:spPr>
          <a:xfrm>
            <a:off x="7465888" y="3504598"/>
            <a:ext cx="1430338" cy="1592580"/>
          </a:xfrm>
          <a:prstGeom prst="rect">
            <a:avLst/>
          </a:prstGeom>
        </p:spPr>
      </p:pic>
      <p:pic>
        <p:nvPicPr>
          <p:cNvPr id="51" name="Picture 50">
            <a:extLst>
              <a:ext uri="{FF2B5EF4-FFF2-40B4-BE49-F238E27FC236}">
                <a16:creationId xmlns:a16="http://schemas.microsoft.com/office/drawing/2014/main" id="{455F4E92-5950-5F23-E68F-4FF578266D3C}"/>
              </a:ext>
            </a:extLst>
          </p:cNvPr>
          <p:cNvPicPr>
            <a:picLocks noChangeAspect="1"/>
          </p:cNvPicPr>
          <p:nvPr/>
        </p:nvPicPr>
        <p:blipFill rotWithShape="1">
          <a:blip r:embed="rId20"/>
          <a:srcRect l="95" t="65987" r="79608" b="565"/>
          <a:stretch/>
        </p:blipFill>
        <p:spPr>
          <a:xfrm>
            <a:off x="1819249" y="5077167"/>
            <a:ext cx="1447800" cy="1592580"/>
          </a:xfrm>
          <a:prstGeom prst="rect">
            <a:avLst/>
          </a:prstGeom>
        </p:spPr>
      </p:pic>
      <p:pic>
        <p:nvPicPr>
          <p:cNvPr id="52" name="Picture 51">
            <a:extLst>
              <a:ext uri="{FF2B5EF4-FFF2-40B4-BE49-F238E27FC236}">
                <a16:creationId xmlns:a16="http://schemas.microsoft.com/office/drawing/2014/main" id="{4F9F375F-4C4D-3E04-52A0-A158F3B9B8CB}"/>
              </a:ext>
            </a:extLst>
          </p:cNvPr>
          <p:cNvPicPr>
            <a:picLocks noChangeAspect="1"/>
          </p:cNvPicPr>
          <p:nvPr/>
        </p:nvPicPr>
        <p:blipFill rotWithShape="1">
          <a:blip r:embed="rId20"/>
          <a:srcRect l="19947" t="65987" r="59756" b="565"/>
          <a:stretch/>
        </p:blipFill>
        <p:spPr>
          <a:xfrm>
            <a:off x="3233496" y="5077166"/>
            <a:ext cx="1447800" cy="1592580"/>
          </a:xfrm>
          <a:prstGeom prst="rect">
            <a:avLst/>
          </a:prstGeom>
        </p:spPr>
      </p:pic>
      <p:pic>
        <p:nvPicPr>
          <p:cNvPr id="54" name="Picture 53">
            <a:extLst>
              <a:ext uri="{FF2B5EF4-FFF2-40B4-BE49-F238E27FC236}">
                <a16:creationId xmlns:a16="http://schemas.microsoft.com/office/drawing/2014/main" id="{A120269F-27AD-65D5-DBDB-329E17E21090}"/>
              </a:ext>
            </a:extLst>
          </p:cNvPr>
          <p:cNvPicPr>
            <a:picLocks noChangeAspect="1"/>
          </p:cNvPicPr>
          <p:nvPr/>
        </p:nvPicPr>
        <p:blipFill rotWithShape="1">
          <a:blip r:embed="rId20"/>
          <a:srcRect l="39888" t="66021" r="39815" b="831"/>
          <a:stretch/>
        </p:blipFill>
        <p:spPr>
          <a:xfrm>
            <a:off x="4661824" y="5091134"/>
            <a:ext cx="1447800" cy="1578293"/>
          </a:xfrm>
          <a:prstGeom prst="rect">
            <a:avLst/>
          </a:prstGeom>
        </p:spPr>
      </p:pic>
      <p:pic>
        <p:nvPicPr>
          <p:cNvPr id="56" name="Picture 55">
            <a:extLst>
              <a:ext uri="{FF2B5EF4-FFF2-40B4-BE49-F238E27FC236}">
                <a16:creationId xmlns:a16="http://schemas.microsoft.com/office/drawing/2014/main" id="{AABD048B-49D2-D06D-61E6-24B175741C4F}"/>
              </a:ext>
            </a:extLst>
          </p:cNvPr>
          <p:cNvPicPr>
            <a:picLocks noChangeAspect="1"/>
          </p:cNvPicPr>
          <p:nvPr/>
        </p:nvPicPr>
        <p:blipFill rotWithShape="1">
          <a:blip r:embed="rId20"/>
          <a:srcRect l="59651" t="65854" r="20052" b="698"/>
          <a:stretch/>
        </p:blipFill>
        <p:spPr>
          <a:xfrm>
            <a:off x="6075833" y="5074737"/>
            <a:ext cx="1447800" cy="1592580"/>
          </a:xfrm>
          <a:prstGeom prst="rect">
            <a:avLst/>
          </a:prstGeom>
        </p:spPr>
      </p:pic>
      <p:pic>
        <p:nvPicPr>
          <p:cNvPr id="62" name="Picture 61">
            <a:extLst>
              <a:ext uri="{FF2B5EF4-FFF2-40B4-BE49-F238E27FC236}">
                <a16:creationId xmlns:a16="http://schemas.microsoft.com/office/drawing/2014/main" id="{C34FD654-6F1F-5E07-2D75-CE7B8B1C9474}"/>
              </a:ext>
            </a:extLst>
          </p:cNvPr>
          <p:cNvPicPr>
            <a:picLocks noChangeAspect="1"/>
          </p:cNvPicPr>
          <p:nvPr/>
        </p:nvPicPr>
        <p:blipFill rotWithShape="1">
          <a:blip r:embed="rId20"/>
          <a:srcRect l="79458" t="66060" r="156" b="531"/>
          <a:stretch/>
        </p:blipFill>
        <p:spPr>
          <a:xfrm>
            <a:off x="7452241" y="5075689"/>
            <a:ext cx="1454150" cy="1590675"/>
          </a:xfrm>
          <a:prstGeom prst="rect">
            <a:avLst/>
          </a:prstGeom>
        </p:spPr>
      </p:pic>
      <p:sp>
        <p:nvSpPr>
          <p:cNvPr id="65" name="Rectangle: Rounded Corners 64">
            <a:hlinkClick r:id="" action="ppaction://noaction">
              <a:snd r:embed="rId21" name="T3_W9F_5.2.wav"/>
            </a:hlinkClick>
            <a:extLst>
              <a:ext uri="{FF2B5EF4-FFF2-40B4-BE49-F238E27FC236}">
                <a16:creationId xmlns:a16="http://schemas.microsoft.com/office/drawing/2014/main" id="{BAA3D149-4F12-79F4-BD4E-FF4AA42F77E6}"/>
              </a:ext>
            </a:extLst>
          </p:cNvPr>
          <p:cNvSpPr/>
          <p:nvPr/>
        </p:nvSpPr>
        <p:spPr>
          <a:xfrm>
            <a:off x="9252283" y="5920949"/>
            <a:ext cx="2720826" cy="745415"/>
          </a:xfrm>
          <a:prstGeom prst="roundRect">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      El Parque </a:t>
            </a:r>
            <a:r>
              <a:rPr lang="en-GB" sz="2000" b="1" dirty="0" err="1">
                <a:solidFill>
                  <a:srgbClr val="002060"/>
                </a:solidFill>
                <a:latin typeface="Century Gothic" panose="020B0502020202020204" pitchFamily="34" charset="0"/>
              </a:rPr>
              <a:t>Güell</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en</a:t>
            </a:r>
            <a:r>
              <a:rPr lang="en-GB" sz="2000" b="1" dirty="0">
                <a:solidFill>
                  <a:srgbClr val="002060"/>
                </a:solidFill>
                <a:latin typeface="Century Gothic" panose="020B0502020202020204" pitchFamily="34" charset="0"/>
              </a:rPr>
              <a:t> Barcelona.</a:t>
            </a:r>
          </a:p>
        </p:txBody>
      </p:sp>
      <p:grpSp>
        <p:nvGrpSpPr>
          <p:cNvPr id="82" name="Group 81">
            <a:extLst>
              <a:ext uri="{FF2B5EF4-FFF2-40B4-BE49-F238E27FC236}">
                <a16:creationId xmlns:a16="http://schemas.microsoft.com/office/drawing/2014/main" id="{FA9DCEA5-3ED3-C147-C43F-FEB1E95D2E8A}"/>
              </a:ext>
            </a:extLst>
          </p:cNvPr>
          <p:cNvGrpSpPr/>
          <p:nvPr/>
        </p:nvGrpSpPr>
        <p:grpSpPr>
          <a:xfrm>
            <a:off x="9181750" y="5621351"/>
            <a:ext cx="610454" cy="672305"/>
            <a:chOff x="6210543" y="3764108"/>
            <a:chExt cx="801046" cy="775262"/>
          </a:xfrm>
        </p:grpSpPr>
        <p:sp>
          <p:nvSpPr>
            <p:cNvPr id="83" name="Oval 82">
              <a:extLst>
                <a:ext uri="{FF2B5EF4-FFF2-40B4-BE49-F238E27FC236}">
                  <a16:creationId xmlns:a16="http://schemas.microsoft.com/office/drawing/2014/main" id="{202B9121-7956-5BDC-9601-2AAC5876E190}"/>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4" name="Picture 83">
              <a:extLst>
                <a:ext uri="{FF2B5EF4-FFF2-40B4-BE49-F238E27FC236}">
                  <a16:creationId xmlns:a16="http://schemas.microsoft.com/office/drawing/2014/main" id="{0702C864-AF4B-DFEC-15B1-E44FBA7BC5A8}"/>
                </a:ext>
              </a:extLst>
            </p:cNvPr>
            <p:cNvPicPr>
              <a:picLocks noChangeAspect="1"/>
            </p:cNvPicPr>
            <p:nvPr/>
          </p:nvPicPr>
          <p:blipFill rotWithShape="1">
            <a:blip r:embed="rId22">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85" name="Picture 84" descr="A picture containing text, tableware, cup, clipart&#10;&#10;Description automatically generated">
              <a:extLst>
                <a:ext uri="{FF2B5EF4-FFF2-40B4-BE49-F238E27FC236}">
                  <a16:creationId xmlns:a16="http://schemas.microsoft.com/office/drawing/2014/main" id="{2F820367-74EC-A152-7AED-C2B25C4F1F5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66" name="Picture 65">
            <a:extLst>
              <a:ext uri="{FF2B5EF4-FFF2-40B4-BE49-F238E27FC236}">
                <a16:creationId xmlns:a16="http://schemas.microsoft.com/office/drawing/2014/main" id="{20EF57E1-69D1-01B1-E089-52119618E90E}"/>
              </a:ext>
            </a:extLst>
          </p:cNvPr>
          <p:cNvPicPr>
            <a:picLocks noChangeAspect="1"/>
          </p:cNvPicPr>
          <p:nvPr/>
        </p:nvPicPr>
        <p:blipFill>
          <a:blip r:embed="rId24"/>
          <a:stretch>
            <a:fillRect/>
          </a:stretch>
        </p:blipFill>
        <p:spPr>
          <a:xfrm>
            <a:off x="9174521" y="3025909"/>
            <a:ext cx="2853576" cy="1796359"/>
          </a:xfrm>
          <a:prstGeom prst="rect">
            <a:avLst/>
          </a:prstGeom>
        </p:spPr>
      </p:pic>
      <p:sp>
        <p:nvSpPr>
          <p:cNvPr id="67" name="Speech Bubble: Rectangle with Corners Rounded 66">
            <a:hlinkClick r:id="" action="ppaction://noaction">
              <a:snd r:embed="rId25" name="T3_W9F_5.1.wav"/>
            </a:hlinkClick>
            <a:extLst>
              <a:ext uri="{FF2B5EF4-FFF2-40B4-BE49-F238E27FC236}">
                <a16:creationId xmlns:a16="http://schemas.microsoft.com/office/drawing/2014/main" id="{C146B2DB-4746-55A6-9B13-14DBA84D261B}"/>
              </a:ext>
            </a:extLst>
          </p:cNvPr>
          <p:cNvSpPr/>
          <p:nvPr/>
        </p:nvSpPr>
        <p:spPr>
          <a:xfrm>
            <a:off x="4272462" y="128499"/>
            <a:ext cx="4244454" cy="606243"/>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Dónde</a:t>
            </a:r>
            <a:r>
              <a:rPr lang="en-GB" sz="2800" b="1" dirty="0">
                <a:solidFill>
                  <a:schemeClr val="bg1"/>
                </a:solidFill>
                <a:latin typeface="Century Gothic" panose="020B0502020202020204" pitchFamily="34" charset="0"/>
              </a:rPr>
              <a:t> está Quique?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73" name="Graphic 72" descr="Teacher">
            <a:extLst>
              <a:ext uri="{FF2B5EF4-FFF2-40B4-BE49-F238E27FC236}">
                <a16:creationId xmlns:a16="http://schemas.microsoft.com/office/drawing/2014/main" id="{91956E56-355F-D34A-C56F-E43F4C3A19BC}"/>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272787" y="849"/>
            <a:ext cx="914400" cy="914400"/>
          </a:xfrm>
          <a:prstGeom prst="rect">
            <a:avLst/>
          </a:prstGeom>
        </p:spPr>
      </p:pic>
    </p:spTree>
    <p:extLst>
      <p:ext uri="{BB962C8B-B14F-4D97-AF65-F5344CB8AC3E}">
        <p14:creationId xmlns:p14="http://schemas.microsoft.com/office/powerpoint/2010/main" val="9760163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9F_5.3.wav"/>
                                        </p:tgtEl>
                                      </p:cMediaNode>
                                    </p:audio>
                                  </p:subTnLst>
                                </p:cTn>
                              </p:par>
                            </p:childTnLst>
                          </p:cTn>
                        </p:par>
                      </p:childTnLst>
                    </p:cTn>
                  </p:par>
                </p:childTnLst>
              </p:cTn>
              <p:nextCondLst>
                <p:cond evt="onClick" delay="0">
                  <p:tgtEl>
                    <p:spTgt spid="41"/>
                  </p:tgtEl>
                </p:cond>
              </p:nextCondLst>
            </p:seq>
            <p:seq concurrent="1" nextAc="seek">
              <p:cTn id="8" restart="whenNotActive" fill="hold" evtFilter="cancelBubble" nodeType="interactiveSeq">
                <p:stCondLst>
                  <p:cond evt="onClick" delay="0">
                    <p:tgtEl>
                      <p:spTgt spid="4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2"/>
                                        </p:tgtEl>
                                      </p:cBhvr>
                                    </p:animEffect>
                                    <p:set>
                                      <p:cBhvr>
                                        <p:cTn id="13"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T3_W9F_5.6.wav"/>
                                        </p:tgtEl>
                                      </p:cMediaNode>
                                    </p:audio>
                                  </p:subTnLst>
                                </p:cTn>
                              </p:par>
                            </p:childTnLst>
                          </p:cTn>
                        </p:par>
                      </p:childTnLst>
                    </p:cTn>
                  </p:par>
                </p:childTnLst>
              </p:cTn>
              <p:nextCondLst>
                <p:cond evt="onClick" delay="0">
                  <p:tgtEl>
                    <p:spTgt spid="42"/>
                  </p:tgtEl>
                </p:cond>
              </p:nextCondLst>
            </p:seq>
            <p:seq concurrent="1" nextAc="seek">
              <p:cTn id="14" restart="whenNotActive" fill="hold" evtFilter="cancelBubble" nodeType="interactiveSeq">
                <p:stCondLst>
                  <p:cond evt="onClick" delay="0">
                    <p:tgtEl>
                      <p:spTgt spid="4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3"/>
                                        </p:tgtEl>
                                      </p:cBhvr>
                                    </p:animEffect>
                                    <p:set>
                                      <p:cBhvr>
                                        <p:cTn id="19"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T3_W9F_5.9.wav"/>
                                        </p:tgtEl>
                                      </p:cMediaNode>
                                    </p:audio>
                                  </p:subTnLst>
                                </p:cTn>
                              </p:par>
                            </p:childTnLst>
                          </p:cTn>
                        </p:par>
                      </p:childTnLst>
                    </p:cTn>
                  </p:par>
                </p:childTnLst>
              </p:cTn>
              <p:nextCondLst>
                <p:cond evt="onClick" delay="0">
                  <p:tgtEl>
                    <p:spTgt spid="43"/>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4"/>
                                        </p:tgtEl>
                                      </p:cBhvr>
                                    </p:animEffect>
                                    <p:set>
                                      <p:cBhvr>
                                        <p:cTn id="25"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T3_W9F_5.12.wav"/>
                                        </p:tgtEl>
                                      </p:cMediaNode>
                                    </p:audio>
                                  </p:subTnLst>
                                </p:cTn>
                              </p:par>
                            </p:childTnLst>
                          </p:cTn>
                        </p:par>
                      </p:childTnLst>
                    </p:cTn>
                  </p:par>
                </p:childTnLst>
              </p:cTn>
              <p:nextCondLst>
                <p:cond evt="onClick" delay="0">
                  <p:tgtEl>
                    <p:spTgt spid="44"/>
                  </p:tgtEl>
                </p:cond>
              </p:nextCondLst>
            </p:seq>
            <p:seq concurrent="1" nextAc="seek">
              <p:cTn id="26" restart="whenNotActive" fill="hold" evtFilter="cancelBubble" nodeType="interactiveSeq">
                <p:stCondLst>
                  <p:cond evt="onClick" delay="0">
                    <p:tgtEl>
                      <p:spTgt spid="4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5"/>
                                        </p:tgtEl>
                                      </p:cBhvr>
                                    </p:animEffect>
                                    <p:set>
                                      <p:cBhvr>
                                        <p:cTn id="31"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T3_W9F_5.15.wav"/>
                                        </p:tgtEl>
                                      </p:cMediaNode>
                                    </p:audio>
                                  </p:subTnLst>
                                </p:cTn>
                              </p:par>
                            </p:childTnLst>
                          </p:cTn>
                        </p:par>
                      </p:childTnLst>
                    </p:cTn>
                  </p:par>
                </p:childTnLst>
              </p:cTn>
              <p:nextCondLst>
                <p:cond evt="onClick" delay="0">
                  <p:tgtEl>
                    <p:spTgt spid="45"/>
                  </p:tgtEl>
                </p:cond>
              </p:nextCondLst>
            </p:seq>
            <p:seq concurrent="1" nextAc="seek">
              <p:cTn id="32" restart="whenNotActive" fill="hold" evtFilter="cancelBubble" nodeType="interactiveSeq">
                <p:stCondLst>
                  <p:cond evt="onClick" delay="0">
                    <p:tgtEl>
                      <p:spTgt spid="4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6"/>
                                        </p:tgtEl>
                                      </p:cBhvr>
                                    </p:animEffect>
                                    <p:set>
                                      <p:cBhvr>
                                        <p:cTn id="37"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T3_W9F_5.4.wav"/>
                                        </p:tgtEl>
                                      </p:cMediaNode>
                                    </p:audio>
                                  </p:subTnLst>
                                </p:cTn>
                              </p:par>
                            </p:childTnLst>
                          </p:cTn>
                        </p:par>
                      </p:childTnLst>
                    </p:cTn>
                  </p:par>
                </p:childTnLst>
              </p:cTn>
              <p:nextCondLst>
                <p:cond evt="onClick" delay="0">
                  <p:tgtEl>
                    <p:spTgt spid="46"/>
                  </p:tgtEl>
                </p:cond>
              </p:nextCondLst>
            </p:seq>
            <p:seq concurrent="1" nextAc="seek">
              <p:cTn id="38" restart="whenNotActive" fill="hold" evtFilter="cancelBubble" nodeType="interactiveSeq">
                <p:stCondLst>
                  <p:cond evt="onClick" delay="0">
                    <p:tgtEl>
                      <p:spTgt spid="4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7"/>
                                        </p:tgtEl>
                                      </p:cBhvr>
                                    </p:animEffect>
                                    <p:set>
                                      <p:cBhvr>
                                        <p:cTn id="43"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T3_W9F_5.7.wav"/>
                                        </p:tgtEl>
                                      </p:cMediaNode>
                                    </p:audio>
                                  </p:subTnLst>
                                </p:cTn>
                              </p:par>
                            </p:childTnLst>
                          </p:cTn>
                        </p:par>
                      </p:childTnLst>
                    </p:cTn>
                  </p:par>
                </p:childTnLst>
              </p:cTn>
              <p:nextCondLst>
                <p:cond evt="onClick" delay="0">
                  <p:tgtEl>
                    <p:spTgt spid="47"/>
                  </p:tgtEl>
                </p:cond>
              </p:nextCondLst>
            </p:seq>
            <p:seq concurrent="1" nextAc="seek">
              <p:cTn id="44" restart="whenNotActive" fill="hold" evtFilter="cancelBubble" nodeType="interactiveSeq">
                <p:stCondLst>
                  <p:cond evt="onClick" delay="0">
                    <p:tgtEl>
                      <p:spTgt spid="4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T3_W9F_5.10.wav"/>
                                        </p:tgtEl>
                                      </p:cMediaNode>
                                    </p:audio>
                                  </p:subTnLst>
                                </p:cTn>
                              </p:par>
                            </p:childTnLst>
                          </p:cTn>
                        </p:par>
                      </p:childTnLst>
                    </p:cTn>
                  </p:par>
                </p:childTnLst>
              </p:cTn>
              <p:nextCondLst>
                <p:cond evt="onClick" delay="0">
                  <p:tgtEl>
                    <p:spTgt spid="48"/>
                  </p:tgtEl>
                </p:cond>
              </p:nextCondLst>
            </p:seq>
            <p:seq concurrent="1" nextAc="seek">
              <p:cTn id="50" restart="whenNotActive" fill="hold" evtFilter="cancelBubble" nodeType="interactiveSeq">
                <p:stCondLst>
                  <p:cond evt="onClick" delay="0">
                    <p:tgtEl>
                      <p:spTgt spid="4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9"/>
                                        </p:tgtEl>
                                      </p:cBhvr>
                                    </p:animEffect>
                                    <p:set>
                                      <p:cBhvr>
                                        <p:cTn id="55"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T3_W9F_5.13.wav"/>
                                        </p:tgtEl>
                                      </p:cMediaNode>
                                    </p:audio>
                                  </p:subTnLst>
                                </p:cTn>
                              </p:par>
                            </p:childTnLst>
                          </p:cTn>
                        </p:par>
                      </p:childTnLst>
                    </p:cTn>
                  </p:par>
                </p:childTnLst>
              </p:cTn>
              <p:nextCondLst>
                <p:cond evt="onClick" delay="0">
                  <p:tgtEl>
                    <p:spTgt spid="49"/>
                  </p:tgtEl>
                </p:cond>
              </p:nextCondLst>
            </p:seq>
            <p:seq concurrent="1" nextAc="seek">
              <p:cTn id="56" restart="whenNotActive" fill="hold" evtFilter="cancelBubble" nodeType="interactiveSeq">
                <p:stCondLst>
                  <p:cond evt="onClick" delay="0">
                    <p:tgtEl>
                      <p:spTgt spid="5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50"/>
                                        </p:tgtEl>
                                      </p:cBhvr>
                                    </p:animEffect>
                                    <p:set>
                                      <p:cBhvr>
                                        <p:cTn id="61"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T3_W9F_5.16.wav"/>
                                        </p:tgtEl>
                                      </p:cMediaNode>
                                    </p:audio>
                                  </p:subTnLst>
                                </p:cTn>
                              </p:par>
                            </p:childTnLst>
                          </p:cTn>
                        </p:par>
                      </p:childTnLst>
                    </p:cTn>
                  </p:par>
                </p:childTnLst>
              </p:cTn>
              <p:nextCondLst>
                <p:cond evt="onClick" delay="0">
                  <p:tgtEl>
                    <p:spTgt spid="50"/>
                  </p:tgtEl>
                </p:cond>
              </p:nextCondLst>
            </p:seq>
            <p:seq concurrent="1" nextAc="seek">
              <p:cTn id="62" restart="whenNotActive" fill="hold" evtFilter="cancelBubble" nodeType="interactiveSeq">
                <p:stCondLst>
                  <p:cond evt="onClick" delay="0">
                    <p:tgtEl>
                      <p:spTgt spid="5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51"/>
                                        </p:tgtEl>
                                      </p:cBhvr>
                                    </p:animEffect>
                                    <p:set>
                                      <p:cBhvr>
                                        <p:cTn id="6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T3_W9F_5.5.wav"/>
                                        </p:tgtEl>
                                      </p:cMediaNode>
                                    </p:audio>
                                  </p:subTnLst>
                                </p:cTn>
                              </p:par>
                            </p:childTnLst>
                          </p:cTn>
                        </p:par>
                      </p:childTnLst>
                    </p:cTn>
                  </p:par>
                </p:childTnLst>
              </p:cTn>
              <p:nextCondLst>
                <p:cond evt="onClick" delay="0">
                  <p:tgtEl>
                    <p:spTgt spid="51"/>
                  </p:tgtEl>
                </p:cond>
              </p:nextCondLst>
            </p:seq>
            <p:seq concurrent="1" nextAc="seek">
              <p:cTn id="68" restart="whenNotActive" fill="hold" evtFilter="cancelBubble" nodeType="interactiveSeq">
                <p:stCondLst>
                  <p:cond evt="onClick" delay="0">
                    <p:tgtEl>
                      <p:spTgt spid="5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52"/>
                                        </p:tgtEl>
                                      </p:cBhvr>
                                    </p:animEffect>
                                    <p:set>
                                      <p:cBhvr>
                                        <p:cTn id="73"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T3_W9F_5.8.wav"/>
                                        </p:tgtEl>
                                      </p:cMediaNode>
                                    </p:audio>
                                  </p:subTnLst>
                                </p:cTn>
                              </p:par>
                            </p:childTnLst>
                          </p:cTn>
                        </p:par>
                      </p:childTnLst>
                    </p:cTn>
                  </p:par>
                </p:childTnLst>
              </p:cTn>
              <p:nextCondLst>
                <p:cond evt="onClick" delay="0">
                  <p:tgtEl>
                    <p:spTgt spid="52"/>
                  </p:tgtEl>
                </p:cond>
              </p:nextCondLst>
            </p:seq>
            <p:seq concurrent="1" nextAc="seek">
              <p:cTn id="74" restart="whenNotActive" fill="hold" evtFilter="cancelBubble" nodeType="interactiveSeq">
                <p:stCondLst>
                  <p:cond evt="onClick" delay="0">
                    <p:tgtEl>
                      <p:spTgt spid="5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54"/>
                                        </p:tgtEl>
                                      </p:cBhvr>
                                    </p:animEffect>
                                    <p:set>
                                      <p:cBhvr>
                                        <p:cTn id="79"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T3_W9F_5.11.wav"/>
                                        </p:tgtEl>
                                      </p:cMediaNode>
                                    </p:audio>
                                  </p:subTnLst>
                                </p:cTn>
                              </p:par>
                            </p:childTnLst>
                          </p:cTn>
                        </p:par>
                      </p:childTnLst>
                    </p:cTn>
                  </p:par>
                </p:childTnLst>
              </p:cTn>
              <p:nextCondLst>
                <p:cond evt="onClick" delay="0">
                  <p:tgtEl>
                    <p:spTgt spid="54"/>
                  </p:tgtEl>
                </p:cond>
              </p:nextCondLst>
            </p:seq>
            <p:seq concurrent="1" nextAc="seek">
              <p:cTn id="80" restart="whenNotActive" fill="hold" evtFilter="cancelBubble" nodeType="interactiveSeq">
                <p:stCondLst>
                  <p:cond evt="onClick" delay="0">
                    <p:tgtEl>
                      <p:spTgt spid="56"/>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56"/>
                                        </p:tgtEl>
                                      </p:cBhvr>
                                    </p:animEffect>
                                    <p:set>
                                      <p:cBhvr>
                                        <p:cTn id="85"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T3_W9F_5.14.wav"/>
                                        </p:tgtEl>
                                      </p:cMediaNode>
                                    </p:audio>
                                  </p:subTnLst>
                                </p:cTn>
                              </p:par>
                            </p:childTnLst>
                          </p:cTn>
                        </p:par>
                      </p:childTnLst>
                    </p:cTn>
                  </p:par>
                </p:childTnLst>
              </p:cTn>
              <p:nextCondLst>
                <p:cond evt="onClick" delay="0">
                  <p:tgtEl>
                    <p:spTgt spid="56"/>
                  </p:tgtEl>
                </p:cond>
              </p:nextCondLst>
            </p:seq>
            <p:seq concurrent="1" nextAc="seek">
              <p:cTn id="86" restart="whenNotActive" fill="hold" evtFilter="cancelBubble" nodeType="interactiveSeq">
                <p:stCondLst>
                  <p:cond evt="onClick" delay="0">
                    <p:tgtEl>
                      <p:spTgt spid="6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62"/>
                                        </p:tgtEl>
                                      </p:cBhvr>
                                    </p:animEffect>
                                    <p:set>
                                      <p:cBhvr>
                                        <p:cTn id="91"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T3_W9F_5.17.wav"/>
                                        </p:tgtEl>
                                      </p:cMediaNode>
                                    </p:audio>
                                  </p:subTnLst>
                                </p:cTn>
                              </p:par>
                            </p:childTnLst>
                          </p:cTn>
                        </p:par>
                      </p:childTnLst>
                    </p:cTn>
                  </p:par>
                </p:childTnLst>
              </p:cTn>
              <p:nextCondLst>
                <p:cond evt="onClick" delay="0">
                  <p:tgtEl>
                    <p:spTgt spid="6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319;p15" descr="Speech Icon, Voice, Talking, Audio, Speech">
            <a:extLst>
              <a:ext uri="{FF2B5EF4-FFF2-40B4-BE49-F238E27FC236}">
                <a16:creationId xmlns:a16="http://schemas.microsoft.com/office/drawing/2014/main" id="{3E20C82C-17BE-F81A-F7E2-94B4C8B439EC}"/>
              </a:ext>
            </a:extLst>
          </p:cNvPr>
          <p:cNvPicPr preferRelativeResize="0"/>
          <p:nvPr/>
        </p:nvPicPr>
        <p:blipFill rotWithShape="1">
          <a:blip r:embed="rId18">
            <a:alphaModFix/>
          </a:blip>
          <a:srcRect/>
          <a:stretch/>
        </p:blipFill>
        <p:spPr>
          <a:xfrm>
            <a:off x="11292661" y="112426"/>
            <a:ext cx="776168" cy="776168"/>
          </a:xfrm>
          <a:prstGeom prst="rect">
            <a:avLst/>
          </a:prstGeom>
          <a:noFill/>
          <a:ln>
            <a:noFill/>
          </a:ln>
        </p:spPr>
      </p:pic>
      <p:sp>
        <p:nvSpPr>
          <p:cNvPr id="31" name="Title 1">
            <a:extLst>
              <a:ext uri="{FF2B5EF4-FFF2-40B4-BE49-F238E27FC236}">
                <a16:creationId xmlns:a16="http://schemas.microsoft.com/office/drawing/2014/main" id="{8B7E1B7B-6481-D7C6-CF9B-B4E4B8B2B5B4}"/>
              </a:ext>
            </a:extLst>
          </p:cNvPr>
          <p:cNvSpPr txBox="1">
            <a:spLocks/>
          </p:cNvSpPr>
          <p:nvPr/>
        </p:nvSpPr>
        <p:spPr>
          <a:xfrm>
            <a:off x="10120523" y="269677"/>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graphicFrame>
        <p:nvGraphicFramePr>
          <p:cNvPr id="32" name="Table 6">
            <a:extLst>
              <a:ext uri="{FF2B5EF4-FFF2-40B4-BE49-F238E27FC236}">
                <a16:creationId xmlns:a16="http://schemas.microsoft.com/office/drawing/2014/main" id="{8C99C20E-DA9B-31D3-2562-ED3FA4A682D1}"/>
              </a:ext>
            </a:extLst>
          </p:cNvPr>
          <p:cNvGraphicFramePr>
            <a:graphicFrameLocks noGrp="1"/>
          </p:cNvGraphicFramePr>
          <p:nvPr/>
        </p:nvGraphicFramePr>
        <p:xfrm>
          <a:off x="218892" y="1988483"/>
          <a:ext cx="1387061" cy="4681263"/>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560421">
                <a:tc>
                  <a:txBody>
                    <a:bodyPr/>
                    <a:lstStyle/>
                    <a:p>
                      <a:pPr algn="ctr"/>
                      <a:r>
                        <a:rPr lang="en-GB" sz="2400" b="1" dirty="0">
                          <a:solidFill>
                            <a:srgbClr val="002060"/>
                          </a:solidFill>
                          <a:latin typeface="Century Gothic" panose="020B0502020202020204" pitchFamily="34" charset="0"/>
                        </a:rPr>
                        <a:t>I</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4212776179"/>
                  </a:ext>
                </a:extLst>
              </a:tr>
              <a:tr h="1560421">
                <a:tc>
                  <a:txBody>
                    <a:bodyPr/>
                    <a:lstStyle/>
                    <a:p>
                      <a:pPr algn="ctr"/>
                      <a:r>
                        <a:rPr lang="en-GB" sz="2400" b="1" dirty="0">
                          <a:solidFill>
                            <a:srgbClr val="002060"/>
                          </a:solidFill>
                          <a:latin typeface="Century Gothic" panose="020B0502020202020204" pitchFamily="34" charset="0"/>
                        </a:rPr>
                        <a:t>You</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472014778"/>
                  </a:ext>
                </a:extLst>
              </a:tr>
              <a:tr h="1560421">
                <a:tc>
                  <a:txBody>
                    <a:bodyPr/>
                    <a:lstStyle/>
                    <a:p>
                      <a:pPr algn="ctr"/>
                      <a:r>
                        <a:rPr lang="en-GB" sz="2400" b="1" dirty="0">
                          <a:solidFill>
                            <a:srgbClr val="002060"/>
                          </a:solidFill>
                          <a:latin typeface="Century Gothic" panose="020B0502020202020204" pitchFamily="34" charset="0"/>
                        </a:rPr>
                        <a:t>s/he</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35" name="TextBox 34">
            <a:extLst>
              <a:ext uri="{FF2B5EF4-FFF2-40B4-BE49-F238E27FC236}">
                <a16:creationId xmlns:a16="http://schemas.microsoft.com/office/drawing/2014/main" id="{D81F0473-C13C-1D16-8104-A7F5C8FA3265}"/>
              </a:ext>
            </a:extLst>
          </p:cNvPr>
          <p:cNvSpPr txBox="1"/>
          <p:nvPr/>
        </p:nvSpPr>
        <p:spPr>
          <a:xfrm>
            <a:off x="1819249" y="1205084"/>
            <a:ext cx="144556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lang="en-GB" sz="2000" b="1" dirty="0">
                <a:solidFill>
                  <a:srgbClr val="002060"/>
                </a:solidFill>
                <a:latin typeface="Century Gothic" panose="020B0502020202020204" pitchFamily="34" charset="0"/>
              </a:rPr>
              <a:t>go for a walk</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FE0F6D3B-F29C-CDC2-9EC9-0D6EEA3E98FA}"/>
              </a:ext>
            </a:extLst>
          </p:cNvPr>
          <p:cNvSpPr txBox="1"/>
          <p:nvPr/>
        </p:nvSpPr>
        <p:spPr>
          <a:xfrm>
            <a:off x="3298670" y="1440510"/>
            <a:ext cx="98377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visit</a:t>
            </a:r>
          </a:p>
        </p:txBody>
      </p:sp>
      <p:sp>
        <p:nvSpPr>
          <p:cNvPr id="53" name="TextBox 52">
            <a:extLst>
              <a:ext uri="{FF2B5EF4-FFF2-40B4-BE49-F238E27FC236}">
                <a16:creationId xmlns:a16="http://schemas.microsoft.com/office/drawing/2014/main" id="{D45497BD-C855-C3D0-8D5B-98A7C8983F9A}"/>
              </a:ext>
            </a:extLst>
          </p:cNvPr>
          <p:cNvSpPr txBox="1"/>
          <p:nvPr/>
        </p:nvSpPr>
        <p:spPr>
          <a:xfrm>
            <a:off x="4774073" y="1450671"/>
            <a:ext cx="117714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lang="en-GB" sz="2000" b="1" dirty="0">
                <a:solidFill>
                  <a:srgbClr val="002060"/>
                </a:solidFill>
                <a:latin typeface="Century Gothic" panose="020B0502020202020204" pitchFamily="34" charset="0"/>
              </a:rPr>
              <a:t>relax</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2D036267-0272-777A-9A46-0971CEE04634}"/>
              </a:ext>
            </a:extLst>
          </p:cNvPr>
          <p:cNvSpPr txBox="1"/>
          <p:nvPr/>
        </p:nvSpPr>
        <p:spPr>
          <a:xfrm>
            <a:off x="7495020" y="1466241"/>
            <a:ext cx="19865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do/make</a:t>
            </a:r>
          </a:p>
        </p:txBody>
      </p:sp>
      <p:pic>
        <p:nvPicPr>
          <p:cNvPr id="72" name="Picture 71">
            <a:extLst>
              <a:ext uri="{FF2B5EF4-FFF2-40B4-BE49-F238E27FC236}">
                <a16:creationId xmlns:a16="http://schemas.microsoft.com/office/drawing/2014/main" id="{BED9DD0F-BD2B-7DD2-86B6-66E774993040}"/>
              </a:ext>
            </a:extLst>
          </p:cNvPr>
          <p:cNvPicPr>
            <a:picLocks noChangeAspect="1"/>
          </p:cNvPicPr>
          <p:nvPr/>
        </p:nvPicPr>
        <p:blipFill>
          <a:blip r:embed="rId19"/>
          <a:stretch>
            <a:fillRect/>
          </a:stretch>
        </p:blipFill>
        <p:spPr>
          <a:xfrm>
            <a:off x="8093568" y="3676129"/>
            <a:ext cx="449285" cy="1268569"/>
          </a:xfrm>
          <a:prstGeom prst="rect">
            <a:avLst/>
          </a:prstGeom>
        </p:spPr>
      </p:pic>
      <p:sp>
        <p:nvSpPr>
          <p:cNvPr id="79" name="TextBox 78">
            <a:extLst>
              <a:ext uri="{FF2B5EF4-FFF2-40B4-BE49-F238E27FC236}">
                <a16:creationId xmlns:a16="http://schemas.microsoft.com/office/drawing/2014/main" id="{4FAD3E4C-584E-94D6-6761-A043E47D147F}"/>
              </a:ext>
            </a:extLst>
          </p:cNvPr>
          <p:cNvSpPr txBox="1"/>
          <p:nvPr/>
        </p:nvSpPr>
        <p:spPr>
          <a:xfrm>
            <a:off x="6177413" y="1450671"/>
            <a:ext cx="128306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learn</a:t>
            </a:r>
          </a:p>
        </p:txBody>
      </p:sp>
      <p:sp>
        <p:nvSpPr>
          <p:cNvPr id="3" name="Google Shape;167;p2">
            <a:extLst>
              <a:ext uri="{FF2B5EF4-FFF2-40B4-BE49-F238E27FC236}">
                <a16:creationId xmlns:a16="http://schemas.microsoft.com/office/drawing/2014/main" id="{34DB0BD6-99EE-BFAC-9564-7FD5A0F1E24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6" name="Picture 5">
            <a:extLst>
              <a:ext uri="{FF2B5EF4-FFF2-40B4-BE49-F238E27FC236}">
                <a16:creationId xmlns:a16="http://schemas.microsoft.com/office/drawing/2014/main" id="{032F79AF-309F-A63A-17DC-44D69541A212}"/>
              </a:ext>
            </a:extLst>
          </p:cNvPr>
          <p:cNvPicPr>
            <a:picLocks noChangeAspect="1"/>
          </p:cNvPicPr>
          <p:nvPr/>
        </p:nvPicPr>
        <p:blipFill rotWithShape="1">
          <a:blip r:embed="rId20"/>
          <a:srcRect r="79734" b="66270"/>
          <a:stretch/>
        </p:blipFill>
        <p:spPr>
          <a:xfrm>
            <a:off x="1807343" y="1935980"/>
            <a:ext cx="1445569" cy="1592580"/>
          </a:xfrm>
          <a:prstGeom prst="rect">
            <a:avLst/>
          </a:prstGeom>
        </p:spPr>
      </p:pic>
      <p:pic>
        <p:nvPicPr>
          <p:cNvPr id="7" name="Picture 6">
            <a:extLst>
              <a:ext uri="{FF2B5EF4-FFF2-40B4-BE49-F238E27FC236}">
                <a16:creationId xmlns:a16="http://schemas.microsoft.com/office/drawing/2014/main" id="{314100BE-CC64-2D32-A264-C422153895D2}"/>
              </a:ext>
            </a:extLst>
          </p:cNvPr>
          <p:cNvPicPr>
            <a:picLocks noChangeAspect="1"/>
          </p:cNvPicPr>
          <p:nvPr/>
        </p:nvPicPr>
        <p:blipFill rotWithShape="1">
          <a:blip r:embed="rId20"/>
          <a:srcRect l="19941" t="428" r="59793" b="66124"/>
          <a:stretch/>
        </p:blipFill>
        <p:spPr>
          <a:xfrm>
            <a:off x="3240808" y="1935980"/>
            <a:ext cx="1445569" cy="1592580"/>
          </a:xfrm>
          <a:prstGeom prst="rect">
            <a:avLst/>
          </a:prstGeom>
        </p:spPr>
      </p:pic>
      <p:pic>
        <p:nvPicPr>
          <p:cNvPr id="8" name="Picture 7">
            <a:extLst>
              <a:ext uri="{FF2B5EF4-FFF2-40B4-BE49-F238E27FC236}">
                <a16:creationId xmlns:a16="http://schemas.microsoft.com/office/drawing/2014/main" id="{BCB07E86-B62F-2F41-4577-BA337216577C}"/>
              </a:ext>
            </a:extLst>
          </p:cNvPr>
          <p:cNvPicPr>
            <a:picLocks noChangeAspect="1"/>
          </p:cNvPicPr>
          <p:nvPr/>
        </p:nvPicPr>
        <p:blipFill rotWithShape="1">
          <a:blip r:embed="rId20"/>
          <a:srcRect l="40025" t="177" r="39994" b="66375"/>
          <a:stretch/>
        </p:blipFill>
        <p:spPr>
          <a:xfrm>
            <a:off x="4670750" y="1935979"/>
            <a:ext cx="1425249" cy="1592580"/>
          </a:xfrm>
          <a:prstGeom prst="rect">
            <a:avLst/>
          </a:prstGeom>
        </p:spPr>
      </p:pic>
      <p:pic>
        <p:nvPicPr>
          <p:cNvPr id="9" name="Picture 8">
            <a:extLst>
              <a:ext uri="{FF2B5EF4-FFF2-40B4-BE49-F238E27FC236}">
                <a16:creationId xmlns:a16="http://schemas.microsoft.com/office/drawing/2014/main" id="{4257145C-A511-3228-620B-3D17C41A6264}"/>
              </a:ext>
            </a:extLst>
          </p:cNvPr>
          <p:cNvPicPr>
            <a:picLocks noChangeAspect="1"/>
          </p:cNvPicPr>
          <p:nvPr/>
        </p:nvPicPr>
        <p:blipFill rotWithShape="1">
          <a:blip r:embed="rId20"/>
          <a:srcRect l="59788" t="177" r="20231" b="66375"/>
          <a:stretch/>
        </p:blipFill>
        <p:spPr>
          <a:xfrm>
            <a:off x="6069771" y="1935978"/>
            <a:ext cx="1425249" cy="1592580"/>
          </a:xfrm>
          <a:prstGeom prst="rect">
            <a:avLst/>
          </a:prstGeom>
        </p:spPr>
      </p:pic>
      <p:pic>
        <p:nvPicPr>
          <p:cNvPr id="10" name="Picture 9">
            <a:extLst>
              <a:ext uri="{FF2B5EF4-FFF2-40B4-BE49-F238E27FC236}">
                <a16:creationId xmlns:a16="http://schemas.microsoft.com/office/drawing/2014/main" id="{6350DDD3-BD30-80E8-D067-15B8036598B6}"/>
              </a:ext>
            </a:extLst>
          </p:cNvPr>
          <p:cNvPicPr>
            <a:picLocks noChangeAspect="1"/>
          </p:cNvPicPr>
          <p:nvPr/>
        </p:nvPicPr>
        <p:blipFill rotWithShape="1">
          <a:blip r:embed="rId20"/>
          <a:srcRect l="79444" t="177" r="575" b="66375"/>
          <a:stretch/>
        </p:blipFill>
        <p:spPr>
          <a:xfrm>
            <a:off x="7468792" y="1935978"/>
            <a:ext cx="1425249" cy="1592580"/>
          </a:xfrm>
          <a:prstGeom prst="rect">
            <a:avLst/>
          </a:prstGeom>
        </p:spPr>
      </p:pic>
      <p:pic>
        <p:nvPicPr>
          <p:cNvPr id="11" name="Picture 10">
            <a:extLst>
              <a:ext uri="{FF2B5EF4-FFF2-40B4-BE49-F238E27FC236}">
                <a16:creationId xmlns:a16="http://schemas.microsoft.com/office/drawing/2014/main" id="{E1D6BA94-BB40-93AC-EAD7-4F2D3DCF7DD6}"/>
              </a:ext>
            </a:extLst>
          </p:cNvPr>
          <p:cNvPicPr>
            <a:picLocks noChangeAspect="1"/>
          </p:cNvPicPr>
          <p:nvPr/>
        </p:nvPicPr>
        <p:blipFill rotWithShape="1">
          <a:blip r:embed="rId20"/>
          <a:srcRect l="1" t="33285" r="79711" b="33567"/>
          <a:stretch/>
        </p:blipFill>
        <p:spPr>
          <a:xfrm>
            <a:off x="1812510" y="3522208"/>
            <a:ext cx="1447157" cy="1578293"/>
          </a:xfrm>
          <a:prstGeom prst="rect">
            <a:avLst/>
          </a:prstGeom>
        </p:spPr>
      </p:pic>
      <p:pic>
        <p:nvPicPr>
          <p:cNvPr id="12" name="Picture 11">
            <a:extLst>
              <a:ext uri="{FF2B5EF4-FFF2-40B4-BE49-F238E27FC236}">
                <a16:creationId xmlns:a16="http://schemas.microsoft.com/office/drawing/2014/main" id="{2FCF1F2D-4C54-F6DB-7C53-2DC2A96C4246}"/>
              </a:ext>
            </a:extLst>
          </p:cNvPr>
          <p:cNvPicPr>
            <a:picLocks noChangeAspect="1"/>
          </p:cNvPicPr>
          <p:nvPr/>
        </p:nvPicPr>
        <p:blipFill rotWithShape="1">
          <a:blip r:embed="rId20"/>
          <a:srcRect l="19942" t="33418" r="59770" b="33434"/>
          <a:stretch/>
        </p:blipFill>
        <p:spPr>
          <a:xfrm>
            <a:off x="3245918" y="3521268"/>
            <a:ext cx="1447157" cy="1578293"/>
          </a:xfrm>
          <a:prstGeom prst="rect">
            <a:avLst/>
          </a:prstGeom>
        </p:spPr>
      </p:pic>
      <p:pic>
        <p:nvPicPr>
          <p:cNvPr id="13" name="Picture 12">
            <a:extLst>
              <a:ext uri="{FF2B5EF4-FFF2-40B4-BE49-F238E27FC236}">
                <a16:creationId xmlns:a16="http://schemas.microsoft.com/office/drawing/2014/main" id="{F6EFD841-49BD-C344-FAC9-95FB24B9533C}"/>
              </a:ext>
            </a:extLst>
          </p:cNvPr>
          <p:cNvPicPr>
            <a:picLocks noChangeAspect="1"/>
          </p:cNvPicPr>
          <p:nvPr/>
        </p:nvPicPr>
        <p:blipFill rotWithShape="1">
          <a:blip r:embed="rId20"/>
          <a:srcRect l="39705" t="33285" r="40007" b="33567"/>
          <a:stretch/>
        </p:blipFill>
        <p:spPr>
          <a:xfrm>
            <a:off x="4615790" y="3522099"/>
            <a:ext cx="1447157" cy="1578293"/>
          </a:xfrm>
          <a:prstGeom prst="rect">
            <a:avLst/>
          </a:prstGeom>
        </p:spPr>
      </p:pic>
      <p:pic>
        <p:nvPicPr>
          <p:cNvPr id="14" name="Picture 13">
            <a:extLst>
              <a:ext uri="{FF2B5EF4-FFF2-40B4-BE49-F238E27FC236}">
                <a16:creationId xmlns:a16="http://schemas.microsoft.com/office/drawing/2014/main" id="{8DDF3D5A-6586-0A1E-B6F2-E3FA43E499D7}"/>
              </a:ext>
            </a:extLst>
          </p:cNvPr>
          <p:cNvPicPr>
            <a:picLocks noChangeAspect="1"/>
          </p:cNvPicPr>
          <p:nvPr/>
        </p:nvPicPr>
        <p:blipFill rotWithShape="1">
          <a:blip r:embed="rId20"/>
          <a:srcRect l="59704" t="33019" r="20244" b="33533"/>
          <a:stretch/>
        </p:blipFill>
        <p:spPr>
          <a:xfrm>
            <a:off x="6069771" y="3504543"/>
            <a:ext cx="1430338" cy="1592580"/>
          </a:xfrm>
          <a:prstGeom prst="rect">
            <a:avLst/>
          </a:prstGeom>
        </p:spPr>
      </p:pic>
      <p:pic>
        <p:nvPicPr>
          <p:cNvPr id="15" name="Picture 14">
            <a:extLst>
              <a:ext uri="{FF2B5EF4-FFF2-40B4-BE49-F238E27FC236}">
                <a16:creationId xmlns:a16="http://schemas.microsoft.com/office/drawing/2014/main" id="{9CE277C9-B157-B59E-B0CE-388FED1600EF}"/>
              </a:ext>
            </a:extLst>
          </p:cNvPr>
          <p:cNvPicPr>
            <a:picLocks noChangeAspect="1"/>
          </p:cNvPicPr>
          <p:nvPr/>
        </p:nvPicPr>
        <p:blipFill rotWithShape="1">
          <a:blip r:embed="rId20"/>
          <a:srcRect l="79467" t="33019" r="481" b="33533"/>
          <a:stretch/>
        </p:blipFill>
        <p:spPr>
          <a:xfrm>
            <a:off x="7460474" y="3504543"/>
            <a:ext cx="1430338" cy="1592580"/>
          </a:xfrm>
          <a:prstGeom prst="rect">
            <a:avLst/>
          </a:prstGeom>
        </p:spPr>
      </p:pic>
      <p:pic>
        <p:nvPicPr>
          <p:cNvPr id="16" name="Picture 15">
            <a:extLst>
              <a:ext uri="{FF2B5EF4-FFF2-40B4-BE49-F238E27FC236}">
                <a16:creationId xmlns:a16="http://schemas.microsoft.com/office/drawing/2014/main" id="{978DE6D8-5BDB-D924-3428-E4F2E777321D}"/>
              </a:ext>
            </a:extLst>
          </p:cNvPr>
          <p:cNvPicPr>
            <a:picLocks noChangeAspect="1"/>
          </p:cNvPicPr>
          <p:nvPr/>
        </p:nvPicPr>
        <p:blipFill rotWithShape="1">
          <a:blip r:embed="rId20"/>
          <a:srcRect l="95" t="65987" r="79608" b="565"/>
          <a:stretch/>
        </p:blipFill>
        <p:spPr>
          <a:xfrm>
            <a:off x="1819249" y="5077167"/>
            <a:ext cx="1447800" cy="1592580"/>
          </a:xfrm>
          <a:prstGeom prst="rect">
            <a:avLst/>
          </a:prstGeom>
        </p:spPr>
      </p:pic>
      <p:pic>
        <p:nvPicPr>
          <p:cNvPr id="17" name="Picture 16">
            <a:extLst>
              <a:ext uri="{FF2B5EF4-FFF2-40B4-BE49-F238E27FC236}">
                <a16:creationId xmlns:a16="http://schemas.microsoft.com/office/drawing/2014/main" id="{63D85D8D-1088-80C6-F302-59A570716740}"/>
              </a:ext>
            </a:extLst>
          </p:cNvPr>
          <p:cNvPicPr>
            <a:picLocks noChangeAspect="1"/>
          </p:cNvPicPr>
          <p:nvPr/>
        </p:nvPicPr>
        <p:blipFill rotWithShape="1">
          <a:blip r:embed="rId20"/>
          <a:srcRect l="19947" t="65987" r="59756" b="565"/>
          <a:stretch/>
        </p:blipFill>
        <p:spPr>
          <a:xfrm>
            <a:off x="3233496" y="5077166"/>
            <a:ext cx="1447800" cy="1592580"/>
          </a:xfrm>
          <a:prstGeom prst="rect">
            <a:avLst/>
          </a:prstGeom>
        </p:spPr>
      </p:pic>
      <p:pic>
        <p:nvPicPr>
          <p:cNvPr id="18" name="Picture 17">
            <a:extLst>
              <a:ext uri="{FF2B5EF4-FFF2-40B4-BE49-F238E27FC236}">
                <a16:creationId xmlns:a16="http://schemas.microsoft.com/office/drawing/2014/main" id="{52D1AA95-D243-15EF-06DB-C6C79A3F1A8E}"/>
              </a:ext>
            </a:extLst>
          </p:cNvPr>
          <p:cNvPicPr>
            <a:picLocks noChangeAspect="1"/>
          </p:cNvPicPr>
          <p:nvPr/>
        </p:nvPicPr>
        <p:blipFill rotWithShape="1">
          <a:blip r:embed="rId20"/>
          <a:srcRect l="39888" t="66021" r="39815" b="831"/>
          <a:stretch/>
        </p:blipFill>
        <p:spPr>
          <a:xfrm>
            <a:off x="4661824" y="5091134"/>
            <a:ext cx="1447800" cy="1578293"/>
          </a:xfrm>
          <a:prstGeom prst="rect">
            <a:avLst/>
          </a:prstGeom>
        </p:spPr>
      </p:pic>
      <p:pic>
        <p:nvPicPr>
          <p:cNvPr id="19" name="Picture 18">
            <a:extLst>
              <a:ext uri="{FF2B5EF4-FFF2-40B4-BE49-F238E27FC236}">
                <a16:creationId xmlns:a16="http://schemas.microsoft.com/office/drawing/2014/main" id="{2A212929-E846-D6AB-A067-DA3D49198EF8}"/>
              </a:ext>
            </a:extLst>
          </p:cNvPr>
          <p:cNvPicPr>
            <a:picLocks noChangeAspect="1"/>
          </p:cNvPicPr>
          <p:nvPr/>
        </p:nvPicPr>
        <p:blipFill rotWithShape="1">
          <a:blip r:embed="rId20"/>
          <a:srcRect l="59651" t="65854" r="20052" b="698"/>
          <a:stretch/>
        </p:blipFill>
        <p:spPr>
          <a:xfrm>
            <a:off x="6075833" y="5074737"/>
            <a:ext cx="1447800" cy="1592580"/>
          </a:xfrm>
          <a:prstGeom prst="rect">
            <a:avLst/>
          </a:prstGeom>
        </p:spPr>
      </p:pic>
      <p:pic>
        <p:nvPicPr>
          <p:cNvPr id="20" name="Picture 19">
            <a:extLst>
              <a:ext uri="{FF2B5EF4-FFF2-40B4-BE49-F238E27FC236}">
                <a16:creationId xmlns:a16="http://schemas.microsoft.com/office/drawing/2014/main" id="{5062004E-2B8B-8E61-E76B-80F9CADA0FC3}"/>
              </a:ext>
            </a:extLst>
          </p:cNvPr>
          <p:cNvPicPr>
            <a:picLocks noChangeAspect="1"/>
          </p:cNvPicPr>
          <p:nvPr/>
        </p:nvPicPr>
        <p:blipFill rotWithShape="1">
          <a:blip r:embed="rId20"/>
          <a:srcRect l="79458" t="66060" r="156" b="531"/>
          <a:stretch/>
        </p:blipFill>
        <p:spPr>
          <a:xfrm>
            <a:off x="7452241" y="5075689"/>
            <a:ext cx="1454150" cy="1590675"/>
          </a:xfrm>
          <a:prstGeom prst="rect">
            <a:avLst/>
          </a:prstGeom>
        </p:spPr>
      </p:pic>
      <p:sp>
        <p:nvSpPr>
          <p:cNvPr id="21" name="Title 1">
            <a:extLst>
              <a:ext uri="{FF2B5EF4-FFF2-40B4-BE49-F238E27FC236}">
                <a16:creationId xmlns:a16="http://schemas.microsoft.com/office/drawing/2014/main" id="{7F28ABD1-68C7-536B-E5AE-C4520EB5C5CE}"/>
              </a:ext>
            </a:extLst>
          </p:cNvPr>
          <p:cNvSpPr txBox="1">
            <a:spLocks/>
          </p:cNvSpPr>
          <p:nvPr/>
        </p:nvSpPr>
        <p:spPr>
          <a:xfrm>
            <a:off x="8516915" y="59329"/>
            <a:ext cx="1292468"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lang="en-GB" sz="3200" b="1" noProof="0" dirty="0">
                <a:solidFill>
                  <a:srgbClr val="002060"/>
                </a:solidFill>
                <a:latin typeface="Century Gothic"/>
                <a:ea typeface="Century Gothic"/>
                <a:cs typeface="Century Gothic"/>
                <a:sym typeface="Century Gothic"/>
              </a:rPr>
              <a:t>5</a:t>
            </a:r>
            <a:r>
              <a:rPr kumimoji="0" lang="en-GB" sz="32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/5]</a:t>
            </a:r>
            <a:endParaRPr kumimoji="0" lang="en-GB" sz="3200" i="0" u="none" strike="noStrike" kern="1200" cap="none" spc="0" normalizeH="0" baseline="0" noProof="0" dirty="0">
              <a:ln>
                <a:noFill/>
              </a:ln>
              <a:solidFill>
                <a:prstClr val="black"/>
              </a:solidFill>
              <a:effectLst/>
              <a:uLnTx/>
              <a:uFillTx/>
              <a:latin typeface="Calibri Light" panose="020F0302020204030204"/>
            </a:endParaRPr>
          </a:p>
        </p:txBody>
      </p:sp>
      <p:sp>
        <p:nvSpPr>
          <p:cNvPr id="22" name="Rectangle: Rounded Corners 21">
            <a:extLst>
              <a:ext uri="{FF2B5EF4-FFF2-40B4-BE49-F238E27FC236}">
                <a16:creationId xmlns:a16="http://schemas.microsoft.com/office/drawing/2014/main" id="{08503BC3-2A64-CC3E-94D8-3AB2B1100320}"/>
              </a:ext>
            </a:extLst>
          </p:cNvPr>
          <p:cNvSpPr/>
          <p:nvPr/>
        </p:nvSpPr>
        <p:spPr>
          <a:xfrm>
            <a:off x="9252283" y="5920949"/>
            <a:ext cx="2720826" cy="745415"/>
          </a:xfrm>
          <a:prstGeom prst="roundRect">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      El Parque </a:t>
            </a:r>
            <a:r>
              <a:rPr lang="en-GB" sz="2000" b="1" dirty="0" err="1">
                <a:solidFill>
                  <a:srgbClr val="002060"/>
                </a:solidFill>
                <a:latin typeface="Century Gothic" panose="020B0502020202020204" pitchFamily="34" charset="0"/>
              </a:rPr>
              <a:t>Güell</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en</a:t>
            </a:r>
            <a:r>
              <a:rPr lang="en-GB" sz="2000" b="1" dirty="0">
                <a:solidFill>
                  <a:srgbClr val="002060"/>
                </a:solidFill>
                <a:latin typeface="Century Gothic" panose="020B0502020202020204" pitchFamily="34" charset="0"/>
              </a:rPr>
              <a:t> Barcelona.</a:t>
            </a:r>
          </a:p>
        </p:txBody>
      </p:sp>
      <p:grpSp>
        <p:nvGrpSpPr>
          <p:cNvPr id="23" name="Group 22">
            <a:extLst>
              <a:ext uri="{FF2B5EF4-FFF2-40B4-BE49-F238E27FC236}">
                <a16:creationId xmlns:a16="http://schemas.microsoft.com/office/drawing/2014/main" id="{7F8190AA-4C72-90B2-A140-3CF1DDFB7616}"/>
              </a:ext>
            </a:extLst>
          </p:cNvPr>
          <p:cNvGrpSpPr/>
          <p:nvPr/>
        </p:nvGrpSpPr>
        <p:grpSpPr>
          <a:xfrm>
            <a:off x="9181750" y="5621351"/>
            <a:ext cx="610454" cy="672305"/>
            <a:chOff x="6210543" y="3764108"/>
            <a:chExt cx="801046" cy="775262"/>
          </a:xfrm>
        </p:grpSpPr>
        <p:sp>
          <p:nvSpPr>
            <p:cNvPr id="24" name="Oval 23">
              <a:extLst>
                <a:ext uri="{FF2B5EF4-FFF2-40B4-BE49-F238E27FC236}">
                  <a16:creationId xmlns:a16="http://schemas.microsoft.com/office/drawing/2014/main" id="{2BD971DF-7B6B-B080-E1A8-47C5EA8F8C9D}"/>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BDDFFC98-D99D-6E21-6BF3-CD97F1E16181}"/>
                </a:ext>
              </a:extLst>
            </p:cNvPr>
            <p:cNvPicPr>
              <a:picLocks noChangeAspect="1"/>
            </p:cNvPicPr>
            <p:nvPr/>
          </p:nvPicPr>
          <p:blipFill rotWithShape="1">
            <a:blip r:embed="rId21">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6" name="Picture 25" descr="A picture containing text, tableware, cup, clipart&#10;&#10;Description automatically generated">
              <a:extLst>
                <a:ext uri="{FF2B5EF4-FFF2-40B4-BE49-F238E27FC236}">
                  <a16:creationId xmlns:a16="http://schemas.microsoft.com/office/drawing/2014/main" id="{985A8982-D94D-F944-16F8-BF4237964C8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27" name="Picture 26">
            <a:extLst>
              <a:ext uri="{FF2B5EF4-FFF2-40B4-BE49-F238E27FC236}">
                <a16:creationId xmlns:a16="http://schemas.microsoft.com/office/drawing/2014/main" id="{CE82A9B9-D898-51A0-6F42-52ADAD8B20E6}"/>
              </a:ext>
            </a:extLst>
          </p:cNvPr>
          <p:cNvPicPr>
            <a:picLocks noChangeAspect="1"/>
          </p:cNvPicPr>
          <p:nvPr/>
        </p:nvPicPr>
        <p:blipFill>
          <a:blip r:embed="rId23"/>
          <a:stretch>
            <a:fillRect/>
          </a:stretch>
        </p:blipFill>
        <p:spPr>
          <a:xfrm>
            <a:off x="9174521" y="3025909"/>
            <a:ext cx="2853576" cy="1796359"/>
          </a:xfrm>
          <a:prstGeom prst="rect">
            <a:avLst/>
          </a:prstGeom>
        </p:spPr>
      </p:pic>
      <p:pic>
        <p:nvPicPr>
          <p:cNvPr id="29" name="Graphic 28" descr="Teacher">
            <a:extLst>
              <a:ext uri="{FF2B5EF4-FFF2-40B4-BE49-F238E27FC236}">
                <a16:creationId xmlns:a16="http://schemas.microsoft.com/office/drawing/2014/main" id="{7576F6B0-C924-C051-CE7F-A4128FE751ED}"/>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272787" y="849"/>
            <a:ext cx="914400" cy="914400"/>
          </a:xfrm>
          <a:prstGeom prst="rect">
            <a:avLst/>
          </a:prstGeom>
        </p:spPr>
      </p:pic>
      <p:sp>
        <p:nvSpPr>
          <p:cNvPr id="4" name="Speech Bubble: Rectangle with Corners Rounded 3">
            <a:hlinkClick r:id="" action="ppaction://noaction">
              <a:snd r:embed="rId26" name="T3_W9F_5.1.wav"/>
            </a:hlinkClick>
            <a:extLst>
              <a:ext uri="{FF2B5EF4-FFF2-40B4-BE49-F238E27FC236}">
                <a16:creationId xmlns:a16="http://schemas.microsoft.com/office/drawing/2014/main" id="{F9C9F409-1CA2-0315-F5D5-21669A6DE77A}"/>
              </a:ext>
            </a:extLst>
          </p:cNvPr>
          <p:cNvSpPr/>
          <p:nvPr/>
        </p:nvSpPr>
        <p:spPr>
          <a:xfrm>
            <a:off x="4272462" y="128499"/>
            <a:ext cx="4244454" cy="606243"/>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Dónde</a:t>
            </a:r>
            <a:r>
              <a:rPr lang="en-GB" sz="2800" b="1" dirty="0">
                <a:solidFill>
                  <a:schemeClr val="bg1"/>
                </a:solidFill>
                <a:latin typeface="Century Gothic" panose="020B0502020202020204" pitchFamily="34" charset="0"/>
              </a:rPr>
              <a:t> está Quique?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16320897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9F_6.1.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T3_W9F_6.4.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T3_W9F_6.7.wav"/>
                                        </p:tgtEl>
                                      </p:cMediaNode>
                                    </p:audio>
                                  </p:sub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T3_W9F_6.10.wav"/>
                                        </p:tgtEl>
                                      </p:cMediaNode>
                                    </p:audio>
                                  </p:sub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T3_W9F_6.13.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T3_W9F_6.2.wav"/>
                                        </p:tgtEl>
                                      </p:cMediaNode>
                                    </p:audio>
                                  </p:sub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T3_W9F_6.5.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T3_W9F_6.8.wav"/>
                                        </p:tgtEl>
                                      </p:cMediaNode>
                                    </p:audio>
                                  </p:sub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aprendes.wav"/>
                                        </p:tgtEl>
                                      </p:cMediaNode>
                                    </p:audio>
                                  </p:sub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T3_W9F_6.14.wav"/>
                                        </p:tgtEl>
                                      </p:cMediaNode>
                                    </p:audio>
                                  </p:sub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T3_W9F_6.3.wav"/>
                                        </p:tgtEl>
                                      </p:cMediaNode>
                                    </p:audio>
                                  </p:sub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7"/>
                                        </p:tgtEl>
                                      </p:cBhvr>
                                    </p:animEffect>
                                    <p:set>
                                      <p:cBhvr>
                                        <p:cTn id="73"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T3_W9F_6.6.wav"/>
                                        </p:tgtEl>
                                      </p:cMediaNode>
                                    </p:audio>
                                  </p:subTnLst>
                                </p:cTn>
                              </p:par>
                            </p:childTnLst>
                          </p:cTn>
                        </p:par>
                      </p:childTnLst>
                    </p:cTn>
                  </p:par>
                </p:childTnLst>
              </p:cTn>
              <p:nextCondLst>
                <p:cond evt="onClick" delay="0">
                  <p:tgtEl>
                    <p:spTgt spid="17"/>
                  </p:tgtEl>
                </p:cond>
              </p:nextCondLst>
            </p:seq>
            <p:seq concurrent="1" nextAc="seek">
              <p:cTn id="74" restart="whenNotActive" fill="hold" evtFilter="cancelBubble" nodeType="interactiveSeq">
                <p:stCondLst>
                  <p:cond evt="onClick" delay="0">
                    <p:tgtEl>
                      <p:spTgt spid="18"/>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T3_W9F_6.9.wav"/>
                                        </p:tgtEl>
                                      </p:cMediaNode>
                                    </p:audio>
                                  </p:subTnLst>
                                </p:cTn>
                              </p:par>
                            </p:childTnLst>
                          </p:cTn>
                        </p:par>
                      </p:childTnLst>
                    </p:cTn>
                  </p:par>
                </p:childTnLst>
              </p:cTn>
              <p:nextCondLst>
                <p:cond evt="onClick" delay="0">
                  <p:tgtEl>
                    <p:spTgt spid="18"/>
                  </p:tgtEl>
                </p:cond>
              </p:nextCondLst>
            </p:seq>
            <p:seq concurrent="1" nextAc="seek">
              <p:cTn id="80" restart="whenNotActive" fill="hold" evtFilter="cancelBubble" nodeType="interactiveSeq">
                <p:stCondLst>
                  <p:cond evt="onClick" delay="0">
                    <p:tgtEl>
                      <p:spTgt spid="1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9"/>
                                        </p:tgtEl>
                                      </p:cBhvr>
                                    </p:animEffect>
                                    <p:set>
                                      <p:cBhvr>
                                        <p:cTn id="85"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T3_W9F_6.12.wav"/>
                                        </p:tgtEl>
                                      </p:cMediaNode>
                                    </p:audio>
                                  </p:subTnLst>
                                </p:cTn>
                              </p:par>
                            </p:childTnLst>
                          </p:cTn>
                        </p:par>
                      </p:childTnLst>
                    </p:cTn>
                  </p:par>
                </p:childTnLst>
              </p:cTn>
              <p:nextCondLst>
                <p:cond evt="onClick" delay="0">
                  <p:tgtEl>
                    <p:spTgt spid="19"/>
                  </p:tgtEl>
                </p:cond>
              </p:nextCondLst>
            </p:seq>
            <p:seq concurrent="1" nextAc="seek">
              <p:cTn id="86" restart="whenNotActive" fill="hold" evtFilter="cancelBubble" nodeType="interactiveSeq">
                <p:stCondLst>
                  <p:cond evt="onClick" delay="0">
                    <p:tgtEl>
                      <p:spTgt spid="20"/>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T3_W9F_6.15.wav"/>
                                        </p:tgtEl>
                                      </p:cMediaNode>
                                    </p:audio>
                                  </p:subTnLst>
                                </p:cTn>
                              </p:par>
                            </p:childTnLst>
                          </p:cTn>
                        </p:par>
                      </p:childTnLst>
                    </p:cTn>
                  </p:par>
                </p:childTnLst>
              </p:cTn>
              <p:nextCondLst>
                <p:cond evt="onClick" delay="0">
                  <p:tgtEl>
                    <p:spTgt spid="2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p>
        </p:txBody>
      </p:sp>
      <p:pic>
        <p:nvPicPr>
          <p:cNvPr id="65" name="Graphic 64" descr="Teacher">
            <a:extLst>
              <a:ext uri="{FF2B5EF4-FFF2-40B4-BE49-F238E27FC236}">
                <a16:creationId xmlns:a16="http://schemas.microsoft.com/office/drawing/2014/main" id="{F110FE6A-80AA-D8DE-6940-19BE646BC6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72124" y="480512"/>
            <a:ext cx="914400" cy="914400"/>
          </a:xfrm>
          <a:prstGeom prst="rect">
            <a:avLst/>
          </a:prstGeom>
        </p:spPr>
      </p:pic>
      <p:sp>
        <p:nvSpPr>
          <p:cNvPr id="66" name="Speech Bubble: Rectangle with Corners Rounded 65">
            <a:hlinkClick r:id="" action="ppaction://noaction">
              <a:snd r:embed="rId9" name="T3_W9F_10.1.wav"/>
            </a:hlinkClick>
            <a:extLst>
              <a:ext uri="{FF2B5EF4-FFF2-40B4-BE49-F238E27FC236}">
                <a16:creationId xmlns:a16="http://schemas.microsoft.com/office/drawing/2014/main" id="{936EC68F-5AFD-3C42-69F9-6576BD707520}"/>
              </a:ext>
            </a:extLst>
          </p:cNvPr>
          <p:cNvSpPr/>
          <p:nvPr/>
        </p:nvSpPr>
        <p:spPr>
          <a:xfrm>
            <a:off x="3787287" y="442732"/>
            <a:ext cx="5448676" cy="586167"/>
          </a:xfrm>
          <a:prstGeom prst="wedgeRoundRectCallout">
            <a:avLst>
              <a:gd name="adj1" fmla="val -56982"/>
              <a:gd name="adj2" fmla="val 2943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n-GB" sz="2400" b="1" kern="0" dirty="0" err="1">
                <a:solidFill>
                  <a:schemeClr val="bg1"/>
                </a:solidFill>
                <a:latin typeface="Century Gothic"/>
                <a:ea typeface="Century Gothic"/>
                <a:cs typeface="Century Gothic"/>
                <a:sym typeface="Century Gothic"/>
              </a:rPr>
              <a:t>Pregunta</a:t>
            </a:r>
            <a:r>
              <a:rPr lang="en-GB" sz="2400" b="1" kern="0" dirty="0">
                <a:solidFill>
                  <a:schemeClr val="bg1"/>
                </a:solidFill>
                <a:latin typeface="Century Gothic"/>
                <a:ea typeface="Century Gothic"/>
                <a:cs typeface="Century Gothic"/>
                <a:sym typeface="Century Gothic"/>
              </a:rPr>
              <a:t> y completa la </a:t>
            </a:r>
            <a:r>
              <a:rPr lang="en-GB" sz="2400" b="1" kern="0" dirty="0" err="1">
                <a:solidFill>
                  <a:schemeClr val="bg1"/>
                </a:solidFill>
                <a:latin typeface="Century Gothic"/>
                <a:ea typeface="Century Gothic"/>
                <a:cs typeface="Century Gothic"/>
                <a:sym typeface="Century Gothic"/>
              </a:rPr>
              <a:t>encuesta</a:t>
            </a:r>
            <a:r>
              <a:rPr lang="en-GB" sz="2400" b="1" kern="0" dirty="0">
                <a:solidFill>
                  <a:schemeClr val="bg1"/>
                </a:solidFill>
                <a:latin typeface="Century Gothic"/>
                <a:ea typeface="Century Gothic"/>
                <a:cs typeface="Century Gothic"/>
                <a:sym typeface="Century Gothic"/>
              </a:rPr>
              <a:t>*.</a:t>
            </a:r>
            <a:endParaRPr lang="es-AR" sz="2400" kern="0" dirty="0">
              <a:solidFill>
                <a:schemeClr val="bg1"/>
              </a:solidFill>
              <a:latin typeface="Century Gothic"/>
              <a:ea typeface="Century Gothic"/>
              <a:cs typeface="Century Gothic"/>
              <a:sym typeface="Century Gothic"/>
            </a:endParaRPr>
          </a:p>
        </p:txBody>
      </p:sp>
      <p:graphicFrame>
        <p:nvGraphicFramePr>
          <p:cNvPr id="30" name="Table 29">
            <a:extLst>
              <a:ext uri="{FF2B5EF4-FFF2-40B4-BE49-F238E27FC236}">
                <a16:creationId xmlns:a16="http://schemas.microsoft.com/office/drawing/2014/main" id="{78CE2C93-AC34-0D54-2442-844323AA9804}"/>
              </a:ext>
            </a:extLst>
          </p:cNvPr>
          <p:cNvGraphicFramePr>
            <a:graphicFrameLocks noGrp="1"/>
          </p:cNvGraphicFramePr>
          <p:nvPr>
            <p:extLst>
              <p:ext uri="{D42A27DB-BD31-4B8C-83A1-F6EECF244321}">
                <p14:modId xmlns:p14="http://schemas.microsoft.com/office/powerpoint/2010/main" val="2498155182"/>
              </p:ext>
            </p:extLst>
          </p:nvPr>
        </p:nvGraphicFramePr>
        <p:xfrm>
          <a:off x="123171" y="1670793"/>
          <a:ext cx="11734459" cy="4610651"/>
        </p:xfrm>
        <a:graphic>
          <a:graphicData uri="http://schemas.openxmlformats.org/drawingml/2006/table">
            <a:tbl>
              <a:tblPr firstRow="1" bandRow="1">
                <a:tableStyleId>{5940675A-B579-460E-94D1-54222C63F5DA}</a:tableStyleId>
              </a:tblPr>
              <a:tblGrid>
                <a:gridCol w="1303829">
                  <a:extLst>
                    <a:ext uri="{9D8B030D-6E8A-4147-A177-3AD203B41FA5}">
                      <a16:colId xmlns:a16="http://schemas.microsoft.com/office/drawing/2014/main" val="20000"/>
                    </a:ext>
                  </a:extLst>
                </a:gridCol>
                <a:gridCol w="1303829">
                  <a:extLst>
                    <a:ext uri="{9D8B030D-6E8A-4147-A177-3AD203B41FA5}">
                      <a16:colId xmlns:a16="http://schemas.microsoft.com/office/drawing/2014/main" val="20001"/>
                    </a:ext>
                  </a:extLst>
                </a:gridCol>
                <a:gridCol w="1303829">
                  <a:extLst>
                    <a:ext uri="{9D8B030D-6E8A-4147-A177-3AD203B41FA5}">
                      <a16:colId xmlns:a16="http://schemas.microsoft.com/office/drawing/2014/main" val="20002"/>
                    </a:ext>
                  </a:extLst>
                </a:gridCol>
                <a:gridCol w="1108842">
                  <a:extLst>
                    <a:ext uri="{9D8B030D-6E8A-4147-A177-3AD203B41FA5}">
                      <a16:colId xmlns:a16="http://schemas.microsoft.com/office/drawing/2014/main" val="20004"/>
                    </a:ext>
                  </a:extLst>
                </a:gridCol>
                <a:gridCol w="1174496">
                  <a:extLst>
                    <a:ext uri="{9D8B030D-6E8A-4147-A177-3AD203B41FA5}">
                      <a16:colId xmlns:a16="http://schemas.microsoft.com/office/drawing/2014/main" val="20005"/>
                    </a:ext>
                  </a:extLst>
                </a:gridCol>
                <a:gridCol w="1352966">
                  <a:extLst>
                    <a:ext uri="{9D8B030D-6E8A-4147-A177-3AD203B41FA5}">
                      <a16:colId xmlns:a16="http://schemas.microsoft.com/office/drawing/2014/main" val="20006"/>
                    </a:ext>
                  </a:extLst>
                </a:gridCol>
                <a:gridCol w="1579010">
                  <a:extLst>
                    <a:ext uri="{9D8B030D-6E8A-4147-A177-3AD203B41FA5}">
                      <a16:colId xmlns:a16="http://schemas.microsoft.com/office/drawing/2014/main" val="20007"/>
                    </a:ext>
                  </a:extLst>
                </a:gridCol>
                <a:gridCol w="960828">
                  <a:extLst>
                    <a:ext uri="{9D8B030D-6E8A-4147-A177-3AD203B41FA5}">
                      <a16:colId xmlns:a16="http://schemas.microsoft.com/office/drawing/2014/main" val="625429011"/>
                    </a:ext>
                  </a:extLst>
                </a:gridCol>
                <a:gridCol w="1646830">
                  <a:extLst>
                    <a:ext uri="{9D8B030D-6E8A-4147-A177-3AD203B41FA5}">
                      <a16:colId xmlns:a16="http://schemas.microsoft.com/office/drawing/2014/main" val="677765244"/>
                    </a:ext>
                  </a:extLst>
                </a:gridCol>
              </a:tblGrid>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490391878"/>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0"/>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1"/>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2"/>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3"/>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4"/>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5"/>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6"/>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7"/>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8"/>
                  </a:ext>
                </a:extLst>
              </a:tr>
              <a:tr h="648251">
                <a:tc>
                  <a:txBody>
                    <a:bodyPr/>
                    <a:lstStyle/>
                    <a:p>
                      <a:pPr algn="ctr"/>
                      <a:r>
                        <a:rPr lang="en-GB" sz="1600" b="1" dirty="0">
                          <a:solidFill>
                            <a:srgbClr val="002060"/>
                          </a:solidFill>
                          <a:latin typeface="Segoe Print" panose="02000600000000000000" pitchFamily="2" charset="0"/>
                        </a:rPr>
                        <a:t>to relax</a:t>
                      </a:r>
                    </a:p>
                    <a:p>
                      <a:pPr algn="ctr"/>
                      <a:endParaRPr lang="es-ES" sz="1600" b="1" dirty="0">
                        <a:solidFill>
                          <a:srgbClr val="002060"/>
                        </a:solidFill>
                        <a:latin typeface="Segoe Print" panose="02000600000000000000" pitchFamily="2" charset="0"/>
                      </a:endParaRPr>
                    </a:p>
                  </a:txBody>
                  <a:tcPr anchor="ctr"/>
                </a:tc>
                <a:tc>
                  <a:txBody>
                    <a:bodyPr/>
                    <a:lstStyle/>
                    <a:p>
                      <a:pPr algn="ctr"/>
                      <a:r>
                        <a:rPr lang="en-GB" sz="1600" b="1" dirty="0">
                          <a:solidFill>
                            <a:srgbClr val="002060"/>
                          </a:solidFill>
                          <a:latin typeface="Segoe Print" panose="02000600000000000000" pitchFamily="2" charset="0"/>
                        </a:rPr>
                        <a:t>to ride a bike</a:t>
                      </a:r>
                    </a:p>
                  </a:txBody>
                  <a:tcPr anchor="ctr"/>
                </a:tc>
                <a:tc>
                  <a:txBody>
                    <a:bodyPr/>
                    <a:lstStyle/>
                    <a:p>
                      <a:pPr algn="ctr"/>
                      <a:r>
                        <a:rPr lang="en-GB" sz="1600" b="1" dirty="0">
                          <a:solidFill>
                            <a:srgbClr val="002060"/>
                          </a:solidFill>
                          <a:latin typeface="Segoe Print" panose="02000600000000000000" pitchFamily="2" charset="0"/>
                        </a:rPr>
                        <a:t>to go for a walk</a:t>
                      </a:r>
                      <a:endParaRPr lang="es-ES" sz="1600" b="1" dirty="0">
                        <a:solidFill>
                          <a:srgbClr val="002060"/>
                        </a:solidFill>
                        <a:latin typeface="Segoe Print" panose="02000600000000000000" pitchFamily="2" charset="0"/>
                      </a:endParaRPr>
                    </a:p>
                  </a:txBody>
                  <a:tcPr anchor="ctr"/>
                </a:tc>
                <a:tc>
                  <a:txBody>
                    <a:bodyPr/>
                    <a:lstStyle/>
                    <a:p>
                      <a:pPr algn="ctr"/>
                      <a:r>
                        <a:rPr lang="en-GB" sz="1600" b="1" dirty="0">
                          <a:solidFill>
                            <a:srgbClr val="002060"/>
                          </a:solidFill>
                          <a:latin typeface="Segoe Print" panose="02000600000000000000" pitchFamily="2" charset="0"/>
                        </a:rPr>
                        <a:t>to read</a:t>
                      </a:r>
                      <a:endParaRPr lang="es-ES" sz="1600" b="1" dirty="0">
                        <a:solidFill>
                          <a:srgbClr val="002060"/>
                        </a:solidFill>
                        <a:latin typeface="Segoe Print" panose="02000600000000000000" pitchFamily="2" charset="0"/>
                      </a:endParaRPr>
                    </a:p>
                  </a:txBody>
                  <a:tcPr anchor="ctr"/>
                </a:tc>
                <a:tc>
                  <a:txBody>
                    <a:bodyPr/>
                    <a:lstStyle/>
                    <a:p>
                      <a:pPr algn="ctr"/>
                      <a:r>
                        <a:rPr lang="en-GB" sz="1600" b="1" dirty="0">
                          <a:solidFill>
                            <a:srgbClr val="002060"/>
                          </a:solidFill>
                          <a:latin typeface="Segoe Print" panose="02000600000000000000" pitchFamily="2" charset="0"/>
                        </a:rPr>
                        <a:t>to do a drawing</a:t>
                      </a:r>
                      <a:endParaRPr lang="es-ES" sz="1600" b="1" dirty="0">
                        <a:solidFill>
                          <a:srgbClr val="002060"/>
                        </a:solidFill>
                        <a:latin typeface="Segoe Print" panose="02000600000000000000" pitchFamily="2" charset="0"/>
                      </a:endParaRPr>
                    </a:p>
                  </a:txBody>
                  <a:tcPr anchor="ctr"/>
                </a:tc>
                <a:tc>
                  <a:txBody>
                    <a:bodyPr/>
                    <a:lstStyle/>
                    <a:p>
                      <a:pPr algn="ctr"/>
                      <a:r>
                        <a:rPr lang="en-GB" sz="1600" b="1" dirty="0">
                          <a:solidFill>
                            <a:srgbClr val="002060"/>
                          </a:solidFill>
                          <a:latin typeface="Segoe Print" panose="02000600000000000000" pitchFamily="2" charset="0"/>
                        </a:rPr>
                        <a:t>to play an instrument</a:t>
                      </a:r>
                      <a:endParaRPr lang="es-ES" sz="1600" b="1" dirty="0">
                        <a:solidFill>
                          <a:srgbClr val="002060"/>
                        </a:solidFill>
                        <a:latin typeface="Segoe Print" panose="020006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dirty="0">
                          <a:solidFill>
                            <a:srgbClr val="002060"/>
                          </a:solidFill>
                          <a:latin typeface="Segoe Print" panose="02000600000000000000" pitchFamily="2" charset="0"/>
                        </a:rPr>
                        <a:t>to visit a museum</a:t>
                      </a:r>
                    </a:p>
                  </a:txBody>
                  <a:tcPr anchor="ctr"/>
                </a:tc>
                <a:tc>
                  <a:txBody>
                    <a:bodyPr/>
                    <a:lstStyle/>
                    <a:p>
                      <a:pPr algn="ctr"/>
                      <a:r>
                        <a:rPr lang="es-ES" sz="1600" b="1" dirty="0" err="1">
                          <a:solidFill>
                            <a:srgbClr val="002060"/>
                          </a:solidFill>
                          <a:latin typeface="Segoe Print" panose="02000600000000000000" pitchFamily="2" charset="0"/>
                        </a:rPr>
                        <a:t>to</a:t>
                      </a:r>
                      <a:r>
                        <a:rPr lang="es-ES" sz="1600" b="1" dirty="0">
                          <a:solidFill>
                            <a:srgbClr val="002060"/>
                          </a:solidFill>
                          <a:latin typeface="Segoe Print" panose="02000600000000000000" pitchFamily="2" charset="0"/>
                        </a:rPr>
                        <a:t> </a:t>
                      </a:r>
                      <a:r>
                        <a:rPr lang="es-ES" sz="1600" b="1" dirty="0" err="1">
                          <a:solidFill>
                            <a:srgbClr val="002060"/>
                          </a:solidFill>
                          <a:latin typeface="Segoe Print" panose="02000600000000000000" pitchFamily="2" charset="0"/>
                        </a:rPr>
                        <a:t>eat</a:t>
                      </a:r>
                      <a:endParaRPr lang="es-ES" sz="1600" b="1" dirty="0">
                        <a:solidFill>
                          <a:srgbClr val="002060"/>
                        </a:solidFill>
                        <a:latin typeface="Segoe Print" panose="02000600000000000000" pitchFamily="2" charset="0"/>
                      </a:endParaRPr>
                    </a:p>
                  </a:txBody>
                  <a:tcPr anchor="ctr"/>
                </a:tc>
                <a:tc>
                  <a:txBody>
                    <a:bodyPr/>
                    <a:lstStyle/>
                    <a:p>
                      <a:pPr algn="ctr"/>
                      <a:r>
                        <a:rPr lang="es-ES" sz="1600" b="1" dirty="0">
                          <a:solidFill>
                            <a:srgbClr val="002060"/>
                          </a:solidFill>
                          <a:latin typeface="Segoe Print" panose="02000600000000000000" pitchFamily="2" charset="0"/>
                        </a:rPr>
                        <a:t>to reply to messages</a:t>
                      </a:r>
                    </a:p>
                  </a:txBody>
                  <a:tcPr anchor="ctr"/>
                </a:tc>
                <a:extLst>
                  <a:ext uri="{0D108BD9-81ED-4DB2-BD59-A6C34878D82A}">
                    <a16:rowId xmlns:a16="http://schemas.microsoft.com/office/drawing/2014/main" val="10009"/>
                  </a:ext>
                </a:extLst>
              </a:tr>
            </a:tbl>
          </a:graphicData>
        </a:graphic>
      </p:graphicFrame>
      <p:sp>
        <p:nvSpPr>
          <p:cNvPr id="36" name="TextBox 35">
            <a:extLst>
              <a:ext uri="{FF2B5EF4-FFF2-40B4-BE49-F238E27FC236}">
                <a16:creationId xmlns:a16="http://schemas.microsoft.com/office/drawing/2014/main" id="{AC7189AB-69C6-7CE8-E3CB-653BF9F7CEC5}"/>
              </a:ext>
            </a:extLst>
          </p:cNvPr>
          <p:cNvSpPr txBox="1"/>
          <p:nvPr/>
        </p:nvSpPr>
        <p:spPr>
          <a:xfrm>
            <a:off x="7155782" y="58981"/>
            <a:ext cx="2608149" cy="307777"/>
          </a:xfrm>
          <a:prstGeom prst="rect">
            <a:avLst/>
          </a:prstGeom>
          <a:solidFill>
            <a:srgbClr val="C7E6A4"/>
          </a:solidFill>
        </p:spPr>
        <p:txBody>
          <a:bodyPr wrap="square">
            <a:spAutoFit/>
          </a:bodyPr>
          <a:lstStyle/>
          <a:p>
            <a:pPr algn="ctr"/>
            <a:r>
              <a:rPr lang="en-GB" sz="1400" dirty="0">
                <a:solidFill>
                  <a:srgbClr val="002060"/>
                </a:solidFill>
                <a:latin typeface="Century Gothic" panose="020B0502020202020204" pitchFamily="34" charset="0"/>
              </a:rPr>
              <a:t>(la) </a:t>
            </a:r>
            <a:r>
              <a:rPr lang="en-GB" sz="1400" b="1" dirty="0" err="1">
                <a:solidFill>
                  <a:srgbClr val="002060"/>
                </a:solidFill>
                <a:latin typeface="Century Gothic" panose="020B0502020202020204" pitchFamily="34" charset="0"/>
              </a:rPr>
              <a:t>encuesta</a:t>
            </a:r>
            <a:r>
              <a:rPr lang="en-GB" sz="1400" dirty="0">
                <a:solidFill>
                  <a:srgbClr val="002060"/>
                </a:solidFill>
                <a:latin typeface="Century Gothic" panose="020B0502020202020204" pitchFamily="34" charset="0"/>
              </a:rPr>
              <a:t> = a survey</a:t>
            </a:r>
            <a:endParaRPr lang="en-GB" sz="1400" dirty="0"/>
          </a:p>
        </p:txBody>
      </p:sp>
      <p:pic>
        <p:nvPicPr>
          <p:cNvPr id="37" name="Google Shape;383;p19" descr="Chat, Multiple, Icon, Symbol, Message, Bubble, Talk">
            <a:extLst>
              <a:ext uri="{FF2B5EF4-FFF2-40B4-BE49-F238E27FC236}">
                <a16:creationId xmlns:a16="http://schemas.microsoft.com/office/drawing/2014/main" id="{67019502-E30B-093D-A037-0BA667EABED7}"/>
              </a:ext>
            </a:extLst>
          </p:cNvPr>
          <p:cNvPicPr preferRelativeResize="0"/>
          <p:nvPr/>
        </p:nvPicPr>
        <p:blipFill rotWithShape="1">
          <a:blip r:embed="rId10">
            <a:alphaModFix/>
          </a:blip>
          <a:srcRect/>
          <a:stretch/>
        </p:blipFill>
        <p:spPr>
          <a:xfrm>
            <a:off x="11252596" y="1"/>
            <a:ext cx="855052" cy="734742"/>
          </a:xfrm>
          <a:prstGeom prst="rect">
            <a:avLst/>
          </a:prstGeom>
          <a:noFill/>
          <a:ln>
            <a:noFill/>
          </a:ln>
        </p:spPr>
      </p:pic>
      <p:sp>
        <p:nvSpPr>
          <p:cNvPr id="38" name="Google Shape;386;p19">
            <a:extLst>
              <a:ext uri="{FF2B5EF4-FFF2-40B4-BE49-F238E27FC236}">
                <a16:creationId xmlns:a16="http://schemas.microsoft.com/office/drawing/2014/main" id="{DD8B5657-316F-083F-85FB-C3B03332BF35}"/>
              </a:ext>
            </a:extLst>
          </p:cNvPr>
          <p:cNvSpPr txBox="1"/>
          <p:nvPr/>
        </p:nvSpPr>
        <p:spPr>
          <a:xfrm>
            <a:off x="11175106" y="712215"/>
            <a:ext cx="994183" cy="400110"/>
          </a:xfrm>
          <a:prstGeom prst="rect">
            <a:avLst/>
          </a:prstGeom>
          <a:solidFill>
            <a:srgbClr val="C5F5E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39" name="Speech Bubble: Oval 38">
            <a:extLst>
              <a:ext uri="{FF2B5EF4-FFF2-40B4-BE49-F238E27FC236}">
                <a16:creationId xmlns:a16="http://schemas.microsoft.com/office/drawing/2014/main" id="{6989E6B4-8AF2-F9EC-6A1A-CCA27FDEFF74}"/>
              </a:ext>
            </a:extLst>
          </p:cNvPr>
          <p:cNvSpPr/>
          <p:nvPr/>
        </p:nvSpPr>
        <p:spPr>
          <a:xfrm>
            <a:off x="334372" y="1446763"/>
            <a:ext cx="4330618" cy="1451419"/>
          </a:xfrm>
          <a:prstGeom prst="wedgeEllipseCallout">
            <a:avLst>
              <a:gd name="adj1" fmla="val -51634"/>
              <a:gd name="adj2" fmla="val 72052"/>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Descansas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0" name="Speech Bubble: Oval 39">
            <a:extLst>
              <a:ext uri="{FF2B5EF4-FFF2-40B4-BE49-F238E27FC236}">
                <a16:creationId xmlns:a16="http://schemas.microsoft.com/office/drawing/2014/main" id="{C4F084D9-187A-9462-6CAF-34B5218CB190}"/>
              </a:ext>
            </a:extLst>
          </p:cNvPr>
          <p:cNvSpPr/>
          <p:nvPr/>
        </p:nvSpPr>
        <p:spPr>
          <a:xfrm>
            <a:off x="36575" y="3506853"/>
            <a:ext cx="3754106" cy="1451418"/>
          </a:xfrm>
          <a:prstGeom prst="wedgeEllipseCallout">
            <a:avLst>
              <a:gd name="adj1" fmla="val 18457"/>
              <a:gd name="adj2" fmla="val -79512"/>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dirty="0">
                <a:solidFill>
                  <a:srgbClr val="002060"/>
                </a:solidFill>
                <a:latin typeface="Century Gothic" panose="020B0502020202020204" pitchFamily="34" charset="0"/>
              </a:rPr>
              <a:t>¿</a:t>
            </a:r>
            <a:r>
              <a:rPr lang="en-GB" sz="2800" dirty="0" err="1">
                <a:solidFill>
                  <a:srgbClr val="002060"/>
                </a:solidFill>
                <a:latin typeface="Century Gothic" panose="020B0502020202020204" pitchFamily="34" charset="0"/>
              </a:rPr>
              <a:t>Montas</a:t>
            </a:r>
            <a:r>
              <a:rPr lang="en-GB" sz="2800" dirty="0">
                <a:solidFill>
                  <a:srgbClr val="002060"/>
                </a:solidFill>
                <a:latin typeface="Century Gothic" panose="020B0502020202020204" pitchFamily="34" charset="0"/>
              </a:rPr>
              <a:t> en </a:t>
            </a:r>
            <a:r>
              <a:rPr lang="en-GB" sz="2800" dirty="0" err="1">
                <a:solidFill>
                  <a:srgbClr val="002060"/>
                </a:solidFill>
                <a:latin typeface="Century Gothic" panose="020B0502020202020204" pitchFamily="34" charset="0"/>
              </a:rPr>
              <a:t>bici</a:t>
            </a:r>
            <a:r>
              <a:rPr lang="en-GB" sz="280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Speech Bubble: Oval 42">
            <a:extLst>
              <a:ext uri="{FF2B5EF4-FFF2-40B4-BE49-F238E27FC236}">
                <a16:creationId xmlns:a16="http://schemas.microsoft.com/office/drawing/2014/main" id="{4798F4E3-1FDD-ADF5-07B5-8309586E758D}"/>
              </a:ext>
            </a:extLst>
          </p:cNvPr>
          <p:cNvSpPr/>
          <p:nvPr/>
        </p:nvSpPr>
        <p:spPr>
          <a:xfrm>
            <a:off x="6776128" y="1532205"/>
            <a:ext cx="4330618" cy="1691442"/>
          </a:xfrm>
          <a:prstGeom prst="wedgeEllipseCallout">
            <a:avLst>
              <a:gd name="adj1" fmla="val -49348"/>
              <a:gd name="adj2" fmla="val 54373"/>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rgbClr val="FFFFFF"/>
                </a:solidFill>
                <a:latin typeface="Century Gothic" panose="020B0502020202020204" pitchFamily="34" charset="0"/>
              </a:rPr>
              <a:t>B: </a:t>
            </a:r>
            <a:r>
              <a:rPr lang="en-GB" sz="2800" dirty="0" err="1">
                <a:solidFill>
                  <a:srgbClr val="FFFFFF"/>
                </a:solidFill>
                <a:latin typeface="Century Gothic" panose="020B0502020202020204" pitchFamily="34" charset="0"/>
              </a:rPr>
              <a:t>Sí</a:t>
            </a:r>
            <a:r>
              <a:rPr lang="en-GB" sz="2800" dirty="0">
                <a:solidFill>
                  <a:srgbClr val="FFFFFF"/>
                </a:solidFill>
                <a:latin typeface="Century Gothic" panose="020B0502020202020204" pitchFamily="34" charset="0"/>
              </a:rPr>
              <a:t>, </a:t>
            </a:r>
            <a:r>
              <a:rPr lang="en-GB" sz="2800" dirty="0" err="1">
                <a:solidFill>
                  <a:srgbClr val="FFFFFF"/>
                </a:solidFill>
                <a:latin typeface="Century Gothic" panose="020B0502020202020204" pitchFamily="34" charset="0"/>
              </a:rPr>
              <a:t>descanso</a:t>
            </a:r>
            <a:r>
              <a:rPr lang="en-GB" sz="2800" dirty="0">
                <a:solidFill>
                  <a:srgbClr val="FFFFFF"/>
                </a:solidFill>
                <a:latin typeface="Century Gothic" panose="020B0502020202020204" pitchFamily="34" charset="0"/>
              </a:rPr>
              <a:t>.</a:t>
            </a:r>
          </a:p>
        </p:txBody>
      </p:sp>
      <p:sp>
        <p:nvSpPr>
          <p:cNvPr id="44" name="Speech Bubble: Oval 43">
            <a:extLst>
              <a:ext uri="{FF2B5EF4-FFF2-40B4-BE49-F238E27FC236}">
                <a16:creationId xmlns:a16="http://schemas.microsoft.com/office/drawing/2014/main" id="{B95E39BF-D106-C560-1867-77FF67EE99A2}"/>
              </a:ext>
            </a:extLst>
          </p:cNvPr>
          <p:cNvSpPr/>
          <p:nvPr/>
        </p:nvSpPr>
        <p:spPr>
          <a:xfrm>
            <a:off x="7417321" y="3363149"/>
            <a:ext cx="4416282" cy="1408926"/>
          </a:xfrm>
          <a:prstGeom prst="wedgeEllipseCallout">
            <a:avLst>
              <a:gd name="adj1" fmla="val -63174"/>
              <a:gd name="adj2" fmla="val -26410"/>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B: </a:t>
            </a:r>
            <a:r>
              <a:rPr lang="en-GB" sz="2800" noProof="0" dirty="0">
                <a:solidFill>
                  <a:schemeClr val="bg1"/>
                </a:solidFill>
                <a:latin typeface="Century Gothic" panose="020B0502020202020204" pitchFamily="34" charset="0"/>
              </a:rPr>
              <a:t>No, no </a:t>
            </a:r>
            <a:r>
              <a:rPr lang="en-GB" sz="2800" noProof="0" dirty="0" err="1">
                <a:solidFill>
                  <a:schemeClr val="bg1"/>
                </a:solidFill>
                <a:latin typeface="Century Gothic" panose="020B0502020202020204" pitchFamily="34" charset="0"/>
              </a:rPr>
              <a:t>monto</a:t>
            </a:r>
            <a:r>
              <a:rPr lang="en-GB" sz="2800" noProof="0" dirty="0">
                <a:solidFill>
                  <a:schemeClr val="bg1"/>
                </a:solidFill>
                <a:latin typeface="Century Gothic" panose="020B0502020202020204" pitchFamily="34" charset="0"/>
              </a:rPr>
              <a:t> en </a:t>
            </a:r>
            <a:r>
              <a:rPr lang="en-GB" sz="2800" noProof="0" dirty="0" err="1">
                <a:solidFill>
                  <a:schemeClr val="bg1"/>
                </a:solidFill>
                <a:latin typeface="Century Gothic" panose="020B0502020202020204" pitchFamily="34" charset="0"/>
              </a:rPr>
              <a:t>bici</a:t>
            </a:r>
            <a:r>
              <a:rPr lang="en-GB" sz="2800" noProof="0" dirty="0">
                <a:solidFill>
                  <a:schemeClr val="bg1"/>
                </a:solidFill>
                <a:latin typeface="Century Gothic" panose="020B0502020202020204" pitchFamily="34" charset="0"/>
              </a:rPr>
              <a:t>.</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BCB33B84-DC6F-12EA-F726-B6C37A260787}"/>
                  </a:ext>
                </a:extLst>
              </p14:cNvPr>
              <p14:cNvContentPartPr/>
              <p14:nvPr/>
            </p14:nvContentPartPr>
            <p14:xfrm>
              <a:off x="388260" y="5425200"/>
              <a:ext cx="360" cy="360"/>
            </p14:xfrm>
          </p:contentPart>
        </mc:Choice>
        <mc:Fallback xmlns="">
          <p:pic>
            <p:nvPicPr>
              <p:cNvPr id="9" name="Ink 8">
                <a:extLst>
                  <a:ext uri="{FF2B5EF4-FFF2-40B4-BE49-F238E27FC236}">
                    <a16:creationId xmlns:a16="http://schemas.microsoft.com/office/drawing/2014/main" id="{BCB33B84-DC6F-12EA-F726-B6C37A260787}"/>
                  </a:ext>
                </a:extLst>
              </p:cNvPr>
              <p:cNvPicPr/>
              <p:nvPr/>
            </p:nvPicPr>
            <p:blipFill>
              <a:blip r:embed="rId12"/>
              <a:stretch>
                <a:fillRect/>
              </a:stretch>
            </p:blipFill>
            <p:spPr>
              <a:xfrm>
                <a:off x="334620" y="531720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28135F1C-F626-B825-5812-4D6745F80BF5}"/>
                  </a:ext>
                </a:extLst>
              </p14:cNvPr>
              <p14:cNvContentPartPr/>
              <p14:nvPr/>
            </p14:nvContentPartPr>
            <p14:xfrm>
              <a:off x="123171" y="5277900"/>
              <a:ext cx="1292529" cy="256380"/>
            </p14:xfrm>
          </p:contentPart>
        </mc:Choice>
        <mc:Fallback xmlns="">
          <p:pic>
            <p:nvPicPr>
              <p:cNvPr id="10" name="Ink 9">
                <a:extLst>
                  <a:ext uri="{FF2B5EF4-FFF2-40B4-BE49-F238E27FC236}">
                    <a16:creationId xmlns:a16="http://schemas.microsoft.com/office/drawing/2014/main" id="{28135F1C-F626-B825-5812-4D6745F80BF5}"/>
                  </a:ext>
                </a:extLst>
              </p:cNvPr>
              <p:cNvPicPr/>
              <p:nvPr/>
            </p:nvPicPr>
            <p:blipFill>
              <a:blip r:embed="rId14"/>
              <a:stretch>
                <a:fillRect/>
              </a:stretch>
            </p:blipFill>
            <p:spPr>
              <a:xfrm>
                <a:off x="69166" y="5169875"/>
                <a:ext cx="1400180" cy="472070"/>
              </a:xfrm>
              <a:prstGeom prst="rect">
                <a:avLst/>
              </a:prstGeom>
            </p:spPr>
          </p:pic>
        </mc:Fallback>
      </mc:AlternateContent>
      <p:sp>
        <p:nvSpPr>
          <p:cNvPr id="5" name="Google Shape;167;p2">
            <a:extLst>
              <a:ext uri="{FF2B5EF4-FFF2-40B4-BE49-F238E27FC236}">
                <a16:creationId xmlns:a16="http://schemas.microsoft.com/office/drawing/2014/main" id="{79D9BD7C-91AE-E6C8-4DB1-D306C1C31440}"/>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6284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9F_10.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9F_10.3.wav"/>
                                        </p:tgtEl>
                                      </p:cMediaNode>
                                    </p:audio>
                                  </p:subTnLst>
                                </p:cTn>
                              </p:par>
                            </p:childTnLst>
                          </p:cTn>
                        </p:par>
                      </p:childTnLst>
                    </p:cTn>
                  </p:par>
                  <p:par>
                    <p:cTn id="11" fill="hold">
                      <p:stCondLst>
                        <p:cond delay="indefinite"/>
                      </p:stCondLst>
                      <p:childTnLst>
                        <p:par>
                          <p:cTn id="12" fill="hold">
                            <p:stCondLst>
                              <p:cond delay="0"/>
                            </p:stCondLst>
                            <p:childTnLst>
                              <p:par>
                                <p:cTn id="13" presetID="63"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2000" fill="hold"/>
                                        <p:tgtEl>
                                          <p:spTgt spid="9"/>
                                        </p:tgtEl>
                                        <p:attrNameLst>
                                          <p:attrName>drawProgress</p:attrName>
                                        </p:attrNameLst>
                                      </p:cBhvr>
                                      <p:tavLst>
                                        <p:tav tm="0">
                                          <p:val>
                                            <p:fltVal val="0"/>
                                          </p:val>
                                        </p:tav>
                                        <p:tav tm="100000">
                                          <p:val>
                                            <p:fltVal val="1"/>
                                          </p:val>
                                        </p:tav>
                                      </p:tavLst>
                                    </p:anim>
                                  </p:childTnLst>
                                </p:cTn>
                              </p:par>
                              <p:par>
                                <p:cTn id="16" presetID="63"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2000" fill="hold"/>
                                        <p:tgtEl>
                                          <p:spTgt spid="10"/>
                                        </p:tgtEl>
                                        <p:attrNameLst>
                                          <p:attrName>drawProgress</p:attrName>
                                        </p:attrNameLst>
                                      </p:cBhvr>
                                      <p:tavLst>
                                        <p:tav tm="0">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9F_10.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3_W9F_10.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3" grpId="0" animBg="1"/>
      <p:bldP spid="4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1876</TotalTime>
  <Words>2347</Words>
  <Application>Microsoft Office PowerPoint</Application>
  <PresentationFormat>Widescreen</PresentationFormat>
  <Paragraphs>437</Paragraphs>
  <Slides>15</Slides>
  <Notes>15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Arial</vt:lpstr>
      <vt:lpstr>Calibri</vt:lpstr>
      <vt:lpstr>Calibri Light</vt:lpstr>
      <vt:lpstr>Century Gothic</vt:lpstr>
      <vt:lpstr>docs-Century Gothic</vt:lpstr>
      <vt:lpstr>Effra</vt:lpstr>
      <vt:lpstr>Gabriola</vt:lpstr>
      <vt:lpstr>Modern Love</vt:lpstr>
      <vt:lpstr>Segoe Print</vt:lpstr>
      <vt:lpstr>Office Theme</vt:lpstr>
      <vt:lpstr>1_Office Theme</vt:lpstr>
      <vt:lpstr>Expressing likes and saying what I and others do</vt:lpstr>
      <vt:lpstr>Follow up 1: </vt:lpstr>
      <vt:lpstr>Follow up 2</vt:lpstr>
      <vt:lpstr>Follow up 3: </vt:lpstr>
      <vt:lpstr>Follow up 3: </vt:lpstr>
      <vt:lpstr>Follow up 3: </vt:lpstr>
      <vt:lpstr>Follow up 3: </vt:lpstr>
      <vt:lpstr>Follow up 3: </vt:lpstr>
      <vt:lpstr>Follow up 4 </vt:lpstr>
      <vt:lpstr>Follow up 5: </vt:lpstr>
      <vt:lpstr>Follow up extra [a]:</vt:lpstr>
      <vt:lpstr>follow up extra [b]:</vt:lpstr>
      <vt:lpstr>¡adiós!</vt:lpstr>
      <vt:lpstr>Handout: Follow up extra [a]</vt:lpstr>
      <vt:lpstr>Handout: Follow extra [b]</vt:lpstr>
    </vt:vector>
  </TitlesOfParts>
  <Company>The Cam Academy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16</cp:revision>
  <dcterms:created xsi:type="dcterms:W3CDTF">2023-01-27T13:43:13Z</dcterms:created>
  <dcterms:modified xsi:type="dcterms:W3CDTF">2023-06-19T09:00:22Z</dcterms:modified>
</cp:coreProperties>
</file>