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83" r:id="rId2"/>
    <p:sldId id="382" r:id="rId3"/>
    <p:sldId id="565" r:id="rId4"/>
    <p:sldId id="975" r:id="rId5"/>
    <p:sldId id="974" r:id="rId6"/>
    <p:sldId id="976" r:id="rId7"/>
    <p:sldId id="962" r:id="rId8"/>
    <p:sldId id="933" r:id="rId9"/>
    <p:sldId id="964" r:id="rId10"/>
    <p:sldId id="977" r:id="rId11"/>
    <p:sldId id="982" r:id="rId12"/>
    <p:sldId id="983" r:id="rId13"/>
    <p:sldId id="984" r:id="rId14"/>
    <p:sldId id="985" r:id="rId15"/>
    <p:sldId id="928" r:id="rId16"/>
    <p:sldId id="972"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63"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D2E"/>
    <a:srgbClr val="86CFE2"/>
    <a:srgbClr val="92D050"/>
    <a:srgbClr val="CAE8AA"/>
    <a:srgbClr val="B0DD7F"/>
    <a:srgbClr val="990099"/>
    <a:srgbClr val="CC3399"/>
    <a:srgbClr val="CC99FF"/>
    <a:srgbClr val="FF3399"/>
    <a:srgbClr val="EBF1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FB05C1-DDE5-4926-9B19-CA4E935DBB2C}" v="92" dt="2023-06-15T15:14:27.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55" autoAdjust="0"/>
    <p:restoredTop sz="58005" autoAdjust="0"/>
  </p:normalViewPr>
  <p:slideViewPr>
    <p:cSldViewPr snapToGrid="0">
      <p:cViewPr varScale="1">
        <p:scale>
          <a:sx n="62" d="100"/>
          <a:sy n="62" d="100"/>
        </p:scale>
        <p:origin x="1812" y="90"/>
      </p:cViewPr>
      <p:guideLst>
        <p:guide pos="1663"/>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azquez Valero" userId="80a35f83-ba07-4c48-bd51-9a1b0a985f54" providerId="ADAL" clId="{6149EC51-4DB3-426B-896F-5645E7A19E78}"/>
    <pc:docChg chg="undo custSel addSld delSld modSld">
      <pc:chgData name="Paula Vazquez Valero" userId="80a35f83-ba07-4c48-bd51-9a1b0a985f54" providerId="ADAL" clId="{6149EC51-4DB3-426B-896F-5645E7A19E78}" dt="2022-09-09T14:36:46.479" v="840" actId="1076"/>
      <pc:docMkLst>
        <pc:docMk/>
      </pc:docMkLst>
      <pc:sldChg chg="add del">
        <pc:chgData name="Paula Vazquez Valero" userId="80a35f83-ba07-4c48-bd51-9a1b0a985f54" providerId="ADAL" clId="{6149EC51-4DB3-426B-896F-5645E7A19E78}" dt="2022-09-09T14:15:20.885" v="13" actId="2696"/>
        <pc:sldMkLst>
          <pc:docMk/>
          <pc:sldMk cId="1134975394" sldId="277"/>
        </pc:sldMkLst>
      </pc:sldChg>
      <pc:sldChg chg="add">
        <pc:chgData name="Paula Vazquez Valero" userId="80a35f83-ba07-4c48-bd51-9a1b0a985f54" providerId="ADAL" clId="{6149EC51-4DB3-426B-896F-5645E7A19E78}" dt="2022-09-09T14:15:25.062" v="15"/>
        <pc:sldMkLst>
          <pc:docMk/>
          <pc:sldMk cId="1740910016" sldId="277"/>
        </pc:sldMkLst>
      </pc:sldChg>
      <pc:sldChg chg="addSp delSp modSp add del mod modNotesTx">
        <pc:chgData name="Paula Vazquez Valero" userId="80a35f83-ba07-4c48-bd51-9a1b0a985f54" providerId="ADAL" clId="{6149EC51-4DB3-426B-896F-5645E7A19E78}" dt="2022-09-09T14:15:18.288" v="11" actId="27636"/>
        <pc:sldMkLst>
          <pc:docMk/>
          <pc:sldMk cId="0" sldId="382"/>
        </pc:sldMkLst>
        <pc:spChg chg="del">
          <ac:chgData name="Paula Vazquez Valero" userId="80a35f83-ba07-4c48-bd51-9a1b0a985f54" providerId="ADAL" clId="{6149EC51-4DB3-426B-896F-5645E7A19E78}" dt="2022-09-09T14:15:12.556" v="7" actId="478"/>
          <ac:spMkLst>
            <pc:docMk/>
            <pc:sldMk cId="0" sldId="382"/>
            <ac:spMk id="2" creationId="{AFB292D9-DF42-95DF-6471-41F4DEF06226}"/>
          </ac:spMkLst>
        </pc:spChg>
        <pc:spChg chg="del">
          <ac:chgData name="Paula Vazquez Valero" userId="80a35f83-ba07-4c48-bd51-9a1b0a985f54" providerId="ADAL" clId="{6149EC51-4DB3-426B-896F-5645E7A19E78}" dt="2022-09-09T14:15:12.556" v="7" actId="478"/>
          <ac:spMkLst>
            <pc:docMk/>
            <pc:sldMk cId="0" sldId="382"/>
            <ac:spMk id="7" creationId="{3B847FBA-03BD-0C16-644D-548AA9956A5A}"/>
          </ac:spMkLst>
        </pc:spChg>
        <pc:spChg chg="add del">
          <ac:chgData name="Paula Vazquez Valero" userId="80a35f83-ba07-4c48-bd51-9a1b0a985f54" providerId="ADAL" clId="{6149EC51-4DB3-426B-896F-5645E7A19E78}" dt="2022-09-09T14:15:13.838" v="9" actId="22"/>
          <ac:spMkLst>
            <pc:docMk/>
            <pc:sldMk cId="0" sldId="382"/>
            <ac:spMk id="8" creationId="{819A0A33-CFC3-0AD1-C70B-752DE85DB0C1}"/>
          </ac:spMkLst>
        </pc:spChg>
        <pc:spChg chg="add mod">
          <ac:chgData name="Paula Vazquez Valero" userId="80a35f83-ba07-4c48-bd51-9a1b0a985f54" providerId="ADAL" clId="{6149EC51-4DB3-426B-896F-5645E7A19E78}" dt="2022-09-09T14:15:18.288" v="11" actId="27636"/>
          <ac:spMkLst>
            <pc:docMk/>
            <pc:sldMk cId="0" sldId="382"/>
            <ac:spMk id="9" creationId="{67434DA8-00D1-3AA1-2435-4874974281B9}"/>
          </ac:spMkLst>
        </pc:spChg>
        <pc:spChg chg="add mod">
          <ac:chgData name="Paula Vazquez Valero" userId="80a35f83-ba07-4c48-bd51-9a1b0a985f54" providerId="ADAL" clId="{6149EC51-4DB3-426B-896F-5645E7A19E78}" dt="2022-09-09T14:15:18.253" v="10"/>
          <ac:spMkLst>
            <pc:docMk/>
            <pc:sldMk cId="0" sldId="382"/>
            <ac:spMk id="10" creationId="{7FC0FD40-92BF-000B-461D-E73D335D63E3}"/>
          </ac:spMkLst>
        </pc:spChg>
      </pc:sldChg>
      <pc:sldChg chg="add del">
        <pc:chgData name="Paula Vazquez Valero" userId="80a35f83-ba07-4c48-bd51-9a1b0a985f54" providerId="ADAL" clId="{6149EC51-4DB3-426B-896F-5645E7A19E78}" dt="2022-09-09T14:14:52.923" v="4"/>
        <pc:sldMkLst>
          <pc:docMk/>
          <pc:sldMk cId="195834325" sldId="383"/>
        </pc:sldMkLst>
      </pc:sldChg>
      <pc:sldChg chg="del">
        <pc:chgData name="Paula Vazquez Valero" userId="80a35f83-ba07-4c48-bd51-9a1b0a985f54" providerId="ADAL" clId="{6149EC51-4DB3-426B-896F-5645E7A19E78}" dt="2022-09-09T14:29:19.593" v="255" actId="47"/>
        <pc:sldMkLst>
          <pc:docMk/>
          <pc:sldMk cId="0" sldId="389"/>
        </pc:sldMkLst>
      </pc:sldChg>
      <pc:sldChg chg="add del">
        <pc:chgData name="Paula Vazquez Valero" userId="80a35f83-ba07-4c48-bd51-9a1b0a985f54" providerId="ADAL" clId="{6149EC51-4DB3-426B-896F-5645E7A19E78}" dt="2022-09-09T14:15:19.641" v="12" actId="47"/>
        <pc:sldMkLst>
          <pc:docMk/>
          <pc:sldMk cId="0" sldId="391"/>
        </pc:sldMkLst>
      </pc:sldChg>
      <pc:sldChg chg="add del">
        <pc:chgData name="Paula Vazquez Valero" userId="80a35f83-ba07-4c48-bd51-9a1b0a985f54" providerId="ADAL" clId="{6149EC51-4DB3-426B-896F-5645E7A19E78}" dt="2022-09-09T14:15:22.417" v="14" actId="47"/>
        <pc:sldMkLst>
          <pc:docMk/>
          <pc:sldMk cId="3460131383" sldId="823"/>
        </pc:sldMkLst>
      </pc:sldChg>
      <pc:sldChg chg="addSp delSp modSp add del mod">
        <pc:chgData name="Paula Vazquez Valero" userId="80a35f83-ba07-4c48-bd51-9a1b0a985f54" providerId="ADAL" clId="{6149EC51-4DB3-426B-896F-5645E7A19E78}" dt="2022-09-09T14:36:46.479" v="840" actId="1076"/>
        <pc:sldMkLst>
          <pc:docMk/>
          <pc:sldMk cId="2522534432" sldId="931"/>
        </pc:sldMkLst>
        <pc:spChg chg="add del mod">
          <ac:chgData name="Paula Vazquez Valero" userId="80a35f83-ba07-4c48-bd51-9a1b0a985f54" providerId="ADAL" clId="{6149EC51-4DB3-426B-896F-5645E7A19E78}" dt="2022-09-09T14:30:09.138" v="266" actId="478"/>
          <ac:spMkLst>
            <pc:docMk/>
            <pc:sldMk cId="2522534432" sldId="931"/>
            <ac:spMk id="4" creationId="{93169BBC-69B3-E9D0-396C-E190E201B97E}"/>
          </ac:spMkLst>
        </pc:spChg>
        <pc:spChg chg="mod">
          <ac:chgData name="Paula Vazquez Valero" userId="80a35f83-ba07-4c48-bd51-9a1b0a985f54" providerId="ADAL" clId="{6149EC51-4DB3-426B-896F-5645E7A19E78}" dt="2022-09-09T14:31:41.511" v="460" actId="20577"/>
          <ac:spMkLst>
            <pc:docMk/>
            <pc:sldMk cId="2522534432" sldId="931"/>
            <ac:spMk id="5" creationId="{7FB6BCFF-BC18-93B7-4416-4A19CAADA443}"/>
          </ac:spMkLst>
        </pc:spChg>
        <pc:spChg chg="add mod">
          <ac:chgData name="Paula Vazquez Valero" userId="80a35f83-ba07-4c48-bd51-9a1b0a985f54" providerId="ADAL" clId="{6149EC51-4DB3-426B-896F-5645E7A19E78}" dt="2022-09-09T14:36:22.222" v="799" actId="20577"/>
          <ac:spMkLst>
            <pc:docMk/>
            <pc:sldMk cId="2522534432" sldId="931"/>
            <ac:spMk id="7" creationId="{F07C724B-D534-B0BC-7B8D-DFE39F0AF5B1}"/>
          </ac:spMkLst>
        </pc:spChg>
        <pc:spChg chg="del">
          <ac:chgData name="Paula Vazquez Valero" userId="80a35f83-ba07-4c48-bd51-9a1b0a985f54" providerId="ADAL" clId="{6149EC51-4DB3-426B-896F-5645E7A19E78}" dt="2022-09-09T14:23:09.899" v="22" actId="478"/>
          <ac:spMkLst>
            <pc:docMk/>
            <pc:sldMk cId="2522534432" sldId="931"/>
            <ac:spMk id="8" creationId="{4DD0DF16-9A08-867A-7B03-1CCB52671FED}"/>
          </ac:spMkLst>
        </pc:spChg>
        <pc:spChg chg="del">
          <ac:chgData name="Paula Vazquez Valero" userId="80a35f83-ba07-4c48-bd51-9a1b0a985f54" providerId="ADAL" clId="{6149EC51-4DB3-426B-896F-5645E7A19E78}" dt="2022-09-09T14:23:09.899" v="22" actId="478"/>
          <ac:spMkLst>
            <pc:docMk/>
            <pc:sldMk cId="2522534432" sldId="931"/>
            <ac:spMk id="9" creationId="{AC350302-8304-F0B9-7FD9-75CFC630296D}"/>
          </ac:spMkLst>
        </pc:spChg>
        <pc:spChg chg="add mod">
          <ac:chgData name="Paula Vazquez Valero" userId="80a35f83-ba07-4c48-bd51-9a1b0a985f54" providerId="ADAL" clId="{6149EC51-4DB3-426B-896F-5645E7A19E78}" dt="2022-09-09T14:36:46.479" v="840" actId="1076"/>
          <ac:spMkLst>
            <pc:docMk/>
            <pc:sldMk cId="2522534432" sldId="931"/>
            <ac:spMk id="10" creationId="{40A361B2-D079-EE57-7961-3FD7904152FF}"/>
          </ac:spMkLst>
        </pc:spChg>
        <pc:picChg chg="add del mod">
          <ac:chgData name="Paula Vazquez Valero" userId="80a35f83-ba07-4c48-bd51-9a1b0a985f54" providerId="ADAL" clId="{6149EC51-4DB3-426B-896F-5645E7A19E78}" dt="2022-09-09T14:28:05.784" v="75" actId="478"/>
          <ac:picMkLst>
            <pc:docMk/>
            <pc:sldMk cId="2522534432" sldId="931"/>
            <ac:picMk id="2" creationId="{A467D47F-8450-3E6C-1953-FCA0C92F0CD0}"/>
          </ac:picMkLst>
        </pc:picChg>
      </pc:sldChg>
    </pc:docChg>
  </pc:docChgLst>
  <pc:docChgLst>
    <pc:chgData name="Tom Dawes" userId="fe899cd594ff6f3a" providerId="LiveId" clId="{A0FB05C1-DDE5-4926-9B19-CA4E935DBB2C}"/>
    <pc:docChg chg="undo custSel modSld">
      <pc:chgData name="Tom Dawes" userId="fe899cd594ff6f3a" providerId="LiveId" clId="{A0FB05C1-DDE5-4926-9B19-CA4E935DBB2C}" dt="2023-06-15T15:14:27.442" v="99"/>
      <pc:docMkLst>
        <pc:docMk/>
      </pc:docMkLst>
      <pc:sldChg chg="modAnim">
        <pc:chgData name="Tom Dawes" userId="fe899cd594ff6f3a" providerId="LiveId" clId="{A0FB05C1-DDE5-4926-9B19-CA4E935DBB2C}" dt="2023-06-15T14:16:44.348" v="1"/>
        <pc:sldMkLst>
          <pc:docMk/>
          <pc:sldMk cId="3451492358" sldId="565"/>
        </pc:sldMkLst>
      </pc:sldChg>
      <pc:sldChg chg="addSp modSp mod modAnim">
        <pc:chgData name="Tom Dawes" userId="fe899cd594ff6f3a" providerId="LiveId" clId="{A0FB05C1-DDE5-4926-9B19-CA4E935DBB2C}" dt="2023-06-15T15:12:57.065" v="88"/>
        <pc:sldMkLst>
          <pc:docMk/>
          <pc:sldMk cId="2099784750" sldId="928"/>
        </pc:sldMkLst>
        <pc:spChg chg="add mod">
          <ac:chgData name="Tom Dawes" userId="fe899cd594ff6f3a" providerId="LiveId" clId="{A0FB05C1-DDE5-4926-9B19-CA4E935DBB2C}" dt="2023-06-15T15:07:47.077" v="74" actId="14100"/>
          <ac:spMkLst>
            <pc:docMk/>
            <pc:sldMk cId="2099784750" sldId="928"/>
            <ac:spMk id="3" creationId="{ECE0EA71-2FC8-949A-437D-6F704D21E55B}"/>
          </ac:spMkLst>
        </pc:spChg>
        <pc:spChg chg="mod">
          <ac:chgData name="Tom Dawes" userId="fe899cd594ff6f3a" providerId="LiveId" clId="{A0FB05C1-DDE5-4926-9B19-CA4E935DBB2C}" dt="2023-06-15T15:07:34.023" v="68" actId="14100"/>
          <ac:spMkLst>
            <pc:docMk/>
            <pc:sldMk cId="2099784750" sldId="928"/>
            <ac:spMk id="74" creationId="{5EC7002A-0A91-9FE0-78BF-610F0BDAA84C}"/>
          </ac:spMkLst>
        </pc:spChg>
        <pc:graphicFrameChg chg="ord">
          <ac:chgData name="Tom Dawes" userId="fe899cd594ff6f3a" providerId="LiveId" clId="{A0FB05C1-DDE5-4926-9B19-CA4E935DBB2C}" dt="2023-06-15T15:09:07.584" v="78" actId="167"/>
          <ac:graphicFrameMkLst>
            <pc:docMk/>
            <pc:sldMk cId="2099784750" sldId="928"/>
            <ac:graphicFrameMk id="49" creationId="{7DB11854-3877-04C4-E484-1FF032B7F6A1}"/>
          </ac:graphicFrameMkLst>
        </pc:graphicFrameChg>
      </pc:sldChg>
      <pc:sldChg chg="modSp modAnim">
        <pc:chgData name="Tom Dawes" userId="fe899cd594ff6f3a" providerId="LiveId" clId="{A0FB05C1-DDE5-4926-9B19-CA4E935DBB2C}" dt="2023-06-15T15:01:01.115" v="33" actId="6549"/>
        <pc:sldMkLst>
          <pc:docMk/>
          <pc:sldMk cId="1464775401" sldId="933"/>
        </pc:sldMkLst>
        <pc:spChg chg="mod">
          <ac:chgData name="Tom Dawes" userId="fe899cd594ff6f3a" providerId="LiveId" clId="{A0FB05C1-DDE5-4926-9B19-CA4E935DBB2C}" dt="2023-06-15T15:01:01.115" v="33" actId="6549"/>
          <ac:spMkLst>
            <pc:docMk/>
            <pc:sldMk cId="1464775401" sldId="933"/>
            <ac:spMk id="42" creationId="{3F8C8DB7-4C34-7383-21F5-E714F014CCE8}"/>
          </ac:spMkLst>
        </pc:spChg>
      </pc:sldChg>
      <pc:sldChg chg="modSp mod modAnim">
        <pc:chgData name="Tom Dawes" userId="fe899cd594ff6f3a" providerId="LiveId" clId="{A0FB05C1-DDE5-4926-9B19-CA4E935DBB2C}" dt="2023-06-15T14:57:57.113" v="26"/>
        <pc:sldMkLst>
          <pc:docMk/>
          <pc:sldMk cId="3504595550" sldId="962"/>
        </pc:sldMkLst>
        <pc:graphicFrameChg chg="modGraphic">
          <ac:chgData name="Tom Dawes" userId="fe899cd594ff6f3a" providerId="LiveId" clId="{A0FB05C1-DDE5-4926-9B19-CA4E935DBB2C}" dt="2023-06-15T14:55:51.569" v="18" actId="14734"/>
          <ac:graphicFrameMkLst>
            <pc:docMk/>
            <pc:sldMk cId="3504595550" sldId="962"/>
            <ac:graphicFrameMk id="13" creationId="{F0207652-DC88-5926-F1DC-912FBB4C654A}"/>
          </ac:graphicFrameMkLst>
        </pc:graphicFrameChg>
      </pc:sldChg>
      <pc:sldChg chg="addSp delSp modSp mod modAnim">
        <pc:chgData name="Tom Dawes" userId="fe899cd594ff6f3a" providerId="LiveId" clId="{A0FB05C1-DDE5-4926-9B19-CA4E935DBB2C}" dt="2023-06-15T15:14:27.442" v="99"/>
        <pc:sldMkLst>
          <pc:docMk/>
          <pc:sldMk cId="2192905747" sldId="972"/>
        </pc:sldMkLst>
        <pc:spChg chg="add mod">
          <ac:chgData name="Tom Dawes" userId="fe899cd594ff6f3a" providerId="LiveId" clId="{A0FB05C1-DDE5-4926-9B19-CA4E935DBB2C}" dt="2023-06-15T15:13:34.868" v="92" actId="1076"/>
          <ac:spMkLst>
            <pc:docMk/>
            <pc:sldMk cId="2192905747" sldId="972"/>
            <ac:spMk id="3" creationId="{821CD41A-9FD3-3890-D076-F638582D7743}"/>
          </ac:spMkLst>
        </pc:spChg>
        <pc:spChg chg="add mod">
          <ac:chgData name="Tom Dawes" userId="fe899cd594ff6f3a" providerId="LiveId" clId="{A0FB05C1-DDE5-4926-9B19-CA4E935DBB2C}" dt="2023-06-15T15:13:42.544" v="93" actId="1076"/>
          <ac:spMkLst>
            <pc:docMk/>
            <pc:sldMk cId="2192905747" sldId="972"/>
            <ac:spMk id="4" creationId="{F4B8B5EC-43B0-9337-F0E2-EEE0B61F71A8}"/>
          </ac:spMkLst>
        </pc:spChg>
        <pc:spChg chg="add mod">
          <ac:chgData name="Tom Dawes" userId="fe899cd594ff6f3a" providerId="LiveId" clId="{A0FB05C1-DDE5-4926-9B19-CA4E935DBB2C}" dt="2023-06-15T15:13:51.850" v="94" actId="1076"/>
          <ac:spMkLst>
            <pc:docMk/>
            <pc:sldMk cId="2192905747" sldId="972"/>
            <ac:spMk id="12" creationId="{0352A8E4-1535-12C9-6195-14B8C7C4AF95}"/>
          </ac:spMkLst>
        </pc:spChg>
        <pc:spChg chg="add mod">
          <ac:chgData name="Tom Dawes" userId="fe899cd594ff6f3a" providerId="LiveId" clId="{A0FB05C1-DDE5-4926-9B19-CA4E935DBB2C}" dt="2023-06-15T15:14:03.861" v="97" actId="1076"/>
          <ac:spMkLst>
            <pc:docMk/>
            <pc:sldMk cId="2192905747" sldId="972"/>
            <ac:spMk id="13" creationId="{9BBA87E9-7D20-5E6D-949B-E879A670854F}"/>
          </ac:spMkLst>
        </pc:spChg>
        <pc:spChg chg="add mod">
          <ac:chgData name="Tom Dawes" userId="fe899cd594ff6f3a" providerId="LiveId" clId="{A0FB05C1-DDE5-4926-9B19-CA4E935DBB2C}" dt="2023-06-15T15:14:01.395" v="96" actId="1076"/>
          <ac:spMkLst>
            <pc:docMk/>
            <pc:sldMk cId="2192905747" sldId="972"/>
            <ac:spMk id="14" creationId="{05601A59-7E91-CE0E-5B78-C7C0CEECA26B}"/>
          </ac:spMkLst>
        </pc:spChg>
        <pc:spChg chg="add mod">
          <ac:chgData name="Tom Dawes" userId="fe899cd594ff6f3a" providerId="LiveId" clId="{A0FB05C1-DDE5-4926-9B19-CA4E935DBB2C}" dt="2023-06-15T15:14:10.560" v="98" actId="1076"/>
          <ac:spMkLst>
            <pc:docMk/>
            <pc:sldMk cId="2192905747" sldId="972"/>
            <ac:spMk id="15" creationId="{1ED1716D-3BA2-AC47-7702-54B0F57F148B}"/>
          </ac:spMkLst>
        </pc:spChg>
        <pc:spChg chg="del">
          <ac:chgData name="Tom Dawes" userId="fe899cd594ff6f3a" providerId="LiveId" clId="{A0FB05C1-DDE5-4926-9B19-CA4E935DBB2C}" dt="2023-06-15T15:13:24.045" v="89" actId="478"/>
          <ac:spMkLst>
            <pc:docMk/>
            <pc:sldMk cId="2192905747" sldId="972"/>
            <ac:spMk id="22" creationId="{0DA31E0D-B42F-FCA2-8F00-D5DF82D3C078}"/>
          </ac:spMkLst>
        </pc:spChg>
        <pc:spChg chg="del">
          <ac:chgData name="Tom Dawes" userId="fe899cd594ff6f3a" providerId="LiveId" clId="{A0FB05C1-DDE5-4926-9B19-CA4E935DBB2C}" dt="2023-06-15T15:13:24.045" v="89" actId="478"/>
          <ac:spMkLst>
            <pc:docMk/>
            <pc:sldMk cId="2192905747" sldId="972"/>
            <ac:spMk id="23" creationId="{BEFB2F91-437C-B616-27E0-E56DFE06470B}"/>
          </ac:spMkLst>
        </pc:spChg>
        <pc:spChg chg="del">
          <ac:chgData name="Tom Dawes" userId="fe899cd594ff6f3a" providerId="LiveId" clId="{A0FB05C1-DDE5-4926-9B19-CA4E935DBB2C}" dt="2023-06-15T15:13:24.045" v="89" actId="478"/>
          <ac:spMkLst>
            <pc:docMk/>
            <pc:sldMk cId="2192905747" sldId="972"/>
            <ac:spMk id="24" creationId="{8FF644DF-62B6-DA6F-EE4C-160264A70254}"/>
          </ac:spMkLst>
        </pc:spChg>
        <pc:spChg chg="del">
          <ac:chgData name="Tom Dawes" userId="fe899cd594ff6f3a" providerId="LiveId" clId="{A0FB05C1-DDE5-4926-9B19-CA4E935DBB2C}" dt="2023-06-15T15:13:24.045" v="89" actId="478"/>
          <ac:spMkLst>
            <pc:docMk/>
            <pc:sldMk cId="2192905747" sldId="972"/>
            <ac:spMk id="25" creationId="{D6DD22D8-BF89-9B35-2CDF-1874D38A239F}"/>
          </ac:spMkLst>
        </pc:spChg>
        <pc:spChg chg="del">
          <ac:chgData name="Tom Dawes" userId="fe899cd594ff6f3a" providerId="LiveId" clId="{A0FB05C1-DDE5-4926-9B19-CA4E935DBB2C}" dt="2023-06-15T15:13:24.045" v="89" actId="478"/>
          <ac:spMkLst>
            <pc:docMk/>
            <pc:sldMk cId="2192905747" sldId="972"/>
            <ac:spMk id="26" creationId="{989EC447-5BBD-2F4C-BDD9-77C39C83FB09}"/>
          </ac:spMkLst>
        </pc:spChg>
        <pc:spChg chg="del">
          <ac:chgData name="Tom Dawes" userId="fe899cd594ff6f3a" providerId="LiveId" clId="{A0FB05C1-DDE5-4926-9B19-CA4E935DBB2C}" dt="2023-06-15T15:13:24.045" v="89" actId="478"/>
          <ac:spMkLst>
            <pc:docMk/>
            <pc:sldMk cId="2192905747" sldId="972"/>
            <ac:spMk id="41" creationId="{33CA5D3D-B162-3822-E462-367A6C47E6E7}"/>
          </ac:spMkLst>
        </pc:spChg>
      </pc:sldChg>
      <pc:sldChg chg="modAnim">
        <pc:chgData name="Tom Dawes" userId="fe899cd594ff6f3a" providerId="LiveId" clId="{A0FB05C1-DDE5-4926-9B19-CA4E935DBB2C}" dt="2023-06-15T14:19:02.458" v="11"/>
        <pc:sldMkLst>
          <pc:docMk/>
          <pc:sldMk cId="448411233" sldId="974"/>
        </pc:sldMkLst>
      </pc:sldChg>
      <pc:sldChg chg="modAnim">
        <pc:chgData name="Tom Dawes" userId="fe899cd594ff6f3a" providerId="LiveId" clId="{A0FB05C1-DDE5-4926-9B19-CA4E935DBB2C}" dt="2023-06-15T14:17:28.758" v="3"/>
        <pc:sldMkLst>
          <pc:docMk/>
          <pc:sldMk cId="4227247493" sldId="975"/>
        </pc:sldMkLst>
      </pc:sldChg>
      <pc:sldChg chg="modAnim">
        <pc:chgData name="Tom Dawes" userId="fe899cd594ff6f3a" providerId="LiveId" clId="{A0FB05C1-DDE5-4926-9B19-CA4E935DBB2C}" dt="2023-06-15T14:22:11.663" v="16"/>
        <pc:sldMkLst>
          <pc:docMk/>
          <pc:sldMk cId="442412699" sldId="976"/>
        </pc:sldMkLst>
      </pc:sldChg>
      <pc:sldChg chg="addSp delSp modSp mod">
        <pc:chgData name="Tom Dawes" userId="fe899cd594ff6f3a" providerId="LiveId" clId="{A0FB05C1-DDE5-4926-9B19-CA4E935DBB2C}" dt="2023-06-15T15:02:18.431" v="40" actId="1076"/>
        <pc:sldMkLst>
          <pc:docMk/>
          <pc:sldMk cId="3836398175" sldId="977"/>
        </pc:sldMkLst>
        <pc:spChg chg="add mod">
          <ac:chgData name="Tom Dawes" userId="fe899cd594ff6f3a" providerId="LiveId" clId="{A0FB05C1-DDE5-4926-9B19-CA4E935DBB2C}" dt="2023-06-15T15:02:00.588" v="37"/>
          <ac:spMkLst>
            <pc:docMk/>
            <pc:sldMk cId="3836398175" sldId="977"/>
            <ac:spMk id="3" creationId="{496A7AD9-E8FF-3CC3-0316-AB6DA27344BA}"/>
          </ac:spMkLst>
        </pc:spChg>
        <pc:spChg chg="add mod">
          <ac:chgData name="Tom Dawes" userId="fe899cd594ff6f3a" providerId="LiveId" clId="{A0FB05C1-DDE5-4926-9B19-CA4E935DBB2C}" dt="2023-06-15T15:02:00.588" v="37"/>
          <ac:spMkLst>
            <pc:docMk/>
            <pc:sldMk cId="3836398175" sldId="977"/>
            <ac:spMk id="4" creationId="{ECF7B560-B174-714D-0A6E-FC3B85290520}"/>
          </ac:spMkLst>
        </pc:spChg>
        <pc:spChg chg="del">
          <ac:chgData name="Tom Dawes" userId="fe899cd594ff6f3a" providerId="LiveId" clId="{A0FB05C1-DDE5-4926-9B19-CA4E935DBB2C}" dt="2023-06-15T15:01:59.815" v="36" actId="478"/>
          <ac:spMkLst>
            <pc:docMk/>
            <pc:sldMk cId="3836398175" sldId="977"/>
            <ac:spMk id="15" creationId="{6D3DA131-B3DB-D845-9081-896D8AEA0A96}"/>
          </ac:spMkLst>
        </pc:spChg>
        <pc:spChg chg="mod">
          <ac:chgData name="Tom Dawes" userId="fe899cd594ff6f3a" providerId="LiveId" clId="{A0FB05C1-DDE5-4926-9B19-CA4E935DBB2C}" dt="2023-06-15T15:02:18.431" v="40" actId="1076"/>
          <ac:spMkLst>
            <pc:docMk/>
            <pc:sldMk cId="3836398175" sldId="977"/>
            <ac:spMk id="23" creationId="{A4FC3F18-77D0-3514-249B-54E317AD25C1}"/>
          </ac:spMkLst>
        </pc:spChg>
        <pc:picChg chg="add mod">
          <ac:chgData name="Tom Dawes" userId="fe899cd594ff6f3a" providerId="LiveId" clId="{A0FB05C1-DDE5-4926-9B19-CA4E935DBB2C}" dt="2023-06-15T15:02:00.588" v="37"/>
          <ac:picMkLst>
            <pc:docMk/>
            <pc:sldMk cId="3836398175" sldId="977"/>
            <ac:picMk id="5" creationId="{75F7CC67-329A-0BE4-E6AC-E51544C0243F}"/>
          </ac:picMkLst>
        </pc:picChg>
        <pc:picChg chg="del mod">
          <ac:chgData name="Tom Dawes" userId="fe899cd594ff6f3a" providerId="LiveId" clId="{A0FB05C1-DDE5-4926-9B19-CA4E935DBB2C}" dt="2023-06-15T15:01:59.815" v="36" actId="478"/>
          <ac:picMkLst>
            <pc:docMk/>
            <pc:sldMk cId="3836398175" sldId="977"/>
            <ac:picMk id="17" creationId="{8C034827-6B35-AA32-A4E3-FF49046E5DB5}"/>
          </ac:picMkLst>
        </pc:picChg>
      </pc:sldChg>
      <pc:sldChg chg="addSp delSp modSp mod">
        <pc:chgData name="Tom Dawes" userId="fe899cd594ff6f3a" providerId="LiveId" clId="{A0FB05C1-DDE5-4926-9B19-CA4E935DBB2C}" dt="2023-06-15T15:04:31.872" v="58" actId="113"/>
        <pc:sldMkLst>
          <pc:docMk/>
          <pc:sldMk cId="1414037930" sldId="982"/>
        </pc:sldMkLst>
        <pc:spChg chg="mod">
          <ac:chgData name="Tom Dawes" userId="fe899cd594ff6f3a" providerId="LiveId" clId="{A0FB05C1-DDE5-4926-9B19-CA4E935DBB2C}" dt="2023-06-15T15:04:31.872" v="58" actId="113"/>
          <ac:spMkLst>
            <pc:docMk/>
            <pc:sldMk cId="1414037930" sldId="982"/>
            <ac:spMk id="8" creationId="{0A46B3B5-A6B2-1D1F-A89C-F5966B0AE342}"/>
          </ac:spMkLst>
        </pc:spChg>
        <pc:spChg chg="add mod">
          <ac:chgData name="Tom Dawes" userId="fe899cd594ff6f3a" providerId="LiveId" clId="{A0FB05C1-DDE5-4926-9B19-CA4E935DBB2C}" dt="2023-06-15T15:02:07.624" v="39"/>
          <ac:spMkLst>
            <pc:docMk/>
            <pc:sldMk cId="1414037930" sldId="982"/>
            <ac:spMk id="10" creationId="{DE730488-C012-450D-B919-228C2AB0FA7F}"/>
          </ac:spMkLst>
        </pc:spChg>
        <pc:spChg chg="add mod">
          <ac:chgData name="Tom Dawes" userId="fe899cd594ff6f3a" providerId="LiveId" clId="{A0FB05C1-DDE5-4926-9B19-CA4E935DBB2C}" dt="2023-06-15T15:02:07.624" v="39"/>
          <ac:spMkLst>
            <pc:docMk/>
            <pc:sldMk cId="1414037930" sldId="982"/>
            <ac:spMk id="11" creationId="{44D470E4-8C04-C7B8-BA5A-C11D9418B009}"/>
          </ac:spMkLst>
        </pc:spChg>
        <pc:spChg chg="add mod">
          <ac:chgData name="Tom Dawes" userId="fe899cd594ff6f3a" providerId="LiveId" clId="{A0FB05C1-DDE5-4926-9B19-CA4E935DBB2C}" dt="2023-06-15T15:02:24.625" v="43" actId="20577"/>
          <ac:spMkLst>
            <pc:docMk/>
            <pc:sldMk cId="1414037930" sldId="982"/>
            <ac:spMk id="13" creationId="{C07E48BD-69C0-7602-7D05-D6D1A7C6D7D3}"/>
          </ac:spMkLst>
        </pc:spChg>
        <pc:spChg chg="del">
          <ac:chgData name="Tom Dawes" userId="fe899cd594ff6f3a" providerId="LiveId" clId="{A0FB05C1-DDE5-4926-9B19-CA4E935DBB2C}" dt="2023-06-15T15:02:06.980" v="38" actId="478"/>
          <ac:spMkLst>
            <pc:docMk/>
            <pc:sldMk cId="1414037930" sldId="982"/>
            <ac:spMk id="15" creationId="{6D3DA131-B3DB-D845-9081-896D8AEA0A96}"/>
          </ac:spMkLst>
        </pc:spChg>
        <pc:picChg chg="add mod">
          <ac:chgData name="Tom Dawes" userId="fe899cd594ff6f3a" providerId="LiveId" clId="{A0FB05C1-DDE5-4926-9B19-CA4E935DBB2C}" dt="2023-06-15T15:02:07.624" v="39"/>
          <ac:picMkLst>
            <pc:docMk/>
            <pc:sldMk cId="1414037930" sldId="982"/>
            <ac:picMk id="12" creationId="{E96F383E-447E-CE21-C1B0-D85CA5826E94}"/>
          </ac:picMkLst>
        </pc:picChg>
        <pc:picChg chg="del">
          <ac:chgData name="Tom Dawes" userId="fe899cd594ff6f3a" providerId="LiveId" clId="{A0FB05C1-DDE5-4926-9B19-CA4E935DBB2C}" dt="2023-06-15T15:02:06.980" v="38" actId="478"/>
          <ac:picMkLst>
            <pc:docMk/>
            <pc:sldMk cId="1414037930" sldId="982"/>
            <ac:picMk id="17" creationId="{8C034827-6B35-AA32-A4E3-FF49046E5DB5}"/>
          </ac:picMkLst>
        </pc:picChg>
      </pc:sldChg>
      <pc:sldChg chg="addSp delSp modSp mod">
        <pc:chgData name="Tom Dawes" userId="fe899cd594ff6f3a" providerId="LiveId" clId="{A0FB05C1-DDE5-4926-9B19-CA4E935DBB2C}" dt="2023-06-15T15:02:46.981" v="49" actId="20577"/>
        <pc:sldMkLst>
          <pc:docMk/>
          <pc:sldMk cId="3308348829" sldId="983"/>
        </pc:sldMkLst>
        <pc:spChg chg="del">
          <ac:chgData name="Tom Dawes" userId="fe899cd594ff6f3a" providerId="LiveId" clId="{A0FB05C1-DDE5-4926-9B19-CA4E935DBB2C}" dt="2023-06-15T15:02:43.256" v="46" actId="478"/>
          <ac:spMkLst>
            <pc:docMk/>
            <pc:sldMk cId="3308348829" sldId="983"/>
            <ac:spMk id="10" creationId="{F12FC36B-4055-E63C-1154-34E7EB1E995D}"/>
          </ac:spMkLst>
        </pc:spChg>
        <pc:spChg chg="add del mod">
          <ac:chgData name="Tom Dawes" userId="fe899cd594ff6f3a" providerId="LiveId" clId="{A0FB05C1-DDE5-4926-9B19-CA4E935DBB2C}" dt="2023-06-15T15:02:43.256" v="46" actId="478"/>
          <ac:spMkLst>
            <pc:docMk/>
            <pc:sldMk cId="3308348829" sldId="983"/>
            <ac:spMk id="11" creationId="{3D432450-DEB8-2588-3E21-10268ADEBFDE}"/>
          </ac:spMkLst>
        </pc:spChg>
        <pc:spChg chg="add mod">
          <ac:chgData name="Tom Dawes" userId="fe899cd594ff6f3a" providerId="LiveId" clId="{A0FB05C1-DDE5-4926-9B19-CA4E935DBB2C}" dt="2023-06-15T15:02:44.177" v="47"/>
          <ac:spMkLst>
            <pc:docMk/>
            <pc:sldMk cId="3308348829" sldId="983"/>
            <ac:spMk id="12" creationId="{A62F28B3-5E70-4D1B-BDD9-06A8BE8DF94E}"/>
          </ac:spMkLst>
        </pc:spChg>
        <pc:spChg chg="add mod">
          <ac:chgData name="Tom Dawes" userId="fe899cd594ff6f3a" providerId="LiveId" clId="{A0FB05C1-DDE5-4926-9B19-CA4E935DBB2C}" dt="2023-06-15T15:02:44.177" v="47"/>
          <ac:spMkLst>
            <pc:docMk/>
            <pc:sldMk cId="3308348829" sldId="983"/>
            <ac:spMk id="13" creationId="{DE0CBB7F-F45D-8C1B-20D3-A80CD2F78CB3}"/>
          </ac:spMkLst>
        </pc:spChg>
        <pc:spChg chg="add mod">
          <ac:chgData name="Tom Dawes" userId="fe899cd594ff6f3a" providerId="LiveId" clId="{A0FB05C1-DDE5-4926-9B19-CA4E935DBB2C}" dt="2023-06-15T15:02:44.177" v="47"/>
          <ac:spMkLst>
            <pc:docMk/>
            <pc:sldMk cId="3308348829" sldId="983"/>
            <ac:spMk id="14" creationId="{6EB48D81-9FC5-A150-5C32-A028B04C0CB6}"/>
          </ac:spMkLst>
        </pc:spChg>
        <pc:spChg chg="del">
          <ac:chgData name="Tom Dawes" userId="fe899cd594ff6f3a" providerId="LiveId" clId="{A0FB05C1-DDE5-4926-9B19-CA4E935DBB2C}" dt="2023-06-15T15:02:30.480" v="44" actId="478"/>
          <ac:spMkLst>
            <pc:docMk/>
            <pc:sldMk cId="3308348829" sldId="983"/>
            <ac:spMk id="15" creationId="{6D3DA131-B3DB-D845-9081-896D8AEA0A96}"/>
          </ac:spMkLst>
        </pc:spChg>
        <pc:spChg chg="del">
          <ac:chgData name="Tom Dawes" userId="fe899cd594ff6f3a" providerId="LiveId" clId="{A0FB05C1-DDE5-4926-9B19-CA4E935DBB2C}" dt="2023-06-15T15:02:43.256" v="46" actId="478"/>
          <ac:spMkLst>
            <pc:docMk/>
            <pc:sldMk cId="3308348829" sldId="983"/>
            <ac:spMk id="16" creationId="{FA7D4938-6684-C492-1854-24F6692E38D3}"/>
          </ac:spMkLst>
        </pc:spChg>
        <pc:spChg chg="add mod">
          <ac:chgData name="Tom Dawes" userId="fe899cd594ff6f3a" providerId="LiveId" clId="{A0FB05C1-DDE5-4926-9B19-CA4E935DBB2C}" dt="2023-06-15T15:02:46.981" v="49" actId="20577"/>
          <ac:spMkLst>
            <pc:docMk/>
            <pc:sldMk cId="3308348829" sldId="983"/>
            <ac:spMk id="19" creationId="{2FF6837A-3806-6C0B-0861-7BC0A0457DDE}"/>
          </ac:spMkLst>
        </pc:spChg>
        <pc:picChg chg="del">
          <ac:chgData name="Tom Dawes" userId="fe899cd594ff6f3a" providerId="LiveId" clId="{A0FB05C1-DDE5-4926-9B19-CA4E935DBB2C}" dt="2023-06-15T15:02:30.480" v="44" actId="478"/>
          <ac:picMkLst>
            <pc:docMk/>
            <pc:sldMk cId="3308348829" sldId="983"/>
            <ac:picMk id="17" creationId="{8C034827-6B35-AA32-A4E3-FF49046E5DB5}"/>
          </ac:picMkLst>
        </pc:picChg>
        <pc:picChg chg="add mod">
          <ac:chgData name="Tom Dawes" userId="fe899cd594ff6f3a" providerId="LiveId" clId="{A0FB05C1-DDE5-4926-9B19-CA4E935DBB2C}" dt="2023-06-15T15:02:44.177" v="47"/>
          <ac:picMkLst>
            <pc:docMk/>
            <pc:sldMk cId="3308348829" sldId="983"/>
            <ac:picMk id="18" creationId="{7A715CA2-D520-29A2-D241-3590B7366DFC}"/>
          </ac:picMkLst>
        </pc:picChg>
      </pc:sldChg>
      <pc:sldChg chg="addSp delSp modSp mod">
        <pc:chgData name="Tom Dawes" userId="fe899cd594ff6f3a" providerId="LiveId" clId="{A0FB05C1-DDE5-4926-9B19-CA4E935DBB2C}" dt="2023-06-15T15:02:55.573" v="53" actId="20577"/>
        <pc:sldMkLst>
          <pc:docMk/>
          <pc:sldMk cId="4193802432" sldId="984"/>
        </pc:sldMkLst>
        <pc:spChg chg="del">
          <ac:chgData name="Tom Dawes" userId="fe899cd594ff6f3a" providerId="LiveId" clId="{A0FB05C1-DDE5-4926-9B19-CA4E935DBB2C}" dt="2023-06-15T15:02:52.473" v="50" actId="478"/>
          <ac:spMkLst>
            <pc:docMk/>
            <pc:sldMk cId="4193802432" sldId="984"/>
            <ac:spMk id="10" creationId="{14B810B4-066F-C390-94B7-FE07C0C95C94}"/>
          </ac:spMkLst>
        </pc:spChg>
        <pc:spChg chg="add mod">
          <ac:chgData name="Tom Dawes" userId="fe899cd594ff6f3a" providerId="LiveId" clId="{A0FB05C1-DDE5-4926-9B19-CA4E935DBB2C}" dt="2023-06-15T15:02:53.045" v="51"/>
          <ac:spMkLst>
            <pc:docMk/>
            <pc:sldMk cId="4193802432" sldId="984"/>
            <ac:spMk id="11" creationId="{695FD1D5-9CA8-BC0C-EE0C-CC8128379123}"/>
          </ac:spMkLst>
        </pc:spChg>
        <pc:spChg chg="add mod">
          <ac:chgData name="Tom Dawes" userId="fe899cd594ff6f3a" providerId="LiveId" clId="{A0FB05C1-DDE5-4926-9B19-CA4E935DBB2C}" dt="2023-06-15T15:02:53.045" v="51"/>
          <ac:spMkLst>
            <pc:docMk/>
            <pc:sldMk cId="4193802432" sldId="984"/>
            <ac:spMk id="12" creationId="{A2DB0F4D-9085-0D4F-C524-FEDFC91110A3}"/>
          </ac:spMkLst>
        </pc:spChg>
        <pc:spChg chg="add mod">
          <ac:chgData name="Tom Dawes" userId="fe899cd594ff6f3a" providerId="LiveId" clId="{A0FB05C1-DDE5-4926-9B19-CA4E935DBB2C}" dt="2023-06-15T15:02:53.045" v="51"/>
          <ac:spMkLst>
            <pc:docMk/>
            <pc:sldMk cId="4193802432" sldId="984"/>
            <ac:spMk id="13" creationId="{B87F9408-E0FF-60DF-D3B2-969FB6EE217A}"/>
          </ac:spMkLst>
        </pc:spChg>
        <pc:spChg chg="del">
          <ac:chgData name="Tom Dawes" userId="fe899cd594ff6f3a" providerId="LiveId" clId="{A0FB05C1-DDE5-4926-9B19-CA4E935DBB2C}" dt="2023-06-15T15:02:52.473" v="50" actId="478"/>
          <ac:spMkLst>
            <pc:docMk/>
            <pc:sldMk cId="4193802432" sldId="984"/>
            <ac:spMk id="15" creationId="{6D3DA131-B3DB-D845-9081-896D8AEA0A96}"/>
          </ac:spMkLst>
        </pc:spChg>
        <pc:spChg chg="del">
          <ac:chgData name="Tom Dawes" userId="fe899cd594ff6f3a" providerId="LiveId" clId="{A0FB05C1-DDE5-4926-9B19-CA4E935DBB2C}" dt="2023-06-15T15:02:52.473" v="50" actId="478"/>
          <ac:spMkLst>
            <pc:docMk/>
            <pc:sldMk cId="4193802432" sldId="984"/>
            <ac:spMk id="16" creationId="{FA7D4938-6684-C492-1854-24F6692E38D3}"/>
          </ac:spMkLst>
        </pc:spChg>
        <pc:spChg chg="add mod">
          <ac:chgData name="Tom Dawes" userId="fe899cd594ff6f3a" providerId="LiveId" clId="{A0FB05C1-DDE5-4926-9B19-CA4E935DBB2C}" dt="2023-06-15T15:02:55.573" v="53" actId="20577"/>
          <ac:spMkLst>
            <pc:docMk/>
            <pc:sldMk cId="4193802432" sldId="984"/>
            <ac:spMk id="18" creationId="{05E12F7D-E5A0-EB58-CD7A-9808FC34C14C}"/>
          </ac:spMkLst>
        </pc:spChg>
        <pc:picChg chg="add mod">
          <ac:chgData name="Tom Dawes" userId="fe899cd594ff6f3a" providerId="LiveId" clId="{A0FB05C1-DDE5-4926-9B19-CA4E935DBB2C}" dt="2023-06-15T15:02:53.045" v="51"/>
          <ac:picMkLst>
            <pc:docMk/>
            <pc:sldMk cId="4193802432" sldId="984"/>
            <ac:picMk id="14" creationId="{04428259-76A5-5A6B-7804-801C5F14609F}"/>
          </ac:picMkLst>
        </pc:picChg>
        <pc:picChg chg="del">
          <ac:chgData name="Tom Dawes" userId="fe899cd594ff6f3a" providerId="LiveId" clId="{A0FB05C1-DDE5-4926-9B19-CA4E935DBB2C}" dt="2023-06-15T15:02:52.473" v="50" actId="478"/>
          <ac:picMkLst>
            <pc:docMk/>
            <pc:sldMk cId="4193802432" sldId="984"/>
            <ac:picMk id="17" creationId="{8C034827-6B35-AA32-A4E3-FF49046E5DB5}"/>
          </ac:picMkLst>
        </pc:picChg>
      </pc:sldChg>
      <pc:sldChg chg="addSp delSp modSp mod">
        <pc:chgData name="Tom Dawes" userId="fe899cd594ff6f3a" providerId="LiveId" clId="{A0FB05C1-DDE5-4926-9B19-CA4E935DBB2C}" dt="2023-06-15T15:03:04.449" v="57" actId="20577"/>
        <pc:sldMkLst>
          <pc:docMk/>
          <pc:sldMk cId="1900127381" sldId="985"/>
        </pc:sldMkLst>
        <pc:spChg chg="del">
          <ac:chgData name="Tom Dawes" userId="fe899cd594ff6f3a" providerId="LiveId" clId="{A0FB05C1-DDE5-4926-9B19-CA4E935DBB2C}" dt="2023-06-15T15:03:01.141" v="54" actId="478"/>
          <ac:spMkLst>
            <pc:docMk/>
            <pc:sldMk cId="1900127381" sldId="985"/>
            <ac:spMk id="10" creationId="{B5F8A0EB-4541-A7FD-A24E-7CE4A6D391DE}"/>
          </ac:spMkLst>
        </pc:spChg>
        <pc:spChg chg="add mod">
          <ac:chgData name="Tom Dawes" userId="fe899cd594ff6f3a" providerId="LiveId" clId="{A0FB05C1-DDE5-4926-9B19-CA4E935DBB2C}" dt="2023-06-15T15:03:01.564" v="55"/>
          <ac:spMkLst>
            <pc:docMk/>
            <pc:sldMk cId="1900127381" sldId="985"/>
            <ac:spMk id="11" creationId="{D2F89261-DC42-9887-278C-2CB22D8D1158}"/>
          </ac:spMkLst>
        </pc:spChg>
        <pc:spChg chg="add mod">
          <ac:chgData name="Tom Dawes" userId="fe899cd594ff6f3a" providerId="LiveId" clId="{A0FB05C1-DDE5-4926-9B19-CA4E935DBB2C}" dt="2023-06-15T15:03:01.564" v="55"/>
          <ac:spMkLst>
            <pc:docMk/>
            <pc:sldMk cId="1900127381" sldId="985"/>
            <ac:spMk id="12" creationId="{76DCB72B-F8E3-D006-BBE2-A6F589F11200}"/>
          </ac:spMkLst>
        </pc:spChg>
        <pc:spChg chg="add mod">
          <ac:chgData name="Tom Dawes" userId="fe899cd594ff6f3a" providerId="LiveId" clId="{A0FB05C1-DDE5-4926-9B19-CA4E935DBB2C}" dt="2023-06-15T15:03:01.564" v="55"/>
          <ac:spMkLst>
            <pc:docMk/>
            <pc:sldMk cId="1900127381" sldId="985"/>
            <ac:spMk id="13" creationId="{95951BB8-91C1-0BB2-32FC-5246109DB62B}"/>
          </ac:spMkLst>
        </pc:spChg>
        <pc:spChg chg="del">
          <ac:chgData name="Tom Dawes" userId="fe899cd594ff6f3a" providerId="LiveId" clId="{A0FB05C1-DDE5-4926-9B19-CA4E935DBB2C}" dt="2023-06-15T15:03:01.141" v="54" actId="478"/>
          <ac:spMkLst>
            <pc:docMk/>
            <pc:sldMk cId="1900127381" sldId="985"/>
            <ac:spMk id="15" creationId="{6D3DA131-B3DB-D845-9081-896D8AEA0A96}"/>
          </ac:spMkLst>
        </pc:spChg>
        <pc:spChg chg="del">
          <ac:chgData name="Tom Dawes" userId="fe899cd594ff6f3a" providerId="LiveId" clId="{A0FB05C1-DDE5-4926-9B19-CA4E935DBB2C}" dt="2023-06-15T15:03:01.141" v="54" actId="478"/>
          <ac:spMkLst>
            <pc:docMk/>
            <pc:sldMk cId="1900127381" sldId="985"/>
            <ac:spMk id="16" creationId="{FA7D4938-6684-C492-1854-24F6692E38D3}"/>
          </ac:spMkLst>
        </pc:spChg>
        <pc:spChg chg="add mod">
          <ac:chgData name="Tom Dawes" userId="fe899cd594ff6f3a" providerId="LiveId" clId="{A0FB05C1-DDE5-4926-9B19-CA4E935DBB2C}" dt="2023-06-15T15:03:04.449" v="57" actId="20577"/>
          <ac:spMkLst>
            <pc:docMk/>
            <pc:sldMk cId="1900127381" sldId="985"/>
            <ac:spMk id="18" creationId="{EE3AB9F6-B2E1-4CBD-7EA3-BCDF6C82EF74}"/>
          </ac:spMkLst>
        </pc:spChg>
        <pc:picChg chg="add mod">
          <ac:chgData name="Tom Dawes" userId="fe899cd594ff6f3a" providerId="LiveId" clId="{A0FB05C1-DDE5-4926-9B19-CA4E935DBB2C}" dt="2023-06-15T15:03:01.564" v="55"/>
          <ac:picMkLst>
            <pc:docMk/>
            <pc:sldMk cId="1900127381" sldId="985"/>
            <ac:picMk id="14" creationId="{6B6D8611-3937-4968-399C-A299B5EBEB74}"/>
          </ac:picMkLst>
        </pc:picChg>
        <pc:picChg chg="del">
          <ac:chgData name="Tom Dawes" userId="fe899cd594ff6f3a" providerId="LiveId" clId="{A0FB05C1-DDE5-4926-9B19-CA4E935DBB2C}" dt="2023-06-15T15:03:01.141" v="54" actId="478"/>
          <ac:picMkLst>
            <pc:docMk/>
            <pc:sldMk cId="1900127381" sldId="985"/>
            <ac:picMk id="17" creationId="{8C034827-6B35-AA32-A4E3-FF49046E5DB5}"/>
          </ac:picMkLst>
        </pc:picChg>
      </pc:sldChg>
    </pc:docChg>
  </pc:docChgLst>
  <pc:docChgLst>
    <pc:chgData name="Paula Vázquez-Valero" userId="3a0e46d7-2099-40af-a155-aa45b68bfff3" providerId="ADAL" clId="{6149EC51-4DB3-426B-896F-5645E7A19E78}"/>
    <pc:docChg chg="undo custSel addSld delSld modSld sldOrd">
      <pc:chgData name="Paula Vázquez-Valero" userId="3a0e46d7-2099-40af-a155-aa45b68bfff3" providerId="ADAL" clId="{6149EC51-4DB3-426B-896F-5645E7A19E78}" dt="2023-05-05T18:39:38.627" v="2674" actId="20577"/>
      <pc:docMkLst>
        <pc:docMk/>
      </pc:docMkLst>
      <pc:sldChg chg="addSp delSp modSp add del modAnim">
        <pc:chgData name="Paula Vázquez-Valero" userId="3a0e46d7-2099-40af-a155-aa45b68bfff3" providerId="ADAL" clId="{6149EC51-4DB3-426B-896F-5645E7A19E78}" dt="2023-05-05T12:11:41.270" v="1472" actId="2696"/>
        <pc:sldMkLst>
          <pc:docMk/>
          <pc:sldMk cId="609453980" sldId="258"/>
        </pc:sldMkLst>
        <pc:spChg chg="add del mod">
          <ac:chgData name="Paula Vázquez-Valero" userId="3a0e46d7-2099-40af-a155-aa45b68bfff3" providerId="ADAL" clId="{6149EC51-4DB3-426B-896F-5645E7A19E78}" dt="2023-05-05T12:05:25.170" v="1412"/>
          <ac:spMkLst>
            <pc:docMk/>
            <pc:sldMk cId="609453980" sldId="258"/>
            <ac:spMk id="2" creationId="{A872CB5B-2938-8204-5215-8540C20B679C}"/>
          </ac:spMkLst>
        </pc:spChg>
        <pc:spChg chg="add del mod">
          <ac:chgData name="Paula Vázquez-Valero" userId="3a0e46d7-2099-40af-a155-aa45b68bfff3" providerId="ADAL" clId="{6149EC51-4DB3-426B-896F-5645E7A19E78}" dt="2023-05-05T12:07:51.998" v="1449"/>
          <ac:spMkLst>
            <pc:docMk/>
            <pc:sldMk cId="609453980" sldId="258"/>
            <ac:spMk id="3" creationId="{BF2344EA-E0A3-A26C-5DB1-7D0A6AEE3678}"/>
          </ac:spMkLst>
        </pc:spChg>
        <pc:spChg chg="add del">
          <ac:chgData name="Paula Vázquez-Valero" userId="3a0e46d7-2099-40af-a155-aa45b68bfff3" providerId="ADAL" clId="{6149EC51-4DB3-426B-896F-5645E7A19E78}" dt="2023-05-05T12:08:41.425" v="1465" actId="21"/>
          <ac:spMkLst>
            <pc:docMk/>
            <pc:sldMk cId="609453980" sldId="258"/>
            <ac:spMk id="7" creationId="{A2B8486C-2C8F-4BA2-ABC9-39C585CF9966}"/>
          </ac:spMkLst>
        </pc:spChg>
        <pc:spChg chg="add del">
          <ac:chgData name="Paula Vázquez-Valero" userId="3a0e46d7-2099-40af-a155-aa45b68bfff3" providerId="ADAL" clId="{6149EC51-4DB3-426B-896F-5645E7A19E78}" dt="2023-05-05T12:08:41.425" v="1465" actId="21"/>
          <ac:spMkLst>
            <pc:docMk/>
            <pc:sldMk cId="609453980" sldId="258"/>
            <ac:spMk id="8" creationId="{8C59329B-4107-4AA3-9710-46891F3A343B}"/>
          </ac:spMkLst>
        </pc:spChg>
        <pc:spChg chg="add del">
          <ac:chgData name="Paula Vázquez-Valero" userId="3a0e46d7-2099-40af-a155-aa45b68bfff3" providerId="ADAL" clId="{6149EC51-4DB3-426B-896F-5645E7A19E78}" dt="2023-05-05T12:08:38.270" v="1464" actId="21"/>
          <ac:spMkLst>
            <pc:docMk/>
            <pc:sldMk cId="609453980" sldId="258"/>
            <ac:spMk id="112" creationId="{00000000-0000-0000-0000-000000000000}"/>
          </ac:spMkLst>
        </pc:spChg>
        <pc:picChg chg="add del">
          <ac:chgData name="Paula Vázquez-Valero" userId="3a0e46d7-2099-40af-a155-aa45b68bfff3" providerId="ADAL" clId="{6149EC51-4DB3-426B-896F-5645E7A19E78}" dt="2023-05-05T12:08:41.425" v="1465" actId="21"/>
          <ac:picMkLst>
            <pc:docMk/>
            <pc:sldMk cId="609453980" sldId="258"/>
            <ac:picMk id="9" creationId="{597E4D88-A9BA-4786-869F-1E1967B69C96}"/>
          </ac:picMkLst>
        </pc:picChg>
        <pc:picChg chg="add del">
          <ac:chgData name="Paula Vázquez-Valero" userId="3a0e46d7-2099-40af-a155-aa45b68bfff3" providerId="ADAL" clId="{6149EC51-4DB3-426B-896F-5645E7A19E78}" dt="2023-05-05T12:08:38.270" v="1464" actId="21"/>
          <ac:picMkLst>
            <pc:docMk/>
            <pc:sldMk cId="609453980" sldId="258"/>
            <ac:picMk id="111" creationId="{00000000-0000-0000-0000-000000000000}"/>
          </ac:picMkLst>
        </pc:picChg>
      </pc:sldChg>
      <pc:sldChg chg="addSp delSp modSp del mod modAnim modNotesTx">
        <pc:chgData name="Paula Vázquez-Valero" userId="3a0e46d7-2099-40af-a155-aa45b68bfff3" providerId="ADAL" clId="{6149EC51-4DB3-426B-896F-5645E7A19E78}" dt="2023-05-05T12:15:42.377" v="1523" actId="2696"/>
        <pc:sldMkLst>
          <pc:docMk/>
          <pc:sldMk cId="3961495952" sldId="350"/>
        </pc:sldMkLst>
        <pc:spChg chg="add del mod">
          <ac:chgData name="Paula Vázquez-Valero" userId="3a0e46d7-2099-40af-a155-aa45b68bfff3" providerId="ADAL" clId="{6149EC51-4DB3-426B-896F-5645E7A19E78}" dt="2023-05-05T11:07:14.780" v="324" actId="21"/>
          <ac:spMkLst>
            <pc:docMk/>
            <pc:sldMk cId="3961495952" sldId="350"/>
            <ac:spMk id="3" creationId="{DEA9F49E-4996-8B10-79FA-8A11E821C6E2}"/>
          </ac:spMkLst>
        </pc:spChg>
        <pc:spChg chg="del">
          <ac:chgData name="Paula Vázquez-Valero" userId="3a0e46d7-2099-40af-a155-aa45b68bfff3" providerId="ADAL" clId="{6149EC51-4DB3-426B-896F-5645E7A19E78}" dt="2023-05-05T12:15:00.148" v="1501" actId="21"/>
          <ac:spMkLst>
            <pc:docMk/>
            <pc:sldMk cId="3961495952" sldId="350"/>
            <ac:spMk id="7" creationId="{DC3A5114-FE4F-43BE-A5D9-6EEFF3FE6E06}"/>
          </ac:spMkLst>
        </pc:spChg>
        <pc:spChg chg="del">
          <ac:chgData name="Paula Vázquez-Valero" userId="3a0e46d7-2099-40af-a155-aa45b68bfff3" providerId="ADAL" clId="{6149EC51-4DB3-426B-896F-5645E7A19E78}" dt="2023-05-05T12:15:00.148" v="1501" actId="21"/>
          <ac:spMkLst>
            <pc:docMk/>
            <pc:sldMk cId="3961495952" sldId="350"/>
            <ac:spMk id="8" creationId="{318972AA-5B5D-E83D-86B1-61E5E5708813}"/>
          </ac:spMkLst>
        </pc:spChg>
        <pc:spChg chg="del">
          <ac:chgData name="Paula Vázquez-Valero" userId="3a0e46d7-2099-40af-a155-aa45b68bfff3" providerId="ADAL" clId="{6149EC51-4DB3-426B-896F-5645E7A19E78}" dt="2023-05-05T12:15:00.148" v="1501" actId="21"/>
          <ac:spMkLst>
            <pc:docMk/>
            <pc:sldMk cId="3961495952" sldId="350"/>
            <ac:spMk id="12" creationId="{F933F113-ADFF-4ADB-A94B-728DBC8F8035}"/>
          </ac:spMkLst>
        </pc:spChg>
        <pc:spChg chg="del mod">
          <ac:chgData name="Paula Vázquez-Valero" userId="3a0e46d7-2099-40af-a155-aa45b68bfff3" providerId="ADAL" clId="{6149EC51-4DB3-426B-896F-5645E7A19E78}" dt="2023-05-05T12:15:00.148" v="1501" actId="21"/>
          <ac:spMkLst>
            <pc:docMk/>
            <pc:sldMk cId="3961495952" sldId="350"/>
            <ac:spMk id="15" creationId="{CF266039-9F1C-CF54-0DC3-FAD730E6AF7C}"/>
          </ac:spMkLst>
        </pc:spChg>
        <pc:spChg chg="del">
          <ac:chgData name="Paula Vázquez-Valero" userId="3a0e46d7-2099-40af-a155-aa45b68bfff3" providerId="ADAL" clId="{6149EC51-4DB3-426B-896F-5645E7A19E78}" dt="2023-05-05T12:15:00.148" v="1501" actId="21"/>
          <ac:spMkLst>
            <pc:docMk/>
            <pc:sldMk cId="3961495952" sldId="350"/>
            <ac:spMk id="16" creationId="{EEF13324-92C7-BFDF-D0F5-3D14544639EB}"/>
          </ac:spMkLst>
        </pc:spChg>
        <pc:spChg chg="del">
          <ac:chgData name="Paula Vázquez-Valero" userId="3a0e46d7-2099-40af-a155-aa45b68bfff3" providerId="ADAL" clId="{6149EC51-4DB3-426B-896F-5645E7A19E78}" dt="2023-05-05T12:15:00.148" v="1501" actId="21"/>
          <ac:spMkLst>
            <pc:docMk/>
            <pc:sldMk cId="3961495952" sldId="350"/>
            <ac:spMk id="17" creationId="{409B4365-5FA5-EE04-D199-9D52F369D250}"/>
          </ac:spMkLst>
        </pc:spChg>
        <pc:spChg chg="del">
          <ac:chgData name="Paula Vázquez-Valero" userId="3a0e46d7-2099-40af-a155-aa45b68bfff3" providerId="ADAL" clId="{6149EC51-4DB3-426B-896F-5645E7A19E78}" dt="2023-05-05T12:15:00.148" v="1501" actId="21"/>
          <ac:spMkLst>
            <pc:docMk/>
            <pc:sldMk cId="3961495952" sldId="350"/>
            <ac:spMk id="19" creationId="{5E275847-BCD1-115B-B938-F9EA9F45667D}"/>
          </ac:spMkLst>
        </pc:spChg>
        <pc:spChg chg="del">
          <ac:chgData name="Paula Vázquez-Valero" userId="3a0e46d7-2099-40af-a155-aa45b68bfff3" providerId="ADAL" clId="{6149EC51-4DB3-426B-896F-5645E7A19E78}" dt="2023-05-05T12:15:00.148" v="1501" actId="21"/>
          <ac:spMkLst>
            <pc:docMk/>
            <pc:sldMk cId="3961495952" sldId="350"/>
            <ac:spMk id="43" creationId="{C62919EE-94F4-E52D-5622-3D6ADAD4E9F5}"/>
          </ac:spMkLst>
        </pc:spChg>
        <pc:spChg chg="del">
          <ac:chgData name="Paula Vázquez-Valero" userId="3a0e46d7-2099-40af-a155-aa45b68bfff3" providerId="ADAL" clId="{6149EC51-4DB3-426B-896F-5645E7A19E78}" dt="2023-05-05T11:10:05.124" v="452" actId="478"/>
          <ac:spMkLst>
            <pc:docMk/>
            <pc:sldMk cId="3961495952" sldId="350"/>
            <ac:spMk id="45" creationId="{D0AECDA3-AF0E-4F77-9F81-63D7960F3993}"/>
          </ac:spMkLst>
        </pc:spChg>
        <pc:picChg chg="del">
          <ac:chgData name="Paula Vázquez-Valero" userId="3a0e46d7-2099-40af-a155-aa45b68bfff3" providerId="ADAL" clId="{6149EC51-4DB3-426B-896F-5645E7A19E78}" dt="2023-05-05T12:15:00.148" v="1501" actId="21"/>
          <ac:picMkLst>
            <pc:docMk/>
            <pc:sldMk cId="3961495952" sldId="350"/>
            <ac:picMk id="11" creationId="{FACDBD76-4317-4AF7-BE76-8E0B58B38D03}"/>
          </ac:picMkLst>
        </pc:picChg>
        <pc:picChg chg="del">
          <ac:chgData name="Paula Vázquez-Valero" userId="3a0e46d7-2099-40af-a155-aa45b68bfff3" providerId="ADAL" clId="{6149EC51-4DB3-426B-896F-5645E7A19E78}" dt="2023-05-05T12:15:00.148" v="1501" actId="21"/>
          <ac:picMkLst>
            <pc:docMk/>
            <pc:sldMk cId="3961495952" sldId="350"/>
            <ac:picMk id="18" creationId="{9A3051AC-5F60-3120-1323-944967C23D7A}"/>
          </ac:picMkLst>
        </pc:picChg>
        <pc:picChg chg="del mod">
          <ac:chgData name="Paula Vázquez-Valero" userId="3a0e46d7-2099-40af-a155-aa45b68bfff3" providerId="ADAL" clId="{6149EC51-4DB3-426B-896F-5645E7A19E78}" dt="2023-05-05T12:15:00.148" v="1501" actId="21"/>
          <ac:picMkLst>
            <pc:docMk/>
            <pc:sldMk cId="3961495952" sldId="350"/>
            <ac:picMk id="44" creationId="{826E00AF-2777-2B10-96D9-1D6923EEA4C7}"/>
          </ac:picMkLst>
        </pc:picChg>
        <pc:picChg chg="del mod">
          <ac:chgData name="Paula Vázquez-Valero" userId="3a0e46d7-2099-40af-a155-aa45b68bfff3" providerId="ADAL" clId="{6149EC51-4DB3-426B-896F-5645E7A19E78}" dt="2023-05-05T11:06:56.007" v="323" actId="478"/>
          <ac:picMkLst>
            <pc:docMk/>
            <pc:sldMk cId="3961495952" sldId="350"/>
            <ac:picMk id="46" creationId="{727A972B-8C19-AC07-5079-35E2CE5F290C}"/>
          </ac:picMkLst>
        </pc:picChg>
      </pc:sldChg>
      <pc:sldChg chg="addSp delSp modSp mod modAnim modNotesTx">
        <pc:chgData name="Paula Vázquez-Valero" userId="3a0e46d7-2099-40af-a155-aa45b68bfff3" providerId="ADAL" clId="{6149EC51-4DB3-426B-896F-5645E7A19E78}" dt="2023-05-05T18:39:38.627" v="2674" actId="20577"/>
        <pc:sldMkLst>
          <pc:docMk/>
          <pc:sldMk cId="0" sldId="382"/>
        </pc:sldMkLst>
        <pc:spChg chg="mod">
          <ac:chgData name="Paula Vázquez-Valero" userId="3a0e46d7-2099-40af-a155-aa45b68bfff3" providerId="ADAL" clId="{6149EC51-4DB3-426B-896F-5645E7A19E78}" dt="2023-05-05T12:04:46.627" v="1409" actId="27636"/>
          <ac:spMkLst>
            <pc:docMk/>
            <pc:sldMk cId="0" sldId="382"/>
            <ac:spMk id="4" creationId="{08A55B26-0FD0-01B5-F4EA-E633ED63492A}"/>
          </ac:spMkLst>
        </pc:spChg>
        <pc:spChg chg="add del">
          <ac:chgData name="Paula Vázquez-Valero" userId="3a0e46d7-2099-40af-a155-aa45b68bfff3" providerId="ADAL" clId="{6149EC51-4DB3-426B-896F-5645E7A19E78}" dt="2023-05-05T17:33:58.349" v="2511" actId="22"/>
          <ac:spMkLst>
            <pc:docMk/>
            <pc:sldMk cId="0" sldId="382"/>
            <ac:spMk id="6" creationId="{8B0EAA5C-71B2-254B-8A4F-4381303EF455}"/>
          </ac:spMkLst>
        </pc:spChg>
        <pc:spChg chg="mod">
          <ac:chgData name="Paula Vázquez-Valero" userId="3a0e46d7-2099-40af-a155-aa45b68bfff3" providerId="ADAL" clId="{6149EC51-4DB3-426B-896F-5645E7A19E78}" dt="2023-05-05T18:25:42.137" v="2524" actId="207"/>
          <ac:spMkLst>
            <pc:docMk/>
            <pc:sldMk cId="0" sldId="382"/>
            <ac:spMk id="9" creationId="{67434DA8-00D1-3AA1-2435-4874974281B9}"/>
          </ac:spMkLst>
        </pc:spChg>
        <pc:spChg chg="mod">
          <ac:chgData name="Paula Vázquez-Valero" userId="3a0e46d7-2099-40af-a155-aa45b68bfff3" providerId="ADAL" clId="{6149EC51-4DB3-426B-896F-5645E7A19E78}" dt="2023-05-05T18:25:53.888" v="2532" actId="20577"/>
          <ac:spMkLst>
            <pc:docMk/>
            <pc:sldMk cId="0" sldId="382"/>
            <ac:spMk id="10" creationId="{7FC0FD40-92BF-000B-461D-E73D335D63E3}"/>
          </ac:spMkLst>
        </pc:spChg>
        <pc:spChg chg="del">
          <ac:chgData name="Paula Vázquez-Valero" userId="3a0e46d7-2099-40af-a155-aa45b68bfff3" providerId="ADAL" clId="{6149EC51-4DB3-426B-896F-5645E7A19E78}" dt="2023-05-05T12:04:25.695" v="1402" actId="478"/>
          <ac:spMkLst>
            <pc:docMk/>
            <pc:sldMk cId="0" sldId="382"/>
            <ac:spMk id="27" creationId="{830D5254-9885-CDF3-8729-E64C909AC83B}"/>
          </ac:spMkLst>
        </pc:spChg>
        <pc:spChg chg="mod">
          <ac:chgData name="Paula Vázquez-Valero" userId="3a0e46d7-2099-40af-a155-aa45b68bfff3" providerId="ADAL" clId="{6149EC51-4DB3-426B-896F-5645E7A19E78}" dt="2023-05-05T18:33:13.032" v="2575" actId="404"/>
          <ac:spMkLst>
            <pc:docMk/>
            <pc:sldMk cId="0" sldId="382"/>
            <ac:spMk id="100" creationId="{00000000-0000-0000-0000-000000000000}"/>
          </ac:spMkLst>
        </pc:spChg>
        <pc:picChg chg="add mod">
          <ac:chgData name="Paula Vázquez-Valero" userId="3a0e46d7-2099-40af-a155-aa45b68bfff3" providerId="ADAL" clId="{6149EC51-4DB3-426B-896F-5645E7A19E78}" dt="2023-05-05T18:25:37.666" v="2523" actId="1038"/>
          <ac:picMkLst>
            <pc:docMk/>
            <pc:sldMk cId="0" sldId="382"/>
            <ac:picMk id="2" creationId="{C30D71FD-8A9A-1EA6-A42D-697AF99F658B}"/>
          </ac:picMkLst>
        </pc:picChg>
        <pc:picChg chg="del">
          <ac:chgData name="Paula Vázquez-Valero" userId="3a0e46d7-2099-40af-a155-aa45b68bfff3" providerId="ADAL" clId="{6149EC51-4DB3-426B-896F-5645E7A19E78}" dt="2023-05-05T17:33:56.150" v="2509" actId="478"/>
          <ac:picMkLst>
            <pc:docMk/>
            <pc:sldMk cId="0" sldId="382"/>
            <ac:picMk id="3" creationId="{9C5E6A27-9168-B147-4933-B6C9C0D29BBF}"/>
          </ac:picMkLst>
        </pc:picChg>
        <pc:picChg chg="add mod">
          <ac:chgData name="Paula Vázquez-Valero" userId="3a0e46d7-2099-40af-a155-aa45b68bfff3" providerId="ADAL" clId="{6149EC51-4DB3-426B-896F-5645E7A19E78}" dt="2023-05-05T18:31:37.729" v="2561" actId="14100"/>
          <ac:picMkLst>
            <pc:docMk/>
            <pc:sldMk cId="0" sldId="382"/>
            <ac:picMk id="3" creationId="{A4CD5334-EA34-F876-F7A5-2878F867A6A7}"/>
          </ac:picMkLst>
        </pc:picChg>
        <pc:picChg chg="del">
          <ac:chgData name="Paula Vázquez-Valero" userId="3a0e46d7-2099-40af-a155-aa45b68bfff3" providerId="ADAL" clId="{6149EC51-4DB3-426B-896F-5645E7A19E78}" dt="2023-05-05T12:04:49.720" v="1410" actId="478"/>
          <ac:picMkLst>
            <pc:docMk/>
            <pc:sldMk cId="0" sldId="382"/>
            <ac:picMk id="5" creationId="{2A7A570A-58AC-A324-9862-8C25891440B5}"/>
          </ac:picMkLst>
        </pc:picChg>
        <pc:picChg chg="mod">
          <ac:chgData name="Paula Vázquez-Valero" userId="3a0e46d7-2099-40af-a155-aa45b68bfff3" providerId="ADAL" clId="{6149EC51-4DB3-426B-896F-5645E7A19E78}" dt="2023-05-05T18:31:42.235" v="2563" actId="1076"/>
          <ac:picMkLst>
            <pc:docMk/>
            <pc:sldMk cId="0" sldId="382"/>
            <ac:picMk id="28" creationId="{26C6153D-52CE-BFAF-5D97-3F86FC065BC6}"/>
          </ac:picMkLst>
        </pc:picChg>
        <pc:picChg chg="add mod">
          <ac:chgData name="Paula Vázquez-Valero" userId="3a0e46d7-2099-40af-a155-aa45b68bfff3" providerId="ADAL" clId="{6149EC51-4DB3-426B-896F-5645E7A19E78}" dt="2023-05-05T18:27:16.691" v="2546" actId="14100"/>
          <ac:picMkLst>
            <pc:docMk/>
            <pc:sldMk cId="0" sldId="382"/>
            <ac:picMk id="1026" creationId="{7235F350-5282-296B-33EC-D554F5B5724C}"/>
          </ac:picMkLst>
        </pc:picChg>
        <pc:picChg chg="add mod">
          <ac:chgData name="Paula Vázquez-Valero" userId="3a0e46d7-2099-40af-a155-aa45b68bfff3" providerId="ADAL" clId="{6149EC51-4DB3-426B-896F-5645E7A19E78}" dt="2023-05-05T18:31:33.730" v="2560" actId="1076"/>
          <ac:picMkLst>
            <pc:docMk/>
            <pc:sldMk cId="0" sldId="382"/>
            <ac:picMk id="1028" creationId="{C4084948-9398-B24C-710F-B5BAD1070EDC}"/>
          </ac:picMkLst>
        </pc:picChg>
        <pc:picChg chg="add del mod">
          <ac:chgData name="Paula Vázquez-Valero" userId="3a0e46d7-2099-40af-a155-aa45b68bfff3" providerId="ADAL" clId="{6149EC51-4DB3-426B-896F-5645E7A19E78}" dt="2023-05-05T18:31:18.902" v="2554" actId="478"/>
          <ac:picMkLst>
            <pc:docMk/>
            <pc:sldMk cId="0" sldId="382"/>
            <ac:picMk id="1030" creationId="{C57B2183-0B84-FC62-AFEF-2653F5467CCC}"/>
          </ac:picMkLst>
        </pc:picChg>
        <pc:picChg chg="add mod">
          <ac:chgData name="Paula Vázquez-Valero" userId="3a0e46d7-2099-40af-a155-aa45b68bfff3" providerId="ADAL" clId="{6149EC51-4DB3-426B-896F-5645E7A19E78}" dt="2023-05-05T18:31:55.691" v="2569" actId="1076"/>
          <ac:picMkLst>
            <pc:docMk/>
            <pc:sldMk cId="0" sldId="382"/>
            <ac:picMk id="1032" creationId="{F821C113-14A4-AC6C-EB61-67D82E5E974D}"/>
          </ac:picMkLst>
        </pc:picChg>
      </pc:sldChg>
      <pc:sldChg chg="addSp delSp modSp del modAnim">
        <pc:chgData name="Paula Vázquez-Valero" userId="3a0e46d7-2099-40af-a155-aa45b68bfff3" providerId="ADAL" clId="{6149EC51-4DB3-426B-896F-5645E7A19E78}" dt="2023-05-05T12:26:17.420" v="1726" actId="2696"/>
        <pc:sldMkLst>
          <pc:docMk/>
          <pc:sldMk cId="3641826144" sldId="494"/>
        </pc:sldMkLst>
        <pc:spChg chg="add mod">
          <ac:chgData name="Paula Vázquez-Valero" userId="3a0e46d7-2099-40af-a155-aa45b68bfff3" providerId="ADAL" clId="{6149EC51-4DB3-426B-896F-5645E7A19E78}" dt="2023-05-05T12:25:34.439" v="1682"/>
          <ac:spMkLst>
            <pc:docMk/>
            <pc:sldMk cId="3641826144" sldId="494"/>
            <ac:spMk id="4" creationId="{5A69C948-1B82-B7CF-1EBD-82A0111E8881}"/>
          </ac:spMkLst>
        </pc:spChg>
        <pc:spChg chg="add mod">
          <ac:chgData name="Paula Vázquez-Valero" userId="3a0e46d7-2099-40af-a155-aa45b68bfff3" providerId="ADAL" clId="{6149EC51-4DB3-426B-896F-5645E7A19E78}" dt="2023-05-05T12:25:50.495" v="1698" actId="207"/>
          <ac:spMkLst>
            <pc:docMk/>
            <pc:sldMk cId="3641826144" sldId="494"/>
            <ac:spMk id="5" creationId="{3C45F427-E4EF-721B-7AA7-40534BDDC829}"/>
          </ac:spMkLst>
        </pc:spChg>
        <pc:spChg chg="add mod">
          <ac:chgData name="Paula Vázquez-Valero" userId="3a0e46d7-2099-40af-a155-aa45b68bfff3" providerId="ADAL" clId="{6149EC51-4DB3-426B-896F-5645E7A19E78}" dt="2023-05-05T12:26:03.578" v="1724" actId="1035"/>
          <ac:spMkLst>
            <pc:docMk/>
            <pc:sldMk cId="3641826144" sldId="494"/>
            <ac:spMk id="9" creationId="{218F6692-6490-5CC1-7781-3CAA8AAF3098}"/>
          </ac:spMkLst>
        </pc:spChg>
        <pc:spChg chg="add mod">
          <ac:chgData name="Paula Vázquez-Valero" userId="3a0e46d7-2099-40af-a155-aa45b68bfff3" providerId="ADAL" clId="{6149EC51-4DB3-426B-896F-5645E7A19E78}" dt="2023-05-05T12:25:34.439" v="1682"/>
          <ac:spMkLst>
            <pc:docMk/>
            <pc:sldMk cId="3641826144" sldId="494"/>
            <ac:spMk id="10" creationId="{850AF5D2-A9E5-1C80-F8A7-A508916BED9A}"/>
          </ac:spMkLst>
        </pc:spChg>
        <pc:spChg chg="add mod">
          <ac:chgData name="Paula Vázquez-Valero" userId="3a0e46d7-2099-40af-a155-aa45b68bfff3" providerId="ADAL" clId="{6149EC51-4DB3-426B-896F-5645E7A19E78}" dt="2023-05-05T12:25:38.637" v="1696" actId="20577"/>
          <ac:spMkLst>
            <pc:docMk/>
            <pc:sldMk cId="3641826144" sldId="494"/>
            <ac:spMk id="11" creationId="{56495F39-E8C9-C9B9-0DFE-32C9BC5545CB}"/>
          </ac:spMkLst>
        </pc:spChg>
        <pc:spChg chg="del">
          <ac:chgData name="Paula Vázquez-Valero" userId="3a0e46d7-2099-40af-a155-aa45b68bfff3" providerId="ADAL" clId="{6149EC51-4DB3-426B-896F-5645E7A19E78}" dt="2023-05-05T12:25:34.246" v="1681" actId="478"/>
          <ac:spMkLst>
            <pc:docMk/>
            <pc:sldMk cId="3641826144" sldId="494"/>
            <ac:spMk id="36" creationId="{5F6213C0-62DB-4319-A94B-90B12C64DB05}"/>
          </ac:spMkLst>
        </pc:spChg>
        <pc:spChg chg="del">
          <ac:chgData name="Paula Vázquez-Valero" userId="3a0e46d7-2099-40af-a155-aa45b68bfff3" providerId="ADAL" clId="{6149EC51-4DB3-426B-896F-5645E7A19E78}" dt="2023-05-05T12:25:34.246" v="1681" actId="478"/>
          <ac:spMkLst>
            <pc:docMk/>
            <pc:sldMk cId="3641826144" sldId="494"/>
            <ac:spMk id="40" creationId="{37183A46-2902-4262-8802-4747275AD3ED}"/>
          </ac:spMkLst>
        </pc:spChg>
        <pc:spChg chg="del">
          <ac:chgData name="Paula Vázquez-Valero" userId="3a0e46d7-2099-40af-a155-aa45b68bfff3" providerId="ADAL" clId="{6149EC51-4DB3-426B-896F-5645E7A19E78}" dt="2023-05-05T12:25:34.246" v="1681" actId="478"/>
          <ac:spMkLst>
            <pc:docMk/>
            <pc:sldMk cId="3641826144" sldId="494"/>
            <ac:spMk id="41" creationId="{45BF85B2-B661-4974-9994-1FED632C6457}"/>
          </ac:spMkLst>
        </pc:spChg>
        <pc:spChg chg="mod">
          <ac:chgData name="Paula Vázquez-Valero" userId="3a0e46d7-2099-40af-a155-aa45b68bfff3" providerId="ADAL" clId="{6149EC51-4DB3-426B-896F-5645E7A19E78}" dt="2023-05-05T12:25:40.868" v="1697" actId="1076"/>
          <ac:spMkLst>
            <pc:docMk/>
            <pc:sldMk cId="3641826144" sldId="494"/>
            <ac:spMk id="47" creationId="{42825F8C-E7BA-4B4E-A1D4-0DDFF9B6CB34}"/>
          </ac:spMkLst>
        </pc:spChg>
        <pc:cxnChg chg="add mod">
          <ac:chgData name="Paula Vázquez-Valero" userId="3a0e46d7-2099-40af-a155-aa45b68bfff3" providerId="ADAL" clId="{6149EC51-4DB3-426B-896F-5645E7A19E78}" dt="2023-05-05T12:25:34.439" v="1682"/>
          <ac:cxnSpMkLst>
            <pc:docMk/>
            <pc:sldMk cId="3641826144" sldId="494"/>
            <ac:cxnSpMk id="6" creationId="{F2F79FB6-7809-DC96-74A7-C7B317C3C8AE}"/>
          </ac:cxnSpMkLst>
        </pc:cxnChg>
        <pc:cxnChg chg="add mod">
          <ac:chgData name="Paula Vázquez-Valero" userId="3a0e46d7-2099-40af-a155-aa45b68bfff3" providerId="ADAL" clId="{6149EC51-4DB3-426B-896F-5645E7A19E78}" dt="2023-05-05T12:25:34.439" v="1682"/>
          <ac:cxnSpMkLst>
            <pc:docMk/>
            <pc:sldMk cId="3641826144" sldId="494"/>
            <ac:cxnSpMk id="7" creationId="{CBBE85E7-CA8F-80FD-0077-7FD3F97069E3}"/>
          </ac:cxnSpMkLst>
        </pc:cxnChg>
        <pc:cxnChg chg="add mod">
          <ac:chgData name="Paula Vázquez-Valero" userId="3a0e46d7-2099-40af-a155-aa45b68bfff3" providerId="ADAL" clId="{6149EC51-4DB3-426B-896F-5645E7A19E78}" dt="2023-05-05T12:25:34.439" v="1682"/>
          <ac:cxnSpMkLst>
            <pc:docMk/>
            <pc:sldMk cId="3641826144" sldId="494"/>
            <ac:cxnSpMk id="8" creationId="{E28F4354-6A05-FE39-31A9-F3CE10F6C067}"/>
          </ac:cxnSpMkLst>
        </pc:cxnChg>
        <pc:cxnChg chg="del">
          <ac:chgData name="Paula Vázquez-Valero" userId="3a0e46d7-2099-40af-a155-aa45b68bfff3" providerId="ADAL" clId="{6149EC51-4DB3-426B-896F-5645E7A19E78}" dt="2023-05-05T12:25:34.246" v="1681" actId="478"/>
          <ac:cxnSpMkLst>
            <pc:docMk/>
            <pc:sldMk cId="3641826144" sldId="494"/>
            <ac:cxnSpMk id="37" creationId="{ACD833F6-6EC7-4E52-9985-28FBBBD35BBC}"/>
          </ac:cxnSpMkLst>
        </pc:cxnChg>
        <pc:cxnChg chg="del">
          <ac:chgData name="Paula Vázquez-Valero" userId="3a0e46d7-2099-40af-a155-aa45b68bfff3" providerId="ADAL" clId="{6149EC51-4DB3-426B-896F-5645E7A19E78}" dt="2023-05-05T12:25:34.246" v="1681" actId="478"/>
          <ac:cxnSpMkLst>
            <pc:docMk/>
            <pc:sldMk cId="3641826144" sldId="494"/>
            <ac:cxnSpMk id="38" creationId="{F40F36E0-1708-4740-A40D-1D1597B2524A}"/>
          </ac:cxnSpMkLst>
        </pc:cxnChg>
        <pc:cxnChg chg="del">
          <ac:chgData name="Paula Vázquez-Valero" userId="3a0e46d7-2099-40af-a155-aa45b68bfff3" providerId="ADAL" clId="{6149EC51-4DB3-426B-896F-5645E7A19E78}" dt="2023-05-05T12:25:34.246" v="1681" actId="478"/>
          <ac:cxnSpMkLst>
            <pc:docMk/>
            <pc:sldMk cId="3641826144" sldId="494"/>
            <ac:cxnSpMk id="39" creationId="{E0D3D65E-2F77-4DBD-86C8-221832464D06}"/>
          </ac:cxnSpMkLst>
        </pc:cxnChg>
      </pc:sldChg>
      <pc:sldChg chg="delSp add del modAnim">
        <pc:chgData name="Paula Vázquez-Valero" userId="3a0e46d7-2099-40af-a155-aa45b68bfff3" providerId="ADAL" clId="{6149EC51-4DB3-426B-896F-5645E7A19E78}" dt="2023-05-05T13:33:41.299" v="2507" actId="2696"/>
        <pc:sldMkLst>
          <pc:docMk/>
          <pc:sldMk cId="22545596" sldId="514"/>
        </pc:sldMkLst>
        <pc:spChg chg="del">
          <ac:chgData name="Paula Vázquez-Valero" userId="3a0e46d7-2099-40af-a155-aa45b68bfff3" providerId="ADAL" clId="{6149EC51-4DB3-426B-896F-5645E7A19E78}" dt="2023-05-05T13:33:38.226" v="2506" actId="478"/>
          <ac:spMkLst>
            <pc:docMk/>
            <pc:sldMk cId="22545596" sldId="514"/>
            <ac:spMk id="5" creationId="{C21549FF-4BBA-4535-8F7A-1609849F5E32}"/>
          </ac:spMkLst>
        </pc:spChg>
        <pc:spChg chg="del">
          <ac:chgData name="Paula Vázquez-Valero" userId="3a0e46d7-2099-40af-a155-aa45b68bfff3" providerId="ADAL" clId="{6149EC51-4DB3-426B-896F-5645E7A19E78}" dt="2023-05-05T13:27:51.382" v="2375" actId="21"/>
          <ac:spMkLst>
            <pc:docMk/>
            <pc:sldMk cId="22545596" sldId="514"/>
            <ac:spMk id="28" creationId="{5152D1E0-4A0E-4D51-814D-EFE4AB95F4D2}"/>
          </ac:spMkLst>
        </pc:spChg>
        <pc:spChg chg="del">
          <ac:chgData name="Paula Vázquez-Valero" userId="3a0e46d7-2099-40af-a155-aa45b68bfff3" providerId="ADAL" clId="{6149EC51-4DB3-426B-896F-5645E7A19E78}" dt="2023-05-05T13:27:51.382" v="2375" actId="21"/>
          <ac:spMkLst>
            <pc:docMk/>
            <pc:sldMk cId="22545596" sldId="514"/>
            <ac:spMk id="41" creationId="{D524C29D-7C1A-4FEE-AA32-FB6284C13942}"/>
          </ac:spMkLst>
        </pc:spChg>
        <pc:spChg chg="del">
          <ac:chgData name="Paula Vázquez-Valero" userId="3a0e46d7-2099-40af-a155-aa45b68bfff3" providerId="ADAL" clId="{6149EC51-4DB3-426B-896F-5645E7A19E78}" dt="2023-05-05T13:27:51.382" v="2375" actId="21"/>
          <ac:spMkLst>
            <pc:docMk/>
            <pc:sldMk cId="22545596" sldId="514"/>
            <ac:spMk id="42" creationId="{EC5C554E-8A37-42A2-B4CB-4EAEBD1D9B72}"/>
          </ac:spMkLst>
        </pc:spChg>
        <pc:spChg chg="del">
          <ac:chgData name="Paula Vázquez-Valero" userId="3a0e46d7-2099-40af-a155-aa45b68bfff3" providerId="ADAL" clId="{6149EC51-4DB3-426B-896F-5645E7A19E78}" dt="2023-05-05T13:27:51.382" v="2375" actId="21"/>
          <ac:spMkLst>
            <pc:docMk/>
            <pc:sldMk cId="22545596" sldId="514"/>
            <ac:spMk id="46" creationId="{FB5EFF07-2036-496F-B979-7CF69843CEDB}"/>
          </ac:spMkLst>
        </pc:spChg>
        <pc:spChg chg="del">
          <ac:chgData name="Paula Vázquez-Valero" userId="3a0e46d7-2099-40af-a155-aa45b68bfff3" providerId="ADAL" clId="{6149EC51-4DB3-426B-896F-5645E7A19E78}" dt="2023-05-05T13:27:51.382" v="2375" actId="21"/>
          <ac:spMkLst>
            <pc:docMk/>
            <pc:sldMk cId="22545596" sldId="514"/>
            <ac:spMk id="47" creationId="{F0196A70-0893-4DE5-B950-3276274FCA24}"/>
          </ac:spMkLst>
        </pc:spChg>
        <pc:spChg chg="del">
          <ac:chgData name="Paula Vázquez-Valero" userId="3a0e46d7-2099-40af-a155-aa45b68bfff3" providerId="ADAL" clId="{6149EC51-4DB3-426B-896F-5645E7A19E78}" dt="2023-05-05T13:27:51.382" v="2375" actId="21"/>
          <ac:spMkLst>
            <pc:docMk/>
            <pc:sldMk cId="22545596" sldId="514"/>
            <ac:spMk id="48" creationId="{EAFEC037-491F-441A-B362-780687C16FB4}"/>
          </ac:spMkLst>
        </pc:spChg>
        <pc:spChg chg="del">
          <ac:chgData name="Paula Vázquez-Valero" userId="3a0e46d7-2099-40af-a155-aa45b68bfff3" providerId="ADAL" clId="{6149EC51-4DB3-426B-896F-5645E7A19E78}" dt="2023-05-05T13:27:51.382" v="2375" actId="21"/>
          <ac:spMkLst>
            <pc:docMk/>
            <pc:sldMk cId="22545596" sldId="514"/>
            <ac:spMk id="62" creationId="{37A9990A-B6DC-47E4-978A-6C5E0B930976}"/>
          </ac:spMkLst>
        </pc:spChg>
        <pc:spChg chg="del">
          <ac:chgData name="Paula Vázquez-Valero" userId="3a0e46d7-2099-40af-a155-aa45b68bfff3" providerId="ADAL" clId="{6149EC51-4DB3-426B-896F-5645E7A19E78}" dt="2023-05-05T13:27:51.382" v="2375" actId="21"/>
          <ac:spMkLst>
            <pc:docMk/>
            <pc:sldMk cId="22545596" sldId="514"/>
            <ac:spMk id="63" creationId="{596BB81A-67F9-45B5-9A36-93E570C58BC9}"/>
          </ac:spMkLst>
        </pc:spChg>
        <pc:spChg chg="del">
          <ac:chgData name="Paula Vázquez-Valero" userId="3a0e46d7-2099-40af-a155-aa45b68bfff3" providerId="ADAL" clId="{6149EC51-4DB3-426B-896F-5645E7A19E78}" dt="2023-05-05T13:27:51.382" v="2375" actId="21"/>
          <ac:spMkLst>
            <pc:docMk/>
            <pc:sldMk cId="22545596" sldId="514"/>
            <ac:spMk id="65" creationId="{4CA43DFE-94BD-496B-986B-3925731013AD}"/>
          </ac:spMkLst>
        </pc:spChg>
        <pc:spChg chg="del">
          <ac:chgData name="Paula Vázquez-Valero" userId="3a0e46d7-2099-40af-a155-aa45b68bfff3" providerId="ADAL" clId="{6149EC51-4DB3-426B-896F-5645E7A19E78}" dt="2023-05-05T13:27:51.382" v="2375" actId="21"/>
          <ac:spMkLst>
            <pc:docMk/>
            <pc:sldMk cId="22545596" sldId="514"/>
            <ac:spMk id="66" creationId="{6F0E7820-BE27-4E11-8F29-1A7B8E6AB165}"/>
          </ac:spMkLst>
        </pc:spChg>
        <pc:spChg chg="del">
          <ac:chgData name="Paula Vázquez-Valero" userId="3a0e46d7-2099-40af-a155-aa45b68bfff3" providerId="ADAL" clId="{6149EC51-4DB3-426B-896F-5645E7A19E78}" dt="2023-05-05T13:27:51.382" v="2375" actId="21"/>
          <ac:spMkLst>
            <pc:docMk/>
            <pc:sldMk cId="22545596" sldId="514"/>
            <ac:spMk id="67" creationId="{A724F661-F31D-4CAD-B0D1-8021A5BF4BB5}"/>
          </ac:spMkLst>
        </pc:spChg>
        <pc:spChg chg="del">
          <ac:chgData name="Paula Vázquez-Valero" userId="3a0e46d7-2099-40af-a155-aa45b68bfff3" providerId="ADAL" clId="{6149EC51-4DB3-426B-896F-5645E7A19E78}" dt="2023-05-05T13:27:51.382" v="2375" actId="21"/>
          <ac:spMkLst>
            <pc:docMk/>
            <pc:sldMk cId="22545596" sldId="514"/>
            <ac:spMk id="68" creationId="{1AE9FA30-A292-4D39-AB78-A061E6119D2E}"/>
          </ac:spMkLst>
        </pc:spChg>
        <pc:spChg chg="del">
          <ac:chgData name="Paula Vázquez-Valero" userId="3a0e46d7-2099-40af-a155-aa45b68bfff3" providerId="ADAL" clId="{6149EC51-4DB3-426B-896F-5645E7A19E78}" dt="2023-05-05T13:27:51.382" v="2375" actId="21"/>
          <ac:spMkLst>
            <pc:docMk/>
            <pc:sldMk cId="22545596" sldId="514"/>
            <ac:spMk id="69" creationId="{8322764A-D3D9-42CE-9911-6F080B37CC4A}"/>
          </ac:spMkLst>
        </pc:spChg>
        <pc:spChg chg="del">
          <ac:chgData name="Paula Vázquez-Valero" userId="3a0e46d7-2099-40af-a155-aa45b68bfff3" providerId="ADAL" clId="{6149EC51-4DB3-426B-896F-5645E7A19E78}" dt="2023-05-05T13:27:51.382" v="2375" actId="21"/>
          <ac:spMkLst>
            <pc:docMk/>
            <pc:sldMk cId="22545596" sldId="514"/>
            <ac:spMk id="70" creationId="{3A913536-878A-4473-901A-C1B3C115BAA2}"/>
          </ac:spMkLst>
        </pc:spChg>
        <pc:spChg chg="del">
          <ac:chgData name="Paula Vázquez-Valero" userId="3a0e46d7-2099-40af-a155-aa45b68bfff3" providerId="ADAL" clId="{6149EC51-4DB3-426B-896F-5645E7A19E78}" dt="2023-05-05T13:27:51.382" v="2375" actId="21"/>
          <ac:spMkLst>
            <pc:docMk/>
            <pc:sldMk cId="22545596" sldId="514"/>
            <ac:spMk id="71" creationId="{42D080CF-9504-4878-A586-E7517D18661F}"/>
          </ac:spMkLst>
        </pc:spChg>
        <pc:spChg chg="del">
          <ac:chgData name="Paula Vázquez-Valero" userId="3a0e46d7-2099-40af-a155-aa45b68bfff3" providerId="ADAL" clId="{6149EC51-4DB3-426B-896F-5645E7A19E78}" dt="2023-05-05T13:27:51.382" v="2375" actId="21"/>
          <ac:spMkLst>
            <pc:docMk/>
            <pc:sldMk cId="22545596" sldId="514"/>
            <ac:spMk id="72" creationId="{6C3894A1-4006-4A34-B89C-3240E585282E}"/>
          </ac:spMkLst>
        </pc:spChg>
        <pc:spChg chg="del">
          <ac:chgData name="Paula Vázquez-Valero" userId="3a0e46d7-2099-40af-a155-aa45b68bfff3" providerId="ADAL" clId="{6149EC51-4DB3-426B-896F-5645E7A19E78}" dt="2023-05-05T13:27:51.382" v="2375" actId="21"/>
          <ac:spMkLst>
            <pc:docMk/>
            <pc:sldMk cId="22545596" sldId="514"/>
            <ac:spMk id="78" creationId="{38EB3CE2-DB81-4DA4-9669-3F20A3786874}"/>
          </ac:spMkLst>
        </pc:spChg>
        <pc:spChg chg="del">
          <ac:chgData name="Paula Vázquez-Valero" userId="3a0e46d7-2099-40af-a155-aa45b68bfff3" providerId="ADAL" clId="{6149EC51-4DB3-426B-896F-5645E7A19E78}" dt="2023-05-05T13:27:51.382" v="2375" actId="21"/>
          <ac:spMkLst>
            <pc:docMk/>
            <pc:sldMk cId="22545596" sldId="514"/>
            <ac:spMk id="79" creationId="{C4361B8F-1F5B-407F-B273-DA6AA17409DD}"/>
          </ac:spMkLst>
        </pc:spChg>
        <pc:picChg chg="del">
          <ac:chgData name="Paula Vázquez-Valero" userId="3a0e46d7-2099-40af-a155-aa45b68bfff3" providerId="ADAL" clId="{6149EC51-4DB3-426B-896F-5645E7A19E78}" dt="2023-05-05T13:27:51.382" v="2375" actId="21"/>
          <ac:picMkLst>
            <pc:docMk/>
            <pc:sldMk cId="22545596" sldId="514"/>
            <ac:picMk id="7" creationId="{CB0FF5D8-793E-4021-A297-33B678F8A076}"/>
          </ac:picMkLst>
        </pc:picChg>
        <pc:picChg chg="del">
          <ac:chgData name="Paula Vázquez-Valero" userId="3a0e46d7-2099-40af-a155-aa45b68bfff3" providerId="ADAL" clId="{6149EC51-4DB3-426B-896F-5645E7A19E78}" dt="2023-05-05T13:27:51.382" v="2375" actId="21"/>
          <ac:picMkLst>
            <pc:docMk/>
            <pc:sldMk cId="22545596" sldId="514"/>
            <ac:picMk id="15" creationId="{803F2CE7-686D-4635-9A18-07552812EF56}"/>
          </ac:picMkLst>
        </pc:picChg>
        <pc:picChg chg="del">
          <ac:chgData name="Paula Vázquez-Valero" userId="3a0e46d7-2099-40af-a155-aa45b68bfff3" providerId="ADAL" clId="{6149EC51-4DB3-426B-896F-5645E7A19E78}" dt="2023-05-05T13:27:51.382" v="2375" actId="21"/>
          <ac:picMkLst>
            <pc:docMk/>
            <pc:sldMk cId="22545596" sldId="514"/>
            <ac:picMk id="19" creationId="{97146F16-67C2-4522-8507-680A77986FD6}"/>
          </ac:picMkLst>
        </pc:picChg>
        <pc:picChg chg="del">
          <ac:chgData name="Paula Vázquez-Valero" userId="3a0e46d7-2099-40af-a155-aa45b68bfff3" providerId="ADAL" clId="{6149EC51-4DB3-426B-896F-5645E7A19E78}" dt="2023-05-05T13:27:51.382" v="2375" actId="21"/>
          <ac:picMkLst>
            <pc:docMk/>
            <pc:sldMk cId="22545596" sldId="514"/>
            <ac:picMk id="20" creationId="{01985968-3158-452B-B6D7-8D11D2B05CF5}"/>
          </ac:picMkLst>
        </pc:picChg>
        <pc:picChg chg="del">
          <ac:chgData name="Paula Vázquez-Valero" userId="3a0e46d7-2099-40af-a155-aa45b68bfff3" providerId="ADAL" clId="{6149EC51-4DB3-426B-896F-5645E7A19E78}" dt="2023-05-05T13:27:51.382" v="2375" actId="21"/>
          <ac:picMkLst>
            <pc:docMk/>
            <pc:sldMk cId="22545596" sldId="514"/>
            <ac:picMk id="21" creationId="{BC0ADC46-6A8B-42C2-B9CE-9471ACED4D18}"/>
          </ac:picMkLst>
        </pc:picChg>
        <pc:picChg chg="del">
          <ac:chgData name="Paula Vázquez-Valero" userId="3a0e46d7-2099-40af-a155-aa45b68bfff3" providerId="ADAL" clId="{6149EC51-4DB3-426B-896F-5645E7A19E78}" dt="2023-05-05T13:27:51.382" v="2375" actId="21"/>
          <ac:picMkLst>
            <pc:docMk/>
            <pc:sldMk cId="22545596" sldId="514"/>
            <ac:picMk id="22" creationId="{0ECF7FF0-3380-4901-A6C3-1BEC5C5CEFD3}"/>
          </ac:picMkLst>
        </pc:picChg>
        <pc:picChg chg="del">
          <ac:chgData name="Paula Vázquez-Valero" userId="3a0e46d7-2099-40af-a155-aa45b68bfff3" providerId="ADAL" clId="{6149EC51-4DB3-426B-896F-5645E7A19E78}" dt="2023-05-05T13:27:51.382" v="2375" actId="21"/>
          <ac:picMkLst>
            <pc:docMk/>
            <pc:sldMk cId="22545596" sldId="514"/>
            <ac:picMk id="23" creationId="{9396616B-CB44-475F-AA90-8390341B8A63}"/>
          </ac:picMkLst>
        </pc:picChg>
        <pc:picChg chg="del">
          <ac:chgData name="Paula Vázquez-Valero" userId="3a0e46d7-2099-40af-a155-aa45b68bfff3" providerId="ADAL" clId="{6149EC51-4DB3-426B-896F-5645E7A19E78}" dt="2023-05-05T13:27:51.382" v="2375" actId="21"/>
          <ac:picMkLst>
            <pc:docMk/>
            <pc:sldMk cId="22545596" sldId="514"/>
            <ac:picMk id="24" creationId="{05DA99E6-BA2F-45B1-80D7-D1D5891907ED}"/>
          </ac:picMkLst>
        </pc:picChg>
        <pc:picChg chg="del">
          <ac:chgData name="Paula Vázquez-Valero" userId="3a0e46d7-2099-40af-a155-aa45b68bfff3" providerId="ADAL" clId="{6149EC51-4DB3-426B-896F-5645E7A19E78}" dt="2023-05-05T13:27:51.382" v="2375" actId="21"/>
          <ac:picMkLst>
            <pc:docMk/>
            <pc:sldMk cId="22545596" sldId="514"/>
            <ac:picMk id="25" creationId="{6F53DB65-F671-4A44-A149-FCA2B6FF89D4}"/>
          </ac:picMkLst>
        </pc:picChg>
        <pc:picChg chg="del">
          <ac:chgData name="Paula Vázquez-Valero" userId="3a0e46d7-2099-40af-a155-aa45b68bfff3" providerId="ADAL" clId="{6149EC51-4DB3-426B-896F-5645E7A19E78}" dt="2023-05-05T13:27:51.382" v="2375" actId="21"/>
          <ac:picMkLst>
            <pc:docMk/>
            <pc:sldMk cId="22545596" sldId="514"/>
            <ac:picMk id="26" creationId="{542A9F23-F531-4BD7-94FF-96203D21E687}"/>
          </ac:picMkLst>
        </pc:picChg>
        <pc:picChg chg="del">
          <ac:chgData name="Paula Vázquez-Valero" userId="3a0e46d7-2099-40af-a155-aa45b68bfff3" providerId="ADAL" clId="{6149EC51-4DB3-426B-896F-5645E7A19E78}" dt="2023-05-05T13:27:51.382" v="2375" actId="21"/>
          <ac:picMkLst>
            <pc:docMk/>
            <pc:sldMk cId="22545596" sldId="514"/>
            <ac:picMk id="27" creationId="{ED13765D-1ECF-4ED7-9AD3-C34984095E44}"/>
          </ac:picMkLst>
        </pc:picChg>
        <pc:picChg chg="del">
          <ac:chgData name="Paula Vázquez-Valero" userId="3a0e46d7-2099-40af-a155-aa45b68bfff3" providerId="ADAL" clId="{6149EC51-4DB3-426B-896F-5645E7A19E78}" dt="2023-05-05T13:27:51.382" v="2375" actId="21"/>
          <ac:picMkLst>
            <pc:docMk/>
            <pc:sldMk cId="22545596" sldId="514"/>
            <ac:picMk id="30" creationId="{B1002373-FB4E-4B85-938B-97996D89EEEB}"/>
          </ac:picMkLst>
        </pc:picChg>
        <pc:picChg chg="del">
          <ac:chgData name="Paula Vázquez-Valero" userId="3a0e46d7-2099-40af-a155-aa45b68bfff3" providerId="ADAL" clId="{6149EC51-4DB3-426B-896F-5645E7A19E78}" dt="2023-05-05T13:27:51.382" v="2375" actId="21"/>
          <ac:picMkLst>
            <pc:docMk/>
            <pc:sldMk cId="22545596" sldId="514"/>
            <ac:picMk id="31" creationId="{1425335B-BFD0-4604-93C2-0BD671BA56A0}"/>
          </ac:picMkLst>
        </pc:picChg>
        <pc:picChg chg="del">
          <ac:chgData name="Paula Vázquez-Valero" userId="3a0e46d7-2099-40af-a155-aa45b68bfff3" providerId="ADAL" clId="{6149EC51-4DB3-426B-896F-5645E7A19E78}" dt="2023-05-05T13:27:51.382" v="2375" actId="21"/>
          <ac:picMkLst>
            <pc:docMk/>
            <pc:sldMk cId="22545596" sldId="514"/>
            <ac:picMk id="32" creationId="{33111439-4260-48EF-987E-CDBCC42EA54F}"/>
          </ac:picMkLst>
        </pc:picChg>
        <pc:picChg chg="del">
          <ac:chgData name="Paula Vázquez-Valero" userId="3a0e46d7-2099-40af-a155-aa45b68bfff3" providerId="ADAL" clId="{6149EC51-4DB3-426B-896F-5645E7A19E78}" dt="2023-05-05T13:27:51.382" v="2375" actId="21"/>
          <ac:picMkLst>
            <pc:docMk/>
            <pc:sldMk cId="22545596" sldId="514"/>
            <ac:picMk id="33" creationId="{E0DB053B-149D-4170-8E1E-8D595EB9CEFA}"/>
          </ac:picMkLst>
        </pc:picChg>
        <pc:picChg chg="del">
          <ac:chgData name="Paula Vázquez-Valero" userId="3a0e46d7-2099-40af-a155-aa45b68bfff3" providerId="ADAL" clId="{6149EC51-4DB3-426B-896F-5645E7A19E78}" dt="2023-05-05T13:27:51.382" v="2375" actId="21"/>
          <ac:picMkLst>
            <pc:docMk/>
            <pc:sldMk cId="22545596" sldId="514"/>
            <ac:picMk id="34" creationId="{B5624E91-932B-4B8C-88AF-FE307798BB16}"/>
          </ac:picMkLst>
        </pc:picChg>
        <pc:picChg chg="del">
          <ac:chgData name="Paula Vázquez-Valero" userId="3a0e46d7-2099-40af-a155-aa45b68bfff3" providerId="ADAL" clId="{6149EC51-4DB3-426B-896F-5645E7A19E78}" dt="2023-05-05T13:27:51.382" v="2375" actId="21"/>
          <ac:picMkLst>
            <pc:docMk/>
            <pc:sldMk cId="22545596" sldId="514"/>
            <ac:picMk id="35" creationId="{B233DDE5-12AF-4ACB-B12A-57B57D4F32C2}"/>
          </ac:picMkLst>
        </pc:picChg>
        <pc:picChg chg="del">
          <ac:chgData name="Paula Vázquez-Valero" userId="3a0e46d7-2099-40af-a155-aa45b68bfff3" providerId="ADAL" clId="{6149EC51-4DB3-426B-896F-5645E7A19E78}" dt="2023-05-05T13:27:51.382" v="2375" actId="21"/>
          <ac:picMkLst>
            <pc:docMk/>
            <pc:sldMk cId="22545596" sldId="514"/>
            <ac:picMk id="36" creationId="{B49BA745-AF40-451E-AC9F-26619061C5D8}"/>
          </ac:picMkLst>
        </pc:picChg>
        <pc:picChg chg="del">
          <ac:chgData name="Paula Vázquez-Valero" userId="3a0e46d7-2099-40af-a155-aa45b68bfff3" providerId="ADAL" clId="{6149EC51-4DB3-426B-896F-5645E7A19E78}" dt="2023-05-05T13:27:51.382" v="2375" actId="21"/>
          <ac:picMkLst>
            <pc:docMk/>
            <pc:sldMk cId="22545596" sldId="514"/>
            <ac:picMk id="37" creationId="{4E150C8C-4BB9-4587-A253-6ED76B7A0104}"/>
          </ac:picMkLst>
        </pc:picChg>
        <pc:picChg chg="del">
          <ac:chgData name="Paula Vázquez-Valero" userId="3a0e46d7-2099-40af-a155-aa45b68bfff3" providerId="ADAL" clId="{6149EC51-4DB3-426B-896F-5645E7A19E78}" dt="2023-05-05T13:27:51.382" v="2375" actId="21"/>
          <ac:picMkLst>
            <pc:docMk/>
            <pc:sldMk cId="22545596" sldId="514"/>
            <ac:picMk id="38" creationId="{A78204AC-17A2-449F-BD41-16AC7C5E52EF}"/>
          </ac:picMkLst>
        </pc:picChg>
        <pc:picChg chg="del">
          <ac:chgData name="Paula Vázquez-Valero" userId="3a0e46d7-2099-40af-a155-aa45b68bfff3" providerId="ADAL" clId="{6149EC51-4DB3-426B-896F-5645E7A19E78}" dt="2023-05-05T13:27:51.382" v="2375" actId="21"/>
          <ac:picMkLst>
            <pc:docMk/>
            <pc:sldMk cId="22545596" sldId="514"/>
            <ac:picMk id="39" creationId="{60AC9778-A4DE-4DF8-80F2-5B8133726B58}"/>
          </ac:picMkLst>
        </pc:picChg>
        <pc:picChg chg="del">
          <ac:chgData name="Paula Vázquez-Valero" userId="3a0e46d7-2099-40af-a155-aa45b68bfff3" providerId="ADAL" clId="{6149EC51-4DB3-426B-896F-5645E7A19E78}" dt="2023-05-05T13:27:51.382" v="2375" actId="21"/>
          <ac:picMkLst>
            <pc:docMk/>
            <pc:sldMk cId="22545596" sldId="514"/>
            <ac:picMk id="49" creationId="{F914FF32-7874-4FD6-9F93-822CF84FA15F}"/>
          </ac:picMkLst>
        </pc:picChg>
        <pc:picChg chg="del">
          <ac:chgData name="Paula Vázquez-Valero" userId="3a0e46d7-2099-40af-a155-aa45b68bfff3" providerId="ADAL" clId="{6149EC51-4DB3-426B-896F-5645E7A19E78}" dt="2023-05-05T13:27:51.382" v="2375" actId="21"/>
          <ac:picMkLst>
            <pc:docMk/>
            <pc:sldMk cId="22545596" sldId="514"/>
            <ac:picMk id="50" creationId="{DCF32270-43DD-4C7E-A132-34063C34DD56}"/>
          </ac:picMkLst>
        </pc:picChg>
        <pc:picChg chg="del">
          <ac:chgData name="Paula Vázquez-Valero" userId="3a0e46d7-2099-40af-a155-aa45b68bfff3" providerId="ADAL" clId="{6149EC51-4DB3-426B-896F-5645E7A19E78}" dt="2023-05-05T13:27:51.382" v="2375" actId="21"/>
          <ac:picMkLst>
            <pc:docMk/>
            <pc:sldMk cId="22545596" sldId="514"/>
            <ac:picMk id="51" creationId="{82612A03-C073-4F72-8D71-F148B3B358AA}"/>
          </ac:picMkLst>
        </pc:picChg>
        <pc:picChg chg="del">
          <ac:chgData name="Paula Vázquez-Valero" userId="3a0e46d7-2099-40af-a155-aa45b68bfff3" providerId="ADAL" clId="{6149EC51-4DB3-426B-896F-5645E7A19E78}" dt="2023-05-05T13:27:51.382" v="2375" actId="21"/>
          <ac:picMkLst>
            <pc:docMk/>
            <pc:sldMk cId="22545596" sldId="514"/>
            <ac:picMk id="52" creationId="{0CB06FCD-743F-40F0-99AF-20A9715C0562}"/>
          </ac:picMkLst>
        </pc:picChg>
        <pc:picChg chg="del">
          <ac:chgData name="Paula Vázquez-Valero" userId="3a0e46d7-2099-40af-a155-aa45b68bfff3" providerId="ADAL" clId="{6149EC51-4DB3-426B-896F-5645E7A19E78}" dt="2023-05-05T13:27:51.382" v="2375" actId="21"/>
          <ac:picMkLst>
            <pc:docMk/>
            <pc:sldMk cId="22545596" sldId="514"/>
            <ac:picMk id="53" creationId="{6170A6EB-A269-4C0D-8D86-B9A001385D64}"/>
          </ac:picMkLst>
        </pc:picChg>
        <pc:picChg chg="del">
          <ac:chgData name="Paula Vázquez-Valero" userId="3a0e46d7-2099-40af-a155-aa45b68bfff3" providerId="ADAL" clId="{6149EC51-4DB3-426B-896F-5645E7A19E78}" dt="2023-05-05T13:27:51.382" v="2375" actId="21"/>
          <ac:picMkLst>
            <pc:docMk/>
            <pc:sldMk cId="22545596" sldId="514"/>
            <ac:picMk id="54" creationId="{C018FA5B-F0E7-4533-AF44-05ED43D337B2}"/>
          </ac:picMkLst>
        </pc:picChg>
        <pc:picChg chg="del">
          <ac:chgData name="Paula Vázquez-Valero" userId="3a0e46d7-2099-40af-a155-aa45b68bfff3" providerId="ADAL" clId="{6149EC51-4DB3-426B-896F-5645E7A19E78}" dt="2023-05-05T13:27:51.382" v="2375" actId="21"/>
          <ac:picMkLst>
            <pc:docMk/>
            <pc:sldMk cId="22545596" sldId="514"/>
            <ac:picMk id="55" creationId="{B892541A-1BD6-4C0D-9DFB-CDED185FEC1A}"/>
          </ac:picMkLst>
        </pc:picChg>
        <pc:picChg chg="del">
          <ac:chgData name="Paula Vázquez-Valero" userId="3a0e46d7-2099-40af-a155-aa45b68bfff3" providerId="ADAL" clId="{6149EC51-4DB3-426B-896F-5645E7A19E78}" dt="2023-05-05T13:27:51.382" v="2375" actId="21"/>
          <ac:picMkLst>
            <pc:docMk/>
            <pc:sldMk cId="22545596" sldId="514"/>
            <ac:picMk id="56" creationId="{3772E0F3-F0E0-4741-808E-C3D2C1693896}"/>
          </ac:picMkLst>
        </pc:picChg>
        <pc:picChg chg="del">
          <ac:chgData name="Paula Vázquez-Valero" userId="3a0e46d7-2099-40af-a155-aa45b68bfff3" providerId="ADAL" clId="{6149EC51-4DB3-426B-896F-5645E7A19E78}" dt="2023-05-05T13:27:51.382" v="2375" actId="21"/>
          <ac:picMkLst>
            <pc:docMk/>
            <pc:sldMk cId="22545596" sldId="514"/>
            <ac:picMk id="57" creationId="{51E0FD22-137F-451F-A6A8-1A6A7CDA520F}"/>
          </ac:picMkLst>
        </pc:picChg>
        <pc:picChg chg="del">
          <ac:chgData name="Paula Vázquez-Valero" userId="3a0e46d7-2099-40af-a155-aa45b68bfff3" providerId="ADAL" clId="{6149EC51-4DB3-426B-896F-5645E7A19E78}" dt="2023-05-05T13:27:51.382" v="2375" actId="21"/>
          <ac:picMkLst>
            <pc:docMk/>
            <pc:sldMk cId="22545596" sldId="514"/>
            <ac:picMk id="58" creationId="{502CB2A3-C5A7-4042-9DD8-4FF804F3D408}"/>
          </ac:picMkLst>
        </pc:picChg>
        <pc:picChg chg="del">
          <ac:chgData name="Paula Vázquez-Valero" userId="3a0e46d7-2099-40af-a155-aa45b68bfff3" providerId="ADAL" clId="{6149EC51-4DB3-426B-896F-5645E7A19E78}" dt="2023-05-05T13:27:51.382" v="2375" actId="21"/>
          <ac:picMkLst>
            <pc:docMk/>
            <pc:sldMk cId="22545596" sldId="514"/>
            <ac:picMk id="59" creationId="{7977BFEF-9324-43FB-A9B5-6453F6AD7A19}"/>
          </ac:picMkLst>
        </pc:picChg>
        <pc:picChg chg="del">
          <ac:chgData name="Paula Vázquez-Valero" userId="3a0e46d7-2099-40af-a155-aa45b68bfff3" providerId="ADAL" clId="{6149EC51-4DB3-426B-896F-5645E7A19E78}" dt="2023-05-05T13:27:51.382" v="2375" actId="21"/>
          <ac:picMkLst>
            <pc:docMk/>
            <pc:sldMk cId="22545596" sldId="514"/>
            <ac:picMk id="60" creationId="{419035B2-B7C0-436B-ACCF-9A2EBC063954}"/>
          </ac:picMkLst>
        </pc:picChg>
        <pc:picChg chg="del">
          <ac:chgData name="Paula Vázquez-Valero" userId="3a0e46d7-2099-40af-a155-aa45b68bfff3" providerId="ADAL" clId="{6149EC51-4DB3-426B-896F-5645E7A19E78}" dt="2023-05-05T13:27:51.382" v="2375" actId="21"/>
          <ac:picMkLst>
            <pc:docMk/>
            <pc:sldMk cId="22545596" sldId="514"/>
            <ac:picMk id="73" creationId="{BE4C562E-E57F-40F3-A924-21ADE7EF8E34}"/>
          </ac:picMkLst>
        </pc:picChg>
        <pc:picChg chg="del">
          <ac:chgData name="Paula Vázquez-Valero" userId="3a0e46d7-2099-40af-a155-aa45b68bfff3" providerId="ADAL" clId="{6149EC51-4DB3-426B-896F-5645E7A19E78}" dt="2023-05-05T13:27:51.382" v="2375" actId="21"/>
          <ac:picMkLst>
            <pc:docMk/>
            <pc:sldMk cId="22545596" sldId="514"/>
            <ac:picMk id="74" creationId="{10CD0B7D-02F7-41FD-AFD4-0593B3F25F9F}"/>
          </ac:picMkLst>
        </pc:picChg>
        <pc:picChg chg="del">
          <ac:chgData name="Paula Vázquez-Valero" userId="3a0e46d7-2099-40af-a155-aa45b68bfff3" providerId="ADAL" clId="{6149EC51-4DB3-426B-896F-5645E7A19E78}" dt="2023-05-05T13:27:51.382" v="2375" actId="21"/>
          <ac:picMkLst>
            <pc:docMk/>
            <pc:sldMk cId="22545596" sldId="514"/>
            <ac:picMk id="75" creationId="{2B6718CF-DC40-4FDC-83A7-BBF17F72AFB7}"/>
          </ac:picMkLst>
        </pc:picChg>
        <pc:picChg chg="del">
          <ac:chgData name="Paula Vázquez-Valero" userId="3a0e46d7-2099-40af-a155-aa45b68bfff3" providerId="ADAL" clId="{6149EC51-4DB3-426B-896F-5645E7A19E78}" dt="2023-05-05T13:27:51.382" v="2375" actId="21"/>
          <ac:picMkLst>
            <pc:docMk/>
            <pc:sldMk cId="22545596" sldId="514"/>
            <ac:picMk id="76" creationId="{96359D6E-3E98-43B3-8A12-2F731AEFD828}"/>
          </ac:picMkLst>
        </pc:picChg>
        <pc:picChg chg="del">
          <ac:chgData name="Paula Vázquez-Valero" userId="3a0e46d7-2099-40af-a155-aa45b68bfff3" providerId="ADAL" clId="{6149EC51-4DB3-426B-896F-5645E7A19E78}" dt="2023-05-05T13:27:51.382" v="2375" actId="21"/>
          <ac:picMkLst>
            <pc:docMk/>
            <pc:sldMk cId="22545596" sldId="514"/>
            <ac:picMk id="77" creationId="{D5423325-3855-4E4F-A820-E70EAA5262AF}"/>
          </ac:picMkLst>
        </pc:picChg>
        <pc:picChg chg="del">
          <ac:chgData name="Paula Vázquez-Valero" userId="3a0e46d7-2099-40af-a155-aa45b68bfff3" providerId="ADAL" clId="{6149EC51-4DB3-426B-896F-5645E7A19E78}" dt="2023-05-05T13:27:51.382" v="2375" actId="21"/>
          <ac:picMkLst>
            <pc:docMk/>
            <pc:sldMk cId="22545596" sldId="514"/>
            <ac:picMk id="1026" creationId="{257A7827-FED4-4D6B-BADD-4CA2604F6E83}"/>
          </ac:picMkLst>
        </pc:picChg>
        <pc:picChg chg="del">
          <ac:chgData name="Paula Vázquez-Valero" userId="3a0e46d7-2099-40af-a155-aa45b68bfff3" providerId="ADAL" clId="{6149EC51-4DB3-426B-896F-5645E7A19E78}" dt="2023-05-05T13:27:51.382" v="2375" actId="21"/>
          <ac:picMkLst>
            <pc:docMk/>
            <pc:sldMk cId="22545596" sldId="514"/>
            <ac:picMk id="1028" creationId="{5DE9D21F-13B1-473D-98A5-7E57C5180235}"/>
          </ac:picMkLst>
        </pc:picChg>
        <pc:picChg chg="del">
          <ac:chgData name="Paula Vázquez-Valero" userId="3a0e46d7-2099-40af-a155-aa45b68bfff3" providerId="ADAL" clId="{6149EC51-4DB3-426B-896F-5645E7A19E78}" dt="2023-05-05T13:27:51.382" v="2375" actId="21"/>
          <ac:picMkLst>
            <pc:docMk/>
            <pc:sldMk cId="22545596" sldId="514"/>
            <ac:picMk id="1030" creationId="{D6F2149D-C886-4F3E-9941-84C301545FCE}"/>
          </ac:picMkLst>
        </pc:picChg>
        <pc:picChg chg="del">
          <ac:chgData name="Paula Vázquez-Valero" userId="3a0e46d7-2099-40af-a155-aa45b68bfff3" providerId="ADAL" clId="{6149EC51-4DB3-426B-896F-5645E7A19E78}" dt="2023-05-05T13:27:51.382" v="2375" actId="21"/>
          <ac:picMkLst>
            <pc:docMk/>
            <pc:sldMk cId="22545596" sldId="514"/>
            <ac:picMk id="1032" creationId="{50D0D8F4-9DE2-4530-AB90-8886261695EE}"/>
          </ac:picMkLst>
        </pc:picChg>
        <pc:picChg chg="del">
          <ac:chgData name="Paula Vázquez-Valero" userId="3a0e46d7-2099-40af-a155-aa45b68bfff3" providerId="ADAL" clId="{6149EC51-4DB3-426B-896F-5645E7A19E78}" dt="2023-05-05T13:27:51.382" v="2375" actId="21"/>
          <ac:picMkLst>
            <pc:docMk/>
            <pc:sldMk cId="22545596" sldId="514"/>
            <ac:picMk id="1034" creationId="{C668C551-6FDF-4681-8637-88046E6B7A87}"/>
          </ac:picMkLst>
        </pc:picChg>
        <pc:picChg chg="del">
          <ac:chgData name="Paula Vázquez-Valero" userId="3a0e46d7-2099-40af-a155-aa45b68bfff3" providerId="ADAL" clId="{6149EC51-4DB3-426B-896F-5645E7A19E78}" dt="2023-05-05T13:27:51.382" v="2375" actId="21"/>
          <ac:picMkLst>
            <pc:docMk/>
            <pc:sldMk cId="22545596" sldId="514"/>
            <ac:picMk id="2055" creationId="{DC862DE9-1664-409A-94F5-93FCF423400A}"/>
          </ac:picMkLst>
        </pc:picChg>
        <pc:picChg chg="del">
          <ac:chgData name="Paula Vázquez-Valero" userId="3a0e46d7-2099-40af-a155-aa45b68bfff3" providerId="ADAL" clId="{6149EC51-4DB3-426B-896F-5645E7A19E78}" dt="2023-05-05T13:27:51.382" v="2375" actId="21"/>
          <ac:picMkLst>
            <pc:docMk/>
            <pc:sldMk cId="22545596" sldId="514"/>
            <ac:picMk id="2057" creationId="{FD233634-EF16-4F85-9E8E-918DA7F8BBF7}"/>
          </ac:picMkLst>
        </pc:picChg>
        <pc:cxnChg chg="del">
          <ac:chgData name="Paula Vázquez-Valero" userId="3a0e46d7-2099-40af-a155-aa45b68bfff3" providerId="ADAL" clId="{6149EC51-4DB3-426B-896F-5645E7A19E78}" dt="2023-05-05T13:27:51.382" v="2375" actId="21"/>
          <ac:cxnSpMkLst>
            <pc:docMk/>
            <pc:sldMk cId="22545596" sldId="514"/>
            <ac:cxnSpMk id="43" creationId="{2145DBE6-D39F-4F19-80A3-10EAE35FF95B}"/>
          </ac:cxnSpMkLst>
        </pc:cxnChg>
        <pc:cxnChg chg="del">
          <ac:chgData name="Paula Vázquez-Valero" userId="3a0e46d7-2099-40af-a155-aa45b68bfff3" providerId="ADAL" clId="{6149EC51-4DB3-426B-896F-5645E7A19E78}" dt="2023-05-05T13:27:51.382" v="2375" actId="21"/>
          <ac:cxnSpMkLst>
            <pc:docMk/>
            <pc:sldMk cId="22545596" sldId="514"/>
            <ac:cxnSpMk id="44" creationId="{A54922C4-025F-4765-8F80-C043F47A4CF9}"/>
          </ac:cxnSpMkLst>
        </pc:cxnChg>
        <pc:cxnChg chg="del">
          <ac:chgData name="Paula Vázquez-Valero" userId="3a0e46d7-2099-40af-a155-aa45b68bfff3" providerId="ADAL" clId="{6149EC51-4DB3-426B-896F-5645E7A19E78}" dt="2023-05-05T13:27:51.382" v="2375" actId="21"/>
          <ac:cxnSpMkLst>
            <pc:docMk/>
            <pc:sldMk cId="22545596" sldId="514"/>
            <ac:cxnSpMk id="45" creationId="{9A9D9DC8-E6B0-439F-A22E-7A267C01E2AF}"/>
          </ac:cxnSpMkLst>
        </pc:cxnChg>
      </pc:sldChg>
      <pc:sldChg chg="del">
        <pc:chgData name="Paula Vázquez-Valero" userId="3a0e46d7-2099-40af-a155-aa45b68bfff3" providerId="ADAL" clId="{6149EC51-4DB3-426B-896F-5645E7A19E78}" dt="2023-05-05T12:03:13.456" v="1401" actId="47"/>
        <pc:sldMkLst>
          <pc:docMk/>
          <pc:sldMk cId="1373114334" sldId="553"/>
        </pc:sldMkLst>
      </pc:sldChg>
      <pc:sldChg chg="addSp delSp modSp mod delAnim modAnim">
        <pc:chgData name="Paula Vázquez-Valero" userId="3a0e46d7-2099-40af-a155-aa45b68bfff3" providerId="ADAL" clId="{6149EC51-4DB3-426B-896F-5645E7A19E78}" dt="2023-05-05T12:08:43.970" v="1466"/>
        <pc:sldMkLst>
          <pc:docMk/>
          <pc:sldMk cId="3451492358" sldId="565"/>
        </pc:sldMkLst>
        <pc:spChg chg="mod">
          <ac:chgData name="Paula Vázquez-Valero" userId="3a0e46d7-2099-40af-a155-aa45b68bfff3" providerId="ADAL" clId="{6149EC51-4DB3-426B-896F-5645E7A19E78}" dt="2023-05-05T12:05:28.426" v="1414" actId="27636"/>
          <ac:spMkLst>
            <pc:docMk/>
            <pc:sldMk cId="3451492358" sldId="565"/>
            <ac:spMk id="2" creationId="{9124A022-6D77-4C4E-89F8-D17BCA4E29EE}"/>
          </ac:spMkLst>
        </pc:spChg>
        <pc:spChg chg="del">
          <ac:chgData name="Paula Vázquez-Valero" userId="3a0e46d7-2099-40af-a155-aa45b68bfff3" providerId="ADAL" clId="{6149EC51-4DB3-426B-896F-5645E7A19E78}" dt="2023-05-05T10:47:59.569" v="9" actId="478"/>
          <ac:spMkLst>
            <pc:docMk/>
            <pc:sldMk cId="3451492358" sldId="565"/>
            <ac:spMk id="5" creationId="{FD545407-C9CD-4036-83E5-294B45E9B985}"/>
          </ac:spMkLst>
        </pc:spChg>
        <pc:spChg chg="add del mod">
          <ac:chgData name="Paula Vázquez-Valero" userId="3a0e46d7-2099-40af-a155-aa45b68bfff3" providerId="ADAL" clId="{6149EC51-4DB3-426B-896F-5645E7A19E78}" dt="2023-05-05T12:08:29.322" v="1461" actId="478"/>
          <ac:spMkLst>
            <pc:docMk/>
            <pc:sldMk cId="3451492358" sldId="565"/>
            <ac:spMk id="6" creationId="{B3883726-9D3D-5A7D-6AE6-DED10165BE62}"/>
          </ac:spMkLst>
        </pc:spChg>
        <pc:spChg chg="add del mod">
          <ac:chgData name="Paula Vázquez-Valero" userId="3a0e46d7-2099-40af-a155-aa45b68bfff3" providerId="ADAL" clId="{6149EC51-4DB3-426B-896F-5645E7A19E78}" dt="2023-05-05T10:48:11.790" v="15" actId="478"/>
          <ac:spMkLst>
            <pc:docMk/>
            <pc:sldMk cId="3451492358" sldId="565"/>
            <ac:spMk id="9" creationId="{83834183-E39A-BD32-F5CB-B162B1FBA442}"/>
          </ac:spMkLst>
        </pc:spChg>
        <pc:spChg chg="add del mod">
          <ac:chgData name="Paula Vázquez-Valero" userId="3a0e46d7-2099-40af-a155-aa45b68bfff3" providerId="ADAL" clId="{6149EC51-4DB3-426B-896F-5645E7A19E78}" dt="2023-05-05T12:08:29.322" v="1461" actId="478"/>
          <ac:spMkLst>
            <pc:docMk/>
            <pc:sldMk cId="3451492358" sldId="565"/>
            <ac:spMk id="10" creationId="{5744235A-B0E1-46F5-6F48-48B719F49668}"/>
          </ac:spMkLst>
        </pc:spChg>
        <pc:spChg chg="add del mod">
          <ac:chgData name="Paula Vázquez-Valero" userId="3a0e46d7-2099-40af-a155-aa45b68bfff3" providerId="ADAL" clId="{6149EC51-4DB3-426B-896F-5645E7A19E78}" dt="2023-05-05T12:07:54.074" v="1454"/>
          <ac:spMkLst>
            <pc:docMk/>
            <pc:sldMk cId="3451492358" sldId="565"/>
            <ac:spMk id="12" creationId="{580EC9BD-E2A7-1A89-F765-9B122A3B0B00}"/>
          </ac:spMkLst>
        </pc:spChg>
        <pc:spChg chg="add del mod">
          <ac:chgData name="Paula Vázquez-Valero" userId="3a0e46d7-2099-40af-a155-aa45b68bfff3" providerId="ADAL" clId="{6149EC51-4DB3-426B-896F-5645E7A19E78}" dt="2023-05-05T12:07:54.074" v="1454"/>
          <ac:spMkLst>
            <pc:docMk/>
            <pc:sldMk cId="3451492358" sldId="565"/>
            <ac:spMk id="13" creationId="{0682D852-F1E5-0FB5-57A7-A10A2016D6F7}"/>
          </ac:spMkLst>
        </pc:spChg>
        <pc:spChg chg="add del mod">
          <ac:chgData name="Paula Vázquez-Valero" userId="3a0e46d7-2099-40af-a155-aa45b68bfff3" providerId="ADAL" clId="{6149EC51-4DB3-426B-896F-5645E7A19E78}" dt="2023-05-05T12:07:54.074" v="1454"/>
          <ac:spMkLst>
            <pc:docMk/>
            <pc:sldMk cId="3451492358" sldId="565"/>
            <ac:spMk id="14" creationId="{E7F64B6D-17A9-305B-75BE-2CE64F1CD8B2}"/>
          </ac:spMkLst>
        </pc:spChg>
        <pc:spChg chg="add mod">
          <ac:chgData name="Paula Vázquez-Valero" userId="3a0e46d7-2099-40af-a155-aa45b68bfff3" providerId="ADAL" clId="{6149EC51-4DB3-426B-896F-5645E7A19E78}" dt="2023-05-05T12:08:43.970" v="1466"/>
          <ac:spMkLst>
            <pc:docMk/>
            <pc:sldMk cId="3451492358" sldId="565"/>
            <ac:spMk id="16" creationId="{EFBABFAF-E853-643E-921D-789AC21E329E}"/>
          </ac:spMkLst>
        </pc:spChg>
        <pc:spChg chg="add mod">
          <ac:chgData name="Paula Vázquez-Valero" userId="3a0e46d7-2099-40af-a155-aa45b68bfff3" providerId="ADAL" clId="{6149EC51-4DB3-426B-896F-5645E7A19E78}" dt="2023-05-05T12:08:43.970" v="1466"/>
          <ac:spMkLst>
            <pc:docMk/>
            <pc:sldMk cId="3451492358" sldId="565"/>
            <ac:spMk id="17" creationId="{6F112885-C34A-BBDC-0BDE-DE4618937CC5}"/>
          </ac:spMkLst>
        </pc:spChg>
        <pc:spChg chg="add del">
          <ac:chgData name="Paula Vázquez-Valero" userId="3a0e46d7-2099-40af-a155-aa45b68bfff3" providerId="ADAL" clId="{6149EC51-4DB3-426B-896F-5645E7A19E78}" dt="2023-05-05T12:08:29.322" v="1461" actId="478"/>
          <ac:spMkLst>
            <pc:docMk/>
            <pc:sldMk cId="3451492358" sldId="565"/>
            <ac:spMk id="41" creationId="{D524C29D-7C1A-4FEE-AA32-FB6284C13942}"/>
          </ac:spMkLst>
        </pc:spChg>
        <pc:spChg chg="add del">
          <ac:chgData name="Paula Vázquez-Valero" userId="3a0e46d7-2099-40af-a155-aa45b68bfff3" providerId="ADAL" clId="{6149EC51-4DB3-426B-896F-5645E7A19E78}" dt="2023-05-05T12:08:29.322" v="1461" actId="478"/>
          <ac:spMkLst>
            <pc:docMk/>
            <pc:sldMk cId="3451492358" sldId="565"/>
            <ac:spMk id="42" creationId="{EC5C554E-8A37-42A2-B4CB-4EAEBD1D9B72}"/>
          </ac:spMkLst>
        </pc:spChg>
        <pc:spChg chg="add del">
          <ac:chgData name="Paula Vázquez-Valero" userId="3a0e46d7-2099-40af-a155-aa45b68bfff3" providerId="ADAL" clId="{6149EC51-4DB3-426B-896F-5645E7A19E78}" dt="2023-05-05T12:08:29.322" v="1461" actId="478"/>
          <ac:spMkLst>
            <pc:docMk/>
            <pc:sldMk cId="3451492358" sldId="565"/>
            <ac:spMk id="46" creationId="{FB5EFF07-2036-496F-B979-7CF69843CEDB}"/>
          </ac:spMkLst>
        </pc:spChg>
        <pc:spChg chg="add del">
          <ac:chgData name="Paula Vázquez-Valero" userId="3a0e46d7-2099-40af-a155-aa45b68bfff3" providerId="ADAL" clId="{6149EC51-4DB3-426B-896F-5645E7A19E78}" dt="2023-05-05T12:08:29.322" v="1461" actId="478"/>
          <ac:spMkLst>
            <pc:docMk/>
            <pc:sldMk cId="3451492358" sldId="565"/>
            <ac:spMk id="47" creationId="{F0196A70-0893-4DE5-B950-3276274FCA24}"/>
          </ac:spMkLst>
        </pc:spChg>
        <pc:spChg chg="add del">
          <ac:chgData name="Paula Vázquez-Valero" userId="3a0e46d7-2099-40af-a155-aa45b68bfff3" providerId="ADAL" clId="{6149EC51-4DB3-426B-896F-5645E7A19E78}" dt="2023-05-05T12:08:29.322" v="1461" actId="478"/>
          <ac:spMkLst>
            <pc:docMk/>
            <pc:sldMk cId="3451492358" sldId="565"/>
            <ac:spMk id="48" creationId="{EAFEC037-491F-441A-B362-780687C16FB4}"/>
          </ac:spMkLst>
        </pc:spChg>
        <pc:spChg chg="add del">
          <ac:chgData name="Paula Vázquez-Valero" userId="3a0e46d7-2099-40af-a155-aa45b68bfff3" providerId="ADAL" clId="{6149EC51-4DB3-426B-896F-5645E7A19E78}" dt="2023-05-05T12:08:29.322" v="1461" actId="478"/>
          <ac:spMkLst>
            <pc:docMk/>
            <pc:sldMk cId="3451492358" sldId="565"/>
            <ac:spMk id="56" creationId="{B5118588-273E-CBDB-BD4B-A908B723F919}"/>
          </ac:spMkLst>
        </pc:spChg>
        <pc:spChg chg="add del">
          <ac:chgData name="Paula Vázquez-Valero" userId="3a0e46d7-2099-40af-a155-aa45b68bfff3" providerId="ADAL" clId="{6149EC51-4DB3-426B-896F-5645E7A19E78}" dt="2023-05-05T12:08:29.322" v="1461" actId="478"/>
          <ac:spMkLst>
            <pc:docMk/>
            <pc:sldMk cId="3451492358" sldId="565"/>
            <ac:spMk id="58" creationId="{2E6AB9C4-E9CF-1767-1084-9C806F35290D}"/>
          </ac:spMkLst>
        </pc:spChg>
        <pc:spChg chg="add del">
          <ac:chgData name="Paula Vázquez-Valero" userId="3a0e46d7-2099-40af-a155-aa45b68bfff3" providerId="ADAL" clId="{6149EC51-4DB3-426B-896F-5645E7A19E78}" dt="2023-05-05T12:08:29.322" v="1461" actId="478"/>
          <ac:spMkLst>
            <pc:docMk/>
            <pc:sldMk cId="3451492358" sldId="565"/>
            <ac:spMk id="60" creationId="{55A0DA2F-6887-822B-7BAC-6ACAFDB5807A}"/>
          </ac:spMkLst>
        </pc:spChg>
        <pc:spChg chg="add del">
          <ac:chgData name="Paula Vázquez-Valero" userId="3a0e46d7-2099-40af-a155-aa45b68bfff3" providerId="ADAL" clId="{6149EC51-4DB3-426B-896F-5645E7A19E78}" dt="2023-05-05T12:08:29.322" v="1461" actId="478"/>
          <ac:spMkLst>
            <pc:docMk/>
            <pc:sldMk cId="3451492358" sldId="565"/>
            <ac:spMk id="62" creationId="{D8B88188-3667-D46A-B109-C8DD3D813F6A}"/>
          </ac:spMkLst>
        </pc:spChg>
        <pc:spChg chg="add del">
          <ac:chgData name="Paula Vázquez-Valero" userId="3a0e46d7-2099-40af-a155-aa45b68bfff3" providerId="ADAL" clId="{6149EC51-4DB3-426B-896F-5645E7A19E78}" dt="2023-05-05T12:08:29.322" v="1461" actId="478"/>
          <ac:spMkLst>
            <pc:docMk/>
            <pc:sldMk cId="3451492358" sldId="565"/>
            <ac:spMk id="64" creationId="{2052B73C-2CC0-38D8-6A39-A4DFC506F1AE}"/>
          </ac:spMkLst>
        </pc:spChg>
        <pc:spChg chg="add del">
          <ac:chgData name="Paula Vázquez-Valero" userId="3a0e46d7-2099-40af-a155-aa45b68bfff3" providerId="ADAL" clId="{6149EC51-4DB3-426B-896F-5645E7A19E78}" dt="2023-05-05T12:08:29.322" v="1461" actId="478"/>
          <ac:spMkLst>
            <pc:docMk/>
            <pc:sldMk cId="3451492358" sldId="565"/>
            <ac:spMk id="66" creationId="{D1986627-D50A-3FD7-B422-B26ED51DF6D5}"/>
          </ac:spMkLst>
        </pc:spChg>
        <pc:spChg chg="add del">
          <ac:chgData name="Paula Vázquez-Valero" userId="3a0e46d7-2099-40af-a155-aa45b68bfff3" providerId="ADAL" clId="{6149EC51-4DB3-426B-896F-5645E7A19E78}" dt="2023-05-05T12:08:29.322" v="1461" actId="478"/>
          <ac:spMkLst>
            <pc:docMk/>
            <pc:sldMk cId="3451492358" sldId="565"/>
            <ac:spMk id="68" creationId="{4032D864-9835-52F3-DECB-D4C5AF54847C}"/>
          </ac:spMkLst>
        </pc:spChg>
        <pc:spChg chg="add del">
          <ac:chgData name="Paula Vázquez-Valero" userId="3a0e46d7-2099-40af-a155-aa45b68bfff3" providerId="ADAL" clId="{6149EC51-4DB3-426B-896F-5645E7A19E78}" dt="2023-05-05T12:08:29.322" v="1461" actId="478"/>
          <ac:spMkLst>
            <pc:docMk/>
            <pc:sldMk cId="3451492358" sldId="565"/>
            <ac:spMk id="70" creationId="{A1B1FF49-4F0B-7F78-3743-F50E0D687644}"/>
          </ac:spMkLst>
        </pc:spChg>
        <pc:spChg chg="add del">
          <ac:chgData name="Paula Vázquez-Valero" userId="3a0e46d7-2099-40af-a155-aa45b68bfff3" providerId="ADAL" clId="{6149EC51-4DB3-426B-896F-5645E7A19E78}" dt="2023-05-05T12:08:29.322" v="1461" actId="478"/>
          <ac:spMkLst>
            <pc:docMk/>
            <pc:sldMk cId="3451492358" sldId="565"/>
            <ac:spMk id="74" creationId="{CAE25B85-B7AF-F511-F47E-880865E780B6}"/>
          </ac:spMkLst>
        </pc:spChg>
        <pc:spChg chg="add del">
          <ac:chgData name="Paula Vázquez-Valero" userId="3a0e46d7-2099-40af-a155-aa45b68bfff3" providerId="ADAL" clId="{6149EC51-4DB3-426B-896F-5645E7A19E78}" dt="2023-05-05T12:08:29.322" v="1461" actId="478"/>
          <ac:spMkLst>
            <pc:docMk/>
            <pc:sldMk cId="3451492358" sldId="565"/>
            <ac:spMk id="93" creationId="{0123A5CE-1B7A-073A-A6D3-B9E65FE3C593}"/>
          </ac:spMkLst>
        </pc:spChg>
        <pc:spChg chg="add del">
          <ac:chgData name="Paula Vázquez-Valero" userId="3a0e46d7-2099-40af-a155-aa45b68bfff3" providerId="ADAL" clId="{6149EC51-4DB3-426B-896F-5645E7A19E78}" dt="2023-05-05T12:08:29.322" v="1461" actId="478"/>
          <ac:spMkLst>
            <pc:docMk/>
            <pc:sldMk cId="3451492358" sldId="565"/>
            <ac:spMk id="97" creationId="{1A0C7247-D11C-07E7-92BC-5D5DD478E0BF}"/>
          </ac:spMkLst>
        </pc:spChg>
        <pc:spChg chg="add del">
          <ac:chgData name="Paula Vázquez-Valero" userId="3a0e46d7-2099-40af-a155-aa45b68bfff3" providerId="ADAL" clId="{6149EC51-4DB3-426B-896F-5645E7A19E78}" dt="2023-05-05T12:08:29.322" v="1461" actId="478"/>
          <ac:spMkLst>
            <pc:docMk/>
            <pc:sldMk cId="3451492358" sldId="565"/>
            <ac:spMk id="98" creationId="{FE7D6F46-C286-D5E4-00B4-60B9302C49D9}"/>
          </ac:spMkLst>
        </pc:spChg>
        <pc:spChg chg="add del">
          <ac:chgData name="Paula Vázquez-Valero" userId="3a0e46d7-2099-40af-a155-aa45b68bfff3" providerId="ADAL" clId="{6149EC51-4DB3-426B-896F-5645E7A19E78}" dt="2023-05-05T12:08:29.322" v="1461" actId="478"/>
          <ac:spMkLst>
            <pc:docMk/>
            <pc:sldMk cId="3451492358" sldId="565"/>
            <ac:spMk id="99" creationId="{72603713-C732-BF9F-B6CA-83F19572A45F}"/>
          </ac:spMkLst>
        </pc:spChg>
        <pc:spChg chg="add del">
          <ac:chgData name="Paula Vázquez-Valero" userId="3a0e46d7-2099-40af-a155-aa45b68bfff3" providerId="ADAL" clId="{6149EC51-4DB3-426B-896F-5645E7A19E78}" dt="2023-05-05T12:08:29.322" v="1461" actId="478"/>
          <ac:spMkLst>
            <pc:docMk/>
            <pc:sldMk cId="3451492358" sldId="565"/>
            <ac:spMk id="100" creationId="{B572DFD5-4C26-C9C2-AE99-2AC06F98EF3A}"/>
          </ac:spMkLst>
        </pc:spChg>
        <pc:spChg chg="add del">
          <ac:chgData name="Paula Vázquez-Valero" userId="3a0e46d7-2099-40af-a155-aa45b68bfff3" providerId="ADAL" clId="{6149EC51-4DB3-426B-896F-5645E7A19E78}" dt="2023-05-05T12:08:29.322" v="1461" actId="478"/>
          <ac:spMkLst>
            <pc:docMk/>
            <pc:sldMk cId="3451492358" sldId="565"/>
            <ac:spMk id="101" creationId="{CE804A2A-6EA6-115E-2A62-EE9C0E13BB5E}"/>
          </ac:spMkLst>
        </pc:spChg>
        <pc:spChg chg="add del">
          <ac:chgData name="Paula Vázquez-Valero" userId="3a0e46d7-2099-40af-a155-aa45b68bfff3" providerId="ADAL" clId="{6149EC51-4DB3-426B-896F-5645E7A19E78}" dt="2023-05-05T12:08:29.322" v="1461" actId="478"/>
          <ac:spMkLst>
            <pc:docMk/>
            <pc:sldMk cId="3451492358" sldId="565"/>
            <ac:spMk id="102" creationId="{57D60495-B278-9339-315C-0CA753D26B4E}"/>
          </ac:spMkLst>
        </pc:spChg>
        <pc:spChg chg="add del">
          <ac:chgData name="Paula Vázquez-Valero" userId="3a0e46d7-2099-40af-a155-aa45b68bfff3" providerId="ADAL" clId="{6149EC51-4DB3-426B-896F-5645E7A19E78}" dt="2023-05-05T12:08:29.322" v="1461" actId="478"/>
          <ac:spMkLst>
            <pc:docMk/>
            <pc:sldMk cId="3451492358" sldId="565"/>
            <ac:spMk id="106" creationId="{94715C15-3464-650D-6290-CA2917F25EDA}"/>
          </ac:spMkLst>
        </pc:spChg>
        <pc:grpChg chg="add del">
          <ac:chgData name="Paula Vázquez-Valero" userId="3a0e46d7-2099-40af-a155-aa45b68bfff3" providerId="ADAL" clId="{6149EC51-4DB3-426B-896F-5645E7A19E78}" dt="2023-05-05T12:08:29.322" v="1461" actId="478"/>
          <ac:grpSpMkLst>
            <pc:docMk/>
            <pc:sldMk cId="3451492358" sldId="565"/>
            <ac:grpSpMk id="7" creationId="{A257E3A3-C535-CAFC-B985-DF9EB05C7B78}"/>
          </ac:grpSpMkLst>
        </pc:grpChg>
        <pc:grpChg chg="add del">
          <ac:chgData name="Paula Vázquez-Valero" userId="3a0e46d7-2099-40af-a155-aa45b68bfff3" providerId="ADAL" clId="{6149EC51-4DB3-426B-896F-5645E7A19E78}" dt="2023-05-05T12:08:29.322" v="1461" actId="478"/>
          <ac:grpSpMkLst>
            <pc:docMk/>
            <pc:sldMk cId="3451492358" sldId="565"/>
            <ac:grpSpMk id="8" creationId="{5FBF664C-073A-B17C-5A11-882D69EE3C20}"/>
          </ac:grpSpMkLst>
        </pc:grpChg>
        <pc:picChg chg="add del mod">
          <ac:chgData name="Paula Vázquez-Valero" userId="3a0e46d7-2099-40af-a155-aa45b68bfff3" providerId="ADAL" clId="{6149EC51-4DB3-426B-896F-5645E7A19E78}" dt="2023-05-05T12:08:29.322" v="1461" actId="478"/>
          <ac:picMkLst>
            <pc:docMk/>
            <pc:sldMk cId="3451492358" sldId="565"/>
            <ac:picMk id="4" creationId="{BD308FAD-EFCD-3C1B-FFCD-5A9CE6D44F09}"/>
          </ac:picMkLst>
        </pc:picChg>
        <pc:picChg chg="add del mod">
          <ac:chgData name="Paula Vázquez-Valero" userId="3a0e46d7-2099-40af-a155-aa45b68bfff3" providerId="ADAL" clId="{6149EC51-4DB3-426B-896F-5645E7A19E78}" dt="2023-05-05T12:07:54.074" v="1454"/>
          <ac:picMkLst>
            <pc:docMk/>
            <pc:sldMk cId="3451492358" sldId="565"/>
            <ac:picMk id="11" creationId="{8693402F-C9F9-DFAB-4268-A9671D7F7631}"/>
          </ac:picMkLst>
        </pc:picChg>
        <pc:picChg chg="add del mod">
          <ac:chgData name="Paula Vázquez-Valero" userId="3a0e46d7-2099-40af-a155-aa45b68bfff3" providerId="ADAL" clId="{6149EC51-4DB3-426B-896F-5645E7A19E78}" dt="2023-05-05T12:07:54.074" v="1454"/>
          <ac:picMkLst>
            <pc:docMk/>
            <pc:sldMk cId="3451492358" sldId="565"/>
            <ac:picMk id="15" creationId="{4DCF7C5E-45E0-6FA6-45C5-F2473D264647}"/>
          </ac:picMkLst>
        </pc:picChg>
        <pc:picChg chg="add mod">
          <ac:chgData name="Paula Vázquez-Valero" userId="3a0e46d7-2099-40af-a155-aa45b68bfff3" providerId="ADAL" clId="{6149EC51-4DB3-426B-896F-5645E7A19E78}" dt="2023-05-05T12:08:43.970" v="1466"/>
          <ac:picMkLst>
            <pc:docMk/>
            <pc:sldMk cId="3451492358" sldId="565"/>
            <ac:picMk id="18" creationId="{6D2D6843-42DC-DBDE-A35E-60EFE8648787}"/>
          </ac:picMkLst>
        </pc:picChg>
        <pc:picChg chg="add del">
          <ac:chgData name="Paula Vázquez-Valero" userId="3a0e46d7-2099-40af-a155-aa45b68bfff3" providerId="ADAL" clId="{6149EC51-4DB3-426B-896F-5645E7A19E78}" dt="2023-05-05T12:08:29.322" v="1461" actId="478"/>
          <ac:picMkLst>
            <pc:docMk/>
            <pc:sldMk cId="3451492358" sldId="565"/>
            <ac:picMk id="50" creationId="{A82F48B0-3FCA-2CFB-C020-801E701FA3A0}"/>
          </ac:picMkLst>
        </pc:picChg>
        <pc:picChg chg="add del">
          <ac:chgData name="Paula Vázquez-Valero" userId="3a0e46d7-2099-40af-a155-aa45b68bfff3" providerId="ADAL" clId="{6149EC51-4DB3-426B-896F-5645E7A19E78}" dt="2023-05-05T12:08:29.322" v="1461" actId="478"/>
          <ac:picMkLst>
            <pc:docMk/>
            <pc:sldMk cId="3451492358" sldId="565"/>
            <ac:picMk id="55" creationId="{29A1AC02-3BEE-0829-C251-C0E6FB6B1368}"/>
          </ac:picMkLst>
        </pc:picChg>
        <pc:picChg chg="add del">
          <ac:chgData name="Paula Vázquez-Valero" userId="3a0e46d7-2099-40af-a155-aa45b68bfff3" providerId="ADAL" clId="{6149EC51-4DB3-426B-896F-5645E7A19E78}" dt="2023-05-05T12:08:29.322" v="1461" actId="478"/>
          <ac:picMkLst>
            <pc:docMk/>
            <pc:sldMk cId="3451492358" sldId="565"/>
            <ac:picMk id="57" creationId="{7C3230B3-C733-AAC8-3BED-E2456E5D9C5E}"/>
          </ac:picMkLst>
        </pc:picChg>
        <pc:picChg chg="add del">
          <ac:chgData name="Paula Vázquez-Valero" userId="3a0e46d7-2099-40af-a155-aa45b68bfff3" providerId="ADAL" clId="{6149EC51-4DB3-426B-896F-5645E7A19E78}" dt="2023-05-05T12:08:29.322" v="1461" actId="478"/>
          <ac:picMkLst>
            <pc:docMk/>
            <pc:sldMk cId="3451492358" sldId="565"/>
            <ac:picMk id="59" creationId="{0718632E-64F8-3E66-8262-9DBDA4DC66BF}"/>
          </ac:picMkLst>
        </pc:picChg>
        <pc:picChg chg="add del">
          <ac:chgData name="Paula Vázquez-Valero" userId="3a0e46d7-2099-40af-a155-aa45b68bfff3" providerId="ADAL" clId="{6149EC51-4DB3-426B-896F-5645E7A19E78}" dt="2023-05-05T12:08:29.322" v="1461" actId="478"/>
          <ac:picMkLst>
            <pc:docMk/>
            <pc:sldMk cId="3451492358" sldId="565"/>
            <ac:picMk id="61" creationId="{56C457E0-9518-5E9E-0DEC-64B04658850B}"/>
          </ac:picMkLst>
        </pc:picChg>
        <pc:picChg chg="add del">
          <ac:chgData name="Paula Vázquez-Valero" userId="3a0e46d7-2099-40af-a155-aa45b68bfff3" providerId="ADAL" clId="{6149EC51-4DB3-426B-896F-5645E7A19E78}" dt="2023-05-05T12:08:29.322" v="1461" actId="478"/>
          <ac:picMkLst>
            <pc:docMk/>
            <pc:sldMk cId="3451492358" sldId="565"/>
            <ac:picMk id="63" creationId="{00B6108F-0D84-E37E-7000-810F541974DE}"/>
          </ac:picMkLst>
        </pc:picChg>
        <pc:picChg chg="add del">
          <ac:chgData name="Paula Vázquez-Valero" userId="3a0e46d7-2099-40af-a155-aa45b68bfff3" providerId="ADAL" clId="{6149EC51-4DB3-426B-896F-5645E7A19E78}" dt="2023-05-05T12:08:29.322" v="1461" actId="478"/>
          <ac:picMkLst>
            <pc:docMk/>
            <pc:sldMk cId="3451492358" sldId="565"/>
            <ac:picMk id="65" creationId="{06D745B8-567A-46A5-F6E4-E095A4A71C56}"/>
          </ac:picMkLst>
        </pc:picChg>
        <pc:picChg chg="add del">
          <ac:chgData name="Paula Vázquez-Valero" userId="3a0e46d7-2099-40af-a155-aa45b68bfff3" providerId="ADAL" clId="{6149EC51-4DB3-426B-896F-5645E7A19E78}" dt="2023-05-05T12:08:29.322" v="1461" actId="478"/>
          <ac:picMkLst>
            <pc:docMk/>
            <pc:sldMk cId="3451492358" sldId="565"/>
            <ac:picMk id="67" creationId="{789A8869-37F2-8BC7-8299-38C00C35E3DB}"/>
          </ac:picMkLst>
        </pc:picChg>
        <pc:picChg chg="add del">
          <ac:chgData name="Paula Vázquez-Valero" userId="3a0e46d7-2099-40af-a155-aa45b68bfff3" providerId="ADAL" clId="{6149EC51-4DB3-426B-896F-5645E7A19E78}" dt="2023-05-05T12:08:29.322" v="1461" actId="478"/>
          <ac:picMkLst>
            <pc:docMk/>
            <pc:sldMk cId="3451492358" sldId="565"/>
            <ac:picMk id="69" creationId="{355A34B8-4F5A-0AED-5C95-54D76FBAE4DA}"/>
          </ac:picMkLst>
        </pc:picChg>
        <pc:picChg chg="add del">
          <ac:chgData name="Paula Vázquez-Valero" userId="3a0e46d7-2099-40af-a155-aa45b68bfff3" providerId="ADAL" clId="{6149EC51-4DB3-426B-896F-5645E7A19E78}" dt="2023-05-05T12:08:29.322" v="1461" actId="478"/>
          <ac:picMkLst>
            <pc:docMk/>
            <pc:sldMk cId="3451492358" sldId="565"/>
            <ac:picMk id="71" creationId="{561BBBC6-02F7-A4AC-DE9E-9220D9871903}"/>
          </ac:picMkLst>
        </pc:picChg>
        <pc:picChg chg="add del">
          <ac:chgData name="Paula Vázquez-Valero" userId="3a0e46d7-2099-40af-a155-aa45b68bfff3" providerId="ADAL" clId="{6149EC51-4DB3-426B-896F-5645E7A19E78}" dt="2023-05-05T12:08:29.322" v="1461" actId="478"/>
          <ac:picMkLst>
            <pc:docMk/>
            <pc:sldMk cId="3451492358" sldId="565"/>
            <ac:picMk id="73" creationId="{4EAD8DD8-FD83-AE07-2767-D8B10EB99244}"/>
          </ac:picMkLst>
        </pc:picChg>
        <pc:picChg chg="add del">
          <ac:chgData name="Paula Vázquez-Valero" userId="3a0e46d7-2099-40af-a155-aa45b68bfff3" providerId="ADAL" clId="{6149EC51-4DB3-426B-896F-5645E7A19E78}" dt="2023-05-05T12:08:29.322" v="1461" actId="478"/>
          <ac:picMkLst>
            <pc:docMk/>
            <pc:sldMk cId="3451492358" sldId="565"/>
            <ac:picMk id="92" creationId="{0AD5E42C-E5A7-AC9C-8EBA-19D16F94B83D}"/>
          </ac:picMkLst>
        </pc:picChg>
        <pc:picChg chg="add del">
          <ac:chgData name="Paula Vázquez-Valero" userId="3a0e46d7-2099-40af-a155-aa45b68bfff3" providerId="ADAL" clId="{6149EC51-4DB3-426B-896F-5645E7A19E78}" dt="2023-05-05T12:08:29.322" v="1461" actId="478"/>
          <ac:picMkLst>
            <pc:docMk/>
            <pc:sldMk cId="3451492358" sldId="565"/>
            <ac:picMk id="94" creationId="{2A76B2D9-62F9-758A-E409-B1DB9726B48D}"/>
          </ac:picMkLst>
        </pc:picChg>
        <pc:picChg chg="add del">
          <ac:chgData name="Paula Vázquez-Valero" userId="3a0e46d7-2099-40af-a155-aa45b68bfff3" providerId="ADAL" clId="{6149EC51-4DB3-426B-896F-5645E7A19E78}" dt="2023-05-05T12:08:29.322" v="1461" actId="478"/>
          <ac:picMkLst>
            <pc:docMk/>
            <pc:sldMk cId="3451492358" sldId="565"/>
            <ac:picMk id="96" creationId="{98DA1D5E-DB73-7A2E-247A-02B58F14F1B0}"/>
          </ac:picMkLst>
        </pc:picChg>
        <pc:picChg chg="add del">
          <ac:chgData name="Paula Vázquez-Valero" userId="3a0e46d7-2099-40af-a155-aa45b68bfff3" providerId="ADAL" clId="{6149EC51-4DB3-426B-896F-5645E7A19E78}" dt="2023-05-05T12:08:29.322" v="1461" actId="478"/>
          <ac:picMkLst>
            <pc:docMk/>
            <pc:sldMk cId="3451492358" sldId="565"/>
            <ac:picMk id="1034" creationId="{6E3E3410-E70B-2CBB-78D2-22C2171D778C}"/>
          </ac:picMkLst>
        </pc:picChg>
        <pc:picChg chg="add del">
          <ac:chgData name="Paula Vázquez-Valero" userId="3a0e46d7-2099-40af-a155-aa45b68bfff3" providerId="ADAL" clId="{6149EC51-4DB3-426B-896F-5645E7A19E78}" dt="2023-05-05T12:08:29.322" v="1461" actId="478"/>
          <ac:picMkLst>
            <pc:docMk/>
            <pc:sldMk cId="3451492358" sldId="565"/>
            <ac:picMk id="1036" creationId="{554FAE4E-8D20-75ED-D52E-29A6795D2C40}"/>
          </ac:picMkLst>
        </pc:picChg>
        <pc:picChg chg="add del">
          <ac:chgData name="Paula Vázquez-Valero" userId="3a0e46d7-2099-40af-a155-aa45b68bfff3" providerId="ADAL" clId="{6149EC51-4DB3-426B-896F-5645E7A19E78}" dt="2023-05-05T12:08:29.322" v="1461" actId="478"/>
          <ac:picMkLst>
            <pc:docMk/>
            <pc:sldMk cId="3451492358" sldId="565"/>
            <ac:picMk id="1038" creationId="{973DDFDE-A2CB-EDE0-3AAC-8E150B145445}"/>
          </ac:picMkLst>
        </pc:picChg>
        <pc:picChg chg="add del">
          <ac:chgData name="Paula Vázquez-Valero" userId="3a0e46d7-2099-40af-a155-aa45b68bfff3" providerId="ADAL" clId="{6149EC51-4DB3-426B-896F-5645E7A19E78}" dt="2023-05-05T12:08:29.322" v="1461" actId="478"/>
          <ac:picMkLst>
            <pc:docMk/>
            <pc:sldMk cId="3451492358" sldId="565"/>
            <ac:picMk id="1044" creationId="{4C219FEE-7AB3-A366-A2BE-986C90446044}"/>
          </ac:picMkLst>
        </pc:picChg>
        <pc:picChg chg="add del">
          <ac:chgData name="Paula Vázquez-Valero" userId="3a0e46d7-2099-40af-a155-aa45b68bfff3" providerId="ADAL" clId="{6149EC51-4DB3-426B-896F-5645E7A19E78}" dt="2023-05-05T12:08:29.322" v="1461" actId="478"/>
          <ac:picMkLst>
            <pc:docMk/>
            <pc:sldMk cId="3451492358" sldId="565"/>
            <ac:picMk id="1046" creationId="{00A9E5F7-EC78-75B5-CCB2-6E796D020507}"/>
          </ac:picMkLst>
        </pc:picChg>
        <pc:picChg chg="add del">
          <ac:chgData name="Paula Vázquez-Valero" userId="3a0e46d7-2099-40af-a155-aa45b68bfff3" providerId="ADAL" clId="{6149EC51-4DB3-426B-896F-5645E7A19E78}" dt="2023-05-05T12:08:29.322" v="1461" actId="478"/>
          <ac:picMkLst>
            <pc:docMk/>
            <pc:sldMk cId="3451492358" sldId="565"/>
            <ac:picMk id="1048" creationId="{87473721-33AF-E0D7-CA9A-D593BE303551}"/>
          </ac:picMkLst>
        </pc:picChg>
        <pc:picChg chg="add del">
          <ac:chgData name="Paula Vázquez-Valero" userId="3a0e46d7-2099-40af-a155-aa45b68bfff3" providerId="ADAL" clId="{6149EC51-4DB3-426B-896F-5645E7A19E78}" dt="2023-05-05T12:08:29.322" v="1461" actId="478"/>
          <ac:picMkLst>
            <pc:docMk/>
            <pc:sldMk cId="3451492358" sldId="565"/>
            <ac:picMk id="1050" creationId="{0185A5F9-94EC-E943-CAFF-4E39B4EBEFF5}"/>
          </ac:picMkLst>
        </pc:picChg>
        <pc:picChg chg="add del">
          <ac:chgData name="Paula Vázquez-Valero" userId="3a0e46d7-2099-40af-a155-aa45b68bfff3" providerId="ADAL" clId="{6149EC51-4DB3-426B-896F-5645E7A19E78}" dt="2023-05-05T12:08:29.322" v="1461" actId="478"/>
          <ac:picMkLst>
            <pc:docMk/>
            <pc:sldMk cId="3451492358" sldId="565"/>
            <ac:picMk id="1052" creationId="{3666FB76-A249-BAB0-102B-708AA9808BB8}"/>
          </ac:picMkLst>
        </pc:picChg>
        <pc:picChg chg="add del">
          <ac:chgData name="Paula Vázquez-Valero" userId="3a0e46d7-2099-40af-a155-aa45b68bfff3" providerId="ADAL" clId="{6149EC51-4DB3-426B-896F-5645E7A19E78}" dt="2023-05-05T12:08:29.322" v="1461" actId="478"/>
          <ac:picMkLst>
            <pc:docMk/>
            <pc:sldMk cId="3451492358" sldId="565"/>
            <ac:picMk id="1054" creationId="{74CDA407-A88A-B60D-AB83-6A2014B5D805}"/>
          </ac:picMkLst>
        </pc:picChg>
        <pc:picChg chg="add del">
          <ac:chgData name="Paula Vázquez-Valero" userId="3a0e46d7-2099-40af-a155-aa45b68bfff3" providerId="ADAL" clId="{6149EC51-4DB3-426B-896F-5645E7A19E78}" dt="2023-05-05T12:08:29.322" v="1461" actId="478"/>
          <ac:picMkLst>
            <pc:docMk/>
            <pc:sldMk cId="3451492358" sldId="565"/>
            <ac:picMk id="1056" creationId="{183A1CFE-24A3-FEC2-1767-303389F9A83B}"/>
          </ac:picMkLst>
        </pc:picChg>
        <pc:picChg chg="add del">
          <ac:chgData name="Paula Vázquez-Valero" userId="3a0e46d7-2099-40af-a155-aa45b68bfff3" providerId="ADAL" clId="{6149EC51-4DB3-426B-896F-5645E7A19E78}" dt="2023-05-05T12:08:29.322" v="1461" actId="478"/>
          <ac:picMkLst>
            <pc:docMk/>
            <pc:sldMk cId="3451492358" sldId="565"/>
            <ac:picMk id="1058" creationId="{6E54C8C9-650C-F9CB-6E31-C1D50A695383}"/>
          </ac:picMkLst>
        </pc:picChg>
        <pc:picChg chg="add del">
          <ac:chgData name="Paula Vázquez-Valero" userId="3a0e46d7-2099-40af-a155-aa45b68bfff3" providerId="ADAL" clId="{6149EC51-4DB3-426B-896F-5645E7A19E78}" dt="2023-05-05T12:08:29.322" v="1461" actId="478"/>
          <ac:picMkLst>
            <pc:docMk/>
            <pc:sldMk cId="3451492358" sldId="565"/>
            <ac:picMk id="1062" creationId="{DFD65FD2-4140-B1DB-8B22-126EDA09AAB4}"/>
          </ac:picMkLst>
        </pc:picChg>
        <pc:cxnChg chg="add del">
          <ac:chgData name="Paula Vázquez-Valero" userId="3a0e46d7-2099-40af-a155-aa45b68bfff3" providerId="ADAL" clId="{6149EC51-4DB3-426B-896F-5645E7A19E78}" dt="2023-05-05T12:08:29.322" v="1461" actId="478"/>
          <ac:cxnSpMkLst>
            <pc:docMk/>
            <pc:sldMk cId="3451492358" sldId="565"/>
            <ac:cxnSpMk id="43" creationId="{2145DBE6-D39F-4F19-80A3-10EAE35FF95B}"/>
          </ac:cxnSpMkLst>
        </pc:cxnChg>
        <pc:cxnChg chg="add del">
          <ac:chgData name="Paula Vázquez-Valero" userId="3a0e46d7-2099-40af-a155-aa45b68bfff3" providerId="ADAL" clId="{6149EC51-4DB3-426B-896F-5645E7A19E78}" dt="2023-05-05T12:08:29.322" v="1461" actId="478"/>
          <ac:cxnSpMkLst>
            <pc:docMk/>
            <pc:sldMk cId="3451492358" sldId="565"/>
            <ac:cxnSpMk id="44" creationId="{A54922C4-025F-4765-8F80-C043F47A4CF9}"/>
          </ac:cxnSpMkLst>
        </pc:cxnChg>
        <pc:cxnChg chg="add del">
          <ac:chgData name="Paula Vázquez-Valero" userId="3a0e46d7-2099-40af-a155-aa45b68bfff3" providerId="ADAL" clId="{6149EC51-4DB3-426B-896F-5645E7A19E78}" dt="2023-05-05T12:08:29.322" v="1461" actId="478"/>
          <ac:cxnSpMkLst>
            <pc:docMk/>
            <pc:sldMk cId="3451492358" sldId="565"/>
            <ac:cxnSpMk id="45" creationId="{9A9D9DC8-E6B0-439F-A22E-7A267C01E2AF}"/>
          </ac:cxnSpMkLst>
        </pc:cxnChg>
      </pc:sldChg>
      <pc:sldChg chg="addSp delSp modSp add del modAnim">
        <pc:chgData name="Paula Vázquez-Valero" userId="3a0e46d7-2099-40af-a155-aa45b68bfff3" providerId="ADAL" clId="{6149EC51-4DB3-426B-896F-5645E7A19E78}" dt="2023-05-05T12:08:35.110" v="1462" actId="2696"/>
        <pc:sldMkLst>
          <pc:docMk/>
          <pc:sldMk cId="2549989459" sldId="796"/>
        </pc:sldMkLst>
        <pc:spChg chg="add del mod">
          <ac:chgData name="Paula Vázquez-Valero" userId="3a0e46d7-2099-40af-a155-aa45b68bfff3" providerId="ADAL" clId="{6149EC51-4DB3-426B-896F-5645E7A19E78}" dt="2023-05-05T12:07:19.172" v="1440"/>
          <ac:spMkLst>
            <pc:docMk/>
            <pc:sldMk cId="2549989459" sldId="796"/>
            <ac:spMk id="2" creationId="{30DE7BB3-F612-B9D4-B2FD-9750BD0BEC23}"/>
          </ac:spMkLst>
        </pc:spChg>
        <pc:spChg chg="add del mod">
          <ac:chgData name="Paula Vázquez-Valero" userId="3a0e46d7-2099-40af-a155-aa45b68bfff3" providerId="ADAL" clId="{6149EC51-4DB3-426B-896F-5645E7A19E78}" dt="2023-05-05T12:07:52.186" v="1450" actId="20577"/>
          <ac:spMkLst>
            <pc:docMk/>
            <pc:sldMk cId="2549989459" sldId="796"/>
            <ac:spMk id="3" creationId="{72A24444-BDBC-A4E4-27B3-B032B0BC5239}"/>
          </ac:spMkLst>
        </pc:spChg>
        <pc:spChg chg="add del">
          <ac:chgData name="Paula Vázquez-Valero" userId="3a0e46d7-2099-40af-a155-aa45b68bfff3" providerId="ADAL" clId="{6149EC51-4DB3-426B-896F-5645E7A19E78}" dt="2023-05-05T12:07:52.718" v="1452" actId="21"/>
          <ac:spMkLst>
            <pc:docMk/>
            <pc:sldMk cId="2549989459" sldId="796"/>
            <ac:spMk id="7" creationId="{A2B8486C-2C8F-4BA2-ABC9-39C585CF9966}"/>
          </ac:spMkLst>
        </pc:spChg>
        <pc:spChg chg="add del">
          <ac:chgData name="Paula Vázquez-Valero" userId="3a0e46d7-2099-40af-a155-aa45b68bfff3" providerId="ADAL" clId="{6149EC51-4DB3-426B-896F-5645E7A19E78}" dt="2023-05-05T12:07:52.718" v="1452" actId="21"/>
          <ac:spMkLst>
            <pc:docMk/>
            <pc:sldMk cId="2549989459" sldId="796"/>
            <ac:spMk id="8" creationId="{8C59329B-4107-4AA3-9710-46891F3A343B}"/>
          </ac:spMkLst>
        </pc:spChg>
        <pc:spChg chg="add del">
          <ac:chgData name="Paula Vázquez-Valero" userId="3a0e46d7-2099-40af-a155-aa45b68bfff3" providerId="ADAL" clId="{6149EC51-4DB3-426B-896F-5645E7A19E78}" dt="2023-05-05T12:07:52.718" v="1452" actId="21"/>
          <ac:spMkLst>
            <pc:docMk/>
            <pc:sldMk cId="2549989459" sldId="796"/>
            <ac:spMk id="10" creationId="{70ED24DD-B31B-4875-B443-E6E333D058B0}"/>
          </ac:spMkLst>
        </pc:spChg>
        <pc:picChg chg="add del">
          <ac:chgData name="Paula Vázquez-Valero" userId="3a0e46d7-2099-40af-a155-aa45b68bfff3" providerId="ADAL" clId="{6149EC51-4DB3-426B-896F-5645E7A19E78}" dt="2023-05-05T12:07:52.718" v="1452" actId="21"/>
          <ac:picMkLst>
            <pc:docMk/>
            <pc:sldMk cId="2549989459" sldId="796"/>
            <ac:picMk id="1026" creationId="{25356745-FAD3-43B1-BB1E-84FF064BB155}"/>
          </ac:picMkLst>
        </pc:picChg>
        <pc:picChg chg="add del">
          <ac:chgData name="Paula Vázquez-Valero" userId="3a0e46d7-2099-40af-a155-aa45b68bfff3" providerId="ADAL" clId="{6149EC51-4DB3-426B-896F-5645E7A19E78}" dt="2023-05-05T12:07:52.718" v="1452" actId="21"/>
          <ac:picMkLst>
            <pc:docMk/>
            <pc:sldMk cId="2549989459" sldId="796"/>
            <ac:picMk id="1028" creationId="{0C33FDD6-058E-452E-B019-F8CB15E1FDB9}"/>
          </ac:picMkLst>
        </pc:picChg>
        <pc:picChg chg="add del">
          <ac:chgData name="Paula Vázquez-Valero" userId="3a0e46d7-2099-40af-a155-aa45b68bfff3" providerId="ADAL" clId="{6149EC51-4DB3-426B-896F-5645E7A19E78}" dt="2023-05-05T12:07:52.718" v="1452" actId="21"/>
          <ac:picMkLst>
            <pc:docMk/>
            <pc:sldMk cId="2549989459" sldId="796"/>
            <ac:picMk id="1030" creationId="{FF3481A6-856B-4657-A7E5-42E751E769FC}"/>
          </ac:picMkLst>
        </pc:picChg>
      </pc:sldChg>
      <pc:sldChg chg="addSp delSp modSp mod delAnim modNotesTx">
        <pc:chgData name="Paula Vázquez-Valero" userId="3a0e46d7-2099-40af-a155-aa45b68bfff3" providerId="ADAL" clId="{6149EC51-4DB3-426B-896F-5645E7A19E78}" dt="2023-05-05T12:23:49.779" v="1664" actId="688"/>
        <pc:sldMkLst>
          <pc:docMk/>
          <pc:sldMk cId="2099784750" sldId="928"/>
        </pc:sldMkLst>
        <pc:spChg chg="add del mod">
          <ac:chgData name="Paula Vázquez-Valero" userId="3a0e46d7-2099-40af-a155-aa45b68bfff3" providerId="ADAL" clId="{6149EC51-4DB3-426B-896F-5645E7A19E78}" dt="2023-05-05T11:26:00.425" v="568" actId="478"/>
          <ac:spMkLst>
            <pc:docMk/>
            <pc:sldMk cId="2099784750" sldId="928"/>
            <ac:spMk id="4" creationId="{6B93A66A-60BA-52D9-D3A8-6ADFB2CE01EC}"/>
          </ac:spMkLst>
        </pc:spChg>
        <pc:spChg chg="add mod">
          <ac:chgData name="Paula Vázquez-Valero" userId="3a0e46d7-2099-40af-a155-aa45b68bfff3" providerId="ADAL" clId="{6149EC51-4DB3-426B-896F-5645E7A19E78}" dt="2023-05-05T12:23:49.779" v="1664" actId="688"/>
          <ac:spMkLst>
            <pc:docMk/>
            <pc:sldMk cId="2099784750" sldId="928"/>
            <ac:spMk id="6" creationId="{A53F0980-3613-D3CF-A46E-EA5DE6BC37CF}"/>
          </ac:spMkLst>
        </pc:spChg>
        <pc:spChg chg="del">
          <ac:chgData name="Paula Vázquez-Valero" userId="3a0e46d7-2099-40af-a155-aa45b68bfff3" providerId="ADAL" clId="{6149EC51-4DB3-426B-896F-5645E7A19E78}" dt="2023-05-05T12:23:06.037" v="1605" actId="478"/>
          <ac:spMkLst>
            <pc:docMk/>
            <pc:sldMk cId="2099784750" sldId="928"/>
            <ac:spMk id="30" creationId="{635D1A87-F719-78C7-C46B-997FE7394E8E}"/>
          </ac:spMkLst>
        </pc:spChg>
        <pc:spChg chg="mod">
          <ac:chgData name="Paula Vázquez-Valero" userId="3a0e46d7-2099-40af-a155-aa45b68bfff3" providerId="ADAL" clId="{6149EC51-4DB3-426B-896F-5645E7A19E78}" dt="2023-05-05T12:18:59.851" v="1601"/>
          <ac:spMkLst>
            <pc:docMk/>
            <pc:sldMk cId="2099784750" sldId="928"/>
            <ac:spMk id="51" creationId="{F203E0BE-9A27-0C9A-B87C-36ED3E6F9307}"/>
          </ac:spMkLst>
        </pc:spChg>
        <pc:spChg chg="mod">
          <ac:chgData name="Paula Vázquez-Valero" userId="3a0e46d7-2099-40af-a155-aa45b68bfff3" providerId="ADAL" clId="{6149EC51-4DB3-426B-896F-5645E7A19E78}" dt="2023-05-05T11:14:59.497" v="537" actId="20577"/>
          <ac:spMkLst>
            <pc:docMk/>
            <pc:sldMk cId="2099784750" sldId="928"/>
            <ac:spMk id="60" creationId="{715A2A8C-4D07-58D5-8854-73AB61196AED}"/>
          </ac:spMkLst>
        </pc:spChg>
        <pc:spChg chg="del mod">
          <ac:chgData name="Paula Vázquez-Valero" userId="3a0e46d7-2099-40af-a155-aa45b68bfff3" providerId="ADAL" clId="{6149EC51-4DB3-426B-896F-5645E7A19E78}" dt="2023-05-05T11:10:54.180" v="480" actId="478"/>
          <ac:spMkLst>
            <pc:docMk/>
            <pc:sldMk cId="2099784750" sldId="928"/>
            <ac:spMk id="61" creationId="{1F4D4A9C-51AC-9841-9B9C-AEAE3FED4669}"/>
          </ac:spMkLst>
        </pc:spChg>
        <pc:spChg chg="mod">
          <ac:chgData name="Paula Vázquez-Valero" userId="3a0e46d7-2099-40af-a155-aa45b68bfff3" providerId="ADAL" clId="{6149EC51-4DB3-426B-896F-5645E7A19E78}" dt="2023-05-05T11:16:38.923" v="567" actId="14100"/>
          <ac:spMkLst>
            <pc:docMk/>
            <pc:sldMk cId="2099784750" sldId="928"/>
            <ac:spMk id="74" creationId="{5EC7002A-0A91-9FE0-78BF-610F0BDAA84C}"/>
          </ac:spMkLst>
        </pc:spChg>
        <pc:spChg chg="del mod">
          <ac:chgData name="Paula Vázquez-Valero" userId="3a0e46d7-2099-40af-a155-aa45b68bfff3" providerId="ADAL" clId="{6149EC51-4DB3-426B-896F-5645E7A19E78}" dt="2023-05-05T11:11:05.053" v="494" actId="478"/>
          <ac:spMkLst>
            <pc:docMk/>
            <pc:sldMk cId="2099784750" sldId="928"/>
            <ac:spMk id="75" creationId="{8253DA78-4750-77FE-F588-5A6F8DA6DADD}"/>
          </ac:spMkLst>
        </pc:spChg>
        <pc:graphicFrameChg chg="modGraphic">
          <ac:chgData name="Paula Vázquez-Valero" userId="3a0e46d7-2099-40af-a155-aa45b68bfff3" providerId="ADAL" clId="{6149EC51-4DB3-426B-896F-5645E7A19E78}" dt="2023-05-05T11:15:08.342" v="547" actId="20577"/>
          <ac:graphicFrameMkLst>
            <pc:docMk/>
            <pc:sldMk cId="2099784750" sldId="928"/>
            <ac:graphicFrameMk id="49" creationId="{7DB11854-3877-04C4-E484-1FF032B7F6A1}"/>
          </ac:graphicFrameMkLst>
        </pc:graphicFrameChg>
        <pc:graphicFrameChg chg="mod">
          <ac:chgData name="Paula Vázquez-Valero" userId="3a0e46d7-2099-40af-a155-aa45b68bfff3" providerId="ADAL" clId="{6149EC51-4DB3-426B-896F-5645E7A19E78}" dt="2023-05-05T11:15:16.284" v="550"/>
          <ac:graphicFrameMkLst>
            <pc:docMk/>
            <pc:sldMk cId="2099784750" sldId="928"/>
            <ac:graphicFrameMk id="81" creationId="{40C04C97-6ED1-DB8C-F854-2A302AD2000C}"/>
          </ac:graphicFrameMkLst>
        </pc:graphicFrameChg>
        <pc:graphicFrameChg chg="mod">
          <ac:chgData name="Paula Vázquez-Valero" userId="3a0e46d7-2099-40af-a155-aa45b68bfff3" providerId="ADAL" clId="{6149EC51-4DB3-426B-896F-5645E7A19E78}" dt="2023-05-05T11:15:25.006" v="554"/>
          <ac:graphicFrameMkLst>
            <pc:docMk/>
            <pc:sldMk cId="2099784750" sldId="928"/>
            <ac:graphicFrameMk id="88" creationId="{1CE5B743-9E51-2596-74F8-CB9D9D5FE6AD}"/>
          </ac:graphicFrameMkLst>
        </pc:graphicFrameChg>
        <pc:graphicFrameChg chg="mod">
          <ac:chgData name="Paula Vázquez-Valero" userId="3a0e46d7-2099-40af-a155-aa45b68bfff3" providerId="ADAL" clId="{6149EC51-4DB3-426B-896F-5645E7A19E78}" dt="2023-05-05T11:15:14.494" v="549"/>
          <ac:graphicFrameMkLst>
            <pc:docMk/>
            <pc:sldMk cId="2099784750" sldId="928"/>
            <ac:graphicFrameMk id="101" creationId="{D0374A5F-7A49-CD5A-660B-18127F272190}"/>
          </ac:graphicFrameMkLst>
        </pc:graphicFrameChg>
        <pc:graphicFrameChg chg="mod">
          <ac:chgData name="Paula Vázquez-Valero" userId="3a0e46d7-2099-40af-a155-aa45b68bfff3" providerId="ADAL" clId="{6149EC51-4DB3-426B-896F-5645E7A19E78}" dt="2023-05-05T11:15:19.893" v="551"/>
          <ac:graphicFrameMkLst>
            <pc:docMk/>
            <pc:sldMk cId="2099784750" sldId="928"/>
            <ac:graphicFrameMk id="116" creationId="{E2278FB6-FE96-EBFA-09F9-4E8903D74929}"/>
          </ac:graphicFrameMkLst>
        </pc:graphicFrameChg>
        <pc:graphicFrameChg chg="mod">
          <ac:chgData name="Paula Vázquez-Valero" userId="3a0e46d7-2099-40af-a155-aa45b68bfff3" providerId="ADAL" clId="{6149EC51-4DB3-426B-896F-5645E7A19E78}" dt="2023-05-05T11:15:21.919" v="553"/>
          <ac:graphicFrameMkLst>
            <pc:docMk/>
            <pc:sldMk cId="2099784750" sldId="928"/>
            <ac:graphicFrameMk id="120" creationId="{988B25AE-6D49-9315-AB4F-9268502784E8}"/>
          </ac:graphicFrameMkLst>
        </pc:graphicFrameChg>
        <pc:picChg chg="add mod">
          <ac:chgData name="Paula Vázquez-Valero" userId="3a0e46d7-2099-40af-a155-aa45b68bfff3" providerId="ADAL" clId="{6149EC51-4DB3-426B-896F-5645E7A19E78}" dt="2023-05-05T12:23:09.677" v="1607" actId="1076"/>
          <ac:picMkLst>
            <pc:docMk/>
            <pc:sldMk cId="2099784750" sldId="928"/>
            <ac:picMk id="5" creationId="{81C20391-1433-9D92-9CA4-5E75ED0DD302}"/>
          </ac:picMkLst>
        </pc:picChg>
        <pc:picChg chg="del">
          <ac:chgData name="Paula Vázquez-Valero" userId="3a0e46d7-2099-40af-a155-aa45b68bfff3" providerId="ADAL" clId="{6149EC51-4DB3-426B-896F-5645E7A19E78}" dt="2023-05-05T12:19:03.638" v="1602" actId="478"/>
          <ac:picMkLst>
            <pc:docMk/>
            <pc:sldMk cId="2099784750" sldId="928"/>
            <ac:picMk id="28" creationId="{BD0EF3E7-AA2C-5DCA-5DFE-B9505E1763A3}"/>
          </ac:picMkLst>
        </pc:picChg>
        <pc:picChg chg="mod">
          <ac:chgData name="Paula Vázquez-Valero" userId="3a0e46d7-2099-40af-a155-aa45b68bfff3" providerId="ADAL" clId="{6149EC51-4DB3-426B-896F-5645E7A19E78}" dt="2023-05-05T11:15:30.014" v="555" actId="1076"/>
          <ac:picMkLst>
            <pc:docMk/>
            <pc:sldMk cId="2099784750" sldId="928"/>
            <ac:picMk id="50" creationId="{E4D7BE8B-30AD-986C-80F4-8CC5345BDA36}"/>
          </ac:picMkLst>
        </pc:picChg>
        <pc:picChg chg="mod">
          <ac:chgData name="Paula Vázquez-Valero" userId="3a0e46d7-2099-40af-a155-aa45b68bfff3" providerId="ADAL" clId="{6149EC51-4DB3-426B-896F-5645E7A19E78}" dt="2023-05-05T11:11:15.956" v="499" actId="207"/>
          <ac:picMkLst>
            <pc:docMk/>
            <pc:sldMk cId="2099784750" sldId="928"/>
            <ac:picMk id="62" creationId="{917205CF-9424-3237-5D68-4C1A21790465}"/>
          </ac:picMkLst>
        </pc:picChg>
        <pc:picChg chg="mod">
          <ac:chgData name="Paula Vázquez-Valero" userId="3a0e46d7-2099-40af-a155-aa45b68bfff3" providerId="ADAL" clId="{6149EC51-4DB3-426B-896F-5645E7A19E78}" dt="2023-05-05T11:15:52.497" v="556" actId="1076"/>
          <ac:picMkLst>
            <pc:docMk/>
            <pc:sldMk cId="2099784750" sldId="928"/>
            <ac:picMk id="82" creationId="{561865C7-55CB-70D9-5362-E7BD80CF2BC1}"/>
          </ac:picMkLst>
        </pc:picChg>
        <pc:picChg chg="mod">
          <ac:chgData name="Paula Vázquez-Valero" userId="3a0e46d7-2099-40af-a155-aa45b68bfff3" providerId="ADAL" clId="{6149EC51-4DB3-426B-896F-5645E7A19E78}" dt="2023-05-05T11:16:17.754" v="562" actId="1076"/>
          <ac:picMkLst>
            <pc:docMk/>
            <pc:sldMk cId="2099784750" sldId="928"/>
            <ac:picMk id="100" creationId="{A552BC0F-7515-62C0-1C6A-E86369E95B1A}"/>
          </ac:picMkLst>
        </pc:picChg>
        <pc:picChg chg="mod">
          <ac:chgData name="Paula Vázquez-Valero" userId="3a0e46d7-2099-40af-a155-aa45b68bfff3" providerId="ADAL" clId="{6149EC51-4DB3-426B-896F-5645E7A19E78}" dt="2023-05-05T11:16:29.104" v="565" actId="1076"/>
          <ac:picMkLst>
            <pc:docMk/>
            <pc:sldMk cId="2099784750" sldId="928"/>
            <ac:picMk id="123" creationId="{498F74B3-6A72-EB78-4860-878C5937E396}"/>
          </ac:picMkLst>
        </pc:picChg>
        <pc:picChg chg="mod">
          <ac:chgData name="Paula Vázquez-Valero" userId="3a0e46d7-2099-40af-a155-aa45b68bfff3" providerId="ADAL" clId="{6149EC51-4DB3-426B-896F-5645E7A19E78}" dt="2023-05-05T11:16:32.605" v="566" actId="1076"/>
          <ac:picMkLst>
            <pc:docMk/>
            <pc:sldMk cId="2099784750" sldId="928"/>
            <ac:picMk id="124" creationId="{A0C38265-41ED-60F9-9EAC-73B103B2764C}"/>
          </ac:picMkLst>
        </pc:picChg>
      </pc:sldChg>
      <pc:sldChg chg="modSp mod">
        <pc:chgData name="Paula Vázquez-Valero" userId="3a0e46d7-2099-40af-a155-aa45b68bfff3" providerId="ADAL" clId="{6149EC51-4DB3-426B-896F-5645E7A19E78}" dt="2023-05-05T11:26:53.266" v="583" actId="20577"/>
        <pc:sldMkLst>
          <pc:docMk/>
          <pc:sldMk cId="2522534432" sldId="931"/>
        </pc:sldMkLst>
        <pc:spChg chg="mod">
          <ac:chgData name="Paula Vázquez-Valero" userId="3a0e46d7-2099-40af-a155-aa45b68bfff3" providerId="ADAL" clId="{6149EC51-4DB3-426B-896F-5645E7A19E78}" dt="2023-05-05T11:26:53.266" v="583" actId="20577"/>
          <ac:spMkLst>
            <pc:docMk/>
            <pc:sldMk cId="2522534432" sldId="931"/>
            <ac:spMk id="7" creationId="{F07C724B-D534-B0BC-7B8D-DFE39F0AF5B1}"/>
          </ac:spMkLst>
        </pc:spChg>
        <pc:spChg chg="mod">
          <ac:chgData name="Paula Vázquez-Valero" userId="3a0e46d7-2099-40af-a155-aa45b68bfff3" providerId="ADAL" clId="{6149EC51-4DB3-426B-896F-5645E7A19E78}" dt="2023-05-05T10:47:11.001" v="8" actId="20577"/>
          <ac:spMkLst>
            <pc:docMk/>
            <pc:sldMk cId="2522534432" sldId="931"/>
            <ac:spMk id="10" creationId="{40A361B2-D079-EE57-7961-3FD7904152FF}"/>
          </ac:spMkLst>
        </pc:spChg>
      </pc:sldChg>
      <pc:sldChg chg="addSp delSp modSp add del modAnim">
        <pc:chgData name="Paula Vázquez-Valero" userId="3a0e46d7-2099-40af-a155-aa45b68bfff3" providerId="ADAL" clId="{6149EC51-4DB3-426B-896F-5645E7A19E78}" dt="2023-05-05T12:11:37.912" v="1471" actId="2696"/>
        <pc:sldMkLst>
          <pc:docMk/>
          <pc:sldMk cId="1854610432" sldId="932"/>
        </pc:sldMkLst>
        <pc:spChg chg="add del mod">
          <ac:chgData name="Paula Vázquez-Valero" userId="3a0e46d7-2099-40af-a155-aa45b68bfff3" providerId="ADAL" clId="{6149EC51-4DB3-426B-896F-5645E7A19E78}" dt="2023-05-05T12:07:10.071" v="1435" actId="20577"/>
          <ac:spMkLst>
            <pc:docMk/>
            <pc:sldMk cId="1854610432" sldId="932"/>
            <ac:spMk id="2" creationId="{C48EE22C-9575-6343-FDFA-B70F79989D8E}"/>
          </ac:spMkLst>
        </pc:spChg>
        <pc:spChg chg="add del">
          <ac:chgData name="Paula Vázquez-Valero" userId="3a0e46d7-2099-40af-a155-aa45b68bfff3" providerId="ADAL" clId="{6149EC51-4DB3-426B-896F-5645E7A19E78}" dt="2023-05-05T12:09:05.133" v="1468" actId="21"/>
          <ac:spMkLst>
            <pc:docMk/>
            <pc:sldMk cId="1854610432" sldId="932"/>
            <ac:spMk id="11" creationId="{B8E3C957-1538-5849-8E47-5B73FF3B7A51}"/>
          </ac:spMkLst>
        </pc:spChg>
        <pc:spChg chg="add del">
          <ac:chgData name="Paula Vázquez-Valero" userId="3a0e46d7-2099-40af-a155-aa45b68bfff3" providerId="ADAL" clId="{6149EC51-4DB3-426B-896F-5645E7A19E78}" dt="2023-05-05T12:09:05.133" v="1468" actId="21"/>
          <ac:spMkLst>
            <pc:docMk/>
            <pc:sldMk cId="1854610432" sldId="932"/>
            <ac:spMk id="12" creationId="{91902587-0BC1-EFBC-9B1B-A3F54E914FAE}"/>
          </ac:spMkLst>
        </pc:spChg>
        <pc:spChg chg="add del">
          <ac:chgData name="Paula Vázquez-Valero" userId="3a0e46d7-2099-40af-a155-aa45b68bfff3" providerId="ADAL" clId="{6149EC51-4DB3-426B-896F-5645E7A19E78}" dt="2023-05-05T12:09:05.133" v="1468" actId="21"/>
          <ac:spMkLst>
            <pc:docMk/>
            <pc:sldMk cId="1854610432" sldId="932"/>
            <ac:spMk id="14" creationId="{9E52664E-C01F-B17E-BDD2-AF897206782F}"/>
          </ac:spMkLst>
        </pc:spChg>
        <pc:spChg chg="add del">
          <ac:chgData name="Paula Vázquez-Valero" userId="3a0e46d7-2099-40af-a155-aa45b68bfff3" providerId="ADAL" clId="{6149EC51-4DB3-426B-896F-5645E7A19E78}" dt="2023-05-05T12:09:05.133" v="1468" actId="21"/>
          <ac:spMkLst>
            <pc:docMk/>
            <pc:sldMk cId="1854610432" sldId="932"/>
            <ac:spMk id="15" creationId="{28FD89D2-F6A1-C6C6-96EA-025B9A71EFB1}"/>
          </ac:spMkLst>
        </pc:spChg>
        <pc:spChg chg="add del">
          <ac:chgData name="Paula Vázquez-Valero" userId="3a0e46d7-2099-40af-a155-aa45b68bfff3" providerId="ADAL" clId="{6149EC51-4DB3-426B-896F-5645E7A19E78}" dt="2023-05-05T12:09:05.133" v="1468" actId="21"/>
          <ac:spMkLst>
            <pc:docMk/>
            <pc:sldMk cId="1854610432" sldId="932"/>
            <ac:spMk id="21" creationId="{BAEFE8EB-521E-9666-7367-321CC36916D5}"/>
          </ac:spMkLst>
        </pc:spChg>
        <pc:spChg chg="add del">
          <ac:chgData name="Paula Vázquez-Valero" userId="3a0e46d7-2099-40af-a155-aa45b68bfff3" providerId="ADAL" clId="{6149EC51-4DB3-426B-896F-5645E7A19E78}" dt="2023-05-05T12:09:05.133" v="1468" actId="21"/>
          <ac:spMkLst>
            <pc:docMk/>
            <pc:sldMk cId="1854610432" sldId="932"/>
            <ac:spMk id="22" creationId="{DADD230C-1F76-971F-B192-A7F2B44FE11F}"/>
          </ac:spMkLst>
        </pc:spChg>
        <pc:spChg chg="add del">
          <ac:chgData name="Paula Vázquez-Valero" userId="3a0e46d7-2099-40af-a155-aa45b68bfff3" providerId="ADAL" clId="{6149EC51-4DB3-426B-896F-5645E7A19E78}" dt="2023-05-05T12:09:05.133" v="1468" actId="21"/>
          <ac:spMkLst>
            <pc:docMk/>
            <pc:sldMk cId="1854610432" sldId="932"/>
            <ac:spMk id="27" creationId="{A40C0ABC-43A3-07FC-0DA8-F7CA436B3C43}"/>
          </ac:spMkLst>
        </pc:spChg>
        <pc:spChg chg="add del">
          <ac:chgData name="Paula Vázquez-Valero" userId="3a0e46d7-2099-40af-a155-aa45b68bfff3" providerId="ADAL" clId="{6149EC51-4DB3-426B-896F-5645E7A19E78}" dt="2023-05-05T12:09:05.133" v="1468" actId="21"/>
          <ac:spMkLst>
            <pc:docMk/>
            <pc:sldMk cId="1854610432" sldId="932"/>
            <ac:spMk id="29" creationId="{A70F876D-932E-934D-C785-9AE985C1DE63}"/>
          </ac:spMkLst>
        </pc:spChg>
        <pc:picChg chg="add del">
          <ac:chgData name="Paula Vázquez-Valero" userId="3a0e46d7-2099-40af-a155-aa45b68bfff3" providerId="ADAL" clId="{6149EC51-4DB3-426B-896F-5645E7A19E78}" dt="2023-05-05T12:09:05.133" v="1468" actId="21"/>
          <ac:picMkLst>
            <pc:docMk/>
            <pc:sldMk cId="1854610432" sldId="932"/>
            <ac:picMk id="13" creationId="{83096B5B-9791-3F99-1516-5F678CF55FF8}"/>
          </ac:picMkLst>
        </pc:picChg>
        <pc:picChg chg="add del">
          <ac:chgData name="Paula Vázquez-Valero" userId="3a0e46d7-2099-40af-a155-aa45b68bfff3" providerId="ADAL" clId="{6149EC51-4DB3-426B-896F-5645E7A19E78}" dt="2023-05-05T12:09:05.133" v="1468" actId="21"/>
          <ac:picMkLst>
            <pc:docMk/>
            <pc:sldMk cId="1854610432" sldId="932"/>
            <ac:picMk id="16" creationId="{6146B337-1CAA-0188-BA9A-E415DE3D6662}"/>
          </ac:picMkLst>
        </pc:picChg>
        <pc:picChg chg="add del">
          <ac:chgData name="Paula Vázquez-Valero" userId="3a0e46d7-2099-40af-a155-aa45b68bfff3" providerId="ADAL" clId="{6149EC51-4DB3-426B-896F-5645E7A19E78}" dt="2023-05-05T12:09:05.133" v="1468" actId="21"/>
          <ac:picMkLst>
            <pc:docMk/>
            <pc:sldMk cId="1854610432" sldId="932"/>
            <ac:picMk id="17" creationId="{5958CFA7-6898-F45A-6AF2-ACAA7F458BF3}"/>
          </ac:picMkLst>
        </pc:picChg>
        <pc:picChg chg="add del">
          <ac:chgData name="Paula Vázquez-Valero" userId="3a0e46d7-2099-40af-a155-aa45b68bfff3" providerId="ADAL" clId="{6149EC51-4DB3-426B-896F-5645E7A19E78}" dt="2023-05-05T12:09:05.133" v="1468" actId="21"/>
          <ac:picMkLst>
            <pc:docMk/>
            <pc:sldMk cId="1854610432" sldId="932"/>
            <ac:picMk id="19" creationId="{2B826AD7-9461-CE26-4A83-A611BB5084F3}"/>
          </ac:picMkLst>
        </pc:picChg>
        <pc:picChg chg="add del">
          <ac:chgData name="Paula Vázquez-Valero" userId="3a0e46d7-2099-40af-a155-aa45b68bfff3" providerId="ADAL" clId="{6149EC51-4DB3-426B-896F-5645E7A19E78}" dt="2023-05-05T12:09:05.133" v="1468" actId="21"/>
          <ac:picMkLst>
            <pc:docMk/>
            <pc:sldMk cId="1854610432" sldId="932"/>
            <ac:picMk id="20" creationId="{0F9CD54D-70D3-9143-E08A-5DDD10F33FC7}"/>
          </ac:picMkLst>
        </pc:picChg>
      </pc:sldChg>
      <pc:sldChg chg="addSp delSp modSp mod">
        <pc:chgData name="Paula Vázquez-Valero" userId="3a0e46d7-2099-40af-a155-aa45b68bfff3" providerId="ADAL" clId="{6149EC51-4DB3-426B-896F-5645E7A19E78}" dt="2023-05-05T12:11:50.856" v="1475" actId="1036"/>
        <pc:sldMkLst>
          <pc:docMk/>
          <pc:sldMk cId="1464775401" sldId="933"/>
        </pc:sldMkLst>
        <pc:spChg chg="mod">
          <ac:chgData name="Paula Vázquez-Valero" userId="3a0e46d7-2099-40af-a155-aa45b68bfff3" providerId="ADAL" clId="{6149EC51-4DB3-426B-896F-5645E7A19E78}" dt="2023-05-05T11:04:12.478" v="66" actId="207"/>
          <ac:spMkLst>
            <pc:docMk/>
            <pc:sldMk cId="1464775401" sldId="933"/>
            <ac:spMk id="2" creationId="{D974A6DC-187E-4C4A-92B8-4D8EDD2BB1DF}"/>
          </ac:spMkLst>
        </pc:spChg>
        <pc:spChg chg="add del mod">
          <ac:chgData name="Paula Vázquez-Valero" userId="3a0e46d7-2099-40af-a155-aa45b68bfff3" providerId="ADAL" clId="{6149EC51-4DB3-426B-896F-5645E7A19E78}" dt="2023-05-05T11:06:26.345" v="296" actId="478"/>
          <ac:spMkLst>
            <pc:docMk/>
            <pc:sldMk cId="1464775401" sldId="933"/>
            <ac:spMk id="5" creationId="{ECAC4205-EB34-5ED2-4C09-FB7D5B46FDD5}"/>
          </ac:spMkLst>
        </pc:spChg>
        <pc:spChg chg="add del mod">
          <ac:chgData name="Paula Vázquez-Valero" userId="3a0e46d7-2099-40af-a155-aa45b68bfff3" providerId="ADAL" clId="{6149EC51-4DB3-426B-896F-5645E7A19E78}" dt="2023-05-05T11:06:26.345" v="296" actId="478"/>
          <ac:spMkLst>
            <pc:docMk/>
            <pc:sldMk cId="1464775401" sldId="933"/>
            <ac:spMk id="8" creationId="{B052312D-27DC-45BE-2B2D-B1B7D16738C5}"/>
          </ac:spMkLst>
        </pc:spChg>
        <pc:spChg chg="mod">
          <ac:chgData name="Paula Vázquez-Valero" userId="3a0e46d7-2099-40af-a155-aa45b68bfff3" providerId="ADAL" clId="{6149EC51-4DB3-426B-896F-5645E7A19E78}" dt="2023-05-05T11:04:34.832" v="103" actId="1037"/>
          <ac:spMkLst>
            <pc:docMk/>
            <pc:sldMk cId="1464775401" sldId="933"/>
            <ac:spMk id="26" creationId="{1EFAA493-F102-AA56-FCF5-45310E60660A}"/>
          </ac:spMkLst>
        </pc:spChg>
        <pc:spChg chg="mod">
          <ac:chgData name="Paula Vázquez-Valero" userId="3a0e46d7-2099-40af-a155-aa45b68bfff3" providerId="ADAL" clId="{6149EC51-4DB3-426B-896F-5645E7A19E78}" dt="2023-05-05T11:05:51.261" v="212" actId="20577"/>
          <ac:spMkLst>
            <pc:docMk/>
            <pc:sldMk cId="1464775401" sldId="933"/>
            <ac:spMk id="35" creationId="{FD98CE45-0139-3326-03A2-56D7C0245A81}"/>
          </ac:spMkLst>
        </pc:spChg>
        <pc:spChg chg="mod">
          <ac:chgData name="Paula Vázquez-Valero" userId="3a0e46d7-2099-40af-a155-aa45b68bfff3" providerId="ADAL" clId="{6149EC51-4DB3-426B-896F-5645E7A19E78}" dt="2023-05-05T11:05:58.101" v="237" actId="20577"/>
          <ac:spMkLst>
            <pc:docMk/>
            <pc:sldMk cId="1464775401" sldId="933"/>
            <ac:spMk id="36" creationId="{03983C9A-7DE3-A535-7D75-26CB7760AB85}"/>
          </ac:spMkLst>
        </pc:spChg>
        <pc:spChg chg="mod">
          <ac:chgData name="Paula Vázquez-Valero" userId="3a0e46d7-2099-40af-a155-aa45b68bfff3" providerId="ADAL" clId="{6149EC51-4DB3-426B-896F-5645E7A19E78}" dt="2023-05-05T11:04:56.728" v="123" actId="20577"/>
          <ac:spMkLst>
            <pc:docMk/>
            <pc:sldMk cId="1464775401" sldId="933"/>
            <ac:spMk id="37" creationId="{D4888CD5-399C-F6F6-04A8-319FE6209D7B}"/>
          </ac:spMkLst>
        </pc:spChg>
        <pc:spChg chg="mod">
          <ac:chgData name="Paula Vázquez-Valero" userId="3a0e46d7-2099-40af-a155-aa45b68bfff3" providerId="ADAL" clId="{6149EC51-4DB3-426B-896F-5645E7A19E78}" dt="2023-05-05T11:06:11.249" v="251" actId="20577"/>
          <ac:spMkLst>
            <pc:docMk/>
            <pc:sldMk cId="1464775401" sldId="933"/>
            <ac:spMk id="39" creationId="{171243C8-2BB8-BECE-EF5E-637855774B9B}"/>
          </ac:spMkLst>
        </pc:spChg>
        <pc:spChg chg="mod">
          <ac:chgData name="Paula Vázquez-Valero" userId="3a0e46d7-2099-40af-a155-aa45b68bfff3" providerId="ADAL" clId="{6149EC51-4DB3-426B-896F-5645E7A19E78}" dt="2023-05-05T11:06:09.142" v="248" actId="20577"/>
          <ac:spMkLst>
            <pc:docMk/>
            <pc:sldMk cId="1464775401" sldId="933"/>
            <ac:spMk id="40" creationId="{2239E773-0EBC-44CE-3008-CF0018D2D4E3}"/>
          </ac:spMkLst>
        </pc:spChg>
        <pc:spChg chg="mod">
          <ac:chgData name="Paula Vázquez-Valero" userId="3a0e46d7-2099-40af-a155-aa45b68bfff3" providerId="ADAL" clId="{6149EC51-4DB3-426B-896F-5645E7A19E78}" dt="2023-05-05T11:06:19.228" v="275" actId="20577"/>
          <ac:spMkLst>
            <pc:docMk/>
            <pc:sldMk cId="1464775401" sldId="933"/>
            <ac:spMk id="42" creationId="{3F8C8DB7-4C34-7383-21F5-E714F014CCE8}"/>
          </ac:spMkLst>
        </pc:spChg>
        <pc:spChg chg="mod">
          <ac:chgData name="Paula Vázquez-Valero" userId="3a0e46d7-2099-40af-a155-aa45b68bfff3" providerId="ADAL" clId="{6149EC51-4DB3-426B-896F-5645E7A19E78}" dt="2023-05-05T11:06:23.907" v="295" actId="20577"/>
          <ac:spMkLst>
            <pc:docMk/>
            <pc:sldMk cId="1464775401" sldId="933"/>
            <ac:spMk id="43" creationId="{AB596E95-ED52-1F83-406B-4E8CB6A2EC11}"/>
          </ac:spMkLst>
        </pc:spChg>
        <pc:spChg chg="mod">
          <ac:chgData name="Paula Vázquez-Valero" userId="3a0e46d7-2099-40af-a155-aa45b68bfff3" providerId="ADAL" clId="{6149EC51-4DB3-426B-896F-5645E7A19E78}" dt="2023-05-05T11:04:59.737" v="124" actId="14100"/>
          <ac:spMkLst>
            <pc:docMk/>
            <pc:sldMk cId="1464775401" sldId="933"/>
            <ac:spMk id="45" creationId="{FE360636-EED1-46AF-5802-D240FCE2B0A8}"/>
          </ac:spMkLst>
        </pc:spChg>
        <pc:spChg chg="mod">
          <ac:chgData name="Paula Vázquez-Valero" userId="3a0e46d7-2099-40af-a155-aa45b68bfff3" providerId="ADAL" clId="{6149EC51-4DB3-426B-896F-5645E7A19E78}" dt="2023-05-05T11:05:08.507" v="142" actId="20577"/>
          <ac:spMkLst>
            <pc:docMk/>
            <pc:sldMk cId="1464775401" sldId="933"/>
            <ac:spMk id="47" creationId="{69FD46AC-91BB-62E1-3CD4-F424968EA5CC}"/>
          </ac:spMkLst>
        </pc:spChg>
        <pc:spChg chg="mod">
          <ac:chgData name="Paula Vázquez-Valero" userId="3a0e46d7-2099-40af-a155-aa45b68bfff3" providerId="ADAL" clId="{6149EC51-4DB3-426B-896F-5645E7A19E78}" dt="2023-05-05T11:05:17.765" v="169" actId="20577"/>
          <ac:spMkLst>
            <pc:docMk/>
            <pc:sldMk cId="1464775401" sldId="933"/>
            <ac:spMk id="48" creationId="{BB8E68A1-D4E7-D971-DD9A-09EC1866A1BD}"/>
          </ac:spMkLst>
        </pc:spChg>
        <pc:spChg chg="mod">
          <ac:chgData name="Paula Vázquez-Valero" userId="3a0e46d7-2099-40af-a155-aa45b68bfff3" providerId="ADAL" clId="{6149EC51-4DB3-426B-896F-5645E7A19E78}" dt="2023-05-05T11:05:25.706" v="175" actId="20577"/>
          <ac:spMkLst>
            <pc:docMk/>
            <pc:sldMk cId="1464775401" sldId="933"/>
            <ac:spMk id="50" creationId="{1D688958-E1CB-6421-9DC4-C45E50B65510}"/>
          </ac:spMkLst>
        </pc:spChg>
        <pc:spChg chg="mod">
          <ac:chgData name="Paula Vázquez-Valero" userId="3a0e46d7-2099-40af-a155-aa45b68bfff3" providerId="ADAL" clId="{6149EC51-4DB3-426B-896F-5645E7A19E78}" dt="2023-05-05T11:05:33.463" v="199" actId="20577"/>
          <ac:spMkLst>
            <pc:docMk/>
            <pc:sldMk cId="1464775401" sldId="933"/>
            <ac:spMk id="51" creationId="{F39CA4E6-6B05-E9BC-E098-72FE5CA59AE3}"/>
          </ac:spMkLst>
        </pc:spChg>
        <pc:picChg chg="mod">
          <ac:chgData name="Paula Vázquez-Valero" userId="3a0e46d7-2099-40af-a155-aa45b68bfff3" providerId="ADAL" clId="{6149EC51-4DB3-426B-896F-5645E7A19E78}" dt="2023-05-05T12:11:50.856" v="1475" actId="1036"/>
          <ac:picMkLst>
            <pc:docMk/>
            <pc:sldMk cId="1464775401" sldId="933"/>
            <ac:picMk id="41" creationId="{3E94F111-E379-A951-D3A7-1E9A396CFEBF}"/>
          </ac:picMkLst>
        </pc:picChg>
      </pc:sldChg>
      <pc:sldChg chg="modSp add del">
        <pc:chgData name="Paula Vázquez-Valero" userId="3a0e46d7-2099-40af-a155-aa45b68bfff3" providerId="ADAL" clId="{6149EC51-4DB3-426B-896F-5645E7A19E78}" dt="2023-05-05T12:26:17.466" v="1727" actId="2696"/>
        <pc:sldMkLst>
          <pc:docMk/>
          <pc:sldMk cId="1152194348" sldId="947"/>
        </pc:sldMkLst>
        <pc:spChg chg="mod">
          <ac:chgData name="Paula Vázquez-Valero" userId="3a0e46d7-2099-40af-a155-aa45b68bfff3" providerId="ADAL" clId="{6149EC51-4DB3-426B-896F-5645E7A19E78}" dt="2023-05-05T12:26:14.128" v="1725"/>
          <ac:spMkLst>
            <pc:docMk/>
            <pc:sldMk cId="1152194348" sldId="947"/>
            <ac:spMk id="3" creationId="{50B11332-DD10-4B5A-ADB8-BD6294827F4F}"/>
          </ac:spMkLst>
        </pc:spChg>
      </pc:sldChg>
      <pc:sldChg chg="addSp delSp modSp add modAnim">
        <pc:chgData name="Paula Vázquez-Valero" userId="3a0e46d7-2099-40af-a155-aa45b68bfff3" providerId="ADAL" clId="{6149EC51-4DB3-426B-896F-5645E7A19E78}" dt="2023-05-05T13:27:04.238" v="2374"/>
        <pc:sldMkLst>
          <pc:docMk/>
          <pc:sldMk cId="3504595550" sldId="962"/>
        </pc:sldMkLst>
        <pc:spChg chg="add mod">
          <ac:chgData name="Paula Vázquez-Valero" userId="3a0e46d7-2099-40af-a155-aa45b68bfff3" providerId="ADAL" clId="{6149EC51-4DB3-426B-896F-5645E7A19E78}" dt="2023-05-05T13:19:20.989" v="2053" actId="20577"/>
          <ac:spMkLst>
            <pc:docMk/>
            <pc:sldMk cId="3504595550" sldId="962"/>
            <ac:spMk id="3" creationId="{3546947F-3977-5FB5-31A8-7E93C1CF8ECE}"/>
          </ac:spMkLst>
        </pc:spChg>
        <pc:spChg chg="add mod">
          <ac:chgData name="Paula Vázquez-Valero" userId="3a0e46d7-2099-40af-a155-aa45b68bfff3" providerId="ADAL" clId="{6149EC51-4DB3-426B-896F-5645E7A19E78}" dt="2023-05-05T13:19:35.083" v="2060" actId="20577"/>
          <ac:spMkLst>
            <pc:docMk/>
            <pc:sldMk cId="3504595550" sldId="962"/>
            <ac:spMk id="4" creationId="{FCE594EE-3DFF-0F28-A155-6CBE47768610}"/>
          </ac:spMkLst>
        </pc:spChg>
        <pc:spChg chg="add mod">
          <ac:chgData name="Paula Vázquez-Valero" userId="3a0e46d7-2099-40af-a155-aa45b68bfff3" providerId="ADAL" clId="{6149EC51-4DB3-426B-896F-5645E7A19E78}" dt="2023-05-05T13:20:02.585" v="2074" actId="20577"/>
          <ac:spMkLst>
            <pc:docMk/>
            <pc:sldMk cId="3504595550" sldId="962"/>
            <ac:spMk id="5" creationId="{EC591697-4509-4DA1-2B3E-3F948DF1A5AC}"/>
          </ac:spMkLst>
        </pc:spChg>
        <pc:spChg chg="add mod">
          <ac:chgData name="Paula Vázquez-Valero" userId="3a0e46d7-2099-40af-a155-aa45b68bfff3" providerId="ADAL" clId="{6149EC51-4DB3-426B-896F-5645E7A19E78}" dt="2023-05-05T13:20:28.097" v="2117" actId="20577"/>
          <ac:spMkLst>
            <pc:docMk/>
            <pc:sldMk cId="3504595550" sldId="962"/>
            <ac:spMk id="6" creationId="{55F5BB10-3E1B-CF1C-7DF1-E21753A995F3}"/>
          </ac:spMkLst>
        </pc:spChg>
        <pc:spChg chg="add del mod">
          <ac:chgData name="Paula Vázquez-Valero" userId="3a0e46d7-2099-40af-a155-aa45b68bfff3" providerId="ADAL" clId="{6149EC51-4DB3-426B-896F-5645E7A19E78}" dt="2023-05-05T13:21:55.414" v="2255" actId="478"/>
          <ac:spMkLst>
            <pc:docMk/>
            <pc:sldMk cId="3504595550" sldId="962"/>
            <ac:spMk id="7" creationId="{BBE0185F-B68C-A5CA-9EE3-11C0655AA6FA}"/>
          </ac:spMkLst>
        </pc:spChg>
        <pc:spChg chg="add mod">
          <ac:chgData name="Paula Vázquez-Valero" userId="3a0e46d7-2099-40af-a155-aa45b68bfff3" providerId="ADAL" clId="{6149EC51-4DB3-426B-896F-5645E7A19E78}" dt="2023-05-05T13:21:53.392" v="2254" actId="14100"/>
          <ac:spMkLst>
            <pc:docMk/>
            <pc:sldMk cId="3504595550" sldId="962"/>
            <ac:spMk id="8" creationId="{ACBAC1B3-A980-917B-1745-6CE277E46C55}"/>
          </ac:spMkLst>
        </pc:spChg>
        <pc:spChg chg="add mod">
          <ac:chgData name="Paula Vázquez-Valero" userId="3a0e46d7-2099-40af-a155-aa45b68bfff3" providerId="ADAL" clId="{6149EC51-4DB3-426B-896F-5645E7A19E78}" dt="2023-05-05T13:22:42.593" v="2278" actId="20577"/>
          <ac:spMkLst>
            <pc:docMk/>
            <pc:sldMk cId="3504595550" sldId="962"/>
            <ac:spMk id="9" creationId="{23B98E3F-062C-6F35-E7D6-D55206C6F5B7}"/>
          </ac:spMkLst>
        </pc:spChg>
        <pc:spChg chg="add mod">
          <ac:chgData name="Paula Vázquez-Valero" userId="3a0e46d7-2099-40af-a155-aa45b68bfff3" providerId="ADAL" clId="{6149EC51-4DB3-426B-896F-5645E7A19E78}" dt="2023-05-05T13:23:05.279" v="2289" actId="20577"/>
          <ac:spMkLst>
            <pc:docMk/>
            <pc:sldMk cId="3504595550" sldId="962"/>
            <ac:spMk id="10" creationId="{78E798AE-6C46-0C40-2B7C-B466D3384289}"/>
          </ac:spMkLst>
        </pc:spChg>
        <pc:spChg chg="add mod">
          <ac:chgData name="Paula Vázquez-Valero" userId="3a0e46d7-2099-40af-a155-aa45b68bfff3" providerId="ADAL" clId="{6149EC51-4DB3-426B-896F-5645E7A19E78}" dt="2023-05-05T13:24:44.166" v="2322" actId="20577"/>
          <ac:spMkLst>
            <pc:docMk/>
            <pc:sldMk cId="3504595550" sldId="962"/>
            <ac:spMk id="12" creationId="{C59897CF-AADD-E5A3-25B8-C26984A89911}"/>
          </ac:spMkLst>
        </pc:spChg>
        <pc:spChg chg="add mod">
          <ac:chgData name="Paula Vázquez-Valero" userId="3a0e46d7-2099-40af-a155-aa45b68bfff3" providerId="ADAL" clId="{6149EC51-4DB3-426B-896F-5645E7A19E78}" dt="2023-05-05T13:25:18.405" v="2351" actId="14100"/>
          <ac:spMkLst>
            <pc:docMk/>
            <pc:sldMk cId="3504595550" sldId="962"/>
            <ac:spMk id="14" creationId="{B73328AB-3708-2045-2561-D606B948419C}"/>
          </ac:spMkLst>
        </pc:spChg>
        <pc:spChg chg="add del mod">
          <ac:chgData name="Paula Vázquez-Valero" userId="3a0e46d7-2099-40af-a155-aa45b68bfff3" providerId="ADAL" clId="{6149EC51-4DB3-426B-896F-5645E7A19E78}" dt="2023-05-05T13:18:44.426" v="2028" actId="20577"/>
          <ac:spMkLst>
            <pc:docMk/>
            <pc:sldMk cId="3504595550" sldId="962"/>
            <ac:spMk id="86" creationId="{8206B347-00CC-995E-3272-64E03E1C0C66}"/>
          </ac:spMkLst>
        </pc:spChg>
        <pc:spChg chg="add del mod">
          <ac:chgData name="Paula Vázquez-Valero" userId="3a0e46d7-2099-40af-a155-aa45b68bfff3" providerId="ADAL" clId="{6149EC51-4DB3-426B-896F-5645E7A19E78}" dt="2023-05-05T13:17:36.029" v="1910" actId="478"/>
          <ac:spMkLst>
            <pc:docMk/>
            <pc:sldMk cId="3504595550" sldId="962"/>
            <ac:spMk id="2053" creationId="{89FC09C0-0B3B-9568-7807-42F345CDA795}"/>
          </ac:spMkLst>
        </pc:spChg>
        <pc:spChg chg="del mod">
          <ac:chgData name="Paula Vázquez-Valero" userId="3a0e46d7-2099-40af-a155-aa45b68bfff3" providerId="ADAL" clId="{6149EC51-4DB3-426B-896F-5645E7A19E78}" dt="2023-05-05T13:15:09.847" v="1842" actId="478"/>
          <ac:spMkLst>
            <pc:docMk/>
            <pc:sldMk cId="3504595550" sldId="962"/>
            <ac:spMk id="2063" creationId="{6DEC3F84-B0D0-2E94-946F-F2E485977745}"/>
          </ac:spMkLst>
        </pc:spChg>
        <pc:spChg chg="mod">
          <ac:chgData name="Paula Vázquez-Valero" userId="3a0e46d7-2099-40af-a155-aa45b68bfff3" providerId="ADAL" clId="{6149EC51-4DB3-426B-896F-5645E7A19E78}" dt="2023-05-05T13:18:19.769" v="1960" actId="1038"/>
          <ac:spMkLst>
            <pc:docMk/>
            <pc:sldMk cId="3504595550" sldId="962"/>
            <ac:spMk id="2065" creationId="{B63CB917-B2E1-1B19-1A8A-182FB1C2883A}"/>
          </ac:spMkLst>
        </pc:spChg>
        <pc:spChg chg="del">
          <ac:chgData name="Paula Vázquez-Valero" userId="3a0e46d7-2099-40af-a155-aa45b68bfff3" providerId="ADAL" clId="{6149EC51-4DB3-426B-896F-5645E7A19E78}" dt="2023-05-05T13:18:34.277" v="1987" actId="478"/>
          <ac:spMkLst>
            <pc:docMk/>
            <pc:sldMk cId="3504595550" sldId="962"/>
            <ac:spMk id="2066" creationId="{A8208AB5-BEFC-562E-7B66-33E7AED88AF5}"/>
          </ac:spMkLst>
        </pc:spChg>
        <pc:spChg chg="mod">
          <ac:chgData name="Paula Vázquez-Valero" userId="3a0e46d7-2099-40af-a155-aa45b68bfff3" providerId="ADAL" clId="{6149EC51-4DB3-426B-896F-5645E7A19E78}" dt="2023-05-05T13:18:25.665" v="1978" actId="1038"/>
          <ac:spMkLst>
            <pc:docMk/>
            <pc:sldMk cId="3504595550" sldId="962"/>
            <ac:spMk id="2067" creationId="{88BCCAA8-9E53-ECD3-93AF-0A69D509B6AA}"/>
          </ac:spMkLst>
        </pc:spChg>
        <pc:spChg chg="del">
          <ac:chgData name="Paula Vázquez-Valero" userId="3a0e46d7-2099-40af-a155-aa45b68bfff3" providerId="ADAL" clId="{6149EC51-4DB3-426B-896F-5645E7A19E78}" dt="2023-05-05T13:18:33.651" v="1986" actId="478"/>
          <ac:spMkLst>
            <pc:docMk/>
            <pc:sldMk cId="3504595550" sldId="962"/>
            <ac:spMk id="2068" creationId="{8F4D3771-3BC5-DF8C-6E8B-EA7DCFE2BE6D}"/>
          </ac:spMkLst>
        </pc:spChg>
        <pc:spChg chg="mod">
          <ac:chgData name="Paula Vázquez-Valero" userId="3a0e46d7-2099-40af-a155-aa45b68bfff3" providerId="ADAL" clId="{6149EC51-4DB3-426B-896F-5645E7A19E78}" dt="2023-05-05T13:17:15.802" v="1882" actId="14100"/>
          <ac:spMkLst>
            <pc:docMk/>
            <pc:sldMk cId="3504595550" sldId="962"/>
            <ac:spMk id="2069" creationId="{921142D2-C1DC-D1E7-7988-9004E610E35C}"/>
          </ac:spMkLst>
        </pc:spChg>
        <pc:spChg chg="mod">
          <ac:chgData name="Paula Vázquez-Valero" userId="3a0e46d7-2099-40af-a155-aa45b68bfff3" providerId="ADAL" clId="{6149EC51-4DB3-426B-896F-5645E7A19E78}" dt="2023-05-05T13:16:37.084" v="1851" actId="1076"/>
          <ac:spMkLst>
            <pc:docMk/>
            <pc:sldMk cId="3504595550" sldId="962"/>
            <ac:spMk id="2072" creationId="{05781304-640C-B8FA-C032-ABCB331B1D86}"/>
          </ac:spMkLst>
        </pc:spChg>
        <pc:spChg chg="del">
          <ac:chgData name="Paula Vázquez-Valero" userId="3a0e46d7-2099-40af-a155-aa45b68bfff3" providerId="ADAL" clId="{6149EC51-4DB3-426B-896F-5645E7A19E78}" dt="2023-05-05T13:18:33.133" v="1985" actId="478"/>
          <ac:spMkLst>
            <pc:docMk/>
            <pc:sldMk cId="3504595550" sldId="962"/>
            <ac:spMk id="2073" creationId="{ABA10B07-4522-DB63-2ABD-2A132A4D3250}"/>
          </ac:spMkLst>
        </pc:spChg>
        <pc:spChg chg="mod">
          <ac:chgData name="Paula Vázquez-Valero" userId="3a0e46d7-2099-40af-a155-aa45b68bfff3" providerId="ADAL" clId="{6149EC51-4DB3-426B-896F-5645E7A19E78}" dt="2023-05-05T13:18:25.665" v="1978" actId="1038"/>
          <ac:spMkLst>
            <pc:docMk/>
            <pc:sldMk cId="3504595550" sldId="962"/>
            <ac:spMk id="2074" creationId="{20A79000-CE58-8BB0-050B-4B42F6A1A9E2}"/>
          </ac:spMkLst>
        </pc:spChg>
        <pc:spChg chg="del mod">
          <ac:chgData name="Paula Vázquez-Valero" userId="3a0e46d7-2099-40af-a155-aa45b68bfff3" providerId="ADAL" clId="{6149EC51-4DB3-426B-896F-5645E7A19E78}" dt="2023-05-05T13:18:32.537" v="1984" actId="478"/>
          <ac:spMkLst>
            <pc:docMk/>
            <pc:sldMk cId="3504595550" sldId="962"/>
            <ac:spMk id="2075" creationId="{3296A0C2-27FA-4275-8720-0AD6DF975668}"/>
          </ac:spMkLst>
        </pc:spChg>
        <pc:spChg chg="mod">
          <ac:chgData name="Paula Vázquez-Valero" userId="3a0e46d7-2099-40af-a155-aa45b68bfff3" providerId="ADAL" clId="{6149EC51-4DB3-426B-896F-5645E7A19E78}" dt="2023-05-05T13:17:19.908" v="1884" actId="1076"/>
          <ac:spMkLst>
            <pc:docMk/>
            <pc:sldMk cId="3504595550" sldId="962"/>
            <ac:spMk id="2076" creationId="{EFADDDF5-CD7E-1DB6-A638-725B5FD0AB2A}"/>
          </ac:spMkLst>
        </pc:spChg>
        <pc:spChg chg="del mod">
          <ac:chgData name="Paula Vázquez-Valero" userId="3a0e46d7-2099-40af-a155-aa45b68bfff3" providerId="ADAL" clId="{6149EC51-4DB3-426B-896F-5645E7A19E78}" dt="2023-05-05T13:18:31.511" v="1982" actId="478"/>
          <ac:spMkLst>
            <pc:docMk/>
            <pc:sldMk cId="3504595550" sldId="962"/>
            <ac:spMk id="2077" creationId="{F9E85CCD-8B86-9BF0-9C8F-6C7924F69DD8}"/>
          </ac:spMkLst>
        </pc:spChg>
        <pc:spChg chg="mod">
          <ac:chgData name="Paula Vázquez-Valero" userId="3a0e46d7-2099-40af-a155-aa45b68bfff3" providerId="ADAL" clId="{6149EC51-4DB3-426B-896F-5645E7A19E78}" dt="2023-05-05T13:18:19.769" v="1960" actId="1038"/>
          <ac:spMkLst>
            <pc:docMk/>
            <pc:sldMk cId="3504595550" sldId="962"/>
            <ac:spMk id="2078" creationId="{0DA5DC47-5105-ECAA-8159-803BBB16D1CA}"/>
          </ac:spMkLst>
        </pc:spChg>
        <pc:spChg chg="del">
          <ac:chgData name="Paula Vázquez-Valero" userId="3a0e46d7-2099-40af-a155-aa45b68bfff3" providerId="ADAL" clId="{6149EC51-4DB3-426B-896F-5645E7A19E78}" dt="2023-05-05T13:18:29.954" v="1980" actId="478"/>
          <ac:spMkLst>
            <pc:docMk/>
            <pc:sldMk cId="3504595550" sldId="962"/>
            <ac:spMk id="2079" creationId="{B8BDCBDC-B4F7-66A1-872D-1EF1E1326281}"/>
          </ac:spMkLst>
        </pc:spChg>
        <pc:spChg chg="mod">
          <ac:chgData name="Paula Vázquez-Valero" userId="3a0e46d7-2099-40af-a155-aa45b68bfff3" providerId="ADAL" clId="{6149EC51-4DB3-426B-896F-5645E7A19E78}" dt="2023-05-05T13:18:08.913" v="1943" actId="1038"/>
          <ac:spMkLst>
            <pc:docMk/>
            <pc:sldMk cId="3504595550" sldId="962"/>
            <ac:spMk id="2080" creationId="{6C103ACD-B230-BD3E-C364-D3F0BCC2E1E4}"/>
          </ac:spMkLst>
        </pc:spChg>
        <pc:spChg chg="del mod">
          <ac:chgData name="Paula Vázquez-Valero" userId="3a0e46d7-2099-40af-a155-aa45b68bfff3" providerId="ADAL" clId="{6149EC51-4DB3-426B-896F-5645E7A19E78}" dt="2023-05-05T13:18:29.070" v="1979" actId="478"/>
          <ac:spMkLst>
            <pc:docMk/>
            <pc:sldMk cId="3504595550" sldId="962"/>
            <ac:spMk id="2081" creationId="{9352A27B-5920-9828-7AA2-6675ACA6B52F}"/>
          </ac:spMkLst>
        </pc:spChg>
        <pc:graphicFrameChg chg="mod">
          <ac:chgData name="Paula Vázquez-Valero" userId="3a0e46d7-2099-40af-a155-aa45b68bfff3" providerId="ADAL" clId="{6149EC51-4DB3-426B-896F-5645E7A19E78}" dt="2023-05-05T13:18:14.007" v="1945"/>
          <ac:graphicFrameMkLst>
            <pc:docMk/>
            <pc:sldMk cId="3504595550" sldId="962"/>
            <ac:graphicFrameMk id="13" creationId="{F0207652-DC88-5926-F1DC-912FBB4C654A}"/>
          </ac:graphicFrameMkLst>
        </pc:graphicFrameChg>
        <pc:picChg chg="add mod">
          <ac:chgData name="Paula Vázquez-Valero" userId="3a0e46d7-2099-40af-a155-aa45b68bfff3" providerId="ADAL" clId="{6149EC51-4DB3-426B-896F-5645E7A19E78}" dt="2023-05-05T13:16:33.876" v="1850" actId="14100"/>
          <ac:picMkLst>
            <pc:docMk/>
            <pc:sldMk cId="3504595550" sldId="962"/>
            <ac:picMk id="2" creationId="{A0F024C0-626D-6CE7-E4E3-8EF374943B50}"/>
          </ac:picMkLst>
        </pc:picChg>
        <pc:picChg chg="mod">
          <ac:chgData name="Paula Vázquez-Valero" userId="3a0e46d7-2099-40af-a155-aa45b68bfff3" providerId="ADAL" clId="{6149EC51-4DB3-426B-896F-5645E7A19E78}" dt="2023-05-05T13:17:24.264" v="1886" actId="1076"/>
          <ac:picMkLst>
            <pc:docMk/>
            <pc:sldMk cId="3504595550" sldId="962"/>
            <ac:picMk id="2052" creationId="{4A94C57D-8B4A-7C47-1C68-41B596E43421}"/>
          </ac:picMkLst>
        </pc:picChg>
        <pc:picChg chg="del mod">
          <ac:chgData name="Paula Vázquez-Valero" userId="3a0e46d7-2099-40af-a155-aa45b68bfff3" providerId="ADAL" clId="{6149EC51-4DB3-426B-896F-5645E7A19E78}" dt="2023-05-05T13:17:16.869" v="1883" actId="478"/>
          <ac:picMkLst>
            <pc:docMk/>
            <pc:sldMk cId="3504595550" sldId="962"/>
            <ac:picMk id="2059" creationId="{0A8DFD7F-C0F5-8227-0754-14B41A9D6EAB}"/>
          </ac:picMkLst>
        </pc:picChg>
        <pc:picChg chg="del mod">
          <ac:chgData name="Paula Vázquez-Valero" userId="3a0e46d7-2099-40af-a155-aa45b68bfff3" providerId="ADAL" clId="{6149EC51-4DB3-426B-896F-5645E7A19E78}" dt="2023-05-05T13:16:48.406" v="1859" actId="478"/>
          <ac:picMkLst>
            <pc:docMk/>
            <pc:sldMk cId="3504595550" sldId="962"/>
            <ac:picMk id="2061" creationId="{95CC4EF8-605C-3A27-077B-140A8DEF3C31}"/>
          </ac:picMkLst>
        </pc:picChg>
      </pc:sldChg>
      <pc:sldChg chg="delSp modSp add del">
        <pc:chgData name="Paula Vázquez-Valero" userId="3a0e46d7-2099-40af-a155-aa45b68bfff3" providerId="ADAL" clId="{6149EC51-4DB3-426B-896F-5645E7A19E78}" dt="2023-05-05T12:14:50.351" v="1498" actId="2696"/>
        <pc:sldMkLst>
          <pc:docMk/>
          <pc:sldMk cId="611645580" sldId="964"/>
        </pc:sldMkLst>
        <pc:spChg chg="mod">
          <ac:chgData name="Paula Vázquez-Valero" userId="3a0e46d7-2099-40af-a155-aa45b68bfff3" providerId="ADAL" clId="{6149EC51-4DB3-426B-896F-5645E7A19E78}" dt="2023-05-05T12:14:42.906" v="1497" actId="1038"/>
          <ac:spMkLst>
            <pc:docMk/>
            <pc:sldMk cId="611645580" sldId="964"/>
            <ac:spMk id="2" creationId="{69275E09-7DA3-46C7-8091-2A9D6B6D8E04}"/>
          </ac:spMkLst>
        </pc:spChg>
        <pc:spChg chg="del mod">
          <ac:chgData name="Paula Vázquez-Valero" userId="3a0e46d7-2099-40af-a155-aa45b68bfff3" providerId="ADAL" clId="{6149EC51-4DB3-426B-896F-5645E7A19E78}" dt="2023-05-05T12:14:36.373" v="1484" actId="478"/>
          <ac:spMkLst>
            <pc:docMk/>
            <pc:sldMk cId="611645580" sldId="964"/>
            <ac:spMk id="116" creationId="{08945018-323A-4DA5-AEF4-CF045358BB9E}"/>
          </ac:spMkLst>
        </pc:spChg>
        <pc:picChg chg="del">
          <ac:chgData name="Paula Vázquez-Valero" userId="3a0e46d7-2099-40af-a155-aa45b68bfff3" providerId="ADAL" clId="{6149EC51-4DB3-426B-896F-5645E7A19E78}" dt="2023-05-05T12:14:25.162" v="1480" actId="478"/>
          <ac:picMkLst>
            <pc:docMk/>
            <pc:sldMk cId="611645580" sldId="964"/>
            <ac:picMk id="6" creationId="{3EA95C8F-1D25-441E-A04C-09E1ED15CEF0}"/>
          </ac:picMkLst>
        </pc:picChg>
        <pc:picChg chg="mod">
          <ac:chgData name="Paula Vázquez-Valero" userId="3a0e46d7-2099-40af-a155-aa45b68bfff3" providerId="ADAL" clId="{6149EC51-4DB3-426B-896F-5645E7A19E78}" dt="2023-05-05T12:14:42.906" v="1497" actId="1038"/>
          <ac:picMkLst>
            <pc:docMk/>
            <pc:sldMk cId="611645580" sldId="964"/>
            <ac:picMk id="7" creationId="{7E903DF9-B82B-BE02-2E31-50BC9806C8F9}"/>
          </ac:picMkLst>
        </pc:picChg>
      </pc:sldChg>
      <pc:sldChg chg="addSp delSp modSp add modAnim">
        <pc:chgData name="Paula Vázquez-Valero" userId="3a0e46d7-2099-40af-a155-aa45b68bfff3" providerId="ADAL" clId="{6149EC51-4DB3-426B-896F-5645E7A19E78}" dt="2023-05-05T13:05:02.731" v="1781" actId="5793"/>
        <pc:sldMkLst>
          <pc:docMk/>
          <pc:sldMk cId="3887738261" sldId="964"/>
        </pc:sldMkLst>
        <pc:spChg chg="del">
          <ac:chgData name="Paula Vázquez-Valero" userId="3a0e46d7-2099-40af-a155-aa45b68bfff3" providerId="ADAL" clId="{6149EC51-4DB3-426B-896F-5645E7A19E78}" dt="2023-05-05T12:15:06.557" v="1504" actId="478"/>
          <ac:spMkLst>
            <pc:docMk/>
            <pc:sldMk cId="3887738261" sldId="964"/>
            <ac:spMk id="3" creationId="{920DAD83-6C3D-E1CA-5FD4-9367D6E6D6D4}"/>
          </ac:spMkLst>
        </pc:spChg>
        <pc:spChg chg="del">
          <ac:chgData name="Paula Vázquez-Valero" userId="3a0e46d7-2099-40af-a155-aa45b68bfff3" providerId="ADAL" clId="{6149EC51-4DB3-426B-896F-5645E7A19E78}" dt="2023-05-05T12:15:09.720" v="1505" actId="478"/>
          <ac:spMkLst>
            <pc:docMk/>
            <pc:sldMk cId="3887738261" sldId="964"/>
            <ac:spMk id="4" creationId="{FC80F76B-A079-A137-6376-D60464AB4F56}"/>
          </ac:spMkLst>
        </pc:spChg>
        <pc:spChg chg="add del mod">
          <ac:chgData name="Paula Vázquez-Valero" userId="3a0e46d7-2099-40af-a155-aa45b68bfff3" providerId="ADAL" clId="{6149EC51-4DB3-426B-896F-5645E7A19E78}" dt="2023-05-05T12:15:03.324" v="1503"/>
          <ac:spMkLst>
            <pc:docMk/>
            <pc:sldMk cId="3887738261" sldId="964"/>
            <ac:spMk id="5" creationId="{6D059305-6BE9-91C9-81E1-19C7AF2BAB4C}"/>
          </ac:spMkLst>
        </pc:spChg>
        <pc:spChg chg="del">
          <ac:chgData name="Paula Vázquez-Valero" userId="3a0e46d7-2099-40af-a155-aa45b68bfff3" providerId="ADAL" clId="{6149EC51-4DB3-426B-896F-5645E7A19E78}" dt="2023-05-05T12:15:11.961" v="1508" actId="478"/>
          <ac:spMkLst>
            <pc:docMk/>
            <pc:sldMk cId="3887738261" sldId="964"/>
            <ac:spMk id="8" creationId="{9999B283-7A87-0E45-68DA-50BBDE2467E5}"/>
          </ac:spMkLst>
        </pc:spChg>
        <pc:spChg chg="add del mod">
          <ac:chgData name="Paula Vázquez-Valero" userId="3a0e46d7-2099-40af-a155-aa45b68bfff3" providerId="ADAL" clId="{6149EC51-4DB3-426B-896F-5645E7A19E78}" dt="2023-05-05T12:15:03.324" v="1503"/>
          <ac:spMkLst>
            <pc:docMk/>
            <pc:sldMk cId="3887738261" sldId="964"/>
            <ac:spMk id="9" creationId="{E153FF6A-D0E9-7905-6AAC-E59C251343F1}"/>
          </ac:spMkLst>
        </pc:spChg>
        <pc:spChg chg="add del mod">
          <ac:chgData name="Paula Vázquez-Valero" userId="3a0e46d7-2099-40af-a155-aa45b68bfff3" providerId="ADAL" clId="{6149EC51-4DB3-426B-896F-5645E7A19E78}" dt="2023-05-05T12:15:03.324" v="1503"/>
          <ac:spMkLst>
            <pc:docMk/>
            <pc:sldMk cId="3887738261" sldId="964"/>
            <ac:spMk id="10" creationId="{67035DB1-983F-99B6-91BF-557DBF92B6A6}"/>
          </ac:spMkLst>
        </pc:spChg>
        <pc:spChg chg="add del mod">
          <ac:chgData name="Paula Vázquez-Valero" userId="3a0e46d7-2099-40af-a155-aa45b68bfff3" providerId="ADAL" clId="{6149EC51-4DB3-426B-896F-5645E7A19E78}" dt="2023-05-05T12:15:03.324" v="1503"/>
          <ac:spMkLst>
            <pc:docMk/>
            <pc:sldMk cId="3887738261" sldId="964"/>
            <ac:spMk id="11" creationId="{F57AFCB7-0B74-5B8D-FA4A-1B642CC13167}"/>
          </ac:spMkLst>
        </pc:spChg>
        <pc:spChg chg="add del mod">
          <ac:chgData name="Paula Vázquez-Valero" userId="3a0e46d7-2099-40af-a155-aa45b68bfff3" providerId="ADAL" clId="{6149EC51-4DB3-426B-896F-5645E7A19E78}" dt="2023-05-05T12:15:03.324" v="1503"/>
          <ac:spMkLst>
            <pc:docMk/>
            <pc:sldMk cId="3887738261" sldId="964"/>
            <ac:spMk id="13" creationId="{4D204005-A486-A13E-1F1B-5EC217BF7E23}"/>
          </ac:spMkLst>
        </pc:spChg>
        <pc:spChg chg="add del mod">
          <ac:chgData name="Paula Vázquez-Valero" userId="3a0e46d7-2099-40af-a155-aa45b68bfff3" providerId="ADAL" clId="{6149EC51-4DB3-426B-896F-5645E7A19E78}" dt="2023-05-05T12:15:03.324" v="1503"/>
          <ac:spMkLst>
            <pc:docMk/>
            <pc:sldMk cId="3887738261" sldId="964"/>
            <ac:spMk id="14" creationId="{1B28510A-9C14-EEBF-DBE5-F2D91A95F7FC}"/>
          </ac:spMkLst>
        </pc:spChg>
        <pc:spChg chg="add del mod">
          <ac:chgData name="Paula Vázquez-Valero" userId="3a0e46d7-2099-40af-a155-aa45b68bfff3" providerId="ADAL" clId="{6149EC51-4DB3-426B-896F-5645E7A19E78}" dt="2023-05-05T12:15:03.324" v="1503"/>
          <ac:spMkLst>
            <pc:docMk/>
            <pc:sldMk cId="3887738261" sldId="964"/>
            <ac:spMk id="15" creationId="{6C5F10ED-3BC2-42F6-96A9-2F4E4FC0F04E}"/>
          </ac:spMkLst>
        </pc:spChg>
        <pc:spChg chg="add del mod">
          <ac:chgData name="Paula Vázquez-Valero" userId="3a0e46d7-2099-40af-a155-aa45b68bfff3" providerId="ADAL" clId="{6149EC51-4DB3-426B-896F-5645E7A19E78}" dt="2023-05-05T12:15:03.324" v="1503"/>
          <ac:spMkLst>
            <pc:docMk/>
            <pc:sldMk cId="3887738261" sldId="964"/>
            <ac:spMk id="16" creationId="{29CC7EFE-D86C-DDFC-EE43-174B28E41AE1}"/>
          </ac:spMkLst>
        </pc:spChg>
        <pc:spChg chg="add del mod">
          <ac:chgData name="Paula Vázquez-Valero" userId="3a0e46d7-2099-40af-a155-aa45b68bfff3" providerId="ADAL" clId="{6149EC51-4DB3-426B-896F-5645E7A19E78}" dt="2023-05-05T12:15:10.879" v="1507"/>
          <ac:spMkLst>
            <pc:docMk/>
            <pc:sldMk cId="3887738261" sldId="964"/>
            <ac:spMk id="18" creationId="{27545F08-92A3-0A86-A1DA-276818CD28FF}"/>
          </ac:spMkLst>
        </pc:spChg>
        <pc:spChg chg="add del mod">
          <ac:chgData name="Paula Vázquez-Valero" userId="3a0e46d7-2099-40af-a155-aa45b68bfff3" providerId="ADAL" clId="{6149EC51-4DB3-426B-896F-5645E7A19E78}" dt="2023-05-05T12:15:10.879" v="1507"/>
          <ac:spMkLst>
            <pc:docMk/>
            <pc:sldMk cId="3887738261" sldId="964"/>
            <ac:spMk id="21" creationId="{7BD147AE-FE65-FA1F-9388-074739BC7985}"/>
          </ac:spMkLst>
        </pc:spChg>
        <pc:spChg chg="del">
          <ac:chgData name="Paula Vázquez-Valero" userId="3a0e46d7-2099-40af-a155-aa45b68bfff3" providerId="ADAL" clId="{6149EC51-4DB3-426B-896F-5645E7A19E78}" dt="2023-05-05T12:15:06.557" v="1504" actId="478"/>
          <ac:spMkLst>
            <pc:docMk/>
            <pc:sldMk cId="3887738261" sldId="964"/>
            <ac:spMk id="22" creationId="{4B554B16-0036-98F9-F08A-6AADF8FF1711}"/>
          </ac:spMkLst>
        </pc:spChg>
        <pc:spChg chg="add del mod">
          <ac:chgData name="Paula Vázquez-Valero" userId="3a0e46d7-2099-40af-a155-aa45b68bfff3" providerId="ADAL" clId="{6149EC51-4DB3-426B-896F-5645E7A19E78}" dt="2023-05-05T12:15:10.879" v="1507"/>
          <ac:spMkLst>
            <pc:docMk/>
            <pc:sldMk cId="3887738261" sldId="964"/>
            <ac:spMk id="23" creationId="{5984AD40-110C-2B2B-0395-5145E78625DD}"/>
          </ac:spMkLst>
        </pc:spChg>
        <pc:spChg chg="del">
          <ac:chgData name="Paula Vázquez-Valero" userId="3a0e46d7-2099-40af-a155-aa45b68bfff3" providerId="ADAL" clId="{6149EC51-4DB3-426B-896F-5645E7A19E78}" dt="2023-05-05T12:15:06.557" v="1504" actId="478"/>
          <ac:spMkLst>
            <pc:docMk/>
            <pc:sldMk cId="3887738261" sldId="964"/>
            <ac:spMk id="24" creationId="{B712E9C6-A1A7-33E6-C522-A4F757B09ED9}"/>
          </ac:spMkLst>
        </pc:spChg>
        <pc:spChg chg="del">
          <ac:chgData name="Paula Vázquez-Valero" userId="3a0e46d7-2099-40af-a155-aa45b68bfff3" providerId="ADAL" clId="{6149EC51-4DB3-426B-896F-5645E7A19E78}" dt="2023-05-05T12:15:06.557" v="1504" actId="478"/>
          <ac:spMkLst>
            <pc:docMk/>
            <pc:sldMk cId="3887738261" sldId="964"/>
            <ac:spMk id="25" creationId="{7FE32C8B-5273-09AE-DB98-6872AAE935E3}"/>
          </ac:spMkLst>
        </pc:spChg>
        <pc:spChg chg="del">
          <ac:chgData name="Paula Vázquez-Valero" userId="3a0e46d7-2099-40af-a155-aa45b68bfff3" providerId="ADAL" clId="{6149EC51-4DB3-426B-896F-5645E7A19E78}" dt="2023-05-05T12:15:06.557" v="1504" actId="478"/>
          <ac:spMkLst>
            <pc:docMk/>
            <pc:sldMk cId="3887738261" sldId="964"/>
            <ac:spMk id="26" creationId="{E0C6F2C2-6AAF-4343-F663-2827699D4770}"/>
          </ac:spMkLst>
        </pc:spChg>
        <pc:spChg chg="del">
          <ac:chgData name="Paula Vázquez-Valero" userId="3a0e46d7-2099-40af-a155-aa45b68bfff3" providerId="ADAL" clId="{6149EC51-4DB3-426B-896F-5645E7A19E78}" dt="2023-05-05T12:15:06.557" v="1504" actId="478"/>
          <ac:spMkLst>
            <pc:docMk/>
            <pc:sldMk cId="3887738261" sldId="964"/>
            <ac:spMk id="27" creationId="{938BA5B5-1EF5-2DD6-3BE6-1F53480C4DF8}"/>
          </ac:spMkLst>
        </pc:spChg>
        <pc:spChg chg="del">
          <ac:chgData name="Paula Vázquez-Valero" userId="3a0e46d7-2099-40af-a155-aa45b68bfff3" providerId="ADAL" clId="{6149EC51-4DB3-426B-896F-5645E7A19E78}" dt="2023-05-05T12:15:06.557" v="1504" actId="478"/>
          <ac:spMkLst>
            <pc:docMk/>
            <pc:sldMk cId="3887738261" sldId="964"/>
            <ac:spMk id="28" creationId="{8BCDE254-0438-0D36-F20B-C2F9A8271598}"/>
          </ac:spMkLst>
        </pc:spChg>
        <pc:spChg chg="del">
          <ac:chgData name="Paula Vázquez-Valero" userId="3a0e46d7-2099-40af-a155-aa45b68bfff3" providerId="ADAL" clId="{6149EC51-4DB3-426B-896F-5645E7A19E78}" dt="2023-05-05T12:15:09.720" v="1505" actId="478"/>
          <ac:spMkLst>
            <pc:docMk/>
            <pc:sldMk cId="3887738261" sldId="964"/>
            <ac:spMk id="29" creationId="{90A8A5C5-C095-3AC1-2D8D-79912117770C}"/>
          </ac:spMkLst>
        </pc:spChg>
        <pc:spChg chg="add del mod">
          <ac:chgData name="Paula Vázquez-Valero" userId="3a0e46d7-2099-40af-a155-aa45b68bfff3" providerId="ADAL" clId="{6149EC51-4DB3-426B-896F-5645E7A19E78}" dt="2023-05-05T12:15:10.879" v="1507"/>
          <ac:spMkLst>
            <pc:docMk/>
            <pc:sldMk cId="3887738261" sldId="964"/>
            <ac:spMk id="30" creationId="{BC36909A-CC77-3C94-EA57-0771126F7843}"/>
          </ac:spMkLst>
        </pc:spChg>
        <pc:spChg chg="add del mod">
          <ac:chgData name="Paula Vázquez-Valero" userId="3a0e46d7-2099-40af-a155-aa45b68bfff3" providerId="ADAL" clId="{6149EC51-4DB3-426B-896F-5645E7A19E78}" dt="2023-05-05T12:15:10.879" v="1507"/>
          <ac:spMkLst>
            <pc:docMk/>
            <pc:sldMk cId="3887738261" sldId="964"/>
            <ac:spMk id="32" creationId="{A4F5BCA3-1AA8-E9AB-6BDA-B603A610886B}"/>
          </ac:spMkLst>
        </pc:spChg>
        <pc:spChg chg="add del mod">
          <ac:chgData name="Paula Vázquez-Valero" userId="3a0e46d7-2099-40af-a155-aa45b68bfff3" providerId="ADAL" clId="{6149EC51-4DB3-426B-896F-5645E7A19E78}" dt="2023-05-05T12:15:10.879" v="1507"/>
          <ac:spMkLst>
            <pc:docMk/>
            <pc:sldMk cId="3887738261" sldId="964"/>
            <ac:spMk id="33" creationId="{2D7D1123-5F65-C986-AAC7-6F53A0C31030}"/>
          </ac:spMkLst>
        </pc:spChg>
        <pc:spChg chg="add del mod">
          <ac:chgData name="Paula Vázquez-Valero" userId="3a0e46d7-2099-40af-a155-aa45b68bfff3" providerId="ADAL" clId="{6149EC51-4DB3-426B-896F-5645E7A19E78}" dt="2023-05-05T12:15:10.879" v="1507"/>
          <ac:spMkLst>
            <pc:docMk/>
            <pc:sldMk cId="3887738261" sldId="964"/>
            <ac:spMk id="34" creationId="{1B71A1DB-603B-6E88-3058-3C6C5963A8D0}"/>
          </ac:spMkLst>
        </pc:spChg>
        <pc:spChg chg="add del mod">
          <ac:chgData name="Paula Vázquez-Valero" userId="3a0e46d7-2099-40af-a155-aa45b68bfff3" providerId="ADAL" clId="{6149EC51-4DB3-426B-896F-5645E7A19E78}" dt="2023-05-05T12:15:10.879" v="1507"/>
          <ac:spMkLst>
            <pc:docMk/>
            <pc:sldMk cId="3887738261" sldId="964"/>
            <ac:spMk id="35" creationId="{00A9AB00-6B73-AEA5-8224-63709635E89E}"/>
          </ac:spMkLst>
        </pc:spChg>
        <pc:spChg chg="add mod">
          <ac:chgData name="Paula Vázquez-Valero" userId="3a0e46d7-2099-40af-a155-aa45b68bfff3" providerId="ADAL" clId="{6149EC51-4DB3-426B-896F-5645E7A19E78}" dt="2023-05-05T12:15:12.213" v="1509"/>
          <ac:spMkLst>
            <pc:docMk/>
            <pc:sldMk cId="3887738261" sldId="964"/>
            <ac:spMk id="37" creationId="{A32D4F4E-0697-0BBF-16C4-12D4FCFB904E}"/>
          </ac:spMkLst>
        </pc:spChg>
        <pc:spChg chg="add mod">
          <ac:chgData name="Paula Vázquez-Valero" userId="3a0e46d7-2099-40af-a155-aa45b68bfff3" providerId="ADAL" clId="{6149EC51-4DB3-426B-896F-5645E7A19E78}" dt="2023-05-05T12:15:33.308" v="1522" actId="1036"/>
          <ac:spMkLst>
            <pc:docMk/>
            <pc:sldMk cId="3887738261" sldId="964"/>
            <ac:spMk id="39" creationId="{049F911E-9E23-1A88-6C68-BB9D5253EC01}"/>
          </ac:spMkLst>
        </pc:spChg>
        <pc:spChg chg="add mod">
          <ac:chgData name="Paula Vázquez-Valero" userId="3a0e46d7-2099-40af-a155-aa45b68bfff3" providerId="ADAL" clId="{6149EC51-4DB3-426B-896F-5645E7A19E78}" dt="2023-05-05T12:15:12.213" v="1509"/>
          <ac:spMkLst>
            <pc:docMk/>
            <pc:sldMk cId="3887738261" sldId="964"/>
            <ac:spMk id="40" creationId="{17A4615B-B43D-8BC4-1B64-8B15909795B9}"/>
          </ac:spMkLst>
        </pc:spChg>
        <pc:spChg chg="add mod">
          <ac:chgData name="Paula Vázquez-Valero" userId="3a0e46d7-2099-40af-a155-aa45b68bfff3" providerId="ADAL" clId="{6149EC51-4DB3-426B-896F-5645E7A19E78}" dt="2023-05-05T12:15:12.213" v="1509"/>
          <ac:spMkLst>
            <pc:docMk/>
            <pc:sldMk cId="3887738261" sldId="964"/>
            <ac:spMk id="41" creationId="{5F99BBF3-DF86-E2A0-6531-90F13DE393DF}"/>
          </ac:spMkLst>
        </pc:spChg>
        <pc:spChg chg="add mod">
          <ac:chgData name="Paula Vázquez-Valero" userId="3a0e46d7-2099-40af-a155-aa45b68bfff3" providerId="ADAL" clId="{6149EC51-4DB3-426B-896F-5645E7A19E78}" dt="2023-05-05T12:15:12.213" v="1509"/>
          <ac:spMkLst>
            <pc:docMk/>
            <pc:sldMk cId="3887738261" sldId="964"/>
            <ac:spMk id="43" creationId="{402334C2-B610-309E-78B1-D310DCDE82EE}"/>
          </ac:spMkLst>
        </pc:spChg>
        <pc:spChg chg="add mod">
          <ac:chgData name="Paula Vázquez-Valero" userId="3a0e46d7-2099-40af-a155-aa45b68bfff3" providerId="ADAL" clId="{6149EC51-4DB3-426B-896F-5645E7A19E78}" dt="2023-05-05T12:15:12.213" v="1509"/>
          <ac:spMkLst>
            <pc:docMk/>
            <pc:sldMk cId="3887738261" sldId="964"/>
            <ac:spMk id="44" creationId="{9E97E2C9-C841-DF3A-D659-28189F3DE2E8}"/>
          </ac:spMkLst>
        </pc:spChg>
        <pc:spChg chg="add mod">
          <ac:chgData name="Paula Vázquez-Valero" userId="3a0e46d7-2099-40af-a155-aa45b68bfff3" providerId="ADAL" clId="{6149EC51-4DB3-426B-896F-5645E7A19E78}" dt="2023-05-05T12:15:12.213" v="1509"/>
          <ac:spMkLst>
            <pc:docMk/>
            <pc:sldMk cId="3887738261" sldId="964"/>
            <ac:spMk id="45" creationId="{F1D73E98-1628-02B0-8635-7ADCCE3FA52E}"/>
          </ac:spMkLst>
        </pc:spChg>
        <pc:spChg chg="add mod">
          <ac:chgData name="Paula Vázquez-Valero" userId="3a0e46d7-2099-40af-a155-aa45b68bfff3" providerId="ADAL" clId="{6149EC51-4DB3-426B-896F-5645E7A19E78}" dt="2023-05-05T13:05:02.731" v="1781" actId="5793"/>
          <ac:spMkLst>
            <pc:docMk/>
            <pc:sldMk cId="3887738261" sldId="964"/>
            <ac:spMk id="46" creationId="{442CE359-4F26-D9AF-337B-BF5C6DC2D21D}"/>
          </ac:spMkLst>
        </pc:spChg>
        <pc:picChg chg="add del mod">
          <ac:chgData name="Paula Vázquez-Valero" userId="3a0e46d7-2099-40af-a155-aa45b68bfff3" providerId="ADAL" clId="{6149EC51-4DB3-426B-896F-5645E7A19E78}" dt="2023-05-05T12:15:03.324" v="1503"/>
          <ac:picMkLst>
            <pc:docMk/>
            <pc:sldMk cId="3887738261" sldId="964"/>
            <ac:picMk id="6" creationId="{1144FEFF-F0F6-F836-EB35-DEFA88B20568}"/>
          </ac:picMkLst>
        </pc:picChg>
        <pc:picChg chg="add del mod">
          <ac:chgData name="Paula Vázquez-Valero" userId="3a0e46d7-2099-40af-a155-aa45b68bfff3" providerId="ADAL" clId="{6149EC51-4DB3-426B-896F-5645E7A19E78}" dt="2023-05-05T12:15:03.324" v="1503"/>
          <ac:picMkLst>
            <pc:docMk/>
            <pc:sldMk cId="3887738261" sldId="964"/>
            <ac:picMk id="12" creationId="{28DE99B2-F4E4-1001-D14C-1836D3C78C63}"/>
          </ac:picMkLst>
        </pc:picChg>
        <pc:picChg chg="add del mod">
          <ac:chgData name="Paula Vázquez-Valero" userId="3a0e46d7-2099-40af-a155-aa45b68bfff3" providerId="ADAL" clId="{6149EC51-4DB3-426B-896F-5645E7A19E78}" dt="2023-05-05T12:15:03.324" v="1503"/>
          <ac:picMkLst>
            <pc:docMk/>
            <pc:sldMk cId="3887738261" sldId="964"/>
            <ac:picMk id="17" creationId="{47A8A60A-32A2-C3C9-C4DF-9D891ED5A5CB}"/>
          </ac:picMkLst>
        </pc:picChg>
        <pc:picChg chg="del">
          <ac:chgData name="Paula Vázquez-Valero" userId="3a0e46d7-2099-40af-a155-aa45b68bfff3" providerId="ADAL" clId="{6149EC51-4DB3-426B-896F-5645E7A19E78}" dt="2023-05-05T12:15:09.720" v="1505" actId="478"/>
          <ac:picMkLst>
            <pc:docMk/>
            <pc:sldMk cId="3887738261" sldId="964"/>
            <ac:picMk id="19" creationId="{1FD7719C-BA12-4A01-7FD1-46BF24415E0E}"/>
          </ac:picMkLst>
        </pc:picChg>
        <pc:picChg chg="add del mod">
          <ac:chgData name="Paula Vázquez-Valero" userId="3a0e46d7-2099-40af-a155-aa45b68bfff3" providerId="ADAL" clId="{6149EC51-4DB3-426B-896F-5645E7A19E78}" dt="2023-05-05T12:15:10.879" v="1507"/>
          <ac:picMkLst>
            <pc:docMk/>
            <pc:sldMk cId="3887738261" sldId="964"/>
            <ac:picMk id="20" creationId="{BFE5303B-8593-F278-0380-192D86F34FEA}"/>
          </ac:picMkLst>
        </pc:picChg>
        <pc:picChg chg="add del mod">
          <ac:chgData name="Paula Vázquez-Valero" userId="3a0e46d7-2099-40af-a155-aa45b68bfff3" providerId="ADAL" clId="{6149EC51-4DB3-426B-896F-5645E7A19E78}" dt="2023-05-05T12:15:10.879" v="1507"/>
          <ac:picMkLst>
            <pc:docMk/>
            <pc:sldMk cId="3887738261" sldId="964"/>
            <ac:picMk id="31" creationId="{5B8EBB6D-9AC9-7D7F-9748-3A2FE9E71EF9}"/>
          </ac:picMkLst>
        </pc:picChg>
        <pc:picChg chg="add del mod">
          <ac:chgData name="Paula Vázquez-Valero" userId="3a0e46d7-2099-40af-a155-aa45b68bfff3" providerId="ADAL" clId="{6149EC51-4DB3-426B-896F-5645E7A19E78}" dt="2023-05-05T12:15:10.879" v="1507"/>
          <ac:picMkLst>
            <pc:docMk/>
            <pc:sldMk cId="3887738261" sldId="964"/>
            <ac:picMk id="36" creationId="{8890D25D-23A2-DFE0-34EA-A7BA9001FC33}"/>
          </ac:picMkLst>
        </pc:picChg>
        <pc:picChg chg="add mod">
          <ac:chgData name="Paula Vázquez-Valero" userId="3a0e46d7-2099-40af-a155-aa45b68bfff3" providerId="ADAL" clId="{6149EC51-4DB3-426B-896F-5645E7A19E78}" dt="2023-05-05T12:15:33.308" v="1522" actId="1036"/>
          <ac:picMkLst>
            <pc:docMk/>
            <pc:sldMk cId="3887738261" sldId="964"/>
            <ac:picMk id="38" creationId="{04365D04-09ED-3649-1CF5-18B237A16B38}"/>
          </ac:picMkLst>
        </pc:picChg>
        <pc:picChg chg="add mod">
          <ac:chgData name="Paula Vázquez-Valero" userId="3a0e46d7-2099-40af-a155-aa45b68bfff3" providerId="ADAL" clId="{6149EC51-4DB3-426B-896F-5645E7A19E78}" dt="2023-05-05T12:15:12.213" v="1509"/>
          <ac:picMkLst>
            <pc:docMk/>
            <pc:sldMk cId="3887738261" sldId="964"/>
            <ac:picMk id="42" creationId="{00FF4845-B268-45E5-0179-5811FF610FEE}"/>
          </ac:picMkLst>
        </pc:picChg>
        <pc:picChg chg="add mod">
          <ac:chgData name="Paula Vázquez-Valero" userId="3a0e46d7-2099-40af-a155-aa45b68bfff3" providerId="ADAL" clId="{6149EC51-4DB3-426B-896F-5645E7A19E78}" dt="2023-05-05T12:15:12.213" v="1509"/>
          <ac:picMkLst>
            <pc:docMk/>
            <pc:sldMk cId="3887738261" sldId="964"/>
            <ac:picMk id="47" creationId="{13EE5D3D-0C2B-A5C8-23FB-1714CBF968C4}"/>
          </ac:picMkLst>
        </pc:picChg>
      </pc:sldChg>
      <pc:sldChg chg="addSp modSp del">
        <pc:chgData name="Paula Vázquez-Valero" userId="3a0e46d7-2099-40af-a155-aa45b68bfff3" providerId="ADAL" clId="{6149EC51-4DB3-426B-896F-5645E7A19E78}" dt="2023-05-05T13:23:39.094" v="2304" actId="2696"/>
        <pc:sldMkLst>
          <pc:docMk/>
          <pc:sldMk cId="3059019735" sldId="966"/>
        </pc:sldMkLst>
        <pc:spChg chg="add mod">
          <ac:chgData name="Paula Vázquez-Valero" userId="3a0e46d7-2099-40af-a155-aa45b68bfff3" providerId="ADAL" clId="{6149EC51-4DB3-426B-896F-5645E7A19E78}" dt="2023-05-05T11:04:06.537" v="65"/>
          <ac:spMkLst>
            <pc:docMk/>
            <pc:sldMk cId="3059019735" sldId="966"/>
            <ac:spMk id="2" creationId="{54FF9FD7-3373-01C5-BC77-6644B12890AC}"/>
          </ac:spMkLst>
        </pc:spChg>
        <pc:spChg chg="mod">
          <ac:chgData name="Paula Vázquez-Valero" userId="3a0e46d7-2099-40af-a155-aa45b68bfff3" providerId="ADAL" clId="{6149EC51-4DB3-426B-896F-5645E7A19E78}" dt="2023-05-05T13:12:31.729" v="1809"/>
          <ac:spMkLst>
            <pc:docMk/>
            <pc:sldMk cId="3059019735" sldId="966"/>
            <ac:spMk id="11" creationId="{0249059F-224C-4D56-870F-7E72075091DA}"/>
          </ac:spMkLst>
        </pc:spChg>
        <pc:spChg chg="mod">
          <ac:chgData name="Paula Vázquez-Valero" userId="3a0e46d7-2099-40af-a155-aa45b68bfff3" providerId="ADAL" clId="{6149EC51-4DB3-426B-896F-5645E7A19E78}" dt="2023-05-05T13:06:29.963" v="1808" actId="1076"/>
          <ac:spMkLst>
            <pc:docMk/>
            <pc:sldMk cId="3059019735" sldId="966"/>
            <ac:spMk id="99" creationId="{B6BCFFB3-5675-EFB8-EA21-92AE3AFE709A}"/>
          </ac:spMkLst>
        </pc:spChg>
        <pc:picChg chg="mod">
          <ac:chgData name="Paula Vázquez-Valero" userId="3a0e46d7-2099-40af-a155-aa45b68bfff3" providerId="ADAL" clId="{6149EC51-4DB3-426B-896F-5645E7A19E78}" dt="2023-05-05T13:05:46.681" v="1807" actId="1038"/>
          <ac:picMkLst>
            <pc:docMk/>
            <pc:sldMk cId="3059019735" sldId="966"/>
            <ac:picMk id="30" creationId="{D88CCA73-7624-4855-B3DB-EFBA41ABDDFA}"/>
          </ac:picMkLst>
        </pc:picChg>
      </pc:sldChg>
      <pc:sldChg chg="addSp delSp modSp add del mod delAnim modNotesTx">
        <pc:chgData name="Paula Vázquez-Valero" userId="3a0e46d7-2099-40af-a155-aa45b68bfff3" providerId="ADAL" clId="{6149EC51-4DB3-426B-896F-5645E7A19E78}" dt="2023-05-05T12:18:30.672" v="1580" actId="2696"/>
        <pc:sldMkLst>
          <pc:docMk/>
          <pc:sldMk cId="1185528137" sldId="968"/>
        </pc:sldMkLst>
        <pc:spChg chg="add del mod">
          <ac:chgData name="Paula Vázquez-Valero" userId="3a0e46d7-2099-40af-a155-aa45b68bfff3" providerId="ADAL" clId="{6149EC51-4DB3-426B-896F-5645E7A19E78}" dt="2023-05-05T11:07:42.920" v="378" actId="21"/>
          <ac:spMkLst>
            <pc:docMk/>
            <pc:sldMk cId="1185528137" sldId="968"/>
            <ac:spMk id="2" creationId="{34A42B54-BC40-FBF1-A8F9-5D815D198497}"/>
          </ac:spMkLst>
        </pc:spChg>
        <pc:spChg chg="del">
          <ac:chgData name="Paula Vázquez-Valero" userId="3a0e46d7-2099-40af-a155-aa45b68bfff3" providerId="ADAL" clId="{6149EC51-4DB3-426B-896F-5645E7A19E78}" dt="2023-05-05T12:16:37.071" v="1537" actId="21"/>
          <ac:spMkLst>
            <pc:docMk/>
            <pc:sldMk cId="1185528137" sldId="968"/>
            <ac:spMk id="7" creationId="{DC3A5114-FE4F-43BE-A5D9-6EEFF3FE6E06}"/>
          </ac:spMkLst>
        </pc:spChg>
        <pc:spChg chg="del">
          <ac:chgData name="Paula Vázquez-Valero" userId="3a0e46d7-2099-40af-a155-aa45b68bfff3" providerId="ADAL" clId="{6149EC51-4DB3-426B-896F-5645E7A19E78}" dt="2023-05-05T12:16:37.071" v="1537" actId="21"/>
          <ac:spMkLst>
            <pc:docMk/>
            <pc:sldMk cId="1185528137" sldId="968"/>
            <ac:spMk id="8" creationId="{318972AA-5B5D-E83D-86B1-61E5E5708813}"/>
          </ac:spMkLst>
        </pc:spChg>
        <pc:spChg chg="del mod">
          <ac:chgData name="Paula Vázquez-Valero" userId="3a0e46d7-2099-40af-a155-aa45b68bfff3" providerId="ADAL" clId="{6149EC51-4DB3-426B-896F-5645E7A19E78}" dt="2023-05-05T12:16:37.071" v="1537" actId="21"/>
          <ac:spMkLst>
            <pc:docMk/>
            <pc:sldMk cId="1185528137" sldId="968"/>
            <ac:spMk id="15" creationId="{CF266039-9F1C-CF54-0DC3-FAD730E6AF7C}"/>
          </ac:spMkLst>
        </pc:spChg>
        <pc:spChg chg="del">
          <ac:chgData name="Paula Vázquez-Valero" userId="3a0e46d7-2099-40af-a155-aa45b68bfff3" providerId="ADAL" clId="{6149EC51-4DB3-426B-896F-5645E7A19E78}" dt="2023-05-05T12:16:37.071" v="1537" actId="21"/>
          <ac:spMkLst>
            <pc:docMk/>
            <pc:sldMk cId="1185528137" sldId="968"/>
            <ac:spMk id="16" creationId="{EEF13324-92C7-BFDF-D0F5-3D14544639EB}"/>
          </ac:spMkLst>
        </pc:spChg>
        <pc:spChg chg="del">
          <ac:chgData name="Paula Vázquez-Valero" userId="3a0e46d7-2099-40af-a155-aa45b68bfff3" providerId="ADAL" clId="{6149EC51-4DB3-426B-896F-5645E7A19E78}" dt="2023-05-05T12:16:37.071" v="1537" actId="21"/>
          <ac:spMkLst>
            <pc:docMk/>
            <pc:sldMk cId="1185528137" sldId="968"/>
            <ac:spMk id="17" creationId="{409B4365-5FA5-EE04-D199-9D52F369D250}"/>
          </ac:spMkLst>
        </pc:spChg>
        <pc:spChg chg="del">
          <ac:chgData name="Paula Vázquez-Valero" userId="3a0e46d7-2099-40af-a155-aa45b68bfff3" providerId="ADAL" clId="{6149EC51-4DB3-426B-896F-5645E7A19E78}" dt="2023-05-05T12:16:37.071" v="1537" actId="21"/>
          <ac:spMkLst>
            <pc:docMk/>
            <pc:sldMk cId="1185528137" sldId="968"/>
            <ac:spMk id="19" creationId="{5E275847-BCD1-115B-B938-F9EA9F45667D}"/>
          </ac:spMkLst>
        </pc:spChg>
        <pc:spChg chg="del">
          <ac:chgData name="Paula Vázquez-Valero" userId="3a0e46d7-2099-40af-a155-aa45b68bfff3" providerId="ADAL" clId="{6149EC51-4DB3-426B-896F-5645E7A19E78}" dt="2023-05-05T12:16:37.071" v="1537" actId="21"/>
          <ac:spMkLst>
            <pc:docMk/>
            <pc:sldMk cId="1185528137" sldId="968"/>
            <ac:spMk id="43" creationId="{C62919EE-94F4-E52D-5622-3D6ADAD4E9F5}"/>
          </ac:spMkLst>
        </pc:spChg>
        <pc:spChg chg="del mod">
          <ac:chgData name="Paula Vázquez-Valero" userId="3a0e46d7-2099-40af-a155-aa45b68bfff3" providerId="ADAL" clId="{6149EC51-4DB3-426B-896F-5645E7A19E78}" dt="2023-05-05T12:16:37.071" v="1537" actId="21"/>
          <ac:spMkLst>
            <pc:docMk/>
            <pc:sldMk cId="1185528137" sldId="968"/>
            <ac:spMk id="45" creationId="{D0AECDA3-AF0E-4F77-9F81-63D7960F3993}"/>
          </ac:spMkLst>
        </pc:spChg>
        <pc:picChg chg="del">
          <ac:chgData name="Paula Vázquez-Valero" userId="3a0e46d7-2099-40af-a155-aa45b68bfff3" providerId="ADAL" clId="{6149EC51-4DB3-426B-896F-5645E7A19E78}" dt="2023-05-05T12:16:37.071" v="1537" actId="21"/>
          <ac:picMkLst>
            <pc:docMk/>
            <pc:sldMk cId="1185528137" sldId="968"/>
            <ac:picMk id="18" creationId="{9A3051AC-5F60-3120-1323-944967C23D7A}"/>
          </ac:picMkLst>
        </pc:picChg>
        <pc:picChg chg="del">
          <ac:chgData name="Paula Vázquez-Valero" userId="3a0e46d7-2099-40af-a155-aa45b68bfff3" providerId="ADAL" clId="{6149EC51-4DB3-426B-896F-5645E7A19E78}" dt="2023-05-05T11:07:39.025" v="376" actId="478"/>
          <ac:picMkLst>
            <pc:docMk/>
            <pc:sldMk cId="1185528137" sldId="968"/>
            <ac:picMk id="20" creationId="{C21D11B8-13A6-EB95-61A6-BAD0BE35C29B}"/>
          </ac:picMkLst>
        </pc:picChg>
        <pc:picChg chg="del mod">
          <ac:chgData name="Paula Vázquez-Valero" userId="3a0e46d7-2099-40af-a155-aa45b68bfff3" providerId="ADAL" clId="{6149EC51-4DB3-426B-896F-5645E7A19E78}" dt="2023-05-05T12:16:37.071" v="1537" actId="21"/>
          <ac:picMkLst>
            <pc:docMk/>
            <pc:sldMk cId="1185528137" sldId="968"/>
            <ac:picMk id="44" creationId="{826E00AF-2777-2B10-96D9-1D6923EEA4C7}"/>
          </ac:picMkLst>
        </pc:picChg>
      </pc:sldChg>
      <pc:sldChg chg="addSp delSp modSp del mod modAnim modNotesTx">
        <pc:chgData name="Paula Vázquez-Valero" userId="3a0e46d7-2099-40af-a155-aa45b68bfff3" providerId="ADAL" clId="{6149EC51-4DB3-426B-896F-5645E7A19E78}" dt="2023-05-05T12:18:30.608" v="1575" actId="2696"/>
        <pc:sldMkLst>
          <pc:docMk/>
          <pc:sldMk cId="763369528" sldId="969"/>
        </pc:sldMkLst>
        <pc:spChg chg="add del mod">
          <ac:chgData name="Paula Vázquez-Valero" userId="3a0e46d7-2099-40af-a155-aa45b68bfff3" providerId="ADAL" clId="{6149EC51-4DB3-426B-896F-5645E7A19E78}" dt="2023-05-05T11:07:29.092" v="354" actId="21"/>
          <ac:spMkLst>
            <pc:docMk/>
            <pc:sldMk cId="763369528" sldId="969"/>
            <ac:spMk id="3" creationId="{A1671DFB-A0F4-5AA6-D6DC-1F35E6D32E1D}"/>
          </ac:spMkLst>
        </pc:spChg>
        <pc:spChg chg="add del mod">
          <ac:chgData name="Paula Vázquez-Valero" userId="3a0e46d7-2099-40af-a155-aa45b68bfff3" providerId="ADAL" clId="{6149EC51-4DB3-426B-896F-5645E7A19E78}" dt="2023-05-05T12:17:31.239" v="1555" actId="21"/>
          <ac:spMkLst>
            <pc:docMk/>
            <pc:sldMk cId="763369528" sldId="969"/>
            <ac:spMk id="4" creationId="{8E3CB819-9887-9E78-34DE-2C8BFD516DCD}"/>
          </ac:spMkLst>
        </pc:spChg>
        <pc:spChg chg="add mod">
          <ac:chgData name="Paula Vázquez-Valero" userId="3a0e46d7-2099-40af-a155-aa45b68bfff3" providerId="ADAL" clId="{6149EC51-4DB3-426B-896F-5645E7A19E78}" dt="2023-05-05T12:16:39.143" v="1538"/>
          <ac:spMkLst>
            <pc:docMk/>
            <pc:sldMk cId="763369528" sldId="969"/>
            <ac:spMk id="5" creationId="{660BCB0B-6A73-1777-1269-EB6B2960F98F}"/>
          </ac:spMkLst>
        </pc:spChg>
        <pc:spChg chg="add mod">
          <ac:chgData name="Paula Vázquez-Valero" userId="3a0e46d7-2099-40af-a155-aa45b68bfff3" providerId="ADAL" clId="{6149EC51-4DB3-426B-896F-5645E7A19E78}" dt="2023-05-05T12:16:39.143" v="1538"/>
          <ac:spMkLst>
            <pc:docMk/>
            <pc:sldMk cId="763369528" sldId="969"/>
            <ac:spMk id="6" creationId="{412AAF8F-2F05-714C-11BD-049515FF6745}"/>
          </ac:spMkLst>
        </pc:spChg>
        <pc:spChg chg="del">
          <ac:chgData name="Paula Vázquez-Valero" userId="3a0e46d7-2099-40af-a155-aa45b68bfff3" providerId="ADAL" clId="{6149EC51-4DB3-426B-896F-5645E7A19E78}" dt="2023-05-05T12:15:56.625" v="1527" actId="21"/>
          <ac:spMkLst>
            <pc:docMk/>
            <pc:sldMk cId="763369528" sldId="969"/>
            <ac:spMk id="7" creationId="{DC3A5114-FE4F-43BE-A5D9-6EEFF3FE6E06}"/>
          </ac:spMkLst>
        </pc:spChg>
        <pc:spChg chg="del">
          <ac:chgData name="Paula Vázquez-Valero" userId="3a0e46d7-2099-40af-a155-aa45b68bfff3" providerId="ADAL" clId="{6149EC51-4DB3-426B-896F-5645E7A19E78}" dt="2023-05-05T12:15:56.625" v="1527" actId="21"/>
          <ac:spMkLst>
            <pc:docMk/>
            <pc:sldMk cId="763369528" sldId="969"/>
            <ac:spMk id="8" creationId="{318972AA-5B5D-E83D-86B1-61E5E5708813}"/>
          </ac:spMkLst>
        </pc:spChg>
        <pc:spChg chg="add del mod">
          <ac:chgData name="Paula Vázquez-Valero" userId="3a0e46d7-2099-40af-a155-aa45b68bfff3" providerId="ADAL" clId="{6149EC51-4DB3-426B-896F-5645E7A19E78}" dt="2023-05-05T12:17:31.239" v="1555" actId="21"/>
          <ac:spMkLst>
            <pc:docMk/>
            <pc:sldMk cId="763369528" sldId="969"/>
            <ac:spMk id="13" creationId="{FD744135-6963-7D43-A11A-4A00C31275B5}"/>
          </ac:spMkLst>
        </pc:spChg>
        <pc:spChg chg="del mod">
          <ac:chgData name="Paula Vázquez-Valero" userId="3a0e46d7-2099-40af-a155-aa45b68bfff3" providerId="ADAL" clId="{6149EC51-4DB3-426B-896F-5645E7A19E78}" dt="2023-05-05T12:15:56.625" v="1527" actId="21"/>
          <ac:spMkLst>
            <pc:docMk/>
            <pc:sldMk cId="763369528" sldId="969"/>
            <ac:spMk id="15" creationId="{CF266039-9F1C-CF54-0DC3-FAD730E6AF7C}"/>
          </ac:spMkLst>
        </pc:spChg>
        <pc:spChg chg="del">
          <ac:chgData name="Paula Vázquez-Valero" userId="3a0e46d7-2099-40af-a155-aa45b68bfff3" providerId="ADAL" clId="{6149EC51-4DB3-426B-896F-5645E7A19E78}" dt="2023-05-05T12:15:56.625" v="1527" actId="21"/>
          <ac:spMkLst>
            <pc:docMk/>
            <pc:sldMk cId="763369528" sldId="969"/>
            <ac:spMk id="16" creationId="{EEF13324-92C7-BFDF-D0F5-3D14544639EB}"/>
          </ac:spMkLst>
        </pc:spChg>
        <pc:spChg chg="del">
          <ac:chgData name="Paula Vázquez-Valero" userId="3a0e46d7-2099-40af-a155-aa45b68bfff3" providerId="ADAL" clId="{6149EC51-4DB3-426B-896F-5645E7A19E78}" dt="2023-05-05T12:15:56.625" v="1527" actId="21"/>
          <ac:spMkLst>
            <pc:docMk/>
            <pc:sldMk cId="763369528" sldId="969"/>
            <ac:spMk id="17" creationId="{409B4365-5FA5-EE04-D199-9D52F369D250}"/>
          </ac:spMkLst>
        </pc:spChg>
        <pc:spChg chg="del">
          <ac:chgData name="Paula Vázquez-Valero" userId="3a0e46d7-2099-40af-a155-aa45b68bfff3" providerId="ADAL" clId="{6149EC51-4DB3-426B-896F-5645E7A19E78}" dt="2023-05-05T12:15:56.625" v="1527" actId="21"/>
          <ac:spMkLst>
            <pc:docMk/>
            <pc:sldMk cId="763369528" sldId="969"/>
            <ac:spMk id="19" creationId="{5E275847-BCD1-115B-B938-F9EA9F45667D}"/>
          </ac:spMkLst>
        </pc:spChg>
        <pc:spChg chg="add del mod">
          <ac:chgData name="Paula Vázquez-Valero" userId="3a0e46d7-2099-40af-a155-aa45b68bfff3" providerId="ADAL" clId="{6149EC51-4DB3-426B-896F-5645E7A19E78}" dt="2023-05-05T12:17:31.239" v="1555" actId="21"/>
          <ac:spMkLst>
            <pc:docMk/>
            <pc:sldMk cId="763369528" sldId="969"/>
            <ac:spMk id="21" creationId="{E361CCF4-05BB-DE2D-9A38-200976935D8B}"/>
          </ac:spMkLst>
        </pc:spChg>
        <pc:spChg chg="add del mod">
          <ac:chgData name="Paula Vázquez-Valero" userId="3a0e46d7-2099-40af-a155-aa45b68bfff3" providerId="ADAL" clId="{6149EC51-4DB3-426B-896F-5645E7A19E78}" dt="2023-05-05T12:17:31.239" v="1555" actId="21"/>
          <ac:spMkLst>
            <pc:docMk/>
            <pc:sldMk cId="763369528" sldId="969"/>
            <ac:spMk id="22" creationId="{AEAD4EA5-0A66-79F1-F2BA-C97FED8149E0}"/>
          </ac:spMkLst>
        </pc:spChg>
        <pc:spChg chg="add del mod">
          <ac:chgData name="Paula Vázquez-Valero" userId="3a0e46d7-2099-40af-a155-aa45b68bfff3" providerId="ADAL" clId="{6149EC51-4DB3-426B-896F-5645E7A19E78}" dt="2023-05-05T12:17:31.239" v="1555" actId="21"/>
          <ac:spMkLst>
            <pc:docMk/>
            <pc:sldMk cId="763369528" sldId="969"/>
            <ac:spMk id="23" creationId="{90B73BEB-B5CF-8A54-BC0C-A480E9A98D69}"/>
          </ac:spMkLst>
        </pc:spChg>
        <pc:spChg chg="add mod">
          <ac:chgData name="Paula Vázquez-Valero" userId="3a0e46d7-2099-40af-a155-aa45b68bfff3" providerId="ADAL" clId="{6149EC51-4DB3-426B-896F-5645E7A19E78}" dt="2023-05-05T12:16:39.143" v="1538"/>
          <ac:spMkLst>
            <pc:docMk/>
            <pc:sldMk cId="763369528" sldId="969"/>
            <ac:spMk id="25" creationId="{4F5B12EF-F63D-77B1-CF1A-02EE94ACB83C}"/>
          </ac:spMkLst>
        </pc:spChg>
        <pc:spChg chg="del">
          <ac:chgData name="Paula Vázquez-Valero" userId="3a0e46d7-2099-40af-a155-aa45b68bfff3" providerId="ADAL" clId="{6149EC51-4DB3-426B-896F-5645E7A19E78}" dt="2023-05-05T12:15:56.625" v="1527" actId="21"/>
          <ac:spMkLst>
            <pc:docMk/>
            <pc:sldMk cId="763369528" sldId="969"/>
            <ac:spMk id="43" creationId="{C62919EE-94F4-E52D-5622-3D6ADAD4E9F5}"/>
          </ac:spMkLst>
        </pc:spChg>
        <pc:spChg chg="del mod">
          <ac:chgData name="Paula Vázquez-Valero" userId="3a0e46d7-2099-40af-a155-aa45b68bfff3" providerId="ADAL" clId="{6149EC51-4DB3-426B-896F-5645E7A19E78}" dt="2023-05-05T12:15:56.625" v="1527" actId="21"/>
          <ac:spMkLst>
            <pc:docMk/>
            <pc:sldMk cId="763369528" sldId="969"/>
            <ac:spMk id="45" creationId="{D0AECDA3-AF0E-4F77-9F81-63D7960F3993}"/>
          </ac:spMkLst>
        </pc:spChg>
        <pc:picChg chg="del">
          <ac:chgData name="Paula Vázquez-Valero" userId="3a0e46d7-2099-40af-a155-aa45b68bfff3" providerId="ADAL" clId="{6149EC51-4DB3-426B-896F-5645E7A19E78}" dt="2023-05-05T11:07:30.760" v="356" actId="478"/>
          <ac:picMkLst>
            <pc:docMk/>
            <pc:sldMk cId="763369528" sldId="969"/>
            <ac:picMk id="2" creationId="{C57C4609-0354-0C32-2C6E-AB5F6C1F9000}"/>
          </ac:picMkLst>
        </pc:picChg>
        <pc:picChg chg="add mod">
          <ac:chgData name="Paula Vázquez-Valero" userId="3a0e46d7-2099-40af-a155-aa45b68bfff3" providerId="ADAL" clId="{6149EC51-4DB3-426B-896F-5645E7A19E78}" dt="2023-05-05T12:16:39.143" v="1538"/>
          <ac:picMkLst>
            <pc:docMk/>
            <pc:sldMk cId="763369528" sldId="969"/>
            <ac:picMk id="9" creationId="{A452D83A-BF50-CE92-13FF-19E3610A2320}"/>
          </ac:picMkLst>
        </pc:picChg>
        <pc:picChg chg="del">
          <ac:chgData name="Paula Vázquez-Valero" userId="3a0e46d7-2099-40af-a155-aa45b68bfff3" providerId="ADAL" clId="{6149EC51-4DB3-426B-896F-5645E7A19E78}" dt="2023-05-05T12:15:56.625" v="1527" actId="21"/>
          <ac:picMkLst>
            <pc:docMk/>
            <pc:sldMk cId="763369528" sldId="969"/>
            <ac:picMk id="18" creationId="{9A3051AC-5F60-3120-1323-944967C23D7A}"/>
          </ac:picMkLst>
        </pc:picChg>
        <pc:picChg chg="del">
          <ac:chgData name="Paula Vázquez-Valero" userId="3a0e46d7-2099-40af-a155-aa45b68bfff3" providerId="ADAL" clId="{6149EC51-4DB3-426B-896F-5645E7A19E78}" dt="2023-05-05T11:07:30.031" v="355" actId="478"/>
          <ac:picMkLst>
            <pc:docMk/>
            <pc:sldMk cId="763369528" sldId="969"/>
            <ac:picMk id="20" creationId="{FDF9EC44-8641-E4EA-170E-2C66A9727193}"/>
          </ac:picMkLst>
        </pc:picChg>
        <pc:picChg chg="add del mod">
          <ac:chgData name="Paula Vázquez-Valero" userId="3a0e46d7-2099-40af-a155-aa45b68bfff3" providerId="ADAL" clId="{6149EC51-4DB3-426B-896F-5645E7A19E78}" dt="2023-05-05T12:17:31.239" v="1555" actId="21"/>
          <ac:picMkLst>
            <pc:docMk/>
            <pc:sldMk cId="763369528" sldId="969"/>
            <ac:picMk id="24" creationId="{095FF68A-5B40-DD91-8A55-BFB9C6DB515F}"/>
          </ac:picMkLst>
        </pc:picChg>
        <pc:picChg chg="del">
          <ac:chgData name="Paula Vázquez-Valero" userId="3a0e46d7-2099-40af-a155-aa45b68bfff3" providerId="ADAL" clId="{6149EC51-4DB3-426B-896F-5645E7A19E78}" dt="2023-05-05T12:15:56.625" v="1527" actId="21"/>
          <ac:picMkLst>
            <pc:docMk/>
            <pc:sldMk cId="763369528" sldId="969"/>
            <ac:picMk id="44" creationId="{826E00AF-2777-2B10-96D9-1D6923EEA4C7}"/>
          </ac:picMkLst>
        </pc:picChg>
      </pc:sldChg>
      <pc:sldChg chg="addSp delSp modSp add del mod delAnim modNotesTx">
        <pc:chgData name="Paula Vázquez-Valero" userId="3a0e46d7-2099-40af-a155-aa45b68bfff3" providerId="ADAL" clId="{6149EC51-4DB3-426B-896F-5645E7A19E78}" dt="2023-05-05T12:18:38.392" v="1582" actId="2696"/>
        <pc:sldMkLst>
          <pc:docMk/>
          <pc:sldMk cId="1067631591" sldId="970"/>
        </pc:sldMkLst>
        <pc:spChg chg="add del mod">
          <ac:chgData name="Paula Vázquez-Valero" userId="3a0e46d7-2099-40af-a155-aa45b68bfff3" providerId="ADAL" clId="{6149EC51-4DB3-426B-896F-5645E7A19E78}" dt="2023-05-05T11:09:35.464" v="423" actId="21"/>
          <ac:spMkLst>
            <pc:docMk/>
            <pc:sldMk cId="1067631591" sldId="970"/>
            <ac:spMk id="3" creationId="{4F76193F-B9DB-BF62-49B2-9259243A5F12}"/>
          </ac:spMkLst>
        </pc:spChg>
        <pc:spChg chg="del">
          <ac:chgData name="Paula Vázquez-Valero" userId="3a0e46d7-2099-40af-a155-aa45b68bfff3" providerId="ADAL" clId="{6149EC51-4DB3-426B-896F-5645E7A19E78}" dt="2023-05-05T12:16:50.477" v="1541" actId="21"/>
          <ac:spMkLst>
            <pc:docMk/>
            <pc:sldMk cId="1067631591" sldId="970"/>
            <ac:spMk id="7" creationId="{DC3A5114-FE4F-43BE-A5D9-6EEFF3FE6E06}"/>
          </ac:spMkLst>
        </pc:spChg>
        <pc:spChg chg="del">
          <ac:chgData name="Paula Vázquez-Valero" userId="3a0e46d7-2099-40af-a155-aa45b68bfff3" providerId="ADAL" clId="{6149EC51-4DB3-426B-896F-5645E7A19E78}" dt="2023-05-05T12:16:50.477" v="1541" actId="21"/>
          <ac:spMkLst>
            <pc:docMk/>
            <pc:sldMk cId="1067631591" sldId="970"/>
            <ac:spMk id="8" creationId="{318972AA-5B5D-E83D-86B1-61E5E5708813}"/>
          </ac:spMkLst>
        </pc:spChg>
        <pc:spChg chg="del mod">
          <ac:chgData name="Paula Vázquez-Valero" userId="3a0e46d7-2099-40af-a155-aa45b68bfff3" providerId="ADAL" clId="{6149EC51-4DB3-426B-896F-5645E7A19E78}" dt="2023-05-05T12:16:50.477" v="1541" actId="21"/>
          <ac:spMkLst>
            <pc:docMk/>
            <pc:sldMk cId="1067631591" sldId="970"/>
            <ac:spMk id="15" creationId="{CF266039-9F1C-CF54-0DC3-FAD730E6AF7C}"/>
          </ac:spMkLst>
        </pc:spChg>
        <pc:spChg chg="del">
          <ac:chgData name="Paula Vázquez-Valero" userId="3a0e46d7-2099-40af-a155-aa45b68bfff3" providerId="ADAL" clId="{6149EC51-4DB3-426B-896F-5645E7A19E78}" dt="2023-05-05T12:16:50.477" v="1541" actId="21"/>
          <ac:spMkLst>
            <pc:docMk/>
            <pc:sldMk cId="1067631591" sldId="970"/>
            <ac:spMk id="16" creationId="{EEF13324-92C7-BFDF-D0F5-3D14544639EB}"/>
          </ac:spMkLst>
        </pc:spChg>
        <pc:spChg chg="del">
          <ac:chgData name="Paula Vázquez-Valero" userId="3a0e46d7-2099-40af-a155-aa45b68bfff3" providerId="ADAL" clId="{6149EC51-4DB3-426B-896F-5645E7A19E78}" dt="2023-05-05T12:16:50.477" v="1541" actId="21"/>
          <ac:spMkLst>
            <pc:docMk/>
            <pc:sldMk cId="1067631591" sldId="970"/>
            <ac:spMk id="17" creationId="{409B4365-5FA5-EE04-D199-9D52F369D250}"/>
          </ac:spMkLst>
        </pc:spChg>
        <pc:spChg chg="del">
          <ac:chgData name="Paula Vázquez-Valero" userId="3a0e46d7-2099-40af-a155-aa45b68bfff3" providerId="ADAL" clId="{6149EC51-4DB3-426B-896F-5645E7A19E78}" dt="2023-05-05T12:16:50.477" v="1541" actId="21"/>
          <ac:spMkLst>
            <pc:docMk/>
            <pc:sldMk cId="1067631591" sldId="970"/>
            <ac:spMk id="19" creationId="{5E275847-BCD1-115B-B938-F9EA9F45667D}"/>
          </ac:spMkLst>
        </pc:spChg>
        <pc:spChg chg="del">
          <ac:chgData name="Paula Vázquez-Valero" userId="3a0e46d7-2099-40af-a155-aa45b68bfff3" providerId="ADAL" clId="{6149EC51-4DB3-426B-896F-5645E7A19E78}" dt="2023-05-05T12:16:50.477" v="1541" actId="21"/>
          <ac:spMkLst>
            <pc:docMk/>
            <pc:sldMk cId="1067631591" sldId="970"/>
            <ac:spMk id="43" creationId="{C62919EE-94F4-E52D-5622-3D6ADAD4E9F5}"/>
          </ac:spMkLst>
        </pc:spChg>
        <pc:spChg chg="del mod">
          <ac:chgData name="Paula Vázquez-Valero" userId="3a0e46d7-2099-40af-a155-aa45b68bfff3" providerId="ADAL" clId="{6149EC51-4DB3-426B-896F-5645E7A19E78}" dt="2023-05-05T12:16:50.477" v="1541" actId="21"/>
          <ac:spMkLst>
            <pc:docMk/>
            <pc:sldMk cId="1067631591" sldId="970"/>
            <ac:spMk id="45" creationId="{D0AECDA3-AF0E-4F77-9F81-63D7960F3993}"/>
          </ac:spMkLst>
        </pc:spChg>
        <pc:picChg chg="del">
          <ac:chgData name="Paula Vázquez-Valero" userId="3a0e46d7-2099-40af-a155-aa45b68bfff3" providerId="ADAL" clId="{6149EC51-4DB3-426B-896F-5645E7A19E78}" dt="2023-05-05T11:08:06.798" v="421" actId="478"/>
          <ac:picMkLst>
            <pc:docMk/>
            <pc:sldMk cId="1067631591" sldId="970"/>
            <ac:picMk id="2" creationId="{7CA304DA-8303-896C-0303-33C00A06CFDA}"/>
          </ac:picMkLst>
        </pc:picChg>
        <pc:picChg chg="del">
          <ac:chgData name="Paula Vázquez-Valero" userId="3a0e46d7-2099-40af-a155-aa45b68bfff3" providerId="ADAL" clId="{6149EC51-4DB3-426B-896F-5645E7A19E78}" dt="2023-05-05T12:16:50.477" v="1541" actId="21"/>
          <ac:picMkLst>
            <pc:docMk/>
            <pc:sldMk cId="1067631591" sldId="970"/>
            <ac:picMk id="18" creationId="{9A3051AC-5F60-3120-1323-944967C23D7A}"/>
          </ac:picMkLst>
        </pc:picChg>
        <pc:picChg chg="del mod">
          <ac:chgData name="Paula Vázquez-Valero" userId="3a0e46d7-2099-40af-a155-aa45b68bfff3" providerId="ADAL" clId="{6149EC51-4DB3-426B-896F-5645E7A19E78}" dt="2023-05-05T12:16:50.477" v="1541" actId="21"/>
          <ac:picMkLst>
            <pc:docMk/>
            <pc:sldMk cId="1067631591" sldId="970"/>
            <ac:picMk id="44" creationId="{826E00AF-2777-2B10-96D9-1D6923EEA4C7}"/>
          </ac:picMkLst>
        </pc:picChg>
      </pc:sldChg>
      <pc:sldChg chg="addSp delSp modSp add del mod delAnim modNotesTx">
        <pc:chgData name="Paula Vázquez-Valero" userId="3a0e46d7-2099-40af-a155-aa45b68bfff3" providerId="ADAL" clId="{6149EC51-4DB3-426B-896F-5645E7A19E78}" dt="2023-05-05T12:18:34.887" v="1581" actId="2696"/>
        <pc:sldMkLst>
          <pc:docMk/>
          <pc:sldMk cId="2008190463" sldId="971"/>
        </pc:sldMkLst>
        <pc:spChg chg="add del mod">
          <ac:chgData name="Paula Vázquez-Valero" userId="3a0e46d7-2099-40af-a155-aa45b68bfff3" providerId="ADAL" clId="{6149EC51-4DB3-426B-896F-5645E7A19E78}" dt="2023-05-05T11:07:54.313" v="395" actId="21"/>
          <ac:spMkLst>
            <pc:docMk/>
            <pc:sldMk cId="2008190463" sldId="971"/>
            <ac:spMk id="2" creationId="{5DA7A255-94F0-510D-44D9-4E65501982A0}"/>
          </ac:spMkLst>
        </pc:spChg>
        <pc:spChg chg="del">
          <ac:chgData name="Paula Vázquez-Valero" userId="3a0e46d7-2099-40af-a155-aa45b68bfff3" providerId="ADAL" clId="{6149EC51-4DB3-426B-896F-5645E7A19E78}" dt="2023-05-05T12:16:44.587" v="1539" actId="21"/>
          <ac:spMkLst>
            <pc:docMk/>
            <pc:sldMk cId="2008190463" sldId="971"/>
            <ac:spMk id="7" creationId="{DC3A5114-FE4F-43BE-A5D9-6EEFF3FE6E06}"/>
          </ac:spMkLst>
        </pc:spChg>
        <pc:spChg chg="del">
          <ac:chgData name="Paula Vázquez-Valero" userId="3a0e46d7-2099-40af-a155-aa45b68bfff3" providerId="ADAL" clId="{6149EC51-4DB3-426B-896F-5645E7A19E78}" dt="2023-05-05T12:16:44.587" v="1539" actId="21"/>
          <ac:spMkLst>
            <pc:docMk/>
            <pc:sldMk cId="2008190463" sldId="971"/>
            <ac:spMk id="8" creationId="{318972AA-5B5D-E83D-86B1-61E5E5708813}"/>
          </ac:spMkLst>
        </pc:spChg>
        <pc:spChg chg="del mod">
          <ac:chgData name="Paula Vázquez-Valero" userId="3a0e46d7-2099-40af-a155-aa45b68bfff3" providerId="ADAL" clId="{6149EC51-4DB3-426B-896F-5645E7A19E78}" dt="2023-05-05T12:16:44.587" v="1539" actId="21"/>
          <ac:spMkLst>
            <pc:docMk/>
            <pc:sldMk cId="2008190463" sldId="971"/>
            <ac:spMk id="15" creationId="{CF266039-9F1C-CF54-0DC3-FAD730E6AF7C}"/>
          </ac:spMkLst>
        </pc:spChg>
        <pc:spChg chg="del">
          <ac:chgData name="Paula Vázquez-Valero" userId="3a0e46d7-2099-40af-a155-aa45b68bfff3" providerId="ADAL" clId="{6149EC51-4DB3-426B-896F-5645E7A19E78}" dt="2023-05-05T12:16:44.587" v="1539" actId="21"/>
          <ac:spMkLst>
            <pc:docMk/>
            <pc:sldMk cId="2008190463" sldId="971"/>
            <ac:spMk id="16" creationId="{EEF13324-92C7-BFDF-D0F5-3D14544639EB}"/>
          </ac:spMkLst>
        </pc:spChg>
        <pc:spChg chg="del">
          <ac:chgData name="Paula Vázquez-Valero" userId="3a0e46d7-2099-40af-a155-aa45b68bfff3" providerId="ADAL" clId="{6149EC51-4DB3-426B-896F-5645E7A19E78}" dt="2023-05-05T12:16:44.587" v="1539" actId="21"/>
          <ac:spMkLst>
            <pc:docMk/>
            <pc:sldMk cId="2008190463" sldId="971"/>
            <ac:spMk id="17" creationId="{409B4365-5FA5-EE04-D199-9D52F369D250}"/>
          </ac:spMkLst>
        </pc:spChg>
        <pc:spChg chg="del">
          <ac:chgData name="Paula Vázquez-Valero" userId="3a0e46d7-2099-40af-a155-aa45b68bfff3" providerId="ADAL" clId="{6149EC51-4DB3-426B-896F-5645E7A19E78}" dt="2023-05-05T12:16:44.587" v="1539" actId="21"/>
          <ac:spMkLst>
            <pc:docMk/>
            <pc:sldMk cId="2008190463" sldId="971"/>
            <ac:spMk id="19" creationId="{5E275847-BCD1-115B-B938-F9EA9F45667D}"/>
          </ac:spMkLst>
        </pc:spChg>
        <pc:spChg chg="del">
          <ac:chgData name="Paula Vázquez-Valero" userId="3a0e46d7-2099-40af-a155-aa45b68bfff3" providerId="ADAL" clId="{6149EC51-4DB3-426B-896F-5645E7A19E78}" dt="2023-05-05T11:07:57.417" v="396" actId="478"/>
          <ac:spMkLst>
            <pc:docMk/>
            <pc:sldMk cId="2008190463" sldId="971"/>
            <ac:spMk id="27" creationId="{5C6A12DB-426D-CB02-2C37-E6D4E261A26C}"/>
          </ac:spMkLst>
        </pc:spChg>
        <pc:spChg chg="del">
          <ac:chgData name="Paula Vázquez-Valero" userId="3a0e46d7-2099-40af-a155-aa45b68bfff3" providerId="ADAL" clId="{6149EC51-4DB3-426B-896F-5645E7A19E78}" dt="2023-05-05T12:16:44.587" v="1539" actId="21"/>
          <ac:spMkLst>
            <pc:docMk/>
            <pc:sldMk cId="2008190463" sldId="971"/>
            <ac:spMk id="43" creationId="{C62919EE-94F4-E52D-5622-3D6ADAD4E9F5}"/>
          </ac:spMkLst>
        </pc:spChg>
        <pc:spChg chg="del mod">
          <ac:chgData name="Paula Vázquez-Valero" userId="3a0e46d7-2099-40af-a155-aa45b68bfff3" providerId="ADAL" clId="{6149EC51-4DB3-426B-896F-5645E7A19E78}" dt="2023-05-05T12:16:44.587" v="1539" actId="21"/>
          <ac:spMkLst>
            <pc:docMk/>
            <pc:sldMk cId="2008190463" sldId="971"/>
            <ac:spMk id="45" creationId="{D0AECDA3-AF0E-4F77-9F81-63D7960F3993}"/>
          </ac:spMkLst>
        </pc:spChg>
        <pc:picChg chg="del">
          <ac:chgData name="Paula Vázquez-Valero" userId="3a0e46d7-2099-40af-a155-aa45b68bfff3" providerId="ADAL" clId="{6149EC51-4DB3-426B-896F-5645E7A19E78}" dt="2023-05-05T12:16:44.587" v="1539" actId="21"/>
          <ac:picMkLst>
            <pc:docMk/>
            <pc:sldMk cId="2008190463" sldId="971"/>
            <ac:picMk id="18" creationId="{9A3051AC-5F60-3120-1323-944967C23D7A}"/>
          </ac:picMkLst>
        </pc:picChg>
        <pc:picChg chg="del">
          <ac:chgData name="Paula Vázquez-Valero" userId="3a0e46d7-2099-40af-a155-aa45b68bfff3" providerId="ADAL" clId="{6149EC51-4DB3-426B-896F-5645E7A19E78}" dt="2023-05-05T12:16:44.587" v="1539" actId="21"/>
          <ac:picMkLst>
            <pc:docMk/>
            <pc:sldMk cId="2008190463" sldId="971"/>
            <ac:picMk id="44" creationId="{826E00AF-2777-2B10-96D9-1D6923EEA4C7}"/>
          </ac:picMkLst>
        </pc:picChg>
      </pc:sldChg>
      <pc:sldChg chg="addSp delSp modSp mod addAnim delAnim modAnim modNotesTx">
        <pc:chgData name="Paula Vázquez-Valero" userId="3a0e46d7-2099-40af-a155-aa45b68bfff3" providerId="ADAL" clId="{6149EC51-4DB3-426B-896F-5645E7A19E78}" dt="2023-05-05T18:37:31.015" v="2646" actId="20577"/>
        <pc:sldMkLst>
          <pc:docMk/>
          <pc:sldMk cId="2192905747" sldId="972"/>
        </pc:sldMkLst>
        <pc:spChg chg="add del mod">
          <ac:chgData name="Paula Vázquez-Valero" userId="3a0e46d7-2099-40af-a155-aa45b68bfff3" providerId="ADAL" clId="{6149EC51-4DB3-426B-896F-5645E7A19E78}" dt="2023-05-05T12:24:09.465" v="1679" actId="478"/>
          <ac:spMkLst>
            <pc:docMk/>
            <pc:sldMk cId="2192905747" sldId="972"/>
            <ac:spMk id="4" creationId="{9E75F92C-2BF6-006E-8C42-122B411BB21B}"/>
          </ac:spMkLst>
        </pc:spChg>
        <pc:spChg chg="add mod">
          <ac:chgData name="Paula Vázquez-Valero" userId="3a0e46d7-2099-40af-a155-aa45b68bfff3" providerId="ADAL" clId="{6149EC51-4DB3-426B-896F-5645E7A19E78}" dt="2023-05-05T12:00:49.548" v="1332" actId="1035"/>
          <ac:spMkLst>
            <pc:docMk/>
            <pc:sldMk cId="2192905747" sldId="972"/>
            <ac:spMk id="6" creationId="{17F5818F-6F63-1FF2-0434-56D1825FA33C}"/>
          </ac:spMkLst>
        </pc:spChg>
        <pc:spChg chg="add mod">
          <ac:chgData name="Paula Vázquez-Valero" userId="3a0e46d7-2099-40af-a155-aa45b68bfff3" providerId="ADAL" clId="{6149EC51-4DB3-426B-896F-5645E7A19E78}" dt="2023-05-05T12:02:10.172" v="1383" actId="1036"/>
          <ac:spMkLst>
            <pc:docMk/>
            <pc:sldMk cId="2192905747" sldId="972"/>
            <ac:spMk id="7" creationId="{8C553B2C-B045-70F4-E473-3EB85CBD72BB}"/>
          </ac:spMkLst>
        </pc:spChg>
        <pc:spChg chg="add mod">
          <ac:chgData name="Paula Vázquez-Valero" userId="3a0e46d7-2099-40af-a155-aa45b68bfff3" providerId="ADAL" clId="{6149EC51-4DB3-426B-896F-5645E7A19E78}" dt="2023-05-05T12:02:16.518" v="1391" actId="1037"/>
          <ac:spMkLst>
            <pc:docMk/>
            <pc:sldMk cId="2192905747" sldId="972"/>
            <ac:spMk id="8" creationId="{5B0508C7-A383-4BE1-5AA9-D7016BC790EE}"/>
          </ac:spMkLst>
        </pc:spChg>
        <pc:spChg chg="add mod">
          <ac:chgData name="Paula Vázquez-Valero" userId="3a0e46d7-2099-40af-a155-aa45b68bfff3" providerId="ADAL" clId="{6149EC51-4DB3-426B-896F-5645E7A19E78}" dt="2023-05-05T12:02:23.692" v="1395" actId="1035"/>
          <ac:spMkLst>
            <pc:docMk/>
            <pc:sldMk cId="2192905747" sldId="972"/>
            <ac:spMk id="9" creationId="{F1DF803A-753C-2EF2-6A6A-61A4E0D4B3FE}"/>
          </ac:spMkLst>
        </pc:spChg>
        <pc:spChg chg="add mod">
          <ac:chgData name="Paula Vázquez-Valero" userId="3a0e46d7-2099-40af-a155-aa45b68bfff3" providerId="ADAL" clId="{6149EC51-4DB3-426B-896F-5645E7A19E78}" dt="2023-05-05T12:02:35.888" v="1399" actId="14100"/>
          <ac:spMkLst>
            <pc:docMk/>
            <pc:sldMk cId="2192905747" sldId="972"/>
            <ac:spMk id="10" creationId="{2D139CEA-66D4-3794-18EB-A53DE8E8E98D}"/>
          </ac:spMkLst>
        </pc:spChg>
        <pc:spChg chg="add mod">
          <ac:chgData name="Paula Vázquez-Valero" userId="3a0e46d7-2099-40af-a155-aa45b68bfff3" providerId="ADAL" clId="{6149EC51-4DB3-426B-896F-5645E7A19E78}" dt="2023-05-05T12:02:40.648" v="1400" actId="1076"/>
          <ac:spMkLst>
            <pc:docMk/>
            <pc:sldMk cId="2192905747" sldId="972"/>
            <ac:spMk id="11" creationId="{F1A95EF6-AFC2-AC18-CFC6-C517BCFBA5FF}"/>
          </ac:spMkLst>
        </pc:spChg>
        <pc:spChg chg="mod">
          <ac:chgData name="Paula Vázquez-Valero" userId="3a0e46d7-2099-40af-a155-aa45b68bfff3" providerId="ADAL" clId="{6149EC51-4DB3-426B-896F-5645E7A19E78}" dt="2023-05-05T11:51:11.586" v="748" actId="20577"/>
          <ac:spMkLst>
            <pc:docMk/>
            <pc:sldMk cId="2192905747" sldId="972"/>
            <ac:spMk id="28" creationId="{8A8F633A-BC0C-B5F0-9254-49C2BAA196CA}"/>
          </ac:spMkLst>
        </pc:spChg>
        <pc:spChg chg="mod">
          <ac:chgData name="Paula Vázquez-Valero" userId="3a0e46d7-2099-40af-a155-aa45b68bfff3" providerId="ADAL" clId="{6149EC51-4DB3-426B-896F-5645E7A19E78}" dt="2023-05-05T11:56:22.497" v="1028" actId="1076"/>
          <ac:spMkLst>
            <pc:docMk/>
            <pc:sldMk cId="2192905747" sldId="972"/>
            <ac:spMk id="29" creationId="{F425D4A1-40D0-A4B4-05FA-B843B53CBA2B}"/>
          </ac:spMkLst>
        </pc:spChg>
        <pc:spChg chg="mod">
          <ac:chgData name="Paula Vázquez-Valero" userId="3a0e46d7-2099-40af-a155-aa45b68bfff3" providerId="ADAL" clId="{6149EC51-4DB3-426B-896F-5645E7A19E78}" dt="2023-05-05T11:51:20.358" v="765" actId="20577"/>
          <ac:spMkLst>
            <pc:docMk/>
            <pc:sldMk cId="2192905747" sldId="972"/>
            <ac:spMk id="30" creationId="{0C8D3762-D4B2-510B-D0D8-02154996EC57}"/>
          </ac:spMkLst>
        </pc:spChg>
        <pc:spChg chg="mod">
          <ac:chgData name="Paula Vázquez-Valero" userId="3a0e46d7-2099-40af-a155-aa45b68bfff3" providerId="ADAL" clId="{6149EC51-4DB3-426B-896F-5645E7A19E78}" dt="2023-05-05T11:53:41.459" v="893" actId="20577"/>
          <ac:spMkLst>
            <pc:docMk/>
            <pc:sldMk cId="2192905747" sldId="972"/>
            <ac:spMk id="31" creationId="{665BD433-2408-3C91-865E-4824BAB6F1F7}"/>
          </ac:spMkLst>
        </pc:spChg>
        <pc:spChg chg="mod">
          <ac:chgData name="Paula Vázquez-Valero" userId="3a0e46d7-2099-40af-a155-aa45b68bfff3" providerId="ADAL" clId="{6149EC51-4DB3-426B-896F-5645E7A19E78}" dt="2023-05-05T11:53:44.057" v="899" actId="20577"/>
          <ac:spMkLst>
            <pc:docMk/>
            <pc:sldMk cId="2192905747" sldId="972"/>
            <ac:spMk id="32" creationId="{4CF0D233-D229-A78F-59AF-D7F9BA1F64C3}"/>
          </ac:spMkLst>
        </pc:spChg>
        <pc:spChg chg="mod">
          <ac:chgData name="Paula Vázquez-Valero" userId="3a0e46d7-2099-40af-a155-aa45b68bfff3" providerId="ADAL" clId="{6149EC51-4DB3-426B-896F-5645E7A19E78}" dt="2023-05-05T18:36:40.694" v="2624" actId="1076"/>
          <ac:spMkLst>
            <pc:docMk/>
            <pc:sldMk cId="2192905747" sldId="972"/>
            <ac:spMk id="34" creationId="{0AE18324-2693-4327-BD54-66A13DF45373}"/>
          </ac:spMkLst>
        </pc:spChg>
        <pc:spChg chg="mod">
          <ac:chgData name="Paula Vázquez-Valero" userId="3a0e46d7-2099-40af-a155-aa45b68bfff3" providerId="ADAL" clId="{6149EC51-4DB3-426B-896F-5645E7A19E78}" dt="2023-05-05T11:53:54.785" v="924" actId="20577"/>
          <ac:spMkLst>
            <pc:docMk/>
            <pc:sldMk cId="2192905747" sldId="972"/>
            <ac:spMk id="35" creationId="{0F8F4551-5C3E-D8E6-647E-BD030E05F04F}"/>
          </ac:spMkLst>
        </pc:spChg>
        <pc:spChg chg="mod">
          <ac:chgData name="Paula Vázquez-Valero" userId="3a0e46d7-2099-40af-a155-aa45b68bfff3" providerId="ADAL" clId="{6149EC51-4DB3-426B-896F-5645E7A19E78}" dt="2023-05-05T12:24:08.211" v="1678"/>
          <ac:spMkLst>
            <pc:docMk/>
            <pc:sldMk cId="2192905747" sldId="972"/>
            <ac:spMk id="51" creationId="{F203E0BE-9A27-0C9A-B87C-36ED3E6F9307}"/>
          </ac:spMkLst>
        </pc:spChg>
        <pc:spChg chg="mod">
          <ac:chgData name="Paula Vázquez-Valero" userId="3a0e46d7-2099-40af-a155-aa45b68bfff3" providerId="ADAL" clId="{6149EC51-4DB3-426B-896F-5645E7A19E78}" dt="2023-05-05T12:00:41.512" v="1328" actId="1076"/>
          <ac:spMkLst>
            <pc:docMk/>
            <pc:sldMk cId="2192905747" sldId="972"/>
            <ac:spMk id="59" creationId="{14951B29-AF09-0954-2E6B-B99E23DF1C09}"/>
          </ac:spMkLst>
        </pc:spChg>
        <pc:spChg chg="mod">
          <ac:chgData name="Paula Vázquez-Valero" userId="3a0e46d7-2099-40af-a155-aa45b68bfff3" providerId="ADAL" clId="{6149EC51-4DB3-426B-896F-5645E7A19E78}" dt="2023-05-05T18:36:22.312" v="2621" actId="1037"/>
          <ac:spMkLst>
            <pc:docMk/>
            <pc:sldMk cId="2192905747" sldId="972"/>
            <ac:spMk id="60" creationId="{715A2A8C-4D07-58D5-8854-73AB61196AED}"/>
          </ac:spMkLst>
        </pc:spChg>
        <pc:spChg chg="del mod">
          <ac:chgData name="Paula Vázquez-Valero" userId="3a0e46d7-2099-40af-a155-aa45b68bfff3" providerId="ADAL" clId="{6149EC51-4DB3-426B-896F-5645E7A19E78}" dt="2023-05-05T18:36:10.161" v="2609" actId="478"/>
          <ac:spMkLst>
            <pc:docMk/>
            <pc:sldMk cId="2192905747" sldId="972"/>
            <ac:spMk id="61" creationId="{1F4D4A9C-51AC-9841-9B9C-AEAE3FED4669}"/>
          </ac:spMkLst>
        </pc:spChg>
        <pc:spChg chg="mod">
          <ac:chgData name="Paula Vázquez-Valero" userId="3a0e46d7-2099-40af-a155-aa45b68bfff3" providerId="ADAL" clId="{6149EC51-4DB3-426B-896F-5645E7A19E78}" dt="2023-05-05T12:01:00.541" v="1336" actId="14100"/>
          <ac:spMkLst>
            <pc:docMk/>
            <pc:sldMk cId="2192905747" sldId="972"/>
            <ac:spMk id="63" creationId="{D0611E10-7F97-5CE8-B022-CAEC44A19323}"/>
          </ac:spMkLst>
        </pc:spChg>
        <pc:spChg chg="mod">
          <ac:chgData name="Paula Vázquez-Valero" userId="3a0e46d7-2099-40af-a155-aa45b68bfff3" providerId="ADAL" clId="{6149EC51-4DB3-426B-896F-5645E7A19E78}" dt="2023-05-05T12:01:17.704" v="1344" actId="1036"/>
          <ac:spMkLst>
            <pc:docMk/>
            <pc:sldMk cId="2192905747" sldId="972"/>
            <ac:spMk id="70" creationId="{44EEF4F8-892F-8DD9-0805-B912371F6713}"/>
          </ac:spMkLst>
        </pc:spChg>
        <pc:spChg chg="mod">
          <ac:chgData name="Paula Vázquez-Valero" userId="3a0e46d7-2099-40af-a155-aa45b68bfff3" providerId="ADAL" clId="{6149EC51-4DB3-426B-896F-5645E7A19E78}" dt="2023-05-05T12:01:27.209" v="1349" actId="1036"/>
          <ac:spMkLst>
            <pc:docMk/>
            <pc:sldMk cId="2192905747" sldId="972"/>
            <ac:spMk id="73" creationId="{B346CC26-E1F0-3DA7-FCDD-7CD1B555D0B5}"/>
          </ac:spMkLst>
        </pc:spChg>
        <pc:spChg chg="mod">
          <ac:chgData name="Paula Vázquez-Valero" userId="3a0e46d7-2099-40af-a155-aa45b68bfff3" providerId="ADAL" clId="{6149EC51-4DB3-426B-896F-5645E7A19E78}" dt="2023-05-05T12:02:01.218" v="1371" actId="1036"/>
          <ac:spMkLst>
            <pc:docMk/>
            <pc:sldMk cId="2192905747" sldId="972"/>
            <ac:spMk id="77" creationId="{292105BB-2ED9-C0C1-0BAE-FA1006CEB7F9}"/>
          </ac:spMkLst>
        </pc:spChg>
        <pc:spChg chg="mod">
          <ac:chgData name="Paula Vázquez-Valero" userId="3a0e46d7-2099-40af-a155-aa45b68bfff3" providerId="ADAL" clId="{6149EC51-4DB3-426B-896F-5645E7A19E78}" dt="2023-05-05T12:01:49.651" v="1365" actId="1038"/>
          <ac:spMkLst>
            <pc:docMk/>
            <pc:sldMk cId="2192905747" sldId="972"/>
            <ac:spMk id="79" creationId="{7695DF42-8684-063E-8B3C-0F07A7703A37}"/>
          </ac:spMkLst>
        </pc:spChg>
        <pc:spChg chg="del">
          <ac:chgData name="Paula Vázquez-Valero" userId="3a0e46d7-2099-40af-a155-aa45b68bfff3" providerId="ADAL" clId="{6149EC51-4DB3-426B-896F-5645E7A19E78}" dt="2023-05-05T18:36:36.430" v="2623" actId="478"/>
          <ac:spMkLst>
            <pc:docMk/>
            <pc:sldMk cId="2192905747" sldId="972"/>
            <ac:spMk id="103" creationId="{562176C7-D08D-1210-FBAE-5E513BF72C29}"/>
          </ac:spMkLst>
        </pc:spChg>
        <pc:graphicFrameChg chg="add mod modGraphic">
          <ac:chgData name="Paula Vázquez-Valero" userId="3a0e46d7-2099-40af-a155-aa45b68bfff3" providerId="ADAL" clId="{6149EC51-4DB3-426B-896F-5645E7A19E78}" dt="2023-05-05T12:01:31.269" v="1350" actId="14100"/>
          <ac:graphicFrameMkLst>
            <pc:docMk/>
            <pc:sldMk cId="2192905747" sldId="972"/>
            <ac:graphicFrameMk id="5" creationId="{63ED6AA5-B7DF-F466-10AD-60F3CB69898F}"/>
          </ac:graphicFrameMkLst>
        </pc:graphicFrameChg>
        <pc:graphicFrameChg chg="modGraphic">
          <ac:chgData name="Paula Vázquez-Valero" userId="3a0e46d7-2099-40af-a155-aa45b68bfff3" providerId="ADAL" clId="{6149EC51-4DB3-426B-896F-5645E7A19E78}" dt="2023-05-05T11:56:16.470" v="1025" actId="14100"/>
          <ac:graphicFrameMkLst>
            <pc:docMk/>
            <pc:sldMk cId="2192905747" sldId="972"/>
            <ac:graphicFrameMk id="49" creationId="{7DB11854-3877-04C4-E484-1FF032B7F6A1}"/>
          </ac:graphicFrameMkLst>
        </pc:graphicFrameChg>
        <pc:graphicFrameChg chg="mod modGraphic">
          <ac:chgData name="Paula Vázquez-Valero" userId="3a0e46d7-2099-40af-a155-aa45b68bfff3" providerId="ADAL" clId="{6149EC51-4DB3-426B-896F-5645E7A19E78}" dt="2023-05-05T12:02:28.353" v="1397" actId="403"/>
          <ac:graphicFrameMkLst>
            <pc:docMk/>
            <pc:sldMk cId="2192905747" sldId="972"/>
            <ac:graphicFrameMk id="58" creationId="{1153403B-7E87-B8A4-9170-89E7D3FDF786}"/>
          </ac:graphicFrameMkLst>
        </pc:graphicFrameChg>
        <pc:picChg chg="del">
          <ac:chgData name="Paula Vázquez-Valero" userId="3a0e46d7-2099-40af-a155-aa45b68bfff3" providerId="ADAL" clId="{6149EC51-4DB3-426B-896F-5645E7A19E78}" dt="2023-05-05T18:36:36.430" v="2623" actId="478"/>
          <ac:picMkLst>
            <pc:docMk/>
            <pc:sldMk cId="2192905747" sldId="972"/>
            <ac:picMk id="102" creationId="{685169FC-CE8F-A0C5-33CB-FECC066A0324}"/>
          </ac:picMkLst>
        </pc:picChg>
      </pc:sldChg>
      <pc:sldChg chg="addSp delSp modSp add del mod addAnim delAnim modNotesTx">
        <pc:chgData name="Paula Vázquez-Valero" userId="3a0e46d7-2099-40af-a155-aa45b68bfff3" providerId="ADAL" clId="{6149EC51-4DB3-426B-896F-5645E7A19E78}" dt="2023-05-05T12:18:40.684" v="1583" actId="2696"/>
        <pc:sldMkLst>
          <pc:docMk/>
          <pc:sldMk cId="3897747717" sldId="973"/>
        </pc:sldMkLst>
        <pc:spChg chg="add del mod">
          <ac:chgData name="Paula Vázquez-Valero" userId="3a0e46d7-2099-40af-a155-aa45b68bfff3" providerId="ADAL" clId="{6149EC51-4DB3-426B-896F-5645E7A19E78}" dt="2023-05-05T11:10:26.104" v="463" actId="478"/>
          <ac:spMkLst>
            <pc:docMk/>
            <pc:sldMk cId="3897747717" sldId="973"/>
            <ac:spMk id="2" creationId="{AF3EEC69-99E4-1239-52C6-62445679255E}"/>
          </ac:spMkLst>
        </pc:spChg>
        <pc:spChg chg="add del">
          <ac:chgData name="Paula Vázquez-Valero" userId="3a0e46d7-2099-40af-a155-aa45b68bfff3" providerId="ADAL" clId="{6149EC51-4DB3-426B-896F-5645E7A19E78}" dt="2023-05-05T12:16:59.379" v="1545" actId="21"/>
          <ac:spMkLst>
            <pc:docMk/>
            <pc:sldMk cId="3897747717" sldId="973"/>
            <ac:spMk id="7" creationId="{DC3A5114-FE4F-43BE-A5D9-6EEFF3FE6E06}"/>
          </ac:spMkLst>
        </pc:spChg>
        <pc:spChg chg="add del mod">
          <ac:chgData name="Paula Vázquez-Valero" userId="3a0e46d7-2099-40af-a155-aa45b68bfff3" providerId="ADAL" clId="{6149EC51-4DB3-426B-896F-5645E7A19E78}" dt="2023-05-05T12:16:59.379" v="1545" actId="21"/>
          <ac:spMkLst>
            <pc:docMk/>
            <pc:sldMk cId="3897747717" sldId="973"/>
            <ac:spMk id="8" creationId="{318972AA-5B5D-E83D-86B1-61E5E5708813}"/>
          </ac:spMkLst>
        </pc:spChg>
        <pc:spChg chg="add del mod">
          <ac:chgData name="Paula Vázquez-Valero" userId="3a0e46d7-2099-40af-a155-aa45b68bfff3" providerId="ADAL" clId="{6149EC51-4DB3-426B-896F-5645E7A19E78}" dt="2023-05-05T12:16:59.379" v="1545" actId="21"/>
          <ac:spMkLst>
            <pc:docMk/>
            <pc:sldMk cId="3897747717" sldId="973"/>
            <ac:spMk id="15" creationId="{CF266039-9F1C-CF54-0DC3-FAD730E6AF7C}"/>
          </ac:spMkLst>
        </pc:spChg>
        <pc:spChg chg="add del">
          <ac:chgData name="Paula Vázquez-Valero" userId="3a0e46d7-2099-40af-a155-aa45b68bfff3" providerId="ADAL" clId="{6149EC51-4DB3-426B-896F-5645E7A19E78}" dt="2023-05-05T12:16:59.379" v="1545" actId="21"/>
          <ac:spMkLst>
            <pc:docMk/>
            <pc:sldMk cId="3897747717" sldId="973"/>
            <ac:spMk id="16" creationId="{EEF13324-92C7-BFDF-D0F5-3D14544639EB}"/>
          </ac:spMkLst>
        </pc:spChg>
        <pc:spChg chg="add del">
          <ac:chgData name="Paula Vázquez-Valero" userId="3a0e46d7-2099-40af-a155-aa45b68bfff3" providerId="ADAL" clId="{6149EC51-4DB3-426B-896F-5645E7A19E78}" dt="2023-05-05T12:16:59.379" v="1545" actId="21"/>
          <ac:spMkLst>
            <pc:docMk/>
            <pc:sldMk cId="3897747717" sldId="973"/>
            <ac:spMk id="17" creationId="{409B4365-5FA5-EE04-D199-9D52F369D250}"/>
          </ac:spMkLst>
        </pc:spChg>
        <pc:spChg chg="add del">
          <ac:chgData name="Paula Vázquez-Valero" userId="3a0e46d7-2099-40af-a155-aa45b68bfff3" providerId="ADAL" clId="{6149EC51-4DB3-426B-896F-5645E7A19E78}" dt="2023-05-05T12:16:59.379" v="1545" actId="21"/>
          <ac:spMkLst>
            <pc:docMk/>
            <pc:sldMk cId="3897747717" sldId="973"/>
            <ac:spMk id="19" creationId="{5E275847-BCD1-115B-B938-F9EA9F45667D}"/>
          </ac:spMkLst>
        </pc:spChg>
        <pc:spChg chg="add del">
          <ac:chgData name="Paula Vázquez-Valero" userId="3a0e46d7-2099-40af-a155-aa45b68bfff3" providerId="ADAL" clId="{6149EC51-4DB3-426B-896F-5645E7A19E78}" dt="2023-05-05T12:16:59.379" v="1545" actId="21"/>
          <ac:spMkLst>
            <pc:docMk/>
            <pc:sldMk cId="3897747717" sldId="973"/>
            <ac:spMk id="43" creationId="{C62919EE-94F4-E52D-5622-3D6ADAD4E9F5}"/>
          </ac:spMkLst>
        </pc:spChg>
        <pc:spChg chg="del mod">
          <ac:chgData name="Paula Vázquez-Valero" userId="3a0e46d7-2099-40af-a155-aa45b68bfff3" providerId="ADAL" clId="{6149EC51-4DB3-426B-896F-5645E7A19E78}" dt="2023-05-05T12:16:59.379" v="1545" actId="21"/>
          <ac:spMkLst>
            <pc:docMk/>
            <pc:sldMk cId="3897747717" sldId="973"/>
            <ac:spMk id="45" creationId="{D0AECDA3-AF0E-4F77-9F81-63D7960F3993}"/>
          </ac:spMkLst>
        </pc:spChg>
        <pc:picChg chg="add del">
          <ac:chgData name="Paula Vázquez-Valero" userId="3a0e46d7-2099-40af-a155-aa45b68bfff3" providerId="ADAL" clId="{6149EC51-4DB3-426B-896F-5645E7A19E78}" dt="2023-05-05T12:16:59.379" v="1545" actId="21"/>
          <ac:picMkLst>
            <pc:docMk/>
            <pc:sldMk cId="3897747717" sldId="973"/>
            <ac:picMk id="18" creationId="{9A3051AC-5F60-3120-1323-944967C23D7A}"/>
          </ac:picMkLst>
        </pc:picChg>
        <pc:picChg chg="add del mod">
          <ac:chgData name="Paula Vázquez-Valero" userId="3a0e46d7-2099-40af-a155-aa45b68bfff3" providerId="ADAL" clId="{6149EC51-4DB3-426B-896F-5645E7A19E78}" dt="2023-05-05T12:16:59.379" v="1545" actId="21"/>
          <ac:picMkLst>
            <pc:docMk/>
            <pc:sldMk cId="3897747717" sldId="973"/>
            <ac:picMk id="44" creationId="{826E00AF-2777-2B10-96D9-1D6923EEA4C7}"/>
          </ac:picMkLst>
        </pc:picChg>
      </pc:sldChg>
      <pc:sldChg chg="addSp delSp modSp add modAnim modNotesTx">
        <pc:chgData name="Paula Vázquez-Valero" userId="3a0e46d7-2099-40af-a155-aa45b68bfff3" providerId="ADAL" clId="{6149EC51-4DB3-426B-896F-5645E7A19E78}" dt="2023-05-05T18:39:17.017" v="2669" actId="20577"/>
        <pc:sldMkLst>
          <pc:docMk/>
          <pc:sldMk cId="448411233" sldId="974"/>
        </pc:sldMkLst>
        <pc:spChg chg="add mod">
          <ac:chgData name="Paula Vázquez-Valero" userId="3a0e46d7-2099-40af-a155-aa45b68bfff3" providerId="ADAL" clId="{6149EC51-4DB3-426B-896F-5645E7A19E78}" dt="2023-05-05T12:09:11.101" v="1470"/>
          <ac:spMkLst>
            <pc:docMk/>
            <pc:sldMk cId="448411233" sldId="974"/>
            <ac:spMk id="5" creationId="{7579EDDD-487A-ED5E-E861-E3BFFAC3F082}"/>
          </ac:spMkLst>
        </pc:spChg>
        <pc:spChg chg="del">
          <ac:chgData name="Paula Vázquez-Valero" userId="3a0e46d7-2099-40af-a155-aa45b68bfff3" providerId="ADAL" clId="{6149EC51-4DB3-426B-896F-5645E7A19E78}" dt="2023-05-05T12:09:10.711" v="1469" actId="478"/>
          <ac:spMkLst>
            <pc:docMk/>
            <pc:sldMk cId="448411233" sldId="974"/>
            <ac:spMk id="6" creationId="{B3883726-9D3D-5A7D-6AE6-DED10165BE62}"/>
          </ac:spMkLst>
        </pc:spChg>
        <pc:spChg chg="add mod">
          <ac:chgData name="Paula Vázquez-Valero" userId="3a0e46d7-2099-40af-a155-aa45b68bfff3" providerId="ADAL" clId="{6149EC51-4DB3-426B-896F-5645E7A19E78}" dt="2023-05-05T12:09:11.101" v="1470"/>
          <ac:spMkLst>
            <pc:docMk/>
            <pc:sldMk cId="448411233" sldId="974"/>
            <ac:spMk id="9" creationId="{119A432E-6B0D-6368-0198-597EF9EA59D3}"/>
          </ac:spMkLst>
        </pc:spChg>
        <pc:spChg chg="del">
          <ac:chgData name="Paula Vázquez-Valero" userId="3a0e46d7-2099-40af-a155-aa45b68bfff3" providerId="ADAL" clId="{6149EC51-4DB3-426B-896F-5645E7A19E78}" dt="2023-05-05T12:09:10.711" v="1469" actId="478"/>
          <ac:spMkLst>
            <pc:docMk/>
            <pc:sldMk cId="448411233" sldId="974"/>
            <ac:spMk id="10" creationId="{5744235A-B0E1-46F5-6F48-48B719F49668}"/>
          </ac:spMkLst>
        </pc:spChg>
        <pc:spChg chg="add mod">
          <ac:chgData name="Paula Vázquez-Valero" userId="3a0e46d7-2099-40af-a155-aa45b68bfff3" providerId="ADAL" clId="{6149EC51-4DB3-426B-896F-5645E7A19E78}" dt="2023-05-05T12:09:11.101" v="1470"/>
          <ac:spMkLst>
            <pc:docMk/>
            <pc:sldMk cId="448411233" sldId="974"/>
            <ac:spMk id="12" creationId="{2A67BAAF-0C17-6854-2DE0-966E1A74AFEA}"/>
          </ac:spMkLst>
        </pc:spChg>
        <pc:spChg chg="add mod">
          <ac:chgData name="Paula Vázquez-Valero" userId="3a0e46d7-2099-40af-a155-aa45b68bfff3" providerId="ADAL" clId="{6149EC51-4DB3-426B-896F-5645E7A19E78}" dt="2023-05-05T12:09:11.101" v="1470"/>
          <ac:spMkLst>
            <pc:docMk/>
            <pc:sldMk cId="448411233" sldId="974"/>
            <ac:spMk id="13" creationId="{EF9712DF-DC6A-FBB6-43C7-BE4FB06E82E1}"/>
          </ac:spMkLst>
        </pc:spChg>
        <pc:spChg chg="add mod">
          <ac:chgData name="Paula Vázquez-Valero" userId="3a0e46d7-2099-40af-a155-aa45b68bfff3" providerId="ADAL" clId="{6149EC51-4DB3-426B-896F-5645E7A19E78}" dt="2023-05-05T12:09:11.101" v="1470"/>
          <ac:spMkLst>
            <pc:docMk/>
            <pc:sldMk cId="448411233" sldId="974"/>
            <ac:spMk id="18" creationId="{C04C8538-0A48-8298-DA6A-EDC5FB25A372}"/>
          </ac:spMkLst>
        </pc:spChg>
        <pc:spChg chg="add mod">
          <ac:chgData name="Paula Vázquez-Valero" userId="3a0e46d7-2099-40af-a155-aa45b68bfff3" providerId="ADAL" clId="{6149EC51-4DB3-426B-896F-5645E7A19E78}" dt="2023-05-05T12:09:11.101" v="1470"/>
          <ac:spMkLst>
            <pc:docMk/>
            <pc:sldMk cId="448411233" sldId="974"/>
            <ac:spMk id="19" creationId="{F0E35907-319E-91F8-B14E-ED127F376A25}"/>
          </ac:spMkLst>
        </pc:spChg>
        <pc:spChg chg="add mod">
          <ac:chgData name="Paula Vázquez-Valero" userId="3a0e46d7-2099-40af-a155-aa45b68bfff3" providerId="ADAL" clId="{6149EC51-4DB3-426B-896F-5645E7A19E78}" dt="2023-05-05T12:09:11.101" v="1470"/>
          <ac:spMkLst>
            <pc:docMk/>
            <pc:sldMk cId="448411233" sldId="974"/>
            <ac:spMk id="20" creationId="{F6A6F271-F3A1-98B0-46E1-90186140DC8E}"/>
          </ac:spMkLst>
        </pc:spChg>
        <pc:spChg chg="add mod">
          <ac:chgData name="Paula Vázquez-Valero" userId="3a0e46d7-2099-40af-a155-aa45b68bfff3" providerId="ADAL" clId="{6149EC51-4DB3-426B-896F-5645E7A19E78}" dt="2023-05-05T12:09:11.101" v="1470"/>
          <ac:spMkLst>
            <pc:docMk/>
            <pc:sldMk cId="448411233" sldId="974"/>
            <ac:spMk id="21" creationId="{2D9F7DE8-F4E2-1D08-7A48-AB5FEA5ECFD7}"/>
          </ac:spMkLst>
        </pc:spChg>
        <pc:spChg chg="del">
          <ac:chgData name="Paula Vázquez-Valero" userId="3a0e46d7-2099-40af-a155-aa45b68bfff3" providerId="ADAL" clId="{6149EC51-4DB3-426B-896F-5645E7A19E78}" dt="2023-05-05T12:09:10.711" v="1469" actId="478"/>
          <ac:spMkLst>
            <pc:docMk/>
            <pc:sldMk cId="448411233" sldId="974"/>
            <ac:spMk id="41" creationId="{D524C29D-7C1A-4FEE-AA32-FB6284C13942}"/>
          </ac:spMkLst>
        </pc:spChg>
        <pc:spChg chg="del">
          <ac:chgData name="Paula Vázquez-Valero" userId="3a0e46d7-2099-40af-a155-aa45b68bfff3" providerId="ADAL" clId="{6149EC51-4DB3-426B-896F-5645E7A19E78}" dt="2023-05-05T12:09:10.711" v="1469" actId="478"/>
          <ac:spMkLst>
            <pc:docMk/>
            <pc:sldMk cId="448411233" sldId="974"/>
            <ac:spMk id="42" creationId="{EC5C554E-8A37-42A2-B4CB-4EAEBD1D9B72}"/>
          </ac:spMkLst>
        </pc:spChg>
        <pc:spChg chg="del">
          <ac:chgData name="Paula Vázquez-Valero" userId="3a0e46d7-2099-40af-a155-aa45b68bfff3" providerId="ADAL" clId="{6149EC51-4DB3-426B-896F-5645E7A19E78}" dt="2023-05-05T12:09:10.711" v="1469" actId="478"/>
          <ac:spMkLst>
            <pc:docMk/>
            <pc:sldMk cId="448411233" sldId="974"/>
            <ac:spMk id="46" creationId="{FB5EFF07-2036-496F-B979-7CF69843CEDB}"/>
          </ac:spMkLst>
        </pc:spChg>
        <pc:spChg chg="del">
          <ac:chgData name="Paula Vázquez-Valero" userId="3a0e46d7-2099-40af-a155-aa45b68bfff3" providerId="ADAL" clId="{6149EC51-4DB3-426B-896F-5645E7A19E78}" dt="2023-05-05T12:09:10.711" v="1469" actId="478"/>
          <ac:spMkLst>
            <pc:docMk/>
            <pc:sldMk cId="448411233" sldId="974"/>
            <ac:spMk id="47" creationId="{F0196A70-0893-4DE5-B950-3276274FCA24}"/>
          </ac:spMkLst>
        </pc:spChg>
        <pc:spChg chg="del">
          <ac:chgData name="Paula Vázquez-Valero" userId="3a0e46d7-2099-40af-a155-aa45b68bfff3" providerId="ADAL" clId="{6149EC51-4DB3-426B-896F-5645E7A19E78}" dt="2023-05-05T12:09:10.711" v="1469" actId="478"/>
          <ac:spMkLst>
            <pc:docMk/>
            <pc:sldMk cId="448411233" sldId="974"/>
            <ac:spMk id="48" creationId="{EAFEC037-491F-441A-B362-780687C16FB4}"/>
          </ac:spMkLst>
        </pc:spChg>
        <pc:spChg chg="del">
          <ac:chgData name="Paula Vázquez-Valero" userId="3a0e46d7-2099-40af-a155-aa45b68bfff3" providerId="ADAL" clId="{6149EC51-4DB3-426B-896F-5645E7A19E78}" dt="2023-05-05T12:09:10.711" v="1469" actId="478"/>
          <ac:spMkLst>
            <pc:docMk/>
            <pc:sldMk cId="448411233" sldId="974"/>
            <ac:spMk id="56" creationId="{B5118588-273E-CBDB-BD4B-A908B723F919}"/>
          </ac:spMkLst>
        </pc:spChg>
        <pc:spChg chg="del">
          <ac:chgData name="Paula Vázquez-Valero" userId="3a0e46d7-2099-40af-a155-aa45b68bfff3" providerId="ADAL" clId="{6149EC51-4DB3-426B-896F-5645E7A19E78}" dt="2023-05-05T12:09:10.711" v="1469" actId="478"/>
          <ac:spMkLst>
            <pc:docMk/>
            <pc:sldMk cId="448411233" sldId="974"/>
            <ac:spMk id="58" creationId="{2E6AB9C4-E9CF-1767-1084-9C806F35290D}"/>
          </ac:spMkLst>
        </pc:spChg>
        <pc:spChg chg="del">
          <ac:chgData name="Paula Vázquez-Valero" userId="3a0e46d7-2099-40af-a155-aa45b68bfff3" providerId="ADAL" clId="{6149EC51-4DB3-426B-896F-5645E7A19E78}" dt="2023-05-05T12:09:10.711" v="1469" actId="478"/>
          <ac:spMkLst>
            <pc:docMk/>
            <pc:sldMk cId="448411233" sldId="974"/>
            <ac:spMk id="60" creationId="{55A0DA2F-6887-822B-7BAC-6ACAFDB5807A}"/>
          </ac:spMkLst>
        </pc:spChg>
        <pc:spChg chg="del">
          <ac:chgData name="Paula Vázquez-Valero" userId="3a0e46d7-2099-40af-a155-aa45b68bfff3" providerId="ADAL" clId="{6149EC51-4DB3-426B-896F-5645E7A19E78}" dt="2023-05-05T12:09:10.711" v="1469" actId="478"/>
          <ac:spMkLst>
            <pc:docMk/>
            <pc:sldMk cId="448411233" sldId="974"/>
            <ac:spMk id="62" creationId="{D8B88188-3667-D46A-B109-C8DD3D813F6A}"/>
          </ac:spMkLst>
        </pc:spChg>
        <pc:spChg chg="del">
          <ac:chgData name="Paula Vázquez-Valero" userId="3a0e46d7-2099-40af-a155-aa45b68bfff3" providerId="ADAL" clId="{6149EC51-4DB3-426B-896F-5645E7A19E78}" dt="2023-05-05T12:09:10.711" v="1469" actId="478"/>
          <ac:spMkLst>
            <pc:docMk/>
            <pc:sldMk cId="448411233" sldId="974"/>
            <ac:spMk id="64" creationId="{2052B73C-2CC0-38D8-6A39-A4DFC506F1AE}"/>
          </ac:spMkLst>
        </pc:spChg>
        <pc:spChg chg="del">
          <ac:chgData name="Paula Vázquez-Valero" userId="3a0e46d7-2099-40af-a155-aa45b68bfff3" providerId="ADAL" clId="{6149EC51-4DB3-426B-896F-5645E7A19E78}" dt="2023-05-05T12:09:10.711" v="1469" actId="478"/>
          <ac:spMkLst>
            <pc:docMk/>
            <pc:sldMk cId="448411233" sldId="974"/>
            <ac:spMk id="66" creationId="{D1986627-D50A-3FD7-B422-B26ED51DF6D5}"/>
          </ac:spMkLst>
        </pc:spChg>
        <pc:spChg chg="del">
          <ac:chgData name="Paula Vázquez-Valero" userId="3a0e46d7-2099-40af-a155-aa45b68bfff3" providerId="ADAL" clId="{6149EC51-4DB3-426B-896F-5645E7A19E78}" dt="2023-05-05T12:09:10.711" v="1469" actId="478"/>
          <ac:spMkLst>
            <pc:docMk/>
            <pc:sldMk cId="448411233" sldId="974"/>
            <ac:spMk id="68" creationId="{4032D864-9835-52F3-DECB-D4C5AF54847C}"/>
          </ac:spMkLst>
        </pc:spChg>
        <pc:spChg chg="del">
          <ac:chgData name="Paula Vázquez-Valero" userId="3a0e46d7-2099-40af-a155-aa45b68bfff3" providerId="ADAL" clId="{6149EC51-4DB3-426B-896F-5645E7A19E78}" dt="2023-05-05T12:09:10.711" v="1469" actId="478"/>
          <ac:spMkLst>
            <pc:docMk/>
            <pc:sldMk cId="448411233" sldId="974"/>
            <ac:spMk id="70" creationId="{A1B1FF49-4F0B-7F78-3743-F50E0D687644}"/>
          </ac:spMkLst>
        </pc:spChg>
        <pc:spChg chg="del">
          <ac:chgData name="Paula Vázquez-Valero" userId="3a0e46d7-2099-40af-a155-aa45b68bfff3" providerId="ADAL" clId="{6149EC51-4DB3-426B-896F-5645E7A19E78}" dt="2023-05-05T12:09:10.711" v="1469" actId="478"/>
          <ac:spMkLst>
            <pc:docMk/>
            <pc:sldMk cId="448411233" sldId="974"/>
            <ac:spMk id="74" creationId="{CAE25B85-B7AF-F511-F47E-880865E780B6}"/>
          </ac:spMkLst>
        </pc:spChg>
        <pc:spChg chg="del">
          <ac:chgData name="Paula Vázquez-Valero" userId="3a0e46d7-2099-40af-a155-aa45b68bfff3" providerId="ADAL" clId="{6149EC51-4DB3-426B-896F-5645E7A19E78}" dt="2023-05-05T12:09:10.711" v="1469" actId="478"/>
          <ac:spMkLst>
            <pc:docMk/>
            <pc:sldMk cId="448411233" sldId="974"/>
            <ac:spMk id="93" creationId="{0123A5CE-1B7A-073A-A6D3-B9E65FE3C593}"/>
          </ac:spMkLst>
        </pc:spChg>
        <pc:spChg chg="del">
          <ac:chgData name="Paula Vázquez-Valero" userId="3a0e46d7-2099-40af-a155-aa45b68bfff3" providerId="ADAL" clId="{6149EC51-4DB3-426B-896F-5645E7A19E78}" dt="2023-05-05T12:09:10.711" v="1469" actId="478"/>
          <ac:spMkLst>
            <pc:docMk/>
            <pc:sldMk cId="448411233" sldId="974"/>
            <ac:spMk id="97" creationId="{1A0C7247-D11C-07E7-92BC-5D5DD478E0BF}"/>
          </ac:spMkLst>
        </pc:spChg>
        <pc:spChg chg="del">
          <ac:chgData name="Paula Vázquez-Valero" userId="3a0e46d7-2099-40af-a155-aa45b68bfff3" providerId="ADAL" clId="{6149EC51-4DB3-426B-896F-5645E7A19E78}" dt="2023-05-05T12:09:10.711" v="1469" actId="478"/>
          <ac:spMkLst>
            <pc:docMk/>
            <pc:sldMk cId="448411233" sldId="974"/>
            <ac:spMk id="98" creationId="{FE7D6F46-C286-D5E4-00B4-60B9302C49D9}"/>
          </ac:spMkLst>
        </pc:spChg>
        <pc:spChg chg="del">
          <ac:chgData name="Paula Vázquez-Valero" userId="3a0e46d7-2099-40af-a155-aa45b68bfff3" providerId="ADAL" clId="{6149EC51-4DB3-426B-896F-5645E7A19E78}" dt="2023-05-05T12:09:10.711" v="1469" actId="478"/>
          <ac:spMkLst>
            <pc:docMk/>
            <pc:sldMk cId="448411233" sldId="974"/>
            <ac:spMk id="99" creationId="{72603713-C732-BF9F-B6CA-83F19572A45F}"/>
          </ac:spMkLst>
        </pc:spChg>
        <pc:spChg chg="del">
          <ac:chgData name="Paula Vázquez-Valero" userId="3a0e46d7-2099-40af-a155-aa45b68bfff3" providerId="ADAL" clId="{6149EC51-4DB3-426B-896F-5645E7A19E78}" dt="2023-05-05T12:09:10.711" v="1469" actId="478"/>
          <ac:spMkLst>
            <pc:docMk/>
            <pc:sldMk cId="448411233" sldId="974"/>
            <ac:spMk id="100" creationId="{B572DFD5-4C26-C9C2-AE99-2AC06F98EF3A}"/>
          </ac:spMkLst>
        </pc:spChg>
        <pc:spChg chg="del">
          <ac:chgData name="Paula Vázquez-Valero" userId="3a0e46d7-2099-40af-a155-aa45b68bfff3" providerId="ADAL" clId="{6149EC51-4DB3-426B-896F-5645E7A19E78}" dt="2023-05-05T12:09:10.711" v="1469" actId="478"/>
          <ac:spMkLst>
            <pc:docMk/>
            <pc:sldMk cId="448411233" sldId="974"/>
            <ac:spMk id="101" creationId="{CE804A2A-6EA6-115E-2A62-EE9C0E13BB5E}"/>
          </ac:spMkLst>
        </pc:spChg>
        <pc:spChg chg="del">
          <ac:chgData name="Paula Vázquez-Valero" userId="3a0e46d7-2099-40af-a155-aa45b68bfff3" providerId="ADAL" clId="{6149EC51-4DB3-426B-896F-5645E7A19E78}" dt="2023-05-05T12:09:10.711" v="1469" actId="478"/>
          <ac:spMkLst>
            <pc:docMk/>
            <pc:sldMk cId="448411233" sldId="974"/>
            <ac:spMk id="102" creationId="{57D60495-B278-9339-315C-0CA753D26B4E}"/>
          </ac:spMkLst>
        </pc:spChg>
        <pc:spChg chg="del">
          <ac:chgData name="Paula Vázquez-Valero" userId="3a0e46d7-2099-40af-a155-aa45b68bfff3" providerId="ADAL" clId="{6149EC51-4DB3-426B-896F-5645E7A19E78}" dt="2023-05-05T12:09:10.711" v="1469" actId="478"/>
          <ac:spMkLst>
            <pc:docMk/>
            <pc:sldMk cId="448411233" sldId="974"/>
            <ac:spMk id="106" creationId="{94715C15-3464-650D-6290-CA2917F25EDA}"/>
          </ac:spMkLst>
        </pc:spChg>
        <pc:grpChg chg="del">
          <ac:chgData name="Paula Vázquez-Valero" userId="3a0e46d7-2099-40af-a155-aa45b68bfff3" providerId="ADAL" clId="{6149EC51-4DB3-426B-896F-5645E7A19E78}" dt="2023-05-05T12:09:10.711" v="1469" actId="478"/>
          <ac:grpSpMkLst>
            <pc:docMk/>
            <pc:sldMk cId="448411233" sldId="974"/>
            <ac:grpSpMk id="7" creationId="{A257E3A3-C535-CAFC-B985-DF9EB05C7B78}"/>
          </ac:grpSpMkLst>
        </pc:grpChg>
        <pc:grpChg chg="del">
          <ac:chgData name="Paula Vázquez-Valero" userId="3a0e46d7-2099-40af-a155-aa45b68bfff3" providerId="ADAL" clId="{6149EC51-4DB3-426B-896F-5645E7A19E78}" dt="2023-05-05T12:09:10.711" v="1469" actId="478"/>
          <ac:grpSpMkLst>
            <pc:docMk/>
            <pc:sldMk cId="448411233" sldId="974"/>
            <ac:grpSpMk id="8" creationId="{5FBF664C-073A-B17C-5A11-882D69EE3C20}"/>
          </ac:grpSpMkLst>
        </pc:grpChg>
        <pc:picChg chg="del">
          <ac:chgData name="Paula Vázquez-Valero" userId="3a0e46d7-2099-40af-a155-aa45b68bfff3" providerId="ADAL" clId="{6149EC51-4DB3-426B-896F-5645E7A19E78}" dt="2023-05-05T12:09:10.711" v="1469" actId="478"/>
          <ac:picMkLst>
            <pc:docMk/>
            <pc:sldMk cId="448411233" sldId="974"/>
            <ac:picMk id="4" creationId="{BD308FAD-EFCD-3C1B-FFCD-5A9CE6D44F09}"/>
          </ac:picMkLst>
        </pc:picChg>
        <pc:picChg chg="add mod">
          <ac:chgData name="Paula Vázquez-Valero" userId="3a0e46d7-2099-40af-a155-aa45b68bfff3" providerId="ADAL" clId="{6149EC51-4DB3-426B-896F-5645E7A19E78}" dt="2023-05-05T12:09:11.101" v="1470"/>
          <ac:picMkLst>
            <pc:docMk/>
            <pc:sldMk cId="448411233" sldId="974"/>
            <ac:picMk id="11" creationId="{B40BEA2C-BF55-2974-1630-3204FBDEE652}"/>
          </ac:picMkLst>
        </pc:picChg>
        <pc:picChg chg="add mod">
          <ac:chgData name="Paula Vázquez-Valero" userId="3a0e46d7-2099-40af-a155-aa45b68bfff3" providerId="ADAL" clId="{6149EC51-4DB3-426B-896F-5645E7A19E78}" dt="2023-05-05T12:09:11.101" v="1470"/>
          <ac:picMkLst>
            <pc:docMk/>
            <pc:sldMk cId="448411233" sldId="974"/>
            <ac:picMk id="14" creationId="{FB8DE973-89B5-D7EF-0F30-6CC64A886A26}"/>
          </ac:picMkLst>
        </pc:picChg>
        <pc:picChg chg="add mod">
          <ac:chgData name="Paula Vázquez-Valero" userId="3a0e46d7-2099-40af-a155-aa45b68bfff3" providerId="ADAL" clId="{6149EC51-4DB3-426B-896F-5645E7A19E78}" dt="2023-05-05T12:09:11.101" v="1470"/>
          <ac:picMkLst>
            <pc:docMk/>
            <pc:sldMk cId="448411233" sldId="974"/>
            <ac:picMk id="15" creationId="{8C191A60-C02A-25F7-F14E-A400C3E4CCF2}"/>
          </ac:picMkLst>
        </pc:picChg>
        <pc:picChg chg="add mod">
          <ac:chgData name="Paula Vázquez-Valero" userId="3a0e46d7-2099-40af-a155-aa45b68bfff3" providerId="ADAL" clId="{6149EC51-4DB3-426B-896F-5645E7A19E78}" dt="2023-05-05T12:09:11.101" v="1470"/>
          <ac:picMkLst>
            <pc:docMk/>
            <pc:sldMk cId="448411233" sldId="974"/>
            <ac:picMk id="16" creationId="{8F7E92F0-6B2E-1599-A2BC-34EEFD80CD9B}"/>
          </ac:picMkLst>
        </pc:picChg>
        <pc:picChg chg="add mod">
          <ac:chgData name="Paula Vázquez-Valero" userId="3a0e46d7-2099-40af-a155-aa45b68bfff3" providerId="ADAL" clId="{6149EC51-4DB3-426B-896F-5645E7A19E78}" dt="2023-05-05T12:09:11.101" v="1470"/>
          <ac:picMkLst>
            <pc:docMk/>
            <pc:sldMk cId="448411233" sldId="974"/>
            <ac:picMk id="17" creationId="{90A0C312-0A3A-65BA-B828-E60DA4FBD1DE}"/>
          </ac:picMkLst>
        </pc:picChg>
        <pc:picChg chg="del">
          <ac:chgData name="Paula Vázquez-Valero" userId="3a0e46d7-2099-40af-a155-aa45b68bfff3" providerId="ADAL" clId="{6149EC51-4DB3-426B-896F-5645E7A19E78}" dt="2023-05-05T12:09:10.711" v="1469" actId="478"/>
          <ac:picMkLst>
            <pc:docMk/>
            <pc:sldMk cId="448411233" sldId="974"/>
            <ac:picMk id="50" creationId="{A82F48B0-3FCA-2CFB-C020-801E701FA3A0}"/>
          </ac:picMkLst>
        </pc:picChg>
        <pc:picChg chg="del">
          <ac:chgData name="Paula Vázquez-Valero" userId="3a0e46d7-2099-40af-a155-aa45b68bfff3" providerId="ADAL" clId="{6149EC51-4DB3-426B-896F-5645E7A19E78}" dt="2023-05-05T12:09:10.711" v="1469" actId="478"/>
          <ac:picMkLst>
            <pc:docMk/>
            <pc:sldMk cId="448411233" sldId="974"/>
            <ac:picMk id="55" creationId="{29A1AC02-3BEE-0829-C251-C0E6FB6B1368}"/>
          </ac:picMkLst>
        </pc:picChg>
        <pc:picChg chg="del">
          <ac:chgData name="Paula Vázquez-Valero" userId="3a0e46d7-2099-40af-a155-aa45b68bfff3" providerId="ADAL" clId="{6149EC51-4DB3-426B-896F-5645E7A19E78}" dt="2023-05-05T12:09:10.711" v="1469" actId="478"/>
          <ac:picMkLst>
            <pc:docMk/>
            <pc:sldMk cId="448411233" sldId="974"/>
            <ac:picMk id="57" creationId="{7C3230B3-C733-AAC8-3BED-E2456E5D9C5E}"/>
          </ac:picMkLst>
        </pc:picChg>
        <pc:picChg chg="del">
          <ac:chgData name="Paula Vázquez-Valero" userId="3a0e46d7-2099-40af-a155-aa45b68bfff3" providerId="ADAL" clId="{6149EC51-4DB3-426B-896F-5645E7A19E78}" dt="2023-05-05T12:09:10.711" v="1469" actId="478"/>
          <ac:picMkLst>
            <pc:docMk/>
            <pc:sldMk cId="448411233" sldId="974"/>
            <ac:picMk id="59" creationId="{0718632E-64F8-3E66-8262-9DBDA4DC66BF}"/>
          </ac:picMkLst>
        </pc:picChg>
        <pc:picChg chg="del">
          <ac:chgData name="Paula Vázquez-Valero" userId="3a0e46d7-2099-40af-a155-aa45b68bfff3" providerId="ADAL" clId="{6149EC51-4DB3-426B-896F-5645E7A19E78}" dt="2023-05-05T12:09:10.711" v="1469" actId="478"/>
          <ac:picMkLst>
            <pc:docMk/>
            <pc:sldMk cId="448411233" sldId="974"/>
            <ac:picMk id="61" creationId="{56C457E0-9518-5E9E-0DEC-64B04658850B}"/>
          </ac:picMkLst>
        </pc:picChg>
        <pc:picChg chg="del">
          <ac:chgData name="Paula Vázquez-Valero" userId="3a0e46d7-2099-40af-a155-aa45b68bfff3" providerId="ADAL" clId="{6149EC51-4DB3-426B-896F-5645E7A19E78}" dt="2023-05-05T12:09:10.711" v="1469" actId="478"/>
          <ac:picMkLst>
            <pc:docMk/>
            <pc:sldMk cId="448411233" sldId="974"/>
            <ac:picMk id="63" creationId="{00B6108F-0D84-E37E-7000-810F541974DE}"/>
          </ac:picMkLst>
        </pc:picChg>
        <pc:picChg chg="del">
          <ac:chgData name="Paula Vázquez-Valero" userId="3a0e46d7-2099-40af-a155-aa45b68bfff3" providerId="ADAL" clId="{6149EC51-4DB3-426B-896F-5645E7A19E78}" dt="2023-05-05T12:09:10.711" v="1469" actId="478"/>
          <ac:picMkLst>
            <pc:docMk/>
            <pc:sldMk cId="448411233" sldId="974"/>
            <ac:picMk id="65" creationId="{06D745B8-567A-46A5-F6E4-E095A4A71C56}"/>
          </ac:picMkLst>
        </pc:picChg>
        <pc:picChg chg="del">
          <ac:chgData name="Paula Vázquez-Valero" userId="3a0e46d7-2099-40af-a155-aa45b68bfff3" providerId="ADAL" clId="{6149EC51-4DB3-426B-896F-5645E7A19E78}" dt="2023-05-05T12:09:10.711" v="1469" actId="478"/>
          <ac:picMkLst>
            <pc:docMk/>
            <pc:sldMk cId="448411233" sldId="974"/>
            <ac:picMk id="67" creationId="{789A8869-37F2-8BC7-8299-38C00C35E3DB}"/>
          </ac:picMkLst>
        </pc:picChg>
        <pc:picChg chg="del">
          <ac:chgData name="Paula Vázquez-Valero" userId="3a0e46d7-2099-40af-a155-aa45b68bfff3" providerId="ADAL" clId="{6149EC51-4DB3-426B-896F-5645E7A19E78}" dt="2023-05-05T12:09:10.711" v="1469" actId="478"/>
          <ac:picMkLst>
            <pc:docMk/>
            <pc:sldMk cId="448411233" sldId="974"/>
            <ac:picMk id="69" creationId="{355A34B8-4F5A-0AED-5C95-54D76FBAE4DA}"/>
          </ac:picMkLst>
        </pc:picChg>
        <pc:picChg chg="del">
          <ac:chgData name="Paula Vázquez-Valero" userId="3a0e46d7-2099-40af-a155-aa45b68bfff3" providerId="ADAL" clId="{6149EC51-4DB3-426B-896F-5645E7A19E78}" dt="2023-05-05T12:09:10.711" v="1469" actId="478"/>
          <ac:picMkLst>
            <pc:docMk/>
            <pc:sldMk cId="448411233" sldId="974"/>
            <ac:picMk id="71" creationId="{561BBBC6-02F7-A4AC-DE9E-9220D9871903}"/>
          </ac:picMkLst>
        </pc:picChg>
        <pc:picChg chg="del">
          <ac:chgData name="Paula Vázquez-Valero" userId="3a0e46d7-2099-40af-a155-aa45b68bfff3" providerId="ADAL" clId="{6149EC51-4DB3-426B-896F-5645E7A19E78}" dt="2023-05-05T12:09:10.711" v="1469" actId="478"/>
          <ac:picMkLst>
            <pc:docMk/>
            <pc:sldMk cId="448411233" sldId="974"/>
            <ac:picMk id="73" creationId="{4EAD8DD8-FD83-AE07-2767-D8B10EB99244}"/>
          </ac:picMkLst>
        </pc:picChg>
        <pc:picChg chg="del">
          <ac:chgData name="Paula Vázquez-Valero" userId="3a0e46d7-2099-40af-a155-aa45b68bfff3" providerId="ADAL" clId="{6149EC51-4DB3-426B-896F-5645E7A19E78}" dt="2023-05-05T12:09:10.711" v="1469" actId="478"/>
          <ac:picMkLst>
            <pc:docMk/>
            <pc:sldMk cId="448411233" sldId="974"/>
            <ac:picMk id="92" creationId="{0AD5E42C-E5A7-AC9C-8EBA-19D16F94B83D}"/>
          </ac:picMkLst>
        </pc:picChg>
        <pc:picChg chg="del">
          <ac:chgData name="Paula Vázquez-Valero" userId="3a0e46d7-2099-40af-a155-aa45b68bfff3" providerId="ADAL" clId="{6149EC51-4DB3-426B-896F-5645E7A19E78}" dt="2023-05-05T12:09:10.711" v="1469" actId="478"/>
          <ac:picMkLst>
            <pc:docMk/>
            <pc:sldMk cId="448411233" sldId="974"/>
            <ac:picMk id="94" creationId="{2A76B2D9-62F9-758A-E409-B1DB9726B48D}"/>
          </ac:picMkLst>
        </pc:picChg>
        <pc:picChg chg="del">
          <ac:chgData name="Paula Vázquez-Valero" userId="3a0e46d7-2099-40af-a155-aa45b68bfff3" providerId="ADAL" clId="{6149EC51-4DB3-426B-896F-5645E7A19E78}" dt="2023-05-05T12:09:10.711" v="1469" actId="478"/>
          <ac:picMkLst>
            <pc:docMk/>
            <pc:sldMk cId="448411233" sldId="974"/>
            <ac:picMk id="96" creationId="{98DA1D5E-DB73-7A2E-247A-02B58F14F1B0}"/>
          </ac:picMkLst>
        </pc:picChg>
        <pc:picChg chg="del">
          <ac:chgData name="Paula Vázquez-Valero" userId="3a0e46d7-2099-40af-a155-aa45b68bfff3" providerId="ADAL" clId="{6149EC51-4DB3-426B-896F-5645E7A19E78}" dt="2023-05-05T12:09:10.711" v="1469" actId="478"/>
          <ac:picMkLst>
            <pc:docMk/>
            <pc:sldMk cId="448411233" sldId="974"/>
            <ac:picMk id="1034" creationId="{6E3E3410-E70B-2CBB-78D2-22C2171D778C}"/>
          </ac:picMkLst>
        </pc:picChg>
        <pc:picChg chg="del">
          <ac:chgData name="Paula Vázquez-Valero" userId="3a0e46d7-2099-40af-a155-aa45b68bfff3" providerId="ADAL" clId="{6149EC51-4DB3-426B-896F-5645E7A19E78}" dt="2023-05-05T12:09:10.711" v="1469" actId="478"/>
          <ac:picMkLst>
            <pc:docMk/>
            <pc:sldMk cId="448411233" sldId="974"/>
            <ac:picMk id="1036" creationId="{554FAE4E-8D20-75ED-D52E-29A6795D2C40}"/>
          </ac:picMkLst>
        </pc:picChg>
        <pc:picChg chg="del">
          <ac:chgData name="Paula Vázquez-Valero" userId="3a0e46d7-2099-40af-a155-aa45b68bfff3" providerId="ADAL" clId="{6149EC51-4DB3-426B-896F-5645E7A19E78}" dt="2023-05-05T12:09:10.711" v="1469" actId="478"/>
          <ac:picMkLst>
            <pc:docMk/>
            <pc:sldMk cId="448411233" sldId="974"/>
            <ac:picMk id="1038" creationId="{973DDFDE-A2CB-EDE0-3AAC-8E150B145445}"/>
          </ac:picMkLst>
        </pc:picChg>
        <pc:picChg chg="del">
          <ac:chgData name="Paula Vázquez-Valero" userId="3a0e46d7-2099-40af-a155-aa45b68bfff3" providerId="ADAL" clId="{6149EC51-4DB3-426B-896F-5645E7A19E78}" dt="2023-05-05T12:09:10.711" v="1469" actId="478"/>
          <ac:picMkLst>
            <pc:docMk/>
            <pc:sldMk cId="448411233" sldId="974"/>
            <ac:picMk id="1044" creationId="{4C219FEE-7AB3-A366-A2BE-986C90446044}"/>
          </ac:picMkLst>
        </pc:picChg>
        <pc:picChg chg="del">
          <ac:chgData name="Paula Vázquez-Valero" userId="3a0e46d7-2099-40af-a155-aa45b68bfff3" providerId="ADAL" clId="{6149EC51-4DB3-426B-896F-5645E7A19E78}" dt="2023-05-05T12:09:10.711" v="1469" actId="478"/>
          <ac:picMkLst>
            <pc:docMk/>
            <pc:sldMk cId="448411233" sldId="974"/>
            <ac:picMk id="1046" creationId="{00A9E5F7-EC78-75B5-CCB2-6E796D020507}"/>
          </ac:picMkLst>
        </pc:picChg>
        <pc:picChg chg="del">
          <ac:chgData name="Paula Vázquez-Valero" userId="3a0e46d7-2099-40af-a155-aa45b68bfff3" providerId="ADAL" clId="{6149EC51-4DB3-426B-896F-5645E7A19E78}" dt="2023-05-05T12:09:10.711" v="1469" actId="478"/>
          <ac:picMkLst>
            <pc:docMk/>
            <pc:sldMk cId="448411233" sldId="974"/>
            <ac:picMk id="1048" creationId="{87473721-33AF-E0D7-CA9A-D593BE303551}"/>
          </ac:picMkLst>
        </pc:picChg>
        <pc:picChg chg="del">
          <ac:chgData name="Paula Vázquez-Valero" userId="3a0e46d7-2099-40af-a155-aa45b68bfff3" providerId="ADAL" clId="{6149EC51-4DB3-426B-896F-5645E7A19E78}" dt="2023-05-05T12:09:10.711" v="1469" actId="478"/>
          <ac:picMkLst>
            <pc:docMk/>
            <pc:sldMk cId="448411233" sldId="974"/>
            <ac:picMk id="1050" creationId="{0185A5F9-94EC-E943-CAFF-4E39B4EBEFF5}"/>
          </ac:picMkLst>
        </pc:picChg>
        <pc:picChg chg="del">
          <ac:chgData name="Paula Vázquez-Valero" userId="3a0e46d7-2099-40af-a155-aa45b68bfff3" providerId="ADAL" clId="{6149EC51-4DB3-426B-896F-5645E7A19E78}" dt="2023-05-05T12:09:10.711" v="1469" actId="478"/>
          <ac:picMkLst>
            <pc:docMk/>
            <pc:sldMk cId="448411233" sldId="974"/>
            <ac:picMk id="1052" creationId="{3666FB76-A249-BAB0-102B-708AA9808BB8}"/>
          </ac:picMkLst>
        </pc:picChg>
        <pc:picChg chg="del">
          <ac:chgData name="Paula Vázquez-Valero" userId="3a0e46d7-2099-40af-a155-aa45b68bfff3" providerId="ADAL" clId="{6149EC51-4DB3-426B-896F-5645E7A19E78}" dt="2023-05-05T12:09:10.711" v="1469" actId="478"/>
          <ac:picMkLst>
            <pc:docMk/>
            <pc:sldMk cId="448411233" sldId="974"/>
            <ac:picMk id="1054" creationId="{74CDA407-A88A-B60D-AB83-6A2014B5D805}"/>
          </ac:picMkLst>
        </pc:picChg>
        <pc:picChg chg="del">
          <ac:chgData name="Paula Vázquez-Valero" userId="3a0e46d7-2099-40af-a155-aa45b68bfff3" providerId="ADAL" clId="{6149EC51-4DB3-426B-896F-5645E7A19E78}" dt="2023-05-05T12:09:10.711" v="1469" actId="478"/>
          <ac:picMkLst>
            <pc:docMk/>
            <pc:sldMk cId="448411233" sldId="974"/>
            <ac:picMk id="1056" creationId="{183A1CFE-24A3-FEC2-1767-303389F9A83B}"/>
          </ac:picMkLst>
        </pc:picChg>
        <pc:picChg chg="del">
          <ac:chgData name="Paula Vázquez-Valero" userId="3a0e46d7-2099-40af-a155-aa45b68bfff3" providerId="ADAL" clId="{6149EC51-4DB3-426B-896F-5645E7A19E78}" dt="2023-05-05T12:09:10.711" v="1469" actId="478"/>
          <ac:picMkLst>
            <pc:docMk/>
            <pc:sldMk cId="448411233" sldId="974"/>
            <ac:picMk id="1058" creationId="{6E54C8C9-650C-F9CB-6E31-C1D50A695383}"/>
          </ac:picMkLst>
        </pc:picChg>
        <pc:picChg chg="del">
          <ac:chgData name="Paula Vázquez-Valero" userId="3a0e46d7-2099-40af-a155-aa45b68bfff3" providerId="ADAL" clId="{6149EC51-4DB3-426B-896F-5645E7A19E78}" dt="2023-05-05T12:09:10.711" v="1469" actId="478"/>
          <ac:picMkLst>
            <pc:docMk/>
            <pc:sldMk cId="448411233" sldId="974"/>
            <ac:picMk id="1062" creationId="{DFD65FD2-4140-B1DB-8B22-126EDA09AAB4}"/>
          </ac:picMkLst>
        </pc:picChg>
        <pc:cxnChg chg="del">
          <ac:chgData name="Paula Vázquez-Valero" userId="3a0e46d7-2099-40af-a155-aa45b68bfff3" providerId="ADAL" clId="{6149EC51-4DB3-426B-896F-5645E7A19E78}" dt="2023-05-05T12:09:10.711" v="1469" actId="478"/>
          <ac:cxnSpMkLst>
            <pc:docMk/>
            <pc:sldMk cId="448411233" sldId="974"/>
            <ac:cxnSpMk id="43" creationId="{2145DBE6-D39F-4F19-80A3-10EAE35FF95B}"/>
          </ac:cxnSpMkLst>
        </pc:cxnChg>
        <pc:cxnChg chg="del">
          <ac:chgData name="Paula Vázquez-Valero" userId="3a0e46d7-2099-40af-a155-aa45b68bfff3" providerId="ADAL" clId="{6149EC51-4DB3-426B-896F-5645E7A19E78}" dt="2023-05-05T12:09:10.711" v="1469" actId="478"/>
          <ac:cxnSpMkLst>
            <pc:docMk/>
            <pc:sldMk cId="448411233" sldId="974"/>
            <ac:cxnSpMk id="44" creationId="{A54922C4-025F-4765-8F80-C043F47A4CF9}"/>
          </ac:cxnSpMkLst>
        </pc:cxnChg>
        <pc:cxnChg chg="del">
          <ac:chgData name="Paula Vázquez-Valero" userId="3a0e46d7-2099-40af-a155-aa45b68bfff3" providerId="ADAL" clId="{6149EC51-4DB3-426B-896F-5645E7A19E78}" dt="2023-05-05T12:09:10.711" v="1469" actId="478"/>
          <ac:cxnSpMkLst>
            <pc:docMk/>
            <pc:sldMk cId="448411233" sldId="974"/>
            <ac:cxnSpMk id="45" creationId="{9A9D9DC8-E6B0-439F-A22E-7A267C01E2AF}"/>
          </ac:cxnSpMkLst>
        </pc:cxnChg>
      </pc:sldChg>
      <pc:sldChg chg="addSp delSp modSp add modAnim">
        <pc:chgData name="Paula Vázquez-Valero" userId="3a0e46d7-2099-40af-a155-aa45b68bfff3" providerId="ADAL" clId="{6149EC51-4DB3-426B-896F-5645E7A19E78}" dt="2023-05-05T12:08:11.905" v="1460"/>
        <pc:sldMkLst>
          <pc:docMk/>
          <pc:sldMk cId="4227247493" sldId="975"/>
        </pc:sldMkLst>
        <pc:spChg chg="add del mod">
          <ac:chgData name="Paula Vázquez-Valero" userId="3a0e46d7-2099-40af-a155-aa45b68bfff3" providerId="ADAL" clId="{6149EC51-4DB3-426B-896F-5645E7A19E78}" dt="2023-05-05T12:08:08.664" v="1458" actId="478"/>
          <ac:spMkLst>
            <pc:docMk/>
            <pc:sldMk cId="4227247493" sldId="975"/>
            <ac:spMk id="2" creationId="{9124A022-6D77-4C4E-89F8-D17BCA4E29EE}"/>
          </ac:spMkLst>
        </pc:spChg>
        <pc:spChg chg="add del mod">
          <ac:chgData name="Paula Vázquez-Valero" userId="3a0e46d7-2099-40af-a155-aa45b68bfff3" providerId="ADAL" clId="{6149EC51-4DB3-426B-896F-5645E7A19E78}" dt="2023-05-05T12:07:23.891" v="1441"/>
          <ac:spMkLst>
            <pc:docMk/>
            <pc:sldMk cId="4227247493" sldId="975"/>
            <ac:spMk id="5" creationId="{9F42BBA6-E549-60FC-A489-0BE04A7D0E86}"/>
          </ac:spMkLst>
        </pc:spChg>
        <pc:spChg chg="add del">
          <ac:chgData name="Paula Vázquez-Valero" userId="3a0e46d7-2099-40af-a155-aa45b68bfff3" providerId="ADAL" clId="{6149EC51-4DB3-426B-896F-5645E7A19E78}" dt="2023-05-05T12:08:11.555" v="1459" actId="478"/>
          <ac:spMkLst>
            <pc:docMk/>
            <pc:sldMk cId="4227247493" sldId="975"/>
            <ac:spMk id="6" creationId="{B3883726-9D3D-5A7D-6AE6-DED10165BE62}"/>
          </ac:spMkLst>
        </pc:spChg>
        <pc:spChg chg="add del mod">
          <ac:chgData name="Paula Vázquez-Valero" userId="3a0e46d7-2099-40af-a155-aa45b68bfff3" providerId="ADAL" clId="{6149EC51-4DB3-426B-896F-5645E7A19E78}" dt="2023-05-05T12:07:23.891" v="1441"/>
          <ac:spMkLst>
            <pc:docMk/>
            <pc:sldMk cId="4227247493" sldId="975"/>
            <ac:spMk id="9" creationId="{EB05E72B-A6CA-105D-EE23-49AEEE352657}"/>
          </ac:spMkLst>
        </pc:spChg>
        <pc:spChg chg="add del">
          <ac:chgData name="Paula Vázquez-Valero" userId="3a0e46d7-2099-40af-a155-aa45b68bfff3" providerId="ADAL" clId="{6149EC51-4DB3-426B-896F-5645E7A19E78}" dt="2023-05-05T12:08:11.555" v="1459" actId="478"/>
          <ac:spMkLst>
            <pc:docMk/>
            <pc:sldMk cId="4227247493" sldId="975"/>
            <ac:spMk id="10" creationId="{5744235A-B0E1-46F5-6F48-48B719F49668}"/>
          </ac:spMkLst>
        </pc:spChg>
        <pc:spChg chg="add del mod">
          <ac:chgData name="Paula Vázquez-Valero" userId="3a0e46d7-2099-40af-a155-aa45b68bfff3" providerId="ADAL" clId="{6149EC51-4DB3-426B-896F-5645E7A19E78}" dt="2023-05-05T12:07:23.891" v="1441"/>
          <ac:spMkLst>
            <pc:docMk/>
            <pc:sldMk cId="4227247493" sldId="975"/>
            <ac:spMk id="14" creationId="{AEBE460E-3FA2-EBD0-D128-0BFC063F1456}"/>
          </ac:spMkLst>
        </pc:spChg>
        <pc:spChg chg="add del mod">
          <ac:chgData name="Paula Vázquez-Valero" userId="3a0e46d7-2099-40af-a155-aa45b68bfff3" providerId="ADAL" clId="{6149EC51-4DB3-426B-896F-5645E7A19E78}" dt="2023-05-05T12:08:08.664" v="1458" actId="478"/>
          <ac:spMkLst>
            <pc:docMk/>
            <pc:sldMk cId="4227247493" sldId="975"/>
            <ac:spMk id="15" creationId="{AF683F97-84CC-55A2-D283-66954E24994B}"/>
          </ac:spMkLst>
        </pc:spChg>
        <pc:spChg chg="add mod">
          <ac:chgData name="Paula Vázquez-Valero" userId="3a0e46d7-2099-40af-a155-aa45b68bfff3" providerId="ADAL" clId="{6149EC51-4DB3-426B-896F-5645E7A19E78}" dt="2023-05-05T12:08:11.905" v="1460"/>
          <ac:spMkLst>
            <pc:docMk/>
            <pc:sldMk cId="4227247493" sldId="975"/>
            <ac:spMk id="16" creationId="{561B6FF6-48E6-FEDB-0473-35E6771B8B5C}"/>
          </ac:spMkLst>
        </pc:spChg>
        <pc:spChg chg="add mod">
          <ac:chgData name="Paula Vázquez-Valero" userId="3a0e46d7-2099-40af-a155-aa45b68bfff3" providerId="ADAL" clId="{6149EC51-4DB3-426B-896F-5645E7A19E78}" dt="2023-05-05T12:08:11.905" v="1460"/>
          <ac:spMkLst>
            <pc:docMk/>
            <pc:sldMk cId="4227247493" sldId="975"/>
            <ac:spMk id="17" creationId="{26E26AAB-3A0E-1728-5990-C1E48EAFAC41}"/>
          </ac:spMkLst>
        </pc:spChg>
        <pc:spChg chg="add mod">
          <ac:chgData name="Paula Vázquez-Valero" userId="3a0e46d7-2099-40af-a155-aa45b68bfff3" providerId="ADAL" clId="{6149EC51-4DB3-426B-896F-5645E7A19E78}" dt="2023-05-05T12:08:11.905" v="1460"/>
          <ac:spMkLst>
            <pc:docMk/>
            <pc:sldMk cId="4227247493" sldId="975"/>
            <ac:spMk id="21" creationId="{17A9E43A-759E-E8FA-AB04-5589D2399177}"/>
          </ac:spMkLst>
        </pc:spChg>
        <pc:spChg chg="add del">
          <ac:chgData name="Paula Vázquez-Valero" userId="3a0e46d7-2099-40af-a155-aa45b68bfff3" providerId="ADAL" clId="{6149EC51-4DB3-426B-896F-5645E7A19E78}" dt="2023-05-05T12:08:11.555" v="1459" actId="478"/>
          <ac:spMkLst>
            <pc:docMk/>
            <pc:sldMk cId="4227247493" sldId="975"/>
            <ac:spMk id="41" creationId="{D524C29D-7C1A-4FEE-AA32-FB6284C13942}"/>
          </ac:spMkLst>
        </pc:spChg>
        <pc:spChg chg="add del">
          <ac:chgData name="Paula Vázquez-Valero" userId="3a0e46d7-2099-40af-a155-aa45b68bfff3" providerId="ADAL" clId="{6149EC51-4DB3-426B-896F-5645E7A19E78}" dt="2023-05-05T12:08:11.555" v="1459" actId="478"/>
          <ac:spMkLst>
            <pc:docMk/>
            <pc:sldMk cId="4227247493" sldId="975"/>
            <ac:spMk id="42" creationId="{EC5C554E-8A37-42A2-B4CB-4EAEBD1D9B72}"/>
          </ac:spMkLst>
        </pc:spChg>
        <pc:spChg chg="add del">
          <ac:chgData name="Paula Vázquez-Valero" userId="3a0e46d7-2099-40af-a155-aa45b68bfff3" providerId="ADAL" clId="{6149EC51-4DB3-426B-896F-5645E7A19E78}" dt="2023-05-05T12:08:11.555" v="1459" actId="478"/>
          <ac:spMkLst>
            <pc:docMk/>
            <pc:sldMk cId="4227247493" sldId="975"/>
            <ac:spMk id="46" creationId="{FB5EFF07-2036-496F-B979-7CF69843CEDB}"/>
          </ac:spMkLst>
        </pc:spChg>
        <pc:spChg chg="add del">
          <ac:chgData name="Paula Vázquez-Valero" userId="3a0e46d7-2099-40af-a155-aa45b68bfff3" providerId="ADAL" clId="{6149EC51-4DB3-426B-896F-5645E7A19E78}" dt="2023-05-05T12:08:11.555" v="1459" actId="478"/>
          <ac:spMkLst>
            <pc:docMk/>
            <pc:sldMk cId="4227247493" sldId="975"/>
            <ac:spMk id="47" creationId="{F0196A70-0893-4DE5-B950-3276274FCA24}"/>
          </ac:spMkLst>
        </pc:spChg>
        <pc:spChg chg="add del">
          <ac:chgData name="Paula Vázquez-Valero" userId="3a0e46d7-2099-40af-a155-aa45b68bfff3" providerId="ADAL" clId="{6149EC51-4DB3-426B-896F-5645E7A19E78}" dt="2023-05-05T12:08:11.555" v="1459" actId="478"/>
          <ac:spMkLst>
            <pc:docMk/>
            <pc:sldMk cId="4227247493" sldId="975"/>
            <ac:spMk id="48" creationId="{EAFEC037-491F-441A-B362-780687C16FB4}"/>
          </ac:spMkLst>
        </pc:spChg>
        <pc:spChg chg="add del">
          <ac:chgData name="Paula Vázquez-Valero" userId="3a0e46d7-2099-40af-a155-aa45b68bfff3" providerId="ADAL" clId="{6149EC51-4DB3-426B-896F-5645E7A19E78}" dt="2023-05-05T12:08:11.555" v="1459" actId="478"/>
          <ac:spMkLst>
            <pc:docMk/>
            <pc:sldMk cId="4227247493" sldId="975"/>
            <ac:spMk id="56" creationId="{B5118588-273E-CBDB-BD4B-A908B723F919}"/>
          </ac:spMkLst>
        </pc:spChg>
        <pc:spChg chg="add del">
          <ac:chgData name="Paula Vázquez-Valero" userId="3a0e46d7-2099-40af-a155-aa45b68bfff3" providerId="ADAL" clId="{6149EC51-4DB3-426B-896F-5645E7A19E78}" dt="2023-05-05T12:08:11.555" v="1459" actId="478"/>
          <ac:spMkLst>
            <pc:docMk/>
            <pc:sldMk cId="4227247493" sldId="975"/>
            <ac:spMk id="58" creationId="{2E6AB9C4-E9CF-1767-1084-9C806F35290D}"/>
          </ac:spMkLst>
        </pc:spChg>
        <pc:spChg chg="add del">
          <ac:chgData name="Paula Vázquez-Valero" userId="3a0e46d7-2099-40af-a155-aa45b68bfff3" providerId="ADAL" clId="{6149EC51-4DB3-426B-896F-5645E7A19E78}" dt="2023-05-05T12:08:11.555" v="1459" actId="478"/>
          <ac:spMkLst>
            <pc:docMk/>
            <pc:sldMk cId="4227247493" sldId="975"/>
            <ac:spMk id="60" creationId="{55A0DA2F-6887-822B-7BAC-6ACAFDB5807A}"/>
          </ac:spMkLst>
        </pc:spChg>
        <pc:spChg chg="add del">
          <ac:chgData name="Paula Vázquez-Valero" userId="3a0e46d7-2099-40af-a155-aa45b68bfff3" providerId="ADAL" clId="{6149EC51-4DB3-426B-896F-5645E7A19E78}" dt="2023-05-05T12:08:11.555" v="1459" actId="478"/>
          <ac:spMkLst>
            <pc:docMk/>
            <pc:sldMk cId="4227247493" sldId="975"/>
            <ac:spMk id="62" creationId="{D8B88188-3667-D46A-B109-C8DD3D813F6A}"/>
          </ac:spMkLst>
        </pc:spChg>
        <pc:spChg chg="add del">
          <ac:chgData name="Paula Vázquez-Valero" userId="3a0e46d7-2099-40af-a155-aa45b68bfff3" providerId="ADAL" clId="{6149EC51-4DB3-426B-896F-5645E7A19E78}" dt="2023-05-05T12:08:11.555" v="1459" actId="478"/>
          <ac:spMkLst>
            <pc:docMk/>
            <pc:sldMk cId="4227247493" sldId="975"/>
            <ac:spMk id="64" creationId="{2052B73C-2CC0-38D8-6A39-A4DFC506F1AE}"/>
          </ac:spMkLst>
        </pc:spChg>
        <pc:spChg chg="add del">
          <ac:chgData name="Paula Vázquez-Valero" userId="3a0e46d7-2099-40af-a155-aa45b68bfff3" providerId="ADAL" clId="{6149EC51-4DB3-426B-896F-5645E7A19E78}" dt="2023-05-05T12:08:11.555" v="1459" actId="478"/>
          <ac:spMkLst>
            <pc:docMk/>
            <pc:sldMk cId="4227247493" sldId="975"/>
            <ac:spMk id="66" creationId="{D1986627-D50A-3FD7-B422-B26ED51DF6D5}"/>
          </ac:spMkLst>
        </pc:spChg>
        <pc:spChg chg="add del">
          <ac:chgData name="Paula Vázquez-Valero" userId="3a0e46d7-2099-40af-a155-aa45b68bfff3" providerId="ADAL" clId="{6149EC51-4DB3-426B-896F-5645E7A19E78}" dt="2023-05-05T12:08:11.555" v="1459" actId="478"/>
          <ac:spMkLst>
            <pc:docMk/>
            <pc:sldMk cId="4227247493" sldId="975"/>
            <ac:spMk id="68" creationId="{4032D864-9835-52F3-DECB-D4C5AF54847C}"/>
          </ac:spMkLst>
        </pc:spChg>
        <pc:spChg chg="add del">
          <ac:chgData name="Paula Vázquez-Valero" userId="3a0e46d7-2099-40af-a155-aa45b68bfff3" providerId="ADAL" clId="{6149EC51-4DB3-426B-896F-5645E7A19E78}" dt="2023-05-05T12:08:11.555" v="1459" actId="478"/>
          <ac:spMkLst>
            <pc:docMk/>
            <pc:sldMk cId="4227247493" sldId="975"/>
            <ac:spMk id="70" creationId="{A1B1FF49-4F0B-7F78-3743-F50E0D687644}"/>
          </ac:spMkLst>
        </pc:spChg>
        <pc:spChg chg="add del">
          <ac:chgData name="Paula Vázquez-Valero" userId="3a0e46d7-2099-40af-a155-aa45b68bfff3" providerId="ADAL" clId="{6149EC51-4DB3-426B-896F-5645E7A19E78}" dt="2023-05-05T12:08:11.555" v="1459" actId="478"/>
          <ac:spMkLst>
            <pc:docMk/>
            <pc:sldMk cId="4227247493" sldId="975"/>
            <ac:spMk id="74" creationId="{CAE25B85-B7AF-F511-F47E-880865E780B6}"/>
          </ac:spMkLst>
        </pc:spChg>
        <pc:spChg chg="add del">
          <ac:chgData name="Paula Vázquez-Valero" userId="3a0e46d7-2099-40af-a155-aa45b68bfff3" providerId="ADAL" clId="{6149EC51-4DB3-426B-896F-5645E7A19E78}" dt="2023-05-05T12:08:11.555" v="1459" actId="478"/>
          <ac:spMkLst>
            <pc:docMk/>
            <pc:sldMk cId="4227247493" sldId="975"/>
            <ac:spMk id="93" creationId="{0123A5CE-1B7A-073A-A6D3-B9E65FE3C593}"/>
          </ac:spMkLst>
        </pc:spChg>
        <pc:spChg chg="add del">
          <ac:chgData name="Paula Vázquez-Valero" userId="3a0e46d7-2099-40af-a155-aa45b68bfff3" providerId="ADAL" clId="{6149EC51-4DB3-426B-896F-5645E7A19E78}" dt="2023-05-05T12:08:11.555" v="1459" actId="478"/>
          <ac:spMkLst>
            <pc:docMk/>
            <pc:sldMk cId="4227247493" sldId="975"/>
            <ac:spMk id="97" creationId="{1A0C7247-D11C-07E7-92BC-5D5DD478E0BF}"/>
          </ac:spMkLst>
        </pc:spChg>
        <pc:spChg chg="add del">
          <ac:chgData name="Paula Vázquez-Valero" userId="3a0e46d7-2099-40af-a155-aa45b68bfff3" providerId="ADAL" clId="{6149EC51-4DB3-426B-896F-5645E7A19E78}" dt="2023-05-05T12:08:11.555" v="1459" actId="478"/>
          <ac:spMkLst>
            <pc:docMk/>
            <pc:sldMk cId="4227247493" sldId="975"/>
            <ac:spMk id="98" creationId="{FE7D6F46-C286-D5E4-00B4-60B9302C49D9}"/>
          </ac:spMkLst>
        </pc:spChg>
        <pc:spChg chg="add del">
          <ac:chgData name="Paula Vázquez-Valero" userId="3a0e46d7-2099-40af-a155-aa45b68bfff3" providerId="ADAL" clId="{6149EC51-4DB3-426B-896F-5645E7A19E78}" dt="2023-05-05T12:08:11.555" v="1459" actId="478"/>
          <ac:spMkLst>
            <pc:docMk/>
            <pc:sldMk cId="4227247493" sldId="975"/>
            <ac:spMk id="99" creationId="{72603713-C732-BF9F-B6CA-83F19572A45F}"/>
          </ac:spMkLst>
        </pc:spChg>
        <pc:spChg chg="add del">
          <ac:chgData name="Paula Vázquez-Valero" userId="3a0e46d7-2099-40af-a155-aa45b68bfff3" providerId="ADAL" clId="{6149EC51-4DB3-426B-896F-5645E7A19E78}" dt="2023-05-05T12:08:11.555" v="1459" actId="478"/>
          <ac:spMkLst>
            <pc:docMk/>
            <pc:sldMk cId="4227247493" sldId="975"/>
            <ac:spMk id="100" creationId="{B572DFD5-4C26-C9C2-AE99-2AC06F98EF3A}"/>
          </ac:spMkLst>
        </pc:spChg>
        <pc:spChg chg="add del">
          <ac:chgData name="Paula Vázquez-Valero" userId="3a0e46d7-2099-40af-a155-aa45b68bfff3" providerId="ADAL" clId="{6149EC51-4DB3-426B-896F-5645E7A19E78}" dt="2023-05-05T12:08:11.555" v="1459" actId="478"/>
          <ac:spMkLst>
            <pc:docMk/>
            <pc:sldMk cId="4227247493" sldId="975"/>
            <ac:spMk id="101" creationId="{CE804A2A-6EA6-115E-2A62-EE9C0E13BB5E}"/>
          </ac:spMkLst>
        </pc:spChg>
        <pc:spChg chg="add del">
          <ac:chgData name="Paula Vázquez-Valero" userId="3a0e46d7-2099-40af-a155-aa45b68bfff3" providerId="ADAL" clId="{6149EC51-4DB3-426B-896F-5645E7A19E78}" dt="2023-05-05T12:08:11.555" v="1459" actId="478"/>
          <ac:spMkLst>
            <pc:docMk/>
            <pc:sldMk cId="4227247493" sldId="975"/>
            <ac:spMk id="102" creationId="{57D60495-B278-9339-315C-0CA753D26B4E}"/>
          </ac:spMkLst>
        </pc:spChg>
        <pc:spChg chg="add del">
          <ac:chgData name="Paula Vázquez-Valero" userId="3a0e46d7-2099-40af-a155-aa45b68bfff3" providerId="ADAL" clId="{6149EC51-4DB3-426B-896F-5645E7A19E78}" dt="2023-05-05T12:08:11.555" v="1459" actId="478"/>
          <ac:spMkLst>
            <pc:docMk/>
            <pc:sldMk cId="4227247493" sldId="975"/>
            <ac:spMk id="106" creationId="{94715C15-3464-650D-6290-CA2917F25EDA}"/>
          </ac:spMkLst>
        </pc:spChg>
        <pc:grpChg chg="add del">
          <ac:chgData name="Paula Vázquez-Valero" userId="3a0e46d7-2099-40af-a155-aa45b68bfff3" providerId="ADAL" clId="{6149EC51-4DB3-426B-896F-5645E7A19E78}" dt="2023-05-05T12:08:11.555" v="1459" actId="478"/>
          <ac:grpSpMkLst>
            <pc:docMk/>
            <pc:sldMk cId="4227247493" sldId="975"/>
            <ac:grpSpMk id="7" creationId="{A257E3A3-C535-CAFC-B985-DF9EB05C7B78}"/>
          </ac:grpSpMkLst>
        </pc:grpChg>
        <pc:grpChg chg="add del">
          <ac:chgData name="Paula Vázquez-Valero" userId="3a0e46d7-2099-40af-a155-aa45b68bfff3" providerId="ADAL" clId="{6149EC51-4DB3-426B-896F-5645E7A19E78}" dt="2023-05-05T12:08:11.555" v="1459" actId="478"/>
          <ac:grpSpMkLst>
            <pc:docMk/>
            <pc:sldMk cId="4227247493" sldId="975"/>
            <ac:grpSpMk id="8" creationId="{5FBF664C-073A-B17C-5A11-882D69EE3C20}"/>
          </ac:grpSpMkLst>
        </pc:grpChg>
        <pc:picChg chg="add del">
          <ac:chgData name="Paula Vázquez-Valero" userId="3a0e46d7-2099-40af-a155-aa45b68bfff3" providerId="ADAL" clId="{6149EC51-4DB3-426B-896F-5645E7A19E78}" dt="2023-05-05T12:08:08.664" v="1458" actId="478"/>
          <ac:picMkLst>
            <pc:docMk/>
            <pc:sldMk cId="4227247493" sldId="975"/>
            <ac:picMk id="3" creationId="{73B89F34-3C74-4B21-9F34-8F2C9EBD69FE}"/>
          </ac:picMkLst>
        </pc:picChg>
        <pc:picChg chg="add del">
          <ac:chgData name="Paula Vázquez-Valero" userId="3a0e46d7-2099-40af-a155-aa45b68bfff3" providerId="ADAL" clId="{6149EC51-4DB3-426B-896F-5645E7A19E78}" dt="2023-05-05T12:08:11.555" v="1459" actId="478"/>
          <ac:picMkLst>
            <pc:docMk/>
            <pc:sldMk cId="4227247493" sldId="975"/>
            <ac:picMk id="4" creationId="{BD308FAD-EFCD-3C1B-FFCD-5A9CE6D44F09}"/>
          </ac:picMkLst>
        </pc:picChg>
        <pc:picChg chg="add del mod">
          <ac:chgData name="Paula Vázquez-Valero" userId="3a0e46d7-2099-40af-a155-aa45b68bfff3" providerId="ADAL" clId="{6149EC51-4DB3-426B-896F-5645E7A19E78}" dt="2023-05-05T12:07:23.891" v="1441"/>
          <ac:picMkLst>
            <pc:docMk/>
            <pc:sldMk cId="4227247493" sldId="975"/>
            <ac:picMk id="11" creationId="{E81A4A60-2C21-737C-4898-6B0A3EFC907A}"/>
          </ac:picMkLst>
        </pc:picChg>
        <pc:picChg chg="add del mod">
          <ac:chgData name="Paula Vázquez-Valero" userId="3a0e46d7-2099-40af-a155-aa45b68bfff3" providerId="ADAL" clId="{6149EC51-4DB3-426B-896F-5645E7A19E78}" dt="2023-05-05T12:07:23.891" v="1441"/>
          <ac:picMkLst>
            <pc:docMk/>
            <pc:sldMk cId="4227247493" sldId="975"/>
            <ac:picMk id="12" creationId="{ACA532C3-73DA-B6A4-EE8E-9B86A3078C5A}"/>
          </ac:picMkLst>
        </pc:picChg>
        <pc:picChg chg="add del mod">
          <ac:chgData name="Paula Vázquez-Valero" userId="3a0e46d7-2099-40af-a155-aa45b68bfff3" providerId="ADAL" clId="{6149EC51-4DB3-426B-896F-5645E7A19E78}" dt="2023-05-05T12:07:23.891" v="1441"/>
          <ac:picMkLst>
            <pc:docMk/>
            <pc:sldMk cId="4227247493" sldId="975"/>
            <ac:picMk id="13" creationId="{DC7CC631-A41F-FD91-1264-74CD2D075237}"/>
          </ac:picMkLst>
        </pc:picChg>
        <pc:picChg chg="add mod">
          <ac:chgData name="Paula Vázquez-Valero" userId="3a0e46d7-2099-40af-a155-aa45b68bfff3" providerId="ADAL" clId="{6149EC51-4DB3-426B-896F-5645E7A19E78}" dt="2023-05-05T12:08:11.905" v="1460"/>
          <ac:picMkLst>
            <pc:docMk/>
            <pc:sldMk cId="4227247493" sldId="975"/>
            <ac:picMk id="18" creationId="{34CA5810-4B67-C204-1A87-0E4CCCC800DF}"/>
          </ac:picMkLst>
        </pc:picChg>
        <pc:picChg chg="add mod">
          <ac:chgData name="Paula Vázquez-Valero" userId="3a0e46d7-2099-40af-a155-aa45b68bfff3" providerId="ADAL" clId="{6149EC51-4DB3-426B-896F-5645E7A19E78}" dt="2023-05-05T12:08:11.905" v="1460"/>
          <ac:picMkLst>
            <pc:docMk/>
            <pc:sldMk cId="4227247493" sldId="975"/>
            <ac:picMk id="19" creationId="{0AB5D1BF-5057-D96E-877B-64DAAC205AE5}"/>
          </ac:picMkLst>
        </pc:picChg>
        <pc:picChg chg="add mod">
          <ac:chgData name="Paula Vázquez-Valero" userId="3a0e46d7-2099-40af-a155-aa45b68bfff3" providerId="ADAL" clId="{6149EC51-4DB3-426B-896F-5645E7A19E78}" dt="2023-05-05T12:08:11.905" v="1460"/>
          <ac:picMkLst>
            <pc:docMk/>
            <pc:sldMk cId="4227247493" sldId="975"/>
            <ac:picMk id="20" creationId="{4B8E382A-B67E-BFB6-745C-9CB9CBE65AE3}"/>
          </ac:picMkLst>
        </pc:picChg>
        <pc:picChg chg="add del">
          <ac:chgData name="Paula Vázquez-Valero" userId="3a0e46d7-2099-40af-a155-aa45b68bfff3" providerId="ADAL" clId="{6149EC51-4DB3-426B-896F-5645E7A19E78}" dt="2023-05-05T12:08:11.555" v="1459" actId="478"/>
          <ac:picMkLst>
            <pc:docMk/>
            <pc:sldMk cId="4227247493" sldId="975"/>
            <ac:picMk id="50" creationId="{A82F48B0-3FCA-2CFB-C020-801E701FA3A0}"/>
          </ac:picMkLst>
        </pc:picChg>
        <pc:picChg chg="add del">
          <ac:chgData name="Paula Vázquez-Valero" userId="3a0e46d7-2099-40af-a155-aa45b68bfff3" providerId="ADAL" clId="{6149EC51-4DB3-426B-896F-5645E7A19E78}" dt="2023-05-05T12:08:11.555" v="1459" actId="478"/>
          <ac:picMkLst>
            <pc:docMk/>
            <pc:sldMk cId="4227247493" sldId="975"/>
            <ac:picMk id="55" creationId="{29A1AC02-3BEE-0829-C251-C0E6FB6B1368}"/>
          </ac:picMkLst>
        </pc:picChg>
        <pc:picChg chg="add del">
          <ac:chgData name="Paula Vázquez-Valero" userId="3a0e46d7-2099-40af-a155-aa45b68bfff3" providerId="ADAL" clId="{6149EC51-4DB3-426B-896F-5645E7A19E78}" dt="2023-05-05T12:08:11.555" v="1459" actId="478"/>
          <ac:picMkLst>
            <pc:docMk/>
            <pc:sldMk cId="4227247493" sldId="975"/>
            <ac:picMk id="57" creationId="{7C3230B3-C733-AAC8-3BED-E2456E5D9C5E}"/>
          </ac:picMkLst>
        </pc:picChg>
        <pc:picChg chg="add del">
          <ac:chgData name="Paula Vázquez-Valero" userId="3a0e46d7-2099-40af-a155-aa45b68bfff3" providerId="ADAL" clId="{6149EC51-4DB3-426B-896F-5645E7A19E78}" dt="2023-05-05T12:08:11.555" v="1459" actId="478"/>
          <ac:picMkLst>
            <pc:docMk/>
            <pc:sldMk cId="4227247493" sldId="975"/>
            <ac:picMk id="59" creationId="{0718632E-64F8-3E66-8262-9DBDA4DC66BF}"/>
          </ac:picMkLst>
        </pc:picChg>
        <pc:picChg chg="add del">
          <ac:chgData name="Paula Vázquez-Valero" userId="3a0e46d7-2099-40af-a155-aa45b68bfff3" providerId="ADAL" clId="{6149EC51-4DB3-426B-896F-5645E7A19E78}" dt="2023-05-05T12:08:11.555" v="1459" actId="478"/>
          <ac:picMkLst>
            <pc:docMk/>
            <pc:sldMk cId="4227247493" sldId="975"/>
            <ac:picMk id="61" creationId="{56C457E0-9518-5E9E-0DEC-64B04658850B}"/>
          </ac:picMkLst>
        </pc:picChg>
        <pc:picChg chg="add del">
          <ac:chgData name="Paula Vázquez-Valero" userId="3a0e46d7-2099-40af-a155-aa45b68bfff3" providerId="ADAL" clId="{6149EC51-4DB3-426B-896F-5645E7A19E78}" dt="2023-05-05T12:08:11.555" v="1459" actId="478"/>
          <ac:picMkLst>
            <pc:docMk/>
            <pc:sldMk cId="4227247493" sldId="975"/>
            <ac:picMk id="63" creationId="{00B6108F-0D84-E37E-7000-810F541974DE}"/>
          </ac:picMkLst>
        </pc:picChg>
        <pc:picChg chg="add del">
          <ac:chgData name="Paula Vázquez-Valero" userId="3a0e46d7-2099-40af-a155-aa45b68bfff3" providerId="ADAL" clId="{6149EC51-4DB3-426B-896F-5645E7A19E78}" dt="2023-05-05T12:08:11.555" v="1459" actId="478"/>
          <ac:picMkLst>
            <pc:docMk/>
            <pc:sldMk cId="4227247493" sldId="975"/>
            <ac:picMk id="65" creationId="{06D745B8-567A-46A5-F6E4-E095A4A71C56}"/>
          </ac:picMkLst>
        </pc:picChg>
        <pc:picChg chg="add del">
          <ac:chgData name="Paula Vázquez-Valero" userId="3a0e46d7-2099-40af-a155-aa45b68bfff3" providerId="ADAL" clId="{6149EC51-4DB3-426B-896F-5645E7A19E78}" dt="2023-05-05T12:08:11.555" v="1459" actId="478"/>
          <ac:picMkLst>
            <pc:docMk/>
            <pc:sldMk cId="4227247493" sldId="975"/>
            <ac:picMk id="67" creationId="{789A8869-37F2-8BC7-8299-38C00C35E3DB}"/>
          </ac:picMkLst>
        </pc:picChg>
        <pc:picChg chg="add del">
          <ac:chgData name="Paula Vázquez-Valero" userId="3a0e46d7-2099-40af-a155-aa45b68bfff3" providerId="ADAL" clId="{6149EC51-4DB3-426B-896F-5645E7A19E78}" dt="2023-05-05T12:08:11.555" v="1459" actId="478"/>
          <ac:picMkLst>
            <pc:docMk/>
            <pc:sldMk cId="4227247493" sldId="975"/>
            <ac:picMk id="69" creationId="{355A34B8-4F5A-0AED-5C95-54D76FBAE4DA}"/>
          </ac:picMkLst>
        </pc:picChg>
        <pc:picChg chg="add del">
          <ac:chgData name="Paula Vázquez-Valero" userId="3a0e46d7-2099-40af-a155-aa45b68bfff3" providerId="ADAL" clId="{6149EC51-4DB3-426B-896F-5645E7A19E78}" dt="2023-05-05T12:08:11.555" v="1459" actId="478"/>
          <ac:picMkLst>
            <pc:docMk/>
            <pc:sldMk cId="4227247493" sldId="975"/>
            <ac:picMk id="71" creationId="{561BBBC6-02F7-A4AC-DE9E-9220D9871903}"/>
          </ac:picMkLst>
        </pc:picChg>
        <pc:picChg chg="add del">
          <ac:chgData name="Paula Vázquez-Valero" userId="3a0e46d7-2099-40af-a155-aa45b68bfff3" providerId="ADAL" clId="{6149EC51-4DB3-426B-896F-5645E7A19E78}" dt="2023-05-05T12:08:11.555" v="1459" actId="478"/>
          <ac:picMkLst>
            <pc:docMk/>
            <pc:sldMk cId="4227247493" sldId="975"/>
            <ac:picMk id="73" creationId="{4EAD8DD8-FD83-AE07-2767-D8B10EB99244}"/>
          </ac:picMkLst>
        </pc:picChg>
        <pc:picChg chg="add del">
          <ac:chgData name="Paula Vázquez-Valero" userId="3a0e46d7-2099-40af-a155-aa45b68bfff3" providerId="ADAL" clId="{6149EC51-4DB3-426B-896F-5645E7A19E78}" dt="2023-05-05T12:08:11.555" v="1459" actId="478"/>
          <ac:picMkLst>
            <pc:docMk/>
            <pc:sldMk cId="4227247493" sldId="975"/>
            <ac:picMk id="92" creationId="{0AD5E42C-E5A7-AC9C-8EBA-19D16F94B83D}"/>
          </ac:picMkLst>
        </pc:picChg>
        <pc:picChg chg="add del">
          <ac:chgData name="Paula Vázquez-Valero" userId="3a0e46d7-2099-40af-a155-aa45b68bfff3" providerId="ADAL" clId="{6149EC51-4DB3-426B-896F-5645E7A19E78}" dt="2023-05-05T12:08:11.555" v="1459" actId="478"/>
          <ac:picMkLst>
            <pc:docMk/>
            <pc:sldMk cId="4227247493" sldId="975"/>
            <ac:picMk id="94" creationId="{2A76B2D9-62F9-758A-E409-B1DB9726B48D}"/>
          </ac:picMkLst>
        </pc:picChg>
        <pc:picChg chg="add del">
          <ac:chgData name="Paula Vázquez-Valero" userId="3a0e46d7-2099-40af-a155-aa45b68bfff3" providerId="ADAL" clId="{6149EC51-4DB3-426B-896F-5645E7A19E78}" dt="2023-05-05T12:08:11.555" v="1459" actId="478"/>
          <ac:picMkLst>
            <pc:docMk/>
            <pc:sldMk cId="4227247493" sldId="975"/>
            <ac:picMk id="96" creationId="{98DA1D5E-DB73-7A2E-247A-02B58F14F1B0}"/>
          </ac:picMkLst>
        </pc:picChg>
        <pc:picChg chg="add del">
          <ac:chgData name="Paula Vázquez-Valero" userId="3a0e46d7-2099-40af-a155-aa45b68bfff3" providerId="ADAL" clId="{6149EC51-4DB3-426B-896F-5645E7A19E78}" dt="2023-05-05T12:08:11.555" v="1459" actId="478"/>
          <ac:picMkLst>
            <pc:docMk/>
            <pc:sldMk cId="4227247493" sldId="975"/>
            <ac:picMk id="1034" creationId="{6E3E3410-E70B-2CBB-78D2-22C2171D778C}"/>
          </ac:picMkLst>
        </pc:picChg>
        <pc:picChg chg="add del">
          <ac:chgData name="Paula Vázquez-Valero" userId="3a0e46d7-2099-40af-a155-aa45b68bfff3" providerId="ADAL" clId="{6149EC51-4DB3-426B-896F-5645E7A19E78}" dt="2023-05-05T12:08:11.555" v="1459" actId="478"/>
          <ac:picMkLst>
            <pc:docMk/>
            <pc:sldMk cId="4227247493" sldId="975"/>
            <ac:picMk id="1036" creationId="{554FAE4E-8D20-75ED-D52E-29A6795D2C40}"/>
          </ac:picMkLst>
        </pc:picChg>
        <pc:picChg chg="add del">
          <ac:chgData name="Paula Vázquez-Valero" userId="3a0e46d7-2099-40af-a155-aa45b68bfff3" providerId="ADAL" clId="{6149EC51-4DB3-426B-896F-5645E7A19E78}" dt="2023-05-05T12:08:11.555" v="1459" actId="478"/>
          <ac:picMkLst>
            <pc:docMk/>
            <pc:sldMk cId="4227247493" sldId="975"/>
            <ac:picMk id="1038" creationId="{973DDFDE-A2CB-EDE0-3AAC-8E150B145445}"/>
          </ac:picMkLst>
        </pc:picChg>
        <pc:picChg chg="add del">
          <ac:chgData name="Paula Vázquez-Valero" userId="3a0e46d7-2099-40af-a155-aa45b68bfff3" providerId="ADAL" clId="{6149EC51-4DB3-426B-896F-5645E7A19E78}" dt="2023-05-05T12:08:11.555" v="1459" actId="478"/>
          <ac:picMkLst>
            <pc:docMk/>
            <pc:sldMk cId="4227247493" sldId="975"/>
            <ac:picMk id="1044" creationId="{4C219FEE-7AB3-A366-A2BE-986C90446044}"/>
          </ac:picMkLst>
        </pc:picChg>
        <pc:picChg chg="add del">
          <ac:chgData name="Paula Vázquez-Valero" userId="3a0e46d7-2099-40af-a155-aa45b68bfff3" providerId="ADAL" clId="{6149EC51-4DB3-426B-896F-5645E7A19E78}" dt="2023-05-05T12:08:11.555" v="1459" actId="478"/>
          <ac:picMkLst>
            <pc:docMk/>
            <pc:sldMk cId="4227247493" sldId="975"/>
            <ac:picMk id="1046" creationId="{00A9E5F7-EC78-75B5-CCB2-6E796D020507}"/>
          </ac:picMkLst>
        </pc:picChg>
        <pc:picChg chg="add del">
          <ac:chgData name="Paula Vázquez-Valero" userId="3a0e46d7-2099-40af-a155-aa45b68bfff3" providerId="ADAL" clId="{6149EC51-4DB3-426B-896F-5645E7A19E78}" dt="2023-05-05T12:08:11.555" v="1459" actId="478"/>
          <ac:picMkLst>
            <pc:docMk/>
            <pc:sldMk cId="4227247493" sldId="975"/>
            <ac:picMk id="1048" creationId="{87473721-33AF-E0D7-CA9A-D593BE303551}"/>
          </ac:picMkLst>
        </pc:picChg>
        <pc:picChg chg="add del">
          <ac:chgData name="Paula Vázquez-Valero" userId="3a0e46d7-2099-40af-a155-aa45b68bfff3" providerId="ADAL" clId="{6149EC51-4DB3-426B-896F-5645E7A19E78}" dt="2023-05-05T12:08:11.555" v="1459" actId="478"/>
          <ac:picMkLst>
            <pc:docMk/>
            <pc:sldMk cId="4227247493" sldId="975"/>
            <ac:picMk id="1050" creationId="{0185A5F9-94EC-E943-CAFF-4E39B4EBEFF5}"/>
          </ac:picMkLst>
        </pc:picChg>
        <pc:picChg chg="add del">
          <ac:chgData name="Paula Vázquez-Valero" userId="3a0e46d7-2099-40af-a155-aa45b68bfff3" providerId="ADAL" clId="{6149EC51-4DB3-426B-896F-5645E7A19E78}" dt="2023-05-05T12:08:11.555" v="1459" actId="478"/>
          <ac:picMkLst>
            <pc:docMk/>
            <pc:sldMk cId="4227247493" sldId="975"/>
            <ac:picMk id="1052" creationId="{3666FB76-A249-BAB0-102B-708AA9808BB8}"/>
          </ac:picMkLst>
        </pc:picChg>
        <pc:picChg chg="add del">
          <ac:chgData name="Paula Vázquez-Valero" userId="3a0e46d7-2099-40af-a155-aa45b68bfff3" providerId="ADAL" clId="{6149EC51-4DB3-426B-896F-5645E7A19E78}" dt="2023-05-05T12:08:11.555" v="1459" actId="478"/>
          <ac:picMkLst>
            <pc:docMk/>
            <pc:sldMk cId="4227247493" sldId="975"/>
            <ac:picMk id="1054" creationId="{74CDA407-A88A-B60D-AB83-6A2014B5D805}"/>
          </ac:picMkLst>
        </pc:picChg>
        <pc:picChg chg="add del">
          <ac:chgData name="Paula Vázquez-Valero" userId="3a0e46d7-2099-40af-a155-aa45b68bfff3" providerId="ADAL" clId="{6149EC51-4DB3-426B-896F-5645E7A19E78}" dt="2023-05-05T12:08:11.555" v="1459" actId="478"/>
          <ac:picMkLst>
            <pc:docMk/>
            <pc:sldMk cId="4227247493" sldId="975"/>
            <ac:picMk id="1056" creationId="{183A1CFE-24A3-FEC2-1767-303389F9A83B}"/>
          </ac:picMkLst>
        </pc:picChg>
        <pc:picChg chg="add del">
          <ac:chgData name="Paula Vázquez-Valero" userId="3a0e46d7-2099-40af-a155-aa45b68bfff3" providerId="ADAL" clId="{6149EC51-4DB3-426B-896F-5645E7A19E78}" dt="2023-05-05T12:08:11.555" v="1459" actId="478"/>
          <ac:picMkLst>
            <pc:docMk/>
            <pc:sldMk cId="4227247493" sldId="975"/>
            <ac:picMk id="1058" creationId="{6E54C8C9-650C-F9CB-6E31-C1D50A695383}"/>
          </ac:picMkLst>
        </pc:picChg>
        <pc:picChg chg="add del">
          <ac:chgData name="Paula Vázquez-Valero" userId="3a0e46d7-2099-40af-a155-aa45b68bfff3" providerId="ADAL" clId="{6149EC51-4DB3-426B-896F-5645E7A19E78}" dt="2023-05-05T12:08:11.555" v="1459" actId="478"/>
          <ac:picMkLst>
            <pc:docMk/>
            <pc:sldMk cId="4227247493" sldId="975"/>
            <ac:picMk id="1062" creationId="{DFD65FD2-4140-B1DB-8B22-126EDA09AAB4}"/>
          </ac:picMkLst>
        </pc:picChg>
        <pc:cxnChg chg="add del">
          <ac:chgData name="Paula Vázquez-Valero" userId="3a0e46d7-2099-40af-a155-aa45b68bfff3" providerId="ADAL" clId="{6149EC51-4DB3-426B-896F-5645E7A19E78}" dt="2023-05-05T12:08:11.555" v="1459" actId="478"/>
          <ac:cxnSpMkLst>
            <pc:docMk/>
            <pc:sldMk cId="4227247493" sldId="975"/>
            <ac:cxnSpMk id="43" creationId="{2145DBE6-D39F-4F19-80A3-10EAE35FF95B}"/>
          </ac:cxnSpMkLst>
        </pc:cxnChg>
        <pc:cxnChg chg="add del">
          <ac:chgData name="Paula Vázquez-Valero" userId="3a0e46d7-2099-40af-a155-aa45b68bfff3" providerId="ADAL" clId="{6149EC51-4DB3-426B-896F-5645E7A19E78}" dt="2023-05-05T12:08:11.555" v="1459" actId="478"/>
          <ac:cxnSpMkLst>
            <pc:docMk/>
            <pc:sldMk cId="4227247493" sldId="975"/>
            <ac:cxnSpMk id="44" creationId="{A54922C4-025F-4765-8F80-C043F47A4CF9}"/>
          </ac:cxnSpMkLst>
        </pc:cxnChg>
        <pc:cxnChg chg="add del">
          <ac:chgData name="Paula Vázquez-Valero" userId="3a0e46d7-2099-40af-a155-aa45b68bfff3" providerId="ADAL" clId="{6149EC51-4DB3-426B-896F-5645E7A19E78}" dt="2023-05-05T12:08:11.555" v="1459" actId="478"/>
          <ac:cxnSpMkLst>
            <pc:docMk/>
            <pc:sldMk cId="4227247493" sldId="975"/>
            <ac:cxnSpMk id="45" creationId="{9A9D9DC8-E6B0-439F-A22E-7A267C01E2AF}"/>
          </ac:cxnSpMkLst>
        </pc:cxnChg>
      </pc:sldChg>
      <pc:sldChg chg="addSp delSp modSp add modAnim modNotesTx">
        <pc:chgData name="Paula Vázquez-Valero" userId="3a0e46d7-2099-40af-a155-aa45b68bfff3" providerId="ADAL" clId="{6149EC51-4DB3-426B-896F-5645E7A19E78}" dt="2023-05-05T18:37:59.754" v="2649"/>
        <pc:sldMkLst>
          <pc:docMk/>
          <pc:sldMk cId="442412699" sldId="976"/>
        </pc:sldMkLst>
        <pc:spChg chg="add del mod">
          <ac:chgData name="Paula Vázquez-Valero" userId="3a0e46d7-2099-40af-a155-aa45b68bfff3" providerId="ADAL" clId="{6149EC51-4DB3-426B-896F-5645E7A19E78}" dt="2023-05-05T13:28:06.608" v="2380"/>
          <ac:spMkLst>
            <pc:docMk/>
            <pc:sldMk cId="442412699" sldId="976"/>
            <ac:spMk id="5" creationId="{8C0A5028-42FD-E17B-1E66-FA402E0B3EC6}"/>
          </ac:spMkLst>
        </pc:spChg>
        <pc:spChg chg="add del mod">
          <ac:chgData name="Paula Vázquez-Valero" userId="3a0e46d7-2099-40af-a155-aa45b68bfff3" providerId="ADAL" clId="{6149EC51-4DB3-426B-896F-5645E7A19E78}" dt="2023-05-05T13:28:06.608" v="2380"/>
          <ac:spMkLst>
            <pc:docMk/>
            <pc:sldMk cId="442412699" sldId="976"/>
            <ac:spMk id="9" creationId="{E186BA36-011B-6A72-827D-ED18AF7A21CC}"/>
          </ac:spMkLst>
        </pc:spChg>
        <pc:spChg chg="del">
          <ac:chgData name="Paula Vázquez-Valero" userId="3a0e46d7-2099-40af-a155-aa45b68bfff3" providerId="ADAL" clId="{6149EC51-4DB3-426B-896F-5645E7A19E78}" dt="2023-05-05T13:28:03.603" v="2378" actId="478"/>
          <ac:spMkLst>
            <pc:docMk/>
            <pc:sldMk cId="442412699" sldId="976"/>
            <ac:spMk id="10" creationId="{5744235A-B0E1-46F5-6F48-48B719F49668}"/>
          </ac:spMkLst>
        </pc:spChg>
        <pc:spChg chg="add del mod">
          <ac:chgData name="Paula Vázquez-Valero" userId="3a0e46d7-2099-40af-a155-aa45b68bfff3" providerId="ADAL" clId="{6149EC51-4DB3-426B-896F-5645E7A19E78}" dt="2023-05-05T13:28:06.608" v="2380"/>
          <ac:spMkLst>
            <pc:docMk/>
            <pc:sldMk cId="442412699" sldId="976"/>
            <ac:spMk id="14" creationId="{5E98B77B-6B1E-1469-4ED6-556297517F2B}"/>
          </ac:spMkLst>
        </pc:spChg>
        <pc:spChg chg="add del mod">
          <ac:chgData name="Paula Vázquez-Valero" userId="3a0e46d7-2099-40af-a155-aa45b68bfff3" providerId="ADAL" clId="{6149EC51-4DB3-426B-896F-5645E7A19E78}" dt="2023-05-05T13:28:06.608" v="2380"/>
          <ac:spMkLst>
            <pc:docMk/>
            <pc:sldMk cId="442412699" sldId="976"/>
            <ac:spMk id="15" creationId="{5B0464F0-FCC3-3582-DF3E-2FE5EAF5A2B6}"/>
          </ac:spMkLst>
        </pc:spChg>
        <pc:spChg chg="add del mod">
          <ac:chgData name="Paula Vázquez-Valero" userId="3a0e46d7-2099-40af-a155-aa45b68bfff3" providerId="ADAL" clId="{6149EC51-4DB3-426B-896F-5645E7A19E78}" dt="2023-05-05T13:28:06.608" v="2380"/>
          <ac:spMkLst>
            <pc:docMk/>
            <pc:sldMk cId="442412699" sldId="976"/>
            <ac:spMk id="16" creationId="{64334C41-F467-3B8F-231D-DE84FA561CD2}"/>
          </ac:spMkLst>
        </pc:spChg>
        <pc:spChg chg="add del mod">
          <ac:chgData name="Paula Vázquez-Valero" userId="3a0e46d7-2099-40af-a155-aa45b68bfff3" providerId="ADAL" clId="{6149EC51-4DB3-426B-896F-5645E7A19E78}" dt="2023-05-05T13:28:06.608" v="2380"/>
          <ac:spMkLst>
            <pc:docMk/>
            <pc:sldMk cId="442412699" sldId="976"/>
            <ac:spMk id="20" creationId="{C40D1991-F963-5F9E-3FA0-2ACD8F319BED}"/>
          </ac:spMkLst>
        </pc:spChg>
        <pc:spChg chg="del">
          <ac:chgData name="Paula Vázquez-Valero" userId="3a0e46d7-2099-40af-a155-aa45b68bfff3" providerId="ADAL" clId="{6149EC51-4DB3-426B-896F-5645E7A19E78}" dt="2023-05-05T13:28:08.822" v="2381" actId="478"/>
          <ac:spMkLst>
            <pc:docMk/>
            <pc:sldMk cId="442412699" sldId="976"/>
            <ac:spMk id="41" creationId="{D524C29D-7C1A-4FEE-AA32-FB6284C13942}"/>
          </ac:spMkLst>
        </pc:spChg>
        <pc:spChg chg="del">
          <ac:chgData name="Paula Vázquez-Valero" userId="3a0e46d7-2099-40af-a155-aa45b68bfff3" providerId="ADAL" clId="{6149EC51-4DB3-426B-896F-5645E7A19E78}" dt="2023-05-05T13:28:08.822" v="2381" actId="478"/>
          <ac:spMkLst>
            <pc:docMk/>
            <pc:sldMk cId="442412699" sldId="976"/>
            <ac:spMk id="42" creationId="{EC5C554E-8A37-42A2-B4CB-4EAEBD1D9B72}"/>
          </ac:spMkLst>
        </pc:spChg>
        <pc:spChg chg="del">
          <ac:chgData name="Paula Vázquez-Valero" userId="3a0e46d7-2099-40af-a155-aa45b68bfff3" providerId="ADAL" clId="{6149EC51-4DB3-426B-896F-5645E7A19E78}" dt="2023-05-05T13:28:13.762" v="2384" actId="478"/>
          <ac:spMkLst>
            <pc:docMk/>
            <pc:sldMk cId="442412699" sldId="976"/>
            <ac:spMk id="46" creationId="{FB5EFF07-2036-496F-B979-7CF69843CEDB}"/>
          </ac:spMkLst>
        </pc:spChg>
        <pc:spChg chg="del">
          <ac:chgData name="Paula Vázquez-Valero" userId="3a0e46d7-2099-40af-a155-aa45b68bfff3" providerId="ADAL" clId="{6149EC51-4DB3-426B-896F-5645E7A19E78}" dt="2023-05-05T13:28:13.762" v="2384" actId="478"/>
          <ac:spMkLst>
            <pc:docMk/>
            <pc:sldMk cId="442412699" sldId="976"/>
            <ac:spMk id="47" creationId="{F0196A70-0893-4DE5-B950-3276274FCA24}"/>
          </ac:spMkLst>
        </pc:spChg>
        <pc:spChg chg="del">
          <ac:chgData name="Paula Vázquez-Valero" userId="3a0e46d7-2099-40af-a155-aa45b68bfff3" providerId="ADAL" clId="{6149EC51-4DB3-426B-896F-5645E7A19E78}" dt="2023-05-05T13:28:08.822" v="2381" actId="478"/>
          <ac:spMkLst>
            <pc:docMk/>
            <pc:sldMk cId="442412699" sldId="976"/>
            <ac:spMk id="48" creationId="{EAFEC037-491F-441A-B362-780687C16FB4}"/>
          </ac:spMkLst>
        </pc:spChg>
        <pc:spChg chg="mod">
          <ac:chgData name="Paula Vázquez-Valero" userId="3a0e46d7-2099-40af-a155-aa45b68bfff3" providerId="ADAL" clId="{6149EC51-4DB3-426B-896F-5645E7A19E78}" dt="2023-05-05T13:28:01.962" v="2377" actId="1076"/>
          <ac:spMkLst>
            <pc:docMk/>
            <pc:sldMk cId="442412699" sldId="976"/>
            <ac:spMk id="52" creationId="{0F069B45-2C65-F194-878E-2C97E4B5AD21}"/>
          </ac:spMkLst>
        </pc:spChg>
        <pc:spChg chg="add del mod">
          <ac:chgData name="Paula Vázquez-Valero" userId="3a0e46d7-2099-40af-a155-aa45b68bfff3" providerId="ADAL" clId="{6149EC51-4DB3-426B-896F-5645E7A19E78}" dt="2023-05-05T13:28:06.608" v="2380"/>
          <ac:spMkLst>
            <pc:docMk/>
            <pc:sldMk cId="442412699" sldId="976"/>
            <ac:spMk id="54" creationId="{582F3F52-FBAC-9C22-6EAE-59AED4A4D8CB}"/>
          </ac:spMkLst>
        </pc:spChg>
        <pc:spChg chg="del mod">
          <ac:chgData name="Paula Vázquez-Valero" userId="3a0e46d7-2099-40af-a155-aa45b68bfff3" providerId="ADAL" clId="{6149EC51-4DB3-426B-896F-5645E7A19E78}" dt="2023-05-05T13:30:25.321" v="2505" actId="478"/>
          <ac:spMkLst>
            <pc:docMk/>
            <pc:sldMk cId="442412699" sldId="976"/>
            <ac:spMk id="56" creationId="{B5118588-273E-CBDB-BD4B-A908B723F919}"/>
          </ac:spMkLst>
        </pc:spChg>
        <pc:spChg chg="del mod">
          <ac:chgData name="Paula Vázquez-Valero" userId="3a0e46d7-2099-40af-a155-aa45b68bfff3" providerId="ADAL" clId="{6149EC51-4DB3-426B-896F-5645E7A19E78}" dt="2023-05-05T13:30:25.321" v="2505" actId="478"/>
          <ac:spMkLst>
            <pc:docMk/>
            <pc:sldMk cId="442412699" sldId="976"/>
            <ac:spMk id="58" creationId="{2E6AB9C4-E9CF-1767-1084-9C806F35290D}"/>
          </ac:spMkLst>
        </pc:spChg>
        <pc:spChg chg="del mod">
          <ac:chgData name="Paula Vázquez-Valero" userId="3a0e46d7-2099-40af-a155-aa45b68bfff3" providerId="ADAL" clId="{6149EC51-4DB3-426B-896F-5645E7A19E78}" dt="2023-05-05T13:30:25.321" v="2505" actId="478"/>
          <ac:spMkLst>
            <pc:docMk/>
            <pc:sldMk cId="442412699" sldId="976"/>
            <ac:spMk id="60" creationId="{55A0DA2F-6887-822B-7BAC-6ACAFDB5807A}"/>
          </ac:spMkLst>
        </pc:spChg>
        <pc:spChg chg="del mod">
          <ac:chgData name="Paula Vázquez-Valero" userId="3a0e46d7-2099-40af-a155-aa45b68bfff3" providerId="ADAL" clId="{6149EC51-4DB3-426B-896F-5645E7A19E78}" dt="2023-05-05T13:30:25.321" v="2505" actId="478"/>
          <ac:spMkLst>
            <pc:docMk/>
            <pc:sldMk cId="442412699" sldId="976"/>
            <ac:spMk id="62" creationId="{D8B88188-3667-D46A-B109-C8DD3D813F6A}"/>
          </ac:spMkLst>
        </pc:spChg>
        <pc:spChg chg="del mod">
          <ac:chgData name="Paula Vázquez-Valero" userId="3a0e46d7-2099-40af-a155-aa45b68bfff3" providerId="ADAL" clId="{6149EC51-4DB3-426B-896F-5645E7A19E78}" dt="2023-05-05T13:30:25.321" v="2505" actId="478"/>
          <ac:spMkLst>
            <pc:docMk/>
            <pc:sldMk cId="442412699" sldId="976"/>
            <ac:spMk id="64" creationId="{2052B73C-2CC0-38D8-6A39-A4DFC506F1AE}"/>
          </ac:spMkLst>
        </pc:spChg>
        <pc:spChg chg="del mod">
          <ac:chgData name="Paula Vázquez-Valero" userId="3a0e46d7-2099-40af-a155-aa45b68bfff3" providerId="ADAL" clId="{6149EC51-4DB3-426B-896F-5645E7A19E78}" dt="2023-05-05T13:30:25.321" v="2505" actId="478"/>
          <ac:spMkLst>
            <pc:docMk/>
            <pc:sldMk cId="442412699" sldId="976"/>
            <ac:spMk id="66" creationId="{D1986627-D50A-3FD7-B422-B26ED51DF6D5}"/>
          </ac:spMkLst>
        </pc:spChg>
        <pc:spChg chg="del mod">
          <ac:chgData name="Paula Vázquez-Valero" userId="3a0e46d7-2099-40af-a155-aa45b68bfff3" providerId="ADAL" clId="{6149EC51-4DB3-426B-896F-5645E7A19E78}" dt="2023-05-05T13:30:25.321" v="2505" actId="478"/>
          <ac:spMkLst>
            <pc:docMk/>
            <pc:sldMk cId="442412699" sldId="976"/>
            <ac:spMk id="68" creationId="{4032D864-9835-52F3-DECB-D4C5AF54847C}"/>
          </ac:spMkLst>
        </pc:spChg>
        <pc:spChg chg="del mod">
          <ac:chgData name="Paula Vázquez-Valero" userId="3a0e46d7-2099-40af-a155-aa45b68bfff3" providerId="ADAL" clId="{6149EC51-4DB3-426B-896F-5645E7A19E78}" dt="2023-05-05T13:30:25.321" v="2505" actId="478"/>
          <ac:spMkLst>
            <pc:docMk/>
            <pc:sldMk cId="442412699" sldId="976"/>
            <ac:spMk id="70" creationId="{A1B1FF49-4F0B-7F78-3743-F50E0D687644}"/>
          </ac:spMkLst>
        </pc:spChg>
        <pc:spChg chg="add del mod">
          <ac:chgData name="Paula Vázquez-Valero" userId="3a0e46d7-2099-40af-a155-aa45b68bfff3" providerId="ADAL" clId="{6149EC51-4DB3-426B-896F-5645E7A19E78}" dt="2023-05-05T13:28:06.608" v="2380"/>
          <ac:spMkLst>
            <pc:docMk/>
            <pc:sldMk cId="442412699" sldId="976"/>
            <ac:spMk id="72" creationId="{4299C320-14CC-5398-D690-EC444C321EBB}"/>
          </ac:spMkLst>
        </pc:spChg>
        <pc:spChg chg="del mod">
          <ac:chgData name="Paula Vázquez-Valero" userId="3a0e46d7-2099-40af-a155-aa45b68bfff3" providerId="ADAL" clId="{6149EC51-4DB3-426B-896F-5645E7A19E78}" dt="2023-05-05T13:30:25.321" v="2505" actId="478"/>
          <ac:spMkLst>
            <pc:docMk/>
            <pc:sldMk cId="442412699" sldId="976"/>
            <ac:spMk id="74" creationId="{CAE25B85-B7AF-F511-F47E-880865E780B6}"/>
          </ac:spMkLst>
        </pc:spChg>
        <pc:spChg chg="add del mod">
          <ac:chgData name="Paula Vázquez-Valero" userId="3a0e46d7-2099-40af-a155-aa45b68bfff3" providerId="ADAL" clId="{6149EC51-4DB3-426B-896F-5645E7A19E78}" dt="2023-05-05T13:28:06.608" v="2380"/>
          <ac:spMkLst>
            <pc:docMk/>
            <pc:sldMk cId="442412699" sldId="976"/>
            <ac:spMk id="84" creationId="{B057F5B9-79C1-7588-9170-6A660068784B}"/>
          </ac:spMkLst>
        </pc:spChg>
        <pc:spChg chg="add del mod">
          <ac:chgData name="Paula Vázquez-Valero" userId="3a0e46d7-2099-40af-a155-aa45b68bfff3" providerId="ADAL" clId="{6149EC51-4DB3-426B-896F-5645E7A19E78}" dt="2023-05-05T13:28:06.608" v="2380"/>
          <ac:spMkLst>
            <pc:docMk/>
            <pc:sldMk cId="442412699" sldId="976"/>
            <ac:spMk id="85" creationId="{D4E2BC7A-99B8-C27B-BE70-86FC533FFD45}"/>
          </ac:spMkLst>
        </pc:spChg>
        <pc:spChg chg="add del mod">
          <ac:chgData name="Paula Vázquez-Valero" userId="3a0e46d7-2099-40af-a155-aa45b68bfff3" providerId="ADAL" clId="{6149EC51-4DB3-426B-896F-5645E7A19E78}" dt="2023-05-05T13:28:06.608" v="2380"/>
          <ac:spMkLst>
            <pc:docMk/>
            <pc:sldMk cId="442412699" sldId="976"/>
            <ac:spMk id="86" creationId="{FFAF59FC-F82C-F548-5093-A4AC4B61B36D}"/>
          </ac:spMkLst>
        </pc:spChg>
        <pc:spChg chg="add del mod">
          <ac:chgData name="Paula Vázquez-Valero" userId="3a0e46d7-2099-40af-a155-aa45b68bfff3" providerId="ADAL" clId="{6149EC51-4DB3-426B-896F-5645E7A19E78}" dt="2023-05-05T13:28:06.608" v="2380"/>
          <ac:spMkLst>
            <pc:docMk/>
            <pc:sldMk cId="442412699" sldId="976"/>
            <ac:spMk id="87" creationId="{1D1D76BA-9B99-F85B-AA7D-F15054373B53}"/>
          </ac:spMkLst>
        </pc:spChg>
        <pc:spChg chg="add del mod">
          <ac:chgData name="Paula Vázquez-Valero" userId="3a0e46d7-2099-40af-a155-aa45b68bfff3" providerId="ADAL" clId="{6149EC51-4DB3-426B-896F-5645E7A19E78}" dt="2023-05-05T13:28:06.608" v="2380"/>
          <ac:spMkLst>
            <pc:docMk/>
            <pc:sldMk cId="442412699" sldId="976"/>
            <ac:spMk id="88" creationId="{345DDD11-D521-3A7A-6481-B56F9D95F256}"/>
          </ac:spMkLst>
        </pc:spChg>
        <pc:spChg chg="add del mod">
          <ac:chgData name="Paula Vázquez-Valero" userId="3a0e46d7-2099-40af-a155-aa45b68bfff3" providerId="ADAL" clId="{6149EC51-4DB3-426B-896F-5645E7A19E78}" dt="2023-05-05T13:28:06.608" v="2380"/>
          <ac:spMkLst>
            <pc:docMk/>
            <pc:sldMk cId="442412699" sldId="976"/>
            <ac:spMk id="89" creationId="{4057BBF8-0A34-9EEA-0A8E-F9DD7FE4D7B6}"/>
          </ac:spMkLst>
        </pc:spChg>
        <pc:spChg chg="add del mod">
          <ac:chgData name="Paula Vázquez-Valero" userId="3a0e46d7-2099-40af-a155-aa45b68bfff3" providerId="ADAL" clId="{6149EC51-4DB3-426B-896F-5645E7A19E78}" dt="2023-05-05T13:28:06.608" v="2380"/>
          <ac:spMkLst>
            <pc:docMk/>
            <pc:sldMk cId="442412699" sldId="976"/>
            <ac:spMk id="91" creationId="{238E3D1A-5C36-7F9A-B7A3-D6BFD4AFE143}"/>
          </ac:spMkLst>
        </pc:spChg>
        <pc:spChg chg="del mod">
          <ac:chgData name="Paula Vázquez-Valero" userId="3a0e46d7-2099-40af-a155-aa45b68bfff3" providerId="ADAL" clId="{6149EC51-4DB3-426B-896F-5645E7A19E78}" dt="2023-05-05T13:30:25.321" v="2505" actId="478"/>
          <ac:spMkLst>
            <pc:docMk/>
            <pc:sldMk cId="442412699" sldId="976"/>
            <ac:spMk id="93" creationId="{0123A5CE-1B7A-073A-A6D3-B9E65FE3C593}"/>
          </ac:spMkLst>
        </pc:spChg>
        <pc:spChg chg="del mod">
          <ac:chgData name="Paula Vázquez-Valero" userId="3a0e46d7-2099-40af-a155-aa45b68bfff3" providerId="ADAL" clId="{6149EC51-4DB3-426B-896F-5645E7A19E78}" dt="2023-05-05T13:30:25.321" v="2505" actId="478"/>
          <ac:spMkLst>
            <pc:docMk/>
            <pc:sldMk cId="442412699" sldId="976"/>
            <ac:spMk id="97" creationId="{1A0C7247-D11C-07E7-92BC-5D5DD478E0BF}"/>
          </ac:spMkLst>
        </pc:spChg>
        <pc:spChg chg="del mod">
          <ac:chgData name="Paula Vázquez-Valero" userId="3a0e46d7-2099-40af-a155-aa45b68bfff3" providerId="ADAL" clId="{6149EC51-4DB3-426B-896F-5645E7A19E78}" dt="2023-05-05T13:30:25.321" v="2505" actId="478"/>
          <ac:spMkLst>
            <pc:docMk/>
            <pc:sldMk cId="442412699" sldId="976"/>
            <ac:spMk id="98" creationId="{FE7D6F46-C286-D5E4-00B4-60B9302C49D9}"/>
          </ac:spMkLst>
        </pc:spChg>
        <pc:spChg chg="del mod">
          <ac:chgData name="Paula Vázquez-Valero" userId="3a0e46d7-2099-40af-a155-aa45b68bfff3" providerId="ADAL" clId="{6149EC51-4DB3-426B-896F-5645E7A19E78}" dt="2023-05-05T13:30:25.321" v="2505" actId="478"/>
          <ac:spMkLst>
            <pc:docMk/>
            <pc:sldMk cId="442412699" sldId="976"/>
            <ac:spMk id="99" creationId="{72603713-C732-BF9F-B6CA-83F19572A45F}"/>
          </ac:spMkLst>
        </pc:spChg>
        <pc:spChg chg="del mod">
          <ac:chgData name="Paula Vázquez-Valero" userId="3a0e46d7-2099-40af-a155-aa45b68bfff3" providerId="ADAL" clId="{6149EC51-4DB3-426B-896F-5645E7A19E78}" dt="2023-05-05T13:30:25.321" v="2505" actId="478"/>
          <ac:spMkLst>
            <pc:docMk/>
            <pc:sldMk cId="442412699" sldId="976"/>
            <ac:spMk id="100" creationId="{B572DFD5-4C26-C9C2-AE99-2AC06F98EF3A}"/>
          </ac:spMkLst>
        </pc:spChg>
        <pc:spChg chg="del mod">
          <ac:chgData name="Paula Vázquez-Valero" userId="3a0e46d7-2099-40af-a155-aa45b68bfff3" providerId="ADAL" clId="{6149EC51-4DB3-426B-896F-5645E7A19E78}" dt="2023-05-05T13:30:25.321" v="2505" actId="478"/>
          <ac:spMkLst>
            <pc:docMk/>
            <pc:sldMk cId="442412699" sldId="976"/>
            <ac:spMk id="101" creationId="{CE804A2A-6EA6-115E-2A62-EE9C0E13BB5E}"/>
          </ac:spMkLst>
        </pc:spChg>
        <pc:spChg chg="del mod">
          <ac:chgData name="Paula Vázquez-Valero" userId="3a0e46d7-2099-40af-a155-aa45b68bfff3" providerId="ADAL" clId="{6149EC51-4DB3-426B-896F-5645E7A19E78}" dt="2023-05-05T13:30:25.321" v="2505" actId="478"/>
          <ac:spMkLst>
            <pc:docMk/>
            <pc:sldMk cId="442412699" sldId="976"/>
            <ac:spMk id="102" creationId="{57D60495-B278-9339-315C-0CA753D26B4E}"/>
          </ac:spMkLst>
        </pc:spChg>
        <pc:spChg chg="del mod">
          <ac:chgData name="Paula Vázquez-Valero" userId="3a0e46d7-2099-40af-a155-aa45b68bfff3" providerId="ADAL" clId="{6149EC51-4DB3-426B-896F-5645E7A19E78}" dt="2023-05-05T13:30:25.321" v="2505" actId="478"/>
          <ac:spMkLst>
            <pc:docMk/>
            <pc:sldMk cId="442412699" sldId="976"/>
            <ac:spMk id="106" creationId="{94715C15-3464-650D-6290-CA2917F25EDA}"/>
          </ac:spMkLst>
        </pc:spChg>
        <pc:spChg chg="add del mod">
          <ac:chgData name="Paula Vázquez-Valero" userId="3a0e46d7-2099-40af-a155-aa45b68bfff3" providerId="ADAL" clId="{6149EC51-4DB3-426B-896F-5645E7A19E78}" dt="2023-05-05T13:28:06.608" v="2380"/>
          <ac:spMkLst>
            <pc:docMk/>
            <pc:sldMk cId="442412699" sldId="976"/>
            <ac:spMk id="107" creationId="{BF441717-F1C9-3D1C-524B-09254A8C8989}"/>
          </ac:spMkLst>
        </pc:spChg>
        <pc:spChg chg="mod">
          <ac:chgData name="Paula Vázquez-Valero" userId="3a0e46d7-2099-40af-a155-aa45b68bfff3" providerId="ADAL" clId="{6149EC51-4DB3-426B-896F-5645E7A19E78}" dt="2023-05-05T13:28:01.962" v="2377" actId="1076"/>
          <ac:spMkLst>
            <pc:docMk/>
            <pc:sldMk cId="442412699" sldId="976"/>
            <ac:spMk id="108" creationId="{61CB7F22-C710-B39E-87C6-BF7C920DC2D4}"/>
          </ac:spMkLst>
        </pc:spChg>
        <pc:spChg chg="add del mod">
          <ac:chgData name="Paula Vázquez-Valero" userId="3a0e46d7-2099-40af-a155-aa45b68bfff3" providerId="ADAL" clId="{6149EC51-4DB3-426B-896F-5645E7A19E78}" dt="2023-05-05T13:28:06.608" v="2380"/>
          <ac:spMkLst>
            <pc:docMk/>
            <pc:sldMk cId="442412699" sldId="976"/>
            <ac:spMk id="110" creationId="{4D61CAE7-33D6-07CB-1C8E-DEABCB2B957A}"/>
          </ac:spMkLst>
        </pc:spChg>
        <pc:spChg chg="add del mod">
          <ac:chgData name="Paula Vázquez-Valero" userId="3a0e46d7-2099-40af-a155-aa45b68bfff3" providerId="ADAL" clId="{6149EC51-4DB3-426B-896F-5645E7A19E78}" dt="2023-05-05T13:28:06.608" v="2380"/>
          <ac:spMkLst>
            <pc:docMk/>
            <pc:sldMk cId="442412699" sldId="976"/>
            <ac:spMk id="113" creationId="{E6D0B3B5-3B74-F053-3BD0-577D65AC88EC}"/>
          </ac:spMkLst>
        </pc:spChg>
        <pc:spChg chg="add del mod">
          <ac:chgData name="Paula Vázquez-Valero" userId="3a0e46d7-2099-40af-a155-aa45b68bfff3" providerId="ADAL" clId="{6149EC51-4DB3-426B-896F-5645E7A19E78}" dt="2023-05-05T13:28:11.310" v="2383"/>
          <ac:spMkLst>
            <pc:docMk/>
            <pc:sldMk cId="442412699" sldId="976"/>
            <ac:spMk id="117" creationId="{14338F51-B4AA-D5CB-136B-DBF6A770F824}"/>
          </ac:spMkLst>
        </pc:spChg>
        <pc:spChg chg="add del mod">
          <ac:chgData name="Paula Vázquez-Valero" userId="3a0e46d7-2099-40af-a155-aa45b68bfff3" providerId="ADAL" clId="{6149EC51-4DB3-426B-896F-5645E7A19E78}" dt="2023-05-05T13:28:11.310" v="2383"/>
          <ac:spMkLst>
            <pc:docMk/>
            <pc:sldMk cId="442412699" sldId="976"/>
            <ac:spMk id="118" creationId="{60278FCF-C8A3-D9DF-B7D9-95CB104A020B}"/>
          </ac:spMkLst>
        </pc:spChg>
        <pc:spChg chg="add del mod">
          <ac:chgData name="Paula Vázquez-Valero" userId="3a0e46d7-2099-40af-a155-aa45b68bfff3" providerId="ADAL" clId="{6149EC51-4DB3-426B-896F-5645E7A19E78}" dt="2023-05-05T13:28:11.310" v="2383"/>
          <ac:spMkLst>
            <pc:docMk/>
            <pc:sldMk cId="442412699" sldId="976"/>
            <ac:spMk id="122" creationId="{58F1C7CE-59CD-367C-B1D6-BA004D11F173}"/>
          </ac:spMkLst>
        </pc:spChg>
        <pc:spChg chg="add del mod">
          <ac:chgData name="Paula Vázquez-Valero" userId="3a0e46d7-2099-40af-a155-aa45b68bfff3" providerId="ADAL" clId="{6149EC51-4DB3-426B-896F-5645E7A19E78}" dt="2023-05-05T13:28:11.310" v="2383"/>
          <ac:spMkLst>
            <pc:docMk/>
            <pc:sldMk cId="442412699" sldId="976"/>
            <ac:spMk id="123" creationId="{2D994CB6-951E-874A-FEB5-FDDB418344E2}"/>
          </ac:spMkLst>
        </pc:spChg>
        <pc:spChg chg="add del mod">
          <ac:chgData name="Paula Vázquez-Valero" userId="3a0e46d7-2099-40af-a155-aa45b68bfff3" providerId="ADAL" clId="{6149EC51-4DB3-426B-896F-5645E7A19E78}" dt="2023-05-05T13:28:11.310" v="2383"/>
          <ac:spMkLst>
            <pc:docMk/>
            <pc:sldMk cId="442412699" sldId="976"/>
            <ac:spMk id="124" creationId="{FB3EF92D-B905-9E90-F01A-8428D58C21B3}"/>
          </ac:spMkLst>
        </pc:spChg>
        <pc:spChg chg="add del mod">
          <ac:chgData name="Paula Vázquez-Valero" userId="3a0e46d7-2099-40af-a155-aa45b68bfff3" providerId="ADAL" clId="{6149EC51-4DB3-426B-896F-5645E7A19E78}" dt="2023-05-05T13:28:11.310" v="2383"/>
          <ac:spMkLst>
            <pc:docMk/>
            <pc:sldMk cId="442412699" sldId="976"/>
            <ac:spMk id="1024" creationId="{634F61A7-04B2-B93A-B980-5BE7877DE93D}"/>
          </ac:spMkLst>
        </pc:spChg>
        <pc:spChg chg="add del mod">
          <ac:chgData name="Paula Vázquez-Valero" userId="3a0e46d7-2099-40af-a155-aa45b68bfff3" providerId="ADAL" clId="{6149EC51-4DB3-426B-896F-5645E7A19E78}" dt="2023-05-05T13:28:11.310" v="2383"/>
          <ac:spMkLst>
            <pc:docMk/>
            <pc:sldMk cId="442412699" sldId="976"/>
            <ac:spMk id="1057" creationId="{D9EB41E6-E0C1-ABF2-E7A1-BF5D40C5F4E0}"/>
          </ac:spMkLst>
        </pc:spChg>
        <pc:spChg chg="add del mod">
          <ac:chgData name="Paula Vázquez-Valero" userId="3a0e46d7-2099-40af-a155-aa45b68bfff3" providerId="ADAL" clId="{6149EC51-4DB3-426B-896F-5645E7A19E78}" dt="2023-05-05T13:28:11.310" v="2383"/>
          <ac:spMkLst>
            <pc:docMk/>
            <pc:sldMk cId="442412699" sldId="976"/>
            <ac:spMk id="1059" creationId="{56B91AC1-42D2-90C7-2C74-8AA61DB93F61}"/>
          </ac:spMkLst>
        </pc:spChg>
        <pc:spChg chg="add del mod">
          <ac:chgData name="Paula Vázquez-Valero" userId="3a0e46d7-2099-40af-a155-aa45b68bfff3" providerId="ADAL" clId="{6149EC51-4DB3-426B-896F-5645E7A19E78}" dt="2023-05-05T13:28:11.310" v="2383"/>
          <ac:spMkLst>
            <pc:docMk/>
            <pc:sldMk cId="442412699" sldId="976"/>
            <ac:spMk id="1071" creationId="{6FA68BE5-FB31-DC1F-C6E1-B11C66A04411}"/>
          </ac:spMkLst>
        </pc:spChg>
        <pc:spChg chg="add del mod">
          <ac:chgData name="Paula Vázquez-Valero" userId="3a0e46d7-2099-40af-a155-aa45b68bfff3" providerId="ADAL" clId="{6149EC51-4DB3-426B-896F-5645E7A19E78}" dt="2023-05-05T13:28:11.310" v="2383"/>
          <ac:spMkLst>
            <pc:docMk/>
            <pc:sldMk cId="442412699" sldId="976"/>
            <ac:spMk id="1072" creationId="{7167531C-369F-8BB7-9E66-CA702F505950}"/>
          </ac:spMkLst>
        </pc:spChg>
        <pc:spChg chg="add del mod">
          <ac:chgData name="Paula Vázquez-Valero" userId="3a0e46d7-2099-40af-a155-aa45b68bfff3" providerId="ADAL" clId="{6149EC51-4DB3-426B-896F-5645E7A19E78}" dt="2023-05-05T13:28:11.310" v="2383"/>
          <ac:spMkLst>
            <pc:docMk/>
            <pc:sldMk cId="442412699" sldId="976"/>
            <ac:spMk id="1073" creationId="{4EAE025F-E94A-E034-41DD-C64E0A5AF2D9}"/>
          </ac:spMkLst>
        </pc:spChg>
        <pc:spChg chg="add del mod">
          <ac:chgData name="Paula Vázquez-Valero" userId="3a0e46d7-2099-40af-a155-aa45b68bfff3" providerId="ADAL" clId="{6149EC51-4DB3-426B-896F-5645E7A19E78}" dt="2023-05-05T13:28:11.310" v="2383"/>
          <ac:spMkLst>
            <pc:docMk/>
            <pc:sldMk cId="442412699" sldId="976"/>
            <ac:spMk id="1074" creationId="{56F50E45-09EF-A358-F6BC-A03E0DE95A88}"/>
          </ac:spMkLst>
        </pc:spChg>
        <pc:spChg chg="add del mod">
          <ac:chgData name="Paula Vázquez-Valero" userId="3a0e46d7-2099-40af-a155-aa45b68bfff3" providerId="ADAL" clId="{6149EC51-4DB3-426B-896F-5645E7A19E78}" dt="2023-05-05T13:28:11.310" v="2383"/>
          <ac:spMkLst>
            <pc:docMk/>
            <pc:sldMk cId="442412699" sldId="976"/>
            <ac:spMk id="1075" creationId="{52E3F75E-5F2C-DE3D-8145-1255ABB71166}"/>
          </ac:spMkLst>
        </pc:spChg>
        <pc:spChg chg="add del mod">
          <ac:chgData name="Paula Vázquez-Valero" userId="3a0e46d7-2099-40af-a155-aa45b68bfff3" providerId="ADAL" clId="{6149EC51-4DB3-426B-896F-5645E7A19E78}" dt="2023-05-05T13:28:11.310" v="2383"/>
          <ac:spMkLst>
            <pc:docMk/>
            <pc:sldMk cId="442412699" sldId="976"/>
            <ac:spMk id="1076" creationId="{6EF48E51-BB4C-76BE-AC41-CB6AA2E14C5C}"/>
          </ac:spMkLst>
        </pc:spChg>
        <pc:spChg chg="add del mod">
          <ac:chgData name="Paula Vázquez-Valero" userId="3a0e46d7-2099-40af-a155-aa45b68bfff3" providerId="ADAL" clId="{6149EC51-4DB3-426B-896F-5645E7A19E78}" dt="2023-05-05T13:28:11.310" v="2383"/>
          <ac:spMkLst>
            <pc:docMk/>
            <pc:sldMk cId="442412699" sldId="976"/>
            <ac:spMk id="1078" creationId="{2DD8EA17-04A2-47CE-5CE6-89EF7D3EA6FD}"/>
          </ac:spMkLst>
        </pc:spChg>
        <pc:spChg chg="add del mod">
          <ac:chgData name="Paula Vázquez-Valero" userId="3a0e46d7-2099-40af-a155-aa45b68bfff3" providerId="ADAL" clId="{6149EC51-4DB3-426B-896F-5645E7A19E78}" dt="2023-05-05T13:28:11.310" v="2383"/>
          <ac:spMkLst>
            <pc:docMk/>
            <pc:sldMk cId="442412699" sldId="976"/>
            <ac:spMk id="1083" creationId="{B9C51796-FE3F-9F30-6A6D-B490F2373E31}"/>
          </ac:spMkLst>
        </pc:spChg>
        <pc:spChg chg="add del mod">
          <ac:chgData name="Paula Vázquez-Valero" userId="3a0e46d7-2099-40af-a155-aa45b68bfff3" providerId="ADAL" clId="{6149EC51-4DB3-426B-896F-5645E7A19E78}" dt="2023-05-05T13:28:11.310" v="2383"/>
          <ac:spMkLst>
            <pc:docMk/>
            <pc:sldMk cId="442412699" sldId="976"/>
            <ac:spMk id="1085" creationId="{D9BE975D-A044-4D6B-24F1-4FB29FF6ACD6}"/>
          </ac:spMkLst>
        </pc:spChg>
        <pc:spChg chg="add del mod">
          <ac:chgData name="Paula Vázquez-Valero" userId="3a0e46d7-2099-40af-a155-aa45b68bfff3" providerId="ADAL" clId="{6149EC51-4DB3-426B-896F-5645E7A19E78}" dt="2023-05-05T13:28:11.310" v="2383"/>
          <ac:spMkLst>
            <pc:docMk/>
            <pc:sldMk cId="442412699" sldId="976"/>
            <ac:spMk id="1088" creationId="{472CB24A-1F59-EFC9-09BF-3F6A05750C22}"/>
          </ac:spMkLst>
        </pc:spChg>
        <pc:spChg chg="add mod">
          <ac:chgData name="Paula Vázquez-Valero" userId="3a0e46d7-2099-40af-a155-aa45b68bfff3" providerId="ADAL" clId="{6149EC51-4DB3-426B-896F-5645E7A19E78}" dt="2023-05-05T13:28:14.224" v="2385"/>
          <ac:spMkLst>
            <pc:docMk/>
            <pc:sldMk cId="442412699" sldId="976"/>
            <ac:spMk id="1092" creationId="{AF6D9F91-043C-FE2E-FF16-73F6D1358BE3}"/>
          </ac:spMkLst>
        </pc:spChg>
        <pc:spChg chg="add mod">
          <ac:chgData name="Paula Vázquez-Valero" userId="3a0e46d7-2099-40af-a155-aa45b68bfff3" providerId="ADAL" clId="{6149EC51-4DB3-426B-896F-5645E7A19E78}" dt="2023-05-05T13:28:14.224" v="2385"/>
          <ac:spMkLst>
            <pc:docMk/>
            <pc:sldMk cId="442412699" sldId="976"/>
            <ac:spMk id="1093" creationId="{C7A39CF1-7212-D938-79FD-0FD421909E79}"/>
          </ac:spMkLst>
        </pc:spChg>
        <pc:spChg chg="add mod">
          <ac:chgData name="Paula Vázquez-Valero" userId="3a0e46d7-2099-40af-a155-aa45b68bfff3" providerId="ADAL" clId="{6149EC51-4DB3-426B-896F-5645E7A19E78}" dt="2023-05-05T13:28:14.224" v="2385"/>
          <ac:spMkLst>
            <pc:docMk/>
            <pc:sldMk cId="442412699" sldId="976"/>
            <ac:spMk id="1097" creationId="{BF39D9C3-1179-623E-7713-418E798F87F2}"/>
          </ac:spMkLst>
        </pc:spChg>
        <pc:spChg chg="add mod">
          <ac:chgData name="Paula Vázquez-Valero" userId="3a0e46d7-2099-40af-a155-aa45b68bfff3" providerId="ADAL" clId="{6149EC51-4DB3-426B-896F-5645E7A19E78}" dt="2023-05-05T13:28:14.224" v="2385"/>
          <ac:spMkLst>
            <pc:docMk/>
            <pc:sldMk cId="442412699" sldId="976"/>
            <ac:spMk id="1098" creationId="{95475F28-7416-D98D-21F1-09FC55DEAF16}"/>
          </ac:spMkLst>
        </pc:spChg>
        <pc:spChg chg="add mod">
          <ac:chgData name="Paula Vázquez-Valero" userId="3a0e46d7-2099-40af-a155-aa45b68bfff3" providerId="ADAL" clId="{6149EC51-4DB3-426B-896F-5645E7A19E78}" dt="2023-05-05T13:28:14.224" v="2385"/>
          <ac:spMkLst>
            <pc:docMk/>
            <pc:sldMk cId="442412699" sldId="976"/>
            <ac:spMk id="1099" creationId="{3CBA738A-26B9-1F9A-BA71-6B5FFF04FBCE}"/>
          </ac:spMkLst>
        </pc:spChg>
        <pc:spChg chg="add mod">
          <ac:chgData name="Paula Vázquez-Valero" userId="3a0e46d7-2099-40af-a155-aa45b68bfff3" providerId="ADAL" clId="{6149EC51-4DB3-426B-896F-5645E7A19E78}" dt="2023-05-05T13:29:38.222" v="2477" actId="20577"/>
          <ac:spMkLst>
            <pc:docMk/>
            <pc:sldMk cId="442412699" sldId="976"/>
            <ac:spMk id="1103" creationId="{1A4EA3E8-96DD-8457-815E-03D8A24B23E9}"/>
          </ac:spMkLst>
        </pc:spChg>
        <pc:spChg chg="add mod">
          <ac:chgData name="Paula Vázquez-Valero" userId="3a0e46d7-2099-40af-a155-aa45b68bfff3" providerId="ADAL" clId="{6149EC51-4DB3-426B-896F-5645E7A19E78}" dt="2023-05-05T13:29:29.394" v="2470" actId="20577"/>
          <ac:spMkLst>
            <pc:docMk/>
            <pc:sldMk cId="442412699" sldId="976"/>
            <ac:spMk id="1126" creationId="{6CD6DBCE-779E-8D98-5F69-6B5E8732DEC3}"/>
          </ac:spMkLst>
        </pc:spChg>
        <pc:spChg chg="add mod">
          <ac:chgData name="Paula Vázquez-Valero" userId="3a0e46d7-2099-40af-a155-aa45b68bfff3" providerId="ADAL" clId="{6149EC51-4DB3-426B-896F-5645E7A19E78}" dt="2023-05-05T13:28:20.520" v="2393" actId="20577"/>
          <ac:spMkLst>
            <pc:docMk/>
            <pc:sldMk cId="442412699" sldId="976"/>
            <ac:spMk id="1127" creationId="{4B03BD15-CB22-C038-9B65-0BF4D50BB994}"/>
          </ac:spMkLst>
        </pc:spChg>
        <pc:spChg chg="add mod">
          <ac:chgData name="Paula Vázquez-Valero" userId="3a0e46d7-2099-40af-a155-aa45b68bfff3" providerId="ADAL" clId="{6149EC51-4DB3-426B-896F-5645E7A19E78}" dt="2023-05-05T13:28:51.683" v="2424" actId="20577"/>
          <ac:spMkLst>
            <pc:docMk/>
            <pc:sldMk cId="442412699" sldId="976"/>
            <ac:spMk id="1137" creationId="{6C49D140-A60D-6E2D-49D1-78EB1567D1AC}"/>
          </ac:spMkLst>
        </pc:spChg>
        <pc:spChg chg="add mod">
          <ac:chgData name="Paula Vázquez-Valero" userId="3a0e46d7-2099-40af-a155-aa45b68bfff3" providerId="ADAL" clId="{6149EC51-4DB3-426B-896F-5645E7A19E78}" dt="2023-05-05T13:30:20.684" v="2500" actId="20577"/>
          <ac:spMkLst>
            <pc:docMk/>
            <pc:sldMk cId="442412699" sldId="976"/>
            <ac:spMk id="1138" creationId="{ECFE3BF5-F7C9-6809-A419-05C82B7902A4}"/>
          </ac:spMkLst>
        </pc:spChg>
        <pc:spChg chg="add mod">
          <ac:chgData name="Paula Vázquez-Valero" userId="3a0e46d7-2099-40af-a155-aa45b68bfff3" providerId="ADAL" clId="{6149EC51-4DB3-426B-896F-5645E7A19E78}" dt="2023-05-05T13:28:34.712" v="2411" actId="20577"/>
          <ac:spMkLst>
            <pc:docMk/>
            <pc:sldMk cId="442412699" sldId="976"/>
            <ac:spMk id="1139" creationId="{9E590BF2-4E24-A703-A4F7-82F716F05F5C}"/>
          </ac:spMkLst>
        </pc:spChg>
        <pc:spChg chg="add mod">
          <ac:chgData name="Paula Vázquez-Valero" userId="3a0e46d7-2099-40af-a155-aa45b68bfff3" providerId="ADAL" clId="{6149EC51-4DB3-426B-896F-5645E7A19E78}" dt="2023-05-05T13:28:14.224" v="2385"/>
          <ac:spMkLst>
            <pc:docMk/>
            <pc:sldMk cId="442412699" sldId="976"/>
            <ac:spMk id="1140" creationId="{A659CCBE-A6FD-4371-8350-AF91643154A0}"/>
          </ac:spMkLst>
        </pc:spChg>
        <pc:spChg chg="add mod">
          <ac:chgData name="Paula Vázquez-Valero" userId="3a0e46d7-2099-40af-a155-aa45b68bfff3" providerId="ADAL" clId="{6149EC51-4DB3-426B-896F-5645E7A19E78}" dt="2023-05-05T13:29:04.471" v="2441" actId="20577"/>
          <ac:spMkLst>
            <pc:docMk/>
            <pc:sldMk cId="442412699" sldId="976"/>
            <ac:spMk id="1141" creationId="{2970F92D-4F88-84ED-83A1-8684A23A1A31}"/>
          </ac:spMkLst>
        </pc:spChg>
        <pc:spChg chg="add del mod">
          <ac:chgData name="Paula Vázquez-Valero" userId="3a0e46d7-2099-40af-a155-aa45b68bfff3" providerId="ADAL" clId="{6149EC51-4DB3-426B-896F-5645E7A19E78}" dt="2023-05-05T13:29:11.474" v="2448" actId="478"/>
          <ac:spMkLst>
            <pc:docMk/>
            <pc:sldMk cId="442412699" sldId="976"/>
            <ac:spMk id="1142" creationId="{24B83DC3-5693-E6BD-665E-A2F0079B8B84}"/>
          </ac:spMkLst>
        </pc:spChg>
        <pc:spChg chg="add mod">
          <ac:chgData name="Paula Vázquez-Valero" userId="3a0e46d7-2099-40af-a155-aa45b68bfff3" providerId="ADAL" clId="{6149EC51-4DB3-426B-896F-5645E7A19E78}" dt="2023-05-05T13:29:09.468" v="2447" actId="20577"/>
          <ac:spMkLst>
            <pc:docMk/>
            <pc:sldMk cId="442412699" sldId="976"/>
            <ac:spMk id="1144" creationId="{D02540D5-1D5D-3CBB-06C1-515D080791F5}"/>
          </ac:spMkLst>
        </pc:spChg>
        <pc:spChg chg="add del mod">
          <ac:chgData name="Paula Vázquez-Valero" userId="3a0e46d7-2099-40af-a155-aa45b68bfff3" providerId="ADAL" clId="{6149EC51-4DB3-426B-896F-5645E7A19E78}" dt="2023-05-05T13:28:27.776" v="2395" actId="478"/>
          <ac:spMkLst>
            <pc:docMk/>
            <pc:sldMk cId="442412699" sldId="976"/>
            <ac:spMk id="1149" creationId="{A8C29113-93A9-81DC-6E9C-68538A557DD3}"/>
          </ac:spMkLst>
        </pc:spChg>
        <pc:spChg chg="add del mod">
          <ac:chgData name="Paula Vázquez-Valero" userId="3a0e46d7-2099-40af-a155-aa45b68bfff3" providerId="ADAL" clId="{6149EC51-4DB3-426B-896F-5645E7A19E78}" dt="2023-05-05T13:28:43.969" v="2412" actId="478"/>
          <ac:spMkLst>
            <pc:docMk/>
            <pc:sldMk cId="442412699" sldId="976"/>
            <ac:spMk id="1151" creationId="{644F0988-ABFD-61BF-3F62-C67B42A39E74}"/>
          </ac:spMkLst>
        </pc:spChg>
        <pc:spChg chg="add mod">
          <ac:chgData name="Paula Vázquez-Valero" userId="3a0e46d7-2099-40af-a155-aa45b68bfff3" providerId="ADAL" clId="{6149EC51-4DB3-426B-896F-5645E7A19E78}" dt="2023-05-05T13:29:19.775" v="2463" actId="20577"/>
          <ac:spMkLst>
            <pc:docMk/>
            <pc:sldMk cId="442412699" sldId="976"/>
            <ac:spMk id="1154" creationId="{4FD43D88-2DDA-4437-9D3E-A0CB494265E4}"/>
          </ac:spMkLst>
        </pc:spChg>
        <pc:spChg chg="add mod">
          <ac:chgData name="Paula Vázquez-Valero" userId="3a0e46d7-2099-40af-a155-aa45b68bfff3" providerId="ADAL" clId="{6149EC51-4DB3-426B-896F-5645E7A19E78}" dt="2023-05-05T13:29:58.260" v="2485" actId="20577"/>
          <ac:spMkLst>
            <pc:docMk/>
            <pc:sldMk cId="442412699" sldId="976"/>
            <ac:spMk id="1161" creationId="{978DA2AA-C529-8C9A-3DAD-2E91DC40650F}"/>
          </ac:spMkLst>
        </pc:spChg>
        <pc:grpChg chg="del mod">
          <ac:chgData name="Paula Vázquez-Valero" userId="3a0e46d7-2099-40af-a155-aa45b68bfff3" providerId="ADAL" clId="{6149EC51-4DB3-426B-896F-5645E7A19E78}" dt="2023-05-05T13:30:25.321" v="2505" actId="478"/>
          <ac:grpSpMkLst>
            <pc:docMk/>
            <pc:sldMk cId="442412699" sldId="976"/>
            <ac:grpSpMk id="7" creationId="{A257E3A3-C535-CAFC-B985-DF9EB05C7B78}"/>
          </ac:grpSpMkLst>
        </pc:grpChg>
        <pc:grpChg chg="del mod">
          <ac:chgData name="Paula Vázquez-Valero" userId="3a0e46d7-2099-40af-a155-aa45b68bfff3" providerId="ADAL" clId="{6149EC51-4DB3-426B-896F-5645E7A19E78}" dt="2023-05-05T13:30:25.321" v="2505" actId="478"/>
          <ac:grpSpMkLst>
            <pc:docMk/>
            <pc:sldMk cId="442412699" sldId="976"/>
            <ac:grpSpMk id="8" creationId="{5FBF664C-073A-B17C-5A11-882D69EE3C20}"/>
          </ac:grpSpMkLst>
        </pc:grpChg>
        <pc:picChg chg="add del mod">
          <ac:chgData name="Paula Vázquez-Valero" userId="3a0e46d7-2099-40af-a155-aa45b68bfff3" providerId="ADAL" clId="{6149EC51-4DB3-426B-896F-5645E7A19E78}" dt="2023-05-05T13:28:06.608" v="2380"/>
          <ac:picMkLst>
            <pc:docMk/>
            <pc:sldMk cId="442412699" sldId="976"/>
            <ac:picMk id="17" creationId="{E06EF61E-0582-10AC-0F96-EC6DEA651D23}"/>
          </ac:picMkLst>
        </pc:picChg>
        <pc:picChg chg="add del mod">
          <ac:chgData name="Paula Vázquez-Valero" userId="3a0e46d7-2099-40af-a155-aa45b68bfff3" providerId="ADAL" clId="{6149EC51-4DB3-426B-896F-5645E7A19E78}" dt="2023-05-05T13:28:06.608" v="2380"/>
          <ac:picMkLst>
            <pc:docMk/>
            <pc:sldMk cId="442412699" sldId="976"/>
            <ac:picMk id="18" creationId="{FC05F7AE-CF23-A6DD-12B5-ABB464587DF2}"/>
          </ac:picMkLst>
        </pc:picChg>
        <pc:picChg chg="add del mod">
          <ac:chgData name="Paula Vázquez-Valero" userId="3a0e46d7-2099-40af-a155-aa45b68bfff3" providerId="ADAL" clId="{6149EC51-4DB3-426B-896F-5645E7A19E78}" dt="2023-05-05T13:28:06.608" v="2380"/>
          <ac:picMkLst>
            <pc:docMk/>
            <pc:sldMk cId="442412699" sldId="976"/>
            <ac:picMk id="19" creationId="{32CC99DD-0030-50AE-31F8-0AC3BA658AC9}"/>
          </ac:picMkLst>
        </pc:picChg>
        <pc:picChg chg="add del mod">
          <ac:chgData name="Paula Vázquez-Valero" userId="3a0e46d7-2099-40af-a155-aa45b68bfff3" providerId="ADAL" clId="{6149EC51-4DB3-426B-896F-5645E7A19E78}" dt="2023-05-05T13:28:06.608" v="2380"/>
          <ac:picMkLst>
            <pc:docMk/>
            <pc:sldMk cId="442412699" sldId="976"/>
            <ac:picMk id="21" creationId="{BD3604AE-A121-2F6F-EA89-7079ADAEE18B}"/>
          </ac:picMkLst>
        </pc:picChg>
        <pc:picChg chg="add del mod">
          <ac:chgData name="Paula Vázquez-Valero" userId="3a0e46d7-2099-40af-a155-aa45b68bfff3" providerId="ADAL" clId="{6149EC51-4DB3-426B-896F-5645E7A19E78}" dt="2023-05-05T13:28:06.608" v="2380"/>
          <ac:picMkLst>
            <pc:docMk/>
            <pc:sldMk cId="442412699" sldId="976"/>
            <ac:picMk id="22" creationId="{2E91D33B-ECE5-6DF4-56B1-2CDB00A28850}"/>
          </ac:picMkLst>
        </pc:picChg>
        <pc:picChg chg="add del mod">
          <ac:chgData name="Paula Vázquez-Valero" userId="3a0e46d7-2099-40af-a155-aa45b68bfff3" providerId="ADAL" clId="{6149EC51-4DB3-426B-896F-5645E7A19E78}" dt="2023-05-05T13:28:06.608" v="2380"/>
          <ac:picMkLst>
            <pc:docMk/>
            <pc:sldMk cId="442412699" sldId="976"/>
            <ac:picMk id="23" creationId="{711BA84C-033F-9C14-695A-5ACF84CC5CE4}"/>
          </ac:picMkLst>
        </pc:picChg>
        <pc:picChg chg="add del mod">
          <ac:chgData name="Paula Vázquez-Valero" userId="3a0e46d7-2099-40af-a155-aa45b68bfff3" providerId="ADAL" clId="{6149EC51-4DB3-426B-896F-5645E7A19E78}" dt="2023-05-05T13:28:06.608" v="2380"/>
          <ac:picMkLst>
            <pc:docMk/>
            <pc:sldMk cId="442412699" sldId="976"/>
            <ac:picMk id="24" creationId="{54142E1E-0710-7481-CD73-5F6CBB32E23C}"/>
          </ac:picMkLst>
        </pc:picChg>
        <pc:picChg chg="add del mod">
          <ac:chgData name="Paula Vázquez-Valero" userId="3a0e46d7-2099-40af-a155-aa45b68bfff3" providerId="ADAL" clId="{6149EC51-4DB3-426B-896F-5645E7A19E78}" dt="2023-05-05T13:28:06.608" v="2380"/>
          <ac:picMkLst>
            <pc:docMk/>
            <pc:sldMk cId="442412699" sldId="976"/>
            <ac:picMk id="25" creationId="{B9A8D6DC-E18F-311B-65F9-9044C16B969D}"/>
          </ac:picMkLst>
        </pc:picChg>
        <pc:picChg chg="add del mod">
          <ac:chgData name="Paula Vázquez-Valero" userId="3a0e46d7-2099-40af-a155-aa45b68bfff3" providerId="ADAL" clId="{6149EC51-4DB3-426B-896F-5645E7A19E78}" dt="2023-05-05T13:28:06.608" v="2380"/>
          <ac:picMkLst>
            <pc:docMk/>
            <pc:sldMk cId="442412699" sldId="976"/>
            <ac:picMk id="26" creationId="{1945289C-4318-8BDD-0CD4-5E5A7D43A7B5}"/>
          </ac:picMkLst>
        </pc:picChg>
        <pc:picChg chg="add del mod">
          <ac:chgData name="Paula Vázquez-Valero" userId="3a0e46d7-2099-40af-a155-aa45b68bfff3" providerId="ADAL" clId="{6149EC51-4DB3-426B-896F-5645E7A19E78}" dt="2023-05-05T13:28:06.608" v="2380"/>
          <ac:picMkLst>
            <pc:docMk/>
            <pc:sldMk cId="442412699" sldId="976"/>
            <ac:picMk id="27" creationId="{1CE88664-D22E-D30E-562D-F5F0BBD0CD8F}"/>
          </ac:picMkLst>
        </pc:picChg>
        <pc:picChg chg="add del mod">
          <ac:chgData name="Paula Vázquez-Valero" userId="3a0e46d7-2099-40af-a155-aa45b68bfff3" providerId="ADAL" clId="{6149EC51-4DB3-426B-896F-5645E7A19E78}" dt="2023-05-05T13:28:06.608" v="2380"/>
          <ac:picMkLst>
            <pc:docMk/>
            <pc:sldMk cId="442412699" sldId="976"/>
            <ac:picMk id="28" creationId="{43010180-E244-CE24-B93B-8861645B0E5B}"/>
          </ac:picMkLst>
        </pc:picChg>
        <pc:picChg chg="add del mod">
          <ac:chgData name="Paula Vázquez-Valero" userId="3a0e46d7-2099-40af-a155-aa45b68bfff3" providerId="ADAL" clId="{6149EC51-4DB3-426B-896F-5645E7A19E78}" dt="2023-05-05T13:28:06.608" v="2380"/>
          <ac:picMkLst>
            <pc:docMk/>
            <pc:sldMk cId="442412699" sldId="976"/>
            <ac:picMk id="29" creationId="{3957308E-09DF-A0BE-31DA-BE84D4E7D0D9}"/>
          </ac:picMkLst>
        </pc:picChg>
        <pc:picChg chg="add del mod">
          <ac:chgData name="Paula Vázquez-Valero" userId="3a0e46d7-2099-40af-a155-aa45b68bfff3" providerId="ADAL" clId="{6149EC51-4DB3-426B-896F-5645E7A19E78}" dt="2023-05-05T13:28:06.608" v="2380"/>
          <ac:picMkLst>
            <pc:docMk/>
            <pc:sldMk cId="442412699" sldId="976"/>
            <ac:picMk id="30" creationId="{E33CB371-4451-A161-C214-F330E40F7F9B}"/>
          </ac:picMkLst>
        </pc:picChg>
        <pc:picChg chg="add del mod">
          <ac:chgData name="Paula Vázquez-Valero" userId="3a0e46d7-2099-40af-a155-aa45b68bfff3" providerId="ADAL" clId="{6149EC51-4DB3-426B-896F-5645E7A19E78}" dt="2023-05-05T13:28:06.608" v="2380"/>
          <ac:picMkLst>
            <pc:docMk/>
            <pc:sldMk cId="442412699" sldId="976"/>
            <ac:picMk id="31" creationId="{A4B3DB69-A82B-5825-4FC4-0242BDC76A5E}"/>
          </ac:picMkLst>
        </pc:picChg>
        <pc:picChg chg="add del mod">
          <ac:chgData name="Paula Vázquez-Valero" userId="3a0e46d7-2099-40af-a155-aa45b68bfff3" providerId="ADAL" clId="{6149EC51-4DB3-426B-896F-5645E7A19E78}" dt="2023-05-05T13:28:06.608" v="2380"/>
          <ac:picMkLst>
            <pc:docMk/>
            <pc:sldMk cId="442412699" sldId="976"/>
            <ac:picMk id="32" creationId="{9AF8A085-1596-4EC3-456C-45B19186F813}"/>
          </ac:picMkLst>
        </pc:picChg>
        <pc:picChg chg="add del mod">
          <ac:chgData name="Paula Vázquez-Valero" userId="3a0e46d7-2099-40af-a155-aa45b68bfff3" providerId="ADAL" clId="{6149EC51-4DB3-426B-896F-5645E7A19E78}" dt="2023-05-05T13:28:06.608" v="2380"/>
          <ac:picMkLst>
            <pc:docMk/>
            <pc:sldMk cId="442412699" sldId="976"/>
            <ac:picMk id="33" creationId="{A7F846A9-E072-A311-F907-B5B2CB33B8CF}"/>
          </ac:picMkLst>
        </pc:picChg>
        <pc:picChg chg="add del mod">
          <ac:chgData name="Paula Vázquez-Valero" userId="3a0e46d7-2099-40af-a155-aa45b68bfff3" providerId="ADAL" clId="{6149EC51-4DB3-426B-896F-5645E7A19E78}" dt="2023-05-05T13:28:06.608" v="2380"/>
          <ac:picMkLst>
            <pc:docMk/>
            <pc:sldMk cId="442412699" sldId="976"/>
            <ac:picMk id="34" creationId="{C7AE7FDE-4A24-52D1-EE7C-107AD675D124}"/>
          </ac:picMkLst>
        </pc:picChg>
        <pc:picChg chg="add del mod">
          <ac:chgData name="Paula Vázquez-Valero" userId="3a0e46d7-2099-40af-a155-aa45b68bfff3" providerId="ADAL" clId="{6149EC51-4DB3-426B-896F-5645E7A19E78}" dt="2023-05-05T13:28:06.608" v="2380"/>
          <ac:picMkLst>
            <pc:docMk/>
            <pc:sldMk cId="442412699" sldId="976"/>
            <ac:picMk id="35" creationId="{5DF66E04-574E-EF6B-9460-06E8FC1544F8}"/>
          </ac:picMkLst>
        </pc:picChg>
        <pc:picChg chg="add del mod">
          <ac:chgData name="Paula Vázquez-Valero" userId="3a0e46d7-2099-40af-a155-aa45b68bfff3" providerId="ADAL" clId="{6149EC51-4DB3-426B-896F-5645E7A19E78}" dt="2023-05-05T13:28:06.608" v="2380"/>
          <ac:picMkLst>
            <pc:docMk/>
            <pc:sldMk cId="442412699" sldId="976"/>
            <ac:picMk id="36" creationId="{768C68F2-45E9-7A72-8552-7176852749AD}"/>
          </ac:picMkLst>
        </pc:picChg>
        <pc:picChg chg="add del mod">
          <ac:chgData name="Paula Vázquez-Valero" userId="3a0e46d7-2099-40af-a155-aa45b68bfff3" providerId="ADAL" clId="{6149EC51-4DB3-426B-896F-5645E7A19E78}" dt="2023-05-05T13:28:06.608" v="2380"/>
          <ac:picMkLst>
            <pc:docMk/>
            <pc:sldMk cId="442412699" sldId="976"/>
            <ac:picMk id="37" creationId="{04462EA7-97C3-89B9-5082-13F72456B69A}"/>
          </ac:picMkLst>
        </pc:picChg>
        <pc:picChg chg="add del mod">
          <ac:chgData name="Paula Vázquez-Valero" userId="3a0e46d7-2099-40af-a155-aa45b68bfff3" providerId="ADAL" clId="{6149EC51-4DB3-426B-896F-5645E7A19E78}" dt="2023-05-05T13:28:06.608" v="2380"/>
          <ac:picMkLst>
            <pc:docMk/>
            <pc:sldMk cId="442412699" sldId="976"/>
            <ac:picMk id="38" creationId="{D775AAC5-D575-3383-0F37-103F18DA8085}"/>
          </ac:picMkLst>
        </pc:picChg>
        <pc:picChg chg="add del mod">
          <ac:chgData name="Paula Vázquez-Valero" userId="3a0e46d7-2099-40af-a155-aa45b68bfff3" providerId="ADAL" clId="{6149EC51-4DB3-426B-896F-5645E7A19E78}" dt="2023-05-05T13:28:06.608" v="2380"/>
          <ac:picMkLst>
            <pc:docMk/>
            <pc:sldMk cId="442412699" sldId="976"/>
            <ac:picMk id="39" creationId="{AE0DF809-8152-83C2-0697-BEBFF7DC7B21}"/>
          </ac:picMkLst>
        </pc:picChg>
        <pc:picChg chg="add del mod">
          <ac:chgData name="Paula Vázquez-Valero" userId="3a0e46d7-2099-40af-a155-aa45b68bfff3" providerId="ADAL" clId="{6149EC51-4DB3-426B-896F-5645E7A19E78}" dt="2023-05-05T13:28:06.608" v="2380"/>
          <ac:picMkLst>
            <pc:docMk/>
            <pc:sldMk cId="442412699" sldId="976"/>
            <ac:picMk id="40" creationId="{316762CC-31BF-BA0B-9E3B-B7F67D59C161}"/>
          </ac:picMkLst>
        </pc:picChg>
        <pc:picChg chg="add del mod">
          <ac:chgData name="Paula Vázquez-Valero" userId="3a0e46d7-2099-40af-a155-aa45b68bfff3" providerId="ADAL" clId="{6149EC51-4DB3-426B-896F-5645E7A19E78}" dt="2023-05-05T13:28:06.608" v="2380"/>
          <ac:picMkLst>
            <pc:docMk/>
            <pc:sldMk cId="442412699" sldId="976"/>
            <ac:picMk id="49" creationId="{FC074DFD-1125-4932-3CA4-B97141C3C011}"/>
          </ac:picMkLst>
        </pc:picChg>
        <pc:picChg chg="del">
          <ac:chgData name="Paula Vázquez-Valero" userId="3a0e46d7-2099-40af-a155-aa45b68bfff3" providerId="ADAL" clId="{6149EC51-4DB3-426B-896F-5645E7A19E78}" dt="2023-05-05T13:27:58.426" v="2376" actId="478"/>
          <ac:picMkLst>
            <pc:docMk/>
            <pc:sldMk cId="442412699" sldId="976"/>
            <ac:picMk id="50" creationId="{A82F48B0-3FCA-2CFB-C020-801E701FA3A0}"/>
          </ac:picMkLst>
        </pc:picChg>
        <pc:picChg chg="mod">
          <ac:chgData name="Paula Vázquez-Valero" userId="3a0e46d7-2099-40af-a155-aa45b68bfff3" providerId="ADAL" clId="{6149EC51-4DB3-426B-896F-5645E7A19E78}" dt="2023-05-05T13:28:01.962" v="2377" actId="1076"/>
          <ac:picMkLst>
            <pc:docMk/>
            <pc:sldMk cId="442412699" sldId="976"/>
            <ac:picMk id="51" creationId="{7B40EB10-DDAA-9584-1C9A-BABF09E868D8}"/>
          </ac:picMkLst>
        </pc:picChg>
        <pc:picChg chg="add del mod">
          <ac:chgData name="Paula Vázquez-Valero" userId="3a0e46d7-2099-40af-a155-aa45b68bfff3" providerId="ADAL" clId="{6149EC51-4DB3-426B-896F-5645E7A19E78}" dt="2023-05-05T13:28:06.608" v="2380"/>
          <ac:picMkLst>
            <pc:docMk/>
            <pc:sldMk cId="442412699" sldId="976"/>
            <ac:picMk id="53" creationId="{5A64A922-3FB1-4345-18DA-819894353D03}"/>
          </ac:picMkLst>
        </pc:picChg>
        <pc:picChg chg="del mod">
          <ac:chgData name="Paula Vázquez-Valero" userId="3a0e46d7-2099-40af-a155-aa45b68bfff3" providerId="ADAL" clId="{6149EC51-4DB3-426B-896F-5645E7A19E78}" dt="2023-05-05T13:30:25.321" v="2505" actId="478"/>
          <ac:picMkLst>
            <pc:docMk/>
            <pc:sldMk cId="442412699" sldId="976"/>
            <ac:picMk id="55" creationId="{29A1AC02-3BEE-0829-C251-C0E6FB6B1368}"/>
          </ac:picMkLst>
        </pc:picChg>
        <pc:picChg chg="del mod">
          <ac:chgData name="Paula Vázquez-Valero" userId="3a0e46d7-2099-40af-a155-aa45b68bfff3" providerId="ADAL" clId="{6149EC51-4DB3-426B-896F-5645E7A19E78}" dt="2023-05-05T13:30:25.321" v="2505" actId="478"/>
          <ac:picMkLst>
            <pc:docMk/>
            <pc:sldMk cId="442412699" sldId="976"/>
            <ac:picMk id="57" creationId="{7C3230B3-C733-AAC8-3BED-E2456E5D9C5E}"/>
          </ac:picMkLst>
        </pc:picChg>
        <pc:picChg chg="del mod">
          <ac:chgData name="Paula Vázquez-Valero" userId="3a0e46d7-2099-40af-a155-aa45b68bfff3" providerId="ADAL" clId="{6149EC51-4DB3-426B-896F-5645E7A19E78}" dt="2023-05-05T13:30:25.321" v="2505" actId="478"/>
          <ac:picMkLst>
            <pc:docMk/>
            <pc:sldMk cId="442412699" sldId="976"/>
            <ac:picMk id="59" creationId="{0718632E-64F8-3E66-8262-9DBDA4DC66BF}"/>
          </ac:picMkLst>
        </pc:picChg>
        <pc:picChg chg="del mod">
          <ac:chgData name="Paula Vázquez-Valero" userId="3a0e46d7-2099-40af-a155-aa45b68bfff3" providerId="ADAL" clId="{6149EC51-4DB3-426B-896F-5645E7A19E78}" dt="2023-05-05T13:30:25.321" v="2505" actId="478"/>
          <ac:picMkLst>
            <pc:docMk/>
            <pc:sldMk cId="442412699" sldId="976"/>
            <ac:picMk id="61" creationId="{56C457E0-9518-5E9E-0DEC-64B04658850B}"/>
          </ac:picMkLst>
        </pc:picChg>
        <pc:picChg chg="del mod">
          <ac:chgData name="Paula Vázquez-Valero" userId="3a0e46d7-2099-40af-a155-aa45b68bfff3" providerId="ADAL" clId="{6149EC51-4DB3-426B-896F-5645E7A19E78}" dt="2023-05-05T13:30:25.321" v="2505" actId="478"/>
          <ac:picMkLst>
            <pc:docMk/>
            <pc:sldMk cId="442412699" sldId="976"/>
            <ac:picMk id="63" creationId="{00B6108F-0D84-E37E-7000-810F541974DE}"/>
          </ac:picMkLst>
        </pc:picChg>
        <pc:picChg chg="del mod">
          <ac:chgData name="Paula Vázquez-Valero" userId="3a0e46d7-2099-40af-a155-aa45b68bfff3" providerId="ADAL" clId="{6149EC51-4DB3-426B-896F-5645E7A19E78}" dt="2023-05-05T13:30:25.321" v="2505" actId="478"/>
          <ac:picMkLst>
            <pc:docMk/>
            <pc:sldMk cId="442412699" sldId="976"/>
            <ac:picMk id="65" creationId="{06D745B8-567A-46A5-F6E4-E095A4A71C56}"/>
          </ac:picMkLst>
        </pc:picChg>
        <pc:picChg chg="del mod">
          <ac:chgData name="Paula Vázquez-Valero" userId="3a0e46d7-2099-40af-a155-aa45b68bfff3" providerId="ADAL" clId="{6149EC51-4DB3-426B-896F-5645E7A19E78}" dt="2023-05-05T13:30:25.321" v="2505" actId="478"/>
          <ac:picMkLst>
            <pc:docMk/>
            <pc:sldMk cId="442412699" sldId="976"/>
            <ac:picMk id="67" creationId="{789A8869-37F2-8BC7-8299-38C00C35E3DB}"/>
          </ac:picMkLst>
        </pc:picChg>
        <pc:picChg chg="del mod">
          <ac:chgData name="Paula Vázquez-Valero" userId="3a0e46d7-2099-40af-a155-aa45b68bfff3" providerId="ADAL" clId="{6149EC51-4DB3-426B-896F-5645E7A19E78}" dt="2023-05-05T13:30:25.321" v="2505" actId="478"/>
          <ac:picMkLst>
            <pc:docMk/>
            <pc:sldMk cId="442412699" sldId="976"/>
            <ac:picMk id="69" creationId="{355A34B8-4F5A-0AED-5C95-54D76FBAE4DA}"/>
          </ac:picMkLst>
        </pc:picChg>
        <pc:picChg chg="del mod">
          <ac:chgData name="Paula Vázquez-Valero" userId="3a0e46d7-2099-40af-a155-aa45b68bfff3" providerId="ADAL" clId="{6149EC51-4DB3-426B-896F-5645E7A19E78}" dt="2023-05-05T13:30:25.321" v="2505" actId="478"/>
          <ac:picMkLst>
            <pc:docMk/>
            <pc:sldMk cId="442412699" sldId="976"/>
            <ac:picMk id="71" creationId="{561BBBC6-02F7-A4AC-DE9E-9220D9871903}"/>
          </ac:picMkLst>
        </pc:picChg>
        <pc:picChg chg="del mod">
          <ac:chgData name="Paula Vázquez-Valero" userId="3a0e46d7-2099-40af-a155-aa45b68bfff3" providerId="ADAL" clId="{6149EC51-4DB3-426B-896F-5645E7A19E78}" dt="2023-05-05T13:30:25.321" v="2505" actId="478"/>
          <ac:picMkLst>
            <pc:docMk/>
            <pc:sldMk cId="442412699" sldId="976"/>
            <ac:picMk id="73" creationId="{4EAD8DD8-FD83-AE07-2767-D8B10EB99244}"/>
          </ac:picMkLst>
        </pc:picChg>
        <pc:picChg chg="add del mod">
          <ac:chgData name="Paula Vázquez-Valero" userId="3a0e46d7-2099-40af-a155-aa45b68bfff3" providerId="ADAL" clId="{6149EC51-4DB3-426B-896F-5645E7A19E78}" dt="2023-05-05T13:28:06.608" v="2380"/>
          <ac:picMkLst>
            <pc:docMk/>
            <pc:sldMk cId="442412699" sldId="976"/>
            <ac:picMk id="75" creationId="{3679AFA7-CBE1-997F-35B6-E5F1561FA265}"/>
          </ac:picMkLst>
        </pc:picChg>
        <pc:picChg chg="add del mod">
          <ac:chgData name="Paula Vázquez-Valero" userId="3a0e46d7-2099-40af-a155-aa45b68bfff3" providerId="ADAL" clId="{6149EC51-4DB3-426B-896F-5645E7A19E78}" dt="2023-05-05T13:28:06.608" v="2380"/>
          <ac:picMkLst>
            <pc:docMk/>
            <pc:sldMk cId="442412699" sldId="976"/>
            <ac:picMk id="76" creationId="{D8FB183B-581A-A265-8E3D-8077143C20E1}"/>
          </ac:picMkLst>
        </pc:picChg>
        <pc:picChg chg="add del mod">
          <ac:chgData name="Paula Vázquez-Valero" userId="3a0e46d7-2099-40af-a155-aa45b68bfff3" providerId="ADAL" clId="{6149EC51-4DB3-426B-896F-5645E7A19E78}" dt="2023-05-05T13:28:06.608" v="2380"/>
          <ac:picMkLst>
            <pc:docMk/>
            <pc:sldMk cId="442412699" sldId="976"/>
            <ac:picMk id="77" creationId="{755C1A53-9E8C-BD35-2E81-BF77FFCFB928}"/>
          </ac:picMkLst>
        </pc:picChg>
        <pc:picChg chg="add del mod">
          <ac:chgData name="Paula Vázquez-Valero" userId="3a0e46d7-2099-40af-a155-aa45b68bfff3" providerId="ADAL" clId="{6149EC51-4DB3-426B-896F-5645E7A19E78}" dt="2023-05-05T13:28:06.608" v="2380"/>
          <ac:picMkLst>
            <pc:docMk/>
            <pc:sldMk cId="442412699" sldId="976"/>
            <ac:picMk id="78" creationId="{87261950-9F87-7089-95D3-09601B689771}"/>
          </ac:picMkLst>
        </pc:picChg>
        <pc:picChg chg="add del mod">
          <ac:chgData name="Paula Vázquez-Valero" userId="3a0e46d7-2099-40af-a155-aa45b68bfff3" providerId="ADAL" clId="{6149EC51-4DB3-426B-896F-5645E7A19E78}" dt="2023-05-05T13:28:06.608" v="2380"/>
          <ac:picMkLst>
            <pc:docMk/>
            <pc:sldMk cId="442412699" sldId="976"/>
            <ac:picMk id="79" creationId="{770AADAF-6D25-06B0-44B8-3C9793A9F2BF}"/>
          </ac:picMkLst>
        </pc:picChg>
        <pc:picChg chg="add del mod">
          <ac:chgData name="Paula Vázquez-Valero" userId="3a0e46d7-2099-40af-a155-aa45b68bfff3" providerId="ADAL" clId="{6149EC51-4DB3-426B-896F-5645E7A19E78}" dt="2023-05-05T13:28:06.608" v="2380"/>
          <ac:picMkLst>
            <pc:docMk/>
            <pc:sldMk cId="442412699" sldId="976"/>
            <ac:picMk id="80" creationId="{380CB1B3-8873-8E71-6238-298D00522E92}"/>
          </ac:picMkLst>
        </pc:picChg>
        <pc:picChg chg="add del mod">
          <ac:chgData name="Paula Vázquez-Valero" userId="3a0e46d7-2099-40af-a155-aa45b68bfff3" providerId="ADAL" clId="{6149EC51-4DB3-426B-896F-5645E7A19E78}" dt="2023-05-05T13:28:06.608" v="2380"/>
          <ac:picMkLst>
            <pc:docMk/>
            <pc:sldMk cId="442412699" sldId="976"/>
            <ac:picMk id="81" creationId="{28D6D3B1-790B-4574-2BFF-5CF389CE3FD6}"/>
          </ac:picMkLst>
        </pc:picChg>
        <pc:picChg chg="add del mod">
          <ac:chgData name="Paula Vázquez-Valero" userId="3a0e46d7-2099-40af-a155-aa45b68bfff3" providerId="ADAL" clId="{6149EC51-4DB3-426B-896F-5645E7A19E78}" dt="2023-05-05T13:28:06.608" v="2380"/>
          <ac:picMkLst>
            <pc:docMk/>
            <pc:sldMk cId="442412699" sldId="976"/>
            <ac:picMk id="82" creationId="{766CB03A-8A30-0AC0-4592-0554657D6EC3}"/>
          </ac:picMkLst>
        </pc:picChg>
        <pc:picChg chg="add del mod">
          <ac:chgData name="Paula Vázquez-Valero" userId="3a0e46d7-2099-40af-a155-aa45b68bfff3" providerId="ADAL" clId="{6149EC51-4DB3-426B-896F-5645E7A19E78}" dt="2023-05-05T13:28:06.608" v="2380"/>
          <ac:picMkLst>
            <pc:docMk/>
            <pc:sldMk cId="442412699" sldId="976"/>
            <ac:picMk id="83" creationId="{C709881D-B280-C231-BF6A-50908AB5ADA2}"/>
          </ac:picMkLst>
        </pc:picChg>
        <pc:picChg chg="add del mod">
          <ac:chgData name="Paula Vázquez-Valero" userId="3a0e46d7-2099-40af-a155-aa45b68bfff3" providerId="ADAL" clId="{6149EC51-4DB3-426B-896F-5645E7A19E78}" dt="2023-05-05T13:28:06.608" v="2380"/>
          <ac:picMkLst>
            <pc:docMk/>
            <pc:sldMk cId="442412699" sldId="976"/>
            <ac:picMk id="90" creationId="{EEC90673-6490-87B5-9C6F-8687DC3E4116}"/>
          </ac:picMkLst>
        </pc:picChg>
        <pc:picChg chg="del mod">
          <ac:chgData name="Paula Vázquez-Valero" userId="3a0e46d7-2099-40af-a155-aa45b68bfff3" providerId="ADAL" clId="{6149EC51-4DB3-426B-896F-5645E7A19E78}" dt="2023-05-05T13:30:25.321" v="2505" actId="478"/>
          <ac:picMkLst>
            <pc:docMk/>
            <pc:sldMk cId="442412699" sldId="976"/>
            <ac:picMk id="92" creationId="{0AD5E42C-E5A7-AC9C-8EBA-19D16F94B83D}"/>
          </ac:picMkLst>
        </pc:picChg>
        <pc:picChg chg="del mod">
          <ac:chgData name="Paula Vázquez-Valero" userId="3a0e46d7-2099-40af-a155-aa45b68bfff3" providerId="ADAL" clId="{6149EC51-4DB3-426B-896F-5645E7A19E78}" dt="2023-05-05T13:30:25.321" v="2505" actId="478"/>
          <ac:picMkLst>
            <pc:docMk/>
            <pc:sldMk cId="442412699" sldId="976"/>
            <ac:picMk id="94" creationId="{2A76B2D9-62F9-758A-E409-B1DB9726B48D}"/>
          </ac:picMkLst>
        </pc:picChg>
        <pc:picChg chg="add del mod">
          <ac:chgData name="Paula Vázquez-Valero" userId="3a0e46d7-2099-40af-a155-aa45b68bfff3" providerId="ADAL" clId="{6149EC51-4DB3-426B-896F-5645E7A19E78}" dt="2023-05-05T13:28:06.608" v="2380"/>
          <ac:picMkLst>
            <pc:docMk/>
            <pc:sldMk cId="442412699" sldId="976"/>
            <ac:picMk id="95" creationId="{7253C837-6CAC-7F63-3AD8-B7A3792B1AA5}"/>
          </ac:picMkLst>
        </pc:picChg>
        <pc:picChg chg="del mod">
          <ac:chgData name="Paula Vázquez-Valero" userId="3a0e46d7-2099-40af-a155-aa45b68bfff3" providerId="ADAL" clId="{6149EC51-4DB3-426B-896F-5645E7A19E78}" dt="2023-05-05T13:30:25.321" v="2505" actId="478"/>
          <ac:picMkLst>
            <pc:docMk/>
            <pc:sldMk cId="442412699" sldId="976"/>
            <ac:picMk id="96" creationId="{98DA1D5E-DB73-7A2E-247A-02B58F14F1B0}"/>
          </ac:picMkLst>
        </pc:picChg>
        <pc:picChg chg="add del mod">
          <ac:chgData name="Paula Vázquez-Valero" userId="3a0e46d7-2099-40af-a155-aa45b68bfff3" providerId="ADAL" clId="{6149EC51-4DB3-426B-896F-5645E7A19E78}" dt="2023-05-05T13:28:06.608" v="2380"/>
          <ac:picMkLst>
            <pc:docMk/>
            <pc:sldMk cId="442412699" sldId="976"/>
            <ac:picMk id="103" creationId="{92318916-127A-78A9-9CB8-48E33943798D}"/>
          </ac:picMkLst>
        </pc:picChg>
        <pc:picChg chg="add del mod">
          <ac:chgData name="Paula Vázquez-Valero" userId="3a0e46d7-2099-40af-a155-aa45b68bfff3" providerId="ADAL" clId="{6149EC51-4DB3-426B-896F-5645E7A19E78}" dt="2023-05-05T13:28:06.608" v="2380"/>
          <ac:picMkLst>
            <pc:docMk/>
            <pc:sldMk cId="442412699" sldId="976"/>
            <ac:picMk id="104" creationId="{0E7D379C-F4D9-AD9E-2833-D72913DD0125}"/>
          </ac:picMkLst>
        </pc:picChg>
        <pc:picChg chg="add del mod">
          <ac:chgData name="Paula Vázquez-Valero" userId="3a0e46d7-2099-40af-a155-aa45b68bfff3" providerId="ADAL" clId="{6149EC51-4DB3-426B-896F-5645E7A19E78}" dt="2023-05-05T13:28:06.608" v="2380"/>
          <ac:picMkLst>
            <pc:docMk/>
            <pc:sldMk cId="442412699" sldId="976"/>
            <ac:picMk id="105" creationId="{40D0BC70-1F23-BFFB-0EBA-35FB7F41E4FA}"/>
          </ac:picMkLst>
        </pc:picChg>
        <pc:picChg chg="add del mod">
          <ac:chgData name="Paula Vázquez-Valero" userId="3a0e46d7-2099-40af-a155-aa45b68bfff3" providerId="ADAL" clId="{6149EC51-4DB3-426B-896F-5645E7A19E78}" dt="2023-05-05T13:28:06.608" v="2380"/>
          <ac:picMkLst>
            <pc:docMk/>
            <pc:sldMk cId="442412699" sldId="976"/>
            <ac:picMk id="109" creationId="{44124774-FBD6-DAB0-F1F9-0CB51465B19D}"/>
          </ac:picMkLst>
        </pc:picChg>
        <pc:picChg chg="add del mod">
          <ac:chgData name="Paula Vázquez-Valero" userId="3a0e46d7-2099-40af-a155-aa45b68bfff3" providerId="ADAL" clId="{6149EC51-4DB3-426B-896F-5645E7A19E78}" dt="2023-05-05T13:28:06.608" v="2380"/>
          <ac:picMkLst>
            <pc:docMk/>
            <pc:sldMk cId="442412699" sldId="976"/>
            <ac:picMk id="111" creationId="{98A807A5-0FEA-84D6-87C6-934371DF9323}"/>
          </ac:picMkLst>
        </pc:picChg>
        <pc:picChg chg="add del mod">
          <ac:chgData name="Paula Vázquez-Valero" userId="3a0e46d7-2099-40af-a155-aa45b68bfff3" providerId="ADAL" clId="{6149EC51-4DB3-426B-896F-5645E7A19E78}" dt="2023-05-05T13:28:06.608" v="2380"/>
          <ac:picMkLst>
            <pc:docMk/>
            <pc:sldMk cId="442412699" sldId="976"/>
            <ac:picMk id="112" creationId="{A69C3FB0-53B3-8DD9-46F6-AB5A6C3E7021}"/>
          </ac:picMkLst>
        </pc:picChg>
        <pc:picChg chg="add del mod">
          <ac:chgData name="Paula Vázquez-Valero" userId="3a0e46d7-2099-40af-a155-aa45b68bfff3" providerId="ADAL" clId="{6149EC51-4DB3-426B-896F-5645E7A19E78}" dt="2023-05-05T13:28:06.608" v="2380"/>
          <ac:picMkLst>
            <pc:docMk/>
            <pc:sldMk cId="442412699" sldId="976"/>
            <ac:picMk id="114" creationId="{227781EF-5B82-0E36-7D4E-F76BF5C90BF0}"/>
          </ac:picMkLst>
        </pc:picChg>
        <pc:picChg chg="add del mod">
          <ac:chgData name="Paula Vázquez-Valero" userId="3a0e46d7-2099-40af-a155-aa45b68bfff3" providerId="ADAL" clId="{6149EC51-4DB3-426B-896F-5645E7A19E78}" dt="2023-05-05T13:28:06.608" v="2380"/>
          <ac:picMkLst>
            <pc:docMk/>
            <pc:sldMk cId="442412699" sldId="976"/>
            <ac:picMk id="115" creationId="{9FEC74AD-B09B-601A-2003-A0BFE73E99BE}"/>
          </ac:picMkLst>
        </pc:picChg>
        <pc:picChg chg="add del mod">
          <ac:chgData name="Paula Vázquez-Valero" userId="3a0e46d7-2099-40af-a155-aa45b68bfff3" providerId="ADAL" clId="{6149EC51-4DB3-426B-896F-5645E7A19E78}" dt="2023-05-05T13:28:06.608" v="2380"/>
          <ac:picMkLst>
            <pc:docMk/>
            <pc:sldMk cId="442412699" sldId="976"/>
            <ac:picMk id="116" creationId="{05CECAFF-9E24-E3D9-05B7-F68459BCF2BC}"/>
          </ac:picMkLst>
        </pc:picChg>
        <pc:picChg chg="add del mod">
          <ac:chgData name="Paula Vázquez-Valero" userId="3a0e46d7-2099-40af-a155-aa45b68bfff3" providerId="ADAL" clId="{6149EC51-4DB3-426B-896F-5645E7A19E78}" dt="2023-05-05T13:28:11.310" v="2383"/>
          <ac:picMkLst>
            <pc:docMk/>
            <pc:sldMk cId="442412699" sldId="976"/>
            <ac:picMk id="125" creationId="{8839885A-23BA-1BDC-E97C-8FFD6822E489}"/>
          </ac:picMkLst>
        </pc:picChg>
        <pc:picChg chg="add del mod">
          <ac:chgData name="Paula Vázquez-Valero" userId="3a0e46d7-2099-40af-a155-aa45b68bfff3" providerId="ADAL" clId="{6149EC51-4DB3-426B-896F-5645E7A19E78}" dt="2023-05-05T13:28:11.310" v="2383"/>
          <ac:picMkLst>
            <pc:docMk/>
            <pc:sldMk cId="442412699" sldId="976"/>
            <ac:picMk id="126" creationId="{E6FBE829-00B7-D40C-541F-31A4BDFB3575}"/>
          </ac:picMkLst>
        </pc:picChg>
        <pc:picChg chg="add del mod">
          <ac:chgData name="Paula Vázquez-Valero" userId="3a0e46d7-2099-40af-a155-aa45b68bfff3" providerId="ADAL" clId="{6149EC51-4DB3-426B-896F-5645E7A19E78}" dt="2023-05-05T13:28:11.310" v="2383"/>
          <ac:picMkLst>
            <pc:docMk/>
            <pc:sldMk cId="442412699" sldId="976"/>
            <ac:picMk id="127" creationId="{25A5DC0F-1C58-A8C4-2BCA-526126DBC13A}"/>
          </ac:picMkLst>
        </pc:picChg>
        <pc:picChg chg="add del mod">
          <ac:chgData name="Paula Vázquez-Valero" userId="3a0e46d7-2099-40af-a155-aa45b68bfff3" providerId="ADAL" clId="{6149EC51-4DB3-426B-896F-5645E7A19E78}" dt="2023-05-05T13:28:11.310" v="2383"/>
          <ac:picMkLst>
            <pc:docMk/>
            <pc:sldMk cId="442412699" sldId="976"/>
            <ac:picMk id="1025" creationId="{B9A77FDD-DA6D-BE46-5EFC-6DCCEF747E30}"/>
          </ac:picMkLst>
        </pc:picChg>
        <pc:picChg chg="add del mod">
          <ac:chgData name="Paula Vázquez-Valero" userId="3a0e46d7-2099-40af-a155-aa45b68bfff3" providerId="ADAL" clId="{6149EC51-4DB3-426B-896F-5645E7A19E78}" dt="2023-05-05T13:28:11.310" v="2383"/>
          <ac:picMkLst>
            <pc:docMk/>
            <pc:sldMk cId="442412699" sldId="976"/>
            <ac:picMk id="1026" creationId="{41A11C20-D698-364C-966E-57ECA8BC05FA}"/>
          </ac:picMkLst>
        </pc:picChg>
        <pc:picChg chg="add del mod">
          <ac:chgData name="Paula Vázquez-Valero" userId="3a0e46d7-2099-40af-a155-aa45b68bfff3" providerId="ADAL" clId="{6149EC51-4DB3-426B-896F-5645E7A19E78}" dt="2023-05-05T13:28:11.310" v="2383"/>
          <ac:picMkLst>
            <pc:docMk/>
            <pc:sldMk cId="442412699" sldId="976"/>
            <ac:picMk id="1027" creationId="{E9C85CC2-5E85-4974-F364-3E3254591CA9}"/>
          </ac:picMkLst>
        </pc:picChg>
        <pc:picChg chg="add del mod">
          <ac:chgData name="Paula Vázquez-Valero" userId="3a0e46d7-2099-40af-a155-aa45b68bfff3" providerId="ADAL" clId="{6149EC51-4DB3-426B-896F-5645E7A19E78}" dt="2023-05-05T13:28:11.310" v="2383"/>
          <ac:picMkLst>
            <pc:docMk/>
            <pc:sldMk cId="442412699" sldId="976"/>
            <ac:picMk id="1028" creationId="{C94705F6-633E-46C6-C787-2D83E0738438}"/>
          </ac:picMkLst>
        </pc:picChg>
        <pc:picChg chg="add del mod">
          <ac:chgData name="Paula Vázquez-Valero" userId="3a0e46d7-2099-40af-a155-aa45b68bfff3" providerId="ADAL" clId="{6149EC51-4DB3-426B-896F-5645E7A19E78}" dt="2023-05-05T13:28:11.310" v="2383"/>
          <ac:picMkLst>
            <pc:docMk/>
            <pc:sldMk cId="442412699" sldId="976"/>
            <ac:picMk id="1029" creationId="{2C6F5761-B3BC-3967-4BB3-2E58CDE5064F}"/>
          </ac:picMkLst>
        </pc:picChg>
        <pc:picChg chg="add del mod">
          <ac:chgData name="Paula Vázquez-Valero" userId="3a0e46d7-2099-40af-a155-aa45b68bfff3" providerId="ADAL" clId="{6149EC51-4DB3-426B-896F-5645E7A19E78}" dt="2023-05-05T13:28:11.310" v="2383"/>
          <ac:picMkLst>
            <pc:docMk/>
            <pc:sldMk cId="442412699" sldId="976"/>
            <ac:picMk id="1030" creationId="{086CFD81-A140-C94D-AAF8-33E05B5D1F75}"/>
          </ac:picMkLst>
        </pc:picChg>
        <pc:picChg chg="add del mod">
          <ac:chgData name="Paula Vázquez-Valero" userId="3a0e46d7-2099-40af-a155-aa45b68bfff3" providerId="ADAL" clId="{6149EC51-4DB3-426B-896F-5645E7A19E78}" dt="2023-05-05T13:28:11.310" v="2383"/>
          <ac:picMkLst>
            <pc:docMk/>
            <pc:sldMk cId="442412699" sldId="976"/>
            <ac:picMk id="1031" creationId="{1A63215C-91F6-93B0-42D1-CBC5EECE9F0C}"/>
          </ac:picMkLst>
        </pc:picChg>
        <pc:picChg chg="add del mod">
          <ac:chgData name="Paula Vázquez-Valero" userId="3a0e46d7-2099-40af-a155-aa45b68bfff3" providerId="ADAL" clId="{6149EC51-4DB3-426B-896F-5645E7A19E78}" dt="2023-05-05T13:28:11.310" v="2383"/>
          <ac:picMkLst>
            <pc:docMk/>
            <pc:sldMk cId="442412699" sldId="976"/>
            <ac:picMk id="1032" creationId="{F0D05661-E9A1-024C-0CD4-1016E644F667}"/>
          </ac:picMkLst>
        </pc:picChg>
        <pc:picChg chg="add del mod">
          <ac:chgData name="Paula Vázquez-Valero" userId="3a0e46d7-2099-40af-a155-aa45b68bfff3" providerId="ADAL" clId="{6149EC51-4DB3-426B-896F-5645E7A19E78}" dt="2023-05-05T13:28:11.310" v="2383"/>
          <ac:picMkLst>
            <pc:docMk/>
            <pc:sldMk cId="442412699" sldId="976"/>
            <ac:picMk id="1033" creationId="{6D10061F-7F30-AD86-3F89-1AF684ED2D14}"/>
          </ac:picMkLst>
        </pc:picChg>
        <pc:picChg chg="del mod">
          <ac:chgData name="Paula Vázquez-Valero" userId="3a0e46d7-2099-40af-a155-aa45b68bfff3" providerId="ADAL" clId="{6149EC51-4DB3-426B-896F-5645E7A19E78}" dt="2023-05-05T13:30:25.321" v="2505" actId="478"/>
          <ac:picMkLst>
            <pc:docMk/>
            <pc:sldMk cId="442412699" sldId="976"/>
            <ac:picMk id="1034" creationId="{6E3E3410-E70B-2CBB-78D2-22C2171D778C}"/>
          </ac:picMkLst>
        </pc:picChg>
        <pc:picChg chg="add del mod">
          <ac:chgData name="Paula Vázquez-Valero" userId="3a0e46d7-2099-40af-a155-aa45b68bfff3" providerId="ADAL" clId="{6149EC51-4DB3-426B-896F-5645E7A19E78}" dt="2023-05-05T13:28:11.310" v="2383"/>
          <ac:picMkLst>
            <pc:docMk/>
            <pc:sldMk cId="442412699" sldId="976"/>
            <ac:picMk id="1035" creationId="{82177E87-DFC8-49BB-990F-9ADCD898572B}"/>
          </ac:picMkLst>
        </pc:picChg>
        <pc:picChg chg="mod">
          <ac:chgData name="Paula Vázquez-Valero" userId="3a0e46d7-2099-40af-a155-aa45b68bfff3" providerId="ADAL" clId="{6149EC51-4DB3-426B-896F-5645E7A19E78}" dt="2023-05-05T13:28:55.569" v="2425" actId="1076"/>
          <ac:picMkLst>
            <pc:docMk/>
            <pc:sldMk cId="442412699" sldId="976"/>
            <ac:picMk id="1036" creationId="{554FAE4E-8D20-75ED-D52E-29A6795D2C40}"/>
          </ac:picMkLst>
        </pc:picChg>
        <pc:picChg chg="add del mod">
          <ac:chgData name="Paula Vázquez-Valero" userId="3a0e46d7-2099-40af-a155-aa45b68bfff3" providerId="ADAL" clId="{6149EC51-4DB3-426B-896F-5645E7A19E78}" dt="2023-05-05T13:28:11.310" v="2383"/>
          <ac:picMkLst>
            <pc:docMk/>
            <pc:sldMk cId="442412699" sldId="976"/>
            <ac:picMk id="1037" creationId="{C0381C5E-E089-D85E-C222-0D49AB172170}"/>
          </ac:picMkLst>
        </pc:picChg>
        <pc:picChg chg="mod">
          <ac:chgData name="Paula Vázquez-Valero" userId="3a0e46d7-2099-40af-a155-aa45b68bfff3" providerId="ADAL" clId="{6149EC51-4DB3-426B-896F-5645E7A19E78}" dt="2023-05-05T13:29:06.777" v="2442" actId="1076"/>
          <ac:picMkLst>
            <pc:docMk/>
            <pc:sldMk cId="442412699" sldId="976"/>
            <ac:picMk id="1038" creationId="{973DDFDE-A2CB-EDE0-3AAC-8E150B145445}"/>
          </ac:picMkLst>
        </pc:picChg>
        <pc:picChg chg="add del mod">
          <ac:chgData name="Paula Vázquez-Valero" userId="3a0e46d7-2099-40af-a155-aa45b68bfff3" providerId="ADAL" clId="{6149EC51-4DB3-426B-896F-5645E7A19E78}" dt="2023-05-05T13:28:11.310" v="2383"/>
          <ac:picMkLst>
            <pc:docMk/>
            <pc:sldMk cId="442412699" sldId="976"/>
            <ac:picMk id="1039" creationId="{9BA5C418-921B-5284-FC3B-CB3CD5933806}"/>
          </ac:picMkLst>
        </pc:picChg>
        <pc:picChg chg="add del mod">
          <ac:chgData name="Paula Vázquez-Valero" userId="3a0e46d7-2099-40af-a155-aa45b68bfff3" providerId="ADAL" clId="{6149EC51-4DB3-426B-896F-5645E7A19E78}" dt="2023-05-05T13:28:11.310" v="2383"/>
          <ac:picMkLst>
            <pc:docMk/>
            <pc:sldMk cId="442412699" sldId="976"/>
            <ac:picMk id="1040" creationId="{78872112-8A3A-3C5D-266E-0C2BAA3B1110}"/>
          </ac:picMkLst>
        </pc:picChg>
        <pc:picChg chg="add del mod">
          <ac:chgData name="Paula Vázquez-Valero" userId="3a0e46d7-2099-40af-a155-aa45b68bfff3" providerId="ADAL" clId="{6149EC51-4DB3-426B-896F-5645E7A19E78}" dt="2023-05-05T13:28:11.310" v="2383"/>
          <ac:picMkLst>
            <pc:docMk/>
            <pc:sldMk cId="442412699" sldId="976"/>
            <ac:picMk id="1041" creationId="{6714CDEF-5DF2-E96C-83E8-D4C23E766218}"/>
          </ac:picMkLst>
        </pc:picChg>
        <pc:picChg chg="add del mod">
          <ac:chgData name="Paula Vázquez-Valero" userId="3a0e46d7-2099-40af-a155-aa45b68bfff3" providerId="ADAL" clId="{6149EC51-4DB3-426B-896F-5645E7A19E78}" dt="2023-05-05T13:28:11.310" v="2383"/>
          <ac:picMkLst>
            <pc:docMk/>
            <pc:sldMk cId="442412699" sldId="976"/>
            <ac:picMk id="1042" creationId="{FB12F407-0F4D-5971-5CBB-976AC5BC394B}"/>
          </ac:picMkLst>
        </pc:picChg>
        <pc:picChg chg="add del mod">
          <ac:chgData name="Paula Vázquez-Valero" userId="3a0e46d7-2099-40af-a155-aa45b68bfff3" providerId="ADAL" clId="{6149EC51-4DB3-426B-896F-5645E7A19E78}" dt="2023-05-05T13:28:11.310" v="2383"/>
          <ac:picMkLst>
            <pc:docMk/>
            <pc:sldMk cId="442412699" sldId="976"/>
            <ac:picMk id="1043" creationId="{5EEC6491-CA67-356F-62B4-BF43F6482E01}"/>
          </ac:picMkLst>
        </pc:picChg>
        <pc:picChg chg="mod">
          <ac:chgData name="Paula Vázquez-Valero" userId="3a0e46d7-2099-40af-a155-aa45b68bfff3" providerId="ADAL" clId="{6149EC51-4DB3-426B-896F-5645E7A19E78}" dt="2023-05-05T13:30:02.544" v="2487" actId="1076"/>
          <ac:picMkLst>
            <pc:docMk/>
            <pc:sldMk cId="442412699" sldId="976"/>
            <ac:picMk id="1044" creationId="{4C219FEE-7AB3-A366-A2BE-986C90446044}"/>
          </ac:picMkLst>
        </pc:picChg>
        <pc:picChg chg="add del mod">
          <ac:chgData name="Paula Vázquez-Valero" userId="3a0e46d7-2099-40af-a155-aa45b68bfff3" providerId="ADAL" clId="{6149EC51-4DB3-426B-896F-5645E7A19E78}" dt="2023-05-05T13:28:11.310" v="2383"/>
          <ac:picMkLst>
            <pc:docMk/>
            <pc:sldMk cId="442412699" sldId="976"/>
            <ac:picMk id="1045" creationId="{2376B9C0-3408-4C99-5BF8-E4F31061F474}"/>
          </ac:picMkLst>
        </pc:picChg>
        <pc:picChg chg="mod">
          <ac:chgData name="Paula Vázquez-Valero" userId="3a0e46d7-2099-40af-a155-aa45b68bfff3" providerId="ADAL" clId="{6149EC51-4DB3-426B-896F-5645E7A19E78}" dt="2023-05-05T13:29:14.687" v="2449" actId="1076"/>
          <ac:picMkLst>
            <pc:docMk/>
            <pc:sldMk cId="442412699" sldId="976"/>
            <ac:picMk id="1046" creationId="{00A9E5F7-EC78-75B5-CCB2-6E796D020507}"/>
          </ac:picMkLst>
        </pc:picChg>
        <pc:picChg chg="add del mod">
          <ac:chgData name="Paula Vázquez-Valero" userId="3a0e46d7-2099-40af-a155-aa45b68bfff3" providerId="ADAL" clId="{6149EC51-4DB3-426B-896F-5645E7A19E78}" dt="2023-05-05T13:28:11.310" v="2383"/>
          <ac:picMkLst>
            <pc:docMk/>
            <pc:sldMk cId="442412699" sldId="976"/>
            <ac:picMk id="1047" creationId="{459CFC7B-AC69-C14D-4E90-AF1A06FA03C1}"/>
          </ac:picMkLst>
        </pc:picChg>
        <pc:picChg chg="mod">
          <ac:chgData name="Paula Vázquez-Valero" userId="3a0e46d7-2099-40af-a155-aa45b68bfff3" providerId="ADAL" clId="{6149EC51-4DB3-426B-896F-5645E7A19E78}" dt="2023-05-05T13:28:24.586" v="2394" actId="1076"/>
          <ac:picMkLst>
            <pc:docMk/>
            <pc:sldMk cId="442412699" sldId="976"/>
            <ac:picMk id="1048" creationId="{87473721-33AF-E0D7-CA9A-D593BE303551}"/>
          </ac:picMkLst>
        </pc:picChg>
        <pc:picChg chg="add del mod">
          <ac:chgData name="Paula Vázquez-Valero" userId="3a0e46d7-2099-40af-a155-aa45b68bfff3" providerId="ADAL" clId="{6149EC51-4DB3-426B-896F-5645E7A19E78}" dt="2023-05-05T13:28:11.310" v="2383"/>
          <ac:picMkLst>
            <pc:docMk/>
            <pc:sldMk cId="442412699" sldId="976"/>
            <ac:picMk id="1049" creationId="{063B4045-6626-1E15-F4C8-1192E9BA5CA4}"/>
          </ac:picMkLst>
        </pc:picChg>
        <pc:picChg chg="del mod">
          <ac:chgData name="Paula Vázquez-Valero" userId="3a0e46d7-2099-40af-a155-aa45b68bfff3" providerId="ADAL" clId="{6149EC51-4DB3-426B-896F-5645E7A19E78}" dt="2023-05-05T13:29:25.810" v="2466" actId="21"/>
          <ac:picMkLst>
            <pc:docMk/>
            <pc:sldMk cId="442412699" sldId="976"/>
            <ac:picMk id="1050" creationId="{0185A5F9-94EC-E943-CAFF-4E39B4EBEFF5}"/>
          </ac:picMkLst>
        </pc:picChg>
        <pc:picChg chg="add del mod">
          <ac:chgData name="Paula Vázquez-Valero" userId="3a0e46d7-2099-40af-a155-aa45b68bfff3" providerId="ADAL" clId="{6149EC51-4DB3-426B-896F-5645E7A19E78}" dt="2023-05-05T13:28:11.310" v="2383"/>
          <ac:picMkLst>
            <pc:docMk/>
            <pc:sldMk cId="442412699" sldId="976"/>
            <ac:picMk id="1051" creationId="{3A35EE4D-B3C8-778E-0DBD-7F3EBFF3FDB2}"/>
          </ac:picMkLst>
        </pc:picChg>
        <pc:picChg chg="mod">
          <ac:chgData name="Paula Vázquez-Valero" userId="3a0e46d7-2099-40af-a155-aa45b68bfff3" providerId="ADAL" clId="{6149EC51-4DB3-426B-896F-5645E7A19E78}" dt="2023-05-05T13:28:47.705" v="2413" actId="1076"/>
          <ac:picMkLst>
            <pc:docMk/>
            <pc:sldMk cId="442412699" sldId="976"/>
            <ac:picMk id="1052" creationId="{3666FB76-A249-BAB0-102B-708AA9808BB8}"/>
          </ac:picMkLst>
        </pc:picChg>
        <pc:picChg chg="add del mod">
          <ac:chgData name="Paula Vázquez-Valero" userId="3a0e46d7-2099-40af-a155-aa45b68bfff3" providerId="ADAL" clId="{6149EC51-4DB3-426B-896F-5645E7A19E78}" dt="2023-05-05T13:28:11.310" v="2383"/>
          <ac:picMkLst>
            <pc:docMk/>
            <pc:sldMk cId="442412699" sldId="976"/>
            <ac:picMk id="1053" creationId="{7F9F137A-4F7F-FDC4-24D5-C36148E002D0}"/>
          </ac:picMkLst>
        </pc:picChg>
        <pc:picChg chg="mod">
          <ac:chgData name="Paula Vázquez-Valero" userId="3a0e46d7-2099-40af-a155-aa45b68bfff3" providerId="ADAL" clId="{6149EC51-4DB3-426B-896F-5645E7A19E78}" dt="2023-05-05T13:29:41.878" v="2478" actId="1076"/>
          <ac:picMkLst>
            <pc:docMk/>
            <pc:sldMk cId="442412699" sldId="976"/>
            <ac:picMk id="1054" creationId="{74CDA407-A88A-B60D-AB83-6A2014B5D805}"/>
          </ac:picMkLst>
        </pc:picChg>
        <pc:picChg chg="add del mod">
          <ac:chgData name="Paula Vázquez-Valero" userId="3a0e46d7-2099-40af-a155-aa45b68bfff3" providerId="ADAL" clId="{6149EC51-4DB3-426B-896F-5645E7A19E78}" dt="2023-05-05T13:28:11.310" v="2383"/>
          <ac:picMkLst>
            <pc:docMk/>
            <pc:sldMk cId="442412699" sldId="976"/>
            <ac:picMk id="1055" creationId="{F3141CC1-D120-FE4F-BDEA-A31051BE8698}"/>
          </ac:picMkLst>
        </pc:picChg>
        <pc:picChg chg="mod">
          <ac:chgData name="Paula Vázquez-Valero" userId="3a0e46d7-2099-40af-a155-aa45b68bfff3" providerId="ADAL" clId="{6149EC51-4DB3-426B-896F-5645E7A19E78}" dt="2023-05-05T13:30:22.501" v="2504" actId="1038"/>
          <ac:picMkLst>
            <pc:docMk/>
            <pc:sldMk cId="442412699" sldId="976"/>
            <ac:picMk id="1056" creationId="{183A1CFE-24A3-FEC2-1767-303389F9A83B}"/>
          </ac:picMkLst>
        </pc:picChg>
        <pc:picChg chg="mod">
          <ac:chgData name="Paula Vázquez-Valero" userId="3a0e46d7-2099-40af-a155-aa45b68bfff3" providerId="ADAL" clId="{6149EC51-4DB3-426B-896F-5645E7A19E78}" dt="2023-05-05T13:29:23.178" v="2464" actId="1076"/>
          <ac:picMkLst>
            <pc:docMk/>
            <pc:sldMk cId="442412699" sldId="976"/>
            <ac:picMk id="1058" creationId="{6E54C8C9-650C-F9CB-6E31-C1D50A695383}"/>
          </ac:picMkLst>
        </pc:picChg>
        <pc:picChg chg="mod">
          <ac:chgData name="Paula Vázquez-Valero" userId="3a0e46d7-2099-40af-a155-aa45b68bfff3" providerId="ADAL" clId="{6149EC51-4DB3-426B-896F-5645E7A19E78}" dt="2023-05-05T13:28:01.962" v="2377" actId="1076"/>
          <ac:picMkLst>
            <pc:docMk/>
            <pc:sldMk cId="442412699" sldId="976"/>
            <ac:picMk id="1060" creationId="{886AE65B-0281-E233-CDFE-40FD6EE11EBE}"/>
          </ac:picMkLst>
        </pc:picChg>
        <pc:picChg chg="add del mod">
          <ac:chgData name="Paula Vázquez-Valero" userId="3a0e46d7-2099-40af-a155-aa45b68bfff3" providerId="ADAL" clId="{6149EC51-4DB3-426B-896F-5645E7A19E78}" dt="2023-05-05T13:28:11.310" v="2383"/>
          <ac:picMkLst>
            <pc:docMk/>
            <pc:sldMk cId="442412699" sldId="976"/>
            <ac:picMk id="1061" creationId="{8054BBE6-A6F3-110F-492A-C6D9AE13294A}"/>
          </ac:picMkLst>
        </pc:picChg>
        <pc:picChg chg="del mod">
          <ac:chgData name="Paula Vázquez-Valero" userId="3a0e46d7-2099-40af-a155-aa45b68bfff3" providerId="ADAL" clId="{6149EC51-4DB3-426B-896F-5645E7A19E78}" dt="2023-05-05T13:30:25.321" v="2505" actId="478"/>
          <ac:picMkLst>
            <pc:docMk/>
            <pc:sldMk cId="442412699" sldId="976"/>
            <ac:picMk id="1062" creationId="{DFD65FD2-4140-B1DB-8B22-126EDA09AAB4}"/>
          </ac:picMkLst>
        </pc:picChg>
        <pc:picChg chg="add del mod">
          <ac:chgData name="Paula Vázquez-Valero" userId="3a0e46d7-2099-40af-a155-aa45b68bfff3" providerId="ADAL" clId="{6149EC51-4DB3-426B-896F-5645E7A19E78}" dt="2023-05-05T13:28:11.310" v="2383"/>
          <ac:picMkLst>
            <pc:docMk/>
            <pc:sldMk cId="442412699" sldId="976"/>
            <ac:picMk id="1063" creationId="{250EE3A2-608A-C4AE-B3F0-255F126B30F8}"/>
          </ac:picMkLst>
        </pc:picChg>
        <pc:picChg chg="add del mod">
          <ac:chgData name="Paula Vázquez-Valero" userId="3a0e46d7-2099-40af-a155-aa45b68bfff3" providerId="ADAL" clId="{6149EC51-4DB3-426B-896F-5645E7A19E78}" dt="2023-05-05T13:28:11.310" v="2383"/>
          <ac:picMkLst>
            <pc:docMk/>
            <pc:sldMk cId="442412699" sldId="976"/>
            <ac:picMk id="1064" creationId="{9A717536-078C-4A31-1AFE-27E16DB1E2C0}"/>
          </ac:picMkLst>
        </pc:picChg>
        <pc:picChg chg="add del mod">
          <ac:chgData name="Paula Vázquez-Valero" userId="3a0e46d7-2099-40af-a155-aa45b68bfff3" providerId="ADAL" clId="{6149EC51-4DB3-426B-896F-5645E7A19E78}" dt="2023-05-05T13:28:11.310" v="2383"/>
          <ac:picMkLst>
            <pc:docMk/>
            <pc:sldMk cId="442412699" sldId="976"/>
            <ac:picMk id="1065" creationId="{EB18CA7C-5537-93BE-15EE-2AA8D1721386}"/>
          </ac:picMkLst>
        </pc:picChg>
        <pc:picChg chg="add del mod">
          <ac:chgData name="Paula Vázquez-Valero" userId="3a0e46d7-2099-40af-a155-aa45b68bfff3" providerId="ADAL" clId="{6149EC51-4DB3-426B-896F-5645E7A19E78}" dt="2023-05-05T13:28:11.310" v="2383"/>
          <ac:picMkLst>
            <pc:docMk/>
            <pc:sldMk cId="442412699" sldId="976"/>
            <ac:picMk id="1066" creationId="{AB161695-4119-B23B-1FF7-23540025156F}"/>
          </ac:picMkLst>
        </pc:picChg>
        <pc:picChg chg="add del mod">
          <ac:chgData name="Paula Vázquez-Valero" userId="3a0e46d7-2099-40af-a155-aa45b68bfff3" providerId="ADAL" clId="{6149EC51-4DB3-426B-896F-5645E7A19E78}" dt="2023-05-05T13:28:11.310" v="2383"/>
          <ac:picMkLst>
            <pc:docMk/>
            <pc:sldMk cId="442412699" sldId="976"/>
            <ac:picMk id="1067" creationId="{7BA9682E-692C-0476-0F19-A8063EF347FC}"/>
          </ac:picMkLst>
        </pc:picChg>
        <pc:picChg chg="add del mod">
          <ac:chgData name="Paula Vázquez-Valero" userId="3a0e46d7-2099-40af-a155-aa45b68bfff3" providerId="ADAL" clId="{6149EC51-4DB3-426B-896F-5645E7A19E78}" dt="2023-05-05T13:28:11.310" v="2383"/>
          <ac:picMkLst>
            <pc:docMk/>
            <pc:sldMk cId="442412699" sldId="976"/>
            <ac:picMk id="1068" creationId="{C0F2BB62-F1A0-A85C-5799-05DF53A35475}"/>
          </ac:picMkLst>
        </pc:picChg>
        <pc:picChg chg="add del mod">
          <ac:chgData name="Paula Vázquez-Valero" userId="3a0e46d7-2099-40af-a155-aa45b68bfff3" providerId="ADAL" clId="{6149EC51-4DB3-426B-896F-5645E7A19E78}" dt="2023-05-05T13:28:11.310" v="2383"/>
          <ac:picMkLst>
            <pc:docMk/>
            <pc:sldMk cId="442412699" sldId="976"/>
            <ac:picMk id="1069" creationId="{A03B7278-EE75-F344-3DBD-DF74F784501E}"/>
          </ac:picMkLst>
        </pc:picChg>
        <pc:picChg chg="add del mod">
          <ac:chgData name="Paula Vázquez-Valero" userId="3a0e46d7-2099-40af-a155-aa45b68bfff3" providerId="ADAL" clId="{6149EC51-4DB3-426B-896F-5645E7A19E78}" dt="2023-05-05T13:28:11.310" v="2383"/>
          <ac:picMkLst>
            <pc:docMk/>
            <pc:sldMk cId="442412699" sldId="976"/>
            <ac:picMk id="1070" creationId="{D1DC28B5-67BF-8B7C-5DD5-F4AE0C60C513}"/>
          </ac:picMkLst>
        </pc:picChg>
        <pc:picChg chg="add del mod">
          <ac:chgData name="Paula Vázquez-Valero" userId="3a0e46d7-2099-40af-a155-aa45b68bfff3" providerId="ADAL" clId="{6149EC51-4DB3-426B-896F-5645E7A19E78}" dt="2023-05-05T13:28:11.310" v="2383"/>
          <ac:picMkLst>
            <pc:docMk/>
            <pc:sldMk cId="442412699" sldId="976"/>
            <ac:picMk id="1077" creationId="{9062AFD0-1E5F-860E-4AF2-3EDF7221E77F}"/>
          </ac:picMkLst>
        </pc:picChg>
        <pc:picChg chg="add del mod">
          <ac:chgData name="Paula Vázquez-Valero" userId="3a0e46d7-2099-40af-a155-aa45b68bfff3" providerId="ADAL" clId="{6149EC51-4DB3-426B-896F-5645E7A19E78}" dt="2023-05-05T13:28:11.310" v="2383"/>
          <ac:picMkLst>
            <pc:docMk/>
            <pc:sldMk cId="442412699" sldId="976"/>
            <ac:picMk id="1079" creationId="{FCD84664-D2A9-65DD-8FAA-FAC56DFB2EEC}"/>
          </ac:picMkLst>
        </pc:picChg>
        <pc:picChg chg="add del mod">
          <ac:chgData name="Paula Vázquez-Valero" userId="3a0e46d7-2099-40af-a155-aa45b68bfff3" providerId="ADAL" clId="{6149EC51-4DB3-426B-896F-5645E7A19E78}" dt="2023-05-05T13:28:11.310" v="2383"/>
          <ac:picMkLst>
            <pc:docMk/>
            <pc:sldMk cId="442412699" sldId="976"/>
            <ac:picMk id="1080" creationId="{6E9D3789-E318-698A-086C-5FFD9C4E1F5F}"/>
          </ac:picMkLst>
        </pc:picChg>
        <pc:picChg chg="add del mod">
          <ac:chgData name="Paula Vázquez-Valero" userId="3a0e46d7-2099-40af-a155-aa45b68bfff3" providerId="ADAL" clId="{6149EC51-4DB3-426B-896F-5645E7A19E78}" dt="2023-05-05T13:28:11.310" v="2383"/>
          <ac:picMkLst>
            <pc:docMk/>
            <pc:sldMk cId="442412699" sldId="976"/>
            <ac:picMk id="1081" creationId="{08443446-5DC8-0D93-9793-BAA8E5BEA4AF}"/>
          </ac:picMkLst>
        </pc:picChg>
        <pc:picChg chg="add del mod">
          <ac:chgData name="Paula Vázquez-Valero" userId="3a0e46d7-2099-40af-a155-aa45b68bfff3" providerId="ADAL" clId="{6149EC51-4DB3-426B-896F-5645E7A19E78}" dt="2023-05-05T13:28:11.310" v="2383"/>
          <ac:picMkLst>
            <pc:docMk/>
            <pc:sldMk cId="442412699" sldId="976"/>
            <ac:picMk id="1082" creationId="{9F50E468-D6FB-BAF9-5A59-76BD4B7D6CC7}"/>
          </ac:picMkLst>
        </pc:picChg>
        <pc:picChg chg="add del mod">
          <ac:chgData name="Paula Vázquez-Valero" userId="3a0e46d7-2099-40af-a155-aa45b68bfff3" providerId="ADAL" clId="{6149EC51-4DB3-426B-896F-5645E7A19E78}" dt="2023-05-05T13:28:11.310" v="2383"/>
          <ac:picMkLst>
            <pc:docMk/>
            <pc:sldMk cId="442412699" sldId="976"/>
            <ac:picMk id="1084" creationId="{BB099CBC-C298-BE3E-F24D-92D62502D057}"/>
          </ac:picMkLst>
        </pc:picChg>
        <pc:picChg chg="add del mod">
          <ac:chgData name="Paula Vázquez-Valero" userId="3a0e46d7-2099-40af-a155-aa45b68bfff3" providerId="ADAL" clId="{6149EC51-4DB3-426B-896F-5645E7A19E78}" dt="2023-05-05T13:28:11.310" v="2383"/>
          <ac:picMkLst>
            <pc:docMk/>
            <pc:sldMk cId="442412699" sldId="976"/>
            <ac:picMk id="1086" creationId="{DE8C3F62-1C35-B2DF-FCF1-E3AC254E318E}"/>
          </ac:picMkLst>
        </pc:picChg>
        <pc:picChg chg="add del mod">
          <ac:chgData name="Paula Vázquez-Valero" userId="3a0e46d7-2099-40af-a155-aa45b68bfff3" providerId="ADAL" clId="{6149EC51-4DB3-426B-896F-5645E7A19E78}" dt="2023-05-05T13:28:11.310" v="2383"/>
          <ac:picMkLst>
            <pc:docMk/>
            <pc:sldMk cId="442412699" sldId="976"/>
            <ac:picMk id="1087" creationId="{6222AC03-C4B6-04DE-BD35-1992BA404CD0}"/>
          </ac:picMkLst>
        </pc:picChg>
        <pc:picChg chg="add del mod">
          <ac:chgData name="Paula Vázquez-Valero" userId="3a0e46d7-2099-40af-a155-aa45b68bfff3" providerId="ADAL" clId="{6149EC51-4DB3-426B-896F-5645E7A19E78}" dt="2023-05-05T13:28:11.310" v="2383"/>
          <ac:picMkLst>
            <pc:docMk/>
            <pc:sldMk cId="442412699" sldId="976"/>
            <ac:picMk id="1089" creationId="{F7D50BC0-89B7-3575-156D-D9244CB7E6F3}"/>
          </ac:picMkLst>
        </pc:picChg>
        <pc:picChg chg="add del mod">
          <ac:chgData name="Paula Vázquez-Valero" userId="3a0e46d7-2099-40af-a155-aa45b68bfff3" providerId="ADAL" clId="{6149EC51-4DB3-426B-896F-5645E7A19E78}" dt="2023-05-05T13:28:11.310" v="2383"/>
          <ac:picMkLst>
            <pc:docMk/>
            <pc:sldMk cId="442412699" sldId="976"/>
            <ac:picMk id="1090" creationId="{300B9590-D0B5-2B10-40BA-22EF5A37F859}"/>
          </ac:picMkLst>
        </pc:picChg>
        <pc:picChg chg="add del mod">
          <ac:chgData name="Paula Vázquez-Valero" userId="3a0e46d7-2099-40af-a155-aa45b68bfff3" providerId="ADAL" clId="{6149EC51-4DB3-426B-896F-5645E7A19E78}" dt="2023-05-05T13:28:11.310" v="2383"/>
          <ac:picMkLst>
            <pc:docMk/>
            <pc:sldMk cId="442412699" sldId="976"/>
            <ac:picMk id="1091" creationId="{0E15A1DE-F4A5-563A-09BF-5B7EAF23E99D}"/>
          </ac:picMkLst>
        </pc:picChg>
        <pc:picChg chg="add del mod">
          <ac:chgData name="Paula Vázquez-Valero" userId="3a0e46d7-2099-40af-a155-aa45b68bfff3" providerId="ADAL" clId="{6149EC51-4DB3-426B-896F-5645E7A19E78}" dt="2023-05-05T13:30:12.412" v="2493" actId="478"/>
          <ac:picMkLst>
            <pc:docMk/>
            <pc:sldMk cId="442412699" sldId="976"/>
            <ac:picMk id="1100" creationId="{8F148333-87FA-CBC4-B247-5DDCD50203CF}"/>
          </ac:picMkLst>
        </pc:picChg>
        <pc:picChg chg="add mod">
          <ac:chgData name="Paula Vázquez-Valero" userId="3a0e46d7-2099-40af-a155-aa45b68bfff3" providerId="ADAL" clId="{6149EC51-4DB3-426B-896F-5645E7A19E78}" dt="2023-05-05T13:28:14.224" v="2385"/>
          <ac:picMkLst>
            <pc:docMk/>
            <pc:sldMk cId="442412699" sldId="976"/>
            <ac:picMk id="1101" creationId="{9799F7A3-BC0C-8FDE-D347-98FE46E9A559}"/>
          </ac:picMkLst>
        </pc:picChg>
        <pc:picChg chg="add mod">
          <ac:chgData name="Paula Vázquez-Valero" userId="3a0e46d7-2099-40af-a155-aa45b68bfff3" providerId="ADAL" clId="{6149EC51-4DB3-426B-896F-5645E7A19E78}" dt="2023-05-05T13:28:14.224" v="2385"/>
          <ac:picMkLst>
            <pc:docMk/>
            <pc:sldMk cId="442412699" sldId="976"/>
            <ac:picMk id="1102" creationId="{888A5011-53DF-0288-A2C6-69DCF90097F2}"/>
          </ac:picMkLst>
        </pc:picChg>
        <pc:picChg chg="add mod">
          <ac:chgData name="Paula Vázquez-Valero" userId="3a0e46d7-2099-40af-a155-aa45b68bfff3" providerId="ADAL" clId="{6149EC51-4DB3-426B-896F-5645E7A19E78}" dt="2023-05-05T13:28:14.224" v="2385"/>
          <ac:picMkLst>
            <pc:docMk/>
            <pc:sldMk cId="442412699" sldId="976"/>
            <ac:picMk id="1104" creationId="{9A1BC1FA-5721-A419-E5B4-158A6120F0AE}"/>
          </ac:picMkLst>
        </pc:picChg>
        <pc:picChg chg="add mod">
          <ac:chgData name="Paula Vázquez-Valero" userId="3a0e46d7-2099-40af-a155-aa45b68bfff3" providerId="ADAL" clId="{6149EC51-4DB3-426B-896F-5645E7A19E78}" dt="2023-05-05T13:28:14.224" v="2385"/>
          <ac:picMkLst>
            <pc:docMk/>
            <pc:sldMk cId="442412699" sldId="976"/>
            <ac:picMk id="1105" creationId="{C8A0F3C7-6636-AAC0-CC7A-A5CCD289A30A}"/>
          </ac:picMkLst>
        </pc:picChg>
        <pc:picChg chg="add mod">
          <ac:chgData name="Paula Vázquez-Valero" userId="3a0e46d7-2099-40af-a155-aa45b68bfff3" providerId="ADAL" clId="{6149EC51-4DB3-426B-896F-5645E7A19E78}" dt="2023-05-05T13:28:14.224" v="2385"/>
          <ac:picMkLst>
            <pc:docMk/>
            <pc:sldMk cId="442412699" sldId="976"/>
            <ac:picMk id="1106" creationId="{1DE4E982-1505-6944-FDB4-E5B25BC35CF8}"/>
          </ac:picMkLst>
        </pc:picChg>
        <pc:picChg chg="add mod">
          <ac:chgData name="Paula Vázquez-Valero" userId="3a0e46d7-2099-40af-a155-aa45b68bfff3" providerId="ADAL" clId="{6149EC51-4DB3-426B-896F-5645E7A19E78}" dt="2023-05-05T13:28:14.224" v="2385"/>
          <ac:picMkLst>
            <pc:docMk/>
            <pc:sldMk cId="442412699" sldId="976"/>
            <ac:picMk id="1107" creationId="{07A93363-05C4-B78D-757A-0EF208B38280}"/>
          </ac:picMkLst>
        </pc:picChg>
        <pc:picChg chg="add mod">
          <ac:chgData name="Paula Vázquez-Valero" userId="3a0e46d7-2099-40af-a155-aa45b68bfff3" providerId="ADAL" clId="{6149EC51-4DB3-426B-896F-5645E7A19E78}" dt="2023-05-05T13:28:14.224" v="2385"/>
          <ac:picMkLst>
            <pc:docMk/>
            <pc:sldMk cId="442412699" sldId="976"/>
            <ac:picMk id="1108" creationId="{6B2A515A-1D34-9A10-CABF-3357AD31ACB1}"/>
          </ac:picMkLst>
        </pc:picChg>
        <pc:picChg chg="add mod">
          <ac:chgData name="Paula Vázquez-Valero" userId="3a0e46d7-2099-40af-a155-aa45b68bfff3" providerId="ADAL" clId="{6149EC51-4DB3-426B-896F-5645E7A19E78}" dt="2023-05-05T13:28:14.224" v="2385"/>
          <ac:picMkLst>
            <pc:docMk/>
            <pc:sldMk cId="442412699" sldId="976"/>
            <ac:picMk id="1109" creationId="{BCB1F416-3279-C797-6943-D136F504458B}"/>
          </ac:picMkLst>
        </pc:picChg>
        <pc:picChg chg="add mod">
          <ac:chgData name="Paula Vázquez-Valero" userId="3a0e46d7-2099-40af-a155-aa45b68bfff3" providerId="ADAL" clId="{6149EC51-4DB3-426B-896F-5645E7A19E78}" dt="2023-05-05T13:28:14.224" v="2385"/>
          <ac:picMkLst>
            <pc:docMk/>
            <pc:sldMk cId="442412699" sldId="976"/>
            <ac:picMk id="1110" creationId="{61651475-5A3E-DC99-334A-A561B57C3160}"/>
          </ac:picMkLst>
        </pc:picChg>
        <pc:picChg chg="add mod">
          <ac:chgData name="Paula Vázquez-Valero" userId="3a0e46d7-2099-40af-a155-aa45b68bfff3" providerId="ADAL" clId="{6149EC51-4DB3-426B-896F-5645E7A19E78}" dt="2023-05-05T13:28:14.224" v="2385"/>
          <ac:picMkLst>
            <pc:docMk/>
            <pc:sldMk cId="442412699" sldId="976"/>
            <ac:picMk id="1111" creationId="{09FCF5CA-60EC-0DD4-DFA6-AC839E5367E9}"/>
          </ac:picMkLst>
        </pc:picChg>
        <pc:picChg chg="add mod">
          <ac:chgData name="Paula Vázquez-Valero" userId="3a0e46d7-2099-40af-a155-aa45b68bfff3" providerId="ADAL" clId="{6149EC51-4DB3-426B-896F-5645E7A19E78}" dt="2023-05-05T13:28:14.224" v="2385"/>
          <ac:picMkLst>
            <pc:docMk/>
            <pc:sldMk cId="442412699" sldId="976"/>
            <ac:picMk id="1112" creationId="{3FE0BBB4-8402-A21F-2CB6-CDA38340353C}"/>
          </ac:picMkLst>
        </pc:picChg>
        <pc:picChg chg="add mod">
          <ac:chgData name="Paula Vázquez-Valero" userId="3a0e46d7-2099-40af-a155-aa45b68bfff3" providerId="ADAL" clId="{6149EC51-4DB3-426B-896F-5645E7A19E78}" dt="2023-05-05T13:28:14.224" v="2385"/>
          <ac:picMkLst>
            <pc:docMk/>
            <pc:sldMk cId="442412699" sldId="976"/>
            <ac:picMk id="1113" creationId="{8E0EFC0A-BD56-96E7-9D42-D64C3F76B839}"/>
          </ac:picMkLst>
        </pc:picChg>
        <pc:picChg chg="add mod">
          <ac:chgData name="Paula Vázquez-Valero" userId="3a0e46d7-2099-40af-a155-aa45b68bfff3" providerId="ADAL" clId="{6149EC51-4DB3-426B-896F-5645E7A19E78}" dt="2023-05-05T13:28:14.224" v="2385"/>
          <ac:picMkLst>
            <pc:docMk/>
            <pc:sldMk cId="442412699" sldId="976"/>
            <ac:picMk id="1114" creationId="{5B9E26F6-AB20-5DDF-D807-FCB21D585A9F}"/>
          </ac:picMkLst>
        </pc:picChg>
        <pc:picChg chg="add mod">
          <ac:chgData name="Paula Vázquez-Valero" userId="3a0e46d7-2099-40af-a155-aa45b68bfff3" providerId="ADAL" clId="{6149EC51-4DB3-426B-896F-5645E7A19E78}" dt="2023-05-05T13:28:14.224" v="2385"/>
          <ac:picMkLst>
            <pc:docMk/>
            <pc:sldMk cId="442412699" sldId="976"/>
            <ac:picMk id="1115" creationId="{613BFA21-D558-4908-377C-778DE52F53F4}"/>
          </ac:picMkLst>
        </pc:picChg>
        <pc:picChg chg="add mod">
          <ac:chgData name="Paula Vázquez-Valero" userId="3a0e46d7-2099-40af-a155-aa45b68bfff3" providerId="ADAL" clId="{6149EC51-4DB3-426B-896F-5645E7A19E78}" dt="2023-05-05T13:28:14.224" v="2385"/>
          <ac:picMkLst>
            <pc:docMk/>
            <pc:sldMk cId="442412699" sldId="976"/>
            <ac:picMk id="1116" creationId="{91DFC925-A7BF-75B6-3608-A05E358D46E9}"/>
          </ac:picMkLst>
        </pc:picChg>
        <pc:picChg chg="add mod">
          <ac:chgData name="Paula Vázquez-Valero" userId="3a0e46d7-2099-40af-a155-aa45b68bfff3" providerId="ADAL" clId="{6149EC51-4DB3-426B-896F-5645E7A19E78}" dt="2023-05-05T13:28:14.224" v="2385"/>
          <ac:picMkLst>
            <pc:docMk/>
            <pc:sldMk cId="442412699" sldId="976"/>
            <ac:picMk id="1117" creationId="{FDB8DD70-FDE8-4510-15F8-95B4EE55FA43}"/>
          </ac:picMkLst>
        </pc:picChg>
        <pc:picChg chg="add mod">
          <ac:chgData name="Paula Vázquez-Valero" userId="3a0e46d7-2099-40af-a155-aa45b68bfff3" providerId="ADAL" clId="{6149EC51-4DB3-426B-896F-5645E7A19E78}" dt="2023-05-05T13:28:14.224" v="2385"/>
          <ac:picMkLst>
            <pc:docMk/>
            <pc:sldMk cId="442412699" sldId="976"/>
            <ac:picMk id="1118" creationId="{35D3F685-42D5-1478-8A85-A4D23D85B572}"/>
          </ac:picMkLst>
        </pc:picChg>
        <pc:picChg chg="add mod">
          <ac:chgData name="Paula Vázquez-Valero" userId="3a0e46d7-2099-40af-a155-aa45b68bfff3" providerId="ADAL" clId="{6149EC51-4DB3-426B-896F-5645E7A19E78}" dt="2023-05-05T13:28:14.224" v="2385"/>
          <ac:picMkLst>
            <pc:docMk/>
            <pc:sldMk cId="442412699" sldId="976"/>
            <ac:picMk id="1119" creationId="{78BFE522-F4AD-EB20-5827-F40FB10D9C8E}"/>
          </ac:picMkLst>
        </pc:picChg>
        <pc:picChg chg="add mod">
          <ac:chgData name="Paula Vázquez-Valero" userId="3a0e46d7-2099-40af-a155-aa45b68bfff3" providerId="ADAL" clId="{6149EC51-4DB3-426B-896F-5645E7A19E78}" dt="2023-05-05T13:28:14.224" v="2385"/>
          <ac:picMkLst>
            <pc:docMk/>
            <pc:sldMk cId="442412699" sldId="976"/>
            <ac:picMk id="1120" creationId="{30FF0E0E-925F-76A8-8A87-AB23646CEDEB}"/>
          </ac:picMkLst>
        </pc:picChg>
        <pc:picChg chg="add mod">
          <ac:chgData name="Paula Vázquez-Valero" userId="3a0e46d7-2099-40af-a155-aa45b68bfff3" providerId="ADAL" clId="{6149EC51-4DB3-426B-896F-5645E7A19E78}" dt="2023-05-05T13:28:14.224" v="2385"/>
          <ac:picMkLst>
            <pc:docMk/>
            <pc:sldMk cId="442412699" sldId="976"/>
            <ac:picMk id="1121" creationId="{21F958ED-7127-C8BF-F9C2-3A84EA9D5C55}"/>
          </ac:picMkLst>
        </pc:picChg>
        <pc:picChg chg="add mod">
          <ac:chgData name="Paula Vázquez-Valero" userId="3a0e46d7-2099-40af-a155-aa45b68bfff3" providerId="ADAL" clId="{6149EC51-4DB3-426B-896F-5645E7A19E78}" dt="2023-05-05T13:28:14.224" v="2385"/>
          <ac:picMkLst>
            <pc:docMk/>
            <pc:sldMk cId="442412699" sldId="976"/>
            <ac:picMk id="1122" creationId="{76114D49-85E2-5319-ECCF-40256EB25AF4}"/>
          </ac:picMkLst>
        </pc:picChg>
        <pc:picChg chg="add mod">
          <ac:chgData name="Paula Vázquez-Valero" userId="3a0e46d7-2099-40af-a155-aa45b68bfff3" providerId="ADAL" clId="{6149EC51-4DB3-426B-896F-5645E7A19E78}" dt="2023-05-05T13:28:14.224" v="2385"/>
          <ac:picMkLst>
            <pc:docMk/>
            <pc:sldMk cId="442412699" sldId="976"/>
            <ac:picMk id="1123" creationId="{EBE70B1A-DB80-B265-777C-99616F9AF287}"/>
          </ac:picMkLst>
        </pc:picChg>
        <pc:picChg chg="add mod">
          <ac:chgData name="Paula Vázquez-Valero" userId="3a0e46d7-2099-40af-a155-aa45b68bfff3" providerId="ADAL" clId="{6149EC51-4DB3-426B-896F-5645E7A19E78}" dt="2023-05-05T13:28:14.224" v="2385"/>
          <ac:picMkLst>
            <pc:docMk/>
            <pc:sldMk cId="442412699" sldId="976"/>
            <ac:picMk id="1124" creationId="{E0D79E9B-5974-68CF-A313-D280D296F8BA}"/>
          </ac:picMkLst>
        </pc:picChg>
        <pc:picChg chg="add mod">
          <ac:chgData name="Paula Vázquez-Valero" userId="3a0e46d7-2099-40af-a155-aa45b68bfff3" providerId="ADAL" clId="{6149EC51-4DB3-426B-896F-5645E7A19E78}" dt="2023-05-05T13:28:14.224" v="2385"/>
          <ac:picMkLst>
            <pc:docMk/>
            <pc:sldMk cId="442412699" sldId="976"/>
            <ac:picMk id="1125" creationId="{68496C55-BB88-8B4B-09CC-1D6D7BE843E7}"/>
          </ac:picMkLst>
        </pc:picChg>
        <pc:picChg chg="add mod">
          <ac:chgData name="Paula Vázquez-Valero" userId="3a0e46d7-2099-40af-a155-aa45b68bfff3" providerId="ADAL" clId="{6149EC51-4DB3-426B-896F-5645E7A19E78}" dt="2023-05-05T13:28:14.224" v="2385"/>
          <ac:picMkLst>
            <pc:docMk/>
            <pc:sldMk cId="442412699" sldId="976"/>
            <ac:picMk id="1128" creationId="{565352A5-AB83-599D-37E5-D01F9A835CEB}"/>
          </ac:picMkLst>
        </pc:picChg>
        <pc:picChg chg="add mod">
          <ac:chgData name="Paula Vázquez-Valero" userId="3a0e46d7-2099-40af-a155-aa45b68bfff3" providerId="ADAL" clId="{6149EC51-4DB3-426B-896F-5645E7A19E78}" dt="2023-05-05T13:28:14.224" v="2385"/>
          <ac:picMkLst>
            <pc:docMk/>
            <pc:sldMk cId="442412699" sldId="976"/>
            <ac:picMk id="1129" creationId="{B3663BE3-78FF-FE25-6805-D10E5D8F97B7}"/>
          </ac:picMkLst>
        </pc:picChg>
        <pc:picChg chg="add mod">
          <ac:chgData name="Paula Vázquez-Valero" userId="3a0e46d7-2099-40af-a155-aa45b68bfff3" providerId="ADAL" clId="{6149EC51-4DB3-426B-896F-5645E7A19E78}" dt="2023-05-05T13:28:14.224" v="2385"/>
          <ac:picMkLst>
            <pc:docMk/>
            <pc:sldMk cId="442412699" sldId="976"/>
            <ac:picMk id="1130" creationId="{A893F45D-0926-1BA5-E6F1-79455AE2424E}"/>
          </ac:picMkLst>
        </pc:picChg>
        <pc:picChg chg="add mod">
          <ac:chgData name="Paula Vázquez-Valero" userId="3a0e46d7-2099-40af-a155-aa45b68bfff3" providerId="ADAL" clId="{6149EC51-4DB3-426B-896F-5645E7A19E78}" dt="2023-05-05T13:28:14.224" v="2385"/>
          <ac:picMkLst>
            <pc:docMk/>
            <pc:sldMk cId="442412699" sldId="976"/>
            <ac:picMk id="1131" creationId="{E1A6AD8A-3AF1-6958-DCAD-A2697F62ADA0}"/>
          </ac:picMkLst>
        </pc:picChg>
        <pc:picChg chg="add mod">
          <ac:chgData name="Paula Vázquez-Valero" userId="3a0e46d7-2099-40af-a155-aa45b68bfff3" providerId="ADAL" clId="{6149EC51-4DB3-426B-896F-5645E7A19E78}" dt="2023-05-05T13:28:14.224" v="2385"/>
          <ac:picMkLst>
            <pc:docMk/>
            <pc:sldMk cId="442412699" sldId="976"/>
            <ac:picMk id="1132" creationId="{732E2111-5C90-A974-CD39-734D68034042}"/>
          </ac:picMkLst>
        </pc:picChg>
        <pc:picChg chg="add mod">
          <ac:chgData name="Paula Vázquez-Valero" userId="3a0e46d7-2099-40af-a155-aa45b68bfff3" providerId="ADAL" clId="{6149EC51-4DB3-426B-896F-5645E7A19E78}" dt="2023-05-05T13:28:14.224" v="2385"/>
          <ac:picMkLst>
            <pc:docMk/>
            <pc:sldMk cId="442412699" sldId="976"/>
            <ac:picMk id="1133" creationId="{BD3B7B78-EADE-174E-F823-B21FA94C1F91}"/>
          </ac:picMkLst>
        </pc:picChg>
        <pc:picChg chg="add mod">
          <ac:chgData name="Paula Vázquez-Valero" userId="3a0e46d7-2099-40af-a155-aa45b68bfff3" providerId="ADAL" clId="{6149EC51-4DB3-426B-896F-5645E7A19E78}" dt="2023-05-05T13:28:14.224" v="2385"/>
          <ac:picMkLst>
            <pc:docMk/>
            <pc:sldMk cId="442412699" sldId="976"/>
            <ac:picMk id="1134" creationId="{8F03B0A4-ADC9-FD87-C715-8FC8C5AFB7DD}"/>
          </ac:picMkLst>
        </pc:picChg>
        <pc:picChg chg="add mod">
          <ac:chgData name="Paula Vázquez-Valero" userId="3a0e46d7-2099-40af-a155-aa45b68bfff3" providerId="ADAL" clId="{6149EC51-4DB3-426B-896F-5645E7A19E78}" dt="2023-05-05T13:28:14.224" v="2385"/>
          <ac:picMkLst>
            <pc:docMk/>
            <pc:sldMk cId="442412699" sldId="976"/>
            <ac:picMk id="1135" creationId="{49A26857-5F33-8DF0-3D14-C4F62B90CC13}"/>
          </ac:picMkLst>
        </pc:picChg>
        <pc:picChg chg="add mod">
          <ac:chgData name="Paula Vázquez-Valero" userId="3a0e46d7-2099-40af-a155-aa45b68bfff3" providerId="ADAL" clId="{6149EC51-4DB3-426B-896F-5645E7A19E78}" dt="2023-05-05T13:28:14.224" v="2385"/>
          <ac:picMkLst>
            <pc:docMk/>
            <pc:sldMk cId="442412699" sldId="976"/>
            <ac:picMk id="1136" creationId="{76DDE682-0BAC-D728-D2E6-251541EB3FAA}"/>
          </ac:picMkLst>
        </pc:picChg>
        <pc:picChg chg="add del mod">
          <ac:chgData name="Paula Vázquez-Valero" userId="3a0e46d7-2099-40af-a155-aa45b68bfff3" providerId="ADAL" clId="{6149EC51-4DB3-426B-896F-5645E7A19E78}" dt="2023-05-05T13:29:30.734" v="2471" actId="478"/>
          <ac:picMkLst>
            <pc:docMk/>
            <pc:sldMk cId="442412699" sldId="976"/>
            <ac:picMk id="1143" creationId="{6C22B845-D5DC-E1E7-E036-D66F9086FC72}"/>
          </ac:picMkLst>
        </pc:picChg>
        <pc:picChg chg="add mod">
          <ac:chgData name="Paula Vázquez-Valero" userId="3a0e46d7-2099-40af-a155-aa45b68bfff3" providerId="ADAL" clId="{6149EC51-4DB3-426B-896F-5645E7A19E78}" dt="2023-05-05T13:28:14.224" v="2385"/>
          <ac:picMkLst>
            <pc:docMk/>
            <pc:sldMk cId="442412699" sldId="976"/>
            <ac:picMk id="1145" creationId="{527E5F25-A83B-25D9-7C16-B13D4236FA82}"/>
          </ac:picMkLst>
        </pc:picChg>
        <pc:picChg chg="add mod">
          <ac:chgData name="Paula Vázquez-Valero" userId="3a0e46d7-2099-40af-a155-aa45b68bfff3" providerId="ADAL" clId="{6149EC51-4DB3-426B-896F-5645E7A19E78}" dt="2023-05-05T13:28:14.224" v="2385"/>
          <ac:picMkLst>
            <pc:docMk/>
            <pc:sldMk cId="442412699" sldId="976"/>
            <ac:picMk id="1146" creationId="{77BC3CFE-C403-554E-A060-513439212A5F}"/>
          </ac:picMkLst>
        </pc:picChg>
        <pc:picChg chg="add mod">
          <ac:chgData name="Paula Vázquez-Valero" userId="3a0e46d7-2099-40af-a155-aa45b68bfff3" providerId="ADAL" clId="{6149EC51-4DB3-426B-896F-5645E7A19E78}" dt="2023-05-05T13:28:14.224" v="2385"/>
          <ac:picMkLst>
            <pc:docMk/>
            <pc:sldMk cId="442412699" sldId="976"/>
            <ac:picMk id="1147" creationId="{A8DF8E76-85E4-6CB1-59A6-7F137B1E4BFE}"/>
          </ac:picMkLst>
        </pc:picChg>
        <pc:picChg chg="add mod">
          <ac:chgData name="Paula Vázquez-Valero" userId="3a0e46d7-2099-40af-a155-aa45b68bfff3" providerId="ADAL" clId="{6149EC51-4DB3-426B-896F-5645E7A19E78}" dt="2023-05-05T13:28:14.224" v="2385"/>
          <ac:picMkLst>
            <pc:docMk/>
            <pc:sldMk cId="442412699" sldId="976"/>
            <ac:picMk id="1148" creationId="{F26F6ADE-5406-D8FA-AD26-64D051227253}"/>
          </ac:picMkLst>
        </pc:picChg>
        <pc:picChg chg="add del mod">
          <ac:chgData name="Paula Vázquez-Valero" userId="3a0e46d7-2099-40af-a155-aa45b68bfff3" providerId="ADAL" clId="{6149EC51-4DB3-426B-896F-5645E7A19E78}" dt="2023-05-05T13:29:36.306" v="2474" actId="478"/>
          <ac:picMkLst>
            <pc:docMk/>
            <pc:sldMk cId="442412699" sldId="976"/>
            <ac:picMk id="1150" creationId="{780BCD59-AE36-815E-8CAB-FC468A9B7E79}"/>
          </ac:picMkLst>
        </pc:picChg>
        <pc:picChg chg="add mod">
          <ac:chgData name="Paula Vázquez-Valero" userId="3a0e46d7-2099-40af-a155-aa45b68bfff3" providerId="ADAL" clId="{6149EC51-4DB3-426B-896F-5645E7A19E78}" dt="2023-05-05T13:28:14.224" v="2385"/>
          <ac:picMkLst>
            <pc:docMk/>
            <pc:sldMk cId="442412699" sldId="976"/>
            <ac:picMk id="1152" creationId="{31846609-4E3C-C837-7C61-F48D63F10FF4}"/>
          </ac:picMkLst>
        </pc:picChg>
        <pc:picChg chg="add mod">
          <ac:chgData name="Paula Vázquez-Valero" userId="3a0e46d7-2099-40af-a155-aa45b68bfff3" providerId="ADAL" clId="{6149EC51-4DB3-426B-896F-5645E7A19E78}" dt="2023-05-05T13:28:14.224" v="2385"/>
          <ac:picMkLst>
            <pc:docMk/>
            <pc:sldMk cId="442412699" sldId="976"/>
            <ac:picMk id="1153" creationId="{1E9F5AC3-5F3A-1A5C-F1B7-D4949A4A4975}"/>
          </ac:picMkLst>
        </pc:picChg>
        <pc:picChg chg="add del mod">
          <ac:chgData name="Paula Vázquez-Valero" userId="3a0e46d7-2099-40af-a155-aa45b68bfff3" providerId="ADAL" clId="{6149EC51-4DB3-426B-896F-5645E7A19E78}" dt="2023-05-05T13:28:59.557" v="2427" actId="478"/>
          <ac:picMkLst>
            <pc:docMk/>
            <pc:sldMk cId="442412699" sldId="976"/>
            <ac:picMk id="1155" creationId="{BA5280D8-2412-4A78-5B5D-618BA47ACB31}"/>
          </ac:picMkLst>
        </pc:picChg>
        <pc:picChg chg="add del mod">
          <ac:chgData name="Paula Vázquez-Valero" userId="3a0e46d7-2099-40af-a155-aa45b68bfff3" providerId="ADAL" clId="{6149EC51-4DB3-426B-896F-5645E7A19E78}" dt="2023-05-05T13:29:24.301" v="2465" actId="478"/>
          <ac:picMkLst>
            <pc:docMk/>
            <pc:sldMk cId="442412699" sldId="976"/>
            <ac:picMk id="1156" creationId="{2489DE99-7EF6-6BA3-2A0A-79D8EF81A058}"/>
          </ac:picMkLst>
        </pc:picChg>
        <pc:picChg chg="add mod">
          <ac:chgData name="Paula Vázquez-Valero" userId="3a0e46d7-2099-40af-a155-aa45b68bfff3" providerId="ADAL" clId="{6149EC51-4DB3-426B-896F-5645E7A19E78}" dt="2023-05-05T13:28:14.224" v="2385"/>
          <ac:picMkLst>
            <pc:docMk/>
            <pc:sldMk cId="442412699" sldId="976"/>
            <ac:picMk id="1157" creationId="{E9C631CC-63F9-5016-5BE4-69CBD548E7E4}"/>
          </ac:picMkLst>
        </pc:picChg>
        <pc:picChg chg="add mod">
          <ac:chgData name="Paula Vázquez-Valero" userId="3a0e46d7-2099-40af-a155-aa45b68bfff3" providerId="ADAL" clId="{6149EC51-4DB3-426B-896F-5645E7A19E78}" dt="2023-05-05T13:29:34.268" v="2473" actId="1076"/>
          <ac:picMkLst>
            <pc:docMk/>
            <pc:sldMk cId="442412699" sldId="976"/>
            <ac:picMk id="1158" creationId="{C864267D-A057-1AB5-F724-D87E99DB2684}"/>
          </ac:picMkLst>
        </pc:picChg>
        <pc:picChg chg="add del mod">
          <ac:chgData name="Paula Vázquez-Valero" userId="3a0e46d7-2099-40af-a155-aa45b68bfff3" providerId="ADAL" clId="{6149EC51-4DB3-426B-896F-5645E7A19E78}" dt="2023-05-05T13:29:59.832" v="2486" actId="478"/>
          <ac:picMkLst>
            <pc:docMk/>
            <pc:sldMk cId="442412699" sldId="976"/>
            <ac:picMk id="1159" creationId="{350E346F-37A6-C11D-DE82-1C02146E6BC3}"/>
          </ac:picMkLst>
        </pc:picChg>
        <pc:picChg chg="add mod">
          <ac:chgData name="Paula Vázquez-Valero" userId="3a0e46d7-2099-40af-a155-aa45b68bfff3" providerId="ADAL" clId="{6149EC51-4DB3-426B-896F-5645E7A19E78}" dt="2023-05-05T13:29:52.452" v="2480" actId="1076"/>
          <ac:picMkLst>
            <pc:docMk/>
            <pc:sldMk cId="442412699" sldId="976"/>
            <ac:picMk id="1160" creationId="{779EC437-2E5E-870E-6B2C-136764DD670E}"/>
          </ac:picMkLst>
        </pc:picChg>
        <pc:cxnChg chg="add del mod">
          <ac:chgData name="Paula Vázquez-Valero" userId="3a0e46d7-2099-40af-a155-aa45b68bfff3" providerId="ADAL" clId="{6149EC51-4DB3-426B-896F-5645E7A19E78}" dt="2023-05-05T13:28:06.608" v="2380"/>
          <ac:cxnSpMkLst>
            <pc:docMk/>
            <pc:sldMk cId="442412699" sldId="976"/>
            <ac:cxnSpMk id="11" creationId="{D9B3FE4F-B043-2695-B4F8-4E94C4451B06}"/>
          </ac:cxnSpMkLst>
        </pc:cxnChg>
        <pc:cxnChg chg="add del mod">
          <ac:chgData name="Paula Vázquez-Valero" userId="3a0e46d7-2099-40af-a155-aa45b68bfff3" providerId="ADAL" clId="{6149EC51-4DB3-426B-896F-5645E7A19E78}" dt="2023-05-05T13:28:06.608" v="2380"/>
          <ac:cxnSpMkLst>
            <pc:docMk/>
            <pc:sldMk cId="442412699" sldId="976"/>
            <ac:cxnSpMk id="12" creationId="{E08C24A6-FB74-180C-09F5-83DB7B6F9CF2}"/>
          </ac:cxnSpMkLst>
        </pc:cxnChg>
        <pc:cxnChg chg="add del mod">
          <ac:chgData name="Paula Vázquez-Valero" userId="3a0e46d7-2099-40af-a155-aa45b68bfff3" providerId="ADAL" clId="{6149EC51-4DB3-426B-896F-5645E7A19E78}" dt="2023-05-05T13:28:06.608" v="2380"/>
          <ac:cxnSpMkLst>
            <pc:docMk/>
            <pc:sldMk cId="442412699" sldId="976"/>
            <ac:cxnSpMk id="13" creationId="{19BA9FE5-C113-A7DE-23C8-B9CAE819466B}"/>
          </ac:cxnSpMkLst>
        </pc:cxnChg>
        <pc:cxnChg chg="del">
          <ac:chgData name="Paula Vázquez-Valero" userId="3a0e46d7-2099-40af-a155-aa45b68bfff3" providerId="ADAL" clId="{6149EC51-4DB3-426B-896F-5645E7A19E78}" dt="2023-05-05T13:28:08.822" v="2381" actId="478"/>
          <ac:cxnSpMkLst>
            <pc:docMk/>
            <pc:sldMk cId="442412699" sldId="976"/>
            <ac:cxnSpMk id="43" creationId="{2145DBE6-D39F-4F19-80A3-10EAE35FF95B}"/>
          </ac:cxnSpMkLst>
        </pc:cxnChg>
        <pc:cxnChg chg="del">
          <ac:chgData name="Paula Vázquez-Valero" userId="3a0e46d7-2099-40af-a155-aa45b68bfff3" providerId="ADAL" clId="{6149EC51-4DB3-426B-896F-5645E7A19E78}" dt="2023-05-05T13:28:08.822" v="2381" actId="478"/>
          <ac:cxnSpMkLst>
            <pc:docMk/>
            <pc:sldMk cId="442412699" sldId="976"/>
            <ac:cxnSpMk id="44" creationId="{A54922C4-025F-4765-8F80-C043F47A4CF9}"/>
          </ac:cxnSpMkLst>
        </pc:cxnChg>
        <pc:cxnChg chg="del">
          <ac:chgData name="Paula Vázquez-Valero" userId="3a0e46d7-2099-40af-a155-aa45b68bfff3" providerId="ADAL" clId="{6149EC51-4DB3-426B-896F-5645E7A19E78}" dt="2023-05-05T13:28:08.822" v="2381" actId="478"/>
          <ac:cxnSpMkLst>
            <pc:docMk/>
            <pc:sldMk cId="442412699" sldId="976"/>
            <ac:cxnSpMk id="45" creationId="{9A9D9DC8-E6B0-439F-A22E-7A267C01E2AF}"/>
          </ac:cxnSpMkLst>
        </pc:cxnChg>
        <pc:cxnChg chg="add del mod">
          <ac:chgData name="Paula Vázquez-Valero" userId="3a0e46d7-2099-40af-a155-aa45b68bfff3" providerId="ADAL" clId="{6149EC51-4DB3-426B-896F-5645E7A19E78}" dt="2023-05-05T13:28:11.310" v="2383"/>
          <ac:cxnSpMkLst>
            <pc:docMk/>
            <pc:sldMk cId="442412699" sldId="976"/>
            <ac:cxnSpMk id="119" creationId="{95D0EA94-E49A-EF97-58AB-4F2CE4306ECB}"/>
          </ac:cxnSpMkLst>
        </pc:cxnChg>
        <pc:cxnChg chg="add del mod">
          <ac:chgData name="Paula Vázquez-Valero" userId="3a0e46d7-2099-40af-a155-aa45b68bfff3" providerId="ADAL" clId="{6149EC51-4DB3-426B-896F-5645E7A19E78}" dt="2023-05-05T13:28:11.310" v="2383"/>
          <ac:cxnSpMkLst>
            <pc:docMk/>
            <pc:sldMk cId="442412699" sldId="976"/>
            <ac:cxnSpMk id="120" creationId="{04284D1D-F0E6-D143-0010-1D147CE4C1A5}"/>
          </ac:cxnSpMkLst>
        </pc:cxnChg>
        <pc:cxnChg chg="add del mod">
          <ac:chgData name="Paula Vázquez-Valero" userId="3a0e46d7-2099-40af-a155-aa45b68bfff3" providerId="ADAL" clId="{6149EC51-4DB3-426B-896F-5645E7A19E78}" dt="2023-05-05T13:28:11.310" v="2383"/>
          <ac:cxnSpMkLst>
            <pc:docMk/>
            <pc:sldMk cId="442412699" sldId="976"/>
            <ac:cxnSpMk id="121" creationId="{A21D6106-9180-494D-B905-52FC51390889}"/>
          </ac:cxnSpMkLst>
        </pc:cxnChg>
        <pc:cxnChg chg="add mod">
          <ac:chgData name="Paula Vázquez-Valero" userId="3a0e46d7-2099-40af-a155-aa45b68bfff3" providerId="ADAL" clId="{6149EC51-4DB3-426B-896F-5645E7A19E78}" dt="2023-05-05T13:28:14.224" v="2385"/>
          <ac:cxnSpMkLst>
            <pc:docMk/>
            <pc:sldMk cId="442412699" sldId="976"/>
            <ac:cxnSpMk id="1094" creationId="{CFC39726-74EA-B2F8-C353-AFBF7A7661EC}"/>
          </ac:cxnSpMkLst>
        </pc:cxnChg>
        <pc:cxnChg chg="add mod">
          <ac:chgData name="Paula Vázquez-Valero" userId="3a0e46d7-2099-40af-a155-aa45b68bfff3" providerId="ADAL" clId="{6149EC51-4DB3-426B-896F-5645E7A19E78}" dt="2023-05-05T13:28:14.224" v="2385"/>
          <ac:cxnSpMkLst>
            <pc:docMk/>
            <pc:sldMk cId="442412699" sldId="976"/>
            <ac:cxnSpMk id="1095" creationId="{4A779E50-A189-6EC3-AF73-0410C8DA9F55}"/>
          </ac:cxnSpMkLst>
        </pc:cxnChg>
        <pc:cxnChg chg="add mod">
          <ac:chgData name="Paula Vázquez-Valero" userId="3a0e46d7-2099-40af-a155-aa45b68bfff3" providerId="ADAL" clId="{6149EC51-4DB3-426B-896F-5645E7A19E78}" dt="2023-05-05T13:28:14.224" v="2385"/>
          <ac:cxnSpMkLst>
            <pc:docMk/>
            <pc:sldMk cId="442412699" sldId="976"/>
            <ac:cxnSpMk id="1096" creationId="{7CF01EEF-2288-F6BF-8AE8-0BA10657158E}"/>
          </ac:cxnSpMkLst>
        </pc:cxnChg>
      </pc:sldChg>
      <pc:sldChg chg="addSp delSp modSp add del modAnim">
        <pc:chgData name="Paula Vázquez-Valero" userId="3a0e46d7-2099-40af-a155-aa45b68bfff3" providerId="ADAL" clId="{6149EC51-4DB3-426B-896F-5645E7A19E78}" dt="2023-05-05T12:07:17.814" v="1439"/>
        <pc:sldMkLst>
          <pc:docMk/>
          <pc:sldMk cId="2641336854" sldId="976"/>
        </pc:sldMkLst>
        <pc:spChg chg="add del mod">
          <ac:chgData name="Paula Vázquez-Valero" userId="3a0e46d7-2099-40af-a155-aa45b68bfff3" providerId="ADAL" clId="{6149EC51-4DB3-426B-896F-5645E7A19E78}" dt="2023-05-05T12:07:10.874" v="1436"/>
          <ac:spMkLst>
            <pc:docMk/>
            <pc:sldMk cId="2641336854" sldId="976"/>
            <ac:spMk id="4" creationId="{F3DEBD79-D58A-8B42-712D-6DC4EF35B125}"/>
          </ac:spMkLst>
        </pc:spChg>
        <pc:spChg chg="add del">
          <ac:chgData name="Paula Vázquez-Valero" userId="3a0e46d7-2099-40af-a155-aa45b68bfff3" providerId="ADAL" clId="{6149EC51-4DB3-426B-896F-5645E7A19E78}" dt="2023-05-05T12:07:12.128" v="1437" actId="478"/>
          <ac:spMkLst>
            <pc:docMk/>
            <pc:sldMk cId="2641336854" sldId="976"/>
            <ac:spMk id="5" creationId="{9F42BBA6-E549-60FC-A489-0BE04A7D0E86}"/>
          </ac:spMkLst>
        </pc:spChg>
        <pc:spChg chg="add del mod">
          <ac:chgData name="Paula Vázquez-Valero" userId="3a0e46d7-2099-40af-a155-aa45b68bfff3" providerId="ADAL" clId="{6149EC51-4DB3-426B-896F-5645E7A19E78}" dt="2023-05-05T12:07:10.874" v="1436"/>
          <ac:spMkLst>
            <pc:docMk/>
            <pc:sldMk cId="2641336854" sldId="976"/>
            <ac:spMk id="6" creationId="{102470E9-F32D-93E0-BAD0-A5CEB670447C}"/>
          </ac:spMkLst>
        </pc:spChg>
        <pc:spChg chg="add del mod">
          <ac:chgData name="Paula Vázquez-Valero" userId="3a0e46d7-2099-40af-a155-aa45b68bfff3" providerId="ADAL" clId="{6149EC51-4DB3-426B-896F-5645E7A19E78}" dt="2023-05-05T12:07:10.874" v="1436"/>
          <ac:spMkLst>
            <pc:docMk/>
            <pc:sldMk cId="2641336854" sldId="976"/>
            <ac:spMk id="8" creationId="{EFA72110-67BF-7E79-E620-A89F074DB902}"/>
          </ac:spMkLst>
        </pc:spChg>
        <pc:spChg chg="add del">
          <ac:chgData name="Paula Vázquez-Valero" userId="3a0e46d7-2099-40af-a155-aa45b68bfff3" providerId="ADAL" clId="{6149EC51-4DB3-426B-896F-5645E7A19E78}" dt="2023-05-05T12:07:12.128" v="1437" actId="478"/>
          <ac:spMkLst>
            <pc:docMk/>
            <pc:sldMk cId="2641336854" sldId="976"/>
            <ac:spMk id="9" creationId="{EB05E72B-A6CA-105D-EE23-49AEEE352657}"/>
          </ac:spMkLst>
        </pc:spChg>
        <pc:spChg chg="add del mod">
          <ac:chgData name="Paula Vázquez-Valero" userId="3a0e46d7-2099-40af-a155-aa45b68bfff3" providerId="ADAL" clId="{6149EC51-4DB3-426B-896F-5645E7A19E78}" dt="2023-05-05T12:07:10.874" v="1436"/>
          <ac:spMkLst>
            <pc:docMk/>
            <pc:sldMk cId="2641336854" sldId="976"/>
            <ac:spMk id="10" creationId="{F1CA4101-A055-74C1-A2FE-DF4CA76A4052}"/>
          </ac:spMkLst>
        </pc:spChg>
        <pc:spChg chg="add del">
          <ac:chgData name="Paula Vázquez-Valero" userId="3a0e46d7-2099-40af-a155-aa45b68bfff3" providerId="ADAL" clId="{6149EC51-4DB3-426B-896F-5645E7A19E78}" dt="2023-05-05T12:07:12.128" v="1437" actId="478"/>
          <ac:spMkLst>
            <pc:docMk/>
            <pc:sldMk cId="2641336854" sldId="976"/>
            <ac:spMk id="14" creationId="{AEBE460E-3FA2-EBD0-D128-0BFC063F1456}"/>
          </ac:spMkLst>
        </pc:spChg>
        <pc:spChg chg="add del mod">
          <ac:chgData name="Paula Vázquez-Valero" userId="3a0e46d7-2099-40af-a155-aa45b68bfff3" providerId="ADAL" clId="{6149EC51-4DB3-426B-896F-5645E7A19E78}" dt="2023-05-05T12:07:10.874" v="1436"/>
          <ac:spMkLst>
            <pc:docMk/>
            <pc:sldMk cId="2641336854" sldId="976"/>
            <ac:spMk id="19" creationId="{581E070C-BEB3-748C-36AA-81F594A2EB6E}"/>
          </ac:spMkLst>
        </pc:spChg>
        <pc:spChg chg="add del mod">
          <ac:chgData name="Paula Vázquez-Valero" userId="3a0e46d7-2099-40af-a155-aa45b68bfff3" providerId="ADAL" clId="{6149EC51-4DB3-426B-896F-5645E7A19E78}" dt="2023-05-05T12:07:10.874" v="1436"/>
          <ac:spMkLst>
            <pc:docMk/>
            <pc:sldMk cId="2641336854" sldId="976"/>
            <ac:spMk id="20" creationId="{2B0BDC42-01FB-806F-8FCF-21587E0850D3}"/>
          </ac:spMkLst>
        </pc:spChg>
        <pc:spChg chg="add del mod">
          <ac:chgData name="Paula Vázquez-Valero" userId="3a0e46d7-2099-40af-a155-aa45b68bfff3" providerId="ADAL" clId="{6149EC51-4DB3-426B-896F-5645E7A19E78}" dt="2023-05-05T12:07:10.874" v="1436"/>
          <ac:spMkLst>
            <pc:docMk/>
            <pc:sldMk cId="2641336854" sldId="976"/>
            <ac:spMk id="21" creationId="{44E00C39-5929-FE11-BE31-66ACAB872EBB}"/>
          </ac:spMkLst>
        </pc:spChg>
        <pc:spChg chg="add del mod">
          <ac:chgData name="Paula Vázquez-Valero" userId="3a0e46d7-2099-40af-a155-aa45b68bfff3" providerId="ADAL" clId="{6149EC51-4DB3-426B-896F-5645E7A19E78}" dt="2023-05-05T12:07:10.874" v="1436"/>
          <ac:spMkLst>
            <pc:docMk/>
            <pc:sldMk cId="2641336854" sldId="976"/>
            <ac:spMk id="22" creationId="{11C69FB7-7B58-5F38-D801-4950A600F03C}"/>
          </ac:spMkLst>
        </pc:spChg>
        <pc:picChg chg="add del mod">
          <ac:chgData name="Paula Vázquez-Valero" userId="3a0e46d7-2099-40af-a155-aa45b68bfff3" providerId="ADAL" clId="{6149EC51-4DB3-426B-896F-5645E7A19E78}" dt="2023-05-05T12:07:10.874" v="1436"/>
          <ac:picMkLst>
            <pc:docMk/>
            <pc:sldMk cId="2641336854" sldId="976"/>
            <ac:picMk id="7" creationId="{1F519737-2B5C-D30E-B66B-3BB4945EBAF0}"/>
          </ac:picMkLst>
        </pc:picChg>
        <pc:picChg chg="add del">
          <ac:chgData name="Paula Vázquez-Valero" userId="3a0e46d7-2099-40af-a155-aa45b68bfff3" providerId="ADAL" clId="{6149EC51-4DB3-426B-896F-5645E7A19E78}" dt="2023-05-05T12:07:12.128" v="1437" actId="478"/>
          <ac:picMkLst>
            <pc:docMk/>
            <pc:sldMk cId="2641336854" sldId="976"/>
            <ac:picMk id="11" creationId="{E81A4A60-2C21-737C-4898-6B0A3EFC907A}"/>
          </ac:picMkLst>
        </pc:picChg>
        <pc:picChg chg="add del">
          <ac:chgData name="Paula Vázquez-Valero" userId="3a0e46d7-2099-40af-a155-aa45b68bfff3" providerId="ADAL" clId="{6149EC51-4DB3-426B-896F-5645E7A19E78}" dt="2023-05-05T12:07:12.128" v="1437" actId="478"/>
          <ac:picMkLst>
            <pc:docMk/>
            <pc:sldMk cId="2641336854" sldId="976"/>
            <ac:picMk id="12" creationId="{ACA532C3-73DA-B6A4-EE8E-9B86A3078C5A}"/>
          </ac:picMkLst>
        </pc:picChg>
        <pc:picChg chg="add del">
          <ac:chgData name="Paula Vázquez-Valero" userId="3a0e46d7-2099-40af-a155-aa45b68bfff3" providerId="ADAL" clId="{6149EC51-4DB3-426B-896F-5645E7A19E78}" dt="2023-05-05T12:07:12.128" v="1437" actId="478"/>
          <ac:picMkLst>
            <pc:docMk/>
            <pc:sldMk cId="2641336854" sldId="976"/>
            <ac:picMk id="13" creationId="{DC7CC631-A41F-FD91-1264-74CD2D075237}"/>
          </ac:picMkLst>
        </pc:picChg>
        <pc:picChg chg="add del mod">
          <ac:chgData name="Paula Vázquez-Valero" userId="3a0e46d7-2099-40af-a155-aa45b68bfff3" providerId="ADAL" clId="{6149EC51-4DB3-426B-896F-5645E7A19E78}" dt="2023-05-05T12:07:10.874" v="1436"/>
          <ac:picMkLst>
            <pc:docMk/>
            <pc:sldMk cId="2641336854" sldId="976"/>
            <ac:picMk id="15" creationId="{B4A594C8-C9C0-A6DA-1839-DCF44D48A78A}"/>
          </ac:picMkLst>
        </pc:picChg>
        <pc:picChg chg="add del mod">
          <ac:chgData name="Paula Vázquez-Valero" userId="3a0e46d7-2099-40af-a155-aa45b68bfff3" providerId="ADAL" clId="{6149EC51-4DB3-426B-896F-5645E7A19E78}" dt="2023-05-05T12:07:10.874" v="1436"/>
          <ac:picMkLst>
            <pc:docMk/>
            <pc:sldMk cId="2641336854" sldId="976"/>
            <ac:picMk id="16" creationId="{EE0B52D3-74B4-C41B-B2F7-0A35E4ECD3BD}"/>
          </ac:picMkLst>
        </pc:picChg>
        <pc:picChg chg="add del mod">
          <ac:chgData name="Paula Vázquez-Valero" userId="3a0e46d7-2099-40af-a155-aa45b68bfff3" providerId="ADAL" clId="{6149EC51-4DB3-426B-896F-5645E7A19E78}" dt="2023-05-05T12:07:10.874" v="1436"/>
          <ac:picMkLst>
            <pc:docMk/>
            <pc:sldMk cId="2641336854" sldId="976"/>
            <ac:picMk id="17" creationId="{95B97C04-C09A-C3B1-B816-0F8AEB423201}"/>
          </ac:picMkLst>
        </pc:picChg>
        <pc:picChg chg="add del mod">
          <ac:chgData name="Paula Vázquez-Valero" userId="3a0e46d7-2099-40af-a155-aa45b68bfff3" providerId="ADAL" clId="{6149EC51-4DB3-426B-896F-5645E7A19E78}" dt="2023-05-05T12:07:10.874" v="1436"/>
          <ac:picMkLst>
            <pc:docMk/>
            <pc:sldMk cId="2641336854" sldId="976"/>
            <ac:picMk id="18" creationId="{A62B9E65-BCEA-7995-B59A-ABFA06F8C4F1}"/>
          </ac:picMkLst>
        </pc:picChg>
      </pc:sldChg>
      <pc:sldChg chg="addSp delSp modSp add modAnim">
        <pc:chgData name="Paula Vázquez-Valero" userId="3a0e46d7-2099-40af-a155-aa45b68bfff3" providerId="ADAL" clId="{6149EC51-4DB3-426B-896F-5645E7A19E78}" dt="2023-05-05T12:16:30.098" v="1536"/>
        <pc:sldMkLst>
          <pc:docMk/>
          <pc:sldMk cId="3836398175" sldId="977"/>
        </pc:sldMkLst>
        <pc:spChg chg="add del mod">
          <ac:chgData name="Paula Vázquez-Valero" userId="3a0e46d7-2099-40af-a155-aa45b68bfff3" providerId="ADAL" clId="{6149EC51-4DB3-426B-896F-5645E7A19E78}" dt="2023-05-05T12:16:00.193" v="1529"/>
          <ac:spMkLst>
            <pc:docMk/>
            <pc:sldMk cId="3836398175" sldId="977"/>
            <ac:spMk id="3" creationId="{9B3F5DD7-BB97-E674-8040-83F2934F8151}"/>
          </ac:spMkLst>
        </pc:spChg>
        <pc:spChg chg="add del mod">
          <ac:chgData name="Paula Vázquez-Valero" userId="3a0e46d7-2099-40af-a155-aa45b68bfff3" providerId="ADAL" clId="{6149EC51-4DB3-426B-896F-5645E7A19E78}" dt="2023-05-05T12:16:00.193" v="1529"/>
          <ac:spMkLst>
            <pc:docMk/>
            <pc:sldMk cId="3836398175" sldId="977"/>
            <ac:spMk id="4" creationId="{566E3319-19FB-16D0-D3A0-E5072824347A}"/>
          </ac:spMkLst>
        </pc:spChg>
        <pc:spChg chg="add del mod">
          <ac:chgData name="Paula Vázquez-Valero" userId="3a0e46d7-2099-40af-a155-aa45b68bfff3" providerId="ADAL" clId="{6149EC51-4DB3-426B-896F-5645E7A19E78}" dt="2023-05-05T12:16:00.193" v="1529"/>
          <ac:spMkLst>
            <pc:docMk/>
            <pc:sldMk cId="3836398175" sldId="977"/>
            <ac:spMk id="5" creationId="{BA470D02-E2CD-DB17-18BE-59589A0EF295}"/>
          </ac:spMkLst>
        </pc:spChg>
        <pc:spChg chg="add del mod">
          <ac:chgData name="Paula Vázquez-Valero" userId="3a0e46d7-2099-40af-a155-aa45b68bfff3" providerId="ADAL" clId="{6149EC51-4DB3-426B-896F-5645E7A19E78}" dt="2023-05-05T12:16:00.193" v="1529"/>
          <ac:spMkLst>
            <pc:docMk/>
            <pc:sldMk cId="3836398175" sldId="977"/>
            <ac:spMk id="8" creationId="{978542AA-F6E8-1E9A-752A-20EB5A0F600E}"/>
          </ac:spMkLst>
        </pc:spChg>
        <pc:spChg chg="add del mod">
          <ac:chgData name="Paula Vázquez-Valero" userId="3a0e46d7-2099-40af-a155-aa45b68bfff3" providerId="ADAL" clId="{6149EC51-4DB3-426B-896F-5645E7A19E78}" dt="2023-05-05T12:16:00.193" v="1529"/>
          <ac:spMkLst>
            <pc:docMk/>
            <pc:sldMk cId="3836398175" sldId="977"/>
            <ac:spMk id="9" creationId="{2B188870-4F47-4627-6902-7C204C0D18D1}"/>
          </ac:spMkLst>
        </pc:spChg>
        <pc:spChg chg="add del mod">
          <ac:chgData name="Paula Vázquez-Valero" userId="3a0e46d7-2099-40af-a155-aa45b68bfff3" providerId="ADAL" clId="{6149EC51-4DB3-426B-896F-5645E7A19E78}" dt="2023-05-05T12:16:00.193" v="1529"/>
          <ac:spMkLst>
            <pc:docMk/>
            <pc:sldMk cId="3836398175" sldId="977"/>
            <ac:spMk id="10" creationId="{247C5B30-A4A5-F2B3-7531-16480ADAE0CC}"/>
          </ac:spMkLst>
        </pc:spChg>
        <pc:spChg chg="add del mod">
          <ac:chgData name="Paula Vázquez-Valero" userId="3a0e46d7-2099-40af-a155-aa45b68bfff3" providerId="ADAL" clId="{6149EC51-4DB3-426B-896F-5645E7A19E78}" dt="2023-05-05T12:16:00.193" v="1529"/>
          <ac:spMkLst>
            <pc:docMk/>
            <pc:sldMk cId="3836398175" sldId="977"/>
            <ac:spMk id="11" creationId="{873F5D5F-46EE-8587-28B9-591B997C6DDF}"/>
          </ac:spMkLst>
        </pc:spChg>
        <pc:spChg chg="add del mod">
          <ac:chgData name="Paula Vázquez-Valero" userId="3a0e46d7-2099-40af-a155-aa45b68bfff3" providerId="ADAL" clId="{6149EC51-4DB3-426B-896F-5645E7A19E78}" dt="2023-05-05T12:16:00.193" v="1529"/>
          <ac:spMkLst>
            <pc:docMk/>
            <pc:sldMk cId="3836398175" sldId="977"/>
            <ac:spMk id="13" creationId="{525B4C8E-EA38-FD08-2335-8266DA943D3F}"/>
          </ac:spMkLst>
        </pc:spChg>
        <pc:spChg chg="add mod">
          <ac:chgData name="Paula Vázquez-Valero" userId="3a0e46d7-2099-40af-a155-aa45b68bfff3" providerId="ADAL" clId="{6149EC51-4DB3-426B-896F-5645E7A19E78}" dt="2023-05-05T12:16:30.098" v="1536"/>
          <ac:spMkLst>
            <pc:docMk/>
            <pc:sldMk cId="3836398175" sldId="977"/>
            <ac:spMk id="14" creationId="{16BEB1DD-5C14-C393-E1C1-7EA0BB6418BD}"/>
          </ac:spMkLst>
        </pc:spChg>
        <pc:spChg chg="add mod">
          <ac:chgData name="Paula Vázquez-Valero" userId="3a0e46d7-2099-40af-a155-aa45b68bfff3" providerId="ADAL" clId="{6149EC51-4DB3-426B-896F-5645E7A19E78}" dt="2023-05-05T12:16:30.098" v="1536"/>
          <ac:spMkLst>
            <pc:docMk/>
            <pc:sldMk cId="3836398175" sldId="977"/>
            <ac:spMk id="15" creationId="{6D3DA131-B3DB-D845-9081-896D8AEA0A96}"/>
          </ac:spMkLst>
        </pc:spChg>
        <pc:spChg chg="add mod">
          <ac:chgData name="Paula Vázquez-Valero" userId="3a0e46d7-2099-40af-a155-aa45b68bfff3" providerId="ADAL" clId="{6149EC51-4DB3-426B-896F-5645E7A19E78}" dt="2023-05-05T12:16:30.098" v="1536"/>
          <ac:spMkLst>
            <pc:docMk/>
            <pc:sldMk cId="3836398175" sldId="977"/>
            <ac:spMk id="16" creationId="{FA7D4938-6684-C492-1854-24F6692E38D3}"/>
          </ac:spMkLst>
        </pc:spChg>
        <pc:spChg chg="add mod">
          <ac:chgData name="Paula Vázquez-Valero" userId="3a0e46d7-2099-40af-a155-aa45b68bfff3" providerId="ADAL" clId="{6149EC51-4DB3-426B-896F-5645E7A19E78}" dt="2023-05-05T12:16:30.098" v="1536"/>
          <ac:spMkLst>
            <pc:docMk/>
            <pc:sldMk cId="3836398175" sldId="977"/>
            <ac:spMk id="18" creationId="{D19909E7-74F9-2128-6BE5-689083F71654}"/>
          </ac:spMkLst>
        </pc:spChg>
        <pc:spChg chg="add mod">
          <ac:chgData name="Paula Vázquez-Valero" userId="3a0e46d7-2099-40af-a155-aa45b68bfff3" providerId="ADAL" clId="{6149EC51-4DB3-426B-896F-5645E7A19E78}" dt="2023-05-05T12:16:30.098" v="1536"/>
          <ac:spMkLst>
            <pc:docMk/>
            <pc:sldMk cId="3836398175" sldId="977"/>
            <ac:spMk id="19" creationId="{1D8F71FB-7137-8E06-EA83-36C34969759D}"/>
          </ac:spMkLst>
        </pc:spChg>
        <pc:spChg chg="add mod">
          <ac:chgData name="Paula Vázquez-Valero" userId="3a0e46d7-2099-40af-a155-aa45b68bfff3" providerId="ADAL" clId="{6149EC51-4DB3-426B-896F-5645E7A19E78}" dt="2023-05-05T12:16:30.098" v="1536"/>
          <ac:spMkLst>
            <pc:docMk/>
            <pc:sldMk cId="3836398175" sldId="977"/>
            <ac:spMk id="20" creationId="{731FBDF2-80E1-1663-91FC-619E09BEF462}"/>
          </ac:spMkLst>
        </pc:spChg>
        <pc:spChg chg="add mod">
          <ac:chgData name="Paula Vázquez-Valero" userId="3a0e46d7-2099-40af-a155-aa45b68bfff3" providerId="ADAL" clId="{6149EC51-4DB3-426B-896F-5645E7A19E78}" dt="2023-05-05T12:16:30.098" v="1536"/>
          <ac:spMkLst>
            <pc:docMk/>
            <pc:sldMk cId="3836398175" sldId="977"/>
            <ac:spMk id="21" creationId="{DA7E7127-620E-1309-23C3-C78A257C199B}"/>
          </ac:spMkLst>
        </pc:spChg>
        <pc:spChg chg="add mod">
          <ac:chgData name="Paula Vázquez-Valero" userId="3a0e46d7-2099-40af-a155-aa45b68bfff3" providerId="ADAL" clId="{6149EC51-4DB3-426B-896F-5645E7A19E78}" dt="2023-05-05T12:16:30.098" v="1536"/>
          <ac:spMkLst>
            <pc:docMk/>
            <pc:sldMk cId="3836398175" sldId="977"/>
            <ac:spMk id="23" creationId="{A4FC3F18-77D0-3514-249B-54E317AD25C1}"/>
          </ac:spMkLst>
        </pc:spChg>
        <pc:spChg chg="del">
          <ac:chgData name="Paula Vázquez-Valero" userId="3a0e46d7-2099-40af-a155-aa45b68bfff3" providerId="ADAL" clId="{6149EC51-4DB3-426B-896F-5645E7A19E78}" dt="2023-05-05T12:15:49.613" v="1525" actId="478"/>
          <ac:spMkLst>
            <pc:docMk/>
            <pc:sldMk cId="3836398175" sldId="977"/>
            <ac:spMk id="37" creationId="{A32D4F4E-0697-0BBF-16C4-12D4FCFB904E}"/>
          </ac:spMkLst>
        </pc:spChg>
        <pc:spChg chg="del">
          <ac:chgData name="Paula Vázquez-Valero" userId="3a0e46d7-2099-40af-a155-aa45b68bfff3" providerId="ADAL" clId="{6149EC51-4DB3-426B-896F-5645E7A19E78}" dt="2023-05-05T12:15:49.613" v="1525" actId="478"/>
          <ac:spMkLst>
            <pc:docMk/>
            <pc:sldMk cId="3836398175" sldId="977"/>
            <ac:spMk id="40" creationId="{17A4615B-B43D-8BC4-1B64-8B15909795B9}"/>
          </ac:spMkLst>
        </pc:spChg>
        <pc:spChg chg="del">
          <ac:chgData name="Paula Vázquez-Valero" userId="3a0e46d7-2099-40af-a155-aa45b68bfff3" providerId="ADAL" clId="{6149EC51-4DB3-426B-896F-5645E7A19E78}" dt="2023-05-05T12:15:49.613" v="1525" actId="478"/>
          <ac:spMkLst>
            <pc:docMk/>
            <pc:sldMk cId="3836398175" sldId="977"/>
            <ac:spMk id="41" creationId="{5F99BBF3-DF86-E2A0-6531-90F13DE393DF}"/>
          </ac:spMkLst>
        </pc:spChg>
        <pc:spChg chg="del">
          <ac:chgData name="Paula Vázquez-Valero" userId="3a0e46d7-2099-40af-a155-aa45b68bfff3" providerId="ADAL" clId="{6149EC51-4DB3-426B-896F-5645E7A19E78}" dt="2023-05-05T12:15:49.613" v="1525" actId="478"/>
          <ac:spMkLst>
            <pc:docMk/>
            <pc:sldMk cId="3836398175" sldId="977"/>
            <ac:spMk id="43" creationId="{402334C2-B610-309E-78B1-D310DCDE82EE}"/>
          </ac:spMkLst>
        </pc:spChg>
        <pc:spChg chg="del">
          <ac:chgData name="Paula Vázquez-Valero" userId="3a0e46d7-2099-40af-a155-aa45b68bfff3" providerId="ADAL" clId="{6149EC51-4DB3-426B-896F-5645E7A19E78}" dt="2023-05-05T12:15:49.613" v="1525" actId="478"/>
          <ac:spMkLst>
            <pc:docMk/>
            <pc:sldMk cId="3836398175" sldId="977"/>
            <ac:spMk id="44" creationId="{9E97E2C9-C841-DF3A-D659-28189F3DE2E8}"/>
          </ac:spMkLst>
        </pc:spChg>
        <pc:spChg chg="del">
          <ac:chgData name="Paula Vázquez-Valero" userId="3a0e46d7-2099-40af-a155-aa45b68bfff3" providerId="ADAL" clId="{6149EC51-4DB3-426B-896F-5645E7A19E78}" dt="2023-05-05T12:15:49.613" v="1525" actId="478"/>
          <ac:spMkLst>
            <pc:docMk/>
            <pc:sldMk cId="3836398175" sldId="977"/>
            <ac:spMk id="45" creationId="{F1D73E98-1628-02B0-8635-7ADCCE3FA52E}"/>
          </ac:spMkLst>
        </pc:spChg>
        <pc:spChg chg="del">
          <ac:chgData name="Paula Vázquez-Valero" userId="3a0e46d7-2099-40af-a155-aa45b68bfff3" providerId="ADAL" clId="{6149EC51-4DB3-426B-896F-5645E7A19E78}" dt="2023-05-05T12:15:49.613" v="1525" actId="478"/>
          <ac:spMkLst>
            <pc:docMk/>
            <pc:sldMk cId="3836398175" sldId="977"/>
            <ac:spMk id="46" creationId="{442CE359-4F26-D9AF-337B-BF5C6DC2D21D}"/>
          </ac:spMkLst>
        </pc:spChg>
        <pc:picChg chg="add del mod">
          <ac:chgData name="Paula Vázquez-Valero" userId="3a0e46d7-2099-40af-a155-aa45b68bfff3" providerId="ADAL" clId="{6149EC51-4DB3-426B-896F-5645E7A19E78}" dt="2023-05-05T12:16:00.193" v="1529"/>
          <ac:picMkLst>
            <pc:docMk/>
            <pc:sldMk cId="3836398175" sldId="977"/>
            <ac:picMk id="6" creationId="{36327B61-8FC7-24A2-1F5C-906367D9330A}"/>
          </ac:picMkLst>
        </pc:picChg>
        <pc:picChg chg="add del mod">
          <ac:chgData name="Paula Vázquez-Valero" userId="3a0e46d7-2099-40af-a155-aa45b68bfff3" providerId="ADAL" clId="{6149EC51-4DB3-426B-896F-5645E7A19E78}" dt="2023-05-05T12:16:00.193" v="1529"/>
          <ac:picMkLst>
            <pc:docMk/>
            <pc:sldMk cId="3836398175" sldId="977"/>
            <ac:picMk id="12" creationId="{E8FDDAA3-5BEF-5F67-309D-5F6361BB75EA}"/>
          </ac:picMkLst>
        </pc:picChg>
        <pc:picChg chg="add mod">
          <ac:chgData name="Paula Vázquez-Valero" userId="3a0e46d7-2099-40af-a155-aa45b68bfff3" providerId="ADAL" clId="{6149EC51-4DB3-426B-896F-5645E7A19E78}" dt="2023-05-05T12:16:30.098" v="1536"/>
          <ac:picMkLst>
            <pc:docMk/>
            <pc:sldMk cId="3836398175" sldId="977"/>
            <ac:picMk id="17" creationId="{8C034827-6B35-AA32-A4E3-FF49046E5DB5}"/>
          </ac:picMkLst>
        </pc:picChg>
        <pc:picChg chg="add mod">
          <ac:chgData name="Paula Vázquez-Valero" userId="3a0e46d7-2099-40af-a155-aa45b68bfff3" providerId="ADAL" clId="{6149EC51-4DB3-426B-896F-5645E7A19E78}" dt="2023-05-05T12:16:30.098" v="1536"/>
          <ac:picMkLst>
            <pc:docMk/>
            <pc:sldMk cId="3836398175" sldId="977"/>
            <ac:picMk id="22" creationId="{A7028D8E-9512-BFAF-3500-4983B65631EF}"/>
          </ac:picMkLst>
        </pc:picChg>
        <pc:picChg chg="del">
          <ac:chgData name="Paula Vázquez-Valero" userId="3a0e46d7-2099-40af-a155-aa45b68bfff3" providerId="ADAL" clId="{6149EC51-4DB3-426B-896F-5645E7A19E78}" dt="2023-05-05T12:15:51.076" v="1526" actId="478"/>
          <ac:picMkLst>
            <pc:docMk/>
            <pc:sldMk cId="3836398175" sldId="977"/>
            <ac:picMk id="42" creationId="{00FF4845-B268-45E5-0179-5811FF610FEE}"/>
          </ac:picMkLst>
        </pc:picChg>
        <pc:picChg chg="del">
          <ac:chgData name="Paula Vázquez-Valero" userId="3a0e46d7-2099-40af-a155-aa45b68bfff3" providerId="ADAL" clId="{6149EC51-4DB3-426B-896F-5645E7A19E78}" dt="2023-05-05T12:15:49.613" v="1525" actId="478"/>
          <ac:picMkLst>
            <pc:docMk/>
            <pc:sldMk cId="3836398175" sldId="977"/>
            <ac:picMk id="47" creationId="{13EE5D3D-0C2B-A5C8-23FB-1714CBF968C4}"/>
          </ac:picMkLst>
        </pc:picChg>
      </pc:sldChg>
      <pc:sldChg chg="addSp delSp modSp add del modAnim">
        <pc:chgData name="Paula Vázquez-Valero" userId="3a0e46d7-2099-40af-a155-aa45b68bfff3" providerId="ADAL" clId="{6149EC51-4DB3-426B-896F-5645E7A19E78}" dt="2023-05-05T12:18:30.618" v="1576" actId="2696"/>
        <pc:sldMkLst>
          <pc:docMk/>
          <pc:sldMk cId="1088916970" sldId="978"/>
        </pc:sldMkLst>
        <pc:spChg chg="add del mod">
          <ac:chgData name="Paula Vázquez-Valero" userId="3a0e46d7-2099-40af-a155-aa45b68bfff3" providerId="ADAL" clId="{6149EC51-4DB3-426B-896F-5645E7A19E78}" dt="2023-05-05T12:17:49.520" v="1562" actId="21"/>
          <ac:spMkLst>
            <pc:docMk/>
            <pc:sldMk cId="1088916970" sldId="978"/>
            <ac:spMk id="2" creationId="{6AA12232-A670-9AEC-4DEB-151B777FB024}"/>
          </ac:spMkLst>
        </pc:spChg>
        <pc:spChg chg="add mod">
          <ac:chgData name="Paula Vázquez-Valero" userId="3a0e46d7-2099-40af-a155-aa45b68bfff3" providerId="ADAL" clId="{6149EC51-4DB3-426B-896F-5645E7A19E78}" dt="2023-05-05T12:16:45.916" v="1540"/>
          <ac:spMkLst>
            <pc:docMk/>
            <pc:sldMk cId="1088916970" sldId="978"/>
            <ac:spMk id="3" creationId="{EF438E6F-8D74-0456-F7F8-21F08C1296FE}"/>
          </ac:spMkLst>
        </pc:spChg>
        <pc:spChg chg="add mod">
          <ac:chgData name="Paula Vázquez-Valero" userId="3a0e46d7-2099-40af-a155-aa45b68bfff3" providerId="ADAL" clId="{6149EC51-4DB3-426B-896F-5645E7A19E78}" dt="2023-05-05T12:16:45.916" v="1540"/>
          <ac:spMkLst>
            <pc:docMk/>
            <pc:sldMk cId="1088916970" sldId="978"/>
            <ac:spMk id="4" creationId="{C166B1D8-85E1-38A9-8BC7-A34897D46EB1}"/>
          </ac:spMkLst>
        </pc:spChg>
        <pc:spChg chg="add del mod">
          <ac:chgData name="Paula Vázquez-Valero" userId="3a0e46d7-2099-40af-a155-aa45b68bfff3" providerId="ADAL" clId="{6149EC51-4DB3-426B-896F-5645E7A19E78}" dt="2023-05-05T12:17:49.520" v="1562" actId="21"/>
          <ac:spMkLst>
            <pc:docMk/>
            <pc:sldMk cId="1088916970" sldId="978"/>
            <ac:spMk id="6" creationId="{08D182BD-1658-DBB3-F610-D1411DF08C9D}"/>
          </ac:spMkLst>
        </pc:spChg>
        <pc:spChg chg="add del mod">
          <ac:chgData name="Paula Vázquez-Valero" userId="3a0e46d7-2099-40af-a155-aa45b68bfff3" providerId="ADAL" clId="{6149EC51-4DB3-426B-896F-5645E7A19E78}" dt="2023-05-05T12:17:49.520" v="1562" actId="21"/>
          <ac:spMkLst>
            <pc:docMk/>
            <pc:sldMk cId="1088916970" sldId="978"/>
            <ac:spMk id="7" creationId="{9B362CB8-2872-2743-3F43-76C4BD739BE7}"/>
          </ac:spMkLst>
        </pc:spChg>
        <pc:spChg chg="add del mod">
          <ac:chgData name="Paula Vázquez-Valero" userId="3a0e46d7-2099-40af-a155-aa45b68bfff3" providerId="ADAL" clId="{6149EC51-4DB3-426B-896F-5645E7A19E78}" dt="2023-05-05T12:17:49.520" v="1562" actId="21"/>
          <ac:spMkLst>
            <pc:docMk/>
            <pc:sldMk cId="1088916970" sldId="978"/>
            <ac:spMk id="8" creationId="{BF0D7551-8EAD-EEC9-6B97-934D659B4C35}"/>
          </ac:spMkLst>
        </pc:spChg>
        <pc:spChg chg="add del mod">
          <ac:chgData name="Paula Vázquez-Valero" userId="3a0e46d7-2099-40af-a155-aa45b68bfff3" providerId="ADAL" clId="{6149EC51-4DB3-426B-896F-5645E7A19E78}" dt="2023-05-05T12:17:49.520" v="1562" actId="21"/>
          <ac:spMkLst>
            <pc:docMk/>
            <pc:sldMk cId="1088916970" sldId="978"/>
            <ac:spMk id="9" creationId="{61090260-8884-D4F3-A2FE-55E586DDBAC9}"/>
          </ac:spMkLst>
        </pc:spChg>
        <pc:spChg chg="add del mod">
          <ac:chgData name="Paula Vázquez-Valero" userId="3a0e46d7-2099-40af-a155-aa45b68bfff3" providerId="ADAL" clId="{6149EC51-4DB3-426B-896F-5645E7A19E78}" dt="2023-05-05T12:17:49.520" v="1562" actId="21"/>
          <ac:spMkLst>
            <pc:docMk/>
            <pc:sldMk cId="1088916970" sldId="978"/>
            <ac:spMk id="15" creationId="{89339939-A412-E155-9631-0A9784D6B822}"/>
          </ac:spMkLst>
        </pc:spChg>
        <pc:picChg chg="add mod">
          <ac:chgData name="Paula Vázquez-Valero" userId="3a0e46d7-2099-40af-a155-aa45b68bfff3" providerId="ADAL" clId="{6149EC51-4DB3-426B-896F-5645E7A19E78}" dt="2023-05-05T12:16:45.916" v="1540"/>
          <ac:picMkLst>
            <pc:docMk/>
            <pc:sldMk cId="1088916970" sldId="978"/>
            <ac:picMk id="5" creationId="{73CC77DB-6C8B-964A-BDB3-F86EDBF4AFE9}"/>
          </ac:picMkLst>
        </pc:picChg>
        <pc:picChg chg="add del mod">
          <ac:chgData name="Paula Vázquez-Valero" userId="3a0e46d7-2099-40af-a155-aa45b68bfff3" providerId="ADAL" clId="{6149EC51-4DB3-426B-896F-5645E7A19E78}" dt="2023-05-05T12:17:49.520" v="1562" actId="21"/>
          <ac:picMkLst>
            <pc:docMk/>
            <pc:sldMk cId="1088916970" sldId="978"/>
            <ac:picMk id="13" creationId="{A847DE4F-27B3-451A-81B2-5B2994307BB6}"/>
          </ac:picMkLst>
        </pc:picChg>
      </pc:sldChg>
      <pc:sldChg chg="new del">
        <pc:chgData name="Paula Vázquez-Valero" userId="3a0e46d7-2099-40af-a155-aa45b68bfff3" providerId="ADAL" clId="{6149EC51-4DB3-426B-896F-5645E7A19E78}" dt="2023-05-05T12:16:10.648" v="1531" actId="680"/>
        <pc:sldMkLst>
          <pc:docMk/>
          <pc:sldMk cId="1627518686" sldId="978"/>
        </pc:sldMkLst>
      </pc:sldChg>
      <pc:sldChg chg="addSp delSp modSp add del modAnim">
        <pc:chgData name="Paula Vázquez-Valero" userId="3a0e46d7-2099-40af-a155-aa45b68bfff3" providerId="ADAL" clId="{6149EC51-4DB3-426B-896F-5645E7A19E78}" dt="2023-05-05T12:18:30.628" v="1577" actId="2696"/>
        <pc:sldMkLst>
          <pc:docMk/>
          <pc:sldMk cId="2745638475" sldId="979"/>
        </pc:sldMkLst>
        <pc:spChg chg="add del mod">
          <ac:chgData name="Paula Vázquez-Valero" userId="3a0e46d7-2099-40af-a155-aa45b68bfff3" providerId="ADAL" clId="{6149EC51-4DB3-426B-896F-5645E7A19E78}" dt="2023-05-05T12:18:04.967" v="1567" actId="21"/>
          <ac:spMkLst>
            <pc:docMk/>
            <pc:sldMk cId="2745638475" sldId="979"/>
            <ac:spMk id="2" creationId="{6508E6A0-1489-CDBC-9135-83E3105E6117}"/>
          </ac:spMkLst>
        </pc:spChg>
        <pc:spChg chg="add mod">
          <ac:chgData name="Paula Vázquez-Valero" userId="3a0e46d7-2099-40af-a155-aa45b68bfff3" providerId="ADAL" clId="{6149EC51-4DB3-426B-896F-5645E7A19E78}" dt="2023-05-05T12:16:51.481" v="1542"/>
          <ac:spMkLst>
            <pc:docMk/>
            <pc:sldMk cId="2745638475" sldId="979"/>
            <ac:spMk id="3" creationId="{7ACEA759-1A93-45E5-95D7-FECA3FA0B008}"/>
          </ac:spMkLst>
        </pc:spChg>
        <pc:spChg chg="add mod">
          <ac:chgData name="Paula Vázquez-Valero" userId="3a0e46d7-2099-40af-a155-aa45b68bfff3" providerId="ADAL" clId="{6149EC51-4DB3-426B-896F-5645E7A19E78}" dt="2023-05-05T12:16:51.481" v="1542"/>
          <ac:spMkLst>
            <pc:docMk/>
            <pc:sldMk cId="2745638475" sldId="979"/>
            <ac:spMk id="4" creationId="{685D6864-2333-19F9-EED0-C1D162A9DF43}"/>
          </ac:spMkLst>
        </pc:spChg>
        <pc:spChg chg="add del mod">
          <ac:chgData name="Paula Vázquez-Valero" userId="3a0e46d7-2099-40af-a155-aa45b68bfff3" providerId="ADAL" clId="{6149EC51-4DB3-426B-896F-5645E7A19E78}" dt="2023-05-05T12:18:04.967" v="1567" actId="21"/>
          <ac:spMkLst>
            <pc:docMk/>
            <pc:sldMk cId="2745638475" sldId="979"/>
            <ac:spMk id="6" creationId="{C7889836-EA56-407A-5739-A026349F3C24}"/>
          </ac:spMkLst>
        </pc:spChg>
        <pc:spChg chg="add del mod">
          <ac:chgData name="Paula Vázquez-Valero" userId="3a0e46d7-2099-40af-a155-aa45b68bfff3" providerId="ADAL" clId="{6149EC51-4DB3-426B-896F-5645E7A19E78}" dt="2023-05-05T12:18:04.967" v="1567" actId="21"/>
          <ac:spMkLst>
            <pc:docMk/>
            <pc:sldMk cId="2745638475" sldId="979"/>
            <ac:spMk id="7" creationId="{C735F354-3277-3D5C-D1BA-B92ABF706FFF}"/>
          </ac:spMkLst>
        </pc:spChg>
        <pc:spChg chg="add del mod">
          <ac:chgData name="Paula Vázquez-Valero" userId="3a0e46d7-2099-40af-a155-aa45b68bfff3" providerId="ADAL" clId="{6149EC51-4DB3-426B-896F-5645E7A19E78}" dt="2023-05-05T12:18:04.967" v="1567" actId="21"/>
          <ac:spMkLst>
            <pc:docMk/>
            <pc:sldMk cId="2745638475" sldId="979"/>
            <ac:spMk id="8" creationId="{8D708D48-2A4A-C7F6-8FBF-BCF058DD4F6C}"/>
          </ac:spMkLst>
        </pc:spChg>
        <pc:spChg chg="add del mod">
          <ac:chgData name="Paula Vázquez-Valero" userId="3a0e46d7-2099-40af-a155-aa45b68bfff3" providerId="ADAL" clId="{6149EC51-4DB3-426B-896F-5645E7A19E78}" dt="2023-05-05T12:18:04.967" v="1567" actId="21"/>
          <ac:spMkLst>
            <pc:docMk/>
            <pc:sldMk cId="2745638475" sldId="979"/>
            <ac:spMk id="9" creationId="{D6D2FA06-FCDF-CE75-81F1-390EF30007A7}"/>
          </ac:spMkLst>
        </pc:spChg>
        <pc:spChg chg="add del mod">
          <ac:chgData name="Paula Vázquez-Valero" userId="3a0e46d7-2099-40af-a155-aa45b68bfff3" providerId="ADAL" clId="{6149EC51-4DB3-426B-896F-5645E7A19E78}" dt="2023-05-05T12:18:04.967" v="1567" actId="21"/>
          <ac:spMkLst>
            <pc:docMk/>
            <pc:sldMk cId="2745638475" sldId="979"/>
            <ac:spMk id="15" creationId="{C2AC3140-65AB-6E81-DAE4-5B830255A92D}"/>
          </ac:spMkLst>
        </pc:spChg>
        <pc:picChg chg="add mod">
          <ac:chgData name="Paula Vázquez-Valero" userId="3a0e46d7-2099-40af-a155-aa45b68bfff3" providerId="ADAL" clId="{6149EC51-4DB3-426B-896F-5645E7A19E78}" dt="2023-05-05T12:16:51.481" v="1542"/>
          <ac:picMkLst>
            <pc:docMk/>
            <pc:sldMk cId="2745638475" sldId="979"/>
            <ac:picMk id="5" creationId="{F448D1DC-24E8-3215-E82E-0C8026CE7976}"/>
          </ac:picMkLst>
        </pc:picChg>
        <pc:picChg chg="add del mod">
          <ac:chgData name="Paula Vázquez-Valero" userId="3a0e46d7-2099-40af-a155-aa45b68bfff3" providerId="ADAL" clId="{6149EC51-4DB3-426B-896F-5645E7A19E78}" dt="2023-05-05T12:18:04.967" v="1567" actId="21"/>
          <ac:picMkLst>
            <pc:docMk/>
            <pc:sldMk cId="2745638475" sldId="979"/>
            <ac:picMk id="13" creationId="{4E49FFB2-23E3-F3F9-716A-DDFFEBC12712}"/>
          </ac:picMkLst>
        </pc:picChg>
      </pc:sldChg>
      <pc:sldChg chg="addSp delSp modSp add del modAnim">
        <pc:chgData name="Paula Vázquez-Valero" userId="3a0e46d7-2099-40af-a155-aa45b68bfff3" providerId="ADAL" clId="{6149EC51-4DB3-426B-896F-5645E7A19E78}" dt="2023-05-05T12:18:30.641" v="1578" actId="2696"/>
        <pc:sldMkLst>
          <pc:docMk/>
          <pc:sldMk cId="3808819456" sldId="980"/>
        </pc:sldMkLst>
        <pc:spChg chg="add del mod">
          <ac:chgData name="Paula Vázquez-Valero" userId="3a0e46d7-2099-40af-a155-aa45b68bfff3" providerId="ADAL" clId="{6149EC51-4DB3-426B-896F-5645E7A19E78}" dt="2023-05-05T12:18:17.295" v="1572" actId="21"/>
          <ac:spMkLst>
            <pc:docMk/>
            <pc:sldMk cId="3808819456" sldId="980"/>
            <ac:spMk id="2" creationId="{7BD54321-29FF-C186-CED4-AEE85CFBFD47}"/>
          </ac:spMkLst>
        </pc:spChg>
        <pc:spChg chg="add mod">
          <ac:chgData name="Paula Vázquez-Valero" userId="3a0e46d7-2099-40af-a155-aa45b68bfff3" providerId="ADAL" clId="{6149EC51-4DB3-426B-896F-5645E7A19E78}" dt="2023-05-05T12:17:00.389" v="1546"/>
          <ac:spMkLst>
            <pc:docMk/>
            <pc:sldMk cId="3808819456" sldId="980"/>
            <ac:spMk id="3" creationId="{555FCF1B-099D-605C-C9EA-C96E80ECB7D7}"/>
          </ac:spMkLst>
        </pc:spChg>
        <pc:spChg chg="add mod">
          <ac:chgData name="Paula Vázquez-Valero" userId="3a0e46d7-2099-40af-a155-aa45b68bfff3" providerId="ADAL" clId="{6149EC51-4DB3-426B-896F-5645E7A19E78}" dt="2023-05-05T12:17:00.389" v="1546"/>
          <ac:spMkLst>
            <pc:docMk/>
            <pc:sldMk cId="3808819456" sldId="980"/>
            <ac:spMk id="4" creationId="{AF931662-A083-DA03-B90F-AC4CD6F379CA}"/>
          </ac:spMkLst>
        </pc:spChg>
        <pc:spChg chg="add del mod">
          <ac:chgData name="Paula Vázquez-Valero" userId="3a0e46d7-2099-40af-a155-aa45b68bfff3" providerId="ADAL" clId="{6149EC51-4DB3-426B-896F-5645E7A19E78}" dt="2023-05-05T12:18:17.295" v="1572" actId="21"/>
          <ac:spMkLst>
            <pc:docMk/>
            <pc:sldMk cId="3808819456" sldId="980"/>
            <ac:spMk id="6" creationId="{612BCFE0-B3E5-AE31-C242-06B385B43439}"/>
          </ac:spMkLst>
        </pc:spChg>
        <pc:spChg chg="add del mod">
          <ac:chgData name="Paula Vázquez-Valero" userId="3a0e46d7-2099-40af-a155-aa45b68bfff3" providerId="ADAL" clId="{6149EC51-4DB3-426B-896F-5645E7A19E78}" dt="2023-05-05T12:18:17.295" v="1572" actId="21"/>
          <ac:spMkLst>
            <pc:docMk/>
            <pc:sldMk cId="3808819456" sldId="980"/>
            <ac:spMk id="7" creationId="{4692D6D4-B1C9-9C1F-BA0E-E459B705D2A9}"/>
          </ac:spMkLst>
        </pc:spChg>
        <pc:spChg chg="add del mod">
          <ac:chgData name="Paula Vázquez-Valero" userId="3a0e46d7-2099-40af-a155-aa45b68bfff3" providerId="ADAL" clId="{6149EC51-4DB3-426B-896F-5645E7A19E78}" dt="2023-05-05T12:18:17.295" v="1572" actId="21"/>
          <ac:spMkLst>
            <pc:docMk/>
            <pc:sldMk cId="3808819456" sldId="980"/>
            <ac:spMk id="8" creationId="{029442CA-203E-BC23-280E-805E04DA3937}"/>
          </ac:spMkLst>
        </pc:spChg>
        <pc:spChg chg="add del mod">
          <ac:chgData name="Paula Vázquez-Valero" userId="3a0e46d7-2099-40af-a155-aa45b68bfff3" providerId="ADAL" clId="{6149EC51-4DB3-426B-896F-5645E7A19E78}" dt="2023-05-05T12:18:17.295" v="1572" actId="21"/>
          <ac:spMkLst>
            <pc:docMk/>
            <pc:sldMk cId="3808819456" sldId="980"/>
            <ac:spMk id="9" creationId="{BB84A4D7-501F-DE0B-DC60-A63BC7E81524}"/>
          </ac:spMkLst>
        </pc:spChg>
        <pc:spChg chg="add del mod">
          <ac:chgData name="Paula Vázquez-Valero" userId="3a0e46d7-2099-40af-a155-aa45b68bfff3" providerId="ADAL" clId="{6149EC51-4DB3-426B-896F-5645E7A19E78}" dt="2023-05-05T12:18:17.295" v="1572" actId="21"/>
          <ac:spMkLst>
            <pc:docMk/>
            <pc:sldMk cId="3808819456" sldId="980"/>
            <ac:spMk id="15" creationId="{BF3C612E-5F66-4E7D-5A54-0B3CD55F1350}"/>
          </ac:spMkLst>
        </pc:spChg>
        <pc:picChg chg="add mod">
          <ac:chgData name="Paula Vázquez-Valero" userId="3a0e46d7-2099-40af-a155-aa45b68bfff3" providerId="ADAL" clId="{6149EC51-4DB3-426B-896F-5645E7A19E78}" dt="2023-05-05T12:17:00.389" v="1546"/>
          <ac:picMkLst>
            <pc:docMk/>
            <pc:sldMk cId="3808819456" sldId="980"/>
            <ac:picMk id="5" creationId="{AFAB6AA5-7B28-DBB3-3ECB-5AC743B48AEA}"/>
          </ac:picMkLst>
        </pc:picChg>
        <pc:picChg chg="add del mod">
          <ac:chgData name="Paula Vázquez-Valero" userId="3a0e46d7-2099-40af-a155-aa45b68bfff3" providerId="ADAL" clId="{6149EC51-4DB3-426B-896F-5645E7A19E78}" dt="2023-05-05T12:18:17.295" v="1572" actId="21"/>
          <ac:picMkLst>
            <pc:docMk/>
            <pc:sldMk cId="3808819456" sldId="980"/>
            <ac:picMk id="13" creationId="{A56A81BE-9F15-8A58-BD12-8A5F8A1EE263}"/>
          </ac:picMkLst>
        </pc:picChg>
      </pc:sldChg>
      <pc:sldChg chg="add del">
        <pc:chgData name="Paula Vázquez-Valero" userId="3a0e46d7-2099-40af-a155-aa45b68bfff3" providerId="ADAL" clId="{6149EC51-4DB3-426B-896F-5645E7A19E78}" dt="2023-05-05T12:18:30.644" v="1579" actId="2696"/>
        <pc:sldMkLst>
          <pc:docMk/>
          <pc:sldMk cId="857372695" sldId="981"/>
        </pc:sldMkLst>
      </pc:sldChg>
      <pc:sldChg chg="addSp delSp modSp add modAnim">
        <pc:chgData name="Paula Vázquez-Valero" userId="3a0e46d7-2099-40af-a155-aa45b68bfff3" providerId="ADAL" clId="{6149EC51-4DB3-426B-896F-5645E7A19E78}" dt="2023-05-05T13:04:48.919" v="1748" actId="20577"/>
        <pc:sldMkLst>
          <pc:docMk/>
          <pc:sldMk cId="1414037930" sldId="982"/>
        </pc:sldMkLst>
        <pc:spChg chg="add mod">
          <ac:chgData name="Paula Vázquez-Valero" userId="3a0e46d7-2099-40af-a155-aa45b68bfff3" providerId="ADAL" clId="{6149EC51-4DB3-426B-896F-5645E7A19E78}" dt="2023-05-05T12:17:42.021" v="1559"/>
          <ac:spMkLst>
            <pc:docMk/>
            <pc:sldMk cId="1414037930" sldId="982"/>
            <ac:spMk id="3" creationId="{406CE771-71BD-9F74-91E1-ACCF7B5A5669}"/>
          </ac:spMkLst>
        </pc:spChg>
        <pc:spChg chg="add mod">
          <ac:chgData name="Paula Vázquez-Valero" userId="3a0e46d7-2099-40af-a155-aa45b68bfff3" providerId="ADAL" clId="{6149EC51-4DB3-426B-896F-5645E7A19E78}" dt="2023-05-05T12:17:42.021" v="1559"/>
          <ac:spMkLst>
            <pc:docMk/>
            <pc:sldMk cId="1414037930" sldId="982"/>
            <ac:spMk id="4" creationId="{9C9BA7F9-CCFC-DC40-9CD4-D22B9A79CC8A}"/>
          </ac:spMkLst>
        </pc:spChg>
        <pc:spChg chg="add mod">
          <ac:chgData name="Paula Vázquez-Valero" userId="3a0e46d7-2099-40af-a155-aa45b68bfff3" providerId="ADAL" clId="{6149EC51-4DB3-426B-896F-5645E7A19E78}" dt="2023-05-05T12:17:42.021" v="1559"/>
          <ac:spMkLst>
            <pc:docMk/>
            <pc:sldMk cId="1414037930" sldId="982"/>
            <ac:spMk id="5" creationId="{E858378C-CC14-53DB-F6C0-545BFB3CD905}"/>
          </ac:spMkLst>
        </pc:spChg>
        <pc:spChg chg="add mod">
          <ac:chgData name="Paula Vázquez-Valero" userId="3a0e46d7-2099-40af-a155-aa45b68bfff3" providerId="ADAL" clId="{6149EC51-4DB3-426B-896F-5645E7A19E78}" dt="2023-05-05T12:17:42.021" v="1559"/>
          <ac:spMkLst>
            <pc:docMk/>
            <pc:sldMk cId="1414037930" sldId="982"/>
            <ac:spMk id="6" creationId="{4E5DE359-C683-1442-CD47-16D0D1897688}"/>
          </ac:spMkLst>
        </pc:spChg>
        <pc:spChg chg="add mod">
          <ac:chgData name="Paula Vázquez-Valero" userId="3a0e46d7-2099-40af-a155-aa45b68bfff3" providerId="ADAL" clId="{6149EC51-4DB3-426B-896F-5645E7A19E78}" dt="2023-05-05T13:04:48.919" v="1748" actId="20577"/>
          <ac:spMkLst>
            <pc:docMk/>
            <pc:sldMk cId="1414037930" sldId="982"/>
            <ac:spMk id="8" creationId="{0A46B3B5-A6B2-1D1F-A89C-F5966B0AE342}"/>
          </ac:spMkLst>
        </pc:spChg>
        <pc:spChg chg="del">
          <ac:chgData name="Paula Vázquez-Valero" userId="3a0e46d7-2099-40af-a155-aa45b68bfff3" providerId="ADAL" clId="{6149EC51-4DB3-426B-896F-5645E7A19E78}" dt="2023-05-05T12:17:39.680" v="1557" actId="478"/>
          <ac:spMkLst>
            <pc:docMk/>
            <pc:sldMk cId="1414037930" sldId="982"/>
            <ac:spMk id="14" creationId="{16BEB1DD-5C14-C393-E1C1-7EA0BB6418BD}"/>
          </ac:spMkLst>
        </pc:spChg>
        <pc:spChg chg="del">
          <ac:chgData name="Paula Vázquez-Valero" userId="3a0e46d7-2099-40af-a155-aa45b68bfff3" providerId="ADAL" clId="{6149EC51-4DB3-426B-896F-5645E7A19E78}" dt="2023-05-05T12:17:39.680" v="1557" actId="478"/>
          <ac:spMkLst>
            <pc:docMk/>
            <pc:sldMk cId="1414037930" sldId="982"/>
            <ac:spMk id="18" creationId="{D19909E7-74F9-2128-6BE5-689083F71654}"/>
          </ac:spMkLst>
        </pc:spChg>
        <pc:spChg chg="del">
          <ac:chgData name="Paula Vázquez-Valero" userId="3a0e46d7-2099-40af-a155-aa45b68bfff3" providerId="ADAL" clId="{6149EC51-4DB3-426B-896F-5645E7A19E78}" dt="2023-05-05T12:17:39.680" v="1557" actId="478"/>
          <ac:spMkLst>
            <pc:docMk/>
            <pc:sldMk cId="1414037930" sldId="982"/>
            <ac:spMk id="19" creationId="{1D8F71FB-7137-8E06-EA83-36C34969759D}"/>
          </ac:spMkLst>
        </pc:spChg>
        <pc:spChg chg="del">
          <ac:chgData name="Paula Vázquez-Valero" userId="3a0e46d7-2099-40af-a155-aa45b68bfff3" providerId="ADAL" clId="{6149EC51-4DB3-426B-896F-5645E7A19E78}" dt="2023-05-05T12:17:41.712" v="1558" actId="478"/>
          <ac:spMkLst>
            <pc:docMk/>
            <pc:sldMk cId="1414037930" sldId="982"/>
            <ac:spMk id="20" creationId="{731FBDF2-80E1-1663-91FC-619E09BEF462}"/>
          </ac:spMkLst>
        </pc:spChg>
        <pc:spChg chg="del">
          <ac:chgData name="Paula Vázquez-Valero" userId="3a0e46d7-2099-40af-a155-aa45b68bfff3" providerId="ADAL" clId="{6149EC51-4DB3-426B-896F-5645E7A19E78}" dt="2023-05-05T12:17:39.680" v="1557" actId="478"/>
          <ac:spMkLst>
            <pc:docMk/>
            <pc:sldMk cId="1414037930" sldId="982"/>
            <ac:spMk id="21" creationId="{DA7E7127-620E-1309-23C3-C78A257C199B}"/>
          </ac:spMkLst>
        </pc:spChg>
        <pc:spChg chg="del">
          <ac:chgData name="Paula Vázquez-Valero" userId="3a0e46d7-2099-40af-a155-aa45b68bfff3" providerId="ADAL" clId="{6149EC51-4DB3-426B-896F-5645E7A19E78}" dt="2023-05-05T12:17:39.680" v="1557" actId="478"/>
          <ac:spMkLst>
            <pc:docMk/>
            <pc:sldMk cId="1414037930" sldId="982"/>
            <ac:spMk id="23" creationId="{A4FC3F18-77D0-3514-249B-54E317AD25C1}"/>
          </ac:spMkLst>
        </pc:spChg>
        <pc:picChg chg="add mod">
          <ac:chgData name="Paula Vázquez-Valero" userId="3a0e46d7-2099-40af-a155-aa45b68bfff3" providerId="ADAL" clId="{6149EC51-4DB3-426B-896F-5645E7A19E78}" dt="2023-05-05T12:17:42.021" v="1559"/>
          <ac:picMkLst>
            <pc:docMk/>
            <pc:sldMk cId="1414037930" sldId="982"/>
            <ac:picMk id="9" creationId="{40198321-EE0A-8C64-3AA2-31A31E8695D4}"/>
          </ac:picMkLst>
        </pc:picChg>
        <pc:picChg chg="del">
          <ac:chgData name="Paula Vázquez-Valero" userId="3a0e46d7-2099-40af-a155-aa45b68bfff3" providerId="ADAL" clId="{6149EC51-4DB3-426B-896F-5645E7A19E78}" dt="2023-05-05T12:17:39.680" v="1557" actId="478"/>
          <ac:picMkLst>
            <pc:docMk/>
            <pc:sldMk cId="1414037930" sldId="982"/>
            <ac:picMk id="22" creationId="{A7028D8E-9512-BFAF-3500-4983B65631EF}"/>
          </ac:picMkLst>
        </pc:picChg>
      </pc:sldChg>
      <pc:sldChg chg="addSp delSp modSp add modAnim">
        <pc:chgData name="Paula Vázquez-Valero" userId="3a0e46d7-2099-40af-a155-aa45b68bfff3" providerId="ADAL" clId="{6149EC51-4DB3-426B-896F-5645E7A19E78}" dt="2023-05-05T12:17:57.279" v="1564"/>
        <pc:sldMkLst>
          <pc:docMk/>
          <pc:sldMk cId="3308348829" sldId="983"/>
        </pc:sldMkLst>
        <pc:spChg chg="add mod">
          <ac:chgData name="Paula Vázquez-Valero" userId="3a0e46d7-2099-40af-a155-aa45b68bfff3" providerId="ADAL" clId="{6149EC51-4DB3-426B-896F-5645E7A19E78}" dt="2023-05-05T12:17:57.279" v="1564"/>
          <ac:spMkLst>
            <pc:docMk/>
            <pc:sldMk cId="3308348829" sldId="983"/>
            <ac:spMk id="3" creationId="{2FECCE90-E452-00A7-7C52-E95850768689}"/>
          </ac:spMkLst>
        </pc:spChg>
        <pc:spChg chg="add mod">
          <ac:chgData name="Paula Vázquez-Valero" userId="3a0e46d7-2099-40af-a155-aa45b68bfff3" providerId="ADAL" clId="{6149EC51-4DB3-426B-896F-5645E7A19E78}" dt="2023-05-05T12:17:57.279" v="1564"/>
          <ac:spMkLst>
            <pc:docMk/>
            <pc:sldMk cId="3308348829" sldId="983"/>
            <ac:spMk id="4" creationId="{E5BF1884-780B-974F-9C6E-A9CAC60E0EFF}"/>
          </ac:spMkLst>
        </pc:spChg>
        <pc:spChg chg="add mod">
          <ac:chgData name="Paula Vázquez-Valero" userId="3a0e46d7-2099-40af-a155-aa45b68bfff3" providerId="ADAL" clId="{6149EC51-4DB3-426B-896F-5645E7A19E78}" dt="2023-05-05T12:17:57.279" v="1564"/>
          <ac:spMkLst>
            <pc:docMk/>
            <pc:sldMk cId="3308348829" sldId="983"/>
            <ac:spMk id="5" creationId="{304D741A-D3AA-72DF-1842-D81E9AD0EE72}"/>
          </ac:spMkLst>
        </pc:spChg>
        <pc:spChg chg="add mod">
          <ac:chgData name="Paula Vázquez-Valero" userId="3a0e46d7-2099-40af-a155-aa45b68bfff3" providerId="ADAL" clId="{6149EC51-4DB3-426B-896F-5645E7A19E78}" dt="2023-05-05T12:17:57.279" v="1564"/>
          <ac:spMkLst>
            <pc:docMk/>
            <pc:sldMk cId="3308348829" sldId="983"/>
            <ac:spMk id="6" creationId="{E57E834F-985B-E0B5-7403-CA471A41633F}"/>
          </ac:spMkLst>
        </pc:spChg>
        <pc:spChg chg="add mod">
          <ac:chgData name="Paula Vázquez-Valero" userId="3a0e46d7-2099-40af-a155-aa45b68bfff3" providerId="ADAL" clId="{6149EC51-4DB3-426B-896F-5645E7A19E78}" dt="2023-05-05T12:17:57.279" v="1564"/>
          <ac:spMkLst>
            <pc:docMk/>
            <pc:sldMk cId="3308348829" sldId="983"/>
            <ac:spMk id="8" creationId="{E38D3FE2-C361-FF02-E46C-CDE56A0E7516}"/>
          </ac:spMkLst>
        </pc:spChg>
        <pc:spChg chg="add mod">
          <ac:chgData name="Paula Vázquez-Valero" userId="3a0e46d7-2099-40af-a155-aa45b68bfff3" providerId="ADAL" clId="{6149EC51-4DB3-426B-896F-5645E7A19E78}" dt="2023-05-05T12:17:57.279" v="1564"/>
          <ac:spMkLst>
            <pc:docMk/>
            <pc:sldMk cId="3308348829" sldId="983"/>
            <ac:spMk id="10" creationId="{F12FC36B-4055-E63C-1154-34E7EB1E995D}"/>
          </ac:spMkLst>
        </pc:spChg>
        <pc:spChg chg="del">
          <ac:chgData name="Paula Vázquez-Valero" userId="3a0e46d7-2099-40af-a155-aa45b68bfff3" providerId="ADAL" clId="{6149EC51-4DB3-426B-896F-5645E7A19E78}" dt="2023-05-05T12:17:56.883" v="1563" actId="478"/>
          <ac:spMkLst>
            <pc:docMk/>
            <pc:sldMk cId="3308348829" sldId="983"/>
            <ac:spMk id="14" creationId="{16BEB1DD-5C14-C393-E1C1-7EA0BB6418BD}"/>
          </ac:spMkLst>
        </pc:spChg>
        <pc:spChg chg="del">
          <ac:chgData name="Paula Vázquez-Valero" userId="3a0e46d7-2099-40af-a155-aa45b68bfff3" providerId="ADAL" clId="{6149EC51-4DB3-426B-896F-5645E7A19E78}" dt="2023-05-05T12:17:56.883" v="1563" actId="478"/>
          <ac:spMkLst>
            <pc:docMk/>
            <pc:sldMk cId="3308348829" sldId="983"/>
            <ac:spMk id="18" creationId="{D19909E7-74F9-2128-6BE5-689083F71654}"/>
          </ac:spMkLst>
        </pc:spChg>
        <pc:spChg chg="del">
          <ac:chgData name="Paula Vázquez-Valero" userId="3a0e46d7-2099-40af-a155-aa45b68bfff3" providerId="ADAL" clId="{6149EC51-4DB3-426B-896F-5645E7A19E78}" dt="2023-05-05T12:17:56.883" v="1563" actId="478"/>
          <ac:spMkLst>
            <pc:docMk/>
            <pc:sldMk cId="3308348829" sldId="983"/>
            <ac:spMk id="19" creationId="{1D8F71FB-7137-8E06-EA83-36C34969759D}"/>
          </ac:spMkLst>
        </pc:spChg>
        <pc:spChg chg="del">
          <ac:chgData name="Paula Vázquez-Valero" userId="3a0e46d7-2099-40af-a155-aa45b68bfff3" providerId="ADAL" clId="{6149EC51-4DB3-426B-896F-5645E7A19E78}" dt="2023-05-05T12:17:56.883" v="1563" actId="478"/>
          <ac:spMkLst>
            <pc:docMk/>
            <pc:sldMk cId="3308348829" sldId="983"/>
            <ac:spMk id="20" creationId="{731FBDF2-80E1-1663-91FC-619E09BEF462}"/>
          </ac:spMkLst>
        </pc:spChg>
        <pc:spChg chg="del">
          <ac:chgData name="Paula Vázquez-Valero" userId="3a0e46d7-2099-40af-a155-aa45b68bfff3" providerId="ADAL" clId="{6149EC51-4DB3-426B-896F-5645E7A19E78}" dt="2023-05-05T12:17:56.883" v="1563" actId="478"/>
          <ac:spMkLst>
            <pc:docMk/>
            <pc:sldMk cId="3308348829" sldId="983"/>
            <ac:spMk id="21" creationId="{DA7E7127-620E-1309-23C3-C78A257C199B}"/>
          </ac:spMkLst>
        </pc:spChg>
        <pc:spChg chg="del">
          <ac:chgData name="Paula Vázquez-Valero" userId="3a0e46d7-2099-40af-a155-aa45b68bfff3" providerId="ADAL" clId="{6149EC51-4DB3-426B-896F-5645E7A19E78}" dt="2023-05-05T12:17:56.883" v="1563" actId="478"/>
          <ac:spMkLst>
            <pc:docMk/>
            <pc:sldMk cId="3308348829" sldId="983"/>
            <ac:spMk id="23" creationId="{A4FC3F18-77D0-3514-249B-54E317AD25C1}"/>
          </ac:spMkLst>
        </pc:spChg>
        <pc:picChg chg="add mod">
          <ac:chgData name="Paula Vázquez-Valero" userId="3a0e46d7-2099-40af-a155-aa45b68bfff3" providerId="ADAL" clId="{6149EC51-4DB3-426B-896F-5645E7A19E78}" dt="2023-05-05T12:17:57.279" v="1564"/>
          <ac:picMkLst>
            <pc:docMk/>
            <pc:sldMk cId="3308348829" sldId="983"/>
            <ac:picMk id="9" creationId="{E3148F5E-6B8D-A14E-6F56-117915F21996}"/>
          </ac:picMkLst>
        </pc:picChg>
        <pc:picChg chg="del">
          <ac:chgData name="Paula Vázquez-Valero" userId="3a0e46d7-2099-40af-a155-aa45b68bfff3" providerId="ADAL" clId="{6149EC51-4DB3-426B-896F-5645E7A19E78}" dt="2023-05-05T12:17:56.883" v="1563" actId="478"/>
          <ac:picMkLst>
            <pc:docMk/>
            <pc:sldMk cId="3308348829" sldId="983"/>
            <ac:picMk id="22" creationId="{A7028D8E-9512-BFAF-3500-4983B65631EF}"/>
          </ac:picMkLst>
        </pc:picChg>
      </pc:sldChg>
      <pc:sldChg chg="addSp delSp modSp add modAnim">
        <pc:chgData name="Paula Vázquez-Valero" userId="3a0e46d7-2099-40af-a155-aa45b68bfff3" providerId="ADAL" clId="{6149EC51-4DB3-426B-896F-5645E7A19E78}" dt="2023-05-05T12:18:10.986" v="1569"/>
        <pc:sldMkLst>
          <pc:docMk/>
          <pc:sldMk cId="4193802432" sldId="984"/>
        </pc:sldMkLst>
        <pc:spChg chg="add mod">
          <ac:chgData name="Paula Vázquez-Valero" userId="3a0e46d7-2099-40af-a155-aa45b68bfff3" providerId="ADAL" clId="{6149EC51-4DB3-426B-896F-5645E7A19E78}" dt="2023-05-05T12:18:10.986" v="1569"/>
          <ac:spMkLst>
            <pc:docMk/>
            <pc:sldMk cId="4193802432" sldId="984"/>
            <ac:spMk id="3" creationId="{3A227A7C-5AE6-CE3E-80A2-592B0D1285F4}"/>
          </ac:spMkLst>
        </pc:spChg>
        <pc:spChg chg="add mod">
          <ac:chgData name="Paula Vázquez-Valero" userId="3a0e46d7-2099-40af-a155-aa45b68bfff3" providerId="ADAL" clId="{6149EC51-4DB3-426B-896F-5645E7A19E78}" dt="2023-05-05T12:18:10.986" v="1569"/>
          <ac:spMkLst>
            <pc:docMk/>
            <pc:sldMk cId="4193802432" sldId="984"/>
            <ac:spMk id="4" creationId="{FAB21C9F-42C8-A59A-8C8C-B8C944BEFE1E}"/>
          </ac:spMkLst>
        </pc:spChg>
        <pc:spChg chg="add mod">
          <ac:chgData name="Paula Vázquez-Valero" userId="3a0e46d7-2099-40af-a155-aa45b68bfff3" providerId="ADAL" clId="{6149EC51-4DB3-426B-896F-5645E7A19E78}" dt="2023-05-05T12:18:10.986" v="1569"/>
          <ac:spMkLst>
            <pc:docMk/>
            <pc:sldMk cId="4193802432" sldId="984"/>
            <ac:spMk id="5" creationId="{518A9374-2168-AE7D-A82B-B779EB8103DE}"/>
          </ac:spMkLst>
        </pc:spChg>
        <pc:spChg chg="add mod">
          <ac:chgData name="Paula Vázquez-Valero" userId="3a0e46d7-2099-40af-a155-aa45b68bfff3" providerId="ADAL" clId="{6149EC51-4DB3-426B-896F-5645E7A19E78}" dt="2023-05-05T12:18:10.986" v="1569"/>
          <ac:spMkLst>
            <pc:docMk/>
            <pc:sldMk cId="4193802432" sldId="984"/>
            <ac:spMk id="6" creationId="{728F8863-7655-9BB7-3CC5-85BFFD32687E}"/>
          </ac:spMkLst>
        </pc:spChg>
        <pc:spChg chg="add mod">
          <ac:chgData name="Paula Vázquez-Valero" userId="3a0e46d7-2099-40af-a155-aa45b68bfff3" providerId="ADAL" clId="{6149EC51-4DB3-426B-896F-5645E7A19E78}" dt="2023-05-05T12:18:10.986" v="1569"/>
          <ac:spMkLst>
            <pc:docMk/>
            <pc:sldMk cId="4193802432" sldId="984"/>
            <ac:spMk id="8" creationId="{D5465058-4D40-6BF6-25FC-348C51D3319B}"/>
          </ac:spMkLst>
        </pc:spChg>
        <pc:spChg chg="add mod">
          <ac:chgData name="Paula Vázquez-Valero" userId="3a0e46d7-2099-40af-a155-aa45b68bfff3" providerId="ADAL" clId="{6149EC51-4DB3-426B-896F-5645E7A19E78}" dt="2023-05-05T12:18:10.986" v="1569"/>
          <ac:spMkLst>
            <pc:docMk/>
            <pc:sldMk cId="4193802432" sldId="984"/>
            <ac:spMk id="10" creationId="{14B810B4-066F-C390-94B7-FE07C0C95C94}"/>
          </ac:spMkLst>
        </pc:spChg>
        <pc:spChg chg="del">
          <ac:chgData name="Paula Vázquez-Valero" userId="3a0e46d7-2099-40af-a155-aa45b68bfff3" providerId="ADAL" clId="{6149EC51-4DB3-426B-896F-5645E7A19E78}" dt="2023-05-05T12:18:10.713" v="1568" actId="478"/>
          <ac:spMkLst>
            <pc:docMk/>
            <pc:sldMk cId="4193802432" sldId="984"/>
            <ac:spMk id="14" creationId="{16BEB1DD-5C14-C393-E1C1-7EA0BB6418BD}"/>
          </ac:spMkLst>
        </pc:spChg>
        <pc:spChg chg="del">
          <ac:chgData name="Paula Vázquez-Valero" userId="3a0e46d7-2099-40af-a155-aa45b68bfff3" providerId="ADAL" clId="{6149EC51-4DB3-426B-896F-5645E7A19E78}" dt="2023-05-05T12:18:10.713" v="1568" actId="478"/>
          <ac:spMkLst>
            <pc:docMk/>
            <pc:sldMk cId="4193802432" sldId="984"/>
            <ac:spMk id="18" creationId="{D19909E7-74F9-2128-6BE5-689083F71654}"/>
          </ac:spMkLst>
        </pc:spChg>
        <pc:spChg chg="del">
          <ac:chgData name="Paula Vázquez-Valero" userId="3a0e46d7-2099-40af-a155-aa45b68bfff3" providerId="ADAL" clId="{6149EC51-4DB3-426B-896F-5645E7A19E78}" dt="2023-05-05T12:18:10.713" v="1568" actId="478"/>
          <ac:spMkLst>
            <pc:docMk/>
            <pc:sldMk cId="4193802432" sldId="984"/>
            <ac:spMk id="19" creationId="{1D8F71FB-7137-8E06-EA83-36C34969759D}"/>
          </ac:spMkLst>
        </pc:spChg>
        <pc:spChg chg="del">
          <ac:chgData name="Paula Vázquez-Valero" userId="3a0e46d7-2099-40af-a155-aa45b68bfff3" providerId="ADAL" clId="{6149EC51-4DB3-426B-896F-5645E7A19E78}" dt="2023-05-05T12:18:10.713" v="1568" actId="478"/>
          <ac:spMkLst>
            <pc:docMk/>
            <pc:sldMk cId="4193802432" sldId="984"/>
            <ac:spMk id="20" creationId="{731FBDF2-80E1-1663-91FC-619E09BEF462}"/>
          </ac:spMkLst>
        </pc:spChg>
        <pc:spChg chg="del">
          <ac:chgData name="Paula Vázquez-Valero" userId="3a0e46d7-2099-40af-a155-aa45b68bfff3" providerId="ADAL" clId="{6149EC51-4DB3-426B-896F-5645E7A19E78}" dt="2023-05-05T12:18:10.713" v="1568" actId="478"/>
          <ac:spMkLst>
            <pc:docMk/>
            <pc:sldMk cId="4193802432" sldId="984"/>
            <ac:spMk id="21" creationId="{DA7E7127-620E-1309-23C3-C78A257C199B}"/>
          </ac:spMkLst>
        </pc:spChg>
        <pc:spChg chg="del">
          <ac:chgData name="Paula Vázquez-Valero" userId="3a0e46d7-2099-40af-a155-aa45b68bfff3" providerId="ADAL" clId="{6149EC51-4DB3-426B-896F-5645E7A19E78}" dt="2023-05-05T12:18:10.713" v="1568" actId="478"/>
          <ac:spMkLst>
            <pc:docMk/>
            <pc:sldMk cId="4193802432" sldId="984"/>
            <ac:spMk id="23" creationId="{A4FC3F18-77D0-3514-249B-54E317AD25C1}"/>
          </ac:spMkLst>
        </pc:spChg>
        <pc:picChg chg="add mod">
          <ac:chgData name="Paula Vázquez-Valero" userId="3a0e46d7-2099-40af-a155-aa45b68bfff3" providerId="ADAL" clId="{6149EC51-4DB3-426B-896F-5645E7A19E78}" dt="2023-05-05T12:18:10.986" v="1569"/>
          <ac:picMkLst>
            <pc:docMk/>
            <pc:sldMk cId="4193802432" sldId="984"/>
            <ac:picMk id="9" creationId="{68F5B7F1-9A31-243C-AA1D-E32DA00FAB86}"/>
          </ac:picMkLst>
        </pc:picChg>
        <pc:picChg chg="del">
          <ac:chgData name="Paula Vázquez-Valero" userId="3a0e46d7-2099-40af-a155-aa45b68bfff3" providerId="ADAL" clId="{6149EC51-4DB3-426B-896F-5645E7A19E78}" dt="2023-05-05T12:18:10.713" v="1568" actId="478"/>
          <ac:picMkLst>
            <pc:docMk/>
            <pc:sldMk cId="4193802432" sldId="984"/>
            <ac:picMk id="22" creationId="{A7028D8E-9512-BFAF-3500-4983B65631EF}"/>
          </ac:picMkLst>
        </pc:picChg>
      </pc:sldChg>
      <pc:sldChg chg="addSp delSp modSp add modAnim">
        <pc:chgData name="Paula Vázquez-Valero" userId="3a0e46d7-2099-40af-a155-aa45b68bfff3" providerId="ADAL" clId="{6149EC51-4DB3-426B-896F-5645E7A19E78}" dt="2023-05-05T12:18:24.719" v="1574"/>
        <pc:sldMkLst>
          <pc:docMk/>
          <pc:sldMk cId="1900127381" sldId="985"/>
        </pc:sldMkLst>
        <pc:spChg chg="add mod">
          <ac:chgData name="Paula Vázquez-Valero" userId="3a0e46d7-2099-40af-a155-aa45b68bfff3" providerId="ADAL" clId="{6149EC51-4DB3-426B-896F-5645E7A19E78}" dt="2023-05-05T12:18:24.719" v="1574"/>
          <ac:spMkLst>
            <pc:docMk/>
            <pc:sldMk cId="1900127381" sldId="985"/>
            <ac:spMk id="3" creationId="{5E28CF47-9DEE-5669-1023-AF39AF5A3D9E}"/>
          </ac:spMkLst>
        </pc:spChg>
        <pc:spChg chg="add mod">
          <ac:chgData name="Paula Vázquez-Valero" userId="3a0e46d7-2099-40af-a155-aa45b68bfff3" providerId="ADAL" clId="{6149EC51-4DB3-426B-896F-5645E7A19E78}" dt="2023-05-05T12:18:24.719" v="1574"/>
          <ac:spMkLst>
            <pc:docMk/>
            <pc:sldMk cId="1900127381" sldId="985"/>
            <ac:spMk id="4" creationId="{395D5D1C-0987-2639-35EA-45A4BB6C6F63}"/>
          </ac:spMkLst>
        </pc:spChg>
        <pc:spChg chg="add mod">
          <ac:chgData name="Paula Vázquez-Valero" userId="3a0e46d7-2099-40af-a155-aa45b68bfff3" providerId="ADAL" clId="{6149EC51-4DB3-426B-896F-5645E7A19E78}" dt="2023-05-05T12:18:24.719" v="1574"/>
          <ac:spMkLst>
            <pc:docMk/>
            <pc:sldMk cId="1900127381" sldId="985"/>
            <ac:spMk id="5" creationId="{C3024C81-C72D-3360-F115-F0BE05DC7426}"/>
          </ac:spMkLst>
        </pc:spChg>
        <pc:spChg chg="add mod">
          <ac:chgData name="Paula Vázquez-Valero" userId="3a0e46d7-2099-40af-a155-aa45b68bfff3" providerId="ADAL" clId="{6149EC51-4DB3-426B-896F-5645E7A19E78}" dt="2023-05-05T12:18:24.719" v="1574"/>
          <ac:spMkLst>
            <pc:docMk/>
            <pc:sldMk cId="1900127381" sldId="985"/>
            <ac:spMk id="6" creationId="{5C2BFD8E-084C-1371-9220-5A1CC04352AE}"/>
          </ac:spMkLst>
        </pc:spChg>
        <pc:spChg chg="add mod">
          <ac:chgData name="Paula Vázquez-Valero" userId="3a0e46d7-2099-40af-a155-aa45b68bfff3" providerId="ADAL" clId="{6149EC51-4DB3-426B-896F-5645E7A19E78}" dt="2023-05-05T12:18:24.719" v="1574"/>
          <ac:spMkLst>
            <pc:docMk/>
            <pc:sldMk cId="1900127381" sldId="985"/>
            <ac:spMk id="8" creationId="{BFB5DBF4-CF48-5793-D6AC-EEE0D5F81548}"/>
          </ac:spMkLst>
        </pc:spChg>
        <pc:spChg chg="add mod">
          <ac:chgData name="Paula Vázquez-Valero" userId="3a0e46d7-2099-40af-a155-aa45b68bfff3" providerId="ADAL" clId="{6149EC51-4DB3-426B-896F-5645E7A19E78}" dt="2023-05-05T12:18:24.719" v="1574"/>
          <ac:spMkLst>
            <pc:docMk/>
            <pc:sldMk cId="1900127381" sldId="985"/>
            <ac:spMk id="10" creationId="{B5F8A0EB-4541-A7FD-A24E-7CE4A6D391DE}"/>
          </ac:spMkLst>
        </pc:spChg>
        <pc:spChg chg="del">
          <ac:chgData name="Paula Vázquez-Valero" userId="3a0e46d7-2099-40af-a155-aa45b68bfff3" providerId="ADAL" clId="{6149EC51-4DB3-426B-896F-5645E7A19E78}" dt="2023-05-05T12:18:24.417" v="1573" actId="478"/>
          <ac:spMkLst>
            <pc:docMk/>
            <pc:sldMk cId="1900127381" sldId="985"/>
            <ac:spMk id="14" creationId="{16BEB1DD-5C14-C393-E1C1-7EA0BB6418BD}"/>
          </ac:spMkLst>
        </pc:spChg>
        <pc:spChg chg="del">
          <ac:chgData name="Paula Vázquez-Valero" userId="3a0e46d7-2099-40af-a155-aa45b68bfff3" providerId="ADAL" clId="{6149EC51-4DB3-426B-896F-5645E7A19E78}" dt="2023-05-05T12:18:24.417" v="1573" actId="478"/>
          <ac:spMkLst>
            <pc:docMk/>
            <pc:sldMk cId="1900127381" sldId="985"/>
            <ac:spMk id="18" creationId="{D19909E7-74F9-2128-6BE5-689083F71654}"/>
          </ac:spMkLst>
        </pc:spChg>
        <pc:spChg chg="del">
          <ac:chgData name="Paula Vázquez-Valero" userId="3a0e46d7-2099-40af-a155-aa45b68bfff3" providerId="ADAL" clId="{6149EC51-4DB3-426B-896F-5645E7A19E78}" dt="2023-05-05T12:18:24.417" v="1573" actId="478"/>
          <ac:spMkLst>
            <pc:docMk/>
            <pc:sldMk cId="1900127381" sldId="985"/>
            <ac:spMk id="19" creationId="{1D8F71FB-7137-8E06-EA83-36C34969759D}"/>
          </ac:spMkLst>
        </pc:spChg>
        <pc:spChg chg="del">
          <ac:chgData name="Paula Vázquez-Valero" userId="3a0e46d7-2099-40af-a155-aa45b68bfff3" providerId="ADAL" clId="{6149EC51-4DB3-426B-896F-5645E7A19E78}" dt="2023-05-05T12:18:24.417" v="1573" actId="478"/>
          <ac:spMkLst>
            <pc:docMk/>
            <pc:sldMk cId="1900127381" sldId="985"/>
            <ac:spMk id="20" creationId="{731FBDF2-80E1-1663-91FC-619E09BEF462}"/>
          </ac:spMkLst>
        </pc:spChg>
        <pc:spChg chg="del">
          <ac:chgData name="Paula Vázquez-Valero" userId="3a0e46d7-2099-40af-a155-aa45b68bfff3" providerId="ADAL" clId="{6149EC51-4DB3-426B-896F-5645E7A19E78}" dt="2023-05-05T12:18:24.417" v="1573" actId="478"/>
          <ac:spMkLst>
            <pc:docMk/>
            <pc:sldMk cId="1900127381" sldId="985"/>
            <ac:spMk id="21" creationId="{DA7E7127-620E-1309-23C3-C78A257C199B}"/>
          </ac:spMkLst>
        </pc:spChg>
        <pc:spChg chg="del">
          <ac:chgData name="Paula Vázquez-Valero" userId="3a0e46d7-2099-40af-a155-aa45b68bfff3" providerId="ADAL" clId="{6149EC51-4DB3-426B-896F-5645E7A19E78}" dt="2023-05-05T12:18:24.417" v="1573" actId="478"/>
          <ac:spMkLst>
            <pc:docMk/>
            <pc:sldMk cId="1900127381" sldId="985"/>
            <ac:spMk id="23" creationId="{A4FC3F18-77D0-3514-249B-54E317AD25C1}"/>
          </ac:spMkLst>
        </pc:spChg>
        <pc:picChg chg="add mod">
          <ac:chgData name="Paula Vázquez-Valero" userId="3a0e46d7-2099-40af-a155-aa45b68bfff3" providerId="ADAL" clId="{6149EC51-4DB3-426B-896F-5645E7A19E78}" dt="2023-05-05T12:18:24.719" v="1574"/>
          <ac:picMkLst>
            <pc:docMk/>
            <pc:sldMk cId="1900127381" sldId="985"/>
            <ac:picMk id="9" creationId="{06F66630-AEBB-5638-6552-B365A0C415EA}"/>
          </ac:picMkLst>
        </pc:picChg>
        <pc:picChg chg="del">
          <ac:chgData name="Paula Vázquez-Valero" userId="3a0e46d7-2099-40af-a155-aa45b68bfff3" providerId="ADAL" clId="{6149EC51-4DB3-426B-896F-5645E7A19E78}" dt="2023-05-05T12:18:24.417" v="1573" actId="478"/>
          <ac:picMkLst>
            <pc:docMk/>
            <pc:sldMk cId="1900127381" sldId="985"/>
            <ac:picMk id="22" creationId="{A7028D8E-9512-BFAF-3500-4983B65631EF}"/>
          </ac:picMkLst>
        </pc:picChg>
      </pc:sldChg>
      <pc:sldChg chg="add del">
        <pc:chgData name="Paula Vázquez-Valero" userId="3a0e46d7-2099-40af-a155-aa45b68bfff3" providerId="ADAL" clId="{6149EC51-4DB3-426B-896F-5645E7A19E78}" dt="2023-05-05T12:17:31.877" v="1556"/>
        <pc:sldMkLst>
          <pc:docMk/>
          <pc:sldMk cId="600970508" sldId="986"/>
        </pc:sldMkLst>
      </pc:sldChg>
      <pc:sldChg chg="addSp delSp modSp add del modAnim">
        <pc:chgData name="Paula Vázquez-Valero" userId="3a0e46d7-2099-40af-a155-aa45b68bfff3" providerId="ADAL" clId="{6149EC51-4DB3-426B-896F-5645E7A19E78}" dt="2023-05-05T13:23:29.740" v="2303" actId="2696"/>
        <pc:sldMkLst>
          <pc:docMk/>
          <pc:sldMk cId="3037711901" sldId="986"/>
        </pc:sldMkLst>
        <pc:spChg chg="add del">
          <ac:chgData name="Paula Vázquez-Valero" userId="3a0e46d7-2099-40af-a155-aa45b68bfff3" providerId="ADAL" clId="{6149EC51-4DB3-426B-896F-5645E7A19E78}" dt="2023-05-05T13:12:40.901" v="1813" actId="478"/>
          <ac:spMkLst>
            <pc:docMk/>
            <pc:sldMk cId="3037711901" sldId="986"/>
            <ac:spMk id="3" creationId="{E86F7CB2-B636-97C2-A1CF-08353B626834}"/>
          </ac:spMkLst>
        </pc:spChg>
        <pc:spChg chg="add del mod">
          <ac:chgData name="Paula Vázquez-Valero" userId="3a0e46d7-2099-40af-a155-aa45b68bfff3" providerId="ADAL" clId="{6149EC51-4DB3-426B-896F-5645E7A19E78}" dt="2023-05-05T13:12:38.101" v="1812" actId="478"/>
          <ac:spMkLst>
            <pc:docMk/>
            <pc:sldMk cId="3037711901" sldId="986"/>
            <ac:spMk id="4" creationId="{91203AB1-4903-9707-72BD-38AB7B6BC825}"/>
          </ac:spMkLst>
        </pc:spChg>
        <pc:spChg chg="add mod">
          <ac:chgData name="Paula Vázquez-Valero" userId="3a0e46d7-2099-40af-a155-aa45b68bfff3" providerId="ADAL" clId="{6149EC51-4DB3-426B-896F-5645E7A19E78}" dt="2023-05-05T13:13:05.972" v="1822" actId="403"/>
          <ac:spMkLst>
            <pc:docMk/>
            <pc:sldMk cId="3037711901" sldId="986"/>
            <ac:spMk id="5" creationId="{D4F881F9-1428-FFDF-B7D9-86558F352B44}"/>
          </ac:spMkLst>
        </pc:spChg>
        <pc:spChg chg="add del">
          <ac:chgData name="Paula Vázquez-Valero" userId="3a0e46d7-2099-40af-a155-aa45b68bfff3" providerId="ADAL" clId="{6149EC51-4DB3-426B-896F-5645E7A19E78}" dt="2023-05-05T13:12:38.101" v="1812" actId="478"/>
          <ac:spMkLst>
            <pc:docMk/>
            <pc:sldMk cId="3037711901" sldId="986"/>
            <ac:spMk id="11" creationId="{0249059F-224C-4D56-870F-7E72075091DA}"/>
          </ac:spMkLst>
        </pc:spChg>
        <pc:spChg chg="add del">
          <ac:chgData name="Paula Vázquez-Valero" userId="3a0e46d7-2099-40af-a155-aa45b68bfff3" providerId="ADAL" clId="{6149EC51-4DB3-426B-896F-5645E7A19E78}" dt="2023-05-05T13:12:40.901" v="1813" actId="478"/>
          <ac:spMkLst>
            <pc:docMk/>
            <pc:sldMk cId="3037711901" sldId="986"/>
            <ac:spMk id="15" creationId="{E227725E-E6ED-24F6-50CC-C4F026233C65}"/>
          </ac:spMkLst>
        </pc:spChg>
        <pc:spChg chg="add del">
          <ac:chgData name="Paula Vázquez-Valero" userId="3a0e46d7-2099-40af-a155-aa45b68bfff3" providerId="ADAL" clId="{6149EC51-4DB3-426B-896F-5645E7A19E78}" dt="2023-05-05T13:12:40.901" v="1813" actId="478"/>
          <ac:spMkLst>
            <pc:docMk/>
            <pc:sldMk cId="3037711901" sldId="986"/>
            <ac:spMk id="41" creationId="{177BDF3F-7B33-44E1-B55A-15C187AD3061}"/>
          </ac:spMkLst>
        </pc:spChg>
        <pc:spChg chg="add del">
          <ac:chgData name="Paula Vázquez-Valero" userId="3a0e46d7-2099-40af-a155-aa45b68bfff3" providerId="ADAL" clId="{6149EC51-4DB3-426B-896F-5645E7A19E78}" dt="2023-05-05T13:12:40.901" v="1813" actId="478"/>
          <ac:spMkLst>
            <pc:docMk/>
            <pc:sldMk cId="3037711901" sldId="986"/>
            <ac:spMk id="42" creationId="{191C928F-7AE3-43F9-A90F-ACC8C8C024D8}"/>
          </ac:spMkLst>
        </pc:spChg>
        <pc:spChg chg="add del">
          <ac:chgData name="Paula Vázquez-Valero" userId="3a0e46d7-2099-40af-a155-aa45b68bfff3" providerId="ADAL" clId="{6149EC51-4DB3-426B-896F-5645E7A19E78}" dt="2023-05-05T13:12:40.901" v="1813" actId="478"/>
          <ac:spMkLst>
            <pc:docMk/>
            <pc:sldMk cId="3037711901" sldId="986"/>
            <ac:spMk id="43" creationId="{177781F9-7F90-4CE6-A06F-D7D8C6D77A64}"/>
          </ac:spMkLst>
        </pc:spChg>
        <pc:spChg chg="add del">
          <ac:chgData name="Paula Vázquez-Valero" userId="3a0e46d7-2099-40af-a155-aa45b68bfff3" providerId="ADAL" clId="{6149EC51-4DB3-426B-896F-5645E7A19E78}" dt="2023-05-05T13:12:40.901" v="1813" actId="478"/>
          <ac:spMkLst>
            <pc:docMk/>
            <pc:sldMk cId="3037711901" sldId="986"/>
            <ac:spMk id="44" creationId="{AF4FF554-1C7D-4D9F-A5CC-FFB6A6B86DC9}"/>
          </ac:spMkLst>
        </pc:spChg>
        <pc:spChg chg="add del">
          <ac:chgData name="Paula Vázquez-Valero" userId="3a0e46d7-2099-40af-a155-aa45b68bfff3" providerId="ADAL" clId="{6149EC51-4DB3-426B-896F-5645E7A19E78}" dt="2023-05-05T13:12:40.901" v="1813" actId="478"/>
          <ac:spMkLst>
            <pc:docMk/>
            <pc:sldMk cId="3037711901" sldId="986"/>
            <ac:spMk id="45" creationId="{318C810B-88AB-4ECD-A689-F6E684D3D29E}"/>
          </ac:spMkLst>
        </pc:spChg>
        <pc:spChg chg="add del">
          <ac:chgData name="Paula Vázquez-Valero" userId="3a0e46d7-2099-40af-a155-aa45b68bfff3" providerId="ADAL" clId="{6149EC51-4DB3-426B-896F-5645E7A19E78}" dt="2023-05-05T13:12:40.901" v="1813" actId="478"/>
          <ac:spMkLst>
            <pc:docMk/>
            <pc:sldMk cId="3037711901" sldId="986"/>
            <ac:spMk id="46" creationId="{6677B091-4226-412A-A702-14AF24F7DE67}"/>
          </ac:spMkLst>
        </pc:spChg>
        <pc:spChg chg="add del">
          <ac:chgData name="Paula Vázquez-Valero" userId="3a0e46d7-2099-40af-a155-aa45b68bfff3" providerId="ADAL" clId="{6149EC51-4DB3-426B-896F-5645E7A19E78}" dt="2023-05-05T13:12:40.901" v="1813" actId="478"/>
          <ac:spMkLst>
            <pc:docMk/>
            <pc:sldMk cId="3037711901" sldId="986"/>
            <ac:spMk id="47" creationId="{682DE659-A0DF-4FF6-8319-E398ED3CE596}"/>
          </ac:spMkLst>
        </pc:spChg>
        <pc:spChg chg="add del">
          <ac:chgData name="Paula Vázquez-Valero" userId="3a0e46d7-2099-40af-a155-aa45b68bfff3" providerId="ADAL" clId="{6149EC51-4DB3-426B-896F-5645E7A19E78}" dt="2023-05-05T13:12:40.901" v="1813" actId="478"/>
          <ac:spMkLst>
            <pc:docMk/>
            <pc:sldMk cId="3037711901" sldId="986"/>
            <ac:spMk id="49" creationId="{98DA645C-A0E6-4F7B-B748-950F886A9815}"/>
          </ac:spMkLst>
        </pc:spChg>
        <pc:spChg chg="add del">
          <ac:chgData name="Paula Vázquez-Valero" userId="3a0e46d7-2099-40af-a155-aa45b68bfff3" providerId="ADAL" clId="{6149EC51-4DB3-426B-896F-5645E7A19E78}" dt="2023-05-05T13:12:40.901" v="1813" actId="478"/>
          <ac:spMkLst>
            <pc:docMk/>
            <pc:sldMk cId="3037711901" sldId="986"/>
            <ac:spMk id="53" creationId="{8C16B214-93B2-4B4D-99DF-C0B20B7DC3C5}"/>
          </ac:spMkLst>
        </pc:spChg>
        <pc:spChg chg="add del">
          <ac:chgData name="Paula Vázquez-Valero" userId="3a0e46d7-2099-40af-a155-aa45b68bfff3" providerId="ADAL" clId="{6149EC51-4DB3-426B-896F-5645E7A19E78}" dt="2023-05-05T13:12:40.901" v="1813" actId="478"/>
          <ac:spMkLst>
            <pc:docMk/>
            <pc:sldMk cId="3037711901" sldId="986"/>
            <ac:spMk id="54" creationId="{8A4A3F9A-2991-40AB-8665-3138E4AF010C}"/>
          </ac:spMkLst>
        </pc:spChg>
        <pc:spChg chg="add del">
          <ac:chgData name="Paula Vázquez-Valero" userId="3a0e46d7-2099-40af-a155-aa45b68bfff3" providerId="ADAL" clId="{6149EC51-4DB3-426B-896F-5645E7A19E78}" dt="2023-05-05T13:12:40.901" v="1813" actId="478"/>
          <ac:spMkLst>
            <pc:docMk/>
            <pc:sldMk cId="3037711901" sldId="986"/>
            <ac:spMk id="55" creationId="{F67BC720-E49E-4C6C-81C8-EEAD5AF92726}"/>
          </ac:spMkLst>
        </pc:spChg>
        <pc:spChg chg="add del">
          <ac:chgData name="Paula Vázquez-Valero" userId="3a0e46d7-2099-40af-a155-aa45b68bfff3" providerId="ADAL" clId="{6149EC51-4DB3-426B-896F-5645E7A19E78}" dt="2023-05-05T13:12:40.901" v="1813" actId="478"/>
          <ac:spMkLst>
            <pc:docMk/>
            <pc:sldMk cId="3037711901" sldId="986"/>
            <ac:spMk id="56" creationId="{25290AAD-D4EB-4BAE-AB07-D2FDDABCB9AE}"/>
          </ac:spMkLst>
        </pc:spChg>
        <pc:spChg chg="add del">
          <ac:chgData name="Paula Vázquez-Valero" userId="3a0e46d7-2099-40af-a155-aa45b68bfff3" providerId="ADAL" clId="{6149EC51-4DB3-426B-896F-5645E7A19E78}" dt="2023-05-05T13:12:40.901" v="1813" actId="478"/>
          <ac:spMkLst>
            <pc:docMk/>
            <pc:sldMk cId="3037711901" sldId="986"/>
            <ac:spMk id="57" creationId="{EC258CCF-4515-4E36-A081-9BC6044A1CEF}"/>
          </ac:spMkLst>
        </pc:spChg>
        <pc:spChg chg="add del">
          <ac:chgData name="Paula Vázquez-Valero" userId="3a0e46d7-2099-40af-a155-aa45b68bfff3" providerId="ADAL" clId="{6149EC51-4DB3-426B-896F-5645E7A19E78}" dt="2023-05-05T13:12:40.901" v="1813" actId="478"/>
          <ac:spMkLst>
            <pc:docMk/>
            <pc:sldMk cId="3037711901" sldId="986"/>
            <ac:spMk id="58" creationId="{33F72D4C-D2A7-4B12-8165-570FD99C6EEE}"/>
          </ac:spMkLst>
        </pc:spChg>
        <pc:spChg chg="add del">
          <ac:chgData name="Paula Vázquez-Valero" userId="3a0e46d7-2099-40af-a155-aa45b68bfff3" providerId="ADAL" clId="{6149EC51-4DB3-426B-896F-5645E7A19E78}" dt="2023-05-05T13:12:40.901" v="1813" actId="478"/>
          <ac:spMkLst>
            <pc:docMk/>
            <pc:sldMk cId="3037711901" sldId="986"/>
            <ac:spMk id="59" creationId="{C8CF59C9-E899-402A-98A3-A1D72C38C957}"/>
          </ac:spMkLst>
        </pc:spChg>
        <pc:spChg chg="add del">
          <ac:chgData name="Paula Vázquez-Valero" userId="3a0e46d7-2099-40af-a155-aa45b68bfff3" providerId="ADAL" clId="{6149EC51-4DB3-426B-896F-5645E7A19E78}" dt="2023-05-05T13:12:40.901" v="1813" actId="478"/>
          <ac:spMkLst>
            <pc:docMk/>
            <pc:sldMk cId="3037711901" sldId="986"/>
            <ac:spMk id="60" creationId="{BD3F4C11-CCAB-4802-B458-1BE977456424}"/>
          </ac:spMkLst>
        </pc:spChg>
        <pc:spChg chg="add del">
          <ac:chgData name="Paula Vázquez-Valero" userId="3a0e46d7-2099-40af-a155-aa45b68bfff3" providerId="ADAL" clId="{6149EC51-4DB3-426B-896F-5645E7A19E78}" dt="2023-05-05T13:12:40.901" v="1813" actId="478"/>
          <ac:spMkLst>
            <pc:docMk/>
            <pc:sldMk cId="3037711901" sldId="986"/>
            <ac:spMk id="62" creationId="{F7A5C8F8-9395-404E-8015-55199792AC0D}"/>
          </ac:spMkLst>
        </pc:spChg>
        <pc:spChg chg="add del">
          <ac:chgData name="Paula Vázquez-Valero" userId="3a0e46d7-2099-40af-a155-aa45b68bfff3" providerId="ADAL" clId="{6149EC51-4DB3-426B-896F-5645E7A19E78}" dt="2023-05-05T13:12:40.901" v="1813" actId="478"/>
          <ac:spMkLst>
            <pc:docMk/>
            <pc:sldMk cId="3037711901" sldId="986"/>
            <ac:spMk id="64" creationId="{299C5320-CF6E-42C8-98BB-E76A17923AB2}"/>
          </ac:spMkLst>
        </pc:spChg>
        <pc:spChg chg="add del">
          <ac:chgData name="Paula Vázquez-Valero" userId="3a0e46d7-2099-40af-a155-aa45b68bfff3" providerId="ADAL" clId="{6149EC51-4DB3-426B-896F-5645E7A19E78}" dt="2023-05-05T13:12:40.901" v="1813" actId="478"/>
          <ac:spMkLst>
            <pc:docMk/>
            <pc:sldMk cId="3037711901" sldId="986"/>
            <ac:spMk id="65" creationId="{C028BE42-2AC9-4EF8-888F-0F948345A714}"/>
          </ac:spMkLst>
        </pc:spChg>
        <pc:spChg chg="add del">
          <ac:chgData name="Paula Vázquez-Valero" userId="3a0e46d7-2099-40af-a155-aa45b68bfff3" providerId="ADAL" clId="{6149EC51-4DB3-426B-896F-5645E7A19E78}" dt="2023-05-05T13:12:40.901" v="1813" actId="478"/>
          <ac:spMkLst>
            <pc:docMk/>
            <pc:sldMk cId="3037711901" sldId="986"/>
            <ac:spMk id="66" creationId="{56078B3A-6DCC-40A3-BBB8-B4ADEA4D3D30}"/>
          </ac:spMkLst>
        </pc:spChg>
        <pc:spChg chg="add del">
          <ac:chgData name="Paula Vázquez-Valero" userId="3a0e46d7-2099-40af-a155-aa45b68bfff3" providerId="ADAL" clId="{6149EC51-4DB3-426B-896F-5645E7A19E78}" dt="2023-05-05T13:12:40.901" v="1813" actId="478"/>
          <ac:spMkLst>
            <pc:docMk/>
            <pc:sldMk cId="3037711901" sldId="986"/>
            <ac:spMk id="82" creationId="{675A186F-0611-4BC0-91D3-E974D7AAE0E6}"/>
          </ac:spMkLst>
        </pc:spChg>
        <pc:spChg chg="add del">
          <ac:chgData name="Paula Vázquez-Valero" userId="3a0e46d7-2099-40af-a155-aa45b68bfff3" providerId="ADAL" clId="{6149EC51-4DB3-426B-896F-5645E7A19E78}" dt="2023-05-05T13:12:40.901" v="1813" actId="478"/>
          <ac:spMkLst>
            <pc:docMk/>
            <pc:sldMk cId="3037711901" sldId="986"/>
            <ac:spMk id="83" creationId="{C6DDB7A8-2BCA-4E0B-9FC9-F421DECE3738}"/>
          </ac:spMkLst>
        </pc:spChg>
        <pc:spChg chg="add del">
          <ac:chgData name="Paula Vázquez-Valero" userId="3a0e46d7-2099-40af-a155-aa45b68bfff3" providerId="ADAL" clId="{6149EC51-4DB3-426B-896F-5645E7A19E78}" dt="2023-05-05T13:12:40.901" v="1813" actId="478"/>
          <ac:spMkLst>
            <pc:docMk/>
            <pc:sldMk cId="3037711901" sldId="986"/>
            <ac:spMk id="84" creationId="{06D996E3-14E5-4302-94D0-DB5F856ABF15}"/>
          </ac:spMkLst>
        </pc:spChg>
        <pc:spChg chg="add del">
          <ac:chgData name="Paula Vázquez-Valero" userId="3a0e46d7-2099-40af-a155-aa45b68bfff3" providerId="ADAL" clId="{6149EC51-4DB3-426B-896F-5645E7A19E78}" dt="2023-05-05T13:12:40.901" v="1813" actId="478"/>
          <ac:spMkLst>
            <pc:docMk/>
            <pc:sldMk cId="3037711901" sldId="986"/>
            <ac:spMk id="85" creationId="{D49D9BDB-7CB4-4EF7-A23F-1F6B7A4778F2}"/>
          </ac:spMkLst>
        </pc:spChg>
        <pc:spChg chg="add del">
          <ac:chgData name="Paula Vázquez-Valero" userId="3a0e46d7-2099-40af-a155-aa45b68bfff3" providerId="ADAL" clId="{6149EC51-4DB3-426B-896F-5645E7A19E78}" dt="2023-05-05T13:12:40.901" v="1813" actId="478"/>
          <ac:spMkLst>
            <pc:docMk/>
            <pc:sldMk cId="3037711901" sldId="986"/>
            <ac:spMk id="86" creationId="{B4CD726E-179F-4A31-B7B3-E43A23444256}"/>
          </ac:spMkLst>
        </pc:spChg>
        <pc:spChg chg="add del">
          <ac:chgData name="Paula Vázquez-Valero" userId="3a0e46d7-2099-40af-a155-aa45b68bfff3" providerId="ADAL" clId="{6149EC51-4DB3-426B-896F-5645E7A19E78}" dt="2023-05-05T13:12:40.901" v="1813" actId="478"/>
          <ac:spMkLst>
            <pc:docMk/>
            <pc:sldMk cId="3037711901" sldId="986"/>
            <ac:spMk id="89" creationId="{AB566FF0-CB69-AEFF-7BC4-4C0AC42795D5}"/>
          </ac:spMkLst>
        </pc:spChg>
        <pc:spChg chg="add del">
          <ac:chgData name="Paula Vázquez-Valero" userId="3a0e46d7-2099-40af-a155-aa45b68bfff3" providerId="ADAL" clId="{6149EC51-4DB3-426B-896F-5645E7A19E78}" dt="2023-05-05T13:12:40.901" v="1813" actId="478"/>
          <ac:spMkLst>
            <pc:docMk/>
            <pc:sldMk cId="3037711901" sldId="986"/>
            <ac:spMk id="92" creationId="{3B5ABF02-748F-CA67-E351-BD4A61E6CF23}"/>
          </ac:spMkLst>
        </pc:spChg>
        <pc:spChg chg="add del">
          <ac:chgData name="Paula Vázquez-Valero" userId="3a0e46d7-2099-40af-a155-aa45b68bfff3" providerId="ADAL" clId="{6149EC51-4DB3-426B-896F-5645E7A19E78}" dt="2023-05-05T13:12:40.901" v="1813" actId="478"/>
          <ac:spMkLst>
            <pc:docMk/>
            <pc:sldMk cId="3037711901" sldId="986"/>
            <ac:spMk id="93" creationId="{C83228EA-054D-AE9F-4F79-6C5A3F614F2E}"/>
          </ac:spMkLst>
        </pc:spChg>
        <pc:spChg chg="add del">
          <ac:chgData name="Paula Vázquez-Valero" userId="3a0e46d7-2099-40af-a155-aa45b68bfff3" providerId="ADAL" clId="{6149EC51-4DB3-426B-896F-5645E7A19E78}" dt="2023-05-05T13:12:40.901" v="1813" actId="478"/>
          <ac:spMkLst>
            <pc:docMk/>
            <pc:sldMk cId="3037711901" sldId="986"/>
            <ac:spMk id="94" creationId="{6F3980F1-CBA7-4C7A-B557-2EEC18021DC9}"/>
          </ac:spMkLst>
        </pc:spChg>
        <pc:spChg chg="add del">
          <ac:chgData name="Paula Vázquez-Valero" userId="3a0e46d7-2099-40af-a155-aa45b68bfff3" providerId="ADAL" clId="{6149EC51-4DB3-426B-896F-5645E7A19E78}" dt="2023-05-05T13:12:40.901" v="1813" actId="478"/>
          <ac:spMkLst>
            <pc:docMk/>
            <pc:sldMk cId="3037711901" sldId="986"/>
            <ac:spMk id="95" creationId="{0FBECE78-E8D7-46FF-8F0D-45661A8E54A7}"/>
          </ac:spMkLst>
        </pc:spChg>
        <pc:spChg chg="add del">
          <ac:chgData name="Paula Vázquez-Valero" userId="3a0e46d7-2099-40af-a155-aa45b68bfff3" providerId="ADAL" clId="{6149EC51-4DB3-426B-896F-5645E7A19E78}" dt="2023-05-05T13:12:40.901" v="1813" actId="478"/>
          <ac:spMkLst>
            <pc:docMk/>
            <pc:sldMk cId="3037711901" sldId="986"/>
            <ac:spMk id="96" creationId="{BD979B48-859F-48AA-B96A-69B7F96F0B9C}"/>
          </ac:spMkLst>
        </pc:spChg>
        <pc:spChg chg="add del">
          <ac:chgData name="Paula Vázquez-Valero" userId="3a0e46d7-2099-40af-a155-aa45b68bfff3" providerId="ADAL" clId="{6149EC51-4DB3-426B-896F-5645E7A19E78}" dt="2023-05-05T13:12:40.901" v="1813" actId="478"/>
          <ac:spMkLst>
            <pc:docMk/>
            <pc:sldMk cId="3037711901" sldId="986"/>
            <ac:spMk id="97" creationId="{B7506AC5-8B83-44BA-B154-38A383631793}"/>
          </ac:spMkLst>
        </pc:spChg>
        <pc:spChg chg="add del">
          <ac:chgData name="Paula Vázquez-Valero" userId="3a0e46d7-2099-40af-a155-aa45b68bfff3" providerId="ADAL" clId="{6149EC51-4DB3-426B-896F-5645E7A19E78}" dt="2023-05-05T13:12:40.901" v="1813" actId="478"/>
          <ac:spMkLst>
            <pc:docMk/>
            <pc:sldMk cId="3037711901" sldId="986"/>
            <ac:spMk id="98" creationId="{381A6619-2856-4F1B-82B6-23C019B0FB0F}"/>
          </ac:spMkLst>
        </pc:spChg>
        <pc:spChg chg="add del">
          <ac:chgData name="Paula Vázquez-Valero" userId="3a0e46d7-2099-40af-a155-aa45b68bfff3" providerId="ADAL" clId="{6149EC51-4DB3-426B-896F-5645E7A19E78}" dt="2023-05-05T13:12:40.901" v="1813" actId="478"/>
          <ac:spMkLst>
            <pc:docMk/>
            <pc:sldMk cId="3037711901" sldId="986"/>
            <ac:spMk id="100" creationId="{A94536BF-9B31-8E42-4FB9-6D61CDC69920}"/>
          </ac:spMkLst>
        </pc:spChg>
        <pc:spChg chg="add del">
          <ac:chgData name="Paula Vázquez-Valero" userId="3a0e46d7-2099-40af-a155-aa45b68bfff3" providerId="ADAL" clId="{6149EC51-4DB3-426B-896F-5645E7A19E78}" dt="2023-05-05T13:12:40.901" v="1813" actId="478"/>
          <ac:spMkLst>
            <pc:docMk/>
            <pc:sldMk cId="3037711901" sldId="986"/>
            <ac:spMk id="101" creationId="{6B72B952-8F90-C623-236A-DCDEBC25EC40}"/>
          </ac:spMkLst>
        </pc:spChg>
        <pc:spChg chg="add del">
          <ac:chgData name="Paula Vázquez-Valero" userId="3a0e46d7-2099-40af-a155-aa45b68bfff3" providerId="ADAL" clId="{6149EC51-4DB3-426B-896F-5645E7A19E78}" dt="2023-05-05T13:12:40.901" v="1813" actId="478"/>
          <ac:spMkLst>
            <pc:docMk/>
            <pc:sldMk cId="3037711901" sldId="986"/>
            <ac:spMk id="103" creationId="{983973FC-0895-2ED8-2E46-08956D1393FB}"/>
          </ac:spMkLst>
        </pc:spChg>
        <pc:spChg chg="add del">
          <ac:chgData name="Paula Vázquez-Valero" userId="3a0e46d7-2099-40af-a155-aa45b68bfff3" providerId="ADAL" clId="{6149EC51-4DB3-426B-896F-5645E7A19E78}" dt="2023-05-05T13:12:40.901" v="1813" actId="478"/>
          <ac:spMkLst>
            <pc:docMk/>
            <pc:sldMk cId="3037711901" sldId="986"/>
            <ac:spMk id="104" creationId="{DBC7505A-7DA8-CB04-0A69-468BD1119D7E}"/>
          </ac:spMkLst>
        </pc:spChg>
        <pc:spChg chg="add del">
          <ac:chgData name="Paula Vázquez-Valero" userId="3a0e46d7-2099-40af-a155-aa45b68bfff3" providerId="ADAL" clId="{6149EC51-4DB3-426B-896F-5645E7A19E78}" dt="2023-05-05T13:12:40.901" v="1813" actId="478"/>
          <ac:spMkLst>
            <pc:docMk/>
            <pc:sldMk cId="3037711901" sldId="986"/>
            <ac:spMk id="105" creationId="{527664C6-5FEB-CC96-52DC-C0BBA2E7399E}"/>
          </ac:spMkLst>
        </pc:spChg>
        <pc:spChg chg="add del">
          <ac:chgData name="Paula Vázquez-Valero" userId="3a0e46d7-2099-40af-a155-aa45b68bfff3" providerId="ADAL" clId="{6149EC51-4DB3-426B-896F-5645E7A19E78}" dt="2023-05-05T13:12:40.901" v="1813" actId="478"/>
          <ac:spMkLst>
            <pc:docMk/>
            <pc:sldMk cId="3037711901" sldId="986"/>
            <ac:spMk id="106" creationId="{DE007832-B1E7-54D1-6C79-4B6354C29413}"/>
          </ac:spMkLst>
        </pc:spChg>
        <pc:spChg chg="add del">
          <ac:chgData name="Paula Vázquez-Valero" userId="3a0e46d7-2099-40af-a155-aa45b68bfff3" providerId="ADAL" clId="{6149EC51-4DB3-426B-896F-5645E7A19E78}" dt="2023-05-05T13:12:40.901" v="1813" actId="478"/>
          <ac:spMkLst>
            <pc:docMk/>
            <pc:sldMk cId="3037711901" sldId="986"/>
            <ac:spMk id="107" creationId="{4F91283F-46BF-8DBE-55CF-1CC2C7BDA77D}"/>
          </ac:spMkLst>
        </pc:spChg>
        <pc:spChg chg="add del">
          <ac:chgData name="Paula Vázquez-Valero" userId="3a0e46d7-2099-40af-a155-aa45b68bfff3" providerId="ADAL" clId="{6149EC51-4DB3-426B-896F-5645E7A19E78}" dt="2023-05-05T13:12:40.901" v="1813" actId="478"/>
          <ac:spMkLst>
            <pc:docMk/>
            <pc:sldMk cId="3037711901" sldId="986"/>
            <ac:spMk id="108" creationId="{F1A2E2D9-72D5-11FD-7C8E-3EBB514BF1F8}"/>
          </ac:spMkLst>
        </pc:spChg>
        <pc:spChg chg="add del">
          <ac:chgData name="Paula Vázquez-Valero" userId="3a0e46d7-2099-40af-a155-aa45b68bfff3" providerId="ADAL" clId="{6149EC51-4DB3-426B-896F-5645E7A19E78}" dt="2023-05-05T13:12:40.901" v="1813" actId="478"/>
          <ac:spMkLst>
            <pc:docMk/>
            <pc:sldMk cId="3037711901" sldId="986"/>
            <ac:spMk id="110" creationId="{66D455F3-EF3B-08E2-3BE6-90FA2375B386}"/>
          </ac:spMkLst>
        </pc:spChg>
        <pc:grpChg chg="add del">
          <ac:chgData name="Paula Vázquez-Valero" userId="3a0e46d7-2099-40af-a155-aa45b68bfff3" providerId="ADAL" clId="{6149EC51-4DB3-426B-896F-5645E7A19E78}" dt="2023-05-05T13:12:40.901" v="1813" actId="478"/>
          <ac:grpSpMkLst>
            <pc:docMk/>
            <pc:sldMk cId="3037711901" sldId="986"/>
            <ac:grpSpMk id="13" creationId="{E819426F-B15A-5C63-885A-D68987A9F6C2}"/>
          </ac:grpSpMkLst>
        </pc:grpChg>
        <pc:graphicFrameChg chg="add del">
          <ac:chgData name="Paula Vázquez-Valero" userId="3a0e46d7-2099-40af-a155-aa45b68bfff3" providerId="ADAL" clId="{6149EC51-4DB3-426B-896F-5645E7A19E78}" dt="2023-05-05T13:12:40.901" v="1813" actId="478"/>
          <ac:graphicFrameMkLst>
            <pc:docMk/>
            <pc:sldMk cId="3037711901" sldId="986"/>
            <ac:graphicFrameMk id="40" creationId="{83475C98-78FF-489D-A8A7-8E875BB0D7F3}"/>
          </ac:graphicFrameMkLst>
        </pc:graphicFrameChg>
        <pc:picChg chg="add del">
          <ac:chgData name="Paula Vázquez-Valero" userId="3a0e46d7-2099-40af-a155-aa45b68bfff3" providerId="ADAL" clId="{6149EC51-4DB3-426B-896F-5645E7A19E78}" dt="2023-05-05T13:12:40.901" v="1813" actId="478"/>
          <ac:picMkLst>
            <pc:docMk/>
            <pc:sldMk cId="3037711901" sldId="986"/>
            <ac:picMk id="9" creationId="{127FB980-DA03-24F2-DA6B-46608ED5CFDC}"/>
          </ac:picMkLst>
        </pc:picChg>
        <pc:picChg chg="add del">
          <ac:chgData name="Paula Vázquez-Valero" userId="3a0e46d7-2099-40af-a155-aa45b68bfff3" providerId="ADAL" clId="{6149EC51-4DB3-426B-896F-5645E7A19E78}" dt="2023-05-05T13:12:40.901" v="1813" actId="478"/>
          <ac:picMkLst>
            <pc:docMk/>
            <pc:sldMk cId="3037711901" sldId="986"/>
            <ac:picMk id="73" creationId="{26B852FD-1CA8-2BDC-10BA-029B58567232}"/>
          </ac:picMkLst>
        </pc:picChg>
        <pc:picChg chg="add del">
          <ac:chgData name="Paula Vázquez-Valero" userId="3a0e46d7-2099-40af-a155-aa45b68bfff3" providerId="ADAL" clId="{6149EC51-4DB3-426B-896F-5645E7A19E78}" dt="2023-05-05T13:12:40.901" v="1813" actId="478"/>
          <ac:picMkLst>
            <pc:docMk/>
            <pc:sldMk cId="3037711901" sldId="986"/>
            <ac:picMk id="90" creationId="{59131467-92D9-FED1-ED7F-382E958E1041}"/>
          </ac:picMkLst>
        </pc:picChg>
        <pc:picChg chg="add del">
          <ac:chgData name="Paula Vázquez-Valero" userId="3a0e46d7-2099-40af-a155-aa45b68bfff3" providerId="ADAL" clId="{6149EC51-4DB3-426B-896F-5645E7A19E78}" dt="2023-05-05T13:12:40.901" v="1813" actId="478"/>
          <ac:picMkLst>
            <pc:docMk/>
            <pc:sldMk cId="3037711901" sldId="986"/>
            <ac:picMk id="91" creationId="{01F3C83C-4309-6211-44DD-5C13501F443D}"/>
          </ac:picMkLst>
        </pc:picChg>
        <pc:picChg chg="add del">
          <ac:chgData name="Paula Vázquez-Valero" userId="3a0e46d7-2099-40af-a155-aa45b68bfff3" providerId="ADAL" clId="{6149EC51-4DB3-426B-896F-5645E7A19E78}" dt="2023-05-05T13:12:40.901" v="1813" actId="478"/>
          <ac:picMkLst>
            <pc:docMk/>
            <pc:sldMk cId="3037711901" sldId="986"/>
            <ac:picMk id="3090" creationId="{FC1E59F0-08CF-E7B1-8104-79A54BB71905}"/>
          </ac:picMkLst>
        </pc:picChg>
      </pc:sldChg>
      <pc:sldChg chg="add del ord">
        <pc:chgData name="Paula Vázquez-Valero" userId="3a0e46d7-2099-40af-a155-aa45b68bfff3" providerId="ADAL" clId="{6149EC51-4DB3-426B-896F-5645E7A19E78}" dt="2023-05-05T13:34:12.501" v="2508" actId="2696"/>
        <pc:sldMkLst>
          <pc:docMk/>
          <pc:sldMk cId="1842385261" sldId="987"/>
        </pc:sldMkLst>
      </pc:sldChg>
      <pc:sldChg chg="add del">
        <pc:chgData name="Paula Vázquez-Valero" userId="3a0e46d7-2099-40af-a155-aa45b68bfff3" providerId="ADAL" clId="{6149EC51-4DB3-426B-896F-5645E7A19E78}" dt="2023-05-05T13:16:24.052" v="1845"/>
        <pc:sldMkLst>
          <pc:docMk/>
          <pc:sldMk cId="1829248779" sldId="988"/>
        </pc:sldMkLst>
      </pc:sldChg>
      <pc:sldMasterChg chg="delSldLayout">
        <pc:chgData name="Paula Vázquez-Valero" userId="3a0e46d7-2099-40af-a155-aa45b68bfff3" providerId="ADAL" clId="{6149EC51-4DB3-426B-896F-5645E7A19E78}" dt="2023-05-05T12:14:50.356" v="1499" actId="2696"/>
        <pc:sldMasterMkLst>
          <pc:docMk/>
          <pc:sldMasterMk cId="233686575" sldId="2147483648"/>
        </pc:sldMasterMkLst>
        <pc:sldLayoutChg chg="del">
          <pc:chgData name="Paula Vázquez-Valero" userId="3a0e46d7-2099-40af-a155-aa45b68bfff3" providerId="ADAL" clId="{6149EC51-4DB3-426B-896F-5645E7A19E78}" dt="2023-05-05T12:14:50.356" v="1499" actId="2696"/>
          <pc:sldLayoutMkLst>
            <pc:docMk/>
            <pc:sldMasterMk cId="233686575" sldId="2147483648"/>
            <pc:sldLayoutMk cId="1276045741"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rPr>
              <a:t>Phonics: </a:t>
            </a:r>
            <a:r>
              <a:rPr lang="en-GB" sz="1200" b="0" i="0" u="none" strike="noStrike" dirty="0">
                <a:solidFill>
                  <a:srgbClr val="002060"/>
                </a:solidFill>
                <a:effectLst/>
                <a:latin typeface="Century Gothic" panose="020B0502020202020204" pitchFamily="34" charset="0"/>
              </a:rPr>
              <a:t>Source: </a:t>
            </a:r>
            <a:r>
              <a:rPr lang="en-GB" sz="1200" b="1" i="0" u="none" strike="noStrike" dirty="0" err="1">
                <a:solidFill>
                  <a:srgbClr val="002060"/>
                </a:solidFill>
                <a:effectLst/>
                <a:latin typeface="Century Gothic" panose="020B0502020202020204" pitchFamily="34" charset="0"/>
              </a:rPr>
              <a:t>ver</a:t>
            </a:r>
            <a:r>
              <a:rPr lang="en-GB" sz="1200" b="0" i="0" u="none" strike="noStrike" dirty="0">
                <a:solidFill>
                  <a:srgbClr val="002060"/>
                </a:solidFill>
                <a:effectLst/>
                <a:latin typeface="Century Gothic" panose="020B0502020202020204" pitchFamily="34" charset="0"/>
              </a:rPr>
              <a:t> [38] </a:t>
            </a:r>
            <a:r>
              <a:rPr lang="en-GB" sz="1200" b="1" i="0" u="none" strike="noStrike" dirty="0" err="1">
                <a:solidFill>
                  <a:srgbClr val="002060"/>
                </a:solidFill>
                <a:effectLst/>
                <a:latin typeface="Century Gothic" panose="020B0502020202020204" pitchFamily="34" charset="0"/>
              </a:rPr>
              <a:t>abuela</a:t>
            </a:r>
            <a:r>
              <a:rPr lang="en-GB" sz="1200" b="0" i="0" u="none" strike="noStrike" dirty="0">
                <a:solidFill>
                  <a:srgbClr val="002060"/>
                </a:solidFill>
                <a:effectLst/>
                <a:latin typeface="Century Gothic" panose="020B0502020202020204" pitchFamily="34" charset="0"/>
              </a:rPr>
              <a:t> [783] </a:t>
            </a:r>
            <a:br>
              <a:rPr lang="en-GB" sz="1200" b="0" i="0" u="none" strike="noStrike" dirty="0">
                <a:solidFill>
                  <a:srgbClr val="002060"/>
                </a:solidFill>
                <a:effectLst/>
                <a:latin typeface="Century Gothic" panose="020B0502020202020204" pitchFamily="34" charset="0"/>
              </a:rPr>
            </a:br>
            <a:r>
              <a:rPr lang="en-GB" sz="1200" b="0" i="0" u="none" strike="noStrike" dirty="0">
                <a:solidFill>
                  <a:srgbClr val="002060"/>
                </a:solidFill>
                <a:effectLst/>
                <a:latin typeface="Century Gothic" panose="020B0502020202020204" pitchFamily="34" charset="0"/>
              </a:rPr>
              <a:t>Cluster: </a:t>
            </a:r>
            <a:r>
              <a:rPr lang="en-GB" sz="1200" b="1" i="0" u="none" strike="noStrike" dirty="0" err="1">
                <a:solidFill>
                  <a:srgbClr val="002060"/>
                </a:solidFill>
                <a:effectLst/>
                <a:latin typeface="Century Gothic" panose="020B0502020202020204" pitchFamily="34" charset="0"/>
              </a:rPr>
              <a:t>bajar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[484]</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buscar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[179] </a:t>
            </a:r>
            <a:r>
              <a:rPr lang="en-GB" sz="1200" b="1" i="0" u="none" strike="noStrike" dirty="0" err="1">
                <a:solidFill>
                  <a:srgbClr val="002060"/>
                </a:solidFill>
                <a:effectLst/>
                <a:latin typeface="Century Gothic" panose="020B0502020202020204" pitchFamily="34" charset="0"/>
              </a:rPr>
              <a:t>subir</a:t>
            </a:r>
            <a:r>
              <a:rPr lang="en-GB" sz="1200" b="0" i="0" u="none" strike="noStrike" dirty="0">
                <a:solidFill>
                  <a:srgbClr val="002060"/>
                </a:solidFill>
                <a:effectLst/>
                <a:latin typeface="Century Gothic" panose="020B0502020202020204" pitchFamily="34" charset="0"/>
              </a:rPr>
              <a:t> [410] </a:t>
            </a:r>
            <a:r>
              <a:rPr lang="en-GB" sz="1200" b="1" i="0" u="none" strike="noStrike" dirty="0" err="1">
                <a:solidFill>
                  <a:srgbClr val="002060"/>
                </a:solidFill>
                <a:effectLst/>
                <a:latin typeface="Century Gothic" panose="020B0502020202020204" pitchFamily="34" charset="0"/>
              </a:rPr>
              <a:t>abeja</a:t>
            </a:r>
            <a:r>
              <a:rPr lang="en-GB" sz="1200" b="0" i="0" u="none" strike="noStrike" dirty="0">
                <a:solidFill>
                  <a:srgbClr val="002060"/>
                </a:solidFill>
                <a:effectLst/>
                <a:latin typeface="Century Gothic" panose="020B0502020202020204" pitchFamily="34" charset="0"/>
              </a:rPr>
              <a:t> [&gt;5000] </a:t>
            </a:r>
            <a:r>
              <a:rPr lang="en-GB" sz="1200" b="1" i="0" u="none" strike="noStrike" dirty="0" err="1">
                <a:solidFill>
                  <a:srgbClr val="002060"/>
                </a:solidFill>
                <a:effectLst/>
                <a:latin typeface="Century Gothic" panose="020B0502020202020204" pitchFamily="34" charset="0"/>
              </a:rPr>
              <a:t>avispa</a:t>
            </a:r>
            <a:r>
              <a:rPr lang="en-GB" sz="1200" b="0" i="0" u="none" strike="noStrike" dirty="0">
                <a:solidFill>
                  <a:srgbClr val="002060"/>
                </a:solidFill>
                <a:effectLst/>
                <a:latin typeface="Century Gothic" panose="020B0502020202020204" pitchFamily="34" charset="0"/>
              </a:rPr>
              <a:t> [&gt;5000] </a:t>
            </a:r>
            <a:r>
              <a:rPr lang="en-GB" sz="1200" b="1" i="0" u="none" strike="noStrike" dirty="0">
                <a:solidFill>
                  <a:srgbClr val="002060"/>
                </a:solidFill>
                <a:effectLst/>
                <a:latin typeface="Century Gothic" panose="020B0502020202020204" pitchFamily="34" charset="0"/>
              </a:rPr>
              <a:t>banco</a:t>
            </a:r>
            <a:r>
              <a:rPr lang="en-GB" sz="1200" b="0" i="0" u="none" strike="noStrike" dirty="0">
                <a:solidFill>
                  <a:srgbClr val="002060"/>
                </a:solidFill>
                <a:effectLst/>
                <a:latin typeface="Century Gothic" panose="020B0502020202020204" pitchFamily="34" charset="0"/>
              </a:rPr>
              <a:t> [728] </a:t>
            </a:r>
            <a:r>
              <a:rPr lang="en-GB" sz="1200" b="1" i="0" u="none" strike="noStrike" dirty="0">
                <a:solidFill>
                  <a:srgbClr val="002060"/>
                </a:solidFill>
                <a:effectLst/>
                <a:latin typeface="Century Gothic" panose="020B0502020202020204" pitchFamily="34" charset="0"/>
              </a:rPr>
              <a:t>bus </a:t>
            </a:r>
            <a:r>
              <a:rPr lang="en-GB" sz="1200" b="0" i="0" u="none" strike="noStrike" dirty="0">
                <a:solidFill>
                  <a:srgbClr val="002060"/>
                </a:solidFill>
                <a:effectLst/>
                <a:latin typeface="Century Gothic" panose="020B0502020202020204" pitchFamily="34" charset="0"/>
              </a:rPr>
              <a:t>[3709]</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vaca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[2775] </a:t>
            </a:r>
            <a:r>
              <a:rPr lang="en-GB" sz="1200" b="1" i="0" u="none" strike="noStrike" dirty="0">
                <a:solidFill>
                  <a:srgbClr val="002060"/>
                </a:solidFill>
                <a:effectLst/>
                <a:latin typeface="Century Gothic" panose="020B0502020202020204" pitchFamily="34" charset="0"/>
              </a:rPr>
              <a:t>vela</a:t>
            </a:r>
            <a:r>
              <a:rPr lang="en-GB" sz="1200" b="0" i="0" u="none" strike="noStrike" dirty="0">
                <a:solidFill>
                  <a:srgbClr val="002060"/>
                </a:solidFill>
                <a:effectLst/>
                <a:latin typeface="Century Gothic" panose="020B0502020202020204" pitchFamily="34" charset="0"/>
              </a:rPr>
              <a:t> [2247] </a:t>
            </a:r>
            <a:r>
              <a:rPr lang="en-GB" sz="1200" b="1" i="0" u="none" strike="noStrike" dirty="0" err="1">
                <a:solidFill>
                  <a:srgbClr val="002060"/>
                </a:solidFill>
                <a:effectLst/>
                <a:latin typeface="Century Gothic" panose="020B0502020202020204" pitchFamily="34" charset="0"/>
              </a:rPr>
              <a:t>viento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[814]</a:t>
            </a:r>
            <a:endParaRPr lang="en-GB" b="0" dirty="0"/>
          </a:p>
          <a:p>
            <a:pPr marL="0" lvl="0" indent="0" algn="l" rtl="0">
              <a:spcBef>
                <a:spcPts val="0"/>
              </a:spcBef>
              <a:spcAft>
                <a:spcPts val="0"/>
              </a:spcAft>
              <a:buNone/>
            </a:pP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s-ES" sz="1800" b="0" i="0" u="none" strike="noStrike" dirty="0">
                <a:solidFill>
                  <a:srgbClr val="002060"/>
                </a:solidFill>
                <a:effectLst/>
                <a:latin typeface="Century Gothic" panose="020B0502020202020204" pitchFamily="34" charset="0"/>
              </a:rPr>
              <a:t>buscar [179]</a:t>
            </a:r>
            <a:r>
              <a:rPr lang="es-ES" sz="1800" b="1" i="0" u="none" strike="noStrike" dirty="0">
                <a:solidFill>
                  <a:srgbClr val="002060"/>
                </a:solidFill>
                <a:effectLst/>
                <a:latin typeface="Century Gothic" panose="020B0502020202020204" pitchFamily="34" charset="0"/>
              </a:rPr>
              <a:t> organizar </a:t>
            </a:r>
            <a:r>
              <a:rPr lang="es-ES" sz="1800" b="0" i="0" u="none" strike="noStrike" dirty="0">
                <a:solidFill>
                  <a:srgbClr val="002060"/>
                </a:solidFill>
                <a:effectLst/>
                <a:latin typeface="Century Gothic" panose="020B0502020202020204" pitchFamily="34" charset="0"/>
              </a:rPr>
              <a:t>[1053] </a:t>
            </a:r>
            <a:r>
              <a:rPr lang="es-ES" sz="1800" b="1" i="0" u="none" strike="noStrike" dirty="0">
                <a:solidFill>
                  <a:srgbClr val="FF0000"/>
                </a:solidFill>
                <a:effectLst/>
                <a:latin typeface="Century Gothic" panose="020B0502020202020204" pitchFamily="34" charset="0"/>
              </a:rPr>
              <a:t>tocar</a:t>
            </a:r>
            <a:r>
              <a:rPr lang="es-ES" sz="1800" b="0" i="0" u="none" strike="noStrike" dirty="0">
                <a:solidFill>
                  <a:srgbClr val="002060"/>
                </a:solidFill>
                <a:effectLst/>
                <a:latin typeface="Century Gothic" panose="020B0502020202020204" pitchFamily="34" charset="0"/>
              </a:rPr>
              <a:t> [327] </a:t>
            </a:r>
            <a:r>
              <a:rPr lang="es-ES" sz="1800" b="1" i="0" u="none" strike="noStrike" dirty="0">
                <a:solidFill>
                  <a:srgbClr val="002060"/>
                </a:solidFill>
                <a:effectLst/>
                <a:latin typeface="Century Gothic" panose="020B0502020202020204" pitchFamily="34" charset="0"/>
              </a:rPr>
              <a:t>cocina </a:t>
            </a:r>
            <a:r>
              <a:rPr lang="es-ES" sz="1800" b="0" i="0" u="none" strike="noStrike" dirty="0">
                <a:solidFill>
                  <a:srgbClr val="002060"/>
                </a:solidFill>
                <a:effectLst/>
                <a:latin typeface="Century Gothic" panose="020B0502020202020204" pitchFamily="34" charset="0"/>
              </a:rPr>
              <a:t>[1214]  </a:t>
            </a:r>
            <a:r>
              <a:rPr lang="es-ES" sz="1800" b="1" i="0" u="none" strike="noStrike" dirty="0">
                <a:solidFill>
                  <a:srgbClr val="002060"/>
                </a:solidFill>
                <a:effectLst/>
                <a:latin typeface="Century Gothic" panose="020B0502020202020204" pitchFamily="34" charset="0"/>
              </a:rPr>
              <a:t>cada </a:t>
            </a:r>
            <a:r>
              <a:rPr lang="es-ES" sz="1800" b="0" i="0" u="none" strike="noStrike" dirty="0">
                <a:solidFill>
                  <a:srgbClr val="002060"/>
                </a:solidFill>
                <a:effectLst/>
                <a:latin typeface="Century Gothic" panose="020B0502020202020204" pitchFamily="34" charset="0"/>
              </a:rPr>
              <a:t>[107] </a:t>
            </a:r>
            <a:r>
              <a:rPr lang="es-ES" sz="1800" b="1" i="0" u="none" strike="noStrike" dirty="0">
                <a:solidFill>
                  <a:srgbClr val="002060"/>
                </a:solidFill>
                <a:effectLst/>
                <a:latin typeface="Century Gothic" panose="020B0502020202020204" pitchFamily="34" charset="0"/>
              </a:rPr>
              <a:t>luego</a:t>
            </a:r>
            <a:r>
              <a:rPr lang="es-ES" sz="1800" b="0" i="0" u="none" strike="noStrike" dirty="0">
                <a:solidFill>
                  <a:srgbClr val="002060"/>
                </a:solidFill>
                <a:effectLst/>
                <a:latin typeface="Century Gothic" panose="020B0502020202020204" pitchFamily="34" charset="0"/>
              </a:rPr>
              <a:t> [150]</a:t>
            </a:r>
            <a:r>
              <a:rPr lang="es-ES" dirty="0"/>
              <a:t> </a:t>
            </a:r>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1: </a:t>
            </a:r>
            <a:r>
              <a:rPr lang="es-ES" sz="1800" b="0" i="0" u="none" strike="noStrike" dirty="0">
                <a:solidFill>
                  <a:srgbClr val="002060"/>
                </a:solidFill>
                <a:effectLst/>
                <a:latin typeface="Century Gothic" panose="020B0502020202020204" pitchFamily="34" charset="0"/>
              </a:rPr>
              <a:t>ciudad [178] color [358] fiesta [796] persona [108]  mi [37] tu [53] preferido [n/a] </a:t>
            </a:r>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2: </a:t>
            </a:r>
            <a:r>
              <a:rPr lang="es-ES" sz="1800" b="0" i="0" u="none" strike="noStrike" dirty="0">
                <a:solidFill>
                  <a:srgbClr val="002060"/>
                </a:solidFill>
                <a:effectLst/>
                <a:latin typeface="Century Gothic" panose="020B0502020202020204" pitchFamily="34" charset="0"/>
              </a:rPr>
              <a:t>tiene [19] unos [6] unas [6] boca [465] cabeza [265] dedo [465] ojo [169] oreja [2095] pie [365] </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err="1">
                <a:solidFill>
                  <a:srgbClr val="002060"/>
                </a:solidFill>
                <a:effectLst/>
                <a:latin typeface="Century Gothic" panose="020B0502020202020204" pitchFamily="34" charset="0"/>
              </a:rPr>
              <a:t>bajar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[484]</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buscar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[179] </a:t>
            </a:r>
            <a:r>
              <a:rPr lang="en-GB" sz="1200" b="1" i="0" u="none" strike="noStrike" dirty="0" err="1">
                <a:solidFill>
                  <a:srgbClr val="002060"/>
                </a:solidFill>
                <a:effectLst/>
                <a:latin typeface="Century Gothic" panose="020B0502020202020204" pitchFamily="34" charset="0"/>
              </a:rPr>
              <a:t>subir</a:t>
            </a:r>
            <a:r>
              <a:rPr lang="en-GB" sz="1200" b="0" i="0" u="none" strike="noStrike" dirty="0">
                <a:solidFill>
                  <a:srgbClr val="002060"/>
                </a:solidFill>
                <a:effectLst/>
                <a:latin typeface="Century Gothic" panose="020B0502020202020204" pitchFamily="34" charset="0"/>
              </a:rPr>
              <a:t> [410] </a:t>
            </a:r>
            <a:r>
              <a:rPr lang="en-GB" sz="1200" b="1" i="0" u="none" strike="noStrike" dirty="0" err="1">
                <a:solidFill>
                  <a:srgbClr val="002060"/>
                </a:solidFill>
                <a:effectLst/>
                <a:latin typeface="Century Gothic" panose="020B0502020202020204" pitchFamily="34" charset="0"/>
              </a:rPr>
              <a:t>abeja</a:t>
            </a:r>
            <a:r>
              <a:rPr lang="en-GB" sz="1200" b="0" i="0" u="none" strike="noStrike" dirty="0">
                <a:solidFill>
                  <a:srgbClr val="002060"/>
                </a:solidFill>
                <a:effectLst/>
                <a:latin typeface="Century Gothic" panose="020B0502020202020204" pitchFamily="34" charset="0"/>
              </a:rPr>
              <a:t> [&gt;5000] </a:t>
            </a:r>
            <a:r>
              <a:rPr lang="en-GB" sz="1200" b="1" i="0" u="none" strike="noStrike" dirty="0" err="1">
                <a:solidFill>
                  <a:srgbClr val="002060"/>
                </a:solidFill>
                <a:effectLst/>
                <a:latin typeface="Century Gothic" panose="020B0502020202020204" pitchFamily="34" charset="0"/>
              </a:rPr>
              <a:t>avispa</a:t>
            </a:r>
            <a:r>
              <a:rPr lang="en-GB" sz="1200" b="0" i="0" u="none" strike="noStrike" dirty="0">
                <a:solidFill>
                  <a:srgbClr val="002060"/>
                </a:solidFill>
                <a:effectLst/>
                <a:latin typeface="Century Gothic" panose="020B0502020202020204" pitchFamily="34" charset="0"/>
              </a:rPr>
              <a:t> [&gt;5000] </a:t>
            </a:r>
            <a:r>
              <a:rPr lang="en-GB" sz="1200" b="1" i="0" u="none" strike="noStrike" dirty="0">
                <a:solidFill>
                  <a:srgbClr val="002060"/>
                </a:solidFill>
                <a:effectLst/>
                <a:latin typeface="Century Gothic" panose="020B0502020202020204" pitchFamily="34" charset="0"/>
              </a:rPr>
              <a:t>banco</a:t>
            </a:r>
            <a:r>
              <a:rPr lang="en-GB" sz="1200" b="0" i="0" u="none" strike="noStrike" dirty="0">
                <a:solidFill>
                  <a:srgbClr val="002060"/>
                </a:solidFill>
                <a:effectLst/>
                <a:latin typeface="Century Gothic" panose="020B0502020202020204" pitchFamily="34" charset="0"/>
              </a:rPr>
              <a:t> [728] </a:t>
            </a:r>
            <a:r>
              <a:rPr lang="en-GB" sz="1200" b="1" i="0" u="none" strike="noStrike" dirty="0">
                <a:solidFill>
                  <a:srgbClr val="002060"/>
                </a:solidFill>
                <a:effectLst/>
                <a:latin typeface="Century Gothic" panose="020B0502020202020204" pitchFamily="34" charset="0"/>
              </a:rPr>
              <a:t>bus </a:t>
            </a:r>
            <a:r>
              <a:rPr lang="en-GB" sz="1200" b="0" i="0" u="none" strike="noStrike" dirty="0">
                <a:solidFill>
                  <a:srgbClr val="002060"/>
                </a:solidFill>
                <a:effectLst/>
                <a:latin typeface="Century Gothic" panose="020B0502020202020204" pitchFamily="34" charset="0"/>
              </a:rPr>
              <a:t>[3709]</a:t>
            </a:r>
            <a:r>
              <a:rPr lang="en-GB" sz="1200" b="1" i="0" u="none" strike="noStrike" dirty="0">
                <a:solidFill>
                  <a:srgbClr val="002060"/>
                </a:solidFill>
                <a:effectLst/>
                <a:latin typeface="Century Gothic" panose="020B0502020202020204" pitchFamily="34" charset="0"/>
              </a:rPr>
              <a:t> </a:t>
            </a:r>
            <a:r>
              <a:rPr lang="en-GB" b="1" dirty="0" err="1"/>
              <a:t>sonido</a:t>
            </a:r>
            <a:r>
              <a:rPr lang="en-GB" b="1" dirty="0"/>
              <a:t> </a:t>
            </a:r>
            <a:r>
              <a:rPr lang="en-GB" b="0" dirty="0"/>
              <a:t>[1040] </a:t>
            </a:r>
            <a:r>
              <a:rPr lang="en-GB" sz="1200" b="1" i="0" u="none" strike="noStrike" dirty="0" err="1">
                <a:solidFill>
                  <a:srgbClr val="002060"/>
                </a:solidFill>
                <a:effectLst/>
                <a:latin typeface="Century Gothic" panose="020B0502020202020204" pitchFamily="34" charset="0"/>
              </a:rPr>
              <a:t>vaca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[2775] </a:t>
            </a:r>
            <a:r>
              <a:rPr lang="en-GB" sz="1200" b="1" i="0" u="none" strike="noStrike" dirty="0">
                <a:solidFill>
                  <a:srgbClr val="002060"/>
                </a:solidFill>
                <a:effectLst/>
                <a:latin typeface="Century Gothic" panose="020B0502020202020204" pitchFamily="34" charset="0"/>
              </a:rPr>
              <a:t>vela</a:t>
            </a:r>
            <a:r>
              <a:rPr lang="en-GB" sz="1200" b="0" i="0" u="none" strike="noStrike" dirty="0">
                <a:solidFill>
                  <a:srgbClr val="002060"/>
                </a:solidFill>
                <a:effectLst/>
                <a:latin typeface="Century Gothic" panose="020B0502020202020204" pitchFamily="34" charset="0"/>
              </a:rPr>
              <a:t> [2247] </a:t>
            </a:r>
            <a:r>
              <a:rPr lang="en-GB" b="1" dirty="0" err="1"/>
              <a:t>verano</a:t>
            </a:r>
            <a:r>
              <a:rPr lang="en-GB" b="1" dirty="0"/>
              <a:t> </a:t>
            </a:r>
            <a:r>
              <a:rPr lang="en-GB" b="0" dirty="0"/>
              <a:t>[1139]  </a:t>
            </a:r>
            <a:r>
              <a:rPr lang="en-GB" sz="1200" b="1" i="0" u="none" strike="noStrike" dirty="0" err="1">
                <a:solidFill>
                  <a:srgbClr val="002060"/>
                </a:solidFill>
                <a:effectLst/>
                <a:latin typeface="Century Gothic" panose="020B0502020202020204" pitchFamily="34" charset="0"/>
              </a:rPr>
              <a:t>viento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[814]</a:t>
            </a:r>
            <a:endParaRPr lang="en-GB" b="0" dirty="0"/>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correct verb ending for singular persons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the sentence, and focus pupils attention to the verb in bold.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plus the example.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11</a:t>
            </a:fld>
            <a:endParaRPr lang="en-GB"/>
          </a:p>
        </p:txBody>
      </p:sp>
    </p:spTree>
    <p:extLst>
      <p:ext uri="{BB962C8B-B14F-4D97-AF65-F5344CB8AC3E}">
        <p14:creationId xmlns:p14="http://schemas.microsoft.com/office/powerpoint/2010/main" val="3182591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correct verb ending for singular persons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the sentence, and focus pupils attention to the verb in bold.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plus the example.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12</a:t>
            </a:fld>
            <a:endParaRPr lang="en-GB"/>
          </a:p>
        </p:txBody>
      </p:sp>
    </p:spTree>
    <p:extLst>
      <p:ext uri="{BB962C8B-B14F-4D97-AF65-F5344CB8AC3E}">
        <p14:creationId xmlns:p14="http://schemas.microsoft.com/office/powerpoint/2010/main" val="782794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correct verb ending for singular persons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the sentence, and focus pupils attention to the verb in bold.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plus the example.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13</a:t>
            </a:fld>
            <a:endParaRPr lang="en-GB"/>
          </a:p>
        </p:txBody>
      </p:sp>
    </p:spTree>
    <p:extLst>
      <p:ext uri="{BB962C8B-B14F-4D97-AF65-F5344CB8AC3E}">
        <p14:creationId xmlns:p14="http://schemas.microsoft.com/office/powerpoint/2010/main" val="509551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correct verb ending for singular persons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the sentence, and focus pupils attention to the verb in bold.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plus the example.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14</a:t>
            </a:fld>
            <a:endParaRPr lang="en-GB"/>
          </a:p>
        </p:txBody>
      </p:sp>
    </p:spTree>
    <p:extLst>
      <p:ext uri="{BB962C8B-B14F-4D97-AF65-F5344CB8AC3E}">
        <p14:creationId xmlns:p14="http://schemas.microsoft.com/office/powerpoint/2010/main" val="1453993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aural recognition the correct verb ending for singular persons of –</a:t>
            </a:r>
            <a:r>
              <a:rPr lang="en-GB" b="0" dirty="0" err="1"/>
              <a:t>ar</a:t>
            </a:r>
            <a:r>
              <a:rPr lang="en-GB" b="0" dirty="0"/>
              <a:t> &amp; -er verbs; aural comprehension of vocabulary. </a:t>
            </a:r>
            <a:endParaRPr lang="en-GB" sz="1200" b="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the task and do the example with them. At this stage pupils focus on recognising the person of the verb and whether it is 2</a:t>
            </a:r>
            <a:r>
              <a:rPr lang="en-GB" baseline="30000" dirty="0"/>
              <a:t>nd</a:t>
            </a:r>
            <a:r>
              <a:rPr lang="en-GB" dirty="0"/>
              <a:t> or 3</a:t>
            </a:r>
            <a:r>
              <a:rPr lang="en-GB" baseline="30000" dirty="0"/>
              <a:t>rd</a:t>
            </a:r>
            <a:r>
              <a:rPr lang="en-GB" dirty="0"/>
              <a:t> person.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Move to next slide to complete part two (comprehension).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E. </a:t>
            </a:r>
            <a:r>
              <a:rPr lang="en-GB" dirty="0" err="1"/>
              <a:t>Visita</a:t>
            </a:r>
            <a:r>
              <a:rPr lang="en-GB" dirty="0"/>
              <a:t> a la </a:t>
            </a:r>
            <a:r>
              <a:rPr lang="en-GB" dirty="0" err="1"/>
              <a:t>abuela</a:t>
            </a:r>
            <a:r>
              <a:rPr lang="en-GB" dirty="0"/>
              <a:t> en casa.</a:t>
            </a:r>
          </a:p>
          <a:p>
            <a:pPr marL="0" marR="0" lvl="0" indent="0" algn="l" rtl="0">
              <a:lnSpc>
                <a:spcPct val="100000"/>
              </a:lnSpc>
              <a:spcBef>
                <a:spcPts val="0"/>
              </a:spcBef>
              <a:spcAft>
                <a:spcPts val="0"/>
              </a:spcAft>
              <a:buClr>
                <a:schemeClr val="dk1"/>
              </a:buClr>
              <a:buSzPts val="1200"/>
              <a:buFont typeface="Calibri"/>
              <a:buNone/>
            </a:pPr>
            <a:r>
              <a:rPr lang="en-GB" dirty="0"/>
              <a:t>1. </a:t>
            </a:r>
            <a:r>
              <a:rPr lang="en-GB" dirty="0" err="1"/>
              <a:t>Paseas</a:t>
            </a:r>
            <a:r>
              <a:rPr lang="en-GB" dirty="0"/>
              <a:t> </a:t>
            </a:r>
            <a:r>
              <a:rPr lang="en-GB" dirty="0" err="1"/>
              <a:t>por</a:t>
            </a:r>
            <a:r>
              <a:rPr lang="en-GB" dirty="0"/>
              <a:t> la ciudad con </a:t>
            </a:r>
            <a:r>
              <a:rPr lang="en-GB" dirty="0" err="1"/>
              <a:t>mamá</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2. </a:t>
            </a:r>
            <a:r>
              <a:rPr lang="en-GB" dirty="0" err="1"/>
              <a:t>Buscas</a:t>
            </a:r>
            <a:r>
              <a:rPr lang="en-GB" dirty="0"/>
              <a:t> </a:t>
            </a:r>
            <a:r>
              <a:rPr lang="en-GB" dirty="0" err="1"/>
              <a:t>plantas</a:t>
            </a:r>
            <a:r>
              <a:rPr lang="en-GB" dirty="0"/>
              <a:t> </a:t>
            </a:r>
            <a:r>
              <a:rPr lang="en-GB" dirty="0" err="1"/>
              <a:t>por</a:t>
            </a:r>
            <a:r>
              <a:rPr lang="en-GB" dirty="0"/>
              <a:t> </a:t>
            </a:r>
            <a:r>
              <a:rPr lang="en-GB" dirty="0" err="1"/>
              <a:t>el</a:t>
            </a:r>
            <a:r>
              <a:rPr lang="en-GB" dirty="0"/>
              <a:t> campo.</a:t>
            </a:r>
          </a:p>
          <a:p>
            <a:pPr marL="0" marR="0" lvl="0" indent="0" algn="l" rtl="0">
              <a:lnSpc>
                <a:spcPct val="100000"/>
              </a:lnSpc>
              <a:spcBef>
                <a:spcPts val="0"/>
              </a:spcBef>
              <a:spcAft>
                <a:spcPts val="0"/>
              </a:spcAft>
              <a:buClr>
                <a:schemeClr val="dk1"/>
              </a:buClr>
              <a:buSzPts val="1200"/>
              <a:buFont typeface="Calibri"/>
              <a:buNone/>
            </a:pPr>
            <a:r>
              <a:rPr lang="en-GB" dirty="0"/>
              <a:t>3. Lees </a:t>
            </a:r>
            <a:r>
              <a:rPr lang="en-GB" dirty="0" err="1"/>
              <a:t>una</a:t>
            </a:r>
            <a:r>
              <a:rPr lang="en-GB" dirty="0"/>
              <a:t> </a:t>
            </a:r>
            <a:r>
              <a:rPr lang="en-GB" dirty="0" err="1"/>
              <a:t>revista</a:t>
            </a:r>
            <a:r>
              <a:rPr lang="en-GB" dirty="0"/>
              <a:t> de España.</a:t>
            </a:r>
          </a:p>
          <a:p>
            <a:pPr marL="0" marR="0" lvl="0" indent="0" algn="l" rtl="0">
              <a:lnSpc>
                <a:spcPct val="100000"/>
              </a:lnSpc>
              <a:spcBef>
                <a:spcPts val="0"/>
              </a:spcBef>
              <a:spcAft>
                <a:spcPts val="0"/>
              </a:spcAft>
              <a:buClr>
                <a:schemeClr val="dk1"/>
              </a:buClr>
              <a:buSzPts val="1200"/>
              <a:buFont typeface="Calibri"/>
              <a:buNone/>
            </a:pPr>
            <a:r>
              <a:rPr lang="en-GB" dirty="0"/>
              <a:t>4. </a:t>
            </a:r>
            <a:r>
              <a:rPr lang="en-GB" dirty="0" err="1"/>
              <a:t>Aprende</a:t>
            </a:r>
            <a:r>
              <a:rPr lang="en-GB" dirty="0"/>
              <a:t> </a:t>
            </a:r>
            <a:r>
              <a:rPr lang="en-GB" dirty="0" err="1"/>
              <a:t>los</a:t>
            </a:r>
            <a:r>
              <a:rPr lang="en-GB" dirty="0"/>
              <a:t> </a:t>
            </a:r>
            <a:r>
              <a:rPr lang="en-GB" dirty="0" err="1"/>
              <a:t>colores</a:t>
            </a:r>
            <a:r>
              <a:rPr lang="en-GB" dirty="0"/>
              <a:t> en inglés. </a:t>
            </a:r>
          </a:p>
          <a:p>
            <a:pPr marL="0" marR="0" lvl="0" indent="0" algn="l" rtl="0">
              <a:lnSpc>
                <a:spcPct val="100000"/>
              </a:lnSpc>
              <a:spcBef>
                <a:spcPts val="0"/>
              </a:spcBef>
              <a:spcAft>
                <a:spcPts val="0"/>
              </a:spcAft>
              <a:buClr>
                <a:schemeClr val="dk1"/>
              </a:buClr>
              <a:buSzPts val="1200"/>
              <a:buFont typeface="Calibri"/>
              <a:buNone/>
            </a:pPr>
            <a:r>
              <a:rPr lang="en-GB" dirty="0"/>
              <a:t>5. </a:t>
            </a:r>
            <a:r>
              <a:rPr lang="en-GB" dirty="0" err="1"/>
              <a:t>Ve</a:t>
            </a:r>
            <a:r>
              <a:rPr lang="en-GB" dirty="0"/>
              <a:t> las </a:t>
            </a:r>
            <a:r>
              <a:rPr lang="en-GB" dirty="0" err="1"/>
              <a:t>notícias</a:t>
            </a:r>
            <a:r>
              <a:rPr lang="en-GB" dirty="0"/>
              <a:t> </a:t>
            </a:r>
            <a:r>
              <a:rPr lang="en-GB" dirty="0" err="1"/>
              <a:t>el</a:t>
            </a:r>
            <a:r>
              <a:rPr lang="en-GB" dirty="0"/>
              <a:t> </a:t>
            </a:r>
            <a:r>
              <a:rPr lang="en-GB" dirty="0" err="1"/>
              <a:t>viernes</a:t>
            </a:r>
            <a:r>
              <a:rPr lang="en-GB" dirty="0"/>
              <a:t>.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811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 </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aural recognition the correct verb ending for singular persons of –</a:t>
            </a:r>
            <a:r>
              <a:rPr lang="en-GB" b="0" dirty="0" err="1"/>
              <a:t>ar</a:t>
            </a:r>
            <a:r>
              <a:rPr lang="en-GB" b="0" dirty="0"/>
              <a:t> &amp; -er verbs; aural comprehension of vocabulary. </a:t>
            </a:r>
            <a:endParaRPr lang="en-GB" sz="1200" b="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the task and do the example with them. At this stage pupils focus on </a:t>
            </a:r>
            <a:r>
              <a:rPr lang="en-GB" b="0" dirty="0"/>
              <a:t>understanding more information about each sentences.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strike="noStrike" spc="-1" dirty="0">
                <a:solidFill>
                  <a:srgbClr val="000000"/>
                </a:solidFill>
                <a:latin typeface="+mn-lt"/>
              </a:rPr>
              <a:t>Pupils write the meaning of the verb and can select any extra info they pick up.</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E. </a:t>
            </a:r>
            <a:r>
              <a:rPr lang="en-GB" dirty="0" err="1"/>
              <a:t>Visita</a:t>
            </a:r>
            <a:r>
              <a:rPr lang="en-GB" dirty="0"/>
              <a:t> a la </a:t>
            </a:r>
            <a:r>
              <a:rPr lang="en-GB" dirty="0" err="1"/>
              <a:t>abuela</a:t>
            </a:r>
            <a:r>
              <a:rPr lang="en-GB" dirty="0"/>
              <a:t> en casa.</a:t>
            </a:r>
          </a:p>
          <a:p>
            <a:pPr marL="0" marR="0" lvl="0" indent="0" algn="l" rtl="0">
              <a:lnSpc>
                <a:spcPct val="100000"/>
              </a:lnSpc>
              <a:spcBef>
                <a:spcPts val="0"/>
              </a:spcBef>
              <a:spcAft>
                <a:spcPts val="0"/>
              </a:spcAft>
              <a:buClr>
                <a:schemeClr val="dk1"/>
              </a:buClr>
              <a:buSzPts val="1200"/>
              <a:buFont typeface="Calibri"/>
              <a:buNone/>
            </a:pPr>
            <a:r>
              <a:rPr lang="en-GB" dirty="0"/>
              <a:t>1. </a:t>
            </a:r>
            <a:r>
              <a:rPr lang="en-GB" dirty="0" err="1"/>
              <a:t>Paseas</a:t>
            </a:r>
            <a:r>
              <a:rPr lang="en-GB" dirty="0"/>
              <a:t> </a:t>
            </a:r>
            <a:r>
              <a:rPr lang="en-GB" dirty="0" err="1"/>
              <a:t>por</a:t>
            </a:r>
            <a:r>
              <a:rPr lang="en-GB" dirty="0"/>
              <a:t> la ciudad con </a:t>
            </a:r>
            <a:r>
              <a:rPr lang="en-GB" dirty="0" err="1"/>
              <a:t>mamá</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2. </a:t>
            </a:r>
            <a:r>
              <a:rPr lang="en-GB" dirty="0" err="1"/>
              <a:t>Buscas</a:t>
            </a:r>
            <a:r>
              <a:rPr lang="en-GB" dirty="0"/>
              <a:t> </a:t>
            </a:r>
            <a:r>
              <a:rPr lang="en-GB" dirty="0" err="1"/>
              <a:t>plantas</a:t>
            </a:r>
            <a:r>
              <a:rPr lang="en-GB" dirty="0"/>
              <a:t> </a:t>
            </a:r>
            <a:r>
              <a:rPr lang="en-GB" dirty="0" err="1"/>
              <a:t>por</a:t>
            </a:r>
            <a:r>
              <a:rPr lang="en-GB" dirty="0"/>
              <a:t> </a:t>
            </a:r>
            <a:r>
              <a:rPr lang="en-GB" dirty="0" err="1"/>
              <a:t>el</a:t>
            </a:r>
            <a:r>
              <a:rPr lang="en-GB" dirty="0"/>
              <a:t> campo.</a:t>
            </a:r>
          </a:p>
          <a:p>
            <a:pPr marL="0" marR="0" lvl="0" indent="0" algn="l" rtl="0">
              <a:lnSpc>
                <a:spcPct val="100000"/>
              </a:lnSpc>
              <a:spcBef>
                <a:spcPts val="0"/>
              </a:spcBef>
              <a:spcAft>
                <a:spcPts val="0"/>
              </a:spcAft>
              <a:buClr>
                <a:schemeClr val="dk1"/>
              </a:buClr>
              <a:buSzPts val="1200"/>
              <a:buFont typeface="Calibri"/>
              <a:buNone/>
            </a:pPr>
            <a:r>
              <a:rPr lang="en-GB" dirty="0"/>
              <a:t>3. Lees </a:t>
            </a:r>
            <a:r>
              <a:rPr lang="en-GB" dirty="0" err="1"/>
              <a:t>una</a:t>
            </a:r>
            <a:r>
              <a:rPr lang="en-GB" dirty="0"/>
              <a:t> </a:t>
            </a:r>
            <a:r>
              <a:rPr lang="en-GB" dirty="0" err="1"/>
              <a:t>revista</a:t>
            </a:r>
            <a:r>
              <a:rPr lang="en-GB" dirty="0"/>
              <a:t> de España.</a:t>
            </a:r>
          </a:p>
          <a:p>
            <a:pPr marL="0" marR="0" lvl="0" indent="0" algn="l" rtl="0">
              <a:lnSpc>
                <a:spcPct val="100000"/>
              </a:lnSpc>
              <a:spcBef>
                <a:spcPts val="0"/>
              </a:spcBef>
              <a:spcAft>
                <a:spcPts val="0"/>
              </a:spcAft>
              <a:buClr>
                <a:schemeClr val="dk1"/>
              </a:buClr>
              <a:buSzPts val="1200"/>
              <a:buFont typeface="Calibri"/>
              <a:buNone/>
            </a:pPr>
            <a:r>
              <a:rPr lang="en-GB" dirty="0"/>
              <a:t>4. </a:t>
            </a:r>
            <a:r>
              <a:rPr lang="en-GB" dirty="0" err="1"/>
              <a:t>Aprende</a:t>
            </a:r>
            <a:r>
              <a:rPr lang="en-GB" dirty="0"/>
              <a:t> </a:t>
            </a:r>
            <a:r>
              <a:rPr lang="en-GB" dirty="0" err="1"/>
              <a:t>los</a:t>
            </a:r>
            <a:r>
              <a:rPr lang="en-GB" dirty="0"/>
              <a:t> </a:t>
            </a:r>
            <a:r>
              <a:rPr lang="en-GB" dirty="0" err="1"/>
              <a:t>colores</a:t>
            </a:r>
            <a:r>
              <a:rPr lang="en-GB" dirty="0"/>
              <a:t> en inglés. </a:t>
            </a:r>
          </a:p>
          <a:p>
            <a:pPr marL="0" marR="0" lvl="0" indent="0" algn="l" rtl="0">
              <a:lnSpc>
                <a:spcPct val="100000"/>
              </a:lnSpc>
              <a:spcBef>
                <a:spcPts val="0"/>
              </a:spcBef>
              <a:spcAft>
                <a:spcPts val="0"/>
              </a:spcAft>
              <a:buClr>
                <a:schemeClr val="dk1"/>
              </a:buClr>
              <a:buSzPts val="1200"/>
              <a:buFont typeface="Calibri"/>
              <a:buNone/>
            </a:pPr>
            <a:r>
              <a:rPr lang="en-GB" dirty="0"/>
              <a:t>5. </a:t>
            </a:r>
            <a:r>
              <a:rPr lang="en-GB" dirty="0" err="1"/>
              <a:t>Ve</a:t>
            </a:r>
            <a:r>
              <a:rPr lang="en-GB" dirty="0"/>
              <a:t> las </a:t>
            </a:r>
            <a:r>
              <a:rPr lang="en-GB" dirty="0" err="1"/>
              <a:t>notícias</a:t>
            </a:r>
            <a:r>
              <a:rPr lang="en-GB" dirty="0"/>
              <a:t> </a:t>
            </a:r>
            <a:r>
              <a:rPr lang="en-GB" dirty="0" err="1"/>
              <a:t>el</a:t>
            </a:r>
            <a:r>
              <a:rPr lang="en-GB" dirty="0"/>
              <a:t> </a:t>
            </a:r>
            <a:r>
              <a:rPr lang="en-GB" dirty="0" err="1"/>
              <a:t>viernes</a:t>
            </a:r>
            <a:r>
              <a:rPr lang="en-GB" dirty="0"/>
              <a:t>.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r>
              <a:rPr lang="en-GB" b="1" dirty="0" err="1"/>
              <a:t>verano</a:t>
            </a:r>
            <a:r>
              <a:rPr lang="en-GB" b="1" dirty="0"/>
              <a:t> </a:t>
            </a:r>
            <a:r>
              <a:rPr lang="en-GB" b="0" dirty="0"/>
              <a:t>[1139] </a:t>
            </a: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50319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1878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[b]</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[b]</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i="1" dirty="0"/>
          </a:p>
          <a:p>
            <a:pPr marL="0" marR="0" lvl="0" indent="0" algn="l" rtl="0">
              <a:lnSpc>
                <a:spcPct val="100000"/>
              </a:lnSpc>
              <a:spcBef>
                <a:spcPts val="0"/>
              </a:spcBef>
              <a:spcAft>
                <a:spcPts val="0"/>
              </a:spcAft>
              <a:buClr>
                <a:schemeClr val="dk1"/>
              </a:buClr>
              <a:buSzPts val="1200"/>
              <a:buFont typeface="Calibri"/>
              <a:buNone/>
            </a:pPr>
            <a:r>
              <a:rPr lang="en-GB" b="1" i="1" dirty="0"/>
              <a:t>Gesture suggestion</a:t>
            </a:r>
            <a:r>
              <a:rPr lang="en-GB" dirty="0"/>
              <a:t>: https://www.signbsl.com/sign/grandma</a:t>
            </a:r>
          </a:p>
          <a:p>
            <a:pPr marL="0" lvl="0" indent="0" algn="l" rtl="0">
              <a:spcBef>
                <a:spcPts val="0"/>
              </a:spcBef>
              <a:spcAft>
                <a:spcPts val="0"/>
              </a:spcAft>
              <a:buClr>
                <a:schemeClr val="dk1"/>
              </a:buClr>
              <a:buSzPts val="1200"/>
              <a:buFont typeface="Calibri"/>
              <a:buNone/>
            </a:pPr>
            <a:r>
              <a:rPr lang="en-GB" b="0" dirty="0"/>
              <a:t>BSL for grandma is placing one loose fist on top of the other briefly (as if you’re starting the song ‘one potato, two potato…’) and then tap the index and middle fingers of the right hand onto the palm of the left hand.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8089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[v]</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[v]</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i="1" dirty="0"/>
          </a:p>
          <a:p>
            <a:pPr marL="0" marR="0" lvl="0" indent="0" algn="l" rtl="0">
              <a:lnSpc>
                <a:spcPct val="100000"/>
              </a:lnSpc>
              <a:spcBef>
                <a:spcPts val="0"/>
              </a:spcBef>
              <a:spcAft>
                <a:spcPts val="0"/>
              </a:spcAft>
              <a:buClr>
                <a:schemeClr val="dk1"/>
              </a:buClr>
              <a:buSzPts val="1200"/>
              <a:buFont typeface="Calibri"/>
              <a:buNone/>
            </a:pPr>
            <a:r>
              <a:rPr lang="en-GB" b="1" i="1" dirty="0"/>
              <a:t>Gesture suggestion</a:t>
            </a:r>
            <a:r>
              <a:rPr lang="en-GB" dirty="0"/>
              <a:t>: Point index and middle fingers towards own eyes and then away from the body 2-3 times in quick succession – in a gesture suggesting ‘I have my eye on you’.</a:t>
            </a:r>
          </a:p>
          <a:p>
            <a:pPr marL="0" lvl="0" indent="0" algn="l" rtl="0">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26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a:t>
            </a:r>
            <a:r>
              <a:rPr lang="en-GB" b="0" dirty="0"/>
              <a:t> 1 minute</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[b] [v] </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[v] [b]</a:t>
            </a:r>
            <a:endParaRPr lang="en-GB" b="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a:t>
            </a:r>
            <a:r>
              <a:rPr lang="en-GB" b="0" baseline="0" dirty="0"/>
              <a:t> to bring the SSC [b] and elicit the word and picture from pupils.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with [v]</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bring up question ‘¿El </a:t>
            </a:r>
            <a:r>
              <a:rPr lang="en-GB" b="0" baseline="0" dirty="0" err="1"/>
              <a:t>sonido</a:t>
            </a:r>
            <a:r>
              <a:rPr lang="en-GB" b="0" baseline="0" dirty="0"/>
              <a:t> es </a:t>
            </a:r>
            <a:r>
              <a:rPr lang="en-GB" b="0" baseline="0" dirty="0" err="1"/>
              <a:t>diferente</a:t>
            </a:r>
            <a:r>
              <a:rPr lang="en-GB" b="0" baseline="0" dirty="0"/>
              <a:t>?’ and elicit an answer from pupils.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5. Remind pupils [b] and [v] share the same sound in Spanish.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r>
              <a:rPr lang="en-GB" b="1" dirty="0" err="1"/>
              <a:t>sonido</a:t>
            </a:r>
            <a:r>
              <a:rPr lang="en-GB" b="1" dirty="0"/>
              <a:t> </a:t>
            </a:r>
            <a:r>
              <a:rPr lang="en-GB" b="0" dirty="0"/>
              <a:t>[1040] </a:t>
            </a: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baseline="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8887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a:t>
            </a:r>
            <a:r>
              <a:rPr lang="en-GB" b="0" dirty="0"/>
              <a:t> 3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dirty="0"/>
              <a:t>to practise SSC </a:t>
            </a:r>
            <a:r>
              <a:rPr lang="en-GB" b="1" dirty="0"/>
              <a:t>[b] [v] </a:t>
            </a:r>
          </a:p>
          <a:p>
            <a:pPr marL="0" lvl="0" indent="0" algn="l" rtl="0">
              <a:spcBef>
                <a:spcPts val="0"/>
              </a:spcBef>
              <a:spcAft>
                <a:spcPts val="0"/>
              </a:spcAft>
              <a:buClr>
                <a:schemeClr val="dk1"/>
              </a:buClr>
              <a:buSzPts val="1200"/>
              <a:buFont typeface="Calibri"/>
              <a:buNone/>
            </a:pPr>
            <a:endParaRPr lang="en-GB" b="1" dirty="0"/>
          </a:p>
          <a:p>
            <a:pPr marL="228600" lvl="0" indent="-228600" algn="l" rtl="0">
              <a:spcBef>
                <a:spcPts val="0"/>
              </a:spcBef>
              <a:spcAft>
                <a:spcPts val="0"/>
              </a:spcAft>
              <a:buClr>
                <a:schemeClr val="dk1"/>
              </a:buClr>
              <a:buSzPts val="1200"/>
              <a:buFont typeface="Calibri"/>
              <a:buAutoNum type="arabicPeriod"/>
            </a:pPr>
            <a:r>
              <a:rPr lang="en-GB" b="0" dirty="0"/>
              <a:t>Clarify the context of the task to pupils.</a:t>
            </a:r>
          </a:p>
          <a:p>
            <a:pPr marL="228600" lvl="0" indent="-228600" algn="l" rtl="0">
              <a:spcBef>
                <a:spcPts val="0"/>
              </a:spcBef>
              <a:spcAft>
                <a:spcPts val="0"/>
              </a:spcAft>
              <a:buClr>
                <a:schemeClr val="dk1"/>
              </a:buClr>
              <a:buSzPts val="1200"/>
              <a:buFont typeface="Calibri"/>
              <a:buAutoNum type="arabicPeriod"/>
            </a:pPr>
            <a:r>
              <a:rPr lang="en-GB" b="0" dirty="0"/>
              <a:t>Click to bring up instruction in Spanish and check understanding.</a:t>
            </a:r>
          </a:p>
          <a:p>
            <a:pPr marL="228600" lvl="0" indent="-228600" algn="l" rtl="0">
              <a:spcBef>
                <a:spcPts val="0"/>
              </a:spcBef>
              <a:spcAft>
                <a:spcPts val="0"/>
              </a:spcAft>
              <a:buClr>
                <a:schemeClr val="dk1"/>
              </a:buClr>
              <a:buSzPts val="1200"/>
              <a:buFont typeface="Calibri"/>
              <a:buAutoNum type="arabicPeriod"/>
            </a:pPr>
            <a:r>
              <a:rPr lang="en-GB" b="0" dirty="0"/>
              <a:t>Pupils work in pairs to say out say aloud the words with [b] [v] in</a:t>
            </a:r>
            <a:r>
              <a:rPr lang="en-GB" b="0" baseline="0" dirty="0"/>
              <a:t> order to cross the river. They must make sure they pronounce [b] and [v] correctly (= same sound). </a:t>
            </a:r>
            <a:endParaRPr lang="en-GB" b="0" dirty="0"/>
          </a:p>
          <a:p>
            <a:pPr marL="228600" lvl="0" indent="-228600" algn="l" rtl="0">
              <a:spcBef>
                <a:spcPts val="0"/>
              </a:spcBef>
              <a:spcAft>
                <a:spcPts val="0"/>
              </a:spcAft>
              <a:buClr>
                <a:schemeClr val="dk1"/>
              </a:buClr>
              <a:buSzPts val="1200"/>
              <a:buFont typeface="Calibri"/>
              <a:buAutoNum type="arabicPeriod"/>
            </a:pPr>
            <a:r>
              <a:rPr lang="en-GB" b="0" dirty="0"/>
              <a:t>Elicit possible answer from students (there are several combinations).</a:t>
            </a:r>
          </a:p>
          <a:p>
            <a:pPr marL="228600" lvl="0" indent="-228600" algn="l" rtl="0">
              <a:spcBef>
                <a:spcPts val="0"/>
              </a:spcBef>
              <a:spcAft>
                <a:spcPts val="0"/>
              </a:spcAft>
              <a:buClr>
                <a:schemeClr val="dk1"/>
              </a:buClr>
              <a:buSzPts val="1200"/>
              <a:buFont typeface="Calibri"/>
              <a:buAutoNum type="arabicPeriod"/>
            </a:pPr>
            <a:r>
              <a:rPr lang="en-GB" b="0" dirty="0"/>
              <a:t>Click to bring up animations and</a:t>
            </a:r>
            <a:r>
              <a:rPr lang="en-GB" b="0" baseline="0" dirty="0"/>
              <a:t> elicit</a:t>
            </a:r>
            <a:r>
              <a:rPr lang="en-GB" b="0" dirty="0"/>
              <a:t> pronunciation from pupils / whole class.</a:t>
            </a:r>
            <a:r>
              <a:rPr lang="en-GB" b="0" baseline="0" dirty="0"/>
              <a:t> </a:t>
            </a:r>
            <a:endParaRPr lang="en-GB" b="0" dirty="0"/>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NB</a:t>
            </a:r>
            <a:r>
              <a:rPr lang="en-GB" b="0" dirty="0"/>
              <a:t>. There is more than one correct path:</a:t>
            </a:r>
          </a:p>
          <a:p>
            <a:pPr marL="0" lvl="0" indent="0" algn="l" rtl="0">
              <a:spcBef>
                <a:spcPts val="0"/>
              </a:spcBef>
              <a:spcAft>
                <a:spcPts val="0"/>
              </a:spcAft>
              <a:buClr>
                <a:schemeClr val="dk1"/>
              </a:buClr>
              <a:buSzPts val="1200"/>
              <a:buFont typeface="Calibri"/>
              <a:buNone/>
            </a:pPr>
            <a:r>
              <a:rPr lang="en-GB" b="1" dirty="0"/>
              <a:t>NB.</a:t>
            </a:r>
            <a:r>
              <a:rPr lang="en-GB" b="1" baseline="0" dirty="0"/>
              <a:t> </a:t>
            </a:r>
            <a:r>
              <a:rPr lang="en-GB" dirty="0"/>
              <a:t>Pupils can simply work in pairs to pronounce as many words as they can in 60 seconds. </a:t>
            </a:r>
          </a:p>
          <a:p>
            <a:pPr marL="0" lvl="0" indent="0" algn="l" rtl="0">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pPr marL="0" lvl="0" indent="0" algn="l" rtl="0">
              <a:spcBef>
                <a:spcPts val="0"/>
              </a:spcBef>
              <a:spcAft>
                <a:spcPts val="0"/>
              </a:spcAft>
              <a:buClr>
                <a:schemeClr val="dk1"/>
              </a:buClr>
              <a:buSzPts val="1200"/>
              <a:buFont typeface="Calibri"/>
              <a:buNone/>
            </a:pPr>
            <a:r>
              <a:rPr lang="en-GB" sz="1200" b="1" i="0" u="none" strike="noStrike" dirty="0" err="1">
                <a:solidFill>
                  <a:srgbClr val="002060"/>
                </a:solidFill>
                <a:effectLst/>
                <a:latin typeface="Century Gothic" panose="020B0502020202020204" pitchFamily="34" charset="0"/>
              </a:rPr>
              <a:t>bajar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[484]</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buscar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[179] </a:t>
            </a:r>
            <a:r>
              <a:rPr lang="en-GB" sz="1200" b="1" i="0" u="none" strike="noStrike" dirty="0" err="1">
                <a:solidFill>
                  <a:srgbClr val="002060"/>
                </a:solidFill>
                <a:effectLst/>
                <a:latin typeface="Century Gothic" panose="020B0502020202020204" pitchFamily="34" charset="0"/>
              </a:rPr>
              <a:t>subir</a:t>
            </a:r>
            <a:r>
              <a:rPr lang="en-GB" sz="1200" b="0" i="0" u="none" strike="noStrike" dirty="0">
                <a:solidFill>
                  <a:srgbClr val="002060"/>
                </a:solidFill>
                <a:effectLst/>
                <a:latin typeface="Century Gothic" panose="020B0502020202020204" pitchFamily="34" charset="0"/>
              </a:rPr>
              <a:t> [410] </a:t>
            </a:r>
            <a:r>
              <a:rPr lang="en-GB" sz="1200" b="1" i="0" u="none" strike="noStrike" dirty="0" err="1">
                <a:solidFill>
                  <a:srgbClr val="002060"/>
                </a:solidFill>
                <a:effectLst/>
                <a:latin typeface="Century Gothic" panose="020B0502020202020204" pitchFamily="34" charset="0"/>
              </a:rPr>
              <a:t>abeja</a:t>
            </a:r>
            <a:r>
              <a:rPr lang="en-GB" sz="1200" b="0" i="0" u="none" strike="noStrike" dirty="0">
                <a:solidFill>
                  <a:srgbClr val="002060"/>
                </a:solidFill>
                <a:effectLst/>
                <a:latin typeface="Century Gothic" panose="020B0502020202020204" pitchFamily="34" charset="0"/>
              </a:rPr>
              <a:t> [&gt;5000] </a:t>
            </a:r>
            <a:r>
              <a:rPr lang="en-GB" sz="1200" b="1" i="0" u="none" strike="noStrike" dirty="0" err="1">
                <a:solidFill>
                  <a:srgbClr val="002060"/>
                </a:solidFill>
                <a:effectLst/>
                <a:latin typeface="Century Gothic" panose="020B0502020202020204" pitchFamily="34" charset="0"/>
              </a:rPr>
              <a:t>avispa</a:t>
            </a:r>
            <a:r>
              <a:rPr lang="en-GB" sz="1200" b="0" i="0" u="none" strike="noStrike" dirty="0">
                <a:solidFill>
                  <a:srgbClr val="002060"/>
                </a:solidFill>
                <a:effectLst/>
                <a:latin typeface="Century Gothic" panose="020B0502020202020204" pitchFamily="34" charset="0"/>
              </a:rPr>
              <a:t> [&gt;5000] </a:t>
            </a:r>
            <a:r>
              <a:rPr lang="en-GB" sz="1200" b="1" i="0" u="none" strike="noStrike" dirty="0">
                <a:solidFill>
                  <a:srgbClr val="002060"/>
                </a:solidFill>
                <a:effectLst/>
                <a:latin typeface="Century Gothic" panose="020B0502020202020204" pitchFamily="34" charset="0"/>
              </a:rPr>
              <a:t>banco</a:t>
            </a:r>
            <a:r>
              <a:rPr lang="en-GB" sz="1200" b="0" i="0" u="none" strike="noStrike" dirty="0">
                <a:solidFill>
                  <a:srgbClr val="002060"/>
                </a:solidFill>
                <a:effectLst/>
                <a:latin typeface="Century Gothic" panose="020B0502020202020204" pitchFamily="34" charset="0"/>
              </a:rPr>
              <a:t> [728] </a:t>
            </a:r>
            <a:r>
              <a:rPr lang="en-GB" sz="1200" b="1" i="0" u="none" strike="noStrike" dirty="0">
                <a:solidFill>
                  <a:srgbClr val="002060"/>
                </a:solidFill>
                <a:effectLst/>
                <a:latin typeface="Century Gothic" panose="020B0502020202020204" pitchFamily="34" charset="0"/>
              </a:rPr>
              <a:t>bus </a:t>
            </a:r>
            <a:r>
              <a:rPr lang="en-GB" sz="1200" b="0" i="0" u="none" strike="noStrike" dirty="0">
                <a:solidFill>
                  <a:srgbClr val="002060"/>
                </a:solidFill>
                <a:effectLst/>
                <a:latin typeface="Century Gothic" panose="020B0502020202020204" pitchFamily="34" charset="0"/>
              </a:rPr>
              <a:t>[3709]</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vaca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[2775] </a:t>
            </a:r>
            <a:r>
              <a:rPr lang="en-GB" sz="1200" b="1" i="0" u="none" strike="noStrike" dirty="0">
                <a:solidFill>
                  <a:srgbClr val="002060"/>
                </a:solidFill>
                <a:effectLst/>
                <a:latin typeface="Century Gothic" panose="020B0502020202020204" pitchFamily="34" charset="0"/>
              </a:rPr>
              <a:t>vela</a:t>
            </a:r>
            <a:r>
              <a:rPr lang="en-GB" sz="1200" b="0" i="0" u="none" strike="noStrike" dirty="0">
                <a:solidFill>
                  <a:srgbClr val="002060"/>
                </a:solidFill>
                <a:effectLst/>
                <a:latin typeface="Century Gothic" panose="020B0502020202020204" pitchFamily="34" charset="0"/>
              </a:rPr>
              <a:t> [2247] </a:t>
            </a:r>
            <a:r>
              <a:rPr lang="en-GB" sz="1200" b="1" i="0" u="none" strike="noStrike" dirty="0" err="1">
                <a:solidFill>
                  <a:srgbClr val="002060"/>
                </a:solidFill>
                <a:effectLst/>
                <a:latin typeface="Century Gothic" panose="020B0502020202020204" pitchFamily="34" charset="0"/>
              </a:rPr>
              <a:t>viento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[814]</a:t>
            </a:r>
            <a:endParaRPr lang="en-GB" b="0" dirty="0"/>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139700" lvl="0" indent="0" algn="l" rtl="0">
              <a:spcBef>
                <a:spcPts val="0"/>
              </a:spcBef>
              <a:spcAft>
                <a:spcPts val="0"/>
              </a:spcAft>
              <a:buClr>
                <a:schemeClr val="dk1"/>
              </a:buClr>
              <a:buSzPts val="1400"/>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4308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three items of previously taught vocabulary that we revisit this week and the five new words.</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item. Elicit pronunciation of the Spanish from pupils.</a:t>
            </a:r>
          </a:p>
          <a:p>
            <a:pPr marL="0" marR="0" lvl="0" indent="0" algn="l" rtl="0">
              <a:lnSpc>
                <a:spcPct val="100000"/>
              </a:lnSpc>
              <a:spcBef>
                <a:spcPts val="0"/>
              </a:spcBef>
              <a:spcAft>
                <a:spcPts val="0"/>
              </a:spcAft>
              <a:buClr>
                <a:schemeClr val="dk1"/>
              </a:buClr>
              <a:buSzPts val="1200"/>
              <a:buFont typeface="Calibri"/>
              <a:buNone/>
            </a:pPr>
            <a:r>
              <a:rPr lang="en-GB" b="0" dirty="0"/>
              <a:t>2. In the audio version, the wave animation triggers the audio. (If the sound cuts out half way through the word just rewind the animation and replay and it will work).</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items.</a:t>
            </a:r>
          </a:p>
          <a:p>
            <a:pPr marL="0" marR="0" lvl="0" indent="0" algn="l" rtl="0">
              <a:lnSpc>
                <a:spcPct val="100000"/>
              </a:lnSpc>
              <a:spcBef>
                <a:spcPts val="0"/>
              </a:spcBef>
              <a:spcAft>
                <a:spcPts val="0"/>
              </a:spcAft>
              <a:buClr>
                <a:schemeClr val="dk1"/>
              </a:buClr>
              <a:buSzPts val="1200"/>
              <a:buFont typeface="Calibri"/>
              <a:buNone/>
            </a:pP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309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of –</a:t>
            </a:r>
            <a:r>
              <a:rPr lang="en-GB" b="0" dirty="0" err="1"/>
              <a:t>ar</a:t>
            </a:r>
            <a:r>
              <a:rPr lang="en-GB" b="0" dirty="0"/>
              <a:t> and –er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correct verb ending for singular persons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the sentence, and focus pupils attention to the verb in bold.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plus the example.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9</a:t>
            </a:fld>
            <a:endParaRPr lang="en-GB"/>
          </a:p>
        </p:txBody>
      </p:sp>
    </p:spTree>
    <p:extLst>
      <p:ext uri="{BB962C8B-B14F-4D97-AF65-F5344CB8AC3E}">
        <p14:creationId xmlns:p14="http://schemas.microsoft.com/office/powerpoint/2010/main" val="990504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correct verb ending for singular persons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the sentence, and focus pupils attention to the verb in bold.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plus the example.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10</a:t>
            </a:fld>
            <a:endParaRPr lang="en-GB"/>
          </a:p>
        </p:txBody>
      </p:sp>
    </p:spTree>
    <p:extLst>
      <p:ext uri="{BB962C8B-B14F-4D97-AF65-F5344CB8AC3E}">
        <p14:creationId xmlns:p14="http://schemas.microsoft.com/office/powerpoint/2010/main" val="56069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44691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audio" Target="../media/audio37.wav"/><Relationship Id="rId5" Type="http://schemas.openxmlformats.org/officeDocument/2006/relationships/image" Target="../media/image10.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audio" Target="../media/audio38.wav"/><Relationship Id="rId5" Type="http://schemas.openxmlformats.org/officeDocument/2006/relationships/image" Target="../media/image10.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audio" Target="../media/audio39.wav"/><Relationship Id="rId5" Type="http://schemas.openxmlformats.org/officeDocument/2006/relationships/image" Target="../media/image10.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audio" Target="../media/audio40.wav"/><Relationship Id="rId5" Type="http://schemas.openxmlformats.org/officeDocument/2006/relationships/image" Target="../media/image10.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audio" Target="../media/audio41.wav"/><Relationship Id="rId5" Type="http://schemas.openxmlformats.org/officeDocument/2006/relationships/image" Target="../media/image10.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audio" Target="../media/audio48.wav"/><Relationship Id="rId3" Type="http://schemas.openxmlformats.org/officeDocument/2006/relationships/audio" Target="../media/audio42.wav"/><Relationship Id="rId7" Type="http://schemas.openxmlformats.org/officeDocument/2006/relationships/audio" Target="../media/audio45.wav"/><Relationship Id="rId12" Type="http://schemas.openxmlformats.org/officeDocument/2006/relationships/audio" Target="../media/audio47.wav"/><Relationship Id="rId17" Type="http://schemas.openxmlformats.org/officeDocument/2006/relationships/image" Target="../media/image2.gif"/><Relationship Id="rId2" Type="http://schemas.openxmlformats.org/officeDocument/2006/relationships/notesSlide" Target="../notesSlides/notesSlide14.xml"/><Relationship Id="rId16" Type="http://schemas.openxmlformats.org/officeDocument/2006/relationships/audio" Target="../media/audio51.wav"/><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38.png"/><Relationship Id="rId5" Type="http://schemas.openxmlformats.org/officeDocument/2006/relationships/audio" Target="../media/audio44.wav"/><Relationship Id="rId15" Type="http://schemas.openxmlformats.org/officeDocument/2006/relationships/audio" Target="../media/audio50.wav"/><Relationship Id="rId10" Type="http://schemas.openxmlformats.org/officeDocument/2006/relationships/audio" Target="../media/audio46.wav"/><Relationship Id="rId4" Type="http://schemas.openxmlformats.org/officeDocument/2006/relationships/audio" Target="../media/audio43.wav"/><Relationship Id="rId9" Type="http://schemas.openxmlformats.org/officeDocument/2006/relationships/image" Target="../media/image16.svg"/><Relationship Id="rId14" Type="http://schemas.openxmlformats.org/officeDocument/2006/relationships/audio" Target="../media/audio49.wav"/></Relationships>
</file>

<file path=ppt/slides/_rels/slide16.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audio" Target="../media/audio52.wav"/><Relationship Id="rId7" Type="http://schemas.openxmlformats.org/officeDocument/2006/relationships/audio" Target="../media/audio46.wav"/><Relationship Id="rId12" Type="http://schemas.openxmlformats.org/officeDocument/2006/relationships/audio" Target="../media/audio51.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1.svg"/><Relationship Id="rId11" Type="http://schemas.openxmlformats.org/officeDocument/2006/relationships/audio" Target="../media/audio50.wav"/><Relationship Id="rId5" Type="http://schemas.openxmlformats.org/officeDocument/2006/relationships/image" Target="../media/image40.png"/><Relationship Id="rId10" Type="http://schemas.openxmlformats.org/officeDocument/2006/relationships/audio" Target="../media/audio49.wav"/><Relationship Id="rId4" Type="http://schemas.openxmlformats.org/officeDocument/2006/relationships/image" Target="../media/image39.png"/><Relationship Id="rId9" Type="http://schemas.openxmlformats.org/officeDocument/2006/relationships/audio" Target="../media/audio48.wav"/></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4.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28.png"/><Relationship Id="rId3" Type="http://schemas.openxmlformats.org/officeDocument/2006/relationships/audio" Target="../media/audio7.wav"/><Relationship Id="rId21" Type="http://schemas.openxmlformats.org/officeDocument/2006/relationships/image" Target="../media/image26.png"/><Relationship Id="rId7" Type="http://schemas.openxmlformats.org/officeDocument/2006/relationships/audio" Target="../media/audio11.wav"/><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audio" Target="../media/audio15.wav"/><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16.svg"/><Relationship Id="rId29" Type="http://schemas.openxmlformats.org/officeDocument/2006/relationships/image" Target="../media/image30.gif"/><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image" Target="../media/image18.png"/><Relationship Id="rId24" Type="http://schemas.openxmlformats.org/officeDocument/2006/relationships/audio" Target="../media/audio14.wav"/><Relationship Id="rId32" Type="http://schemas.openxmlformats.org/officeDocument/2006/relationships/audio" Target="../media/audio18.wav"/><Relationship Id="rId5" Type="http://schemas.openxmlformats.org/officeDocument/2006/relationships/audio" Target="../media/audio9.wav"/><Relationship Id="rId15" Type="http://schemas.openxmlformats.org/officeDocument/2006/relationships/image" Target="../media/image22.png"/><Relationship Id="rId23" Type="http://schemas.openxmlformats.org/officeDocument/2006/relationships/audio" Target="../media/audio13.wav"/><Relationship Id="rId28" Type="http://schemas.openxmlformats.org/officeDocument/2006/relationships/audio" Target="../media/audio16.wav"/><Relationship Id="rId10" Type="http://schemas.openxmlformats.org/officeDocument/2006/relationships/image" Target="../media/image17.png"/><Relationship Id="rId19" Type="http://schemas.openxmlformats.org/officeDocument/2006/relationships/image" Target="../media/image15.png"/><Relationship Id="rId31" Type="http://schemas.openxmlformats.org/officeDocument/2006/relationships/audio" Target="../media/audio17.wav"/><Relationship Id="rId4" Type="http://schemas.openxmlformats.org/officeDocument/2006/relationships/audio" Target="../media/audio8.wav"/><Relationship Id="rId9" Type="http://schemas.openxmlformats.org/officeDocument/2006/relationships/image" Target="../media/image10.png"/><Relationship Id="rId14" Type="http://schemas.openxmlformats.org/officeDocument/2006/relationships/image" Target="../media/image21.png"/><Relationship Id="rId22" Type="http://schemas.openxmlformats.org/officeDocument/2006/relationships/image" Target="../media/image27.png"/><Relationship Id="rId27" Type="http://schemas.openxmlformats.org/officeDocument/2006/relationships/image" Target="../media/image29.png"/><Relationship Id="rId30"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8.wav"/><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32.png"/><Relationship Id="rId17" Type="http://schemas.openxmlformats.org/officeDocument/2006/relationships/image" Target="../media/image34.png"/><Relationship Id="rId2" Type="http://schemas.openxmlformats.org/officeDocument/2006/relationships/notesSlide" Target="../notesSlides/notesSlide6.xml"/><Relationship Id="rId16"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image" Target="../media/image16.svg"/><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32.wav"/><Relationship Id="rId5" Type="http://schemas.openxmlformats.org/officeDocument/2006/relationships/audio" Target="../media/audio31.wav"/><Relationship Id="rId10" Type="http://schemas.openxmlformats.org/officeDocument/2006/relationships/image" Target="../media/image36.png"/><Relationship Id="rId4" Type="http://schemas.openxmlformats.org/officeDocument/2006/relationships/audio" Target="../media/audio30.wav"/><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7.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audio" Target="../media/audio35.wav"/><Relationship Id="rId5" Type="http://schemas.openxmlformats.org/officeDocument/2006/relationships/image" Target="../media/image10.png"/><Relationship Id="rId10" Type="http://schemas.openxmlformats.org/officeDocument/2006/relationships/image" Target="../media/image38.png"/><Relationship Id="rId4" Type="http://schemas.microsoft.com/office/2007/relationships/hdphoto" Target="../media/hdphoto1.wdp"/><Relationship Id="rId9" Type="http://schemas.openxmlformats.org/officeDocument/2006/relationships/audio" Target="../media/audio3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359600" y="921009"/>
            <a:ext cx="657080"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endParaRPr lang="en-GB" sz="1800" b="1" dirty="0">
              <a:solidFill>
                <a:srgbClr val="002060"/>
              </a:solidFill>
              <a:latin typeface="Century Gothic" panose="020B0502020202020204" pitchFamily="34" charset="0"/>
            </a:endParaRPr>
          </a:p>
        </p:txBody>
      </p:sp>
      <p:pic>
        <p:nvPicPr>
          <p:cNvPr id="7" name="Google Shape;282;p13" descr="Reading, Book, Symbol, Icon, Reader, Man">
            <a:extLst>
              <a:ext uri="{FF2B5EF4-FFF2-40B4-BE49-F238E27FC236}">
                <a16:creationId xmlns:a16="http://schemas.microsoft.com/office/drawing/2014/main" id="{7E903DF9-B82B-BE02-2E31-50BC9806C8F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96739" y="98119"/>
            <a:ext cx="782801" cy="782801"/>
          </a:xfrm>
          <a:prstGeom prst="roundRect">
            <a:avLst/>
          </a:prstGeom>
          <a:solidFill>
            <a:srgbClr val="92D050"/>
          </a:solidFill>
          <a:ln>
            <a:noFill/>
          </a:ln>
        </p:spPr>
      </p:pic>
      <p:pic>
        <p:nvPicPr>
          <p:cNvPr id="38" name="Google Shape;319;p15" descr="Speech Icon, Voice, Talking, Audio, Speech">
            <a:extLst>
              <a:ext uri="{FF2B5EF4-FFF2-40B4-BE49-F238E27FC236}">
                <a16:creationId xmlns:a16="http://schemas.microsoft.com/office/drawing/2014/main" id="{04365D04-09ED-3649-1CF5-18B237A16B38}"/>
              </a:ext>
            </a:extLst>
          </p:cNvPr>
          <p:cNvPicPr preferRelativeResize="0"/>
          <p:nvPr/>
        </p:nvPicPr>
        <p:blipFill rotWithShape="1">
          <a:blip r:embed="rId5">
            <a:alphaModFix/>
          </a:blip>
          <a:srcRect/>
          <a:stretch/>
        </p:blipFill>
        <p:spPr>
          <a:xfrm>
            <a:off x="10306788" y="58500"/>
            <a:ext cx="776168" cy="776168"/>
          </a:xfrm>
          <a:prstGeom prst="rect">
            <a:avLst/>
          </a:prstGeom>
          <a:noFill/>
          <a:ln>
            <a:noFill/>
          </a:ln>
        </p:spPr>
      </p:pic>
      <p:sp>
        <p:nvSpPr>
          <p:cNvPr id="39" name="Google Shape;307;p14">
            <a:extLst>
              <a:ext uri="{FF2B5EF4-FFF2-40B4-BE49-F238E27FC236}">
                <a16:creationId xmlns:a16="http://schemas.microsoft.com/office/drawing/2014/main" id="{049F911E-9E23-1A88-6C68-BB9D5253EC01}"/>
              </a:ext>
            </a:extLst>
          </p:cNvPr>
          <p:cNvSpPr txBox="1"/>
          <p:nvPr/>
        </p:nvSpPr>
        <p:spPr>
          <a:xfrm>
            <a:off x="10138959" y="889320"/>
            <a:ext cx="1099574" cy="400069"/>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14" name="Rectangle 13">
            <a:extLst>
              <a:ext uri="{FF2B5EF4-FFF2-40B4-BE49-F238E27FC236}">
                <a16:creationId xmlns:a16="http://schemas.microsoft.com/office/drawing/2014/main" id="{16BEB1DD-5C14-C393-E1C1-7EA0BB6418BD}"/>
              </a:ext>
            </a:extLst>
          </p:cNvPr>
          <p:cNvSpPr/>
          <p:nvPr/>
        </p:nvSpPr>
        <p:spPr>
          <a:xfrm>
            <a:off x="2036064" y="3543734"/>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yo</a:t>
            </a:r>
            <a:endParaRPr lang="en-GB" sz="40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FA7D4938-6684-C492-1854-24F6692E38D3}"/>
              </a:ext>
            </a:extLst>
          </p:cNvPr>
          <p:cNvSpPr txBox="1"/>
          <p:nvPr/>
        </p:nvSpPr>
        <p:spPr>
          <a:xfrm>
            <a:off x="1268853" y="88980"/>
            <a:ext cx="5636018"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¿Qué persona?</a:t>
            </a:r>
          </a:p>
        </p:txBody>
      </p:sp>
      <p:sp>
        <p:nvSpPr>
          <p:cNvPr id="18" name="Rectangle 17">
            <a:extLst>
              <a:ext uri="{FF2B5EF4-FFF2-40B4-BE49-F238E27FC236}">
                <a16:creationId xmlns:a16="http://schemas.microsoft.com/office/drawing/2014/main" id="{D19909E7-74F9-2128-6BE5-689083F71654}"/>
              </a:ext>
            </a:extLst>
          </p:cNvPr>
          <p:cNvSpPr/>
          <p:nvPr/>
        </p:nvSpPr>
        <p:spPr>
          <a:xfrm>
            <a:off x="4489842" y="3553089"/>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tú</a:t>
            </a:r>
            <a:endParaRPr lang="en-GB" sz="4000" dirty="0">
              <a:solidFill>
                <a:srgbClr val="002060"/>
              </a:solidFill>
              <a:latin typeface="Century Gothic" panose="020B0502020202020204" pitchFamily="34" charset="0"/>
            </a:endParaRPr>
          </a:p>
        </p:txBody>
      </p:sp>
      <p:sp>
        <p:nvSpPr>
          <p:cNvPr id="19" name="Rectangle 18">
            <a:extLst>
              <a:ext uri="{FF2B5EF4-FFF2-40B4-BE49-F238E27FC236}">
                <a16:creationId xmlns:a16="http://schemas.microsoft.com/office/drawing/2014/main" id="{1D8F71FB-7137-8E06-EA83-36C34969759D}"/>
              </a:ext>
            </a:extLst>
          </p:cNvPr>
          <p:cNvSpPr/>
          <p:nvPr/>
        </p:nvSpPr>
        <p:spPr>
          <a:xfrm>
            <a:off x="7003438" y="3543734"/>
            <a:ext cx="1856916" cy="1191688"/>
          </a:xfrm>
          <a:custGeom>
            <a:avLst/>
            <a:gdLst>
              <a:gd name="connsiteX0" fmla="*/ 0 w 1856916"/>
              <a:gd name="connsiteY0" fmla="*/ 0 h 1191688"/>
              <a:gd name="connsiteX1" fmla="*/ 445660 w 1856916"/>
              <a:gd name="connsiteY1" fmla="*/ 0 h 1191688"/>
              <a:gd name="connsiteX2" fmla="*/ 909889 w 1856916"/>
              <a:gd name="connsiteY2" fmla="*/ 0 h 1191688"/>
              <a:gd name="connsiteX3" fmla="*/ 1392687 w 1856916"/>
              <a:gd name="connsiteY3" fmla="*/ 0 h 1191688"/>
              <a:gd name="connsiteX4" fmla="*/ 1856916 w 1856916"/>
              <a:gd name="connsiteY4" fmla="*/ 0 h 1191688"/>
              <a:gd name="connsiteX5" fmla="*/ 1856916 w 1856916"/>
              <a:gd name="connsiteY5" fmla="*/ 607761 h 1191688"/>
              <a:gd name="connsiteX6" fmla="*/ 1856916 w 1856916"/>
              <a:gd name="connsiteY6" fmla="*/ 1191688 h 1191688"/>
              <a:gd name="connsiteX7" fmla="*/ 1355549 w 1856916"/>
              <a:gd name="connsiteY7" fmla="*/ 1191688 h 1191688"/>
              <a:gd name="connsiteX8" fmla="*/ 854181 w 1856916"/>
              <a:gd name="connsiteY8" fmla="*/ 1191688 h 1191688"/>
              <a:gd name="connsiteX9" fmla="*/ 0 w 1856916"/>
              <a:gd name="connsiteY9" fmla="*/ 1191688 h 1191688"/>
              <a:gd name="connsiteX10" fmla="*/ 0 w 1856916"/>
              <a:gd name="connsiteY10" fmla="*/ 607761 h 1191688"/>
              <a:gd name="connsiteX11" fmla="*/ 0 w 1856916"/>
              <a:gd name="connsiteY11"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16" h="1191688" fill="none" extrusionOk="0">
                <a:moveTo>
                  <a:pt x="0" y="0"/>
                </a:moveTo>
                <a:cubicBezTo>
                  <a:pt x="92840" y="-12220"/>
                  <a:pt x="288087" y="42749"/>
                  <a:pt x="445660" y="0"/>
                </a:cubicBezTo>
                <a:cubicBezTo>
                  <a:pt x="603233" y="-42749"/>
                  <a:pt x="797306" y="43245"/>
                  <a:pt x="909889" y="0"/>
                </a:cubicBezTo>
                <a:cubicBezTo>
                  <a:pt x="1022472" y="-43245"/>
                  <a:pt x="1158054" y="50634"/>
                  <a:pt x="1392687" y="0"/>
                </a:cubicBezTo>
                <a:cubicBezTo>
                  <a:pt x="1627320" y="-50634"/>
                  <a:pt x="1644549" y="19464"/>
                  <a:pt x="1856916" y="0"/>
                </a:cubicBezTo>
                <a:cubicBezTo>
                  <a:pt x="1872745" y="231603"/>
                  <a:pt x="1840363" y="438484"/>
                  <a:pt x="1856916" y="607761"/>
                </a:cubicBezTo>
                <a:cubicBezTo>
                  <a:pt x="1873469" y="777038"/>
                  <a:pt x="1846215" y="982555"/>
                  <a:pt x="1856916" y="1191688"/>
                </a:cubicBezTo>
                <a:cubicBezTo>
                  <a:pt x="1708960" y="1215101"/>
                  <a:pt x="1460012" y="1155033"/>
                  <a:pt x="1355549" y="1191688"/>
                </a:cubicBezTo>
                <a:cubicBezTo>
                  <a:pt x="1251086" y="1228343"/>
                  <a:pt x="1103820" y="1175954"/>
                  <a:pt x="854181" y="1191688"/>
                </a:cubicBezTo>
                <a:cubicBezTo>
                  <a:pt x="604542" y="1207422"/>
                  <a:pt x="275633" y="1189931"/>
                  <a:pt x="0" y="1191688"/>
                </a:cubicBezTo>
                <a:cubicBezTo>
                  <a:pt x="-60202" y="937506"/>
                  <a:pt x="65324" y="841522"/>
                  <a:pt x="0" y="607761"/>
                </a:cubicBezTo>
                <a:cubicBezTo>
                  <a:pt x="-65324" y="374000"/>
                  <a:pt x="63079" y="198820"/>
                  <a:pt x="0" y="0"/>
                </a:cubicBezTo>
                <a:close/>
              </a:path>
              <a:path w="1856916" h="1191688" stroke="0" extrusionOk="0">
                <a:moveTo>
                  <a:pt x="0" y="0"/>
                </a:moveTo>
                <a:cubicBezTo>
                  <a:pt x="158709" y="-44610"/>
                  <a:pt x="276146" y="26241"/>
                  <a:pt x="445660" y="0"/>
                </a:cubicBezTo>
                <a:cubicBezTo>
                  <a:pt x="615174" y="-26241"/>
                  <a:pt x="684459" y="10063"/>
                  <a:pt x="854181" y="0"/>
                </a:cubicBezTo>
                <a:cubicBezTo>
                  <a:pt x="1023903" y="-10063"/>
                  <a:pt x="1233859" y="17201"/>
                  <a:pt x="1355549" y="0"/>
                </a:cubicBezTo>
                <a:cubicBezTo>
                  <a:pt x="1477239" y="-17201"/>
                  <a:pt x="1615284" y="40778"/>
                  <a:pt x="1856916" y="0"/>
                </a:cubicBezTo>
                <a:cubicBezTo>
                  <a:pt x="1874362" y="200152"/>
                  <a:pt x="1812847" y="466444"/>
                  <a:pt x="1856916" y="583927"/>
                </a:cubicBezTo>
                <a:cubicBezTo>
                  <a:pt x="1900985" y="701410"/>
                  <a:pt x="1788018" y="1046559"/>
                  <a:pt x="1856916" y="1191688"/>
                </a:cubicBezTo>
                <a:cubicBezTo>
                  <a:pt x="1712459" y="1212701"/>
                  <a:pt x="1531580" y="1185200"/>
                  <a:pt x="1392687" y="1191688"/>
                </a:cubicBezTo>
                <a:cubicBezTo>
                  <a:pt x="1253794" y="1198176"/>
                  <a:pt x="1023741" y="1140461"/>
                  <a:pt x="891320" y="1191688"/>
                </a:cubicBezTo>
                <a:cubicBezTo>
                  <a:pt x="758899" y="1242915"/>
                  <a:pt x="577141" y="1153370"/>
                  <a:pt x="482798" y="1191688"/>
                </a:cubicBezTo>
                <a:cubicBezTo>
                  <a:pt x="388455" y="1230006"/>
                  <a:pt x="165032" y="1142792"/>
                  <a:pt x="0" y="1191688"/>
                </a:cubicBezTo>
                <a:cubicBezTo>
                  <a:pt x="-2322" y="1003558"/>
                  <a:pt x="61136" y="856971"/>
                  <a:pt x="0" y="595844"/>
                </a:cubicBezTo>
                <a:cubicBezTo>
                  <a:pt x="-61136" y="334717"/>
                  <a:pt x="39508" y="132474"/>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él,ella</a:t>
            </a:r>
            <a:endParaRPr lang="en-GB" sz="4000" dirty="0">
              <a:solidFill>
                <a:srgbClr val="002060"/>
              </a:solidFill>
              <a:latin typeface="Century Gothic" panose="020B0502020202020204" pitchFamily="34" charset="0"/>
            </a:endParaRPr>
          </a:p>
        </p:txBody>
      </p:sp>
      <p:sp>
        <p:nvSpPr>
          <p:cNvPr id="20" name="Rectangle 19">
            <a:hlinkClick r:id="" action="ppaction://noaction">
              <a:snd r:embed="rId6" name="T3_W8_10.3.wav"/>
            </a:hlinkClick>
            <a:extLst>
              <a:ext uri="{FF2B5EF4-FFF2-40B4-BE49-F238E27FC236}">
                <a16:creationId xmlns:a16="http://schemas.microsoft.com/office/drawing/2014/main" id="{731FBDF2-80E1-1663-91FC-619E09BEF462}"/>
              </a:ext>
            </a:extLst>
          </p:cNvPr>
          <p:cNvSpPr/>
          <p:nvPr/>
        </p:nvSpPr>
        <p:spPr>
          <a:xfrm>
            <a:off x="654738" y="1087777"/>
            <a:ext cx="1010213" cy="1862048"/>
          </a:xfrm>
          <a:prstGeom prst="rect">
            <a:avLst/>
          </a:prstGeom>
          <a:noFill/>
        </p:spPr>
        <p:txBody>
          <a:bodyPr wrap="none" lIns="91440" tIns="45720" rIns="91440" bIns="45720">
            <a:spAutoFit/>
          </a:bodyPr>
          <a:lstStyle/>
          <a:p>
            <a:pPr algn="ctr"/>
            <a:r>
              <a:rPr lang="en-US" sz="11500" b="1" dirty="0">
                <a:ln w="12700" cmpd="sng">
                  <a:solidFill>
                    <a:srgbClr val="CC3399"/>
                  </a:solidFill>
                  <a:prstDash val="solid"/>
                </a:ln>
                <a:solidFill>
                  <a:srgbClr val="FF3399"/>
                </a:solidFill>
                <a:latin typeface="Century Gothic" panose="020B0502020202020204" pitchFamily="34" charset="0"/>
              </a:rPr>
              <a:t>1</a:t>
            </a:r>
            <a:endParaRPr lang="en-US" sz="11500" b="1" cap="none" spc="0" dirty="0">
              <a:ln w="12700" cmpd="sng">
                <a:solidFill>
                  <a:srgbClr val="CC3399"/>
                </a:solidFill>
                <a:prstDash val="solid"/>
              </a:ln>
              <a:solidFill>
                <a:srgbClr val="FF3399"/>
              </a:solidFill>
              <a:effectLst/>
              <a:latin typeface="Century Gothic" panose="020B0502020202020204" pitchFamily="34" charset="0"/>
            </a:endParaRPr>
          </a:p>
        </p:txBody>
      </p:sp>
      <p:sp>
        <p:nvSpPr>
          <p:cNvPr id="21" name="TextBox 20">
            <a:hlinkClick r:id="" action="ppaction://noaction">
              <a:snd r:embed="rId6" name="T3_W8_10.3.wav"/>
            </a:hlinkClick>
            <a:extLst>
              <a:ext uri="{FF2B5EF4-FFF2-40B4-BE49-F238E27FC236}">
                <a16:creationId xmlns:a16="http://schemas.microsoft.com/office/drawing/2014/main" id="{DA7E7127-620E-1309-23C3-C78A257C199B}"/>
              </a:ext>
            </a:extLst>
          </p:cNvPr>
          <p:cNvSpPr txBox="1"/>
          <p:nvPr/>
        </p:nvSpPr>
        <p:spPr>
          <a:xfrm>
            <a:off x="1664951" y="1646728"/>
            <a:ext cx="10249922" cy="1015663"/>
          </a:xfrm>
          <a:prstGeom prst="rect">
            <a:avLst/>
          </a:prstGeom>
          <a:noFill/>
        </p:spPr>
        <p:txBody>
          <a:bodyPr wrap="none" rtlCol="0">
            <a:spAutoFit/>
          </a:bodyPr>
          <a:lstStyle/>
          <a:p>
            <a:r>
              <a:rPr lang="en-GB" sz="6000" dirty="0" err="1">
                <a:solidFill>
                  <a:srgbClr val="002060"/>
                </a:solidFill>
                <a:latin typeface="Century Gothic" panose="020B0502020202020204" pitchFamily="34" charset="0"/>
              </a:rPr>
              <a:t>Aprende</a:t>
            </a:r>
            <a:r>
              <a:rPr lang="en-GB" sz="6000" dirty="0">
                <a:solidFill>
                  <a:srgbClr val="002060"/>
                </a:solidFill>
                <a:latin typeface="Century Gothic" panose="020B0502020202020204" pitchFamily="34" charset="0"/>
              </a:rPr>
              <a:t> palabras </a:t>
            </a:r>
            <a:r>
              <a:rPr lang="en-GB" sz="6000" dirty="0" err="1">
                <a:solidFill>
                  <a:srgbClr val="002060"/>
                </a:solidFill>
                <a:latin typeface="Century Gothic" panose="020B0502020202020204" pitchFamily="34" charset="0"/>
              </a:rPr>
              <a:t>nuevas</a:t>
            </a:r>
            <a:r>
              <a:rPr lang="en-GB" sz="6000" dirty="0">
                <a:solidFill>
                  <a:srgbClr val="002060"/>
                </a:solidFill>
                <a:latin typeface="Century Gothic" panose="020B0502020202020204" pitchFamily="34" charset="0"/>
              </a:rPr>
              <a:t>.</a:t>
            </a:r>
          </a:p>
        </p:txBody>
      </p:sp>
      <p:pic>
        <p:nvPicPr>
          <p:cNvPr id="22" name="Picture 21">
            <a:extLst>
              <a:ext uri="{FF2B5EF4-FFF2-40B4-BE49-F238E27FC236}">
                <a16:creationId xmlns:a16="http://schemas.microsoft.com/office/drawing/2014/main" id="{A7028D8E-9512-BFAF-3500-4983B65631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1830" y="3314266"/>
            <a:ext cx="527764" cy="549754"/>
          </a:xfrm>
          <a:prstGeom prst="rect">
            <a:avLst/>
          </a:prstGeom>
        </p:spPr>
      </p:pic>
      <p:sp>
        <p:nvSpPr>
          <p:cNvPr id="23" name="TextBox 22">
            <a:extLst>
              <a:ext uri="{FF2B5EF4-FFF2-40B4-BE49-F238E27FC236}">
                <a16:creationId xmlns:a16="http://schemas.microsoft.com/office/drawing/2014/main" id="{A4FC3F18-77D0-3514-249B-54E317AD25C1}"/>
              </a:ext>
            </a:extLst>
          </p:cNvPr>
          <p:cNvSpPr txBox="1"/>
          <p:nvPr/>
        </p:nvSpPr>
        <p:spPr>
          <a:xfrm>
            <a:off x="7390953" y="-157242"/>
            <a:ext cx="1872629" cy="1015663"/>
          </a:xfrm>
          <a:prstGeom prst="rect">
            <a:avLst/>
          </a:prstGeom>
          <a:noFill/>
        </p:spPr>
        <p:txBody>
          <a:bodyPr wrap="none" rtlCol="0">
            <a:spAutoFit/>
          </a:bodyPr>
          <a:lstStyle/>
          <a:p>
            <a:r>
              <a:rPr lang="en-GB" sz="6000" b="1" dirty="0">
                <a:solidFill>
                  <a:srgbClr val="002060"/>
                </a:solidFill>
                <a:latin typeface="Century Gothic" panose="020B0502020202020204" pitchFamily="34" charset="0"/>
              </a:rPr>
              <a:t>[1</a:t>
            </a:r>
            <a:r>
              <a:rPr lang="en-GB" sz="6000" dirty="0">
                <a:solidFill>
                  <a:srgbClr val="002060"/>
                </a:solidFill>
                <a:latin typeface="Century Gothic" panose="020B0502020202020204" pitchFamily="34" charset="0"/>
              </a:rPr>
              <a:t>/5</a:t>
            </a:r>
            <a:r>
              <a:rPr lang="en-GB" sz="6000" b="1" dirty="0">
                <a:solidFill>
                  <a:srgbClr val="002060"/>
                </a:solidFill>
                <a:latin typeface="Century Gothic" panose="020B0502020202020204" pitchFamily="34" charset="0"/>
              </a:rPr>
              <a:t>]</a:t>
            </a:r>
            <a:endParaRPr lang="en-GB" sz="6000" dirty="0">
              <a:solidFill>
                <a:srgbClr val="002060"/>
              </a:solidFill>
              <a:latin typeface="Century Gothic" panose="020B0502020202020204" pitchFamily="34" charset="0"/>
            </a:endParaRPr>
          </a:p>
        </p:txBody>
      </p:sp>
      <p:sp>
        <p:nvSpPr>
          <p:cNvPr id="3" name="Speech Bubble: Rectangle with Corners Rounded 2">
            <a:hlinkClick r:id="" action="ppaction://noaction">
              <a:snd r:embed="rId8" name="T3_W8_10.1.wav"/>
            </a:hlinkClick>
            <a:extLst>
              <a:ext uri="{FF2B5EF4-FFF2-40B4-BE49-F238E27FC236}">
                <a16:creationId xmlns:a16="http://schemas.microsoft.com/office/drawing/2014/main" id="{496A7AD9-E8FF-3CC3-0316-AB6DA27344BA}"/>
              </a:ext>
            </a:extLst>
          </p:cNvPr>
          <p:cNvSpPr/>
          <p:nvPr/>
        </p:nvSpPr>
        <p:spPr>
          <a:xfrm>
            <a:off x="1159844" y="88980"/>
            <a:ext cx="62333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 name="TextBox 3">
            <a:hlinkClick r:id="" action="ppaction://noaction">
              <a:snd r:embed="rId8" name="T3_W8_10.1.wav"/>
            </a:hlinkClick>
            <a:extLst>
              <a:ext uri="{FF2B5EF4-FFF2-40B4-BE49-F238E27FC236}">
                <a16:creationId xmlns:a16="http://schemas.microsoft.com/office/drawing/2014/main" id="{ECF7B560-B174-714D-0A6E-FC3B85290520}"/>
              </a:ext>
            </a:extLst>
          </p:cNvPr>
          <p:cNvSpPr txBox="1"/>
          <p:nvPr/>
        </p:nvSpPr>
        <p:spPr>
          <a:xfrm>
            <a:off x="1268853" y="109708"/>
            <a:ext cx="6233327"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persona es?</a:t>
            </a:r>
          </a:p>
        </p:txBody>
      </p:sp>
      <p:pic>
        <p:nvPicPr>
          <p:cNvPr id="5" name="Graphic 4" descr="Teacher">
            <a:extLst>
              <a:ext uri="{FF2B5EF4-FFF2-40B4-BE49-F238E27FC236}">
                <a16:creationId xmlns:a16="http://schemas.microsoft.com/office/drawing/2014/main" id="{75F7CC67-329A-0BE4-E6AC-E51544C024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85" y="-34176"/>
            <a:ext cx="914400" cy="914400"/>
          </a:xfrm>
          <a:prstGeom prst="rect">
            <a:avLst/>
          </a:prstGeom>
        </p:spPr>
      </p:pic>
    </p:spTree>
    <p:extLst>
      <p:ext uri="{BB962C8B-B14F-4D97-AF65-F5344CB8AC3E}">
        <p14:creationId xmlns:p14="http://schemas.microsoft.com/office/powerpoint/2010/main" val="383639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359600" y="921009"/>
            <a:ext cx="657080"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endParaRPr lang="en-GB" sz="1800" b="1" dirty="0">
              <a:solidFill>
                <a:srgbClr val="002060"/>
              </a:solidFill>
              <a:latin typeface="Century Gothic" panose="020B0502020202020204" pitchFamily="34" charset="0"/>
            </a:endParaRPr>
          </a:p>
        </p:txBody>
      </p:sp>
      <p:pic>
        <p:nvPicPr>
          <p:cNvPr id="7" name="Google Shape;282;p13" descr="Reading, Book, Symbol, Icon, Reader, Man">
            <a:extLst>
              <a:ext uri="{FF2B5EF4-FFF2-40B4-BE49-F238E27FC236}">
                <a16:creationId xmlns:a16="http://schemas.microsoft.com/office/drawing/2014/main" id="{7E903DF9-B82B-BE02-2E31-50BC9806C8F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96739" y="98119"/>
            <a:ext cx="782801" cy="782801"/>
          </a:xfrm>
          <a:prstGeom prst="roundRect">
            <a:avLst/>
          </a:prstGeom>
          <a:solidFill>
            <a:srgbClr val="92D050"/>
          </a:solidFill>
          <a:ln>
            <a:noFill/>
          </a:ln>
        </p:spPr>
      </p:pic>
      <p:pic>
        <p:nvPicPr>
          <p:cNvPr id="38" name="Google Shape;319;p15" descr="Speech Icon, Voice, Talking, Audio, Speech">
            <a:extLst>
              <a:ext uri="{FF2B5EF4-FFF2-40B4-BE49-F238E27FC236}">
                <a16:creationId xmlns:a16="http://schemas.microsoft.com/office/drawing/2014/main" id="{04365D04-09ED-3649-1CF5-18B237A16B38}"/>
              </a:ext>
            </a:extLst>
          </p:cNvPr>
          <p:cNvPicPr preferRelativeResize="0"/>
          <p:nvPr/>
        </p:nvPicPr>
        <p:blipFill rotWithShape="1">
          <a:blip r:embed="rId5">
            <a:alphaModFix/>
          </a:blip>
          <a:srcRect/>
          <a:stretch/>
        </p:blipFill>
        <p:spPr>
          <a:xfrm>
            <a:off x="10306788" y="58500"/>
            <a:ext cx="776168" cy="776168"/>
          </a:xfrm>
          <a:prstGeom prst="rect">
            <a:avLst/>
          </a:prstGeom>
          <a:noFill/>
          <a:ln>
            <a:noFill/>
          </a:ln>
        </p:spPr>
      </p:pic>
      <p:sp>
        <p:nvSpPr>
          <p:cNvPr id="39" name="Google Shape;307;p14">
            <a:extLst>
              <a:ext uri="{FF2B5EF4-FFF2-40B4-BE49-F238E27FC236}">
                <a16:creationId xmlns:a16="http://schemas.microsoft.com/office/drawing/2014/main" id="{049F911E-9E23-1A88-6C68-BB9D5253EC01}"/>
              </a:ext>
            </a:extLst>
          </p:cNvPr>
          <p:cNvSpPr txBox="1"/>
          <p:nvPr/>
        </p:nvSpPr>
        <p:spPr>
          <a:xfrm>
            <a:off x="10138959" y="889320"/>
            <a:ext cx="1099574" cy="400069"/>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16" name="TextBox 15">
            <a:extLst>
              <a:ext uri="{FF2B5EF4-FFF2-40B4-BE49-F238E27FC236}">
                <a16:creationId xmlns:a16="http://schemas.microsoft.com/office/drawing/2014/main" id="{FA7D4938-6684-C492-1854-24F6692E38D3}"/>
              </a:ext>
            </a:extLst>
          </p:cNvPr>
          <p:cNvSpPr txBox="1"/>
          <p:nvPr/>
        </p:nvSpPr>
        <p:spPr>
          <a:xfrm>
            <a:off x="1268853" y="88980"/>
            <a:ext cx="5636018"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¿Qué persona?</a:t>
            </a:r>
          </a:p>
        </p:txBody>
      </p:sp>
      <p:sp>
        <p:nvSpPr>
          <p:cNvPr id="3" name="Rectangle 2">
            <a:extLst>
              <a:ext uri="{FF2B5EF4-FFF2-40B4-BE49-F238E27FC236}">
                <a16:creationId xmlns:a16="http://schemas.microsoft.com/office/drawing/2014/main" id="{406CE771-71BD-9F74-91E1-ACCF7B5A5669}"/>
              </a:ext>
            </a:extLst>
          </p:cNvPr>
          <p:cNvSpPr/>
          <p:nvPr/>
        </p:nvSpPr>
        <p:spPr>
          <a:xfrm>
            <a:off x="2036064" y="3543734"/>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yo</a:t>
            </a:r>
            <a:endParaRPr lang="en-GB" sz="4000"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9C9BA7F9-CCFC-DC40-9CD4-D22B9A79CC8A}"/>
              </a:ext>
            </a:extLst>
          </p:cNvPr>
          <p:cNvSpPr/>
          <p:nvPr/>
        </p:nvSpPr>
        <p:spPr>
          <a:xfrm>
            <a:off x="4489842" y="3553089"/>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tú</a:t>
            </a:r>
            <a:endParaRPr lang="en-GB" sz="4000"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E858378C-CC14-53DB-F6C0-545BFB3CD905}"/>
              </a:ext>
            </a:extLst>
          </p:cNvPr>
          <p:cNvSpPr/>
          <p:nvPr/>
        </p:nvSpPr>
        <p:spPr>
          <a:xfrm>
            <a:off x="7003438" y="3543734"/>
            <a:ext cx="1856916" cy="1191688"/>
          </a:xfrm>
          <a:custGeom>
            <a:avLst/>
            <a:gdLst>
              <a:gd name="connsiteX0" fmla="*/ 0 w 1856916"/>
              <a:gd name="connsiteY0" fmla="*/ 0 h 1191688"/>
              <a:gd name="connsiteX1" fmla="*/ 445660 w 1856916"/>
              <a:gd name="connsiteY1" fmla="*/ 0 h 1191688"/>
              <a:gd name="connsiteX2" fmla="*/ 909889 w 1856916"/>
              <a:gd name="connsiteY2" fmla="*/ 0 h 1191688"/>
              <a:gd name="connsiteX3" fmla="*/ 1392687 w 1856916"/>
              <a:gd name="connsiteY3" fmla="*/ 0 h 1191688"/>
              <a:gd name="connsiteX4" fmla="*/ 1856916 w 1856916"/>
              <a:gd name="connsiteY4" fmla="*/ 0 h 1191688"/>
              <a:gd name="connsiteX5" fmla="*/ 1856916 w 1856916"/>
              <a:gd name="connsiteY5" fmla="*/ 607761 h 1191688"/>
              <a:gd name="connsiteX6" fmla="*/ 1856916 w 1856916"/>
              <a:gd name="connsiteY6" fmla="*/ 1191688 h 1191688"/>
              <a:gd name="connsiteX7" fmla="*/ 1355549 w 1856916"/>
              <a:gd name="connsiteY7" fmla="*/ 1191688 h 1191688"/>
              <a:gd name="connsiteX8" fmla="*/ 854181 w 1856916"/>
              <a:gd name="connsiteY8" fmla="*/ 1191688 h 1191688"/>
              <a:gd name="connsiteX9" fmla="*/ 0 w 1856916"/>
              <a:gd name="connsiteY9" fmla="*/ 1191688 h 1191688"/>
              <a:gd name="connsiteX10" fmla="*/ 0 w 1856916"/>
              <a:gd name="connsiteY10" fmla="*/ 607761 h 1191688"/>
              <a:gd name="connsiteX11" fmla="*/ 0 w 1856916"/>
              <a:gd name="connsiteY11"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16" h="1191688" fill="none" extrusionOk="0">
                <a:moveTo>
                  <a:pt x="0" y="0"/>
                </a:moveTo>
                <a:cubicBezTo>
                  <a:pt x="92840" y="-12220"/>
                  <a:pt x="288087" y="42749"/>
                  <a:pt x="445660" y="0"/>
                </a:cubicBezTo>
                <a:cubicBezTo>
                  <a:pt x="603233" y="-42749"/>
                  <a:pt x="797306" y="43245"/>
                  <a:pt x="909889" y="0"/>
                </a:cubicBezTo>
                <a:cubicBezTo>
                  <a:pt x="1022472" y="-43245"/>
                  <a:pt x="1158054" y="50634"/>
                  <a:pt x="1392687" y="0"/>
                </a:cubicBezTo>
                <a:cubicBezTo>
                  <a:pt x="1627320" y="-50634"/>
                  <a:pt x="1644549" y="19464"/>
                  <a:pt x="1856916" y="0"/>
                </a:cubicBezTo>
                <a:cubicBezTo>
                  <a:pt x="1872745" y="231603"/>
                  <a:pt x="1840363" y="438484"/>
                  <a:pt x="1856916" y="607761"/>
                </a:cubicBezTo>
                <a:cubicBezTo>
                  <a:pt x="1873469" y="777038"/>
                  <a:pt x="1846215" y="982555"/>
                  <a:pt x="1856916" y="1191688"/>
                </a:cubicBezTo>
                <a:cubicBezTo>
                  <a:pt x="1708960" y="1215101"/>
                  <a:pt x="1460012" y="1155033"/>
                  <a:pt x="1355549" y="1191688"/>
                </a:cubicBezTo>
                <a:cubicBezTo>
                  <a:pt x="1251086" y="1228343"/>
                  <a:pt x="1103820" y="1175954"/>
                  <a:pt x="854181" y="1191688"/>
                </a:cubicBezTo>
                <a:cubicBezTo>
                  <a:pt x="604542" y="1207422"/>
                  <a:pt x="275633" y="1189931"/>
                  <a:pt x="0" y="1191688"/>
                </a:cubicBezTo>
                <a:cubicBezTo>
                  <a:pt x="-60202" y="937506"/>
                  <a:pt x="65324" y="841522"/>
                  <a:pt x="0" y="607761"/>
                </a:cubicBezTo>
                <a:cubicBezTo>
                  <a:pt x="-65324" y="374000"/>
                  <a:pt x="63079" y="198820"/>
                  <a:pt x="0" y="0"/>
                </a:cubicBezTo>
                <a:close/>
              </a:path>
              <a:path w="1856916" h="1191688" stroke="0" extrusionOk="0">
                <a:moveTo>
                  <a:pt x="0" y="0"/>
                </a:moveTo>
                <a:cubicBezTo>
                  <a:pt x="158709" y="-44610"/>
                  <a:pt x="276146" y="26241"/>
                  <a:pt x="445660" y="0"/>
                </a:cubicBezTo>
                <a:cubicBezTo>
                  <a:pt x="615174" y="-26241"/>
                  <a:pt x="684459" y="10063"/>
                  <a:pt x="854181" y="0"/>
                </a:cubicBezTo>
                <a:cubicBezTo>
                  <a:pt x="1023903" y="-10063"/>
                  <a:pt x="1233859" y="17201"/>
                  <a:pt x="1355549" y="0"/>
                </a:cubicBezTo>
                <a:cubicBezTo>
                  <a:pt x="1477239" y="-17201"/>
                  <a:pt x="1615284" y="40778"/>
                  <a:pt x="1856916" y="0"/>
                </a:cubicBezTo>
                <a:cubicBezTo>
                  <a:pt x="1874362" y="200152"/>
                  <a:pt x="1812847" y="466444"/>
                  <a:pt x="1856916" y="583927"/>
                </a:cubicBezTo>
                <a:cubicBezTo>
                  <a:pt x="1900985" y="701410"/>
                  <a:pt x="1788018" y="1046559"/>
                  <a:pt x="1856916" y="1191688"/>
                </a:cubicBezTo>
                <a:cubicBezTo>
                  <a:pt x="1712459" y="1212701"/>
                  <a:pt x="1531580" y="1185200"/>
                  <a:pt x="1392687" y="1191688"/>
                </a:cubicBezTo>
                <a:cubicBezTo>
                  <a:pt x="1253794" y="1198176"/>
                  <a:pt x="1023741" y="1140461"/>
                  <a:pt x="891320" y="1191688"/>
                </a:cubicBezTo>
                <a:cubicBezTo>
                  <a:pt x="758899" y="1242915"/>
                  <a:pt x="577141" y="1153370"/>
                  <a:pt x="482798" y="1191688"/>
                </a:cubicBezTo>
                <a:cubicBezTo>
                  <a:pt x="388455" y="1230006"/>
                  <a:pt x="165032" y="1142792"/>
                  <a:pt x="0" y="1191688"/>
                </a:cubicBezTo>
                <a:cubicBezTo>
                  <a:pt x="-2322" y="1003558"/>
                  <a:pt x="61136" y="856971"/>
                  <a:pt x="0" y="595844"/>
                </a:cubicBezTo>
                <a:cubicBezTo>
                  <a:pt x="-61136" y="334717"/>
                  <a:pt x="39508" y="132474"/>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él,ella</a:t>
            </a:r>
            <a:endParaRPr lang="en-GB" sz="4000" dirty="0">
              <a:solidFill>
                <a:srgbClr val="002060"/>
              </a:solidFill>
              <a:latin typeface="Century Gothic" panose="020B0502020202020204" pitchFamily="34" charset="0"/>
            </a:endParaRPr>
          </a:p>
        </p:txBody>
      </p:sp>
      <p:sp>
        <p:nvSpPr>
          <p:cNvPr id="6" name="Rectangle 5">
            <a:hlinkClick r:id="" action="ppaction://noaction">
              <a:snd r:embed="rId6" name="T3_W8_10.4.wav"/>
            </a:hlinkClick>
            <a:extLst>
              <a:ext uri="{FF2B5EF4-FFF2-40B4-BE49-F238E27FC236}">
                <a16:creationId xmlns:a16="http://schemas.microsoft.com/office/drawing/2014/main" id="{4E5DE359-C683-1442-CD47-16D0D1897688}"/>
              </a:ext>
            </a:extLst>
          </p:cNvPr>
          <p:cNvSpPr/>
          <p:nvPr/>
        </p:nvSpPr>
        <p:spPr>
          <a:xfrm>
            <a:off x="654738" y="1087777"/>
            <a:ext cx="1010213" cy="1862048"/>
          </a:xfrm>
          <a:prstGeom prst="rect">
            <a:avLst/>
          </a:prstGeom>
          <a:noFill/>
        </p:spPr>
        <p:txBody>
          <a:bodyPr wrap="none" lIns="91440" tIns="45720" rIns="91440" bIns="45720">
            <a:spAutoFit/>
          </a:bodyPr>
          <a:lstStyle/>
          <a:p>
            <a:pPr algn="ctr"/>
            <a:r>
              <a:rPr lang="en-US" sz="11500" b="1" dirty="0">
                <a:ln w="12700" cmpd="sng">
                  <a:solidFill>
                    <a:srgbClr val="CC3399"/>
                  </a:solidFill>
                  <a:prstDash val="solid"/>
                </a:ln>
                <a:solidFill>
                  <a:srgbClr val="FF3399"/>
                </a:solidFill>
                <a:latin typeface="Century Gothic" panose="020B0502020202020204" pitchFamily="34" charset="0"/>
              </a:rPr>
              <a:t>2</a:t>
            </a:r>
            <a:endParaRPr lang="en-US" sz="11500" b="1" cap="none" spc="0" dirty="0">
              <a:ln w="12700" cmpd="sng">
                <a:solidFill>
                  <a:srgbClr val="CC3399"/>
                </a:solidFill>
                <a:prstDash val="solid"/>
              </a:ln>
              <a:solidFill>
                <a:srgbClr val="FF3399"/>
              </a:solidFill>
              <a:effectLst/>
              <a:latin typeface="Century Gothic" panose="020B0502020202020204" pitchFamily="34" charset="0"/>
            </a:endParaRPr>
          </a:p>
        </p:txBody>
      </p:sp>
      <p:sp>
        <p:nvSpPr>
          <p:cNvPr id="8" name="TextBox 7">
            <a:hlinkClick r:id="" action="ppaction://noaction">
              <a:snd r:embed="rId6" name="T3_W8_10.4.wav"/>
            </a:hlinkClick>
            <a:extLst>
              <a:ext uri="{FF2B5EF4-FFF2-40B4-BE49-F238E27FC236}">
                <a16:creationId xmlns:a16="http://schemas.microsoft.com/office/drawing/2014/main" id="{0A46B3B5-A6B2-1D1F-A89C-F5966B0AE342}"/>
              </a:ext>
            </a:extLst>
          </p:cNvPr>
          <p:cNvSpPr txBox="1"/>
          <p:nvPr/>
        </p:nvSpPr>
        <p:spPr>
          <a:xfrm>
            <a:off x="1664951" y="1646728"/>
            <a:ext cx="9336210" cy="1015663"/>
          </a:xfrm>
          <a:prstGeom prst="rect">
            <a:avLst/>
          </a:prstGeom>
          <a:noFill/>
        </p:spPr>
        <p:txBody>
          <a:bodyPr wrap="none" rtlCol="0">
            <a:spAutoFit/>
          </a:bodyPr>
          <a:lstStyle/>
          <a:p>
            <a:r>
              <a:rPr lang="en-GB" sz="6000" dirty="0" err="1">
                <a:solidFill>
                  <a:srgbClr val="002060"/>
                </a:solidFill>
                <a:latin typeface="Century Gothic" panose="020B0502020202020204" pitchFamily="34" charset="0"/>
              </a:rPr>
              <a:t>Descansas</a:t>
            </a:r>
            <a:r>
              <a:rPr lang="en-GB" sz="6000" dirty="0">
                <a:solidFill>
                  <a:srgbClr val="002060"/>
                </a:solidFill>
                <a:latin typeface="Century Gothic" panose="020B0502020202020204" pitchFamily="34" charset="0"/>
              </a:rPr>
              <a:t> en la </a:t>
            </a:r>
            <a:r>
              <a:rPr lang="en-GB" sz="6000" dirty="0" err="1">
                <a:solidFill>
                  <a:srgbClr val="002060"/>
                </a:solidFill>
                <a:latin typeface="Century Gothic" panose="020B0502020202020204" pitchFamily="34" charset="0"/>
              </a:rPr>
              <a:t>cocina</a:t>
            </a:r>
            <a:r>
              <a:rPr lang="en-GB" sz="6000" dirty="0">
                <a:solidFill>
                  <a:srgbClr val="002060"/>
                </a:solidFill>
                <a:latin typeface="Century Gothic" panose="020B0502020202020204" pitchFamily="34" charset="0"/>
              </a:rPr>
              <a:t>.</a:t>
            </a:r>
          </a:p>
        </p:txBody>
      </p:sp>
      <p:pic>
        <p:nvPicPr>
          <p:cNvPr id="9" name="Picture 8">
            <a:extLst>
              <a:ext uri="{FF2B5EF4-FFF2-40B4-BE49-F238E27FC236}">
                <a16:creationId xmlns:a16="http://schemas.microsoft.com/office/drawing/2014/main" id="{40198321-EE0A-8C64-3AA2-31A31E8695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2964" y="3404978"/>
            <a:ext cx="527764" cy="549754"/>
          </a:xfrm>
          <a:prstGeom prst="rect">
            <a:avLst/>
          </a:prstGeom>
        </p:spPr>
      </p:pic>
      <p:sp>
        <p:nvSpPr>
          <p:cNvPr id="10" name="Speech Bubble: Rectangle with Corners Rounded 9">
            <a:hlinkClick r:id="" action="ppaction://noaction">
              <a:snd r:embed="rId8" name="T3_W8_10.1.wav"/>
            </a:hlinkClick>
            <a:extLst>
              <a:ext uri="{FF2B5EF4-FFF2-40B4-BE49-F238E27FC236}">
                <a16:creationId xmlns:a16="http://schemas.microsoft.com/office/drawing/2014/main" id="{DE730488-C012-450D-B919-228C2AB0FA7F}"/>
              </a:ext>
            </a:extLst>
          </p:cNvPr>
          <p:cNvSpPr/>
          <p:nvPr/>
        </p:nvSpPr>
        <p:spPr>
          <a:xfrm>
            <a:off x="1159844" y="88980"/>
            <a:ext cx="62333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TextBox 10">
            <a:hlinkClick r:id="" action="ppaction://noaction">
              <a:snd r:embed="rId8" name="T3_W8_10.1.wav"/>
            </a:hlinkClick>
            <a:extLst>
              <a:ext uri="{FF2B5EF4-FFF2-40B4-BE49-F238E27FC236}">
                <a16:creationId xmlns:a16="http://schemas.microsoft.com/office/drawing/2014/main" id="{44D470E4-8C04-C7B8-BA5A-C11D9418B009}"/>
              </a:ext>
            </a:extLst>
          </p:cNvPr>
          <p:cNvSpPr txBox="1"/>
          <p:nvPr/>
        </p:nvSpPr>
        <p:spPr>
          <a:xfrm>
            <a:off x="1268853" y="109708"/>
            <a:ext cx="6233327"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persona es?</a:t>
            </a:r>
          </a:p>
        </p:txBody>
      </p:sp>
      <p:pic>
        <p:nvPicPr>
          <p:cNvPr id="12" name="Graphic 11" descr="Teacher">
            <a:extLst>
              <a:ext uri="{FF2B5EF4-FFF2-40B4-BE49-F238E27FC236}">
                <a16:creationId xmlns:a16="http://schemas.microsoft.com/office/drawing/2014/main" id="{E96F383E-447E-CE21-C1B0-D85CA5826E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85" y="-34176"/>
            <a:ext cx="914400" cy="914400"/>
          </a:xfrm>
          <a:prstGeom prst="rect">
            <a:avLst/>
          </a:prstGeom>
        </p:spPr>
      </p:pic>
      <p:sp>
        <p:nvSpPr>
          <p:cNvPr id="13" name="TextBox 12">
            <a:extLst>
              <a:ext uri="{FF2B5EF4-FFF2-40B4-BE49-F238E27FC236}">
                <a16:creationId xmlns:a16="http://schemas.microsoft.com/office/drawing/2014/main" id="{C07E48BD-69C0-7602-7D05-D6D1A7C6D7D3}"/>
              </a:ext>
            </a:extLst>
          </p:cNvPr>
          <p:cNvSpPr txBox="1"/>
          <p:nvPr/>
        </p:nvSpPr>
        <p:spPr>
          <a:xfrm>
            <a:off x="7390953" y="-157242"/>
            <a:ext cx="1872629" cy="1015663"/>
          </a:xfrm>
          <a:prstGeom prst="rect">
            <a:avLst/>
          </a:prstGeom>
          <a:noFill/>
        </p:spPr>
        <p:txBody>
          <a:bodyPr wrap="none" rtlCol="0">
            <a:spAutoFit/>
          </a:bodyPr>
          <a:lstStyle/>
          <a:p>
            <a:r>
              <a:rPr lang="en-GB" sz="6000" b="1" dirty="0">
                <a:solidFill>
                  <a:srgbClr val="002060"/>
                </a:solidFill>
                <a:latin typeface="Century Gothic" panose="020B0502020202020204" pitchFamily="34" charset="0"/>
              </a:rPr>
              <a:t>[2</a:t>
            </a:r>
            <a:r>
              <a:rPr lang="en-GB" sz="6000" dirty="0">
                <a:solidFill>
                  <a:srgbClr val="002060"/>
                </a:solidFill>
                <a:latin typeface="Century Gothic" panose="020B0502020202020204" pitchFamily="34" charset="0"/>
              </a:rPr>
              <a:t>/5</a:t>
            </a:r>
            <a:r>
              <a:rPr lang="en-GB" sz="6000" b="1" dirty="0">
                <a:solidFill>
                  <a:srgbClr val="002060"/>
                </a:solidFill>
                <a:latin typeface="Century Gothic" panose="020B0502020202020204" pitchFamily="34" charset="0"/>
              </a:rPr>
              <a:t>]</a:t>
            </a:r>
            <a:endParaRPr lang="en-GB" sz="6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41403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359600" y="921009"/>
            <a:ext cx="657080"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endParaRPr lang="en-GB" sz="1800" b="1" dirty="0">
              <a:solidFill>
                <a:srgbClr val="002060"/>
              </a:solidFill>
              <a:latin typeface="Century Gothic" panose="020B0502020202020204" pitchFamily="34" charset="0"/>
            </a:endParaRPr>
          </a:p>
        </p:txBody>
      </p:sp>
      <p:pic>
        <p:nvPicPr>
          <p:cNvPr id="7" name="Google Shape;282;p13" descr="Reading, Book, Symbol, Icon, Reader, Man">
            <a:extLst>
              <a:ext uri="{FF2B5EF4-FFF2-40B4-BE49-F238E27FC236}">
                <a16:creationId xmlns:a16="http://schemas.microsoft.com/office/drawing/2014/main" id="{7E903DF9-B82B-BE02-2E31-50BC9806C8F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96739" y="98119"/>
            <a:ext cx="782801" cy="782801"/>
          </a:xfrm>
          <a:prstGeom prst="roundRect">
            <a:avLst/>
          </a:prstGeom>
          <a:solidFill>
            <a:srgbClr val="92D050"/>
          </a:solidFill>
          <a:ln>
            <a:noFill/>
          </a:ln>
        </p:spPr>
      </p:pic>
      <p:pic>
        <p:nvPicPr>
          <p:cNvPr id="38" name="Google Shape;319;p15" descr="Speech Icon, Voice, Talking, Audio, Speech">
            <a:extLst>
              <a:ext uri="{FF2B5EF4-FFF2-40B4-BE49-F238E27FC236}">
                <a16:creationId xmlns:a16="http://schemas.microsoft.com/office/drawing/2014/main" id="{04365D04-09ED-3649-1CF5-18B237A16B38}"/>
              </a:ext>
            </a:extLst>
          </p:cNvPr>
          <p:cNvPicPr preferRelativeResize="0"/>
          <p:nvPr/>
        </p:nvPicPr>
        <p:blipFill rotWithShape="1">
          <a:blip r:embed="rId5">
            <a:alphaModFix/>
          </a:blip>
          <a:srcRect/>
          <a:stretch/>
        </p:blipFill>
        <p:spPr>
          <a:xfrm>
            <a:off x="10306788" y="58500"/>
            <a:ext cx="776168" cy="776168"/>
          </a:xfrm>
          <a:prstGeom prst="rect">
            <a:avLst/>
          </a:prstGeom>
          <a:noFill/>
          <a:ln>
            <a:noFill/>
          </a:ln>
        </p:spPr>
      </p:pic>
      <p:sp>
        <p:nvSpPr>
          <p:cNvPr id="39" name="Google Shape;307;p14">
            <a:extLst>
              <a:ext uri="{FF2B5EF4-FFF2-40B4-BE49-F238E27FC236}">
                <a16:creationId xmlns:a16="http://schemas.microsoft.com/office/drawing/2014/main" id="{049F911E-9E23-1A88-6C68-BB9D5253EC01}"/>
              </a:ext>
            </a:extLst>
          </p:cNvPr>
          <p:cNvSpPr txBox="1"/>
          <p:nvPr/>
        </p:nvSpPr>
        <p:spPr>
          <a:xfrm>
            <a:off x="10138959" y="889320"/>
            <a:ext cx="1099574" cy="400069"/>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 name="Rectangle 2">
            <a:extLst>
              <a:ext uri="{FF2B5EF4-FFF2-40B4-BE49-F238E27FC236}">
                <a16:creationId xmlns:a16="http://schemas.microsoft.com/office/drawing/2014/main" id="{2FECCE90-E452-00A7-7C52-E95850768689}"/>
              </a:ext>
            </a:extLst>
          </p:cNvPr>
          <p:cNvSpPr/>
          <p:nvPr/>
        </p:nvSpPr>
        <p:spPr>
          <a:xfrm>
            <a:off x="2036064" y="3543734"/>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yo</a:t>
            </a:r>
            <a:endParaRPr lang="en-GB" sz="4000"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E5BF1884-780B-974F-9C6E-A9CAC60E0EFF}"/>
              </a:ext>
            </a:extLst>
          </p:cNvPr>
          <p:cNvSpPr/>
          <p:nvPr/>
        </p:nvSpPr>
        <p:spPr>
          <a:xfrm>
            <a:off x="4489842" y="3553089"/>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tú</a:t>
            </a:r>
            <a:endParaRPr lang="en-GB" sz="4000"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304D741A-D3AA-72DF-1842-D81E9AD0EE72}"/>
              </a:ext>
            </a:extLst>
          </p:cNvPr>
          <p:cNvSpPr/>
          <p:nvPr/>
        </p:nvSpPr>
        <p:spPr>
          <a:xfrm>
            <a:off x="7003438" y="3543734"/>
            <a:ext cx="1856916" cy="1191688"/>
          </a:xfrm>
          <a:custGeom>
            <a:avLst/>
            <a:gdLst>
              <a:gd name="connsiteX0" fmla="*/ 0 w 1856916"/>
              <a:gd name="connsiteY0" fmla="*/ 0 h 1191688"/>
              <a:gd name="connsiteX1" fmla="*/ 445660 w 1856916"/>
              <a:gd name="connsiteY1" fmla="*/ 0 h 1191688"/>
              <a:gd name="connsiteX2" fmla="*/ 909889 w 1856916"/>
              <a:gd name="connsiteY2" fmla="*/ 0 h 1191688"/>
              <a:gd name="connsiteX3" fmla="*/ 1392687 w 1856916"/>
              <a:gd name="connsiteY3" fmla="*/ 0 h 1191688"/>
              <a:gd name="connsiteX4" fmla="*/ 1856916 w 1856916"/>
              <a:gd name="connsiteY4" fmla="*/ 0 h 1191688"/>
              <a:gd name="connsiteX5" fmla="*/ 1856916 w 1856916"/>
              <a:gd name="connsiteY5" fmla="*/ 607761 h 1191688"/>
              <a:gd name="connsiteX6" fmla="*/ 1856916 w 1856916"/>
              <a:gd name="connsiteY6" fmla="*/ 1191688 h 1191688"/>
              <a:gd name="connsiteX7" fmla="*/ 1355549 w 1856916"/>
              <a:gd name="connsiteY7" fmla="*/ 1191688 h 1191688"/>
              <a:gd name="connsiteX8" fmla="*/ 854181 w 1856916"/>
              <a:gd name="connsiteY8" fmla="*/ 1191688 h 1191688"/>
              <a:gd name="connsiteX9" fmla="*/ 0 w 1856916"/>
              <a:gd name="connsiteY9" fmla="*/ 1191688 h 1191688"/>
              <a:gd name="connsiteX10" fmla="*/ 0 w 1856916"/>
              <a:gd name="connsiteY10" fmla="*/ 607761 h 1191688"/>
              <a:gd name="connsiteX11" fmla="*/ 0 w 1856916"/>
              <a:gd name="connsiteY11"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16" h="1191688" fill="none" extrusionOk="0">
                <a:moveTo>
                  <a:pt x="0" y="0"/>
                </a:moveTo>
                <a:cubicBezTo>
                  <a:pt x="92840" y="-12220"/>
                  <a:pt x="288087" y="42749"/>
                  <a:pt x="445660" y="0"/>
                </a:cubicBezTo>
                <a:cubicBezTo>
                  <a:pt x="603233" y="-42749"/>
                  <a:pt x="797306" y="43245"/>
                  <a:pt x="909889" y="0"/>
                </a:cubicBezTo>
                <a:cubicBezTo>
                  <a:pt x="1022472" y="-43245"/>
                  <a:pt x="1158054" y="50634"/>
                  <a:pt x="1392687" y="0"/>
                </a:cubicBezTo>
                <a:cubicBezTo>
                  <a:pt x="1627320" y="-50634"/>
                  <a:pt x="1644549" y="19464"/>
                  <a:pt x="1856916" y="0"/>
                </a:cubicBezTo>
                <a:cubicBezTo>
                  <a:pt x="1872745" y="231603"/>
                  <a:pt x="1840363" y="438484"/>
                  <a:pt x="1856916" y="607761"/>
                </a:cubicBezTo>
                <a:cubicBezTo>
                  <a:pt x="1873469" y="777038"/>
                  <a:pt x="1846215" y="982555"/>
                  <a:pt x="1856916" y="1191688"/>
                </a:cubicBezTo>
                <a:cubicBezTo>
                  <a:pt x="1708960" y="1215101"/>
                  <a:pt x="1460012" y="1155033"/>
                  <a:pt x="1355549" y="1191688"/>
                </a:cubicBezTo>
                <a:cubicBezTo>
                  <a:pt x="1251086" y="1228343"/>
                  <a:pt x="1103820" y="1175954"/>
                  <a:pt x="854181" y="1191688"/>
                </a:cubicBezTo>
                <a:cubicBezTo>
                  <a:pt x="604542" y="1207422"/>
                  <a:pt x="275633" y="1189931"/>
                  <a:pt x="0" y="1191688"/>
                </a:cubicBezTo>
                <a:cubicBezTo>
                  <a:pt x="-60202" y="937506"/>
                  <a:pt x="65324" y="841522"/>
                  <a:pt x="0" y="607761"/>
                </a:cubicBezTo>
                <a:cubicBezTo>
                  <a:pt x="-65324" y="374000"/>
                  <a:pt x="63079" y="198820"/>
                  <a:pt x="0" y="0"/>
                </a:cubicBezTo>
                <a:close/>
              </a:path>
              <a:path w="1856916" h="1191688" stroke="0" extrusionOk="0">
                <a:moveTo>
                  <a:pt x="0" y="0"/>
                </a:moveTo>
                <a:cubicBezTo>
                  <a:pt x="158709" y="-44610"/>
                  <a:pt x="276146" y="26241"/>
                  <a:pt x="445660" y="0"/>
                </a:cubicBezTo>
                <a:cubicBezTo>
                  <a:pt x="615174" y="-26241"/>
                  <a:pt x="684459" y="10063"/>
                  <a:pt x="854181" y="0"/>
                </a:cubicBezTo>
                <a:cubicBezTo>
                  <a:pt x="1023903" y="-10063"/>
                  <a:pt x="1233859" y="17201"/>
                  <a:pt x="1355549" y="0"/>
                </a:cubicBezTo>
                <a:cubicBezTo>
                  <a:pt x="1477239" y="-17201"/>
                  <a:pt x="1615284" y="40778"/>
                  <a:pt x="1856916" y="0"/>
                </a:cubicBezTo>
                <a:cubicBezTo>
                  <a:pt x="1874362" y="200152"/>
                  <a:pt x="1812847" y="466444"/>
                  <a:pt x="1856916" y="583927"/>
                </a:cubicBezTo>
                <a:cubicBezTo>
                  <a:pt x="1900985" y="701410"/>
                  <a:pt x="1788018" y="1046559"/>
                  <a:pt x="1856916" y="1191688"/>
                </a:cubicBezTo>
                <a:cubicBezTo>
                  <a:pt x="1712459" y="1212701"/>
                  <a:pt x="1531580" y="1185200"/>
                  <a:pt x="1392687" y="1191688"/>
                </a:cubicBezTo>
                <a:cubicBezTo>
                  <a:pt x="1253794" y="1198176"/>
                  <a:pt x="1023741" y="1140461"/>
                  <a:pt x="891320" y="1191688"/>
                </a:cubicBezTo>
                <a:cubicBezTo>
                  <a:pt x="758899" y="1242915"/>
                  <a:pt x="577141" y="1153370"/>
                  <a:pt x="482798" y="1191688"/>
                </a:cubicBezTo>
                <a:cubicBezTo>
                  <a:pt x="388455" y="1230006"/>
                  <a:pt x="165032" y="1142792"/>
                  <a:pt x="0" y="1191688"/>
                </a:cubicBezTo>
                <a:cubicBezTo>
                  <a:pt x="-2322" y="1003558"/>
                  <a:pt x="61136" y="856971"/>
                  <a:pt x="0" y="595844"/>
                </a:cubicBezTo>
                <a:cubicBezTo>
                  <a:pt x="-61136" y="334717"/>
                  <a:pt x="39508" y="132474"/>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él,ella</a:t>
            </a:r>
            <a:endParaRPr lang="en-GB" sz="4000" dirty="0">
              <a:solidFill>
                <a:srgbClr val="002060"/>
              </a:solidFill>
              <a:latin typeface="Century Gothic" panose="020B0502020202020204" pitchFamily="34" charset="0"/>
            </a:endParaRPr>
          </a:p>
        </p:txBody>
      </p:sp>
      <p:sp>
        <p:nvSpPr>
          <p:cNvPr id="6" name="Rectangle 5">
            <a:hlinkClick r:id="" action="ppaction://noaction">
              <a:snd r:embed="rId6" name="T3_W8_10.5.wav"/>
            </a:hlinkClick>
            <a:extLst>
              <a:ext uri="{FF2B5EF4-FFF2-40B4-BE49-F238E27FC236}">
                <a16:creationId xmlns:a16="http://schemas.microsoft.com/office/drawing/2014/main" id="{E57E834F-985B-E0B5-7403-CA471A41633F}"/>
              </a:ext>
            </a:extLst>
          </p:cNvPr>
          <p:cNvSpPr/>
          <p:nvPr/>
        </p:nvSpPr>
        <p:spPr>
          <a:xfrm>
            <a:off x="654738" y="1087777"/>
            <a:ext cx="1010213" cy="1862048"/>
          </a:xfrm>
          <a:prstGeom prst="rect">
            <a:avLst/>
          </a:prstGeom>
          <a:noFill/>
        </p:spPr>
        <p:txBody>
          <a:bodyPr wrap="none" lIns="91440" tIns="45720" rIns="91440" bIns="45720">
            <a:spAutoFit/>
          </a:bodyPr>
          <a:lstStyle/>
          <a:p>
            <a:pPr algn="ctr"/>
            <a:r>
              <a:rPr lang="en-US" sz="11500" b="1" cap="none" spc="0" dirty="0">
                <a:ln w="12700" cmpd="sng">
                  <a:solidFill>
                    <a:srgbClr val="CC3399"/>
                  </a:solidFill>
                  <a:prstDash val="solid"/>
                </a:ln>
                <a:solidFill>
                  <a:srgbClr val="FF3399"/>
                </a:solidFill>
                <a:effectLst/>
                <a:latin typeface="Century Gothic" panose="020B0502020202020204" pitchFamily="34" charset="0"/>
              </a:rPr>
              <a:t>3</a:t>
            </a:r>
          </a:p>
        </p:txBody>
      </p:sp>
      <p:sp>
        <p:nvSpPr>
          <p:cNvPr id="8" name="TextBox 7">
            <a:hlinkClick r:id="" action="ppaction://noaction">
              <a:snd r:embed="rId6" name="T3_W8_10.5.wav"/>
            </a:hlinkClick>
            <a:extLst>
              <a:ext uri="{FF2B5EF4-FFF2-40B4-BE49-F238E27FC236}">
                <a16:creationId xmlns:a16="http://schemas.microsoft.com/office/drawing/2014/main" id="{E38D3FE2-C361-FF02-E46C-CDE56A0E7516}"/>
              </a:ext>
            </a:extLst>
          </p:cNvPr>
          <p:cNvSpPr txBox="1"/>
          <p:nvPr/>
        </p:nvSpPr>
        <p:spPr>
          <a:xfrm>
            <a:off x="1664951" y="1646728"/>
            <a:ext cx="5028941" cy="1015663"/>
          </a:xfrm>
          <a:prstGeom prst="rect">
            <a:avLst/>
          </a:prstGeom>
          <a:noFill/>
        </p:spPr>
        <p:txBody>
          <a:bodyPr wrap="none" rtlCol="0">
            <a:spAutoFit/>
          </a:bodyPr>
          <a:lstStyle/>
          <a:p>
            <a:r>
              <a:rPr lang="en-GB" sz="6000" dirty="0">
                <a:solidFill>
                  <a:srgbClr val="002060"/>
                </a:solidFill>
                <a:latin typeface="Century Gothic" panose="020B0502020202020204" pitchFamily="34" charset="0"/>
              </a:rPr>
              <a:t>Lees un </a:t>
            </a:r>
            <a:r>
              <a:rPr lang="en-GB" sz="6000" dirty="0" err="1">
                <a:solidFill>
                  <a:srgbClr val="002060"/>
                </a:solidFill>
                <a:latin typeface="Century Gothic" panose="020B0502020202020204" pitchFamily="34" charset="0"/>
              </a:rPr>
              <a:t>libro</a:t>
            </a:r>
            <a:r>
              <a:rPr lang="en-GB" sz="6000" dirty="0">
                <a:solidFill>
                  <a:srgbClr val="002060"/>
                </a:solidFill>
                <a:latin typeface="Century Gothic" panose="020B0502020202020204" pitchFamily="34" charset="0"/>
              </a:rPr>
              <a:t>.</a:t>
            </a:r>
          </a:p>
        </p:txBody>
      </p:sp>
      <p:pic>
        <p:nvPicPr>
          <p:cNvPr id="9" name="Picture 8">
            <a:extLst>
              <a:ext uri="{FF2B5EF4-FFF2-40B4-BE49-F238E27FC236}">
                <a16:creationId xmlns:a16="http://schemas.microsoft.com/office/drawing/2014/main" id="{E3148F5E-6B8D-A14E-6F56-117915F219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3642" y="3457148"/>
            <a:ext cx="527764" cy="549754"/>
          </a:xfrm>
          <a:prstGeom prst="rect">
            <a:avLst/>
          </a:prstGeom>
        </p:spPr>
      </p:pic>
      <p:sp>
        <p:nvSpPr>
          <p:cNvPr id="12" name="TextBox 11">
            <a:extLst>
              <a:ext uri="{FF2B5EF4-FFF2-40B4-BE49-F238E27FC236}">
                <a16:creationId xmlns:a16="http://schemas.microsoft.com/office/drawing/2014/main" id="{A62F28B3-5E70-4D1B-BDD9-06A8BE8DF94E}"/>
              </a:ext>
            </a:extLst>
          </p:cNvPr>
          <p:cNvSpPr txBox="1"/>
          <p:nvPr/>
        </p:nvSpPr>
        <p:spPr>
          <a:xfrm>
            <a:off x="1268853" y="88980"/>
            <a:ext cx="5636018"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¿Qué persona?</a:t>
            </a:r>
          </a:p>
        </p:txBody>
      </p:sp>
      <p:sp>
        <p:nvSpPr>
          <p:cNvPr id="13" name="Speech Bubble: Rectangle with Corners Rounded 12">
            <a:hlinkClick r:id="" action="ppaction://noaction">
              <a:snd r:embed="rId8" name="T3_W8_10.1.wav"/>
            </a:hlinkClick>
            <a:extLst>
              <a:ext uri="{FF2B5EF4-FFF2-40B4-BE49-F238E27FC236}">
                <a16:creationId xmlns:a16="http://schemas.microsoft.com/office/drawing/2014/main" id="{DE0CBB7F-F45D-8C1B-20D3-A80CD2F78CB3}"/>
              </a:ext>
            </a:extLst>
          </p:cNvPr>
          <p:cNvSpPr/>
          <p:nvPr/>
        </p:nvSpPr>
        <p:spPr>
          <a:xfrm>
            <a:off x="1159844" y="88980"/>
            <a:ext cx="62333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TextBox 13">
            <a:hlinkClick r:id="" action="ppaction://noaction">
              <a:snd r:embed="rId8" name="T3_W8_10.1.wav"/>
            </a:hlinkClick>
            <a:extLst>
              <a:ext uri="{FF2B5EF4-FFF2-40B4-BE49-F238E27FC236}">
                <a16:creationId xmlns:a16="http://schemas.microsoft.com/office/drawing/2014/main" id="{6EB48D81-9FC5-A150-5C32-A028B04C0CB6}"/>
              </a:ext>
            </a:extLst>
          </p:cNvPr>
          <p:cNvSpPr txBox="1"/>
          <p:nvPr/>
        </p:nvSpPr>
        <p:spPr>
          <a:xfrm>
            <a:off x="1268853" y="109708"/>
            <a:ext cx="6233327"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persona es?</a:t>
            </a:r>
          </a:p>
        </p:txBody>
      </p:sp>
      <p:pic>
        <p:nvPicPr>
          <p:cNvPr id="18" name="Graphic 17" descr="Teacher">
            <a:extLst>
              <a:ext uri="{FF2B5EF4-FFF2-40B4-BE49-F238E27FC236}">
                <a16:creationId xmlns:a16="http://schemas.microsoft.com/office/drawing/2014/main" id="{7A715CA2-D520-29A2-D241-3590B7366D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85" y="-34176"/>
            <a:ext cx="914400" cy="914400"/>
          </a:xfrm>
          <a:prstGeom prst="rect">
            <a:avLst/>
          </a:prstGeom>
        </p:spPr>
      </p:pic>
      <p:sp>
        <p:nvSpPr>
          <p:cNvPr id="19" name="TextBox 18">
            <a:extLst>
              <a:ext uri="{FF2B5EF4-FFF2-40B4-BE49-F238E27FC236}">
                <a16:creationId xmlns:a16="http://schemas.microsoft.com/office/drawing/2014/main" id="{2FF6837A-3806-6C0B-0861-7BC0A0457DDE}"/>
              </a:ext>
            </a:extLst>
          </p:cNvPr>
          <p:cNvSpPr txBox="1"/>
          <p:nvPr/>
        </p:nvSpPr>
        <p:spPr>
          <a:xfrm>
            <a:off x="7390953" y="-157242"/>
            <a:ext cx="1872629" cy="1015663"/>
          </a:xfrm>
          <a:prstGeom prst="rect">
            <a:avLst/>
          </a:prstGeom>
          <a:noFill/>
        </p:spPr>
        <p:txBody>
          <a:bodyPr wrap="none" rtlCol="0">
            <a:spAutoFit/>
          </a:bodyPr>
          <a:lstStyle/>
          <a:p>
            <a:r>
              <a:rPr lang="en-GB" sz="6000" b="1" dirty="0">
                <a:solidFill>
                  <a:srgbClr val="002060"/>
                </a:solidFill>
                <a:latin typeface="Century Gothic" panose="020B0502020202020204" pitchFamily="34" charset="0"/>
              </a:rPr>
              <a:t>[3</a:t>
            </a:r>
            <a:r>
              <a:rPr lang="en-GB" sz="6000" dirty="0">
                <a:solidFill>
                  <a:srgbClr val="002060"/>
                </a:solidFill>
                <a:latin typeface="Century Gothic" panose="020B0502020202020204" pitchFamily="34" charset="0"/>
              </a:rPr>
              <a:t>/5</a:t>
            </a:r>
            <a:r>
              <a:rPr lang="en-GB" sz="6000" b="1" dirty="0">
                <a:solidFill>
                  <a:srgbClr val="002060"/>
                </a:solidFill>
                <a:latin typeface="Century Gothic" panose="020B0502020202020204" pitchFamily="34" charset="0"/>
              </a:rPr>
              <a:t>]</a:t>
            </a:r>
            <a:endParaRPr lang="en-GB" sz="6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30834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359600" y="921009"/>
            <a:ext cx="657080"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endParaRPr lang="en-GB" sz="1800" b="1" dirty="0">
              <a:solidFill>
                <a:srgbClr val="002060"/>
              </a:solidFill>
              <a:latin typeface="Century Gothic" panose="020B0502020202020204" pitchFamily="34" charset="0"/>
            </a:endParaRPr>
          </a:p>
        </p:txBody>
      </p:sp>
      <p:pic>
        <p:nvPicPr>
          <p:cNvPr id="7" name="Google Shape;282;p13" descr="Reading, Book, Symbol, Icon, Reader, Man">
            <a:extLst>
              <a:ext uri="{FF2B5EF4-FFF2-40B4-BE49-F238E27FC236}">
                <a16:creationId xmlns:a16="http://schemas.microsoft.com/office/drawing/2014/main" id="{7E903DF9-B82B-BE02-2E31-50BC9806C8F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96739" y="98119"/>
            <a:ext cx="782801" cy="782801"/>
          </a:xfrm>
          <a:prstGeom prst="roundRect">
            <a:avLst/>
          </a:prstGeom>
          <a:solidFill>
            <a:srgbClr val="92D050"/>
          </a:solidFill>
          <a:ln>
            <a:noFill/>
          </a:ln>
        </p:spPr>
      </p:pic>
      <p:pic>
        <p:nvPicPr>
          <p:cNvPr id="38" name="Google Shape;319;p15" descr="Speech Icon, Voice, Talking, Audio, Speech">
            <a:extLst>
              <a:ext uri="{FF2B5EF4-FFF2-40B4-BE49-F238E27FC236}">
                <a16:creationId xmlns:a16="http://schemas.microsoft.com/office/drawing/2014/main" id="{04365D04-09ED-3649-1CF5-18B237A16B38}"/>
              </a:ext>
            </a:extLst>
          </p:cNvPr>
          <p:cNvPicPr preferRelativeResize="0"/>
          <p:nvPr/>
        </p:nvPicPr>
        <p:blipFill rotWithShape="1">
          <a:blip r:embed="rId5">
            <a:alphaModFix/>
          </a:blip>
          <a:srcRect/>
          <a:stretch/>
        </p:blipFill>
        <p:spPr>
          <a:xfrm>
            <a:off x="10306788" y="58500"/>
            <a:ext cx="776168" cy="776168"/>
          </a:xfrm>
          <a:prstGeom prst="rect">
            <a:avLst/>
          </a:prstGeom>
          <a:noFill/>
          <a:ln>
            <a:noFill/>
          </a:ln>
        </p:spPr>
      </p:pic>
      <p:sp>
        <p:nvSpPr>
          <p:cNvPr id="39" name="Google Shape;307;p14">
            <a:extLst>
              <a:ext uri="{FF2B5EF4-FFF2-40B4-BE49-F238E27FC236}">
                <a16:creationId xmlns:a16="http://schemas.microsoft.com/office/drawing/2014/main" id="{049F911E-9E23-1A88-6C68-BB9D5253EC01}"/>
              </a:ext>
            </a:extLst>
          </p:cNvPr>
          <p:cNvSpPr txBox="1"/>
          <p:nvPr/>
        </p:nvSpPr>
        <p:spPr>
          <a:xfrm>
            <a:off x="10138959" y="889320"/>
            <a:ext cx="1099574" cy="400069"/>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 name="Rectangle 2">
            <a:extLst>
              <a:ext uri="{FF2B5EF4-FFF2-40B4-BE49-F238E27FC236}">
                <a16:creationId xmlns:a16="http://schemas.microsoft.com/office/drawing/2014/main" id="{3A227A7C-5AE6-CE3E-80A2-592B0D1285F4}"/>
              </a:ext>
            </a:extLst>
          </p:cNvPr>
          <p:cNvSpPr/>
          <p:nvPr/>
        </p:nvSpPr>
        <p:spPr>
          <a:xfrm>
            <a:off x="2036064" y="3543734"/>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yo</a:t>
            </a:r>
            <a:endParaRPr lang="en-GB" sz="4000"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FAB21C9F-42C8-A59A-8C8C-B8C944BEFE1E}"/>
              </a:ext>
            </a:extLst>
          </p:cNvPr>
          <p:cNvSpPr/>
          <p:nvPr/>
        </p:nvSpPr>
        <p:spPr>
          <a:xfrm>
            <a:off x="4489842" y="3553089"/>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tú</a:t>
            </a:r>
            <a:endParaRPr lang="en-GB" sz="4000"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518A9374-2168-AE7D-A82B-B779EB8103DE}"/>
              </a:ext>
            </a:extLst>
          </p:cNvPr>
          <p:cNvSpPr/>
          <p:nvPr/>
        </p:nvSpPr>
        <p:spPr>
          <a:xfrm>
            <a:off x="7003438" y="3543734"/>
            <a:ext cx="1856916" cy="1191688"/>
          </a:xfrm>
          <a:custGeom>
            <a:avLst/>
            <a:gdLst>
              <a:gd name="connsiteX0" fmla="*/ 0 w 1856916"/>
              <a:gd name="connsiteY0" fmla="*/ 0 h 1191688"/>
              <a:gd name="connsiteX1" fmla="*/ 445660 w 1856916"/>
              <a:gd name="connsiteY1" fmla="*/ 0 h 1191688"/>
              <a:gd name="connsiteX2" fmla="*/ 909889 w 1856916"/>
              <a:gd name="connsiteY2" fmla="*/ 0 h 1191688"/>
              <a:gd name="connsiteX3" fmla="*/ 1392687 w 1856916"/>
              <a:gd name="connsiteY3" fmla="*/ 0 h 1191688"/>
              <a:gd name="connsiteX4" fmla="*/ 1856916 w 1856916"/>
              <a:gd name="connsiteY4" fmla="*/ 0 h 1191688"/>
              <a:gd name="connsiteX5" fmla="*/ 1856916 w 1856916"/>
              <a:gd name="connsiteY5" fmla="*/ 607761 h 1191688"/>
              <a:gd name="connsiteX6" fmla="*/ 1856916 w 1856916"/>
              <a:gd name="connsiteY6" fmla="*/ 1191688 h 1191688"/>
              <a:gd name="connsiteX7" fmla="*/ 1355549 w 1856916"/>
              <a:gd name="connsiteY7" fmla="*/ 1191688 h 1191688"/>
              <a:gd name="connsiteX8" fmla="*/ 854181 w 1856916"/>
              <a:gd name="connsiteY8" fmla="*/ 1191688 h 1191688"/>
              <a:gd name="connsiteX9" fmla="*/ 0 w 1856916"/>
              <a:gd name="connsiteY9" fmla="*/ 1191688 h 1191688"/>
              <a:gd name="connsiteX10" fmla="*/ 0 w 1856916"/>
              <a:gd name="connsiteY10" fmla="*/ 607761 h 1191688"/>
              <a:gd name="connsiteX11" fmla="*/ 0 w 1856916"/>
              <a:gd name="connsiteY11"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16" h="1191688" fill="none" extrusionOk="0">
                <a:moveTo>
                  <a:pt x="0" y="0"/>
                </a:moveTo>
                <a:cubicBezTo>
                  <a:pt x="92840" y="-12220"/>
                  <a:pt x="288087" y="42749"/>
                  <a:pt x="445660" y="0"/>
                </a:cubicBezTo>
                <a:cubicBezTo>
                  <a:pt x="603233" y="-42749"/>
                  <a:pt x="797306" y="43245"/>
                  <a:pt x="909889" y="0"/>
                </a:cubicBezTo>
                <a:cubicBezTo>
                  <a:pt x="1022472" y="-43245"/>
                  <a:pt x="1158054" y="50634"/>
                  <a:pt x="1392687" y="0"/>
                </a:cubicBezTo>
                <a:cubicBezTo>
                  <a:pt x="1627320" y="-50634"/>
                  <a:pt x="1644549" y="19464"/>
                  <a:pt x="1856916" y="0"/>
                </a:cubicBezTo>
                <a:cubicBezTo>
                  <a:pt x="1872745" y="231603"/>
                  <a:pt x="1840363" y="438484"/>
                  <a:pt x="1856916" y="607761"/>
                </a:cubicBezTo>
                <a:cubicBezTo>
                  <a:pt x="1873469" y="777038"/>
                  <a:pt x="1846215" y="982555"/>
                  <a:pt x="1856916" y="1191688"/>
                </a:cubicBezTo>
                <a:cubicBezTo>
                  <a:pt x="1708960" y="1215101"/>
                  <a:pt x="1460012" y="1155033"/>
                  <a:pt x="1355549" y="1191688"/>
                </a:cubicBezTo>
                <a:cubicBezTo>
                  <a:pt x="1251086" y="1228343"/>
                  <a:pt x="1103820" y="1175954"/>
                  <a:pt x="854181" y="1191688"/>
                </a:cubicBezTo>
                <a:cubicBezTo>
                  <a:pt x="604542" y="1207422"/>
                  <a:pt x="275633" y="1189931"/>
                  <a:pt x="0" y="1191688"/>
                </a:cubicBezTo>
                <a:cubicBezTo>
                  <a:pt x="-60202" y="937506"/>
                  <a:pt x="65324" y="841522"/>
                  <a:pt x="0" y="607761"/>
                </a:cubicBezTo>
                <a:cubicBezTo>
                  <a:pt x="-65324" y="374000"/>
                  <a:pt x="63079" y="198820"/>
                  <a:pt x="0" y="0"/>
                </a:cubicBezTo>
                <a:close/>
              </a:path>
              <a:path w="1856916" h="1191688" stroke="0" extrusionOk="0">
                <a:moveTo>
                  <a:pt x="0" y="0"/>
                </a:moveTo>
                <a:cubicBezTo>
                  <a:pt x="158709" y="-44610"/>
                  <a:pt x="276146" y="26241"/>
                  <a:pt x="445660" y="0"/>
                </a:cubicBezTo>
                <a:cubicBezTo>
                  <a:pt x="615174" y="-26241"/>
                  <a:pt x="684459" y="10063"/>
                  <a:pt x="854181" y="0"/>
                </a:cubicBezTo>
                <a:cubicBezTo>
                  <a:pt x="1023903" y="-10063"/>
                  <a:pt x="1233859" y="17201"/>
                  <a:pt x="1355549" y="0"/>
                </a:cubicBezTo>
                <a:cubicBezTo>
                  <a:pt x="1477239" y="-17201"/>
                  <a:pt x="1615284" y="40778"/>
                  <a:pt x="1856916" y="0"/>
                </a:cubicBezTo>
                <a:cubicBezTo>
                  <a:pt x="1874362" y="200152"/>
                  <a:pt x="1812847" y="466444"/>
                  <a:pt x="1856916" y="583927"/>
                </a:cubicBezTo>
                <a:cubicBezTo>
                  <a:pt x="1900985" y="701410"/>
                  <a:pt x="1788018" y="1046559"/>
                  <a:pt x="1856916" y="1191688"/>
                </a:cubicBezTo>
                <a:cubicBezTo>
                  <a:pt x="1712459" y="1212701"/>
                  <a:pt x="1531580" y="1185200"/>
                  <a:pt x="1392687" y="1191688"/>
                </a:cubicBezTo>
                <a:cubicBezTo>
                  <a:pt x="1253794" y="1198176"/>
                  <a:pt x="1023741" y="1140461"/>
                  <a:pt x="891320" y="1191688"/>
                </a:cubicBezTo>
                <a:cubicBezTo>
                  <a:pt x="758899" y="1242915"/>
                  <a:pt x="577141" y="1153370"/>
                  <a:pt x="482798" y="1191688"/>
                </a:cubicBezTo>
                <a:cubicBezTo>
                  <a:pt x="388455" y="1230006"/>
                  <a:pt x="165032" y="1142792"/>
                  <a:pt x="0" y="1191688"/>
                </a:cubicBezTo>
                <a:cubicBezTo>
                  <a:pt x="-2322" y="1003558"/>
                  <a:pt x="61136" y="856971"/>
                  <a:pt x="0" y="595844"/>
                </a:cubicBezTo>
                <a:cubicBezTo>
                  <a:pt x="-61136" y="334717"/>
                  <a:pt x="39508" y="132474"/>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él,ella</a:t>
            </a:r>
            <a:endParaRPr lang="en-GB" sz="4000" dirty="0">
              <a:solidFill>
                <a:srgbClr val="002060"/>
              </a:solidFill>
              <a:latin typeface="Century Gothic" panose="020B0502020202020204" pitchFamily="34" charset="0"/>
            </a:endParaRPr>
          </a:p>
        </p:txBody>
      </p:sp>
      <p:sp>
        <p:nvSpPr>
          <p:cNvPr id="6" name="Rectangle 5">
            <a:hlinkClick r:id="" action="ppaction://noaction">
              <a:snd r:embed="rId6" name="T3_W8_10.6.wav"/>
            </a:hlinkClick>
            <a:extLst>
              <a:ext uri="{FF2B5EF4-FFF2-40B4-BE49-F238E27FC236}">
                <a16:creationId xmlns:a16="http://schemas.microsoft.com/office/drawing/2014/main" id="{728F8863-7655-9BB7-3CC5-85BFFD32687E}"/>
              </a:ext>
            </a:extLst>
          </p:cNvPr>
          <p:cNvSpPr/>
          <p:nvPr/>
        </p:nvSpPr>
        <p:spPr>
          <a:xfrm>
            <a:off x="654738" y="1087777"/>
            <a:ext cx="1010213" cy="1862048"/>
          </a:xfrm>
          <a:prstGeom prst="rect">
            <a:avLst/>
          </a:prstGeom>
          <a:noFill/>
        </p:spPr>
        <p:txBody>
          <a:bodyPr wrap="none" lIns="91440" tIns="45720" rIns="91440" bIns="45720">
            <a:spAutoFit/>
          </a:bodyPr>
          <a:lstStyle/>
          <a:p>
            <a:pPr algn="ctr"/>
            <a:r>
              <a:rPr lang="en-US" sz="11500" b="1" dirty="0">
                <a:ln w="12700" cmpd="sng">
                  <a:solidFill>
                    <a:srgbClr val="CC3399"/>
                  </a:solidFill>
                  <a:prstDash val="solid"/>
                </a:ln>
                <a:solidFill>
                  <a:srgbClr val="FF3399"/>
                </a:solidFill>
                <a:latin typeface="Century Gothic" panose="020B0502020202020204" pitchFamily="34" charset="0"/>
              </a:rPr>
              <a:t>4</a:t>
            </a:r>
            <a:endParaRPr lang="en-US" sz="11500" b="1" cap="none" spc="0" dirty="0">
              <a:ln w="12700" cmpd="sng">
                <a:solidFill>
                  <a:srgbClr val="CC3399"/>
                </a:solidFill>
                <a:prstDash val="solid"/>
              </a:ln>
              <a:solidFill>
                <a:srgbClr val="FF3399"/>
              </a:solidFill>
              <a:effectLst/>
              <a:latin typeface="Century Gothic" panose="020B0502020202020204" pitchFamily="34" charset="0"/>
            </a:endParaRPr>
          </a:p>
        </p:txBody>
      </p:sp>
      <p:sp>
        <p:nvSpPr>
          <p:cNvPr id="8" name="TextBox 7">
            <a:hlinkClick r:id="" action="ppaction://noaction">
              <a:snd r:embed="rId6" name="T3_W8_10.6.wav"/>
            </a:hlinkClick>
            <a:extLst>
              <a:ext uri="{FF2B5EF4-FFF2-40B4-BE49-F238E27FC236}">
                <a16:creationId xmlns:a16="http://schemas.microsoft.com/office/drawing/2014/main" id="{D5465058-4D40-6BF6-25FC-348C51D3319B}"/>
              </a:ext>
            </a:extLst>
          </p:cNvPr>
          <p:cNvSpPr txBox="1"/>
          <p:nvPr/>
        </p:nvSpPr>
        <p:spPr>
          <a:xfrm>
            <a:off x="1664951" y="1646728"/>
            <a:ext cx="7646645" cy="1015663"/>
          </a:xfrm>
          <a:prstGeom prst="rect">
            <a:avLst/>
          </a:prstGeom>
          <a:noFill/>
        </p:spPr>
        <p:txBody>
          <a:bodyPr wrap="none" rtlCol="0">
            <a:spAutoFit/>
          </a:bodyPr>
          <a:lstStyle/>
          <a:p>
            <a:r>
              <a:rPr lang="en-GB" sz="6000" dirty="0" err="1">
                <a:solidFill>
                  <a:srgbClr val="002060"/>
                </a:solidFill>
                <a:latin typeface="Century Gothic" panose="020B0502020202020204" pitchFamily="34" charset="0"/>
              </a:rPr>
              <a:t>Organiza</a:t>
            </a:r>
            <a:r>
              <a:rPr lang="en-GB" sz="6000" dirty="0">
                <a:solidFill>
                  <a:srgbClr val="002060"/>
                </a:solidFill>
                <a:latin typeface="Century Gothic" panose="020B0502020202020204" pitchFamily="34" charset="0"/>
              </a:rPr>
              <a:t> </a:t>
            </a:r>
            <a:r>
              <a:rPr lang="en-GB" sz="6000" dirty="0" err="1">
                <a:solidFill>
                  <a:srgbClr val="002060"/>
                </a:solidFill>
                <a:latin typeface="Century Gothic" panose="020B0502020202020204" pitchFamily="34" charset="0"/>
              </a:rPr>
              <a:t>una</a:t>
            </a:r>
            <a:r>
              <a:rPr lang="en-GB" sz="6000" dirty="0">
                <a:solidFill>
                  <a:srgbClr val="002060"/>
                </a:solidFill>
                <a:latin typeface="Century Gothic" panose="020B0502020202020204" pitchFamily="34" charset="0"/>
              </a:rPr>
              <a:t> fiesta.</a:t>
            </a:r>
          </a:p>
        </p:txBody>
      </p:sp>
      <p:pic>
        <p:nvPicPr>
          <p:cNvPr id="9" name="Picture 8">
            <a:extLst>
              <a:ext uri="{FF2B5EF4-FFF2-40B4-BE49-F238E27FC236}">
                <a16:creationId xmlns:a16="http://schemas.microsoft.com/office/drawing/2014/main" id="{68F5B7F1-9A31-243C-AA1D-E32DA00FAB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7672" y="3332944"/>
            <a:ext cx="527764" cy="549754"/>
          </a:xfrm>
          <a:prstGeom prst="rect">
            <a:avLst/>
          </a:prstGeom>
        </p:spPr>
      </p:pic>
      <p:sp>
        <p:nvSpPr>
          <p:cNvPr id="11" name="TextBox 10">
            <a:extLst>
              <a:ext uri="{FF2B5EF4-FFF2-40B4-BE49-F238E27FC236}">
                <a16:creationId xmlns:a16="http://schemas.microsoft.com/office/drawing/2014/main" id="{695FD1D5-9CA8-BC0C-EE0C-CC8128379123}"/>
              </a:ext>
            </a:extLst>
          </p:cNvPr>
          <p:cNvSpPr txBox="1"/>
          <p:nvPr/>
        </p:nvSpPr>
        <p:spPr>
          <a:xfrm>
            <a:off x="1268853" y="88980"/>
            <a:ext cx="5636018"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¿Qué persona?</a:t>
            </a:r>
          </a:p>
        </p:txBody>
      </p:sp>
      <p:sp>
        <p:nvSpPr>
          <p:cNvPr id="12" name="Speech Bubble: Rectangle with Corners Rounded 11">
            <a:hlinkClick r:id="" action="ppaction://noaction">
              <a:snd r:embed="rId8" name="T3_W8_10.1.wav"/>
            </a:hlinkClick>
            <a:extLst>
              <a:ext uri="{FF2B5EF4-FFF2-40B4-BE49-F238E27FC236}">
                <a16:creationId xmlns:a16="http://schemas.microsoft.com/office/drawing/2014/main" id="{A2DB0F4D-9085-0D4F-C524-FEDFC91110A3}"/>
              </a:ext>
            </a:extLst>
          </p:cNvPr>
          <p:cNvSpPr/>
          <p:nvPr/>
        </p:nvSpPr>
        <p:spPr>
          <a:xfrm>
            <a:off x="1159844" y="88980"/>
            <a:ext cx="62333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TextBox 12">
            <a:hlinkClick r:id="" action="ppaction://noaction">
              <a:snd r:embed="rId8" name="T3_W8_10.1.wav"/>
            </a:hlinkClick>
            <a:extLst>
              <a:ext uri="{FF2B5EF4-FFF2-40B4-BE49-F238E27FC236}">
                <a16:creationId xmlns:a16="http://schemas.microsoft.com/office/drawing/2014/main" id="{B87F9408-E0FF-60DF-D3B2-969FB6EE217A}"/>
              </a:ext>
            </a:extLst>
          </p:cNvPr>
          <p:cNvSpPr txBox="1"/>
          <p:nvPr/>
        </p:nvSpPr>
        <p:spPr>
          <a:xfrm>
            <a:off x="1268853" y="109708"/>
            <a:ext cx="6233327"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persona es?</a:t>
            </a:r>
          </a:p>
        </p:txBody>
      </p:sp>
      <p:pic>
        <p:nvPicPr>
          <p:cNvPr id="14" name="Graphic 13" descr="Teacher">
            <a:extLst>
              <a:ext uri="{FF2B5EF4-FFF2-40B4-BE49-F238E27FC236}">
                <a16:creationId xmlns:a16="http://schemas.microsoft.com/office/drawing/2014/main" id="{04428259-76A5-5A6B-7804-801C5F1460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85" y="-34176"/>
            <a:ext cx="914400" cy="914400"/>
          </a:xfrm>
          <a:prstGeom prst="rect">
            <a:avLst/>
          </a:prstGeom>
        </p:spPr>
      </p:pic>
      <p:sp>
        <p:nvSpPr>
          <p:cNvPr id="18" name="TextBox 17">
            <a:extLst>
              <a:ext uri="{FF2B5EF4-FFF2-40B4-BE49-F238E27FC236}">
                <a16:creationId xmlns:a16="http://schemas.microsoft.com/office/drawing/2014/main" id="{05E12F7D-E5A0-EB58-CD7A-9808FC34C14C}"/>
              </a:ext>
            </a:extLst>
          </p:cNvPr>
          <p:cNvSpPr txBox="1"/>
          <p:nvPr/>
        </p:nvSpPr>
        <p:spPr>
          <a:xfrm>
            <a:off x="7390953" y="-157242"/>
            <a:ext cx="1872629" cy="1015663"/>
          </a:xfrm>
          <a:prstGeom prst="rect">
            <a:avLst/>
          </a:prstGeom>
          <a:noFill/>
        </p:spPr>
        <p:txBody>
          <a:bodyPr wrap="none" rtlCol="0">
            <a:spAutoFit/>
          </a:bodyPr>
          <a:lstStyle/>
          <a:p>
            <a:r>
              <a:rPr lang="en-GB" sz="6000" b="1" dirty="0">
                <a:solidFill>
                  <a:srgbClr val="002060"/>
                </a:solidFill>
                <a:latin typeface="Century Gothic" panose="020B0502020202020204" pitchFamily="34" charset="0"/>
              </a:rPr>
              <a:t>[4</a:t>
            </a:r>
            <a:r>
              <a:rPr lang="en-GB" sz="6000" dirty="0">
                <a:solidFill>
                  <a:srgbClr val="002060"/>
                </a:solidFill>
                <a:latin typeface="Century Gothic" panose="020B0502020202020204" pitchFamily="34" charset="0"/>
              </a:rPr>
              <a:t>/5</a:t>
            </a:r>
            <a:r>
              <a:rPr lang="en-GB" sz="6000" b="1" dirty="0">
                <a:solidFill>
                  <a:srgbClr val="002060"/>
                </a:solidFill>
                <a:latin typeface="Century Gothic" panose="020B0502020202020204" pitchFamily="34" charset="0"/>
              </a:rPr>
              <a:t>]</a:t>
            </a:r>
            <a:endParaRPr lang="en-GB" sz="6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19380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359600" y="921009"/>
            <a:ext cx="657080"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endParaRPr lang="en-GB" sz="1800" b="1" dirty="0">
              <a:solidFill>
                <a:srgbClr val="002060"/>
              </a:solidFill>
              <a:latin typeface="Century Gothic" panose="020B0502020202020204" pitchFamily="34" charset="0"/>
            </a:endParaRPr>
          </a:p>
        </p:txBody>
      </p:sp>
      <p:pic>
        <p:nvPicPr>
          <p:cNvPr id="7" name="Google Shape;282;p13" descr="Reading, Book, Symbol, Icon, Reader, Man">
            <a:extLst>
              <a:ext uri="{FF2B5EF4-FFF2-40B4-BE49-F238E27FC236}">
                <a16:creationId xmlns:a16="http://schemas.microsoft.com/office/drawing/2014/main" id="{7E903DF9-B82B-BE02-2E31-50BC9806C8F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96739" y="98119"/>
            <a:ext cx="782801" cy="782801"/>
          </a:xfrm>
          <a:prstGeom prst="roundRect">
            <a:avLst/>
          </a:prstGeom>
          <a:solidFill>
            <a:srgbClr val="92D050"/>
          </a:solidFill>
          <a:ln>
            <a:noFill/>
          </a:ln>
        </p:spPr>
      </p:pic>
      <p:pic>
        <p:nvPicPr>
          <p:cNvPr id="38" name="Google Shape;319;p15" descr="Speech Icon, Voice, Talking, Audio, Speech">
            <a:extLst>
              <a:ext uri="{FF2B5EF4-FFF2-40B4-BE49-F238E27FC236}">
                <a16:creationId xmlns:a16="http://schemas.microsoft.com/office/drawing/2014/main" id="{04365D04-09ED-3649-1CF5-18B237A16B38}"/>
              </a:ext>
            </a:extLst>
          </p:cNvPr>
          <p:cNvPicPr preferRelativeResize="0"/>
          <p:nvPr/>
        </p:nvPicPr>
        <p:blipFill rotWithShape="1">
          <a:blip r:embed="rId5">
            <a:alphaModFix/>
          </a:blip>
          <a:srcRect/>
          <a:stretch/>
        </p:blipFill>
        <p:spPr>
          <a:xfrm>
            <a:off x="10306788" y="58500"/>
            <a:ext cx="776168" cy="776168"/>
          </a:xfrm>
          <a:prstGeom prst="rect">
            <a:avLst/>
          </a:prstGeom>
          <a:noFill/>
          <a:ln>
            <a:noFill/>
          </a:ln>
        </p:spPr>
      </p:pic>
      <p:sp>
        <p:nvSpPr>
          <p:cNvPr id="39" name="Google Shape;307;p14">
            <a:extLst>
              <a:ext uri="{FF2B5EF4-FFF2-40B4-BE49-F238E27FC236}">
                <a16:creationId xmlns:a16="http://schemas.microsoft.com/office/drawing/2014/main" id="{049F911E-9E23-1A88-6C68-BB9D5253EC01}"/>
              </a:ext>
            </a:extLst>
          </p:cNvPr>
          <p:cNvSpPr txBox="1"/>
          <p:nvPr/>
        </p:nvSpPr>
        <p:spPr>
          <a:xfrm>
            <a:off x="10138959" y="889320"/>
            <a:ext cx="1099574" cy="400069"/>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 name="Rectangle 2">
            <a:extLst>
              <a:ext uri="{FF2B5EF4-FFF2-40B4-BE49-F238E27FC236}">
                <a16:creationId xmlns:a16="http://schemas.microsoft.com/office/drawing/2014/main" id="{5E28CF47-9DEE-5669-1023-AF39AF5A3D9E}"/>
              </a:ext>
            </a:extLst>
          </p:cNvPr>
          <p:cNvSpPr/>
          <p:nvPr/>
        </p:nvSpPr>
        <p:spPr>
          <a:xfrm>
            <a:off x="2036064" y="3543734"/>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yo</a:t>
            </a:r>
            <a:endParaRPr lang="en-GB" sz="4000"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395D5D1C-0987-2639-35EA-45A4BB6C6F63}"/>
              </a:ext>
            </a:extLst>
          </p:cNvPr>
          <p:cNvSpPr/>
          <p:nvPr/>
        </p:nvSpPr>
        <p:spPr>
          <a:xfrm>
            <a:off x="4489842" y="3553089"/>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tú</a:t>
            </a:r>
            <a:endParaRPr lang="en-GB" sz="4000"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C3024C81-C72D-3360-F115-F0BE05DC7426}"/>
              </a:ext>
            </a:extLst>
          </p:cNvPr>
          <p:cNvSpPr/>
          <p:nvPr/>
        </p:nvSpPr>
        <p:spPr>
          <a:xfrm>
            <a:off x="7003438" y="3543734"/>
            <a:ext cx="1856916" cy="1191688"/>
          </a:xfrm>
          <a:custGeom>
            <a:avLst/>
            <a:gdLst>
              <a:gd name="connsiteX0" fmla="*/ 0 w 1856916"/>
              <a:gd name="connsiteY0" fmla="*/ 0 h 1191688"/>
              <a:gd name="connsiteX1" fmla="*/ 445660 w 1856916"/>
              <a:gd name="connsiteY1" fmla="*/ 0 h 1191688"/>
              <a:gd name="connsiteX2" fmla="*/ 909889 w 1856916"/>
              <a:gd name="connsiteY2" fmla="*/ 0 h 1191688"/>
              <a:gd name="connsiteX3" fmla="*/ 1392687 w 1856916"/>
              <a:gd name="connsiteY3" fmla="*/ 0 h 1191688"/>
              <a:gd name="connsiteX4" fmla="*/ 1856916 w 1856916"/>
              <a:gd name="connsiteY4" fmla="*/ 0 h 1191688"/>
              <a:gd name="connsiteX5" fmla="*/ 1856916 w 1856916"/>
              <a:gd name="connsiteY5" fmla="*/ 607761 h 1191688"/>
              <a:gd name="connsiteX6" fmla="*/ 1856916 w 1856916"/>
              <a:gd name="connsiteY6" fmla="*/ 1191688 h 1191688"/>
              <a:gd name="connsiteX7" fmla="*/ 1355549 w 1856916"/>
              <a:gd name="connsiteY7" fmla="*/ 1191688 h 1191688"/>
              <a:gd name="connsiteX8" fmla="*/ 854181 w 1856916"/>
              <a:gd name="connsiteY8" fmla="*/ 1191688 h 1191688"/>
              <a:gd name="connsiteX9" fmla="*/ 0 w 1856916"/>
              <a:gd name="connsiteY9" fmla="*/ 1191688 h 1191688"/>
              <a:gd name="connsiteX10" fmla="*/ 0 w 1856916"/>
              <a:gd name="connsiteY10" fmla="*/ 607761 h 1191688"/>
              <a:gd name="connsiteX11" fmla="*/ 0 w 1856916"/>
              <a:gd name="connsiteY11"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16" h="1191688" fill="none" extrusionOk="0">
                <a:moveTo>
                  <a:pt x="0" y="0"/>
                </a:moveTo>
                <a:cubicBezTo>
                  <a:pt x="92840" y="-12220"/>
                  <a:pt x="288087" y="42749"/>
                  <a:pt x="445660" y="0"/>
                </a:cubicBezTo>
                <a:cubicBezTo>
                  <a:pt x="603233" y="-42749"/>
                  <a:pt x="797306" y="43245"/>
                  <a:pt x="909889" y="0"/>
                </a:cubicBezTo>
                <a:cubicBezTo>
                  <a:pt x="1022472" y="-43245"/>
                  <a:pt x="1158054" y="50634"/>
                  <a:pt x="1392687" y="0"/>
                </a:cubicBezTo>
                <a:cubicBezTo>
                  <a:pt x="1627320" y="-50634"/>
                  <a:pt x="1644549" y="19464"/>
                  <a:pt x="1856916" y="0"/>
                </a:cubicBezTo>
                <a:cubicBezTo>
                  <a:pt x="1872745" y="231603"/>
                  <a:pt x="1840363" y="438484"/>
                  <a:pt x="1856916" y="607761"/>
                </a:cubicBezTo>
                <a:cubicBezTo>
                  <a:pt x="1873469" y="777038"/>
                  <a:pt x="1846215" y="982555"/>
                  <a:pt x="1856916" y="1191688"/>
                </a:cubicBezTo>
                <a:cubicBezTo>
                  <a:pt x="1708960" y="1215101"/>
                  <a:pt x="1460012" y="1155033"/>
                  <a:pt x="1355549" y="1191688"/>
                </a:cubicBezTo>
                <a:cubicBezTo>
                  <a:pt x="1251086" y="1228343"/>
                  <a:pt x="1103820" y="1175954"/>
                  <a:pt x="854181" y="1191688"/>
                </a:cubicBezTo>
                <a:cubicBezTo>
                  <a:pt x="604542" y="1207422"/>
                  <a:pt x="275633" y="1189931"/>
                  <a:pt x="0" y="1191688"/>
                </a:cubicBezTo>
                <a:cubicBezTo>
                  <a:pt x="-60202" y="937506"/>
                  <a:pt x="65324" y="841522"/>
                  <a:pt x="0" y="607761"/>
                </a:cubicBezTo>
                <a:cubicBezTo>
                  <a:pt x="-65324" y="374000"/>
                  <a:pt x="63079" y="198820"/>
                  <a:pt x="0" y="0"/>
                </a:cubicBezTo>
                <a:close/>
              </a:path>
              <a:path w="1856916" h="1191688" stroke="0" extrusionOk="0">
                <a:moveTo>
                  <a:pt x="0" y="0"/>
                </a:moveTo>
                <a:cubicBezTo>
                  <a:pt x="158709" y="-44610"/>
                  <a:pt x="276146" y="26241"/>
                  <a:pt x="445660" y="0"/>
                </a:cubicBezTo>
                <a:cubicBezTo>
                  <a:pt x="615174" y="-26241"/>
                  <a:pt x="684459" y="10063"/>
                  <a:pt x="854181" y="0"/>
                </a:cubicBezTo>
                <a:cubicBezTo>
                  <a:pt x="1023903" y="-10063"/>
                  <a:pt x="1233859" y="17201"/>
                  <a:pt x="1355549" y="0"/>
                </a:cubicBezTo>
                <a:cubicBezTo>
                  <a:pt x="1477239" y="-17201"/>
                  <a:pt x="1615284" y="40778"/>
                  <a:pt x="1856916" y="0"/>
                </a:cubicBezTo>
                <a:cubicBezTo>
                  <a:pt x="1874362" y="200152"/>
                  <a:pt x="1812847" y="466444"/>
                  <a:pt x="1856916" y="583927"/>
                </a:cubicBezTo>
                <a:cubicBezTo>
                  <a:pt x="1900985" y="701410"/>
                  <a:pt x="1788018" y="1046559"/>
                  <a:pt x="1856916" y="1191688"/>
                </a:cubicBezTo>
                <a:cubicBezTo>
                  <a:pt x="1712459" y="1212701"/>
                  <a:pt x="1531580" y="1185200"/>
                  <a:pt x="1392687" y="1191688"/>
                </a:cubicBezTo>
                <a:cubicBezTo>
                  <a:pt x="1253794" y="1198176"/>
                  <a:pt x="1023741" y="1140461"/>
                  <a:pt x="891320" y="1191688"/>
                </a:cubicBezTo>
                <a:cubicBezTo>
                  <a:pt x="758899" y="1242915"/>
                  <a:pt x="577141" y="1153370"/>
                  <a:pt x="482798" y="1191688"/>
                </a:cubicBezTo>
                <a:cubicBezTo>
                  <a:pt x="388455" y="1230006"/>
                  <a:pt x="165032" y="1142792"/>
                  <a:pt x="0" y="1191688"/>
                </a:cubicBezTo>
                <a:cubicBezTo>
                  <a:pt x="-2322" y="1003558"/>
                  <a:pt x="61136" y="856971"/>
                  <a:pt x="0" y="595844"/>
                </a:cubicBezTo>
                <a:cubicBezTo>
                  <a:pt x="-61136" y="334717"/>
                  <a:pt x="39508" y="132474"/>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él,ella</a:t>
            </a:r>
            <a:endParaRPr lang="en-GB" sz="4000" dirty="0">
              <a:solidFill>
                <a:srgbClr val="002060"/>
              </a:solidFill>
              <a:latin typeface="Century Gothic" panose="020B0502020202020204" pitchFamily="34" charset="0"/>
            </a:endParaRPr>
          </a:p>
        </p:txBody>
      </p:sp>
      <p:sp>
        <p:nvSpPr>
          <p:cNvPr id="6" name="Rectangle 5">
            <a:hlinkClick r:id="" action="ppaction://noaction">
              <a:snd r:embed="rId6" name="T3_W8_10.7.wav"/>
            </a:hlinkClick>
            <a:extLst>
              <a:ext uri="{FF2B5EF4-FFF2-40B4-BE49-F238E27FC236}">
                <a16:creationId xmlns:a16="http://schemas.microsoft.com/office/drawing/2014/main" id="{5C2BFD8E-084C-1371-9220-5A1CC04352AE}"/>
              </a:ext>
            </a:extLst>
          </p:cNvPr>
          <p:cNvSpPr/>
          <p:nvPr/>
        </p:nvSpPr>
        <p:spPr>
          <a:xfrm>
            <a:off x="654738" y="1087777"/>
            <a:ext cx="1010213" cy="1862048"/>
          </a:xfrm>
          <a:prstGeom prst="rect">
            <a:avLst/>
          </a:prstGeom>
          <a:noFill/>
        </p:spPr>
        <p:txBody>
          <a:bodyPr wrap="none" lIns="91440" tIns="45720" rIns="91440" bIns="45720">
            <a:spAutoFit/>
          </a:bodyPr>
          <a:lstStyle/>
          <a:p>
            <a:pPr algn="ctr"/>
            <a:r>
              <a:rPr lang="en-US" sz="11500" b="1" cap="none" spc="0" dirty="0">
                <a:ln w="12700" cmpd="sng">
                  <a:solidFill>
                    <a:srgbClr val="CC3399"/>
                  </a:solidFill>
                  <a:prstDash val="solid"/>
                </a:ln>
                <a:solidFill>
                  <a:srgbClr val="FF3399"/>
                </a:solidFill>
                <a:effectLst/>
                <a:latin typeface="Century Gothic" panose="020B0502020202020204" pitchFamily="34" charset="0"/>
              </a:rPr>
              <a:t>5</a:t>
            </a:r>
          </a:p>
        </p:txBody>
      </p:sp>
      <p:sp>
        <p:nvSpPr>
          <p:cNvPr id="8" name="TextBox 7">
            <a:hlinkClick r:id="" action="ppaction://noaction">
              <a:snd r:embed="rId6" name="T3_W8_10.7.wav"/>
            </a:hlinkClick>
            <a:extLst>
              <a:ext uri="{FF2B5EF4-FFF2-40B4-BE49-F238E27FC236}">
                <a16:creationId xmlns:a16="http://schemas.microsoft.com/office/drawing/2014/main" id="{BFB5DBF4-CF48-5793-D6AC-EEE0D5F81548}"/>
              </a:ext>
            </a:extLst>
          </p:cNvPr>
          <p:cNvSpPr txBox="1"/>
          <p:nvPr/>
        </p:nvSpPr>
        <p:spPr>
          <a:xfrm>
            <a:off x="1664951" y="1646728"/>
            <a:ext cx="6458819" cy="1015663"/>
          </a:xfrm>
          <a:prstGeom prst="rect">
            <a:avLst/>
          </a:prstGeom>
          <a:noFill/>
        </p:spPr>
        <p:txBody>
          <a:bodyPr wrap="none" rtlCol="0">
            <a:spAutoFit/>
          </a:bodyPr>
          <a:lstStyle/>
          <a:p>
            <a:r>
              <a:rPr lang="en-GB" sz="6000" dirty="0" err="1">
                <a:solidFill>
                  <a:srgbClr val="002060"/>
                </a:solidFill>
                <a:latin typeface="Century Gothic" panose="020B0502020202020204" pitchFamily="34" charset="0"/>
              </a:rPr>
              <a:t>Veo</a:t>
            </a:r>
            <a:r>
              <a:rPr lang="en-GB" sz="6000" dirty="0">
                <a:solidFill>
                  <a:srgbClr val="002060"/>
                </a:solidFill>
                <a:latin typeface="Century Gothic" panose="020B0502020202020204" pitchFamily="34" charset="0"/>
              </a:rPr>
              <a:t> a mi </a:t>
            </a:r>
            <a:r>
              <a:rPr lang="en-GB" sz="6000" dirty="0" err="1">
                <a:solidFill>
                  <a:srgbClr val="002060"/>
                </a:solidFill>
                <a:latin typeface="Century Gothic" panose="020B0502020202020204" pitchFamily="34" charset="0"/>
              </a:rPr>
              <a:t>familia</a:t>
            </a:r>
            <a:r>
              <a:rPr lang="en-GB" sz="6000" dirty="0">
                <a:solidFill>
                  <a:srgbClr val="002060"/>
                </a:solidFill>
                <a:latin typeface="Century Gothic" panose="020B0502020202020204" pitchFamily="34" charset="0"/>
              </a:rPr>
              <a:t>.</a:t>
            </a:r>
          </a:p>
        </p:txBody>
      </p:sp>
      <p:pic>
        <p:nvPicPr>
          <p:cNvPr id="9" name="Picture 8">
            <a:extLst>
              <a:ext uri="{FF2B5EF4-FFF2-40B4-BE49-F238E27FC236}">
                <a16:creationId xmlns:a16="http://schemas.microsoft.com/office/drawing/2014/main" id="{06F66630-AEBB-5638-6552-B365A0C415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3594" y="3405769"/>
            <a:ext cx="527764" cy="549754"/>
          </a:xfrm>
          <a:prstGeom prst="rect">
            <a:avLst/>
          </a:prstGeom>
        </p:spPr>
      </p:pic>
      <p:sp>
        <p:nvSpPr>
          <p:cNvPr id="11" name="TextBox 10">
            <a:extLst>
              <a:ext uri="{FF2B5EF4-FFF2-40B4-BE49-F238E27FC236}">
                <a16:creationId xmlns:a16="http://schemas.microsoft.com/office/drawing/2014/main" id="{D2F89261-DC42-9887-278C-2CB22D8D1158}"/>
              </a:ext>
            </a:extLst>
          </p:cNvPr>
          <p:cNvSpPr txBox="1"/>
          <p:nvPr/>
        </p:nvSpPr>
        <p:spPr>
          <a:xfrm>
            <a:off x="1268853" y="88980"/>
            <a:ext cx="5636018"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¿Qué persona?</a:t>
            </a:r>
          </a:p>
        </p:txBody>
      </p:sp>
      <p:sp>
        <p:nvSpPr>
          <p:cNvPr id="12" name="Speech Bubble: Rectangle with Corners Rounded 11">
            <a:hlinkClick r:id="" action="ppaction://noaction">
              <a:snd r:embed="rId8" name="T3_W8_10.1.wav"/>
            </a:hlinkClick>
            <a:extLst>
              <a:ext uri="{FF2B5EF4-FFF2-40B4-BE49-F238E27FC236}">
                <a16:creationId xmlns:a16="http://schemas.microsoft.com/office/drawing/2014/main" id="{76DCB72B-F8E3-D006-BBE2-A6F589F11200}"/>
              </a:ext>
            </a:extLst>
          </p:cNvPr>
          <p:cNvSpPr/>
          <p:nvPr/>
        </p:nvSpPr>
        <p:spPr>
          <a:xfrm>
            <a:off x="1159844" y="88980"/>
            <a:ext cx="62333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TextBox 12">
            <a:hlinkClick r:id="" action="ppaction://noaction">
              <a:snd r:embed="rId8" name="T3_W8_10.1.wav"/>
            </a:hlinkClick>
            <a:extLst>
              <a:ext uri="{FF2B5EF4-FFF2-40B4-BE49-F238E27FC236}">
                <a16:creationId xmlns:a16="http://schemas.microsoft.com/office/drawing/2014/main" id="{95951BB8-91C1-0BB2-32FC-5246109DB62B}"/>
              </a:ext>
            </a:extLst>
          </p:cNvPr>
          <p:cNvSpPr txBox="1"/>
          <p:nvPr/>
        </p:nvSpPr>
        <p:spPr>
          <a:xfrm>
            <a:off x="1268853" y="109708"/>
            <a:ext cx="6233327"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persona es?</a:t>
            </a:r>
          </a:p>
        </p:txBody>
      </p:sp>
      <p:pic>
        <p:nvPicPr>
          <p:cNvPr id="14" name="Graphic 13" descr="Teacher">
            <a:extLst>
              <a:ext uri="{FF2B5EF4-FFF2-40B4-BE49-F238E27FC236}">
                <a16:creationId xmlns:a16="http://schemas.microsoft.com/office/drawing/2014/main" id="{6B6D8611-3937-4968-399C-A299B5EBEB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85" y="-34176"/>
            <a:ext cx="914400" cy="914400"/>
          </a:xfrm>
          <a:prstGeom prst="rect">
            <a:avLst/>
          </a:prstGeom>
        </p:spPr>
      </p:pic>
      <p:sp>
        <p:nvSpPr>
          <p:cNvPr id="18" name="TextBox 17">
            <a:extLst>
              <a:ext uri="{FF2B5EF4-FFF2-40B4-BE49-F238E27FC236}">
                <a16:creationId xmlns:a16="http://schemas.microsoft.com/office/drawing/2014/main" id="{EE3AB9F6-B2E1-4CBD-7EA3-BCDF6C82EF74}"/>
              </a:ext>
            </a:extLst>
          </p:cNvPr>
          <p:cNvSpPr txBox="1"/>
          <p:nvPr/>
        </p:nvSpPr>
        <p:spPr>
          <a:xfrm>
            <a:off x="7390953" y="-157242"/>
            <a:ext cx="1872629" cy="1015663"/>
          </a:xfrm>
          <a:prstGeom prst="rect">
            <a:avLst/>
          </a:prstGeom>
          <a:noFill/>
        </p:spPr>
        <p:txBody>
          <a:bodyPr wrap="none" rtlCol="0">
            <a:spAutoFit/>
          </a:bodyPr>
          <a:lstStyle/>
          <a:p>
            <a:r>
              <a:rPr lang="en-GB" sz="6000" b="1" dirty="0">
                <a:solidFill>
                  <a:srgbClr val="002060"/>
                </a:solidFill>
                <a:latin typeface="Century Gothic" panose="020B0502020202020204" pitchFamily="34" charset="0"/>
              </a:rPr>
              <a:t>[5</a:t>
            </a:r>
            <a:r>
              <a:rPr lang="en-GB" sz="6000" dirty="0">
                <a:solidFill>
                  <a:srgbClr val="002060"/>
                </a:solidFill>
                <a:latin typeface="Century Gothic" panose="020B0502020202020204" pitchFamily="34" charset="0"/>
              </a:rPr>
              <a:t>/5</a:t>
            </a:r>
            <a:r>
              <a:rPr lang="en-GB" sz="6000" b="1" dirty="0">
                <a:solidFill>
                  <a:srgbClr val="002060"/>
                </a:solidFill>
                <a:latin typeface="Century Gothic" panose="020B0502020202020204" pitchFamily="34" charset="0"/>
              </a:rPr>
              <a:t>]</a:t>
            </a:r>
            <a:endParaRPr lang="en-GB" sz="6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90012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9" name="Table 13">
            <a:extLst>
              <a:ext uri="{FF2B5EF4-FFF2-40B4-BE49-F238E27FC236}">
                <a16:creationId xmlns:a16="http://schemas.microsoft.com/office/drawing/2014/main" id="{7DB11854-3877-04C4-E484-1FF032B7F6A1}"/>
              </a:ext>
            </a:extLst>
          </p:cNvPr>
          <p:cNvGraphicFramePr>
            <a:graphicFrameLocks noGrp="1"/>
          </p:cNvGraphicFramePr>
          <p:nvPr>
            <p:extLst>
              <p:ext uri="{D42A27DB-BD31-4B8C-83A1-F6EECF244321}">
                <p14:modId xmlns:p14="http://schemas.microsoft.com/office/powerpoint/2010/main" val="309986295"/>
              </p:ext>
            </p:extLst>
          </p:nvPr>
        </p:nvGraphicFramePr>
        <p:xfrm>
          <a:off x="224101" y="2184251"/>
          <a:ext cx="4278551" cy="1473168"/>
        </p:xfrm>
        <a:graphic>
          <a:graphicData uri="http://schemas.openxmlformats.org/drawingml/2006/table">
            <a:tbl>
              <a:tblPr firstRow="1" bandRow="1">
                <a:tableStyleId>{5940675A-B579-460E-94D1-54222C63F5DA}</a:tableStyleId>
              </a:tblPr>
              <a:tblGrid>
                <a:gridCol w="1089369">
                  <a:extLst>
                    <a:ext uri="{9D8B030D-6E8A-4147-A177-3AD203B41FA5}">
                      <a16:colId xmlns:a16="http://schemas.microsoft.com/office/drawing/2014/main" val="1765573837"/>
                    </a:ext>
                  </a:extLst>
                </a:gridCol>
                <a:gridCol w="1550046">
                  <a:extLst>
                    <a:ext uri="{9D8B030D-6E8A-4147-A177-3AD203B41FA5}">
                      <a16:colId xmlns:a16="http://schemas.microsoft.com/office/drawing/2014/main" val="3519236234"/>
                    </a:ext>
                  </a:extLst>
                </a:gridCol>
                <a:gridCol w="1639136">
                  <a:extLst>
                    <a:ext uri="{9D8B030D-6E8A-4147-A177-3AD203B41FA5}">
                      <a16:colId xmlns:a16="http://schemas.microsoft.com/office/drawing/2014/main" val="1454820256"/>
                    </a:ext>
                  </a:extLst>
                </a:gridCol>
              </a:tblGrid>
              <a:tr h="576470">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Rubén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ella</a:t>
                      </a:r>
                      <a:r>
                        <a:rPr lang="en-GB" sz="2000" b="1" dirty="0">
                          <a:solidFill>
                            <a:srgbClr val="002060"/>
                          </a:solidFill>
                          <a:latin typeface="Century Gothic" panose="020B0502020202020204" pitchFamily="34" charset="0"/>
                        </a:rPr>
                        <a:t>)</a:t>
                      </a:r>
                    </a:p>
                    <a:p>
                      <a:pPr algn="ctr"/>
                      <a:r>
                        <a:rPr lang="en-GB" sz="2000" b="1" dirty="0" err="1">
                          <a:solidFill>
                            <a:srgbClr val="002060"/>
                          </a:solidFill>
                          <a:latin typeface="Century Gothic" panose="020B0502020202020204" pitchFamily="34" charset="0"/>
                        </a:rPr>
                        <a:t>Ángela</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10935449"/>
                  </a:ext>
                </a:extLst>
              </a:tr>
              <a:tr h="77212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bl>
          </a:graphicData>
        </a:graphic>
      </p:graphicFrame>
      <p:graphicFrame>
        <p:nvGraphicFramePr>
          <p:cNvPr id="81" name="Table 13">
            <a:extLst>
              <a:ext uri="{FF2B5EF4-FFF2-40B4-BE49-F238E27FC236}">
                <a16:creationId xmlns:a16="http://schemas.microsoft.com/office/drawing/2014/main" id="{40C04C97-6ED1-DB8C-F854-2A302AD2000C}"/>
              </a:ext>
            </a:extLst>
          </p:cNvPr>
          <p:cNvGraphicFramePr>
            <a:graphicFrameLocks noGrp="1"/>
          </p:cNvGraphicFramePr>
          <p:nvPr>
            <p:extLst>
              <p:ext uri="{D42A27DB-BD31-4B8C-83A1-F6EECF244321}">
                <p14:modId xmlns:p14="http://schemas.microsoft.com/office/powerpoint/2010/main" val="3577369453"/>
              </p:ext>
            </p:extLst>
          </p:nvPr>
        </p:nvGraphicFramePr>
        <p:xfrm>
          <a:off x="224101" y="3740445"/>
          <a:ext cx="4278551" cy="1473168"/>
        </p:xfrm>
        <a:graphic>
          <a:graphicData uri="http://schemas.openxmlformats.org/drawingml/2006/table">
            <a:tbl>
              <a:tblPr firstRow="1" bandRow="1">
                <a:tableStyleId>{5940675A-B579-460E-94D1-54222C63F5DA}</a:tableStyleId>
              </a:tblPr>
              <a:tblGrid>
                <a:gridCol w="1089369">
                  <a:extLst>
                    <a:ext uri="{9D8B030D-6E8A-4147-A177-3AD203B41FA5}">
                      <a16:colId xmlns:a16="http://schemas.microsoft.com/office/drawing/2014/main" val="1765573837"/>
                    </a:ext>
                  </a:extLst>
                </a:gridCol>
                <a:gridCol w="1550046">
                  <a:extLst>
                    <a:ext uri="{9D8B030D-6E8A-4147-A177-3AD203B41FA5}">
                      <a16:colId xmlns:a16="http://schemas.microsoft.com/office/drawing/2014/main" val="3519236234"/>
                    </a:ext>
                  </a:extLst>
                </a:gridCol>
                <a:gridCol w="1639136">
                  <a:extLst>
                    <a:ext uri="{9D8B030D-6E8A-4147-A177-3AD203B41FA5}">
                      <a16:colId xmlns:a16="http://schemas.microsoft.com/office/drawing/2014/main" val="1454820256"/>
                    </a:ext>
                  </a:extLst>
                </a:gridCol>
              </a:tblGrid>
              <a:tr h="576470">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Rubén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ella</a:t>
                      </a:r>
                      <a:r>
                        <a:rPr lang="en-GB" sz="2000" b="1" dirty="0">
                          <a:solidFill>
                            <a:srgbClr val="002060"/>
                          </a:solidFill>
                          <a:latin typeface="Century Gothic" panose="020B0502020202020204" pitchFamily="34" charset="0"/>
                        </a:rPr>
                        <a:t>)</a:t>
                      </a:r>
                    </a:p>
                    <a:p>
                      <a:pPr algn="ctr"/>
                      <a:r>
                        <a:rPr lang="en-GB" sz="2000" b="1" dirty="0" err="1">
                          <a:solidFill>
                            <a:srgbClr val="002060"/>
                          </a:solidFill>
                          <a:latin typeface="Century Gothic" panose="020B0502020202020204" pitchFamily="34" charset="0"/>
                        </a:rPr>
                        <a:t>Ángela</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10935449"/>
                  </a:ext>
                </a:extLst>
              </a:tr>
              <a:tr h="77212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6">
            <a:alphaModFix/>
          </a:blip>
          <a:srcRect/>
          <a:stretch/>
        </p:blipFill>
        <p:spPr>
          <a:xfrm>
            <a:off x="10861761" y="-133350"/>
            <a:ext cx="1166103" cy="1183191"/>
          </a:xfrm>
          <a:prstGeom prst="rect">
            <a:avLst/>
          </a:prstGeom>
          <a:noFill/>
          <a:ln>
            <a:noFill/>
          </a:ln>
        </p:spPr>
      </p:pic>
      <p:sp>
        <p:nvSpPr>
          <p:cNvPr id="51" name="Rectangle 50">
            <a:hlinkClick r:id="" action="ppaction://noaction">
              <a:snd r:embed="rId7" name="T3_W8_14.1.wav"/>
            </a:hlinkClick>
            <a:extLst>
              <a:ext uri="{FF2B5EF4-FFF2-40B4-BE49-F238E27FC236}">
                <a16:creationId xmlns:a16="http://schemas.microsoft.com/office/drawing/2014/main" id="{F203E0BE-9A27-0C9A-B87C-36ED3E6F9307}"/>
              </a:ext>
            </a:extLst>
          </p:cNvPr>
          <p:cNvSpPr/>
          <p:nvPr/>
        </p:nvSpPr>
        <p:spPr>
          <a:xfrm>
            <a:off x="121019" y="49683"/>
            <a:ext cx="2832827" cy="584775"/>
          </a:xfrm>
          <a:prstGeom prst="rect">
            <a:avLst/>
          </a:prstGeom>
        </p:spPr>
        <p:txBody>
          <a:bodyPr wrap="none">
            <a:spAutoFit/>
          </a:bodyPr>
          <a:lstStyle/>
          <a:p>
            <a:r>
              <a:rPr lang="en-GB" sz="3200" b="1" dirty="0">
                <a:solidFill>
                  <a:srgbClr val="002060"/>
                </a:solidFill>
                <a:latin typeface="Century Gothic" panose="020B0502020202020204" pitchFamily="34" charset="0"/>
              </a:rPr>
              <a:t>En </a:t>
            </a:r>
            <a:r>
              <a:rPr lang="en-GB" sz="3200" b="1" dirty="0" err="1">
                <a:solidFill>
                  <a:srgbClr val="002060"/>
                </a:solidFill>
                <a:latin typeface="Century Gothic" panose="020B0502020202020204" pitchFamily="34" charset="0"/>
              </a:rPr>
              <a:t>verano</a:t>
            </a:r>
            <a:r>
              <a:rPr lang="en-GB" sz="3200" b="1" dirty="0">
                <a:solidFill>
                  <a:srgbClr val="002060"/>
                </a:solidFill>
                <a:latin typeface="Century Gothic" panose="020B0502020202020204" pitchFamily="34" charset="0"/>
              </a:rPr>
              <a:t> 🌞</a:t>
            </a:r>
          </a:p>
        </p:txBody>
      </p:sp>
      <p:sp>
        <p:nvSpPr>
          <p:cNvPr id="60" name="Speech Bubble: Rectangle with Corners Rounded 59">
            <a:extLst>
              <a:ext uri="{FF2B5EF4-FFF2-40B4-BE49-F238E27FC236}">
                <a16:creationId xmlns:a16="http://schemas.microsoft.com/office/drawing/2014/main" id="{715A2A8C-4D07-58D5-8854-73AB61196AED}"/>
              </a:ext>
            </a:extLst>
          </p:cNvPr>
          <p:cNvSpPr/>
          <p:nvPr/>
        </p:nvSpPr>
        <p:spPr>
          <a:xfrm>
            <a:off x="1259412" y="721844"/>
            <a:ext cx="4814722"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Quique habla con Rubén.</a:t>
            </a:r>
          </a:p>
        </p:txBody>
      </p:sp>
      <p:pic>
        <p:nvPicPr>
          <p:cNvPr id="62" name="Graphic 61" descr="Teacher">
            <a:extLst>
              <a:ext uri="{FF2B5EF4-FFF2-40B4-BE49-F238E27FC236}">
                <a16:creationId xmlns:a16="http://schemas.microsoft.com/office/drawing/2014/main" id="{917205CF-9424-3237-5D68-4C1A217904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614" y="592641"/>
            <a:ext cx="914400" cy="914400"/>
          </a:xfrm>
          <a:prstGeom prst="rect">
            <a:avLst/>
          </a:prstGeom>
        </p:spPr>
      </p:pic>
      <p:sp>
        <p:nvSpPr>
          <p:cNvPr id="41" name="CustomShape 23">
            <a:hlinkClick r:id="" action="ppaction://noaction">
              <a:snd r:embed="rId10" name="T3_W8_15.2.wav"/>
            </a:hlinkClick>
            <a:extLst>
              <a:ext uri="{FF2B5EF4-FFF2-40B4-BE49-F238E27FC236}">
                <a16:creationId xmlns:a16="http://schemas.microsoft.com/office/drawing/2014/main" id="{33CA5D3D-B162-3822-E462-367A6C47E6E7}"/>
              </a:ext>
            </a:extLst>
          </p:cNvPr>
          <p:cNvSpPr/>
          <p:nvPr/>
        </p:nvSpPr>
        <p:spPr>
          <a:xfrm>
            <a:off x="502085" y="304790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E</a:t>
            </a:r>
            <a:endParaRPr lang="en-GB" sz="2400" kern="0" spc="-1" dirty="0">
              <a:solidFill>
                <a:prstClr val="white"/>
              </a:solidFill>
              <a:latin typeface="Century Gothic" panose="020B0502020202020204" pitchFamily="34" charset="0"/>
            </a:endParaRPr>
          </a:p>
        </p:txBody>
      </p:sp>
      <p:pic>
        <p:nvPicPr>
          <p:cNvPr id="50" name="Picture 49">
            <a:extLst>
              <a:ext uri="{FF2B5EF4-FFF2-40B4-BE49-F238E27FC236}">
                <a16:creationId xmlns:a16="http://schemas.microsoft.com/office/drawing/2014/main" id="{E4D7BE8B-30AD-986C-80F4-8CC5345BDA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81740" y="2991120"/>
            <a:ext cx="527764" cy="549754"/>
          </a:xfrm>
          <a:prstGeom prst="rect">
            <a:avLst/>
          </a:prstGeom>
        </p:spPr>
      </p:pic>
      <p:sp>
        <p:nvSpPr>
          <p:cNvPr id="74" name="Speech Bubble: Rectangle with Corners Rounded 73">
            <a:extLst>
              <a:ext uri="{FF2B5EF4-FFF2-40B4-BE49-F238E27FC236}">
                <a16:creationId xmlns:a16="http://schemas.microsoft.com/office/drawing/2014/main" id="{5EC7002A-0A91-9FE0-78BF-610F0BDAA84C}"/>
              </a:ext>
            </a:extLst>
          </p:cNvPr>
          <p:cNvSpPr/>
          <p:nvPr/>
        </p:nvSpPr>
        <p:spPr>
          <a:xfrm>
            <a:off x="1220987" y="1416931"/>
            <a:ext cx="2160753" cy="448647"/>
          </a:xfrm>
          <a:prstGeom prst="wedgeRoundRectCallout">
            <a:avLst>
              <a:gd name="adj1" fmla="val 45742"/>
              <a:gd name="adj2" fmla="val 9179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¿Quién es? </a:t>
            </a:r>
            <a:endParaRPr lang="en-GB" sz="3600" dirty="0">
              <a:solidFill>
                <a:schemeClr val="bg1"/>
              </a:solidFill>
            </a:endParaRPr>
          </a:p>
        </p:txBody>
      </p:sp>
      <p:sp>
        <p:nvSpPr>
          <p:cNvPr id="80" name="CustomShape 23">
            <a:hlinkClick r:id="" action="ppaction://noaction">
              <a:snd r:embed="rId12" name="T3_W8_15.3.wav"/>
            </a:hlinkClick>
            <a:extLst>
              <a:ext uri="{FF2B5EF4-FFF2-40B4-BE49-F238E27FC236}">
                <a16:creationId xmlns:a16="http://schemas.microsoft.com/office/drawing/2014/main" id="{A7478CAF-7631-2052-F718-2AB946820920}"/>
              </a:ext>
            </a:extLst>
          </p:cNvPr>
          <p:cNvSpPr/>
          <p:nvPr/>
        </p:nvSpPr>
        <p:spPr>
          <a:xfrm>
            <a:off x="502085" y="460410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1</a:t>
            </a:r>
            <a:endParaRPr lang="en-GB" sz="2400" kern="0" spc="-1" dirty="0">
              <a:solidFill>
                <a:prstClr val="white"/>
              </a:solidFill>
              <a:latin typeface="Century Gothic" panose="020B0502020202020204" pitchFamily="34" charset="0"/>
            </a:endParaRPr>
          </a:p>
        </p:txBody>
      </p:sp>
      <p:pic>
        <p:nvPicPr>
          <p:cNvPr id="82" name="Picture 81">
            <a:extLst>
              <a:ext uri="{FF2B5EF4-FFF2-40B4-BE49-F238E27FC236}">
                <a16:creationId xmlns:a16="http://schemas.microsoft.com/office/drawing/2014/main" id="{561865C7-55CB-70D9-5362-E7BD80CF2B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6118" y="4522918"/>
            <a:ext cx="527764" cy="549754"/>
          </a:xfrm>
          <a:prstGeom prst="rect">
            <a:avLst/>
          </a:prstGeom>
        </p:spPr>
      </p:pic>
      <p:graphicFrame>
        <p:nvGraphicFramePr>
          <p:cNvPr id="88" name="Table 13">
            <a:extLst>
              <a:ext uri="{FF2B5EF4-FFF2-40B4-BE49-F238E27FC236}">
                <a16:creationId xmlns:a16="http://schemas.microsoft.com/office/drawing/2014/main" id="{1CE5B743-9E51-2596-74F8-CB9D9D5FE6AD}"/>
              </a:ext>
            </a:extLst>
          </p:cNvPr>
          <p:cNvGraphicFramePr>
            <a:graphicFrameLocks noGrp="1"/>
          </p:cNvGraphicFramePr>
          <p:nvPr>
            <p:extLst>
              <p:ext uri="{D42A27DB-BD31-4B8C-83A1-F6EECF244321}">
                <p14:modId xmlns:p14="http://schemas.microsoft.com/office/powerpoint/2010/main" val="545288740"/>
              </p:ext>
            </p:extLst>
          </p:nvPr>
        </p:nvGraphicFramePr>
        <p:xfrm>
          <a:off x="224101" y="5296639"/>
          <a:ext cx="4278551" cy="1473168"/>
        </p:xfrm>
        <a:graphic>
          <a:graphicData uri="http://schemas.openxmlformats.org/drawingml/2006/table">
            <a:tbl>
              <a:tblPr firstRow="1" bandRow="1">
                <a:tableStyleId>{5940675A-B579-460E-94D1-54222C63F5DA}</a:tableStyleId>
              </a:tblPr>
              <a:tblGrid>
                <a:gridCol w="1089369">
                  <a:extLst>
                    <a:ext uri="{9D8B030D-6E8A-4147-A177-3AD203B41FA5}">
                      <a16:colId xmlns:a16="http://schemas.microsoft.com/office/drawing/2014/main" val="1765573837"/>
                    </a:ext>
                  </a:extLst>
                </a:gridCol>
                <a:gridCol w="1550046">
                  <a:extLst>
                    <a:ext uri="{9D8B030D-6E8A-4147-A177-3AD203B41FA5}">
                      <a16:colId xmlns:a16="http://schemas.microsoft.com/office/drawing/2014/main" val="3519236234"/>
                    </a:ext>
                  </a:extLst>
                </a:gridCol>
                <a:gridCol w="1639136">
                  <a:extLst>
                    <a:ext uri="{9D8B030D-6E8A-4147-A177-3AD203B41FA5}">
                      <a16:colId xmlns:a16="http://schemas.microsoft.com/office/drawing/2014/main" val="1454820256"/>
                    </a:ext>
                  </a:extLst>
                </a:gridCol>
              </a:tblGrid>
              <a:tr h="576470">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Rubén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ella</a:t>
                      </a:r>
                      <a:r>
                        <a:rPr lang="en-GB" sz="2000" b="1" dirty="0">
                          <a:solidFill>
                            <a:srgbClr val="002060"/>
                          </a:solidFill>
                          <a:latin typeface="Century Gothic" panose="020B0502020202020204" pitchFamily="34" charset="0"/>
                        </a:rPr>
                        <a:t>)</a:t>
                      </a:r>
                    </a:p>
                    <a:p>
                      <a:pPr algn="ctr"/>
                      <a:r>
                        <a:rPr lang="en-GB" sz="2000" b="1" dirty="0" err="1">
                          <a:solidFill>
                            <a:srgbClr val="002060"/>
                          </a:solidFill>
                          <a:latin typeface="Century Gothic" panose="020B0502020202020204" pitchFamily="34" charset="0"/>
                        </a:rPr>
                        <a:t>Ángela</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10935449"/>
                  </a:ext>
                </a:extLst>
              </a:tr>
              <a:tr h="77212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bl>
          </a:graphicData>
        </a:graphic>
      </p:graphicFrame>
      <p:sp>
        <p:nvSpPr>
          <p:cNvPr id="90" name="CustomShape 23">
            <a:hlinkClick r:id="" action="ppaction://noaction">
              <a:snd r:embed="rId13" name="T3_W8_15.4.wav"/>
            </a:hlinkClick>
            <a:extLst>
              <a:ext uri="{FF2B5EF4-FFF2-40B4-BE49-F238E27FC236}">
                <a16:creationId xmlns:a16="http://schemas.microsoft.com/office/drawing/2014/main" id="{E72BE9D6-AED7-2243-720C-DAB5E3820C0E}"/>
              </a:ext>
            </a:extLst>
          </p:cNvPr>
          <p:cNvSpPr/>
          <p:nvPr/>
        </p:nvSpPr>
        <p:spPr>
          <a:xfrm>
            <a:off x="502085" y="616029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2</a:t>
            </a:r>
            <a:endParaRPr lang="en-GB" sz="2400" kern="0" spc="-1" dirty="0">
              <a:solidFill>
                <a:prstClr val="white"/>
              </a:solidFill>
              <a:latin typeface="Century Gothic" panose="020B0502020202020204" pitchFamily="34" charset="0"/>
            </a:endParaRPr>
          </a:p>
        </p:txBody>
      </p:sp>
      <p:pic>
        <p:nvPicPr>
          <p:cNvPr id="100" name="Picture 99">
            <a:extLst>
              <a:ext uri="{FF2B5EF4-FFF2-40B4-BE49-F238E27FC236}">
                <a16:creationId xmlns:a16="http://schemas.microsoft.com/office/drawing/2014/main" id="{A552BC0F-7515-62C0-1C6A-E86369E95B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6118" y="6117895"/>
            <a:ext cx="527764" cy="549754"/>
          </a:xfrm>
          <a:prstGeom prst="rect">
            <a:avLst/>
          </a:prstGeom>
        </p:spPr>
      </p:pic>
      <p:graphicFrame>
        <p:nvGraphicFramePr>
          <p:cNvPr id="101" name="Table 13">
            <a:extLst>
              <a:ext uri="{FF2B5EF4-FFF2-40B4-BE49-F238E27FC236}">
                <a16:creationId xmlns:a16="http://schemas.microsoft.com/office/drawing/2014/main" id="{D0374A5F-7A49-CD5A-660B-18127F272190}"/>
              </a:ext>
            </a:extLst>
          </p:cNvPr>
          <p:cNvGraphicFramePr>
            <a:graphicFrameLocks noGrp="1"/>
          </p:cNvGraphicFramePr>
          <p:nvPr>
            <p:extLst>
              <p:ext uri="{D42A27DB-BD31-4B8C-83A1-F6EECF244321}">
                <p14:modId xmlns:p14="http://schemas.microsoft.com/office/powerpoint/2010/main" val="3389755103"/>
              </p:ext>
            </p:extLst>
          </p:nvPr>
        </p:nvGraphicFramePr>
        <p:xfrm>
          <a:off x="4715259" y="2110957"/>
          <a:ext cx="4278551" cy="1473168"/>
        </p:xfrm>
        <a:graphic>
          <a:graphicData uri="http://schemas.openxmlformats.org/drawingml/2006/table">
            <a:tbl>
              <a:tblPr firstRow="1" bandRow="1">
                <a:tableStyleId>{5940675A-B579-460E-94D1-54222C63F5DA}</a:tableStyleId>
              </a:tblPr>
              <a:tblGrid>
                <a:gridCol w="1089369">
                  <a:extLst>
                    <a:ext uri="{9D8B030D-6E8A-4147-A177-3AD203B41FA5}">
                      <a16:colId xmlns:a16="http://schemas.microsoft.com/office/drawing/2014/main" val="1765573837"/>
                    </a:ext>
                  </a:extLst>
                </a:gridCol>
                <a:gridCol w="1550046">
                  <a:extLst>
                    <a:ext uri="{9D8B030D-6E8A-4147-A177-3AD203B41FA5}">
                      <a16:colId xmlns:a16="http://schemas.microsoft.com/office/drawing/2014/main" val="3519236234"/>
                    </a:ext>
                  </a:extLst>
                </a:gridCol>
                <a:gridCol w="1639136">
                  <a:extLst>
                    <a:ext uri="{9D8B030D-6E8A-4147-A177-3AD203B41FA5}">
                      <a16:colId xmlns:a16="http://schemas.microsoft.com/office/drawing/2014/main" val="1454820256"/>
                    </a:ext>
                  </a:extLst>
                </a:gridCol>
              </a:tblGrid>
              <a:tr h="576470">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Rubén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ella</a:t>
                      </a:r>
                      <a:r>
                        <a:rPr lang="en-GB" sz="2000" b="1" dirty="0">
                          <a:solidFill>
                            <a:srgbClr val="002060"/>
                          </a:solidFill>
                          <a:latin typeface="Century Gothic" panose="020B0502020202020204" pitchFamily="34" charset="0"/>
                        </a:rPr>
                        <a:t>)</a:t>
                      </a:r>
                    </a:p>
                    <a:p>
                      <a:pPr algn="ctr"/>
                      <a:r>
                        <a:rPr lang="en-GB" sz="2000" b="1" dirty="0" err="1">
                          <a:solidFill>
                            <a:srgbClr val="002060"/>
                          </a:solidFill>
                          <a:latin typeface="Century Gothic" panose="020B0502020202020204" pitchFamily="34" charset="0"/>
                        </a:rPr>
                        <a:t>Ángela</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10935449"/>
                  </a:ext>
                </a:extLst>
              </a:tr>
              <a:tr h="77212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bl>
          </a:graphicData>
        </a:graphic>
      </p:graphicFrame>
      <p:sp>
        <p:nvSpPr>
          <p:cNvPr id="115" name="CustomShape 23">
            <a:hlinkClick r:id="" action="ppaction://noaction">
              <a:snd r:embed="rId14" name="T3_W8_15.5.wav"/>
            </a:hlinkClick>
            <a:extLst>
              <a:ext uri="{FF2B5EF4-FFF2-40B4-BE49-F238E27FC236}">
                <a16:creationId xmlns:a16="http://schemas.microsoft.com/office/drawing/2014/main" id="{276E7DF7-3195-3585-EFD5-4331CA681C5A}"/>
              </a:ext>
            </a:extLst>
          </p:cNvPr>
          <p:cNvSpPr/>
          <p:nvPr/>
        </p:nvSpPr>
        <p:spPr>
          <a:xfrm>
            <a:off x="4993243" y="2974612"/>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3</a:t>
            </a:r>
            <a:endParaRPr lang="en-GB" sz="2400" kern="0" spc="-1" dirty="0">
              <a:solidFill>
                <a:prstClr val="white"/>
              </a:solidFill>
              <a:latin typeface="Century Gothic" panose="020B0502020202020204" pitchFamily="34" charset="0"/>
            </a:endParaRPr>
          </a:p>
        </p:txBody>
      </p:sp>
      <p:graphicFrame>
        <p:nvGraphicFramePr>
          <p:cNvPr id="116" name="Table 13">
            <a:extLst>
              <a:ext uri="{FF2B5EF4-FFF2-40B4-BE49-F238E27FC236}">
                <a16:creationId xmlns:a16="http://schemas.microsoft.com/office/drawing/2014/main" id="{E2278FB6-FE96-EBFA-09F9-4E8903D74929}"/>
              </a:ext>
            </a:extLst>
          </p:cNvPr>
          <p:cNvGraphicFramePr>
            <a:graphicFrameLocks noGrp="1"/>
          </p:cNvGraphicFramePr>
          <p:nvPr>
            <p:extLst>
              <p:ext uri="{D42A27DB-BD31-4B8C-83A1-F6EECF244321}">
                <p14:modId xmlns:p14="http://schemas.microsoft.com/office/powerpoint/2010/main" val="3842664574"/>
              </p:ext>
            </p:extLst>
          </p:nvPr>
        </p:nvGraphicFramePr>
        <p:xfrm>
          <a:off x="4715259" y="3703308"/>
          <a:ext cx="4278551" cy="1473168"/>
        </p:xfrm>
        <a:graphic>
          <a:graphicData uri="http://schemas.openxmlformats.org/drawingml/2006/table">
            <a:tbl>
              <a:tblPr firstRow="1" bandRow="1">
                <a:tableStyleId>{5940675A-B579-460E-94D1-54222C63F5DA}</a:tableStyleId>
              </a:tblPr>
              <a:tblGrid>
                <a:gridCol w="1089369">
                  <a:extLst>
                    <a:ext uri="{9D8B030D-6E8A-4147-A177-3AD203B41FA5}">
                      <a16:colId xmlns:a16="http://schemas.microsoft.com/office/drawing/2014/main" val="1765573837"/>
                    </a:ext>
                  </a:extLst>
                </a:gridCol>
                <a:gridCol w="1550046">
                  <a:extLst>
                    <a:ext uri="{9D8B030D-6E8A-4147-A177-3AD203B41FA5}">
                      <a16:colId xmlns:a16="http://schemas.microsoft.com/office/drawing/2014/main" val="3519236234"/>
                    </a:ext>
                  </a:extLst>
                </a:gridCol>
                <a:gridCol w="1639136">
                  <a:extLst>
                    <a:ext uri="{9D8B030D-6E8A-4147-A177-3AD203B41FA5}">
                      <a16:colId xmlns:a16="http://schemas.microsoft.com/office/drawing/2014/main" val="1454820256"/>
                    </a:ext>
                  </a:extLst>
                </a:gridCol>
              </a:tblGrid>
              <a:tr h="576470">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Rubén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ella</a:t>
                      </a:r>
                      <a:r>
                        <a:rPr lang="en-GB" sz="2000" b="1" dirty="0">
                          <a:solidFill>
                            <a:srgbClr val="002060"/>
                          </a:solidFill>
                          <a:latin typeface="Century Gothic" panose="020B0502020202020204" pitchFamily="34" charset="0"/>
                        </a:rPr>
                        <a:t>)</a:t>
                      </a:r>
                    </a:p>
                    <a:p>
                      <a:pPr algn="ctr"/>
                      <a:r>
                        <a:rPr lang="en-GB" sz="2000" b="1" dirty="0" err="1">
                          <a:solidFill>
                            <a:srgbClr val="002060"/>
                          </a:solidFill>
                          <a:latin typeface="Century Gothic" panose="020B0502020202020204" pitchFamily="34" charset="0"/>
                        </a:rPr>
                        <a:t>Ángela</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10935449"/>
                  </a:ext>
                </a:extLst>
              </a:tr>
              <a:tr h="77212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bl>
          </a:graphicData>
        </a:graphic>
      </p:graphicFrame>
      <p:sp>
        <p:nvSpPr>
          <p:cNvPr id="119" name="CustomShape 23">
            <a:hlinkClick r:id="" action="ppaction://noaction">
              <a:snd r:embed="rId15" name="T3_W8_15.6.wav"/>
            </a:hlinkClick>
            <a:extLst>
              <a:ext uri="{FF2B5EF4-FFF2-40B4-BE49-F238E27FC236}">
                <a16:creationId xmlns:a16="http://schemas.microsoft.com/office/drawing/2014/main" id="{47ACA58B-2E4F-35EB-7A39-6BF0C9A09691}"/>
              </a:ext>
            </a:extLst>
          </p:cNvPr>
          <p:cNvSpPr/>
          <p:nvPr/>
        </p:nvSpPr>
        <p:spPr>
          <a:xfrm>
            <a:off x="4993243" y="4566963"/>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4</a:t>
            </a:r>
            <a:endParaRPr lang="en-GB" sz="2400" kern="0" spc="-1" dirty="0">
              <a:solidFill>
                <a:prstClr val="white"/>
              </a:solidFill>
              <a:latin typeface="Century Gothic" panose="020B0502020202020204" pitchFamily="34" charset="0"/>
            </a:endParaRPr>
          </a:p>
        </p:txBody>
      </p:sp>
      <p:graphicFrame>
        <p:nvGraphicFramePr>
          <p:cNvPr id="120" name="Table 13">
            <a:extLst>
              <a:ext uri="{FF2B5EF4-FFF2-40B4-BE49-F238E27FC236}">
                <a16:creationId xmlns:a16="http://schemas.microsoft.com/office/drawing/2014/main" id="{988B25AE-6D49-9315-AB4F-9268502784E8}"/>
              </a:ext>
            </a:extLst>
          </p:cNvPr>
          <p:cNvGraphicFramePr>
            <a:graphicFrameLocks noGrp="1"/>
          </p:cNvGraphicFramePr>
          <p:nvPr>
            <p:extLst>
              <p:ext uri="{D42A27DB-BD31-4B8C-83A1-F6EECF244321}">
                <p14:modId xmlns:p14="http://schemas.microsoft.com/office/powerpoint/2010/main" val="2285017763"/>
              </p:ext>
            </p:extLst>
          </p:nvPr>
        </p:nvGraphicFramePr>
        <p:xfrm>
          <a:off x="4715259" y="5262960"/>
          <a:ext cx="4278551" cy="1473168"/>
        </p:xfrm>
        <a:graphic>
          <a:graphicData uri="http://schemas.openxmlformats.org/drawingml/2006/table">
            <a:tbl>
              <a:tblPr firstRow="1" bandRow="1">
                <a:tableStyleId>{5940675A-B579-460E-94D1-54222C63F5DA}</a:tableStyleId>
              </a:tblPr>
              <a:tblGrid>
                <a:gridCol w="1089369">
                  <a:extLst>
                    <a:ext uri="{9D8B030D-6E8A-4147-A177-3AD203B41FA5}">
                      <a16:colId xmlns:a16="http://schemas.microsoft.com/office/drawing/2014/main" val="1765573837"/>
                    </a:ext>
                  </a:extLst>
                </a:gridCol>
                <a:gridCol w="1550046">
                  <a:extLst>
                    <a:ext uri="{9D8B030D-6E8A-4147-A177-3AD203B41FA5}">
                      <a16:colId xmlns:a16="http://schemas.microsoft.com/office/drawing/2014/main" val="3519236234"/>
                    </a:ext>
                  </a:extLst>
                </a:gridCol>
                <a:gridCol w="1639136">
                  <a:extLst>
                    <a:ext uri="{9D8B030D-6E8A-4147-A177-3AD203B41FA5}">
                      <a16:colId xmlns:a16="http://schemas.microsoft.com/office/drawing/2014/main" val="1454820256"/>
                    </a:ext>
                  </a:extLst>
                </a:gridCol>
              </a:tblGrid>
              <a:tr h="576470">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Rubén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ella</a:t>
                      </a:r>
                      <a:r>
                        <a:rPr lang="en-GB" sz="2000" b="1" dirty="0">
                          <a:solidFill>
                            <a:srgbClr val="002060"/>
                          </a:solidFill>
                          <a:latin typeface="Century Gothic" panose="020B0502020202020204" pitchFamily="34" charset="0"/>
                        </a:rPr>
                        <a:t>)</a:t>
                      </a:r>
                    </a:p>
                    <a:p>
                      <a:pPr algn="ctr"/>
                      <a:r>
                        <a:rPr lang="en-GB" sz="2000" b="1" dirty="0" err="1">
                          <a:solidFill>
                            <a:srgbClr val="002060"/>
                          </a:solidFill>
                          <a:latin typeface="Century Gothic" panose="020B0502020202020204" pitchFamily="34" charset="0"/>
                        </a:rPr>
                        <a:t>Ángela</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10935449"/>
                  </a:ext>
                </a:extLst>
              </a:tr>
              <a:tr h="77212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bl>
          </a:graphicData>
        </a:graphic>
      </p:graphicFrame>
      <p:sp>
        <p:nvSpPr>
          <p:cNvPr id="121" name="CustomShape 23">
            <a:hlinkClick r:id="" action="ppaction://noaction">
              <a:snd r:embed="rId16" name="T3_W8_15.7.wav"/>
            </a:hlinkClick>
            <a:extLst>
              <a:ext uri="{FF2B5EF4-FFF2-40B4-BE49-F238E27FC236}">
                <a16:creationId xmlns:a16="http://schemas.microsoft.com/office/drawing/2014/main" id="{00DBBA5C-7151-1C73-EFFA-7E5D1CB869E2}"/>
              </a:ext>
            </a:extLst>
          </p:cNvPr>
          <p:cNvSpPr/>
          <p:nvPr/>
        </p:nvSpPr>
        <p:spPr>
          <a:xfrm>
            <a:off x="4993243" y="6126615"/>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5</a:t>
            </a:r>
            <a:endParaRPr lang="en-GB" sz="2400" kern="0" spc="-1" dirty="0">
              <a:solidFill>
                <a:prstClr val="white"/>
              </a:solidFill>
              <a:latin typeface="Century Gothic" panose="020B0502020202020204" pitchFamily="34" charset="0"/>
            </a:endParaRPr>
          </a:p>
        </p:txBody>
      </p:sp>
      <p:pic>
        <p:nvPicPr>
          <p:cNvPr id="122" name="Picture 121">
            <a:extLst>
              <a:ext uri="{FF2B5EF4-FFF2-40B4-BE49-F238E27FC236}">
                <a16:creationId xmlns:a16="http://schemas.microsoft.com/office/drawing/2014/main" id="{79E453F0-C49D-026F-26E3-3908C2DE83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6770" y="2930567"/>
            <a:ext cx="527764" cy="549754"/>
          </a:xfrm>
          <a:prstGeom prst="rect">
            <a:avLst/>
          </a:prstGeom>
        </p:spPr>
      </p:pic>
      <p:pic>
        <p:nvPicPr>
          <p:cNvPr id="123" name="Picture 122">
            <a:extLst>
              <a:ext uri="{FF2B5EF4-FFF2-40B4-BE49-F238E27FC236}">
                <a16:creationId xmlns:a16="http://schemas.microsoft.com/office/drawing/2014/main" id="{498F74B3-6A72-EB78-4860-878C5937E3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42043" y="4478874"/>
            <a:ext cx="527764" cy="549754"/>
          </a:xfrm>
          <a:prstGeom prst="rect">
            <a:avLst/>
          </a:prstGeom>
        </p:spPr>
      </p:pic>
      <p:pic>
        <p:nvPicPr>
          <p:cNvPr id="124" name="Picture 123">
            <a:extLst>
              <a:ext uri="{FF2B5EF4-FFF2-40B4-BE49-F238E27FC236}">
                <a16:creationId xmlns:a16="http://schemas.microsoft.com/office/drawing/2014/main" id="{A0C38265-41ED-60F9-9EAC-73B103B276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6103" y="6116249"/>
            <a:ext cx="527764" cy="549754"/>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81C20391-1433-9D92-9CA4-5E75ED0DD302}"/>
              </a:ext>
            </a:extLst>
          </p:cNvPr>
          <p:cNvPicPr>
            <a:picLocks noChangeAspect="1"/>
          </p:cNvPicPr>
          <p:nvPr/>
        </p:nvPicPr>
        <p:blipFill>
          <a:blip r:embed="rId17"/>
          <a:stretch>
            <a:fillRect/>
          </a:stretch>
        </p:blipFill>
        <p:spPr>
          <a:xfrm>
            <a:off x="10121256" y="3957444"/>
            <a:ext cx="1806724" cy="2935928"/>
          </a:xfrm>
          <a:prstGeom prst="rect">
            <a:avLst/>
          </a:prstGeom>
        </p:spPr>
      </p:pic>
      <p:sp>
        <p:nvSpPr>
          <p:cNvPr id="6" name="TextBox 5">
            <a:extLst>
              <a:ext uri="{FF2B5EF4-FFF2-40B4-BE49-F238E27FC236}">
                <a16:creationId xmlns:a16="http://schemas.microsoft.com/office/drawing/2014/main" id="{A53F0980-3613-D3CF-A46E-EA5DE6BC37CF}"/>
              </a:ext>
            </a:extLst>
          </p:cNvPr>
          <p:cNvSpPr txBox="1"/>
          <p:nvPr/>
        </p:nvSpPr>
        <p:spPr>
          <a:xfrm rot="223364">
            <a:off x="10480780" y="4418303"/>
            <a:ext cx="1107996" cy="1200329"/>
          </a:xfrm>
          <a:prstGeom prst="rect">
            <a:avLst/>
          </a:prstGeom>
          <a:noFill/>
        </p:spPr>
        <p:txBody>
          <a:bodyPr wrap="none" rtlCol="0">
            <a:spAutoFit/>
          </a:bodyPr>
          <a:lstStyle/>
          <a:p>
            <a:r>
              <a:rPr lang="en-GB" sz="7200" dirty="0"/>
              <a:t>🕶</a:t>
            </a:r>
          </a:p>
        </p:txBody>
      </p:sp>
      <p:sp>
        <p:nvSpPr>
          <p:cNvPr id="3" name="Speech Bubble: Rectangle with Corners Rounded 2">
            <a:extLst>
              <a:ext uri="{FF2B5EF4-FFF2-40B4-BE49-F238E27FC236}">
                <a16:creationId xmlns:a16="http://schemas.microsoft.com/office/drawing/2014/main" id="{ECE0EA71-2FC8-949A-437D-6F704D21E55B}"/>
              </a:ext>
            </a:extLst>
          </p:cNvPr>
          <p:cNvSpPr/>
          <p:nvPr/>
        </p:nvSpPr>
        <p:spPr>
          <a:xfrm>
            <a:off x="3471449" y="1419727"/>
            <a:ext cx="3725217" cy="445852"/>
          </a:xfrm>
          <a:prstGeom prst="wedgeRoundRectCallout">
            <a:avLst>
              <a:gd name="adj1" fmla="val 45742"/>
              <a:gd name="adj2" fmla="val 9179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¿Rubén o </a:t>
            </a:r>
            <a:r>
              <a:rPr lang="en-GB" sz="2800" b="1" dirty="0" err="1">
                <a:solidFill>
                  <a:schemeClr val="bg1"/>
                </a:solidFill>
                <a:latin typeface="Century Gothic" panose="020B0502020202020204" pitchFamily="34" charset="0"/>
              </a:rPr>
              <a:t>Ángela</a:t>
            </a:r>
            <a:r>
              <a:rPr lang="en-GB" sz="2800" b="1" dirty="0">
                <a:solidFill>
                  <a:schemeClr val="bg1"/>
                </a:solidFill>
                <a:latin typeface="Century Gothic" panose="020B0502020202020204" pitchFamily="34" charset="0"/>
              </a:rPr>
              <a:t>?</a:t>
            </a:r>
            <a:endParaRPr lang="en-GB" sz="3600" dirty="0">
              <a:solidFill>
                <a:schemeClr val="bg1"/>
              </a:solidFill>
            </a:endParaRPr>
          </a:p>
        </p:txBody>
      </p:sp>
    </p:spTree>
    <p:extLst>
      <p:ext uri="{BB962C8B-B14F-4D97-AF65-F5344CB8AC3E}">
        <p14:creationId xmlns:p14="http://schemas.microsoft.com/office/powerpoint/2010/main" val="209978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3" name="T3_W8_14.2.wav"/>
                                        </p:tgtEl>
                                      </p:cMediaNode>
                                    </p:audio>
                                  </p:sub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subTnLst>
                                    <p:audio>
                                      <p:cMediaNode>
                                        <p:cTn display="0" masterRel="sameClick">
                                          <p:stCondLst>
                                            <p:cond evt="begin" delay="0">
                                              <p:tn val="13"/>
                                            </p:cond>
                                          </p:stCondLst>
                                          <p:endCondLst>
                                            <p:cond evt="onStopAudio" delay="0">
                                              <p:tgtEl>
                                                <p:sldTgt/>
                                              </p:tgtEl>
                                            </p:cond>
                                          </p:endCondLst>
                                        </p:cTn>
                                        <p:tgtEl>
                                          <p:sndTgt r:embed="rId4" name="T3_W8_14.3.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subTnLst>
                                    <p:audio>
                                      <p:cMediaNode>
                                        <p:cTn display="0" masterRel="sameClick">
                                          <p:stCondLst>
                                            <p:cond evt="begin" delay="0">
                                              <p:tn val="24"/>
                                            </p:cond>
                                          </p:stCondLst>
                                          <p:endCondLst>
                                            <p:cond evt="onStopAudio" delay="0">
                                              <p:tgtEl>
                                                <p:sldTgt/>
                                              </p:tgtEl>
                                            </p:cond>
                                          </p:endCondLst>
                                        </p:cTn>
                                        <p:tgtEl>
                                          <p:sndTgt r:embed="rId5" name="T3_W8_14.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500"/>
                                        <p:tgtEl>
                                          <p:spTgt spid="80"/>
                                        </p:tgtEl>
                                      </p:cBhvr>
                                    </p:animEffect>
                                  </p:childTnLst>
                                </p:cTn>
                              </p:par>
                              <p:par>
                                <p:cTn id="34" presetID="10" presetClass="entr" presetSubtype="0" fill="hold"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fade">
                                      <p:cBhvr>
                                        <p:cTn id="36" dur="500"/>
                                        <p:tgtEl>
                                          <p:spTgt spid="8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par>
                                <p:cTn id="41" presetID="10" presetClass="entr" presetSubtype="0" fill="hold" grpId="0" nodeType="with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cTn>
                              </p:par>
                              <p:par>
                                <p:cTn id="44" presetID="10" presetClass="entr" presetSubtype="0"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500"/>
                                        <p:tgtEl>
                                          <p:spTgt spid="8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115"/>
                                        </p:tgtEl>
                                        <p:attrNameLst>
                                          <p:attrName>style.visibility</p:attrName>
                                        </p:attrNameLst>
                                      </p:cBhvr>
                                      <p:to>
                                        <p:strVal val="visible"/>
                                      </p:to>
                                    </p:set>
                                    <p:animEffect transition="in" filter="fade">
                                      <p:cBhvr>
                                        <p:cTn id="53" dur="500"/>
                                        <p:tgtEl>
                                          <p:spTgt spid="115"/>
                                        </p:tgtEl>
                                      </p:cBhvr>
                                    </p:animEffect>
                                  </p:childTnLst>
                                </p:cTn>
                              </p:par>
                              <p:par>
                                <p:cTn id="54" presetID="10" presetClass="entr" presetSubtype="0" fill="hold" nodeType="with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fade">
                                      <p:cBhvr>
                                        <p:cTn id="56" dur="500"/>
                                        <p:tgtEl>
                                          <p:spTgt spid="10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9"/>
                                        </p:tgtEl>
                                        <p:attrNameLst>
                                          <p:attrName>style.visibility</p:attrName>
                                        </p:attrNameLst>
                                      </p:cBhvr>
                                      <p:to>
                                        <p:strVal val="visible"/>
                                      </p:to>
                                    </p:set>
                                    <p:animEffect transition="in" filter="fade">
                                      <p:cBhvr>
                                        <p:cTn id="59" dur="500"/>
                                        <p:tgtEl>
                                          <p:spTgt spid="119"/>
                                        </p:tgtEl>
                                      </p:cBhvr>
                                    </p:animEffect>
                                  </p:childTnLst>
                                </p:cTn>
                              </p:par>
                              <p:par>
                                <p:cTn id="60" presetID="10" presetClass="entr" presetSubtype="0" fill="hold" nodeType="withEffect">
                                  <p:stCondLst>
                                    <p:cond delay="0"/>
                                  </p:stCondLst>
                                  <p:childTnLst>
                                    <p:set>
                                      <p:cBhvr>
                                        <p:cTn id="61" dur="1" fill="hold">
                                          <p:stCondLst>
                                            <p:cond delay="0"/>
                                          </p:stCondLst>
                                        </p:cTn>
                                        <p:tgtEl>
                                          <p:spTgt spid="116"/>
                                        </p:tgtEl>
                                        <p:attrNameLst>
                                          <p:attrName>style.visibility</p:attrName>
                                        </p:attrNameLst>
                                      </p:cBhvr>
                                      <p:to>
                                        <p:strVal val="visible"/>
                                      </p:to>
                                    </p:set>
                                    <p:animEffect transition="in" filter="fade">
                                      <p:cBhvr>
                                        <p:cTn id="62" dur="500"/>
                                        <p:tgtEl>
                                          <p:spTgt spid="1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1"/>
                                        </p:tgtEl>
                                        <p:attrNameLst>
                                          <p:attrName>style.visibility</p:attrName>
                                        </p:attrNameLst>
                                      </p:cBhvr>
                                      <p:to>
                                        <p:strVal val="visible"/>
                                      </p:to>
                                    </p:set>
                                    <p:animEffect transition="in" filter="fade">
                                      <p:cBhvr>
                                        <p:cTn id="65" dur="500"/>
                                        <p:tgtEl>
                                          <p:spTgt spid="121"/>
                                        </p:tgtEl>
                                      </p:cBhvr>
                                    </p:animEffect>
                                  </p:childTnLst>
                                </p:cTn>
                              </p:par>
                              <p:par>
                                <p:cTn id="66" presetID="10" presetClass="entr" presetSubtype="0" fill="hold" nodeType="withEffect">
                                  <p:stCondLst>
                                    <p:cond delay="0"/>
                                  </p:stCondLst>
                                  <p:childTnLst>
                                    <p:set>
                                      <p:cBhvr>
                                        <p:cTn id="67" dur="1" fill="hold">
                                          <p:stCondLst>
                                            <p:cond delay="0"/>
                                          </p:stCondLst>
                                        </p:cTn>
                                        <p:tgtEl>
                                          <p:spTgt spid="120"/>
                                        </p:tgtEl>
                                        <p:attrNameLst>
                                          <p:attrName>style.visibility</p:attrName>
                                        </p:attrNameLst>
                                      </p:cBhvr>
                                      <p:to>
                                        <p:strVal val="visible"/>
                                      </p:to>
                                    </p:set>
                                    <p:animEffect transition="in" filter="fade">
                                      <p:cBhvr>
                                        <p:cTn id="68" dur="500"/>
                                        <p:tgtEl>
                                          <p:spTgt spid="120"/>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1" grpId="0" animBg="1"/>
      <p:bldP spid="74" grpId="0" animBg="1"/>
      <p:bldP spid="80" grpId="0" animBg="1"/>
      <p:bldP spid="90" grpId="0" animBg="1"/>
      <p:bldP spid="115" grpId="0" animBg="1"/>
      <p:bldP spid="119" grpId="0" animBg="1"/>
      <p:bldP spid="121"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9" name="Table 13">
            <a:extLst>
              <a:ext uri="{FF2B5EF4-FFF2-40B4-BE49-F238E27FC236}">
                <a16:creationId xmlns:a16="http://schemas.microsoft.com/office/drawing/2014/main" id="{7DB11854-3877-04C4-E484-1FF032B7F6A1}"/>
              </a:ext>
            </a:extLst>
          </p:cNvPr>
          <p:cNvGraphicFramePr>
            <a:graphicFrameLocks noGrp="1"/>
          </p:cNvGraphicFramePr>
          <p:nvPr>
            <p:extLst>
              <p:ext uri="{D42A27DB-BD31-4B8C-83A1-F6EECF244321}">
                <p14:modId xmlns:p14="http://schemas.microsoft.com/office/powerpoint/2010/main" val="2203461138"/>
              </p:ext>
            </p:extLst>
          </p:nvPr>
        </p:nvGraphicFramePr>
        <p:xfrm>
          <a:off x="208044" y="1540010"/>
          <a:ext cx="4165173" cy="5196119"/>
        </p:xfrm>
        <a:graphic>
          <a:graphicData uri="http://schemas.openxmlformats.org/drawingml/2006/table">
            <a:tbl>
              <a:tblPr firstRow="1" bandRow="1">
                <a:tableStyleId>{5940675A-B579-460E-94D1-54222C63F5DA}</a:tableStyleId>
              </a:tblPr>
              <a:tblGrid>
                <a:gridCol w="973793">
                  <a:extLst>
                    <a:ext uri="{9D8B030D-6E8A-4147-A177-3AD203B41FA5}">
                      <a16:colId xmlns:a16="http://schemas.microsoft.com/office/drawing/2014/main" val="1765573837"/>
                    </a:ext>
                  </a:extLst>
                </a:gridCol>
                <a:gridCol w="3191380">
                  <a:extLst>
                    <a:ext uri="{9D8B030D-6E8A-4147-A177-3AD203B41FA5}">
                      <a16:colId xmlns:a16="http://schemas.microsoft.com/office/drawing/2014/main" val="3519236234"/>
                    </a:ext>
                  </a:extLst>
                </a:gridCol>
              </a:tblGrid>
              <a:tr h="736379">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GB" sz="3600" b="1" dirty="0">
                          <a:solidFill>
                            <a:srgbClr val="002060"/>
                          </a:solidFill>
                          <a:latin typeface="Century Gothic" panose="020B0502020202020204" pitchFamily="34" charset="0"/>
                        </a:rPr>
                        <a:t>verbo</a:t>
                      </a:r>
                      <a:r>
                        <a:rPr lang="en-GB" sz="2800" b="1" dirty="0">
                          <a:solidFill>
                            <a:srgbClr val="002060"/>
                          </a:solidFill>
                          <a:latin typeface="Century Gothic" panose="020B0502020202020204" pitchFamily="34" charset="0"/>
                        </a:rPr>
                        <a:t> </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10935449"/>
                  </a:ext>
                </a:extLst>
              </a:tr>
              <a:tr h="743290">
                <a:tc>
                  <a:txBody>
                    <a:bodyPr/>
                    <a:lstStyle/>
                    <a:p>
                      <a:endParaRPr lang="en-GB"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2800" b="1" dirty="0">
                          <a:solidFill>
                            <a:srgbClr val="002060"/>
                          </a:solidFill>
                          <a:latin typeface="Century Gothic" panose="020B0502020202020204" pitchFamily="34" charset="0"/>
                        </a:rPr>
                        <a:t>She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238489995"/>
                  </a:ext>
                </a:extLst>
              </a:tr>
              <a:tr h="743290">
                <a:tc>
                  <a:txBody>
                    <a:bodyPr/>
                    <a:lstStyle/>
                    <a:p>
                      <a:endParaRPr lang="en-GB"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2800" b="1" dirty="0">
                          <a:solidFill>
                            <a:srgbClr val="002060"/>
                          </a:solidFill>
                          <a:latin typeface="Century Gothic" panose="020B0502020202020204" pitchFamily="34" charset="0"/>
                        </a:rPr>
                        <a:t>You</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406243209"/>
                  </a:ext>
                </a:extLst>
              </a:tr>
              <a:tr h="743290">
                <a:tc>
                  <a:txBody>
                    <a:bodyPr/>
                    <a:lstStyle/>
                    <a:p>
                      <a:endParaRPr lang="en-GB"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2800" b="1" dirty="0">
                          <a:solidFill>
                            <a:srgbClr val="002060"/>
                          </a:solidFill>
                          <a:latin typeface="Century Gothic" panose="020B0502020202020204" pitchFamily="34" charset="0"/>
                        </a:rPr>
                        <a:t>You</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517841949"/>
                  </a:ext>
                </a:extLst>
              </a:tr>
              <a:tr h="743290">
                <a:tc>
                  <a:txBody>
                    <a:bodyPr/>
                    <a:lstStyle/>
                    <a:p>
                      <a:endParaRPr lang="en-GB"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2800" b="1" dirty="0">
                          <a:solidFill>
                            <a:srgbClr val="002060"/>
                          </a:solidFill>
                          <a:latin typeface="Century Gothic" panose="020B0502020202020204" pitchFamily="34" charset="0"/>
                        </a:rPr>
                        <a:t>You</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997894398"/>
                  </a:ext>
                </a:extLst>
              </a:tr>
              <a:tr h="743290">
                <a:tc>
                  <a:txBody>
                    <a:bodyPr/>
                    <a:lstStyle/>
                    <a:p>
                      <a:endParaRPr lang="en-GB"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2800" b="1" dirty="0">
                          <a:solidFill>
                            <a:srgbClr val="002060"/>
                          </a:solidFill>
                          <a:latin typeface="Century Gothic" panose="020B0502020202020204" pitchFamily="34" charset="0"/>
                        </a:rPr>
                        <a:t>She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856993868"/>
                  </a:ext>
                </a:extLst>
              </a:tr>
              <a:tr h="743290">
                <a:tc>
                  <a:txBody>
                    <a:bodyPr/>
                    <a:lstStyle/>
                    <a:p>
                      <a:endParaRPr lang="en-GB"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2800" b="1" dirty="0">
                          <a:solidFill>
                            <a:srgbClr val="002060"/>
                          </a:solidFill>
                          <a:latin typeface="Century Gothic" panose="020B0502020202020204" pitchFamily="34" charset="0"/>
                        </a:rPr>
                        <a:t>She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676197443"/>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4">
            <a:alphaModFix/>
          </a:blip>
          <a:srcRect/>
          <a:stretch/>
        </p:blipFill>
        <p:spPr>
          <a:xfrm>
            <a:off x="10861761" y="-133350"/>
            <a:ext cx="1166103" cy="1183191"/>
          </a:xfrm>
          <a:prstGeom prst="rect">
            <a:avLst/>
          </a:prstGeom>
          <a:noFill/>
          <a:ln>
            <a:noFill/>
          </a:ln>
        </p:spPr>
      </p:pic>
      <p:sp>
        <p:nvSpPr>
          <p:cNvPr id="51" name="Rectangle 50">
            <a:extLst>
              <a:ext uri="{FF2B5EF4-FFF2-40B4-BE49-F238E27FC236}">
                <a16:creationId xmlns:a16="http://schemas.microsoft.com/office/drawing/2014/main" id="{F203E0BE-9A27-0C9A-B87C-36ED3E6F9307}"/>
              </a:ext>
            </a:extLst>
          </p:cNvPr>
          <p:cNvSpPr/>
          <p:nvPr/>
        </p:nvSpPr>
        <p:spPr>
          <a:xfrm>
            <a:off x="121019" y="121872"/>
            <a:ext cx="2832827" cy="584775"/>
          </a:xfrm>
          <a:prstGeom prst="rect">
            <a:avLst/>
          </a:prstGeom>
        </p:spPr>
        <p:txBody>
          <a:bodyPr wrap="none">
            <a:spAutoFit/>
          </a:bodyPr>
          <a:lstStyle/>
          <a:p>
            <a:r>
              <a:rPr lang="en-GB" sz="3200" b="1" dirty="0">
                <a:solidFill>
                  <a:srgbClr val="002060"/>
                </a:solidFill>
                <a:latin typeface="Century Gothic" panose="020B0502020202020204" pitchFamily="34" charset="0"/>
              </a:rPr>
              <a:t>En </a:t>
            </a:r>
            <a:r>
              <a:rPr lang="en-GB" sz="3200" b="1" dirty="0" err="1">
                <a:solidFill>
                  <a:srgbClr val="002060"/>
                </a:solidFill>
                <a:latin typeface="Century Gothic" panose="020B0502020202020204" pitchFamily="34" charset="0"/>
              </a:rPr>
              <a:t>verano</a:t>
            </a:r>
            <a:r>
              <a:rPr lang="en-GB" sz="3200" b="1" dirty="0">
                <a:solidFill>
                  <a:srgbClr val="002060"/>
                </a:solidFill>
                <a:latin typeface="Century Gothic" panose="020B0502020202020204" pitchFamily="34" charset="0"/>
              </a:rPr>
              <a:t> 🌞</a:t>
            </a:r>
          </a:p>
        </p:txBody>
      </p:sp>
      <p:sp>
        <p:nvSpPr>
          <p:cNvPr id="60" name="Speech Bubble: Rectangle with Corners Rounded 59">
            <a:extLst>
              <a:ext uri="{FF2B5EF4-FFF2-40B4-BE49-F238E27FC236}">
                <a16:creationId xmlns:a16="http://schemas.microsoft.com/office/drawing/2014/main" id="{715A2A8C-4D07-58D5-8854-73AB61196AED}"/>
              </a:ext>
            </a:extLst>
          </p:cNvPr>
          <p:cNvSpPr/>
          <p:nvPr/>
        </p:nvSpPr>
        <p:spPr>
          <a:xfrm>
            <a:off x="1059759" y="860882"/>
            <a:ext cx="3641226" cy="518040"/>
          </a:xfrm>
          <a:prstGeom prst="wedgeRoundRectCallout">
            <a:avLst>
              <a:gd name="adj1" fmla="val -54991"/>
              <a:gd name="adj2" fmla="val -7585"/>
              <a:gd name="adj3" fmla="val 16667"/>
            </a:avLst>
          </a:prstGeom>
          <a:solidFill>
            <a:srgbClr val="FF3399"/>
          </a:solid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a:solidFill>
                  <a:schemeClr val="bg1"/>
                </a:solidFill>
                <a:latin typeface="Century Gothic" panose="020B0502020202020204" pitchFamily="34" charset="0"/>
              </a:rPr>
              <a:t>¿Qué actividad es?</a:t>
            </a:r>
            <a:endParaRPr lang="en-GB" sz="2800" b="1" dirty="0">
              <a:solidFill>
                <a:schemeClr val="bg1"/>
              </a:solidFill>
              <a:latin typeface="Century Gothic" panose="020B0502020202020204" pitchFamily="34" charset="0"/>
            </a:endParaRPr>
          </a:p>
        </p:txBody>
      </p:sp>
      <p:pic>
        <p:nvPicPr>
          <p:cNvPr id="62" name="Graphic 61" descr="Teacher">
            <a:extLst>
              <a:ext uri="{FF2B5EF4-FFF2-40B4-BE49-F238E27FC236}">
                <a16:creationId xmlns:a16="http://schemas.microsoft.com/office/drawing/2014/main" id="{917205CF-9424-3237-5D68-4C1A217904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614" y="592641"/>
            <a:ext cx="914400" cy="914400"/>
          </a:xfrm>
          <a:prstGeom prst="rect">
            <a:avLst/>
          </a:prstGeom>
        </p:spPr>
      </p:pic>
      <p:graphicFrame>
        <p:nvGraphicFramePr>
          <p:cNvPr id="58" name="Table 57">
            <a:extLst>
              <a:ext uri="{FF2B5EF4-FFF2-40B4-BE49-F238E27FC236}">
                <a16:creationId xmlns:a16="http://schemas.microsoft.com/office/drawing/2014/main" id="{1153403B-7E87-B8A4-9170-89E7D3FDF786}"/>
              </a:ext>
            </a:extLst>
          </p:cNvPr>
          <p:cNvGraphicFramePr>
            <a:graphicFrameLocks noGrp="1"/>
          </p:cNvGraphicFramePr>
          <p:nvPr>
            <p:extLst>
              <p:ext uri="{D42A27DB-BD31-4B8C-83A1-F6EECF244321}">
                <p14:modId xmlns:p14="http://schemas.microsoft.com/office/powerpoint/2010/main" val="3986857547"/>
              </p:ext>
            </p:extLst>
          </p:nvPr>
        </p:nvGraphicFramePr>
        <p:xfrm>
          <a:off x="4543052" y="1555833"/>
          <a:ext cx="4165384" cy="5180294"/>
        </p:xfrm>
        <a:graphic>
          <a:graphicData uri="http://schemas.openxmlformats.org/drawingml/2006/table">
            <a:tbl>
              <a:tblPr firstRow="1" bandRow="1"/>
              <a:tblGrid>
                <a:gridCol w="4165384">
                  <a:extLst>
                    <a:ext uri="{9D8B030D-6E8A-4147-A177-3AD203B41FA5}">
                      <a16:colId xmlns:a16="http://schemas.microsoft.com/office/drawing/2014/main" val="3087057724"/>
                    </a:ext>
                  </a:extLst>
                </a:gridCol>
              </a:tblGrid>
              <a:tr h="688261">
                <a:tc>
                  <a:txBody>
                    <a:bodyPr/>
                    <a:lstStyle/>
                    <a:p>
                      <a:pPr algn="ctr"/>
                      <a:r>
                        <a:rPr lang="en-GB" sz="2400" b="1" dirty="0" err="1">
                          <a:solidFill>
                            <a:srgbClr val="002060"/>
                          </a:solidFill>
                          <a:latin typeface="Century Gothic" panose="020B0502020202020204" pitchFamily="34" charset="0"/>
                        </a:rPr>
                        <a:t>Información</a:t>
                      </a:r>
                      <a:r>
                        <a:rPr lang="en-GB" sz="2400" b="1" dirty="0">
                          <a:solidFill>
                            <a:srgbClr val="002060"/>
                          </a:solidFill>
                          <a:latin typeface="Century Gothic" panose="020B0502020202020204" pitchFamily="34" charset="0"/>
                        </a:rPr>
                        <a:t> extra</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146599330"/>
                  </a:ext>
                </a:extLst>
              </a:tr>
              <a:tr h="849045">
                <a:tc>
                  <a:txBody>
                    <a:bodyPr/>
                    <a:lstStyle/>
                    <a:p>
                      <a:pPr algn="ctr"/>
                      <a:r>
                        <a:rPr lang="en-GB" sz="2400" b="0" dirty="0" err="1">
                          <a:solidFill>
                            <a:srgbClr val="002060"/>
                          </a:solidFill>
                          <a:latin typeface="Century Gothic" panose="020B0502020202020204" pitchFamily="34" charset="0"/>
                        </a:rPr>
                        <a:t>friend|grandma</a:t>
                      </a:r>
                      <a:endParaRPr lang="en-GB" sz="2400" b="0" dirty="0">
                        <a:solidFill>
                          <a:srgbClr val="002060"/>
                        </a:solidFill>
                        <a:latin typeface="Century Gothic" panose="020B0502020202020204" pitchFamily="34"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462336723"/>
                  </a:ext>
                </a:extLst>
              </a:tr>
              <a:tr h="805300">
                <a:tc>
                  <a:txBody>
                    <a:bodyPr/>
                    <a:lstStyle/>
                    <a:p>
                      <a:pPr algn="ctr"/>
                      <a:r>
                        <a:rPr lang="en-GB" sz="2200" b="0" dirty="0">
                          <a:solidFill>
                            <a:srgbClr val="002060"/>
                          </a:solidFill>
                          <a:latin typeface="Century Gothic" panose="020B0502020202020204" pitchFamily="34" charset="0"/>
                        </a:rPr>
                        <a:t>in the countryside |</a:t>
                      </a:r>
                    </a:p>
                    <a:p>
                      <a:pPr algn="ctr"/>
                      <a:r>
                        <a:rPr lang="en-GB" sz="2200" b="0" dirty="0">
                          <a:solidFill>
                            <a:srgbClr val="002060"/>
                          </a:solidFill>
                          <a:latin typeface="Century Gothic" panose="020B0502020202020204" pitchFamily="34" charset="0"/>
                        </a:rPr>
                        <a:t> in the </a:t>
                      </a:r>
                      <a:r>
                        <a:rPr lang="en-GB" sz="2200" b="0" dirty="0" err="1">
                          <a:solidFill>
                            <a:srgbClr val="002060"/>
                          </a:solidFill>
                          <a:latin typeface="Century Gothic" panose="020B0502020202020204" pitchFamily="34" charset="0"/>
                        </a:rPr>
                        <a:t>cirty</a:t>
                      </a:r>
                      <a:endParaRPr lang="en-GB" sz="2200" b="0" dirty="0">
                        <a:solidFill>
                          <a:srgbClr val="002060"/>
                        </a:solidFill>
                        <a:latin typeface="Century Gothic" panose="020B0502020202020204" pitchFamily="34"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r h="709422">
                <a:tc>
                  <a:txBody>
                    <a:bodyPr/>
                    <a:lstStyle/>
                    <a:p>
                      <a:pPr algn="ctr"/>
                      <a:r>
                        <a:rPr lang="en-GB" sz="2400" b="0" dirty="0">
                          <a:solidFill>
                            <a:srgbClr val="002060"/>
                          </a:solidFill>
                          <a:latin typeface="Century Gothic" panose="020B0502020202020204" pitchFamily="34" charset="0"/>
                        </a:rPr>
                        <a:t>plants | flowers</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54659644"/>
                  </a:ext>
                </a:extLst>
              </a:tr>
              <a:tr h="709422">
                <a:tc>
                  <a:txBody>
                    <a:bodyPr/>
                    <a:lstStyle/>
                    <a:p>
                      <a:pPr algn="ctr"/>
                      <a:r>
                        <a:rPr lang="en-GB" sz="2400" b="0" dirty="0">
                          <a:solidFill>
                            <a:srgbClr val="002060"/>
                          </a:solidFill>
                          <a:latin typeface="Century Gothic" panose="020B0502020202020204" pitchFamily="34" charset="0"/>
                        </a:rPr>
                        <a:t>a song | a magazine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1685757"/>
                  </a:ext>
                </a:extLst>
              </a:tr>
              <a:tr h="709422">
                <a:tc>
                  <a:txBody>
                    <a:bodyPr/>
                    <a:lstStyle/>
                    <a:p>
                      <a:pPr algn="ctr"/>
                      <a:r>
                        <a:rPr lang="en-GB" sz="2400" b="0" dirty="0">
                          <a:solidFill>
                            <a:srgbClr val="002060"/>
                          </a:solidFill>
                          <a:latin typeface="Century Gothic" panose="020B0502020202020204" pitchFamily="34" charset="0"/>
                        </a:rPr>
                        <a:t>the cards | the colours</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759907197"/>
                  </a:ext>
                </a:extLst>
              </a:tr>
              <a:tr h="709422">
                <a:tc>
                  <a:txBody>
                    <a:bodyPr/>
                    <a:lstStyle/>
                    <a:p>
                      <a:pPr algn="ctr"/>
                      <a:r>
                        <a:rPr lang="en-GB" sz="2800" b="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the news| the festival </a:t>
                      </a:r>
                      <a:endParaRPr lang="en-GB" sz="2800" b="0" dirty="0">
                        <a:solidFill>
                          <a:srgbClr val="002060"/>
                        </a:solidFill>
                        <a:latin typeface="Century Gothic" panose="020B0502020202020204" pitchFamily="34"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927738320"/>
                  </a:ext>
                </a:extLst>
              </a:tr>
            </a:tbl>
          </a:graphicData>
        </a:graphic>
      </p:graphicFrame>
      <p:sp>
        <p:nvSpPr>
          <p:cNvPr id="59" name="Rectangle: Rounded Corners 58">
            <a:extLst>
              <a:ext uri="{FF2B5EF4-FFF2-40B4-BE49-F238E27FC236}">
                <a16:creationId xmlns:a16="http://schemas.microsoft.com/office/drawing/2014/main" id="{14951B29-AF09-0954-2E6B-B99E23DF1C09}"/>
              </a:ext>
            </a:extLst>
          </p:cNvPr>
          <p:cNvSpPr/>
          <p:nvPr/>
        </p:nvSpPr>
        <p:spPr>
          <a:xfrm>
            <a:off x="6329344" y="2385960"/>
            <a:ext cx="1692828"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Rectangle: Rounded Corners 62">
            <a:extLst>
              <a:ext uri="{FF2B5EF4-FFF2-40B4-BE49-F238E27FC236}">
                <a16:creationId xmlns:a16="http://schemas.microsoft.com/office/drawing/2014/main" id="{D0611E10-7F97-5CE8-B022-CAEC44A19323}"/>
              </a:ext>
            </a:extLst>
          </p:cNvPr>
          <p:cNvSpPr/>
          <p:nvPr/>
        </p:nvSpPr>
        <p:spPr>
          <a:xfrm>
            <a:off x="5804453" y="3520667"/>
            <a:ext cx="1732942" cy="368994"/>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Rectangle: Rounded Corners 69">
            <a:extLst>
              <a:ext uri="{FF2B5EF4-FFF2-40B4-BE49-F238E27FC236}">
                <a16:creationId xmlns:a16="http://schemas.microsoft.com/office/drawing/2014/main" id="{44EEF4F8-892F-8DD9-0805-B912371F6713}"/>
              </a:ext>
            </a:extLst>
          </p:cNvPr>
          <p:cNvSpPr/>
          <p:nvPr/>
        </p:nvSpPr>
        <p:spPr>
          <a:xfrm>
            <a:off x="9969837" y="3222500"/>
            <a:ext cx="891924" cy="460347"/>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3" name="Rectangle: Rounded Corners 72">
            <a:extLst>
              <a:ext uri="{FF2B5EF4-FFF2-40B4-BE49-F238E27FC236}">
                <a16:creationId xmlns:a16="http://schemas.microsoft.com/office/drawing/2014/main" id="{B346CC26-E1F0-3DA7-FCDD-7CD1B555D0B5}"/>
              </a:ext>
            </a:extLst>
          </p:cNvPr>
          <p:cNvSpPr/>
          <p:nvPr/>
        </p:nvSpPr>
        <p:spPr>
          <a:xfrm>
            <a:off x="5380383" y="3998079"/>
            <a:ext cx="1174162" cy="50853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7" name="Rectangle: Rounded Corners 76">
            <a:extLst>
              <a:ext uri="{FF2B5EF4-FFF2-40B4-BE49-F238E27FC236}">
                <a16:creationId xmlns:a16="http://schemas.microsoft.com/office/drawing/2014/main" id="{292105BB-2ED9-C0C1-0BAE-FA1006CEB7F9}"/>
              </a:ext>
            </a:extLst>
          </p:cNvPr>
          <p:cNvSpPr/>
          <p:nvPr/>
        </p:nvSpPr>
        <p:spPr>
          <a:xfrm>
            <a:off x="6329344" y="4722092"/>
            <a:ext cx="1953265" cy="50853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9" name="Rectangle: Rounded Corners 78">
            <a:extLst>
              <a:ext uri="{FF2B5EF4-FFF2-40B4-BE49-F238E27FC236}">
                <a16:creationId xmlns:a16="http://schemas.microsoft.com/office/drawing/2014/main" id="{7695DF42-8684-063E-8B3C-0F07A7703A37}"/>
              </a:ext>
            </a:extLst>
          </p:cNvPr>
          <p:cNvSpPr/>
          <p:nvPr/>
        </p:nvSpPr>
        <p:spPr>
          <a:xfrm>
            <a:off x="9559019" y="4199300"/>
            <a:ext cx="1798094" cy="333814"/>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8A8F633A-BC0C-B5F0-9254-49C2BAA196CA}"/>
              </a:ext>
            </a:extLst>
          </p:cNvPr>
          <p:cNvSpPr txBox="1"/>
          <p:nvPr/>
        </p:nvSpPr>
        <p:spPr>
          <a:xfrm>
            <a:off x="2164171" y="2390399"/>
            <a:ext cx="1183337"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visits</a:t>
            </a:r>
          </a:p>
        </p:txBody>
      </p:sp>
      <p:sp>
        <p:nvSpPr>
          <p:cNvPr id="29" name="TextBox 28">
            <a:extLst>
              <a:ext uri="{FF2B5EF4-FFF2-40B4-BE49-F238E27FC236}">
                <a16:creationId xmlns:a16="http://schemas.microsoft.com/office/drawing/2014/main" id="{F425D4A1-40D0-A4B4-05FA-B843B53CBA2B}"/>
              </a:ext>
            </a:extLst>
          </p:cNvPr>
          <p:cNvSpPr txBox="1"/>
          <p:nvPr/>
        </p:nvSpPr>
        <p:spPr>
          <a:xfrm>
            <a:off x="1974928" y="3198956"/>
            <a:ext cx="2246128"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go for a walk</a:t>
            </a:r>
          </a:p>
        </p:txBody>
      </p:sp>
      <p:sp>
        <p:nvSpPr>
          <p:cNvPr id="30" name="TextBox 29">
            <a:extLst>
              <a:ext uri="{FF2B5EF4-FFF2-40B4-BE49-F238E27FC236}">
                <a16:creationId xmlns:a16="http://schemas.microsoft.com/office/drawing/2014/main" id="{0C8D3762-D4B2-510B-D0D8-02154996EC57}"/>
              </a:ext>
            </a:extLst>
          </p:cNvPr>
          <p:cNvSpPr txBox="1"/>
          <p:nvPr/>
        </p:nvSpPr>
        <p:spPr>
          <a:xfrm>
            <a:off x="2197407" y="3895330"/>
            <a:ext cx="1760418"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look for</a:t>
            </a:r>
          </a:p>
        </p:txBody>
      </p:sp>
      <p:sp>
        <p:nvSpPr>
          <p:cNvPr id="31" name="TextBox 30">
            <a:extLst>
              <a:ext uri="{FF2B5EF4-FFF2-40B4-BE49-F238E27FC236}">
                <a16:creationId xmlns:a16="http://schemas.microsoft.com/office/drawing/2014/main" id="{665BD433-2408-3C91-865E-4824BAB6F1F7}"/>
              </a:ext>
            </a:extLst>
          </p:cNvPr>
          <p:cNvSpPr txBox="1"/>
          <p:nvPr/>
        </p:nvSpPr>
        <p:spPr>
          <a:xfrm>
            <a:off x="2322000" y="4625535"/>
            <a:ext cx="1117614"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read</a:t>
            </a:r>
          </a:p>
        </p:txBody>
      </p:sp>
      <p:sp>
        <p:nvSpPr>
          <p:cNvPr id="32" name="TextBox 31">
            <a:extLst>
              <a:ext uri="{FF2B5EF4-FFF2-40B4-BE49-F238E27FC236}">
                <a16:creationId xmlns:a16="http://schemas.microsoft.com/office/drawing/2014/main" id="{4CF0D233-D229-A78F-59AF-D7F9BA1F64C3}"/>
              </a:ext>
            </a:extLst>
          </p:cNvPr>
          <p:cNvSpPr txBox="1"/>
          <p:nvPr/>
        </p:nvSpPr>
        <p:spPr>
          <a:xfrm>
            <a:off x="2310845" y="5355740"/>
            <a:ext cx="1407758"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learns</a:t>
            </a:r>
          </a:p>
        </p:txBody>
      </p:sp>
      <p:sp>
        <p:nvSpPr>
          <p:cNvPr id="35" name="TextBox 34">
            <a:extLst>
              <a:ext uri="{FF2B5EF4-FFF2-40B4-BE49-F238E27FC236}">
                <a16:creationId xmlns:a16="http://schemas.microsoft.com/office/drawing/2014/main" id="{0F8F4551-5C3E-D8E6-647E-BD030E05F04F}"/>
              </a:ext>
            </a:extLst>
          </p:cNvPr>
          <p:cNvSpPr txBox="1"/>
          <p:nvPr/>
        </p:nvSpPr>
        <p:spPr>
          <a:xfrm>
            <a:off x="2290807" y="6107712"/>
            <a:ext cx="1827744"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watches</a:t>
            </a:r>
          </a:p>
        </p:txBody>
      </p:sp>
      <p:sp>
        <p:nvSpPr>
          <p:cNvPr id="34" name="TextBox 33">
            <a:extLst>
              <a:ext uri="{FF2B5EF4-FFF2-40B4-BE49-F238E27FC236}">
                <a16:creationId xmlns:a16="http://schemas.microsoft.com/office/drawing/2014/main" id="{0AE18324-2693-4327-BD54-66A13DF45373}"/>
              </a:ext>
            </a:extLst>
          </p:cNvPr>
          <p:cNvSpPr txBox="1"/>
          <p:nvPr/>
        </p:nvSpPr>
        <p:spPr>
          <a:xfrm>
            <a:off x="7931517" y="157000"/>
            <a:ext cx="2567902" cy="400110"/>
          </a:xfrm>
          <a:prstGeom prst="rect">
            <a:avLst/>
          </a:prstGeom>
          <a:solidFill>
            <a:schemeClr val="accent6">
              <a:lumMod val="40000"/>
              <a:lumOff val="60000"/>
            </a:schemeClr>
          </a:solidFill>
        </p:spPr>
        <p:txBody>
          <a:bodyPr wrap="square">
            <a:spAutoFit/>
          </a:bodyPr>
          <a:lstStyle/>
          <a:p>
            <a:pPr marL="0" marR="0" lvl="0" indent="0" algn="ctr" rtl="0">
              <a:lnSpc>
                <a:spcPct val="100000"/>
              </a:lnSpc>
              <a:spcBef>
                <a:spcPts val="0"/>
              </a:spcBef>
              <a:spcAft>
                <a:spcPts val="0"/>
              </a:spcAft>
              <a:buClr>
                <a:schemeClr val="dk1"/>
              </a:buClr>
              <a:buSzPts val="1200"/>
              <a:buFont typeface="Calibri"/>
              <a:buNone/>
            </a:pPr>
            <a:r>
              <a:rPr lang="en-GB" sz="2000" b="1" dirty="0" err="1">
                <a:solidFill>
                  <a:srgbClr val="002060"/>
                </a:solidFill>
                <a:latin typeface="Century Gothic" panose="020B0502020202020204" pitchFamily="34" charset="0"/>
              </a:rPr>
              <a:t>verano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summer</a:t>
            </a:r>
          </a:p>
        </p:txBody>
      </p:sp>
      <p:graphicFrame>
        <p:nvGraphicFramePr>
          <p:cNvPr id="5" name="Table 4">
            <a:extLst>
              <a:ext uri="{FF2B5EF4-FFF2-40B4-BE49-F238E27FC236}">
                <a16:creationId xmlns:a16="http://schemas.microsoft.com/office/drawing/2014/main" id="{63ED6AA5-B7DF-F466-10AD-60F3CB69898F}"/>
              </a:ext>
            </a:extLst>
          </p:cNvPr>
          <p:cNvGraphicFramePr>
            <a:graphicFrameLocks noGrp="1"/>
          </p:cNvGraphicFramePr>
          <p:nvPr>
            <p:extLst>
              <p:ext uri="{D42A27DB-BD31-4B8C-83A1-F6EECF244321}">
                <p14:modId xmlns:p14="http://schemas.microsoft.com/office/powerpoint/2010/main" val="4122344945"/>
              </p:ext>
            </p:extLst>
          </p:nvPr>
        </p:nvGraphicFramePr>
        <p:xfrm>
          <a:off x="8801686" y="2260383"/>
          <a:ext cx="3305701" cy="4475743"/>
        </p:xfrm>
        <a:graphic>
          <a:graphicData uri="http://schemas.openxmlformats.org/drawingml/2006/table">
            <a:tbl>
              <a:tblPr firstRow="1" bandRow="1"/>
              <a:tblGrid>
                <a:gridCol w="3305701">
                  <a:extLst>
                    <a:ext uri="{9D8B030D-6E8A-4147-A177-3AD203B41FA5}">
                      <a16:colId xmlns:a16="http://schemas.microsoft.com/office/drawing/2014/main" val="4092791912"/>
                    </a:ext>
                  </a:extLst>
                </a:gridCol>
              </a:tblGrid>
              <a:tr h="838619">
                <a:tc>
                  <a:txBody>
                    <a:bodyPr/>
                    <a:lstStyle/>
                    <a:p>
                      <a:pPr algn="ctr"/>
                      <a:r>
                        <a:rPr lang="en-GB" sz="2400" b="0" dirty="0">
                          <a:solidFill>
                            <a:srgbClr val="002060"/>
                          </a:solidFill>
                          <a:latin typeface="Century Gothic" panose="020B0502020202020204" pitchFamily="34" charset="0"/>
                        </a:rPr>
                        <a:t>at home | in the square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434662529"/>
                  </a:ext>
                </a:extLst>
              </a:tr>
              <a:tr h="722921">
                <a:tc>
                  <a:txBody>
                    <a:bodyPr/>
                    <a:lstStyle/>
                    <a:p>
                      <a:pPr algn="ctr"/>
                      <a:r>
                        <a:rPr lang="en-GB" sz="2100" b="1" dirty="0">
                          <a:solidFill>
                            <a:srgbClr val="002060"/>
                          </a:solidFill>
                          <a:latin typeface="Century Gothic" panose="020B0502020202020204" pitchFamily="34" charset="0"/>
                        </a:rPr>
                        <a:t>with</a:t>
                      </a:r>
                      <a:r>
                        <a:rPr lang="en-GB" sz="2100" b="0" dirty="0">
                          <a:solidFill>
                            <a:srgbClr val="002060"/>
                          </a:solidFill>
                          <a:latin typeface="Century Gothic" panose="020B0502020202020204" pitchFamily="34" charset="0"/>
                        </a:rPr>
                        <a:t>    mum  | dad</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80979716"/>
                  </a:ext>
                </a:extLst>
              </a:tr>
              <a:tr h="745440">
                <a:tc>
                  <a:txBody>
                    <a:bodyPr/>
                    <a:lstStyle/>
                    <a:p>
                      <a:pPr algn="ctr"/>
                      <a:r>
                        <a:rPr lang="en-GB" sz="2100" b="1" dirty="0">
                          <a:solidFill>
                            <a:srgbClr val="002060"/>
                          </a:solidFill>
                          <a:latin typeface="Century Gothic" panose="020B0502020202020204" pitchFamily="34" charset="0"/>
                        </a:rPr>
                        <a:t>in the</a:t>
                      </a:r>
                      <a:r>
                        <a:rPr lang="en-GB" sz="2100" b="0" dirty="0">
                          <a:solidFill>
                            <a:srgbClr val="002060"/>
                          </a:solidFill>
                          <a:latin typeface="Century Gothic" panose="020B0502020202020204" pitchFamily="34" charset="0"/>
                        </a:rPr>
                        <a:t> mountain | countryside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24353815"/>
                  </a:ext>
                </a:extLst>
              </a:tr>
              <a:tr h="722921">
                <a:tc>
                  <a:txBody>
                    <a:bodyPr/>
                    <a:lstStyle/>
                    <a:p>
                      <a:pPr algn="ctr"/>
                      <a:r>
                        <a:rPr lang="en-GB" sz="2400" b="1" dirty="0">
                          <a:solidFill>
                            <a:srgbClr val="002060"/>
                          </a:solidFill>
                          <a:latin typeface="Century Gothic" panose="020B0502020202020204" pitchFamily="34" charset="0"/>
                        </a:rPr>
                        <a:t>about</a:t>
                      </a:r>
                      <a:r>
                        <a:rPr lang="en-GB" sz="2400" b="0" dirty="0">
                          <a:solidFill>
                            <a:srgbClr val="002060"/>
                          </a:solidFill>
                          <a:latin typeface="Century Gothic" panose="020B0502020202020204" pitchFamily="34" charset="0"/>
                        </a:rPr>
                        <a:t> Perú | Spain</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50367899"/>
                  </a:ext>
                </a:extLst>
              </a:tr>
              <a:tr h="722921">
                <a:tc>
                  <a:txBody>
                    <a:bodyPr/>
                    <a:lstStyle/>
                    <a:p>
                      <a:pPr algn="ctr"/>
                      <a:r>
                        <a:rPr lang="en-GB" sz="2100" b="1" dirty="0">
                          <a:solidFill>
                            <a:srgbClr val="002060"/>
                          </a:solidFill>
                          <a:latin typeface="Century Gothic" panose="020B0502020202020204" pitchFamily="34" charset="0"/>
                        </a:rPr>
                        <a:t>in</a:t>
                      </a:r>
                      <a:r>
                        <a:rPr lang="en-GB" sz="2100" b="0" dirty="0">
                          <a:solidFill>
                            <a:srgbClr val="002060"/>
                          </a:solidFill>
                          <a:latin typeface="Century Gothic" panose="020B0502020202020204" pitchFamily="34" charset="0"/>
                        </a:rPr>
                        <a:t> Spanish | English</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878765128"/>
                  </a:ext>
                </a:extLst>
              </a:tr>
              <a:tr h="722921">
                <a:tc>
                  <a:txBody>
                    <a:bodyPr/>
                    <a:lstStyle/>
                    <a:p>
                      <a:pPr algn="ctr"/>
                      <a:r>
                        <a:rPr lang="en-GB" sz="2400" b="1" dirty="0">
                          <a:solidFill>
                            <a:srgbClr val="002060"/>
                          </a:solidFill>
                          <a:latin typeface="Century Gothic" panose="020B0502020202020204" pitchFamily="34" charset="0"/>
                        </a:rPr>
                        <a:t>on</a:t>
                      </a:r>
                      <a:r>
                        <a:rPr lang="en-GB" sz="2400" b="0" dirty="0">
                          <a:solidFill>
                            <a:srgbClr val="002060"/>
                          </a:solidFill>
                          <a:latin typeface="Century Gothic" panose="020B0502020202020204" pitchFamily="34" charset="0"/>
                        </a:rPr>
                        <a:t> Sunday | Friday</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358667131"/>
                  </a:ext>
                </a:extLst>
              </a:tr>
            </a:tbl>
          </a:graphicData>
        </a:graphic>
      </p:graphicFrame>
      <p:sp>
        <p:nvSpPr>
          <p:cNvPr id="6" name="Rectangle: Rounded Corners 5">
            <a:extLst>
              <a:ext uri="{FF2B5EF4-FFF2-40B4-BE49-F238E27FC236}">
                <a16:creationId xmlns:a16="http://schemas.microsoft.com/office/drawing/2014/main" id="{17F5818F-6F63-1FF2-0434-56D1825FA33C}"/>
              </a:ext>
            </a:extLst>
          </p:cNvPr>
          <p:cNvSpPr/>
          <p:nvPr/>
        </p:nvSpPr>
        <p:spPr>
          <a:xfrm>
            <a:off x="8962050" y="2285457"/>
            <a:ext cx="1692828" cy="460347"/>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8C553B2C-B045-70F4-E473-3EB85CBD72BB}"/>
              </a:ext>
            </a:extLst>
          </p:cNvPr>
          <p:cNvSpPr/>
          <p:nvPr/>
        </p:nvSpPr>
        <p:spPr>
          <a:xfrm>
            <a:off x="10958007" y="4719940"/>
            <a:ext cx="1065705" cy="456978"/>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5B0508C7-A383-4BE1-5AA9-D7016BC790EE}"/>
              </a:ext>
            </a:extLst>
          </p:cNvPr>
          <p:cNvSpPr/>
          <p:nvPr/>
        </p:nvSpPr>
        <p:spPr>
          <a:xfrm>
            <a:off x="6587501" y="5442929"/>
            <a:ext cx="1953265" cy="50853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F1DF803A-753C-2EF2-6A6A-61A4E0D4B3FE}"/>
              </a:ext>
            </a:extLst>
          </p:cNvPr>
          <p:cNvSpPr/>
          <p:nvPr/>
        </p:nvSpPr>
        <p:spPr>
          <a:xfrm>
            <a:off x="10752885" y="5442201"/>
            <a:ext cx="1065705" cy="456978"/>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D139CEA-66D4-3794-18EB-A53DE8E8E98D}"/>
              </a:ext>
            </a:extLst>
          </p:cNvPr>
          <p:cNvSpPr/>
          <p:nvPr/>
        </p:nvSpPr>
        <p:spPr>
          <a:xfrm>
            <a:off x="4672479" y="6136156"/>
            <a:ext cx="1783501" cy="50853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F1A95EF6-AFC2-AC18-CFC6-C517BCFBA5FF}"/>
              </a:ext>
            </a:extLst>
          </p:cNvPr>
          <p:cNvSpPr/>
          <p:nvPr/>
        </p:nvSpPr>
        <p:spPr>
          <a:xfrm>
            <a:off x="10861761" y="6151592"/>
            <a:ext cx="1065705" cy="456978"/>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3" name="CustomShape 23">
            <a:hlinkClick r:id="" action="ppaction://noaction">
              <a:snd r:embed="rId7" name="T3_W8_15.2.wav"/>
            </a:hlinkClick>
            <a:extLst>
              <a:ext uri="{FF2B5EF4-FFF2-40B4-BE49-F238E27FC236}">
                <a16:creationId xmlns:a16="http://schemas.microsoft.com/office/drawing/2014/main" id="{821CD41A-9FD3-3890-D076-F638582D7743}"/>
              </a:ext>
            </a:extLst>
          </p:cNvPr>
          <p:cNvSpPr/>
          <p:nvPr/>
        </p:nvSpPr>
        <p:spPr>
          <a:xfrm>
            <a:off x="462299" y="241660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E</a:t>
            </a:r>
            <a:endParaRPr lang="en-GB" sz="2400" kern="0" spc="-1" dirty="0">
              <a:solidFill>
                <a:prstClr val="white"/>
              </a:solidFill>
              <a:latin typeface="Century Gothic" panose="020B0502020202020204" pitchFamily="34" charset="0"/>
            </a:endParaRPr>
          </a:p>
        </p:txBody>
      </p:sp>
      <p:sp>
        <p:nvSpPr>
          <p:cNvPr id="4" name="CustomShape 23">
            <a:hlinkClick r:id="" action="ppaction://noaction">
              <a:snd r:embed="rId8" name="T3_W8_15.3.wav"/>
            </a:hlinkClick>
            <a:extLst>
              <a:ext uri="{FF2B5EF4-FFF2-40B4-BE49-F238E27FC236}">
                <a16:creationId xmlns:a16="http://schemas.microsoft.com/office/drawing/2014/main" id="{F4B8B5EC-43B0-9337-F0E2-EEE0B61F71A8}"/>
              </a:ext>
            </a:extLst>
          </p:cNvPr>
          <p:cNvSpPr/>
          <p:nvPr/>
        </p:nvSpPr>
        <p:spPr>
          <a:xfrm>
            <a:off x="462299" y="3163317"/>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1</a:t>
            </a:r>
            <a:endParaRPr lang="en-GB" sz="2400" kern="0" spc="-1" dirty="0">
              <a:solidFill>
                <a:prstClr val="white"/>
              </a:solidFill>
              <a:latin typeface="Century Gothic" panose="020B0502020202020204" pitchFamily="34" charset="0"/>
            </a:endParaRPr>
          </a:p>
        </p:txBody>
      </p:sp>
      <p:sp>
        <p:nvSpPr>
          <p:cNvPr id="12" name="CustomShape 23">
            <a:hlinkClick r:id="" action="ppaction://noaction">
              <a:snd r:embed="rId9" name="T3_W8_15.4.wav"/>
            </a:hlinkClick>
            <a:extLst>
              <a:ext uri="{FF2B5EF4-FFF2-40B4-BE49-F238E27FC236}">
                <a16:creationId xmlns:a16="http://schemas.microsoft.com/office/drawing/2014/main" id="{0352A8E4-1535-12C9-6195-14B8C7C4AF95}"/>
              </a:ext>
            </a:extLst>
          </p:cNvPr>
          <p:cNvSpPr/>
          <p:nvPr/>
        </p:nvSpPr>
        <p:spPr>
          <a:xfrm>
            <a:off x="471518" y="390723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2</a:t>
            </a:r>
            <a:endParaRPr lang="en-GB" sz="2400" kern="0" spc="-1" dirty="0">
              <a:solidFill>
                <a:prstClr val="white"/>
              </a:solidFill>
              <a:latin typeface="Century Gothic" panose="020B0502020202020204" pitchFamily="34" charset="0"/>
            </a:endParaRPr>
          </a:p>
        </p:txBody>
      </p:sp>
      <p:sp>
        <p:nvSpPr>
          <p:cNvPr id="13" name="CustomShape 23">
            <a:hlinkClick r:id="" action="ppaction://noaction">
              <a:snd r:embed="rId10" name="T3_W8_15.5.wav"/>
            </a:hlinkClick>
            <a:extLst>
              <a:ext uri="{FF2B5EF4-FFF2-40B4-BE49-F238E27FC236}">
                <a16:creationId xmlns:a16="http://schemas.microsoft.com/office/drawing/2014/main" id="{9BBA87E9-7D20-5E6D-949B-E879A670854F}"/>
              </a:ext>
            </a:extLst>
          </p:cNvPr>
          <p:cNvSpPr/>
          <p:nvPr/>
        </p:nvSpPr>
        <p:spPr>
          <a:xfrm>
            <a:off x="495751" y="4651155"/>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3</a:t>
            </a:r>
            <a:endParaRPr lang="en-GB" sz="2400" kern="0" spc="-1" dirty="0">
              <a:solidFill>
                <a:prstClr val="white"/>
              </a:solidFill>
              <a:latin typeface="Century Gothic" panose="020B0502020202020204" pitchFamily="34" charset="0"/>
            </a:endParaRPr>
          </a:p>
        </p:txBody>
      </p:sp>
      <p:sp>
        <p:nvSpPr>
          <p:cNvPr id="14" name="CustomShape 23">
            <a:hlinkClick r:id="" action="ppaction://noaction">
              <a:snd r:embed="rId11" name="T3_W8_15.6.wav"/>
            </a:hlinkClick>
            <a:extLst>
              <a:ext uri="{FF2B5EF4-FFF2-40B4-BE49-F238E27FC236}">
                <a16:creationId xmlns:a16="http://schemas.microsoft.com/office/drawing/2014/main" id="{05601A59-7E91-CE0E-5B78-C7C0CEECA26B}"/>
              </a:ext>
            </a:extLst>
          </p:cNvPr>
          <p:cNvSpPr/>
          <p:nvPr/>
        </p:nvSpPr>
        <p:spPr>
          <a:xfrm>
            <a:off x="487788" y="539507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4</a:t>
            </a:r>
            <a:endParaRPr lang="en-GB" sz="2400" kern="0" spc="-1" dirty="0">
              <a:solidFill>
                <a:prstClr val="white"/>
              </a:solidFill>
              <a:latin typeface="Century Gothic" panose="020B0502020202020204" pitchFamily="34" charset="0"/>
            </a:endParaRPr>
          </a:p>
        </p:txBody>
      </p:sp>
      <p:sp>
        <p:nvSpPr>
          <p:cNvPr id="15" name="CustomShape 23">
            <a:hlinkClick r:id="" action="ppaction://noaction">
              <a:snd r:embed="rId12" name="T3_W8_15.7.wav"/>
            </a:hlinkClick>
            <a:extLst>
              <a:ext uri="{FF2B5EF4-FFF2-40B4-BE49-F238E27FC236}">
                <a16:creationId xmlns:a16="http://schemas.microsoft.com/office/drawing/2014/main" id="{1ED1716D-3BA2-AC47-7702-54B0F57F148B}"/>
              </a:ext>
            </a:extLst>
          </p:cNvPr>
          <p:cNvSpPr/>
          <p:nvPr/>
        </p:nvSpPr>
        <p:spPr>
          <a:xfrm>
            <a:off x="510699" y="613615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5</a:t>
            </a:r>
            <a:endParaRPr lang="en-GB" sz="2400" kern="0" spc="-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9290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3" name="T3_W8_16.1.wav"/>
                                        </p:tgtEl>
                                      </p:cMediaNode>
                                    </p:audio>
                                  </p:sub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500"/>
                                        <p:tgtEl>
                                          <p:spTgt spid="7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500"/>
                                        <p:tgtEl>
                                          <p:spTgt spid="35"/>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9" grpId="0" animBg="1"/>
      <p:bldP spid="63" grpId="0" animBg="1"/>
      <p:bldP spid="70" grpId="0" animBg="1"/>
      <p:bldP spid="73" grpId="0" animBg="1"/>
      <p:bldP spid="77" grpId="0" animBg="1"/>
      <p:bldP spid="79" grpId="0" animBg="1"/>
      <p:bldP spid="28" grpId="0"/>
      <p:bldP spid="29" grpId="0"/>
      <p:bldP spid="30" grpId="0"/>
      <p:bldP spid="31" grpId="0"/>
      <p:bldP spid="32" grpId="0"/>
      <p:bldP spid="35" grpId="0"/>
      <p:bldP spid="6" grpId="0" animBg="1"/>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rgbClr val="FFFFFF"/>
                </a:solidFill>
                <a:latin typeface="Segoe Print" panose="02000600000000000000" pitchFamily="2" charset="0"/>
                <a:ea typeface="Arial"/>
                <a:cs typeface="Arial"/>
                <a:sym typeface="Arial"/>
              </a:rPr>
              <a:t>¡</a:t>
            </a:r>
            <a:r>
              <a:rPr lang="en-GB" sz="9600" b="1" i="0" u="none" strike="noStrike" cap="none" dirty="0" err="1">
                <a:solidFill>
                  <a:srgbClr val="FFFFFF"/>
                </a:solidFill>
                <a:latin typeface="Segoe Print" panose="02000600000000000000" pitchFamily="2" charset="0"/>
                <a:ea typeface="Arial"/>
                <a:cs typeface="Arial"/>
                <a:sym typeface="Arial"/>
              </a:rPr>
              <a:t>adiós</a:t>
            </a:r>
            <a:r>
              <a:rPr lang="en-GB" sz="9600" b="1" i="0" u="none" strike="noStrike" cap="none" dirty="0">
                <a:solidFill>
                  <a:srgbClr val="FFFFFF"/>
                </a:solidFill>
                <a:latin typeface="Segoe Print" panose="02000600000000000000" pitchFamily="2" charset="0"/>
                <a:ea typeface="Arial"/>
                <a:cs typeface="Arial"/>
                <a:sym typeface="Arial"/>
              </a:rPr>
              <a:t>!</a:t>
            </a:r>
            <a:endParaRPr sz="2400" dirty="0">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910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Title 3">
            <a:extLst>
              <a:ext uri="{FF2B5EF4-FFF2-40B4-BE49-F238E27FC236}">
                <a16:creationId xmlns:a16="http://schemas.microsoft.com/office/drawing/2014/main" id="{08A55B26-0FD0-01B5-F4EA-E633ED63492A}"/>
              </a:ext>
            </a:extLst>
          </p:cNvPr>
          <p:cNvSpPr>
            <a:spLocks noGrp="1"/>
          </p:cNvSpPr>
          <p:nvPr>
            <p:ph type="title"/>
          </p:nvPr>
        </p:nvSpPr>
        <p:spPr/>
        <p:txBody>
          <a:bodyPr>
            <a:normAutofit/>
          </a:bodyPr>
          <a:lstStyle/>
          <a:p>
            <a:r>
              <a:rPr lang="en-GB" b="1" dirty="0">
                <a:solidFill>
                  <a:schemeClr val="bg1"/>
                </a:solidFill>
                <a:latin typeface="Century Gothic" panose="020B0502020202020204" pitchFamily="34" charset="0"/>
              </a:rPr>
              <a:t>Expressing likes and saying what I and others do</a:t>
            </a:r>
            <a:endParaRPr lang="en-GB" dirty="0"/>
          </a:p>
        </p:txBody>
      </p:sp>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198031" y="4988009"/>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ADD2E"/>
                </a:solidFill>
                <a:effectLst/>
                <a:uLnTx/>
                <a:uFillTx/>
                <a:latin typeface="Modern Love" panose="04090805081005020601" pitchFamily="82" charset="0"/>
                <a:ea typeface="+mn-ea"/>
                <a:cs typeface="Arial"/>
                <a:sym typeface="Arial"/>
              </a:rPr>
              <a:t>amarillo</a:t>
            </a:r>
            <a:endParaRPr kumimoji="0" lang="en-GB" sz="1400" b="0" i="0" u="none" strike="noStrike" kern="0" cap="none" spc="0" normalizeH="0" baseline="0" noProof="0" dirty="0">
              <a:ln>
                <a:noFill/>
              </a:ln>
              <a:solidFill>
                <a:srgbClr val="FADD2E"/>
              </a:solidFill>
              <a:effectLst/>
              <a:uLnTx/>
              <a:uFillTx/>
              <a:latin typeface="Modern Love" panose="04090805081005020601" pitchFamily="82" charset="0"/>
              <a:ea typeface="+mn-ea"/>
              <a:cs typeface="Arial"/>
              <a:sym typeface="Arial"/>
            </a:endParaRPr>
          </a:p>
        </p:txBody>
      </p:sp>
      <p:sp>
        <p:nvSpPr>
          <p:cNvPr id="9" name="Title 1">
            <a:extLst>
              <a:ext uri="{FF2B5EF4-FFF2-40B4-BE49-F238E27FC236}">
                <a16:creationId xmlns:a16="http://schemas.microsoft.com/office/drawing/2014/main" id="{67434DA8-00D1-3AA1-2435-4874974281B9}"/>
              </a:ext>
            </a:extLst>
          </p:cNvPr>
          <p:cNvSpPr txBox="1">
            <a:spLocks/>
          </p:cNvSpPr>
          <p:nvPr/>
        </p:nvSpPr>
        <p:spPr>
          <a:xfrm>
            <a:off x="0" y="151819"/>
            <a:ext cx="4350984" cy="13255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tx1">
                    <a:lumMod val="65000"/>
                    <a:lumOff val="35000"/>
                  </a:schemeClr>
                </a:solidFill>
                <a:latin typeface="Century Gothic" panose="020B0502020202020204" pitchFamily="34" charset="0"/>
              </a:rPr>
              <a:t>Expressing likes and saying what I and others do</a:t>
            </a:r>
            <a:endParaRPr lang="en-GB" sz="4000" dirty="0">
              <a:solidFill>
                <a:schemeClr val="tx1">
                  <a:lumMod val="65000"/>
                  <a:lumOff val="35000"/>
                </a:schemeClr>
              </a:solidFill>
            </a:endParaRPr>
          </a:p>
        </p:txBody>
      </p:sp>
      <p:sp>
        <p:nvSpPr>
          <p:cNvPr id="10" name="Google Shape;101;p2">
            <a:extLst>
              <a:ext uri="{FF2B5EF4-FFF2-40B4-BE49-F238E27FC236}">
                <a16:creationId xmlns:a16="http://schemas.microsoft.com/office/drawing/2014/main" id="{7FC0FD40-92BF-000B-461D-E73D335D63E3}"/>
              </a:ext>
            </a:extLst>
          </p:cNvPr>
          <p:cNvSpPr txBox="1"/>
          <p:nvPr/>
        </p:nvSpPr>
        <p:spPr>
          <a:xfrm>
            <a:off x="54654" y="5392392"/>
            <a:ext cx="4350984" cy="181584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n-GB" sz="2800" b="1" dirty="0">
                <a:solidFill>
                  <a:schemeClr val="tx1">
                    <a:lumMod val="65000"/>
                    <a:lumOff val="35000"/>
                  </a:schemeClr>
                </a:solidFill>
                <a:latin typeface="Century Gothic"/>
                <a:sym typeface="Century Gothic"/>
              </a:rPr>
              <a:t>- -AR &amp; -ER verbs: </a:t>
            </a:r>
            <a:br>
              <a:rPr lang="en-GB" sz="2800" b="1" dirty="0">
                <a:solidFill>
                  <a:schemeClr val="tx1">
                    <a:lumMod val="65000"/>
                    <a:lumOff val="35000"/>
                  </a:schemeClr>
                </a:solidFill>
                <a:latin typeface="Century Gothic"/>
                <a:sym typeface="Century Gothic"/>
              </a:rPr>
            </a:br>
            <a:r>
              <a:rPr lang="en-GB" sz="2800" b="1" dirty="0">
                <a:solidFill>
                  <a:schemeClr val="tx1">
                    <a:lumMod val="65000"/>
                    <a:lumOff val="35000"/>
                  </a:schemeClr>
                </a:solidFill>
                <a:latin typeface="Century Gothic"/>
                <a:sym typeface="Century Gothic"/>
              </a:rPr>
              <a:t>I, you, s/he</a:t>
            </a:r>
          </a:p>
          <a:p>
            <a:pPr marR="0" lvl="0" algn="l" rtl="0">
              <a:lnSpc>
                <a:spcPct val="100000"/>
              </a:lnSpc>
              <a:spcBef>
                <a:spcPts val="0"/>
              </a:spcBef>
              <a:spcAft>
                <a:spcPts val="0"/>
              </a:spcAft>
              <a:buClr>
                <a:srgbClr val="FFFFFF"/>
              </a:buClr>
              <a:buSzPts val="2800"/>
            </a:pPr>
            <a:r>
              <a:rPr lang="en-GB" sz="2800" b="1" i="0" u="none" strike="noStrike" cap="none" dirty="0">
                <a:solidFill>
                  <a:schemeClr val="tx1">
                    <a:lumMod val="65000"/>
                    <a:lumOff val="35000"/>
                  </a:schemeClr>
                </a:solidFill>
                <a:latin typeface="Century Gothic"/>
                <a:ea typeface="Century Gothic"/>
                <a:cs typeface="Century Gothic"/>
                <a:sym typeface="Century Gothic"/>
              </a:rPr>
              <a:t>- SSC [b] [</a:t>
            </a:r>
            <a:r>
              <a:rPr lang="en-GB" sz="2800" b="1" dirty="0">
                <a:solidFill>
                  <a:schemeClr val="tx1">
                    <a:lumMod val="65000"/>
                    <a:lumOff val="35000"/>
                  </a:schemeClr>
                </a:solidFill>
                <a:latin typeface="Century Gothic"/>
                <a:ea typeface="Century Gothic"/>
                <a:cs typeface="Century Gothic"/>
                <a:sym typeface="Century Gothic"/>
              </a:rPr>
              <a:t>v</a:t>
            </a:r>
            <a:r>
              <a:rPr lang="en-GB" sz="2800" b="1" i="0" u="none" strike="noStrike" cap="none" dirty="0">
                <a:solidFill>
                  <a:schemeClr val="tx1">
                    <a:lumMod val="65000"/>
                    <a:lumOff val="35000"/>
                  </a:schemeClr>
                </a:solidFill>
                <a:latin typeface="Century Gothic"/>
                <a:ea typeface="Century Gothic"/>
                <a:cs typeface="Century Gothic"/>
                <a:sym typeface="Century Gothic"/>
              </a:rPr>
              <a:t>]</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chemeClr val="tx1">
                  <a:lumMod val="65000"/>
                  <a:lumOff val="35000"/>
                </a:schemeClr>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30D71FD-8A9A-1EA6-A42D-697AF99F658B}"/>
              </a:ext>
            </a:extLst>
          </p:cNvPr>
          <p:cNvPicPr>
            <a:picLocks noChangeAspect="1"/>
          </p:cNvPicPr>
          <p:nvPr/>
        </p:nvPicPr>
        <p:blipFill>
          <a:blip r:embed="rId4"/>
          <a:stretch>
            <a:fillRect/>
          </a:stretch>
        </p:blipFill>
        <p:spPr>
          <a:xfrm>
            <a:off x="3838576" y="4891539"/>
            <a:ext cx="1432008" cy="1966461"/>
          </a:xfrm>
          <a:prstGeom prst="rect">
            <a:avLst/>
          </a:prstGeom>
        </p:spPr>
      </p:pic>
      <p:pic>
        <p:nvPicPr>
          <p:cNvPr id="3" name="Picture 4" descr="Paisaje, Los Campos, Nubes, Hierba">
            <a:extLst>
              <a:ext uri="{FF2B5EF4-FFF2-40B4-BE49-F238E27FC236}">
                <a16:creationId xmlns:a16="http://schemas.microsoft.com/office/drawing/2014/main" id="{A4CD5334-EA34-F876-F7A5-2878F867A6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044" y="2550563"/>
            <a:ext cx="3005856" cy="1742457"/>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Picture 10" descr="Free vector graphics of Sun">
            <a:extLst>
              <a:ext uri="{FF2B5EF4-FFF2-40B4-BE49-F238E27FC236}">
                <a16:creationId xmlns:a16="http://schemas.microsoft.com/office/drawing/2014/main" id="{26C6153D-52CE-BFAF-5D97-3F86FC065B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383" y="2213501"/>
            <a:ext cx="1052133" cy="10459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vector graphics of Bike">
            <a:extLst>
              <a:ext uri="{FF2B5EF4-FFF2-40B4-BE49-F238E27FC236}">
                <a16:creationId xmlns:a16="http://schemas.microsoft.com/office/drawing/2014/main" id="{7235F350-5282-296B-33EC-D554F5B572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7496" y="3648074"/>
            <a:ext cx="365213" cy="2316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graphics of Deck chair">
            <a:extLst>
              <a:ext uri="{FF2B5EF4-FFF2-40B4-BE49-F238E27FC236}">
                <a16:creationId xmlns:a16="http://schemas.microsoft.com/office/drawing/2014/main" id="{F821C113-14A4-AC6C-EB61-67D82E5E97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531" y="3470486"/>
            <a:ext cx="838200" cy="910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Author">
            <a:extLst>
              <a:ext uri="{FF2B5EF4-FFF2-40B4-BE49-F238E27FC236}">
                <a16:creationId xmlns:a16="http://schemas.microsoft.com/office/drawing/2014/main" id="{C4084948-9398-B24C-710F-B5BAD1070E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4914" y="4050783"/>
            <a:ext cx="539731" cy="371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6" name="Google Shape;108;p3">
            <a:extLst>
              <a:ext uri="{FF2B5EF4-FFF2-40B4-BE49-F238E27FC236}">
                <a16:creationId xmlns:a16="http://schemas.microsoft.com/office/drawing/2014/main" id="{EFBABFAF-E853-643E-921D-789AC21E329E}"/>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b</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17" name="Google Shape;110;p3">
            <a:extLst>
              <a:ext uri="{FF2B5EF4-FFF2-40B4-BE49-F238E27FC236}">
                <a16:creationId xmlns:a16="http://schemas.microsoft.com/office/drawing/2014/main" id="{6F112885-C34A-BBDC-0BDE-DE4618937CC5}"/>
              </a:ext>
            </a:extLst>
          </p:cNvPr>
          <p:cNvSpPr txBox="1"/>
          <p:nvPr/>
        </p:nvSpPr>
        <p:spPr>
          <a:xfrm>
            <a:off x="2277717" y="2552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a</a:t>
            </a:r>
            <a:r>
              <a:rPr lang="en-GB" sz="9600" b="1" dirty="0" err="1">
                <a:solidFill>
                  <a:srgbClr val="FF0066"/>
                </a:solidFill>
                <a:latin typeface="Century Gothic"/>
                <a:ea typeface="Century Gothic"/>
                <a:cs typeface="Century Gothic"/>
                <a:sym typeface="Century Gothic"/>
              </a:rPr>
              <a:t>b</a:t>
            </a:r>
            <a:r>
              <a:rPr lang="en-GB" sz="9600" dirty="0" err="1">
                <a:solidFill>
                  <a:srgbClr val="002060"/>
                </a:solidFill>
                <a:latin typeface="Century Gothic"/>
                <a:ea typeface="Century Gothic"/>
                <a:cs typeface="Century Gothic"/>
                <a:sym typeface="Century Gothic"/>
              </a:rPr>
              <a:t>uela</a:t>
            </a:r>
            <a:endParaRPr sz="9600" b="1" i="0" u="none" strike="noStrike" cap="none" dirty="0">
              <a:solidFill>
                <a:srgbClr val="FF0066"/>
              </a:solidFill>
              <a:latin typeface="Calibri"/>
              <a:ea typeface="Calibri"/>
              <a:cs typeface="Calibri"/>
              <a:sym typeface="Calibri"/>
            </a:endParaRPr>
          </a:p>
        </p:txBody>
      </p:sp>
      <p:pic>
        <p:nvPicPr>
          <p:cNvPr id="18" name="Picture 17">
            <a:extLst>
              <a:ext uri="{FF2B5EF4-FFF2-40B4-BE49-F238E27FC236}">
                <a16:creationId xmlns:a16="http://schemas.microsoft.com/office/drawing/2014/main" id="{6D2D6843-42DC-DBDE-A35E-60EFE86487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1243" y="2847653"/>
            <a:ext cx="2297864" cy="2858373"/>
          </a:xfrm>
          <a:prstGeom prst="rect">
            <a:avLst/>
          </a:prstGeom>
        </p:spPr>
      </p:pic>
    </p:spTree>
    <p:extLst>
      <p:ext uri="{BB962C8B-B14F-4D97-AF65-F5344CB8AC3E}">
        <p14:creationId xmlns:p14="http://schemas.microsoft.com/office/powerpoint/2010/main" val="345149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8_3.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subTnLst>
                                    <p:audio>
                                      <p:cMediaNode>
                                        <p:cTn display="0" masterRel="sameClick">
                                          <p:stCondLst>
                                            <p:cond evt="begin" delay="0">
                                              <p:tn val="13"/>
                                            </p:cond>
                                          </p:stCondLst>
                                          <p:endCondLst>
                                            <p:cond evt="onStopAudio" delay="0">
                                              <p:tgtEl>
                                                <p:sldTgt/>
                                              </p:tgtEl>
                                            </p:cond>
                                          </p:endCondLst>
                                        </p:cTn>
                                        <p:tgtEl>
                                          <p:sndTgt r:embed="rId4" name="T3_W8_3.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6" name="Google Shape;108;p3">
            <a:extLst>
              <a:ext uri="{FF2B5EF4-FFF2-40B4-BE49-F238E27FC236}">
                <a16:creationId xmlns:a16="http://schemas.microsoft.com/office/drawing/2014/main" id="{561B6FF6-48E6-FEDB-0473-35E6771B8B5C}"/>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v</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17" name="Google Shape;110;p3">
            <a:extLst>
              <a:ext uri="{FF2B5EF4-FFF2-40B4-BE49-F238E27FC236}">
                <a16:creationId xmlns:a16="http://schemas.microsoft.com/office/drawing/2014/main" id="{26E26AAB-3A0E-1728-5990-C1E48EAFAC41}"/>
              </a:ext>
            </a:extLst>
          </p:cNvPr>
          <p:cNvSpPr txBox="1"/>
          <p:nvPr/>
        </p:nvSpPr>
        <p:spPr>
          <a:xfrm>
            <a:off x="2496398" y="2552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b="1" dirty="0" err="1">
                <a:solidFill>
                  <a:srgbClr val="FF0066"/>
                </a:solidFill>
                <a:latin typeface="Century Gothic"/>
                <a:ea typeface="Century Gothic"/>
                <a:cs typeface="Century Gothic"/>
                <a:sym typeface="Century Gothic"/>
              </a:rPr>
              <a:t>v</a:t>
            </a:r>
            <a:r>
              <a:rPr lang="en-GB" sz="9600" dirty="0" err="1">
                <a:solidFill>
                  <a:srgbClr val="002060"/>
                </a:solidFill>
                <a:latin typeface="Century Gothic"/>
                <a:ea typeface="Century Gothic"/>
                <a:cs typeface="Century Gothic"/>
                <a:sym typeface="Century Gothic"/>
              </a:rPr>
              <a:t>er</a:t>
            </a:r>
            <a:endParaRPr sz="9600" b="1" i="0" u="none" strike="noStrike" cap="none" dirty="0">
              <a:solidFill>
                <a:srgbClr val="FF0066"/>
              </a:solidFill>
              <a:latin typeface="Calibri"/>
              <a:ea typeface="Calibri"/>
              <a:cs typeface="Calibri"/>
              <a:sym typeface="Calibri"/>
            </a:endParaRPr>
          </a:p>
        </p:txBody>
      </p:sp>
      <p:pic>
        <p:nvPicPr>
          <p:cNvPr id="18" name="Picture 2" descr="Ojos, Buscando, Vista, Mira, Reloj">
            <a:extLst>
              <a:ext uri="{FF2B5EF4-FFF2-40B4-BE49-F238E27FC236}">
                <a16:creationId xmlns:a16="http://schemas.microsoft.com/office/drawing/2014/main" id="{34CA5810-4B67-C204-1A87-0E4CCCC800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530" y="3194782"/>
            <a:ext cx="489585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Monitor, Televisor, Televisión">
            <a:extLst>
              <a:ext uri="{FF2B5EF4-FFF2-40B4-BE49-F238E27FC236}">
                <a16:creationId xmlns:a16="http://schemas.microsoft.com/office/drawing/2014/main" id="{0AB5D1BF-5057-D96E-877B-64DAAC205A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5432" y="2981325"/>
            <a:ext cx="1660712"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emonstration, Projector, Film Projector">
            <a:extLst>
              <a:ext uri="{FF2B5EF4-FFF2-40B4-BE49-F238E27FC236}">
                <a16:creationId xmlns:a16="http://schemas.microsoft.com/office/drawing/2014/main" id="{4B8E382A-B67E-BFB6-745C-9CB9CBE65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1192" y="4906486"/>
            <a:ext cx="2262187" cy="1151413"/>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17A9E43A-759E-E8FA-AB04-5589D2399177}"/>
              </a:ext>
            </a:extLst>
          </p:cNvPr>
          <p:cNvSpPr/>
          <p:nvPr/>
        </p:nvSpPr>
        <p:spPr>
          <a:xfrm>
            <a:off x="5319432" y="971171"/>
            <a:ext cx="4572000" cy="1290590"/>
          </a:xfrm>
          <a:prstGeom prst="wedgeRoundRectCallout">
            <a:avLst>
              <a:gd name="adj1" fmla="val -36647"/>
              <a:gd name="adj2" fmla="val -7310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Notice [v] has the same sound as [b] </a:t>
            </a:r>
            <a:r>
              <a:rPr lang="en-GB" sz="2800" dirty="0">
                <a:solidFill>
                  <a:srgbClr val="002060"/>
                </a:solidFill>
                <a:latin typeface="Century Gothic" panose="020B0502020202020204" pitchFamily="34" charset="0"/>
                <a:sym typeface="Wingdings" panose="05000000000000000000" pitchFamily="2" charset="2"/>
              </a:rPr>
              <a:t>.</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2724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3.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8_3.4.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subTnLst>
                                    <p:audio>
                                      <p:cMediaNode>
                                        <p:cTn display="0" masterRel="sameClick">
                                          <p:stCondLst>
                                            <p:cond evt="begin" delay="0">
                                              <p:tn val="13"/>
                                            </p:cond>
                                          </p:stCondLst>
                                          <p:endCondLst>
                                            <p:cond evt="onStopAudio" delay="0">
                                              <p:tgtEl>
                                                <p:sldTgt/>
                                              </p:tgtEl>
                                            </p:cond>
                                          </p:endCondLst>
                                        </p:cTn>
                                        <p:tgtEl>
                                          <p:sndTgt r:embed="rId4" name="T3_W8_3.4.wav"/>
                                        </p:tgtEl>
                                      </p:cMediaNode>
                                    </p:audio>
                                  </p:sub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9">
            <a:alphaModFix/>
          </a:blip>
          <a:srcRect/>
          <a:stretch/>
        </p:blipFill>
        <p:spPr>
          <a:xfrm>
            <a:off x="10763735" y="152022"/>
            <a:ext cx="776168" cy="776168"/>
          </a:xfrm>
          <a:prstGeom prst="rect">
            <a:avLst/>
          </a:prstGeom>
          <a:noFill/>
          <a:ln>
            <a:noFill/>
          </a:ln>
        </p:spPr>
      </p:pic>
      <p:sp>
        <p:nvSpPr>
          <p:cNvPr id="5" name="Google Shape;108;p3">
            <a:extLst>
              <a:ext uri="{FF2B5EF4-FFF2-40B4-BE49-F238E27FC236}">
                <a16:creationId xmlns:a16="http://schemas.microsoft.com/office/drawing/2014/main" id="{7579EDDD-487A-ED5E-E861-E3BFFAC3F082}"/>
              </a:ext>
            </a:extLst>
          </p:cNvPr>
          <p:cNvSpPr txBox="1"/>
          <p:nvPr/>
        </p:nvSpPr>
        <p:spPr>
          <a:xfrm>
            <a:off x="268175" y="3695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b</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9" name="Google Shape;110;p3">
            <a:extLst>
              <a:ext uri="{FF2B5EF4-FFF2-40B4-BE49-F238E27FC236}">
                <a16:creationId xmlns:a16="http://schemas.microsoft.com/office/drawing/2014/main" id="{119A432E-6B0D-6368-0198-597EF9EA59D3}"/>
              </a:ext>
            </a:extLst>
          </p:cNvPr>
          <p:cNvSpPr txBox="1"/>
          <p:nvPr/>
        </p:nvSpPr>
        <p:spPr>
          <a:xfrm>
            <a:off x="2277717" y="3695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a</a:t>
            </a:r>
            <a:r>
              <a:rPr lang="en-GB" sz="9600" b="1" dirty="0" err="1">
                <a:solidFill>
                  <a:srgbClr val="FF0066"/>
                </a:solidFill>
                <a:latin typeface="Century Gothic"/>
                <a:ea typeface="Century Gothic"/>
                <a:cs typeface="Century Gothic"/>
                <a:sym typeface="Century Gothic"/>
              </a:rPr>
              <a:t>b</a:t>
            </a:r>
            <a:r>
              <a:rPr lang="en-GB" sz="9600" dirty="0" err="1">
                <a:solidFill>
                  <a:srgbClr val="002060"/>
                </a:solidFill>
                <a:latin typeface="Century Gothic"/>
                <a:ea typeface="Century Gothic"/>
                <a:cs typeface="Century Gothic"/>
                <a:sym typeface="Century Gothic"/>
              </a:rPr>
              <a:t>uela</a:t>
            </a:r>
            <a:endParaRPr sz="9600" b="1" i="0" u="none" strike="noStrike" cap="none" dirty="0">
              <a:solidFill>
                <a:srgbClr val="FF0066"/>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B40BEA2C-BF55-2974-1630-3204FBDE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2557" y="152023"/>
            <a:ext cx="1252943" cy="1558568"/>
          </a:xfrm>
          <a:prstGeom prst="rect">
            <a:avLst/>
          </a:prstGeom>
        </p:spPr>
      </p:pic>
      <p:sp>
        <p:nvSpPr>
          <p:cNvPr id="12" name="Google Shape;108;p3">
            <a:extLst>
              <a:ext uri="{FF2B5EF4-FFF2-40B4-BE49-F238E27FC236}">
                <a16:creationId xmlns:a16="http://schemas.microsoft.com/office/drawing/2014/main" id="{2A67BAAF-0C17-6854-2DE0-966E1A74AFEA}"/>
              </a:ext>
            </a:extLst>
          </p:cNvPr>
          <p:cNvSpPr txBox="1"/>
          <p:nvPr/>
        </p:nvSpPr>
        <p:spPr>
          <a:xfrm>
            <a:off x="268175" y="24015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v</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13" name="Google Shape;110;p3">
            <a:extLst>
              <a:ext uri="{FF2B5EF4-FFF2-40B4-BE49-F238E27FC236}">
                <a16:creationId xmlns:a16="http://schemas.microsoft.com/office/drawing/2014/main" id="{EF9712DF-DC6A-FBB6-43C7-BE4FB06E82E1}"/>
              </a:ext>
            </a:extLst>
          </p:cNvPr>
          <p:cNvSpPr txBox="1"/>
          <p:nvPr/>
        </p:nvSpPr>
        <p:spPr>
          <a:xfrm>
            <a:off x="2496398" y="24015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b="1" dirty="0" err="1">
                <a:solidFill>
                  <a:srgbClr val="FF0066"/>
                </a:solidFill>
                <a:latin typeface="Century Gothic"/>
                <a:ea typeface="Century Gothic"/>
                <a:cs typeface="Century Gothic"/>
                <a:sym typeface="Century Gothic"/>
              </a:rPr>
              <a:t>v</a:t>
            </a:r>
            <a:r>
              <a:rPr lang="en-GB" sz="9600" dirty="0" err="1">
                <a:solidFill>
                  <a:srgbClr val="002060"/>
                </a:solidFill>
                <a:latin typeface="Century Gothic"/>
                <a:ea typeface="Century Gothic"/>
                <a:cs typeface="Century Gothic"/>
                <a:sym typeface="Century Gothic"/>
              </a:rPr>
              <a:t>er</a:t>
            </a:r>
            <a:endParaRPr sz="9600" b="1" i="0" u="none" strike="noStrike" cap="none" dirty="0">
              <a:solidFill>
                <a:srgbClr val="FF0066"/>
              </a:solidFill>
              <a:latin typeface="Calibri"/>
              <a:ea typeface="Calibri"/>
              <a:cs typeface="Calibri"/>
              <a:sym typeface="Calibri"/>
            </a:endParaRPr>
          </a:p>
        </p:txBody>
      </p:sp>
      <p:pic>
        <p:nvPicPr>
          <p:cNvPr id="14" name="Picture 2" descr="Ojos, Buscando, Vista, Mira, Reloj">
            <a:extLst>
              <a:ext uri="{FF2B5EF4-FFF2-40B4-BE49-F238E27FC236}">
                <a16:creationId xmlns:a16="http://schemas.microsoft.com/office/drawing/2014/main" id="{FB8DE973-89B5-D7EF-0F30-6CC64A886A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24663" y="2716337"/>
            <a:ext cx="2427164" cy="12135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onitor, Televisor, Televisión">
            <a:extLst>
              <a:ext uri="{FF2B5EF4-FFF2-40B4-BE49-F238E27FC236}">
                <a16:creationId xmlns:a16="http://schemas.microsoft.com/office/drawing/2014/main" id="{8C191A60-C02A-25F7-F14E-A400C3E4CC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9920" y="2756090"/>
            <a:ext cx="1660712"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emonstration, Projector, Film Projector">
            <a:extLst>
              <a:ext uri="{FF2B5EF4-FFF2-40B4-BE49-F238E27FC236}">
                <a16:creationId xmlns:a16="http://schemas.microsoft.com/office/drawing/2014/main" id="{8F7E92F0-6B2E-1599-A2BC-34EEFD80CD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7202" y="2937380"/>
            <a:ext cx="1215403" cy="618619"/>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Teacher">
            <a:extLst>
              <a:ext uri="{FF2B5EF4-FFF2-40B4-BE49-F238E27FC236}">
                <a16:creationId xmlns:a16="http://schemas.microsoft.com/office/drawing/2014/main" id="{90A0C312-0A3A-65BA-B828-E60DA4FBD1D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08892" y="5772608"/>
            <a:ext cx="1087107" cy="1087107"/>
          </a:xfrm>
          <a:prstGeom prst="rect">
            <a:avLst/>
          </a:prstGeom>
        </p:spPr>
      </p:pic>
      <p:sp>
        <p:nvSpPr>
          <p:cNvPr id="18" name="Speech Bubble: Rectangle with Corners Rounded 17">
            <a:extLst>
              <a:ext uri="{FF2B5EF4-FFF2-40B4-BE49-F238E27FC236}">
                <a16:creationId xmlns:a16="http://schemas.microsoft.com/office/drawing/2014/main" id="{C04C8538-0A48-8298-DA6A-EDC5FB25A372}"/>
              </a:ext>
            </a:extLst>
          </p:cNvPr>
          <p:cNvSpPr/>
          <p:nvPr/>
        </p:nvSpPr>
        <p:spPr>
          <a:xfrm>
            <a:off x="2305154" y="5262789"/>
            <a:ext cx="4260746" cy="518040"/>
          </a:xfrm>
          <a:prstGeom prst="wedgeRoundRectCallout">
            <a:avLst>
              <a:gd name="adj1" fmla="val -891"/>
              <a:gd name="adj2" fmla="val 10973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F0E35907-319E-91F8-B14E-ED127F376A25}"/>
              </a:ext>
            </a:extLst>
          </p:cNvPr>
          <p:cNvSpPr txBox="1"/>
          <p:nvPr/>
        </p:nvSpPr>
        <p:spPr>
          <a:xfrm>
            <a:off x="2382687" y="5249389"/>
            <a:ext cx="4572000"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¿El </a:t>
            </a:r>
            <a:r>
              <a:rPr lang="en-GB" sz="2800" b="1" dirty="0" err="1">
                <a:solidFill>
                  <a:schemeClr val="bg1"/>
                </a:solidFill>
                <a:latin typeface="Century Gothic" panose="020B0502020202020204" pitchFamily="34" charset="0"/>
              </a:rPr>
              <a:t>sonido</a:t>
            </a:r>
            <a:r>
              <a:rPr lang="en-GB" sz="2800" b="1" dirty="0">
                <a:solidFill>
                  <a:schemeClr val="bg1"/>
                </a:solidFill>
                <a:latin typeface="Century Gothic" panose="020B0502020202020204" pitchFamily="34" charset="0"/>
              </a:rPr>
              <a:t> es </a:t>
            </a:r>
            <a:r>
              <a:rPr lang="en-GB" sz="2800" b="1" dirty="0" err="1">
                <a:solidFill>
                  <a:schemeClr val="bg1"/>
                </a:solidFill>
                <a:latin typeface="Century Gothic" panose="020B0502020202020204" pitchFamily="34" charset="0"/>
              </a:rPr>
              <a:t>diferente</a:t>
            </a:r>
            <a:r>
              <a:rPr lang="en-GB" sz="2800" b="1" dirty="0">
                <a:solidFill>
                  <a:schemeClr val="bg1"/>
                </a:solidFill>
                <a:latin typeface="Century Gothic" panose="020B0502020202020204" pitchFamily="34" charset="0"/>
              </a:rPr>
              <a:t>?</a:t>
            </a:r>
            <a:endParaRPr lang="en-GB" sz="3600" dirty="0">
              <a:solidFill>
                <a:schemeClr val="bg1"/>
              </a:solidFill>
            </a:endParaRPr>
          </a:p>
        </p:txBody>
      </p:sp>
      <p:sp>
        <p:nvSpPr>
          <p:cNvPr id="20" name="Speech Bubble: Oval 19">
            <a:extLst>
              <a:ext uri="{FF2B5EF4-FFF2-40B4-BE49-F238E27FC236}">
                <a16:creationId xmlns:a16="http://schemas.microsoft.com/office/drawing/2014/main" id="{F6A6F271-F3A1-98B0-46E1-90186140DC8E}"/>
              </a:ext>
            </a:extLst>
          </p:cNvPr>
          <p:cNvSpPr/>
          <p:nvPr/>
        </p:nvSpPr>
        <p:spPr>
          <a:xfrm>
            <a:off x="6939418" y="5016693"/>
            <a:ext cx="2330219" cy="1087107"/>
          </a:xfrm>
          <a:prstGeom prst="wedgeEllipseCallout">
            <a:avLst>
              <a:gd name="adj1" fmla="val -46630"/>
              <a:gd name="adj2" fmla="val 61491"/>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Segoe Print" panose="02000600000000000000" pitchFamily="2" charset="0"/>
              </a:rPr>
              <a:t>¡</a:t>
            </a:r>
            <a:r>
              <a:rPr lang="en-GB" sz="3200" b="1" dirty="0">
                <a:latin typeface="Segoe Print" panose="02000600000000000000" pitchFamily="2" charset="0"/>
              </a:rPr>
              <a:t>No!</a:t>
            </a:r>
            <a:r>
              <a:rPr lang="en-GB" sz="2000" dirty="0">
                <a:latin typeface="Segoe Print" panose="02000600000000000000" pitchFamily="2" charset="0"/>
              </a:rPr>
              <a:t> </a:t>
            </a:r>
          </a:p>
        </p:txBody>
      </p:sp>
      <p:sp>
        <p:nvSpPr>
          <p:cNvPr id="21" name="TextBox 20">
            <a:extLst>
              <a:ext uri="{FF2B5EF4-FFF2-40B4-BE49-F238E27FC236}">
                <a16:creationId xmlns:a16="http://schemas.microsoft.com/office/drawing/2014/main" id="{2D9F7DE8-F4E2-1D08-7A48-AB5FEA5ECFD7}"/>
              </a:ext>
            </a:extLst>
          </p:cNvPr>
          <p:cNvSpPr txBox="1"/>
          <p:nvPr/>
        </p:nvSpPr>
        <p:spPr>
          <a:xfrm>
            <a:off x="9652000" y="6455177"/>
            <a:ext cx="2539999" cy="400110"/>
          </a:xfrm>
          <a:prstGeom prst="rect">
            <a:avLst/>
          </a:prstGeom>
          <a:solidFill>
            <a:srgbClr val="92D050"/>
          </a:solidFill>
        </p:spPr>
        <p:txBody>
          <a:bodyPr wrap="square">
            <a:spAutoFit/>
          </a:bodyPr>
          <a:lstStyle/>
          <a:p>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sonido</a:t>
            </a:r>
            <a:r>
              <a:rPr lang="en-GB" sz="2000" dirty="0">
                <a:solidFill>
                  <a:srgbClr val="002060"/>
                </a:solidFill>
                <a:latin typeface="Century Gothic" panose="020B0502020202020204" pitchFamily="34" charset="0"/>
              </a:rPr>
              <a:t> - sound</a:t>
            </a:r>
            <a:endParaRPr lang="en-GB" sz="2000" dirty="0">
              <a:solidFill>
                <a:srgbClr val="002060"/>
              </a:solidFill>
            </a:endParaRPr>
          </a:p>
        </p:txBody>
      </p:sp>
    </p:spTree>
    <p:extLst>
      <p:ext uri="{BB962C8B-B14F-4D97-AF65-F5344CB8AC3E}">
        <p14:creationId xmlns:p14="http://schemas.microsoft.com/office/powerpoint/2010/main" val="44841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8_3.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T3_W8_3.2.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T3_W8_3.3.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T3_W8_3.4.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6" name="T3_W8_3.4.wav"/>
                                        </p:tgtEl>
                                      </p:cMediaNode>
                                    </p:audio>
                                  </p:sub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7" name="T3_W8_3.5.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8" name="T3_W8_3.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9">
            <a:alphaModFix/>
          </a:blip>
          <a:srcRect/>
          <a:stretch/>
        </p:blipFill>
        <p:spPr>
          <a:xfrm>
            <a:off x="10763735" y="152022"/>
            <a:ext cx="776168" cy="776168"/>
          </a:xfrm>
          <a:prstGeom prst="rect">
            <a:avLst/>
          </a:prstGeom>
          <a:noFill/>
          <a:ln>
            <a:noFill/>
          </a:ln>
        </p:spPr>
      </p:pic>
      <p:pic>
        <p:nvPicPr>
          <p:cNvPr id="1036" name="Picture 12" descr="Gráficos vectoriales gratis de Mesa de trabajo">
            <a:extLst>
              <a:ext uri="{FF2B5EF4-FFF2-40B4-BE49-F238E27FC236}">
                <a16:creationId xmlns:a16="http://schemas.microsoft.com/office/drawing/2014/main" id="{554FAE4E-8D20-75ED-D52E-29A6795D2C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298585" y="2904670"/>
            <a:ext cx="704986" cy="3910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beja, Insecto, Dibujos Animados">
            <a:extLst>
              <a:ext uri="{FF2B5EF4-FFF2-40B4-BE49-F238E27FC236}">
                <a16:creationId xmlns:a16="http://schemas.microsoft.com/office/drawing/2014/main" id="{973DDFDE-A2CB-EDE0-3AAC-8E150B1454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39278" y="1692450"/>
            <a:ext cx="380413" cy="35729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ráficos vectoriales gratis de Dirección">
            <a:extLst>
              <a:ext uri="{FF2B5EF4-FFF2-40B4-BE49-F238E27FC236}">
                <a16:creationId xmlns:a16="http://schemas.microsoft.com/office/drawing/2014/main" id="{4C219FEE-7AB3-A366-A2BE-986C90446044}"/>
              </a:ext>
            </a:extLst>
          </p:cNvPr>
          <p:cNvPicPr>
            <a:picLocks noChangeAspect="1" noChangeArrowheads="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05300" y="4637157"/>
            <a:ext cx="424087" cy="4240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ráficos vectoriales gratis de Abajo">
            <a:extLst>
              <a:ext uri="{FF2B5EF4-FFF2-40B4-BE49-F238E27FC236}">
                <a16:creationId xmlns:a16="http://schemas.microsoft.com/office/drawing/2014/main" id="{00A9E5F7-EC78-75B5-CCB2-6E796D020507}"/>
              </a:ext>
            </a:extLst>
          </p:cNvPr>
          <p:cNvPicPr>
            <a:picLocks noChangeAspect="1" noChangeArrowheads="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67415" y="3013654"/>
            <a:ext cx="450184" cy="45018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ráficos vectoriales gratis de Vela">
            <a:extLst>
              <a:ext uri="{FF2B5EF4-FFF2-40B4-BE49-F238E27FC236}">
                <a16:creationId xmlns:a16="http://schemas.microsoft.com/office/drawing/2014/main" id="{87473721-33AF-E0D7-CA9A-D593BE3035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7337" y="4556134"/>
            <a:ext cx="445713" cy="49686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Gráficos vectoriales gratis de Aire">
            <a:extLst>
              <a:ext uri="{FF2B5EF4-FFF2-40B4-BE49-F238E27FC236}">
                <a16:creationId xmlns:a16="http://schemas.microsoft.com/office/drawing/2014/main" id="{3666FB76-A249-BAB0-102B-708AA9808B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84558" y="4662805"/>
            <a:ext cx="392312" cy="37786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Gráficos vectoriales gratis de El autobús de la ciudad">
            <a:extLst>
              <a:ext uri="{FF2B5EF4-FFF2-40B4-BE49-F238E27FC236}">
                <a16:creationId xmlns:a16="http://schemas.microsoft.com/office/drawing/2014/main" id="{74CDA407-A88A-B60D-AB83-6A2014B5D80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052" r="56924" b="66484"/>
          <a:stretch/>
        </p:blipFill>
        <p:spPr bwMode="auto">
          <a:xfrm>
            <a:off x="1179616" y="3022506"/>
            <a:ext cx="728501" cy="40649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Detective, Buscando, Hombre, Búsqueda">
            <a:extLst>
              <a:ext uri="{FF2B5EF4-FFF2-40B4-BE49-F238E27FC236}">
                <a16:creationId xmlns:a16="http://schemas.microsoft.com/office/drawing/2014/main" id="{183A1CFE-24A3-FEC2-1767-303389F9A83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03153" y="1746177"/>
            <a:ext cx="446149" cy="45084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Gráficos vectoriales gratis de Avispa">
            <a:extLst>
              <a:ext uri="{FF2B5EF4-FFF2-40B4-BE49-F238E27FC236}">
                <a16:creationId xmlns:a16="http://schemas.microsoft.com/office/drawing/2014/main" id="{6E54C8C9-650C-F9CB-6E31-C1D50A69538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668236" y="3138247"/>
            <a:ext cx="590654" cy="295327"/>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BD308FAD-EFCD-3C1B-FFCD-5A9CE6D44F0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179" y="-37241"/>
            <a:ext cx="1087107" cy="1087107"/>
          </a:xfrm>
          <a:prstGeom prst="rect">
            <a:avLst/>
          </a:prstGeom>
        </p:spPr>
      </p:pic>
      <p:sp>
        <p:nvSpPr>
          <p:cNvPr id="6" name="Speech Bubble: Rectangle with Corners Rounded 5">
            <a:extLst>
              <a:ext uri="{FF2B5EF4-FFF2-40B4-BE49-F238E27FC236}">
                <a16:creationId xmlns:a16="http://schemas.microsoft.com/office/drawing/2014/main" id="{B3883726-9D3D-5A7D-6AE6-DED10165BE62}"/>
              </a:ext>
            </a:extLst>
          </p:cNvPr>
          <p:cNvSpPr/>
          <p:nvPr/>
        </p:nvSpPr>
        <p:spPr>
          <a:xfrm>
            <a:off x="1133511" y="201890"/>
            <a:ext cx="4260746" cy="518040"/>
          </a:xfrm>
          <a:prstGeom prst="wedgeRoundRectCallout">
            <a:avLst>
              <a:gd name="adj1" fmla="val -55974"/>
              <a:gd name="adj2" fmla="val 1167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Pronuncia</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en</a:t>
            </a:r>
            <a:r>
              <a:rPr lang="en-GB" sz="2800" b="1" dirty="0">
                <a:solidFill>
                  <a:schemeClr val="bg1"/>
                </a:solidFill>
                <a:latin typeface="Century Gothic" panose="020B0502020202020204" pitchFamily="34" charset="0"/>
              </a:rPr>
              <a:t> pareja.</a:t>
            </a:r>
            <a:endParaRPr lang="en-GB" sz="3600" dirty="0">
              <a:solidFill>
                <a:schemeClr val="bg1"/>
              </a:solidFill>
            </a:endParaRPr>
          </a:p>
        </p:txBody>
      </p:sp>
      <p:sp>
        <p:nvSpPr>
          <p:cNvPr id="1092" name="Google Shape;387;p19">
            <a:extLst>
              <a:ext uri="{FF2B5EF4-FFF2-40B4-BE49-F238E27FC236}">
                <a16:creationId xmlns:a16="http://schemas.microsoft.com/office/drawing/2014/main" id="{AF6D9F91-043C-FE2E-FF16-73F6D1358BE3}"/>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93" name="Google Shape;388;p19">
            <a:extLst>
              <a:ext uri="{FF2B5EF4-FFF2-40B4-BE49-F238E27FC236}">
                <a16:creationId xmlns:a16="http://schemas.microsoft.com/office/drawing/2014/main" id="{C7A39CF1-7212-D938-79FD-0FD421909E79}"/>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094" name="Google Shape;389;p19">
            <a:extLst>
              <a:ext uri="{FF2B5EF4-FFF2-40B4-BE49-F238E27FC236}">
                <a16:creationId xmlns:a16="http://schemas.microsoft.com/office/drawing/2014/main" id="{CFC39726-74EA-B2F8-C353-AFBF7A7661EC}"/>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095" name="Google Shape;390;p19">
            <a:extLst>
              <a:ext uri="{FF2B5EF4-FFF2-40B4-BE49-F238E27FC236}">
                <a16:creationId xmlns:a16="http://schemas.microsoft.com/office/drawing/2014/main" id="{4A779E50-A189-6EC3-AF73-0410C8DA9F55}"/>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096" name="Google Shape;391;p19">
            <a:extLst>
              <a:ext uri="{FF2B5EF4-FFF2-40B4-BE49-F238E27FC236}">
                <a16:creationId xmlns:a16="http://schemas.microsoft.com/office/drawing/2014/main" id="{7CF01EEF-2288-F6BF-8AE8-0BA10657158E}"/>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1097" name="Google Shape;393;p19">
            <a:extLst>
              <a:ext uri="{FF2B5EF4-FFF2-40B4-BE49-F238E27FC236}">
                <a16:creationId xmlns:a16="http://schemas.microsoft.com/office/drawing/2014/main" id="{BF39D9C3-1179-623E-7713-418E798F87F2}"/>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1098" name="Google Shape;394;p19">
            <a:extLst>
              <a:ext uri="{FF2B5EF4-FFF2-40B4-BE49-F238E27FC236}">
                <a16:creationId xmlns:a16="http://schemas.microsoft.com/office/drawing/2014/main" id="{95475F28-7416-D98D-21F1-09FC55DEAF16}"/>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1099" name="Google Shape;395;p19">
            <a:extLst>
              <a:ext uri="{FF2B5EF4-FFF2-40B4-BE49-F238E27FC236}">
                <a16:creationId xmlns:a16="http://schemas.microsoft.com/office/drawing/2014/main" id="{3CBA738A-26B9-1F9A-BA71-6B5FFF04FBCE}"/>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pic>
        <p:nvPicPr>
          <p:cNvPr id="1101" name="Picture 7" descr="Ondas, Oceano, Agua, Mar, Río">
            <a:extLst>
              <a:ext uri="{FF2B5EF4-FFF2-40B4-BE49-F238E27FC236}">
                <a16:creationId xmlns:a16="http://schemas.microsoft.com/office/drawing/2014/main" id="{9799F7A3-BC0C-8FDE-D347-98FE46E9A55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8556" b="26779"/>
          <a:stretch/>
        </p:blipFill>
        <p:spPr bwMode="auto">
          <a:xfrm>
            <a:off x="1952559" y="237859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9" descr="Roca, Rock, Naturaleza, Guijarro, Zen, Exterior, Gris">
            <a:extLst>
              <a:ext uri="{FF2B5EF4-FFF2-40B4-BE49-F238E27FC236}">
                <a16:creationId xmlns:a16="http://schemas.microsoft.com/office/drawing/2014/main" id="{888A5011-53DF-0288-A2C6-69DCF90097F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19144" y="4842584"/>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7" descr="Ondas, Oceano, Agua, Mar, Río">
            <a:extLst>
              <a:ext uri="{FF2B5EF4-FFF2-40B4-BE49-F238E27FC236}">
                <a16:creationId xmlns:a16="http://schemas.microsoft.com/office/drawing/2014/main" id="{9A1BC1FA-5721-A419-E5B4-158A6120F0A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12783" b="66135"/>
          <a:stretch/>
        </p:blipFill>
        <p:spPr bwMode="auto">
          <a:xfrm>
            <a:off x="329345" y="38666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05" name="Picture 7" descr="Ondas, Oceano, Agua, Mar, Río">
            <a:extLst>
              <a:ext uri="{FF2B5EF4-FFF2-40B4-BE49-F238E27FC236}">
                <a16:creationId xmlns:a16="http://schemas.microsoft.com/office/drawing/2014/main" id="{C8A0F3C7-6636-AAC0-CC7A-A5CCD289A30A}"/>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12783" b="66135"/>
          <a:stretch/>
        </p:blipFill>
        <p:spPr bwMode="auto">
          <a:xfrm rot="21369283">
            <a:off x="1254977" y="38793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7" descr="Ondas, Oceano, Agua, Mar, Río">
            <a:extLst>
              <a:ext uri="{FF2B5EF4-FFF2-40B4-BE49-F238E27FC236}">
                <a16:creationId xmlns:a16="http://schemas.microsoft.com/office/drawing/2014/main" id="{1DE4E982-1505-6944-FDB4-E5B25BC35CF8}"/>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12783" b="66135"/>
          <a:stretch/>
        </p:blipFill>
        <p:spPr bwMode="auto">
          <a:xfrm rot="21395833">
            <a:off x="2156025" y="38539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07" name="Picture 7" descr="Ondas, Oceano, Agua, Mar, Río">
            <a:extLst>
              <a:ext uri="{FF2B5EF4-FFF2-40B4-BE49-F238E27FC236}">
                <a16:creationId xmlns:a16="http://schemas.microsoft.com/office/drawing/2014/main" id="{07A93363-05C4-B78D-757A-0EF208B3828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12783" b="66135"/>
          <a:stretch/>
        </p:blipFill>
        <p:spPr bwMode="auto">
          <a:xfrm>
            <a:off x="3081657" y="38666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7" descr="Ondas, Oceano, Agua, Mar, Río">
            <a:extLst>
              <a:ext uri="{FF2B5EF4-FFF2-40B4-BE49-F238E27FC236}">
                <a16:creationId xmlns:a16="http://schemas.microsoft.com/office/drawing/2014/main" id="{6B2A515A-1D34-9A10-CABF-3357AD31ACB1}"/>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12783" b="66135"/>
          <a:stretch/>
        </p:blipFill>
        <p:spPr bwMode="auto">
          <a:xfrm>
            <a:off x="3999009" y="3876389"/>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09" name="Picture 7" descr="Ondas, Oceano, Agua, Mar, Río">
            <a:extLst>
              <a:ext uri="{FF2B5EF4-FFF2-40B4-BE49-F238E27FC236}">
                <a16:creationId xmlns:a16="http://schemas.microsoft.com/office/drawing/2014/main" id="{BCB1F416-3279-C797-6943-D136F504458B}"/>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12783" b="66135"/>
          <a:stretch/>
        </p:blipFill>
        <p:spPr bwMode="auto">
          <a:xfrm>
            <a:off x="4924641" y="3901789"/>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7" descr="Ondas, Oceano, Agua, Mar, Río">
            <a:extLst>
              <a:ext uri="{FF2B5EF4-FFF2-40B4-BE49-F238E27FC236}">
                <a16:creationId xmlns:a16="http://schemas.microsoft.com/office/drawing/2014/main" id="{61651475-5A3E-DC99-334A-A561B57C316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12783" b="66135"/>
          <a:stretch/>
        </p:blipFill>
        <p:spPr bwMode="auto">
          <a:xfrm>
            <a:off x="5828097" y="39068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11" name="Picture 7" descr="Ondas, Oceano, Agua, Mar, Río">
            <a:extLst>
              <a:ext uri="{FF2B5EF4-FFF2-40B4-BE49-F238E27FC236}">
                <a16:creationId xmlns:a16="http://schemas.microsoft.com/office/drawing/2014/main" id="{09FCF5CA-60EC-0DD4-DFA6-AC839E5367E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12783" b="66135"/>
          <a:stretch/>
        </p:blipFill>
        <p:spPr bwMode="auto">
          <a:xfrm>
            <a:off x="6728329" y="39195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7" descr="Ondas, Oceano, Agua, Mar, Río">
            <a:extLst>
              <a:ext uri="{FF2B5EF4-FFF2-40B4-BE49-F238E27FC236}">
                <a16:creationId xmlns:a16="http://schemas.microsoft.com/office/drawing/2014/main" id="{3FE0BBB4-8402-A21F-2CB6-CDA38340353C}"/>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12783" b="66135"/>
          <a:stretch/>
        </p:blipFill>
        <p:spPr bwMode="auto">
          <a:xfrm>
            <a:off x="7644843" y="39386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13" name="Picture 7" descr="Ondas, Oceano, Agua, Mar, Río">
            <a:extLst>
              <a:ext uri="{FF2B5EF4-FFF2-40B4-BE49-F238E27FC236}">
                <a16:creationId xmlns:a16="http://schemas.microsoft.com/office/drawing/2014/main" id="{8E0EFC0A-BD56-96E7-9D42-D64C3F76B83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12783" b="66135"/>
          <a:stretch/>
        </p:blipFill>
        <p:spPr bwMode="auto">
          <a:xfrm>
            <a:off x="8570475" y="39513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7" descr="Ondas, Oceano, Agua, Mar, Río">
            <a:extLst>
              <a:ext uri="{FF2B5EF4-FFF2-40B4-BE49-F238E27FC236}">
                <a16:creationId xmlns:a16="http://schemas.microsoft.com/office/drawing/2014/main" id="{5B9E26F6-AB20-5DDF-D807-FCB21D585A9F}"/>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8556" b="26779"/>
          <a:stretch/>
        </p:blipFill>
        <p:spPr bwMode="auto">
          <a:xfrm>
            <a:off x="2953675" y="237859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15" name="Picture 7" descr="Ondas, Oceano, Agua, Mar, Río">
            <a:extLst>
              <a:ext uri="{FF2B5EF4-FFF2-40B4-BE49-F238E27FC236}">
                <a16:creationId xmlns:a16="http://schemas.microsoft.com/office/drawing/2014/main" id="{613BFA21-D558-4908-377C-778DE52F53F4}"/>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8556" b="26779"/>
          <a:stretch/>
        </p:blipFill>
        <p:spPr bwMode="auto">
          <a:xfrm>
            <a:off x="3926269" y="2392644"/>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7" descr="Ondas, Oceano, Agua, Mar, Río">
            <a:extLst>
              <a:ext uri="{FF2B5EF4-FFF2-40B4-BE49-F238E27FC236}">
                <a16:creationId xmlns:a16="http://schemas.microsoft.com/office/drawing/2014/main" id="{91DFC925-A7BF-75B6-3608-A05E358D46E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8556" b="26779"/>
          <a:stretch/>
        </p:blipFill>
        <p:spPr bwMode="auto">
          <a:xfrm>
            <a:off x="4970116" y="2392643"/>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17" name="Picture 7" descr="Ondas, Oceano, Agua, Mar, Río">
            <a:extLst>
              <a:ext uri="{FF2B5EF4-FFF2-40B4-BE49-F238E27FC236}">
                <a16:creationId xmlns:a16="http://schemas.microsoft.com/office/drawing/2014/main" id="{FDB8DD70-FDE8-4510-15F8-95B4EE55FA4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8556" b="26779"/>
          <a:stretch/>
        </p:blipFill>
        <p:spPr bwMode="auto">
          <a:xfrm>
            <a:off x="6013820" y="240670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7" descr="Ondas, Oceano, Agua, Mar, Río">
            <a:extLst>
              <a:ext uri="{FF2B5EF4-FFF2-40B4-BE49-F238E27FC236}">
                <a16:creationId xmlns:a16="http://schemas.microsoft.com/office/drawing/2014/main" id="{35D3F685-42D5-1478-8A85-A4D23D85B572}"/>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8556" b="26779"/>
          <a:stretch/>
        </p:blipFill>
        <p:spPr bwMode="auto">
          <a:xfrm>
            <a:off x="7003076" y="240670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19" name="Picture 7" descr="Ondas, Oceano, Agua, Mar, Río">
            <a:extLst>
              <a:ext uri="{FF2B5EF4-FFF2-40B4-BE49-F238E27FC236}">
                <a16:creationId xmlns:a16="http://schemas.microsoft.com/office/drawing/2014/main" id="{78BFE522-F4AD-EB20-5827-F40FB10D9C8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8556" b="26779"/>
          <a:stretch/>
        </p:blipFill>
        <p:spPr bwMode="auto">
          <a:xfrm>
            <a:off x="8035333" y="2420576"/>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7" descr="Ondas, Oceano, Agua, Mar, Río">
            <a:extLst>
              <a:ext uri="{FF2B5EF4-FFF2-40B4-BE49-F238E27FC236}">
                <a16:creationId xmlns:a16="http://schemas.microsoft.com/office/drawing/2014/main" id="{30FF0E0E-925F-76A8-8A87-AB23646CEDEB}"/>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66135"/>
          <a:stretch/>
        </p:blipFill>
        <p:spPr bwMode="auto">
          <a:xfrm>
            <a:off x="2002317" y="5198477"/>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21" name="Picture 7" descr="Ondas, Oceano, Agua, Mar, Río">
            <a:extLst>
              <a:ext uri="{FF2B5EF4-FFF2-40B4-BE49-F238E27FC236}">
                <a16:creationId xmlns:a16="http://schemas.microsoft.com/office/drawing/2014/main" id="{21F958ED-7127-C8BF-F9C2-3A84EA9D5C5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66135"/>
          <a:stretch/>
        </p:blipFill>
        <p:spPr bwMode="auto">
          <a:xfrm>
            <a:off x="3008917" y="5198477"/>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7" descr="Ondas, Oceano, Agua, Mar, Río">
            <a:extLst>
              <a:ext uri="{FF2B5EF4-FFF2-40B4-BE49-F238E27FC236}">
                <a16:creationId xmlns:a16="http://schemas.microsoft.com/office/drawing/2014/main" id="{76114D49-85E2-5319-ECCF-40256EB25AF4}"/>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66135"/>
          <a:stretch/>
        </p:blipFill>
        <p:spPr bwMode="auto">
          <a:xfrm>
            <a:off x="4063046" y="5212064"/>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23" name="Picture 7" descr="Ondas, Oceano, Agua, Mar, Río">
            <a:extLst>
              <a:ext uri="{FF2B5EF4-FFF2-40B4-BE49-F238E27FC236}">
                <a16:creationId xmlns:a16="http://schemas.microsoft.com/office/drawing/2014/main" id="{EBE70B1A-DB80-B265-777C-99616F9AF287}"/>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66135"/>
          <a:stretch/>
        </p:blipFill>
        <p:spPr bwMode="auto">
          <a:xfrm>
            <a:off x="5109614" y="5223589"/>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7" descr="Ondas, Oceano, Agua, Mar, Río">
            <a:extLst>
              <a:ext uri="{FF2B5EF4-FFF2-40B4-BE49-F238E27FC236}">
                <a16:creationId xmlns:a16="http://schemas.microsoft.com/office/drawing/2014/main" id="{E0D79E9B-5974-68CF-A313-D280D296F8BA}"/>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66135"/>
          <a:stretch/>
        </p:blipFill>
        <p:spPr bwMode="auto">
          <a:xfrm>
            <a:off x="6152239" y="5236289"/>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25" name="Picture 7" descr="Ondas, Oceano, Agua, Mar, Río">
            <a:extLst>
              <a:ext uri="{FF2B5EF4-FFF2-40B4-BE49-F238E27FC236}">
                <a16:creationId xmlns:a16="http://schemas.microsoft.com/office/drawing/2014/main" id="{68496C55-BB88-8B4B-09CC-1D6D7BE843E7}"/>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66135"/>
          <a:stretch/>
        </p:blipFill>
        <p:spPr bwMode="auto">
          <a:xfrm>
            <a:off x="957786" y="5198476"/>
            <a:ext cx="1138055" cy="329240"/>
          </a:xfrm>
          <a:prstGeom prst="rect">
            <a:avLst/>
          </a:prstGeom>
          <a:noFill/>
          <a:extLst>
            <a:ext uri="{909E8E84-426E-40DD-AFC4-6F175D3DCCD1}">
              <a14:hiddenFill xmlns:a14="http://schemas.microsoft.com/office/drawing/2010/main">
                <a:solidFill>
                  <a:srgbClr val="FFFFFF"/>
                </a:solidFill>
              </a14:hiddenFill>
            </a:ext>
          </a:extLst>
        </p:spPr>
      </p:pic>
      <p:sp>
        <p:nvSpPr>
          <p:cNvPr id="1126" name="TextBox 1125">
            <a:hlinkClick r:id="" action="ppaction://noaction">
              <a:snd r:embed="rId23" name="T3_W8_6.12.wav"/>
            </a:hlinkClick>
            <a:extLst>
              <a:ext uri="{FF2B5EF4-FFF2-40B4-BE49-F238E27FC236}">
                <a16:creationId xmlns:a16="http://schemas.microsoft.com/office/drawing/2014/main" id="{6CD6DBCE-779E-8D98-5F69-6B5E8732DEC3}"/>
              </a:ext>
            </a:extLst>
          </p:cNvPr>
          <p:cNvSpPr txBox="1"/>
          <p:nvPr/>
        </p:nvSpPr>
        <p:spPr>
          <a:xfrm>
            <a:off x="2913509" y="1780457"/>
            <a:ext cx="962123"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vaca</a:t>
            </a:r>
            <a:endParaRPr lang="en-GB" sz="2400" b="1" dirty="0">
              <a:solidFill>
                <a:srgbClr val="002060"/>
              </a:solidFill>
              <a:latin typeface="Century Gothic" panose="020B0502020202020204" pitchFamily="34" charset="0"/>
            </a:endParaRPr>
          </a:p>
        </p:txBody>
      </p:sp>
      <p:sp>
        <p:nvSpPr>
          <p:cNvPr id="1127" name="TextBox 1126">
            <a:hlinkClick r:id="" action="ppaction://noaction">
              <a:snd r:embed="rId4" name="T3_W8_6.7.wav"/>
            </a:hlinkClick>
            <a:extLst>
              <a:ext uri="{FF2B5EF4-FFF2-40B4-BE49-F238E27FC236}">
                <a16:creationId xmlns:a16="http://schemas.microsoft.com/office/drawing/2014/main" id="{4B03BD15-CB22-C038-9B65-0BF4D50BB994}"/>
              </a:ext>
            </a:extLst>
          </p:cNvPr>
          <p:cNvSpPr txBox="1"/>
          <p:nvPr/>
        </p:nvSpPr>
        <p:spPr>
          <a:xfrm>
            <a:off x="2615361" y="4673996"/>
            <a:ext cx="83227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vela</a:t>
            </a:r>
          </a:p>
        </p:txBody>
      </p:sp>
      <p:pic>
        <p:nvPicPr>
          <p:cNvPr id="1128" name="Picture 9" descr="Roca, Rock, Naturaleza, Guijarro, Zen, Exterior, Gris">
            <a:extLst>
              <a:ext uri="{FF2B5EF4-FFF2-40B4-BE49-F238E27FC236}">
                <a16:creationId xmlns:a16="http://schemas.microsoft.com/office/drawing/2014/main" id="{565352A5-AB83-599D-37E5-D01F9A835CE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88902" y="4865181"/>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29" name="Picture 9" descr="Roca, Rock, Naturaleza, Guijarro, Zen, Exterior, Gris">
            <a:extLst>
              <a:ext uri="{FF2B5EF4-FFF2-40B4-BE49-F238E27FC236}">
                <a16:creationId xmlns:a16="http://schemas.microsoft.com/office/drawing/2014/main" id="{B3663BE3-78FF-FE25-6805-D10E5D8F97B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2254" y="3379920"/>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9" descr="Roca, Rock, Naturaleza, Guijarro, Zen, Exterior, Gris">
            <a:extLst>
              <a:ext uri="{FF2B5EF4-FFF2-40B4-BE49-F238E27FC236}">
                <a16:creationId xmlns:a16="http://schemas.microsoft.com/office/drawing/2014/main" id="{A893F45D-0926-1BA5-E6F1-79455AE2424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73298" y="3343958"/>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1" name="Picture 9" descr="Roca, Rock, Naturaleza, Guijarro, Zen, Exterior, Gris">
            <a:extLst>
              <a:ext uri="{FF2B5EF4-FFF2-40B4-BE49-F238E27FC236}">
                <a16:creationId xmlns:a16="http://schemas.microsoft.com/office/drawing/2014/main" id="{E1A6AD8A-3AF1-6958-DCAD-A2697F62ADA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01325" y="3379922"/>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9" descr="Roca, Rock, Naturaleza, Guijarro, Zen, Exterior, Gris">
            <a:extLst>
              <a:ext uri="{FF2B5EF4-FFF2-40B4-BE49-F238E27FC236}">
                <a16:creationId xmlns:a16="http://schemas.microsoft.com/office/drawing/2014/main" id="{732E2111-5C90-A974-CD39-734D6803404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73523" y="3441268"/>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3" name="Picture 9" descr="Roca, Rock, Naturaleza, Guijarro, Zen, Exterior, Gris">
            <a:extLst>
              <a:ext uri="{FF2B5EF4-FFF2-40B4-BE49-F238E27FC236}">
                <a16:creationId xmlns:a16="http://schemas.microsoft.com/office/drawing/2014/main" id="{BD3B7B78-EADE-174E-F823-B21FA94C1F9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56225" y="3476736"/>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9" descr="Roca, Rock, Naturaleza, Guijarro, Zen, Exterior, Gris">
            <a:extLst>
              <a:ext uri="{FF2B5EF4-FFF2-40B4-BE49-F238E27FC236}">
                <a16:creationId xmlns:a16="http://schemas.microsoft.com/office/drawing/2014/main" id="{8F03B0A4-ADC9-FD87-C715-8FC8C5AFB7D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29879" y="1962229"/>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5" name="Picture 9" descr="Roca, Rock, Naturaleza, Guijarro, Zen, Exterior, Gris">
            <a:extLst>
              <a:ext uri="{FF2B5EF4-FFF2-40B4-BE49-F238E27FC236}">
                <a16:creationId xmlns:a16="http://schemas.microsoft.com/office/drawing/2014/main" id="{49A26857-5F33-8DF0-3D14-C4F62B90CC1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50647" y="1989397"/>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9" descr="Roca, Rock, Naturaleza, Guijarro, Zen, Exterior, Gris">
            <a:extLst>
              <a:ext uri="{FF2B5EF4-FFF2-40B4-BE49-F238E27FC236}">
                <a16:creationId xmlns:a16="http://schemas.microsoft.com/office/drawing/2014/main" id="{76DDE682-0BAC-D728-D2E6-251541EB3FA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01387" y="2036647"/>
            <a:ext cx="992577" cy="558325"/>
          </a:xfrm>
          <a:prstGeom prst="rect">
            <a:avLst/>
          </a:prstGeom>
          <a:noFill/>
          <a:extLst>
            <a:ext uri="{909E8E84-426E-40DD-AFC4-6F175D3DCCD1}">
              <a14:hiddenFill xmlns:a14="http://schemas.microsoft.com/office/drawing/2010/main">
                <a:solidFill>
                  <a:srgbClr val="FFFFFF"/>
                </a:solidFill>
              </a14:hiddenFill>
            </a:ext>
          </a:extLst>
        </p:spPr>
      </p:pic>
      <p:sp>
        <p:nvSpPr>
          <p:cNvPr id="1137" name="TextBox 1136">
            <a:hlinkClick r:id="" action="ppaction://noaction">
              <a:snd r:embed="rId24" name="T3_W8_6.2.wav"/>
            </a:hlinkClick>
            <a:extLst>
              <a:ext uri="{FF2B5EF4-FFF2-40B4-BE49-F238E27FC236}">
                <a16:creationId xmlns:a16="http://schemas.microsoft.com/office/drawing/2014/main" id="{6C49D140-A60D-6E2D-49D1-78EB1567D1AC}"/>
              </a:ext>
            </a:extLst>
          </p:cNvPr>
          <p:cNvSpPr txBox="1"/>
          <p:nvPr/>
        </p:nvSpPr>
        <p:spPr>
          <a:xfrm>
            <a:off x="2615361" y="3162996"/>
            <a:ext cx="11705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banco</a:t>
            </a:r>
          </a:p>
        </p:txBody>
      </p:sp>
      <p:sp>
        <p:nvSpPr>
          <p:cNvPr id="1138" name="TextBox 1137">
            <a:hlinkClick r:id="" action="ppaction://noaction">
              <a:snd r:embed="rId25" name="T3_W8_6.13.wav"/>
            </a:hlinkClick>
            <a:extLst>
              <a:ext uri="{FF2B5EF4-FFF2-40B4-BE49-F238E27FC236}">
                <a16:creationId xmlns:a16="http://schemas.microsoft.com/office/drawing/2014/main" id="{ECFE3BF5-F7C9-6809-A419-05C82B7902A4}"/>
              </a:ext>
            </a:extLst>
          </p:cNvPr>
          <p:cNvSpPr txBox="1"/>
          <p:nvPr/>
        </p:nvSpPr>
        <p:spPr>
          <a:xfrm>
            <a:off x="5093902" y="1850033"/>
            <a:ext cx="1205779"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buscar</a:t>
            </a:r>
            <a:endParaRPr lang="en-GB" sz="2400" b="1" dirty="0">
              <a:solidFill>
                <a:srgbClr val="002060"/>
              </a:solidFill>
              <a:latin typeface="Century Gothic" panose="020B0502020202020204" pitchFamily="34" charset="0"/>
            </a:endParaRPr>
          </a:p>
        </p:txBody>
      </p:sp>
      <p:sp>
        <p:nvSpPr>
          <p:cNvPr id="1139" name="TextBox 1138">
            <a:hlinkClick r:id="" action="ppaction://noaction">
              <a:snd r:embed="rId5" name="T3_W8_6.9.wav"/>
            </a:hlinkClick>
            <a:extLst>
              <a:ext uri="{FF2B5EF4-FFF2-40B4-BE49-F238E27FC236}">
                <a16:creationId xmlns:a16="http://schemas.microsoft.com/office/drawing/2014/main" id="{9E590BF2-4E24-A703-A4F7-82F716F05F5C}"/>
              </a:ext>
            </a:extLst>
          </p:cNvPr>
          <p:cNvSpPr txBox="1"/>
          <p:nvPr/>
        </p:nvSpPr>
        <p:spPr>
          <a:xfrm>
            <a:off x="4861924" y="4691178"/>
            <a:ext cx="1103187"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viento</a:t>
            </a:r>
            <a:endParaRPr lang="en-GB" sz="2400" b="1" dirty="0">
              <a:solidFill>
                <a:srgbClr val="002060"/>
              </a:solidFill>
              <a:latin typeface="Century Gothic" panose="020B0502020202020204" pitchFamily="34" charset="0"/>
            </a:endParaRPr>
          </a:p>
        </p:txBody>
      </p:sp>
      <p:sp>
        <p:nvSpPr>
          <p:cNvPr id="1140" name="TextBox 1139">
            <a:hlinkClick r:id="" action="ppaction://noaction">
              <a:snd r:embed="rId6" name="5_4.wav"/>
            </a:hlinkClick>
            <a:extLst>
              <a:ext uri="{FF2B5EF4-FFF2-40B4-BE49-F238E27FC236}">
                <a16:creationId xmlns:a16="http://schemas.microsoft.com/office/drawing/2014/main" id="{A659CCBE-A6FD-4371-8350-AF91643154A0}"/>
              </a:ext>
            </a:extLst>
          </p:cNvPr>
          <p:cNvSpPr txBox="1"/>
          <p:nvPr/>
        </p:nvSpPr>
        <p:spPr>
          <a:xfrm>
            <a:off x="4564135" y="3230130"/>
            <a:ext cx="1452642"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celebrar</a:t>
            </a:r>
            <a:endParaRPr lang="en-GB" sz="2400" b="1" dirty="0">
              <a:solidFill>
                <a:srgbClr val="002060"/>
              </a:solidFill>
              <a:latin typeface="Century Gothic" panose="020B0502020202020204" pitchFamily="34" charset="0"/>
            </a:endParaRPr>
          </a:p>
        </p:txBody>
      </p:sp>
      <p:sp>
        <p:nvSpPr>
          <p:cNvPr id="1141" name="TextBox 1140">
            <a:hlinkClick r:id="" action="ppaction://noaction">
              <a:snd r:embed="rId8" name="T3_W8_6.3.wav"/>
            </a:hlinkClick>
            <a:extLst>
              <a:ext uri="{FF2B5EF4-FFF2-40B4-BE49-F238E27FC236}">
                <a16:creationId xmlns:a16="http://schemas.microsoft.com/office/drawing/2014/main" id="{2970F92D-4F88-84ED-83A1-8684A23A1A31}"/>
              </a:ext>
            </a:extLst>
          </p:cNvPr>
          <p:cNvSpPr txBox="1"/>
          <p:nvPr/>
        </p:nvSpPr>
        <p:spPr>
          <a:xfrm>
            <a:off x="8804673" y="1847028"/>
            <a:ext cx="1072730"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abeja</a:t>
            </a:r>
            <a:endParaRPr lang="en-GB" sz="2400" b="1" dirty="0">
              <a:solidFill>
                <a:srgbClr val="002060"/>
              </a:solidFill>
              <a:latin typeface="Century Gothic" panose="020B0502020202020204" pitchFamily="34" charset="0"/>
            </a:endParaRPr>
          </a:p>
        </p:txBody>
      </p:sp>
      <p:sp>
        <p:nvSpPr>
          <p:cNvPr id="1144" name="TextBox 1143">
            <a:hlinkClick r:id="" action="ppaction://noaction">
              <a:snd r:embed="rId7" name="T3_W8_6.4.wav"/>
            </a:hlinkClick>
            <a:extLst>
              <a:ext uri="{FF2B5EF4-FFF2-40B4-BE49-F238E27FC236}">
                <a16:creationId xmlns:a16="http://schemas.microsoft.com/office/drawing/2014/main" id="{D02540D5-1D5D-3CBB-06C1-515D080791F5}"/>
              </a:ext>
            </a:extLst>
          </p:cNvPr>
          <p:cNvSpPr txBox="1"/>
          <p:nvPr/>
        </p:nvSpPr>
        <p:spPr>
          <a:xfrm>
            <a:off x="6729421" y="3265881"/>
            <a:ext cx="973343"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bajar</a:t>
            </a:r>
            <a:endParaRPr lang="en-GB" sz="2400" b="1" dirty="0">
              <a:solidFill>
                <a:srgbClr val="002060"/>
              </a:solidFill>
              <a:latin typeface="Century Gothic" panose="020B0502020202020204" pitchFamily="34" charset="0"/>
            </a:endParaRPr>
          </a:p>
        </p:txBody>
      </p:sp>
      <p:pic>
        <p:nvPicPr>
          <p:cNvPr id="1145" name="Picture 7" descr="Ondas, Oceano, Agua, Mar, Río">
            <a:extLst>
              <a:ext uri="{FF2B5EF4-FFF2-40B4-BE49-F238E27FC236}">
                <a16:creationId xmlns:a16="http://schemas.microsoft.com/office/drawing/2014/main" id="{527E5F25-A83B-25D9-7C16-B13D4236FA82}"/>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34512" r="35538" b="26779"/>
          <a:stretch/>
        </p:blipFill>
        <p:spPr bwMode="auto">
          <a:xfrm>
            <a:off x="8802514" y="2498312"/>
            <a:ext cx="733616" cy="376328"/>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7" descr="Ondas, Oceano, Agua, Mar, Río">
            <a:extLst>
              <a:ext uri="{FF2B5EF4-FFF2-40B4-BE49-F238E27FC236}">
                <a16:creationId xmlns:a16="http://schemas.microsoft.com/office/drawing/2014/main" id="{77BC3CFE-C403-554E-A060-513439212A5F}"/>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66135"/>
          <a:stretch/>
        </p:blipFill>
        <p:spPr bwMode="auto">
          <a:xfrm>
            <a:off x="7117806" y="523260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47" name="Picture 7" descr="Ondas, Oceano, Agua, Mar, Río">
            <a:extLst>
              <a:ext uri="{FF2B5EF4-FFF2-40B4-BE49-F238E27FC236}">
                <a16:creationId xmlns:a16="http://schemas.microsoft.com/office/drawing/2014/main" id="{A8DF8E76-85E4-6CB1-59A6-7F137B1E4BF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66135"/>
          <a:stretch/>
        </p:blipFill>
        <p:spPr bwMode="auto">
          <a:xfrm>
            <a:off x="8160431" y="524530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7" descr="Ondas, Oceano, Agua, Mar, Río">
            <a:extLst>
              <a:ext uri="{FF2B5EF4-FFF2-40B4-BE49-F238E27FC236}">
                <a16:creationId xmlns:a16="http://schemas.microsoft.com/office/drawing/2014/main" id="{F26F6ADE-5406-D8FA-AD26-64D05122725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66135"/>
          <a:stretch/>
        </p:blipFill>
        <p:spPr bwMode="auto">
          <a:xfrm>
            <a:off x="8491880" y="524530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4" descr="Globos, Globos Azules, Serpentinas">
            <a:extLst>
              <a:ext uri="{FF2B5EF4-FFF2-40B4-BE49-F238E27FC236}">
                <a16:creationId xmlns:a16="http://schemas.microsoft.com/office/drawing/2014/main" id="{31846609-4E3C-C837-7C61-F48D63F10FF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793244" y="2846072"/>
            <a:ext cx="232625" cy="269022"/>
          </a:xfrm>
          <a:prstGeom prst="rect">
            <a:avLst/>
          </a:prstGeom>
          <a:noFill/>
          <a:extLst>
            <a:ext uri="{909E8E84-426E-40DD-AFC4-6F175D3DCCD1}">
              <a14:hiddenFill xmlns:a14="http://schemas.microsoft.com/office/drawing/2010/main">
                <a:solidFill>
                  <a:srgbClr val="FFFFFF"/>
                </a:solidFill>
              </a14:hiddenFill>
            </a:ext>
          </a:extLst>
        </p:spPr>
      </p:pic>
      <p:pic>
        <p:nvPicPr>
          <p:cNvPr id="1153" name="Picture 6" descr="Gente De Palo, Máximo De Cinco">
            <a:extLst>
              <a:ext uri="{FF2B5EF4-FFF2-40B4-BE49-F238E27FC236}">
                <a16:creationId xmlns:a16="http://schemas.microsoft.com/office/drawing/2014/main" id="{1E9F5AC3-5F3A-1A5C-F1B7-D4949A4A4975}"/>
              </a:ext>
            </a:extLst>
          </p:cNvPr>
          <p:cNvPicPr>
            <a:picLocks noChangeAspect="1" noChangeArrowheads="1"/>
          </p:cNvPicPr>
          <p:nvPr/>
        </p:nvPicPr>
        <p:blipFill>
          <a:blip r:embed="rId2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8448" y="2777794"/>
            <a:ext cx="606206" cy="546711"/>
          </a:xfrm>
          <a:prstGeom prst="rect">
            <a:avLst/>
          </a:prstGeom>
          <a:noFill/>
          <a:extLst>
            <a:ext uri="{909E8E84-426E-40DD-AFC4-6F175D3DCCD1}">
              <a14:hiddenFill xmlns:a14="http://schemas.microsoft.com/office/drawing/2010/main">
                <a:solidFill>
                  <a:srgbClr val="FFFFFF"/>
                </a:solidFill>
              </a14:hiddenFill>
            </a:ext>
          </a:extLst>
        </p:spPr>
      </p:pic>
      <p:sp>
        <p:nvSpPr>
          <p:cNvPr id="1154" name="TextBox 1153">
            <a:hlinkClick r:id="" action="ppaction://noaction">
              <a:snd r:embed="rId28" name="T3_W8_6.10.wav"/>
            </a:hlinkClick>
            <a:extLst>
              <a:ext uri="{FF2B5EF4-FFF2-40B4-BE49-F238E27FC236}">
                <a16:creationId xmlns:a16="http://schemas.microsoft.com/office/drawing/2014/main" id="{4FD43D88-2DDA-4437-9D3E-A0CB494265E4}"/>
              </a:ext>
            </a:extLst>
          </p:cNvPr>
          <p:cNvSpPr txBox="1"/>
          <p:nvPr/>
        </p:nvSpPr>
        <p:spPr>
          <a:xfrm>
            <a:off x="8885845" y="3265881"/>
            <a:ext cx="1176925"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avispa</a:t>
            </a:r>
            <a:endParaRPr lang="en-GB" sz="2400" b="1" dirty="0">
              <a:solidFill>
                <a:srgbClr val="002060"/>
              </a:solidFill>
              <a:latin typeface="Century Gothic" panose="020B0502020202020204" pitchFamily="34" charset="0"/>
            </a:endParaRPr>
          </a:p>
        </p:txBody>
      </p:sp>
      <p:pic>
        <p:nvPicPr>
          <p:cNvPr id="1157" name="Picture 1156" descr="A picture containing text, toy, doll, vector graphics&#10;&#10;Description automatically generated">
            <a:extLst>
              <a:ext uri="{FF2B5EF4-FFF2-40B4-BE49-F238E27FC236}">
                <a16:creationId xmlns:a16="http://schemas.microsoft.com/office/drawing/2014/main" id="{E9C631CC-63F9-5016-5BE4-69CBD548E7E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a:off x="384102" y="2608473"/>
            <a:ext cx="466079" cy="885351"/>
          </a:xfrm>
          <a:prstGeom prst="rect">
            <a:avLst/>
          </a:prstGeom>
        </p:spPr>
      </p:pic>
      <p:pic>
        <p:nvPicPr>
          <p:cNvPr id="1158" name="Picture 26" descr="Gráficos vectoriales gratis de Vaca">
            <a:extLst>
              <a:ext uri="{FF2B5EF4-FFF2-40B4-BE49-F238E27FC236}">
                <a16:creationId xmlns:a16="http://schemas.microsoft.com/office/drawing/2014/main" id="{C864267D-A057-1AB5-F724-D87E99DB268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604201" y="1480806"/>
            <a:ext cx="547521" cy="400338"/>
          </a:xfrm>
          <a:prstGeom prst="rect">
            <a:avLst/>
          </a:prstGeom>
          <a:noFill/>
          <a:extLst>
            <a:ext uri="{909E8E84-426E-40DD-AFC4-6F175D3DCCD1}">
              <a14:hiddenFill xmlns:a14="http://schemas.microsoft.com/office/drawing/2010/main">
                <a:solidFill>
                  <a:srgbClr val="FFFFFF"/>
                </a:solidFill>
              </a14:hiddenFill>
            </a:ext>
          </a:extLst>
        </p:spPr>
      </p:pic>
      <p:pic>
        <p:nvPicPr>
          <p:cNvPr id="1160" name="Picture 9" descr="Roca, Rock, Naturaleza, Guijarro, Zen, Exterior, Gris">
            <a:extLst>
              <a:ext uri="{FF2B5EF4-FFF2-40B4-BE49-F238E27FC236}">
                <a16:creationId xmlns:a16="http://schemas.microsoft.com/office/drawing/2014/main" id="{779EC437-2E5E-870E-6B2C-136764DD670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82245" y="4893932"/>
            <a:ext cx="992577" cy="558325"/>
          </a:xfrm>
          <a:prstGeom prst="rect">
            <a:avLst/>
          </a:prstGeom>
          <a:noFill/>
          <a:extLst>
            <a:ext uri="{909E8E84-426E-40DD-AFC4-6F175D3DCCD1}">
              <a14:hiddenFill xmlns:a14="http://schemas.microsoft.com/office/drawing/2010/main">
                <a:solidFill>
                  <a:srgbClr val="FFFFFF"/>
                </a:solidFill>
              </a14:hiddenFill>
            </a:ext>
          </a:extLst>
        </p:spPr>
      </p:pic>
      <p:sp>
        <p:nvSpPr>
          <p:cNvPr id="1161" name="TextBox 1160">
            <a:hlinkClick r:id="" action="ppaction://noaction">
              <a:snd r:embed="rId31" name="T3_W8_6.14.wav"/>
            </a:hlinkClick>
            <a:extLst>
              <a:ext uri="{FF2B5EF4-FFF2-40B4-BE49-F238E27FC236}">
                <a16:creationId xmlns:a16="http://schemas.microsoft.com/office/drawing/2014/main" id="{978DA2AA-C529-8C9A-3DAD-2E91DC40650F}"/>
              </a:ext>
            </a:extLst>
          </p:cNvPr>
          <p:cNvSpPr txBox="1"/>
          <p:nvPr/>
        </p:nvSpPr>
        <p:spPr>
          <a:xfrm>
            <a:off x="7525025" y="4742526"/>
            <a:ext cx="878767"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subir</a:t>
            </a:r>
            <a:endParaRPr lang="en-GB" sz="2400" b="1" dirty="0">
              <a:solidFill>
                <a:srgbClr val="002060"/>
              </a:solidFill>
              <a:latin typeface="Century Gothic" panose="020B0502020202020204" pitchFamily="34" charset="0"/>
            </a:endParaRPr>
          </a:p>
        </p:txBody>
      </p:sp>
      <p:sp>
        <p:nvSpPr>
          <p:cNvPr id="76" name="TextBox 75">
            <a:hlinkClick r:id="" action="ppaction://noaction">
              <a:snd r:embed="rId32" name="6_8.wav"/>
            </a:hlinkClick>
            <a:extLst>
              <a:ext uri="{FF2B5EF4-FFF2-40B4-BE49-F238E27FC236}">
                <a16:creationId xmlns:a16="http://schemas.microsoft.com/office/drawing/2014/main" id="{32D5DDBD-C8CE-43D2-A643-531DA2D88C47}"/>
              </a:ext>
            </a:extLst>
          </p:cNvPr>
          <p:cNvSpPr txBox="1"/>
          <p:nvPr/>
        </p:nvSpPr>
        <p:spPr>
          <a:xfrm>
            <a:off x="801997" y="3269156"/>
            <a:ext cx="1327233" cy="430887"/>
          </a:xfrm>
          <a:prstGeom prst="rect">
            <a:avLst/>
          </a:prstGeom>
          <a:noFill/>
        </p:spPr>
        <p:txBody>
          <a:bodyPr wrap="square">
            <a:spAutoFit/>
          </a:bodyPr>
          <a:lstStyle/>
          <a:p>
            <a:r>
              <a:rPr lang="en-GB" sz="2200" b="1" dirty="0">
                <a:solidFill>
                  <a:srgbClr val="002060"/>
                </a:solidFill>
                <a:latin typeface="Century Gothic" panose="020B0502020202020204" pitchFamily="34" charset="0"/>
              </a:rPr>
              <a:t>bus</a:t>
            </a:r>
            <a:endParaRPr lang="en-GB" sz="2200" b="1" dirty="0"/>
          </a:p>
        </p:txBody>
      </p:sp>
    </p:spTree>
    <p:extLst>
      <p:ext uri="{BB962C8B-B14F-4D97-AF65-F5344CB8AC3E}">
        <p14:creationId xmlns:p14="http://schemas.microsoft.com/office/powerpoint/2010/main" val="44241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8_6.1.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4167E-6 2.59259E-6 L 0.15 0.23819 " pathEditMode="relative" rAng="0" ptsTypes="AA">
                                      <p:cBhvr>
                                        <p:cTn id="16" dur="2000" fill="hold"/>
                                        <p:tgtEl>
                                          <p:spTgt spid="1157"/>
                                        </p:tgtEl>
                                        <p:attrNameLst>
                                          <p:attrName>ppt_x</p:attrName>
                                          <p:attrName>ppt_y</p:attrName>
                                        </p:attrNameLst>
                                      </p:cBhvr>
                                      <p:rCtr x="7500" y="11898"/>
                                    </p:animMotion>
                                  </p:childTnLst>
                                  <p:subTnLst>
                                    <p:audio>
                                      <p:cMediaNode>
                                        <p:cTn display="0" masterRel="sameClick">
                                          <p:stCondLst>
                                            <p:cond evt="begin" delay="0">
                                              <p:tn val="15"/>
                                            </p:cond>
                                          </p:stCondLst>
                                          <p:endCondLst>
                                            <p:cond evt="onStopAudio" delay="0">
                                              <p:tgtEl>
                                                <p:sldTgt/>
                                              </p:tgtEl>
                                            </p:cond>
                                          </p:endCondLst>
                                        </p:cTn>
                                        <p:tgtEl>
                                          <p:sndTgt r:embed="rId4" name="T3_W8_6.7.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15 0.23819 L 0.33086 0.23796 " pathEditMode="relative" rAng="0" ptsTypes="AA">
                                      <p:cBhvr>
                                        <p:cTn id="20" dur="2000" fill="hold"/>
                                        <p:tgtEl>
                                          <p:spTgt spid="1157"/>
                                        </p:tgtEl>
                                        <p:attrNameLst>
                                          <p:attrName>ppt_x</p:attrName>
                                          <p:attrName>ppt_y</p:attrName>
                                        </p:attrNameLst>
                                      </p:cBhvr>
                                      <p:rCtr x="9036" y="-23"/>
                                    </p:animMotion>
                                  </p:childTnLst>
                                  <p:subTnLst>
                                    <p:audio>
                                      <p:cMediaNode>
                                        <p:cTn display="0" masterRel="sameClick">
                                          <p:stCondLst>
                                            <p:cond evt="begin" delay="0">
                                              <p:tn val="19"/>
                                            </p:cond>
                                          </p:stCondLst>
                                          <p:endCondLst>
                                            <p:cond evt="onStopAudio" delay="0">
                                              <p:tgtEl>
                                                <p:sldTgt/>
                                              </p:tgtEl>
                                            </p:cond>
                                          </p:endCondLst>
                                        </p:cTn>
                                        <p:tgtEl>
                                          <p:sndTgt r:embed="rId5" name="T3_W8_6.9.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33086 0.23796 L 0.30456 0.01944 " pathEditMode="relative" rAng="0" ptsTypes="AA">
                                      <p:cBhvr>
                                        <p:cTn id="24" dur="2000" fill="hold"/>
                                        <p:tgtEl>
                                          <p:spTgt spid="1157"/>
                                        </p:tgtEl>
                                        <p:attrNameLst>
                                          <p:attrName>ppt_x</p:attrName>
                                          <p:attrName>ppt_y</p:attrName>
                                        </p:attrNameLst>
                                      </p:cBhvr>
                                      <p:rCtr x="-1315" y="-10926"/>
                                    </p:animMotion>
                                  </p:childTnLst>
                                  <p:subTnLst>
                                    <p:audio>
                                      <p:cMediaNode>
                                        <p:cTn display="0" masterRel="sameClick">
                                          <p:stCondLst>
                                            <p:cond evt="begin" delay="0">
                                              <p:tn val="23"/>
                                            </p:cond>
                                          </p:stCondLst>
                                          <p:endCondLst>
                                            <p:cond evt="onStopAudio" delay="0">
                                              <p:tgtEl>
                                                <p:sldTgt/>
                                              </p:tgtEl>
                                            </p:cond>
                                          </p:endCondLst>
                                        </p:cTn>
                                        <p:tgtEl>
                                          <p:sndTgt r:embed="rId6" name="5_4.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30456 0.01944 L 0.4905 0.02754 " pathEditMode="relative" rAng="0" ptsTypes="AA">
                                      <p:cBhvr>
                                        <p:cTn id="28" dur="2000" fill="hold"/>
                                        <p:tgtEl>
                                          <p:spTgt spid="1157"/>
                                        </p:tgtEl>
                                        <p:attrNameLst>
                                          <p:attrName>ppt_x</p:attrName>
                                          <p:attrName>ppt_y</p:attrName>
                                        </p:attrNameLst>
                                      </p:cBhvr>
                                      <p:rCtr x="9297" y="394"/>
                                    </p:animMotion>
                                  </p:childTnLst>
                                  <p:subTnLst>
                                    <p:audio>
                                      <p:cMediaNode>
                                        <p:cTn display="0" masterRel="sameClick">
                                          <p:stCondLst>
                                            <p:cond evt="begin" delay="0">
                                              <p:tn val="27"/>
                                            </p:cond>
                                          </p:stCondLst>
                                          <p:endCondLst>
                                            <p:cond evt="onStopAudio" delay="0">
                                              <p:tgtEl>
                                                <p:sldTgt/>
                                              </p:tgtEl>
                                            </p:cond>
                                          </p:endCondLst>
                                        </p:cTn>
                                        <p:tgtEl>
                                          <p:sndTgt r:embed="rId7" name="T3_W8_6.4.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4905 0.02754 L 0.66419 -0.20417 " pathEditMode="relative" rAng="0" ptsTypes="AA">
                                      <p:cBhvr>
                                        <p:cTn id="32" dur="2000" fill="hold"/>
                                        <p:tgtEl>
                                          <p:spTgt spid="1157"/>
                                        </p:tgtEl>
                                        <p:attrNameLst>
                                          <p:attrName>ppt_x</p:attrName>
                                          <p:attrName>ppt_y</p:attrName>
                                        </p:attrNameLst>
                                      </p:cBhvr>
                                      <p:rCtr x="8685" y="-11597"/>
                                    </p:animMotion>
                                  </p:childTnLst>
                                  <p:subTnLst>
                                    <p:audio>
                                      <p:cMediaNode>
                                        <p:cTn display="0" masterRel="sameClick">
                                          <p:stCondLst>
                                            <p:cond evt="begin" delay="0">
                                              <p:tn val="31"/>
                                            </p:cond>
                                          </p:stCondLst>
                                          <p:endCondLst>
                                            <p:cond evt="onStopAudio" delay="0">
                                              <p:tgtEl>
                                                <p:sldTgt/>
                                              </p:tgtEl>
                                            </p:cond>
                                          </p:endCondLst>
                                        </p:cTn>
                                        <p:tgtEl>
                                          <p:sndTgt r:embed="rId8" name="T3_W8_6.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544318" y="1007601"/>
            <a:ext cx="1503230" cy="403881"/>
          </a:xfrm>
          <a:solidFill>
            <a:srgbClr val="00B0F0"/>
          </a:solidFill>
        </p:spPr>
        <p:txBody>
          <a:bodyPr>
            <a:noAutofit/>
          </a:bodyPr>
          <a:lstStyle/>
          <a:p>
            <a:pPr algn="ctr"/>
            <a:r>
              <a:rPr lang="en-GB" sz="2000" b="1" dirty="0">
                <a:solidFill>
                  <a:schemeClr val="bg1"/>
                </a:solidFill>
                <a:latin typeface="Century Gothic" panose="020B0502020202020204" pitchFamily="34" charset="0"/>
              </a:rPr>
              <a:t>palabras</a:t>
            </a: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43">
            <a:extLst>
              <a:ext uri="{FF2B5EF4-FFF2-40B4-BE49-F238E27FC236}">
                <a16:creationId xmlns:a16="http://schemas.microsoft.com/office/drawing/2014/main" id="{F0207652-DC88-5926-F1DC-912FBB4C654A}"/>
              </a:ext>
            </a:extLst>
          </p:cNvPr>
          <p:cNvGraphicFramePr>
            <a:graphicFrameLocks noGrp="1"/>
          </p:cNvGraphicFramePr>
          <p:nvPr>
            <p:extLst>
              <p:ext uri="{D42A27DB-BD31-4B8C-83A1-F6EECF244321}">
                <p14:modId xmlns:p14="http://schemas.microsoft.com/office/powerpoint/2010/main" val="1780035172"/>
              </p:ext>
            </p:extLst>
          </p:nvPr>
        </p:nvGraphicFramePr>
        <p:xfrm>
          <a:off x="210467" y="1641404"/>
          <a:ext cx="9603004" cy="2299588"/>
        </p:xfrm>
        <a:graphic>
          <a:graphicData uri="http://schemas.openxmlformats.org/drawingml/2006/table">
            <a:tbl>
              <a:tblPr firstRow="1" bandRow="1">
                <a:tableStyleId>{5940675A-B579-460E-94D1-54222C63F5DA}</a:tableStyleId>
              </a:tblPr>
              <a:tblGrid>
                <a:gridCol w="2997190">
                  <a:extLst>
                    <a:ext uri="{9D8B030D-6E8A-4147-A177-3AD203B41FA5}">
                      <a16:colId xmlns:a16="http://schemas.microsoft.com/office/drawing/2014/main" val="4199981001"/>
                    </a:ext>
                  </a:extLst>
                </a:gridCol>
                <a:gridCol w="2017486">
                  <a:extLst>
                    <a:ext uri="{9D8B030D-6E8A-4147-A177-3AD203B41FA5}">
                      <a16:colId xmlns:a16="http://schemas.microsoft.com/office/drawing/2014/main" val="1402726713"/>
                    </a:ext>
                  </a:extLst>
                </a:gridCol>
                <a:gridCol w="2220686">
                  <a:extLst>
                    <a:ext uri="{9D8B030D-6E8A-4147-A177-3AD203B41FA5}">
                      <a16:colId xmlns:a16="http://schemas.microsoft.com/office/drawing/2014/main" val="2176681153"/>
                    </a:ext>
                  </a:extLst>
                </a:gridCol>
                <a:gridCol w="2367642">
                  <a:extLst>
                    <a:ext uri="{9D8B030D-6E8A-4147-A177-3AD203B41FA5}">
                      <a16:colId xmlns:a16="http://schemas.microsoft.com/office/drawing/2014/main" val="4264848222"/>
                    </a:ext>
                  </a:extLst>
                </a:gridCol>
              </a:tblGrid>
              <a:tr h="1149794">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endParaRPr lang="en-GB" sz="3200" b="0" dirty="0">
                        <a:solidFill>
                          <a:srgbClr val="002060"/>
                        </a:solidFill>
                        <a:latin typeface="Century Gothic" panose="020B0502020202020204" pitchFamily="34" charset="0"/>
                      </a:endParaRP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20650891"/>
                  </a:ext>
                </a:extLst>
              </a:tr>
              <a:tr h="1149794">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098139433"/>
                  </a:ext>
                </a:extLst>
              </a:tr>
            </a:tbl>
          </a:graphicData>
        </a:graphic>
      </p:graphicFrame>
      <p:sp>
        <p:nvSpPr>
          <p:cNvPr id="86" name="TextBox 85">
            <a:extLst>
              <a:ext uri="{FF2B5EF4-FFF2-40B4-BE49-F238E27FC236}">
                <a16:creationId xmlns:a16="http://schemas.microsoft.com/office/drawing/2014/main" id="{8206B347-00CC-995E-3272-64E03E1C0C66}"/>
              </a:ext>
            </a:extLst>
          </p:cNvPr>
          <p:cNvSpPr txBox="1"/>
          <p:nvPr/>
        </p:nvSpPr>
        <p:spPr>
          <a:xfrm>
            <a:off x="3435272" y="4830449"/>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to organise, organising</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6" name="Speech Bubble: Rectangle with Corners Rounded 105">
            <a:hlinkClick r:id="" action="ppaction://noaction">
              <a:snd r:embed="rId13" name="T3_W8_7.1.wav"/>
            </a:hlinkClick>
            <a:extLst>
              <a:ext uri="{FF2B5EF4-FFF2-40B4-BE49-F238E27FC236}">
                <a16:creationId xmlns:a16="http://schemas.microsoft.com/office/drawing/2014/main" id="{8E8B92F9-BB1B-1724-0E06-CD3E0CDDFEA6}"/>
              </a:ext>
            </a:extLst>
          </p:cNvPr>
          <p:cNvSpPr/>
          <p:nvPr/>
        </p:nvSpPr>
        <p:spPr>
          <a:xfrm>
            <a:off x="1113352" y="230892"/>
            <a:ext cx="428552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¿Cómo es en español?</a:t>
            </a:r>
          </a:p>
        </p:txBody>
      </p:sp>
      <p:pic>
        <p:nvPicPr>
          <p:cNvPr id="107" name="Graphic 106" descr="Teacher">
            <a:extLst>
              <a:ext uri="{FF2B5EF4-FFF2-40B4-BE49-F238E27FC236}">
                <a16:creationId xmlns:a16="http://schemas.microsoft.com/office/drawing/2014/main" id="{3E1F45C4-DF12-0FEE-EC70-4863303EE43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7" y="93201"/>
            <a:ext cx="914400" cy="914400"/>
          </a:xfrm>
          <a:prstGeom prst="rect">
            <a:avLst/>
          </a:prstGeom>
        </p:spPr>
      </p:pic>
      <p:pic>
        <p:nvPicPr>
          <p:cNvPr id="2052" name="Picture 2051">
            <a:extLst>
              <a:ext uri="{FF2B5EF4-FFF2-40B4-BE49-F238E27FC236}">
                <a16:creationId xmlns:a16="http://schemas.microsoft.com/office/drawing/2014/main" id="{4A94C57D-8B4A-7C47-1C68-41B596E43421}"/>
              </a:ext>
            </a:extLst>
          </p:cNvPr>
          <p:cNvPicPr>
            <a:picLocks noChangeAspect="1"/>
          </p:cNvPicPr>
          <p:nvPr/>
        </p:nvPicPr>
        <p:blipFill>
          <a:blip r:embed="rId16"/>
          <a:stretch>
            <a:fillRect/>
          </a:stretch>
        </p:blipFill>
        <p:spPr>
          <a:xfrm>
            <a:off x="3986264" y="1700974"/>
            <a:ext cx="640135" cy="506012"/>
          </a:xfrm>
          <a:prstGeom prst="rect">
            <a:avLst/>
          </a:prstGeom>
        </p:spPr>
      </p:pic>
      <p:sp>
        <p:nvSpPr>
          <p:cNvPr id="2065" name="TextBox 2064">
            <a:extLst>
              <a:ext uri="{FF2B5EF4-FFF2-40B4-BE49-F238E27FC236}">
                <a16:creationId xmlns:a16="http://schemas.microsoft.com/office/drawing/2014/main" id="{B63CB917-B2E1-1B19-1A8A-182FB1C2883A}"/>
              </a:ext>
            </a:extLst>
          </p:cNvPr>
          <p:cNvSpPr txBox="1"/>
          <p:nvPr/>
        </p:nvSpPr>
        <p:spPr>
          <a:xfrm>
            <a:off x="5301153" y="3023319"/>
            <a:ext cx="2286380" cy="584775"/>
          </a:xfrm>
          <a:prstGeom prst="rect">
            <a:avLst/>
          </a:prstGeom>
          <a:noFill/>
        </p:spPr>
        <p:txBody>
          <a:bodyPr wrap="square">
            <a:spAutoFit/>
          </a:bodyPr>
          <a:lstStyle/>
          <a:p>
            <a:r>
              <a:rPr lang="en-GB" sz="3200" b="0" dirty="0" err="1">
                <a:solidFill>
                  <a:srgbClr val="002060"/>
                </a:solidFill>
                <a:latin typeface="Century Gothic" panose="020B0502020202020204" pitchFamily="34" charset="0"/>
              </a:rPr>
              <a:t>organizar</a:t>
            </a:r>
            <a:endParaRPr lang="en-GB" sz="3200" b="0" dirty="0">
              <a:solidFill>
                <a:srgbClr val="002060"/>
              </a:solidFill>
              <a:latin typeface="Century Gothic" panose="020B0502020202020204" pitchFamily="34" charset="0"/>
            </a:endParaRPr>
          </a:p>
        </p:txBody>
      </p:sp>
      <p:sp>
        <p:nvSpPr>
          <p:cNvPr id="2067" name="TextBox 2066">
            <a:extLst>
              <a:ext uri="{FF2B5EF4-FFF2-40B4-BE49-F238E27FC236}">
                <a16:creationId xmlns:a16="http://schemas.microsoft.com/office/drawing/2014/main" id="{88BCCAA8-9E53-ECD3-93AF-0A69D509B6AA}"/>
              </a:ext>
            </a:extLst>
          </p:cNvPr>
          <p:cNvSpPr txBox="1"/>
          <p:nvPr/>
        </p:nvSpPr>
        <p:spPr>
          <a:xfrm>
            <a:off x="3272119" y="2192824"/>
            <a:ext cx="2286380" cy="584775"/>
          </a:xfrm>
          <a:prstGeom prst="rect">
            <a:avLst/>
          </a:prstGeom>
          <a:noFill/>
        </p:spPr>
        <p:txBody>
          <a:bodyPr wrap="square">
            <a:spAutoFit/>
          </a:bodyPr>
          <a:lstStyle/>
          <a:p>
            <a:r>
              <a:rPr lang="en-GB" sz="3200" b="0" dirty="0">
                <a:solidFill>
                  <a:srgbClr val="002060"/>
                </a:solidFill>
                <a:latin typeface="Century Gothic" panose="020B0502020202020204" pitchFamily="34" charset="0"/>
              </a:rPr>
              <a:t>la </a:t>
            </a:r>
            <a:r>
              <a:rPr lang="en-GB" sz="3200" b="0" dirty="0" err="1">
                <a:solidFill>
                  <a:srgbClr val="002060"/>
                </a:solidFill>
                <a:latin typeface="Century Gothic" panose="020B0502020202020204" pitchFamily="34" charset="0"/>
              </a:rPr>
              <a:t>tarde</a:t>
            </a:r>
            <a:endParaRPr lang="en-GB" sz="3200" b="0" dirty="0">
              <a:solidFill>
                <a:srgbClr val="002060"/>
              </a:solidFill>
              <a:latin typeface="Century Gothic" panose="020B0502020202020204" pitchFamily="34" charset="0"/>
            </a:endParaRPr>
          </a:p>
        </p:txBody>
      </p:sp>
      <p:sp>
        <p:nvSpPr>
          <p:cNvPr id="2069" name="TextBox 2068">
            <a:extLst>
              <a:ext uri="{FF2B5EF4-FFF2-40B4-BE49-F238E27FC236}">
                <a16:creationId xmlns:a16="http://schemas.microsoft.com/office/drawing/2014/main" id="{921142D2-C1DC-D1E7-7988-9004E610E35C}"/>
              </a:ext>
            </a:extLst>
          </p:cNvPr>
          <p:cNvSpPr txBox="1"/>
          <p:nvPr/>
        </p:nvSpPr>
        <p:spPr>
          <a:xfrm>
            <a:off x="485283" y="2979939"/>
            <a:ext cx="1332070" cy="584775"/>
          </a:xfrm>
          <a:prstGeom prst="rect">
            <a:avLst/>
          </a:prstGeom>
          <a:noFill/>
        </p:spPr>
        <p:txBody>
          <a:bodyPr wrap="square">
            <a:spAutoFit/>
          </a:bodyPr>
          <a:lstStyle/>
          <a:p>
            <a:r>
              <a:rPr lang="en-GB" sz="3200" b="0" dirty="0" err="1">
                <a:solidFill>
                  <a:srgbClr val="002060"/>
                </a:solidFill>
                <a:latin typeface="Century Gothic" panose="020B0502020202020204" pitchFamily="34" charset="0"/>
              </a:rPr>
              <a:t>cada</a:t>
            </a:r>
            <a:endParaRPr lang="en-GB" sz="3200" b="0" dirty="0">
              <a:solidFill>
                <a:srgbClr val="002060"/>
              </a:solidFill>
              <a:latin typeface="Century Gothic" panose="020B0502020202020204" pitchFamily="34" charset="0"/>
            </a:endParaRPr>
          </a:p>
        </p:txBody>
      </p:sp>
      <p:sp>
        <p:nvSpPr>
          <p:cNvPr id="2072" name="TextBox 2071">
            <a:extLst>
              <a:ext uri="{FF2B5EF4-FFF2-40B4-BE49-F238E27FC236}">
                <a16:creationId xmlns:a16="http://schemas.microsoft.com/office/drawing/2014/main" id="{05781304-640C-B8FA-C032-ABCB331B1D86}"/>
              </a:ext>
            </a:extLst>
          </p:cNvPr>
          <p:cNvSpPr txBox="1"/>
          <p:nvPr/>
        </p:nvSpPr>
        <p:spPr>
          <a:xfrm>
            <a:off x="9116248" y="1915729"/>
            <a:ext cx="2286380" cy="584775"/>
          </a:xfrm>
          <a:prstGeom prst="rect">
            <a:avLst/>
          </a:prstGeom>
          <a:noFill/>
        </p:spPr>
        <p:txBody>
          <a:bodyPr wrap="square">
            <a:spAutoFit/>
          </a:bodyPr>
          <a:lstStyle/>
          <a:p>
            <a:r>
              <a:rPr lang="en-GB" sz="3200" b="0" dirty="0">
                <a:solidFill>
                  <a:srgbClr val="002060"/>
                </a:solidFill>
                <a:latin typeface="Century Gothic" panose="020B0502020202020204" pitchFamily="34" charset="0"/>
              </a:rPr>
              <a:t>la </a:t>
            </a:r>
            <a:r>
              <a:rPr lang="en-GB" sz="3200" b="0" dirty="0" err="1">
                <a:solidFill>
                  <a:srgbClr val="002060"/>
                </a:solidFill>
                <a:latin typeface="Century Gothic" panose="020B0502020202020204" pitchFamily="34" charset="0"/>
              </a:rPr>
              <a:t>cocina</a:t>
            </a:r>
            <a:endParaRPr lang="en-GB" sz="3200" b="0" dirty="0">
              <a:solidFill>
                <a:srgbClr val="002060"/>
              </a:solidFill>
              <a:latin typeface="Century Gothic" panose="020B0502020202020204" pitchFamily="34" charset="0"/>
            </a:endParaRPr>
          </a:p>
        </p:txBody>
      </p:sp>
      <p:sp>
        <p:nvSpPr>
          <p:cNvPr id="2074" name="TextBox 2073">
            <a:extLst>
              <a:ext uri="{FF2B5EF4-FFF2-40B4-BE49-F238E27FC236}">
                <a16:creationId xmlns:a16="http://schemas.microsoft.com/office/drawing/2014/main" id="{20A79000-CE58-8BB0-050B-4B42F6A1A9E2}"/>
              </a:ext>
            </a:extLst>
          </p:cNvPr>
          <p:cNvSpPr txBox="1"/>
          <p:nvPr/>
        </p:nvSpPr>
        <p:spPr>
          <a:xfrm>
            <a:off x="3625347" y="3077629"/>
            <a:ext cx="1332070" cy="584775"/>
          </a:xfrm>
          <a:prstGeom prst="rect">
            <a:avLst/>
          </a:prstGeom>
          <a:noFill/>
        </p:spPr>
        <p:txBody>
          <a:bodyPr wrap="square">
            <a:spAutoFit/>
          </a:bodyPr>
          <a:lstStyle/>
          <a:p>
            <a:r>
              <a:rPr lang="en-GB" sz="3200" b="0" dirty="0" err="1">
                <a:solidFill>
                  <a:srgbClr val="002060"/>
                </a:solidFill>
                <a:latin typeface="Century Gothic" panose="020B0502020202020204" pitchFamily="34" charset="0"/>
              </a:rPr>
              <a:t>tocar</a:t>
            </a:r>
            <a:endParaRPr lang="en-GB" sz="3200" b="0" dirty="0">
              <a:solidFill>
                <a:srgbClr val="002060"/>
              </a:solidFill>
              <a:latin typeface="Century Gothic" panose="020B0502020202020204" pitchFamily="34" charset="0"/>
            </a:endParaRPr>
          </a:p>
        </p:txBody>
      </p:sp>
      <p:sp>
        <p:nvSpPr>
          <p:cNvPr id="2076" name="TextBox 2075">
            <a:extLst>
              <a:ext uri="{FF2B5EF4-FFF2-40B4-BE49-F238E27FC236}">
                <a16:creationId xmlns:a16="http://schemas.microsoft.com/office/drawing/2014/main" id="{EFADDDF5-CD7E-1DB6-A638-725B5FD0AB2A}"/>
              </a:ext>
            </a:extLst>
          </p:cNvPr>
          <p:cNvSpPr txBox="1"/>
          <p:nvPr/>
        </p:nvSpPr>
        <p:spPr>
          <a:xfrm>
            <a:off x="8819535" y="3119288"/>
            <a:ext cx="1867823" cy="584775"/>
          </a:xfrm>
          <a:prstGeom prst="rect">
            <a:avLst/>
          </a:prstGeom>
          <a:noFill/>
        </p:spPr>
        <p:txBody>
          <a:bodyPr wrap="square">
            <a:spAutoFit/>
          </a:bodyPr>
          <a:lstStyle/>
          <a:p>
            <a:r>
              <a:rPr lang="en-GB" sz="3200" dirty="0">
                <a:solidFill>
                  <a:srgbClr val="002060"/>
                </a:solidFill>
                <a:latin typeface="Century Gothic" panose="020B0502020202020204" pitchFamily="34" charset="0"/>
              </a:rPr>
              <a:t>luego</a:t>
            </a:r>
          </a:p>
        </p:txBody>
      </p:sp>
      <p:sp>
        <p:nvSpPr>
          <p:cNvPr id="2078" name="TextBox 2077">
            <a:extLst>
              <a:ext uri="{FF2B5EF4-FFF2-40B4-BE49-F238E27FC236}">
                <a16:creationId xmlns:a16="http://schemas.microsoft.com/office/drawing/2014/main" id="{0DA5DC47-5105-ECAA-8159-803BBB16D1CA}"/>
              </a:ext>
            </a:extLst>
          </p:cNvPr>
          <p:cNvSpPr txBox="1"/>
          <p:nvPr/>
        </p:nvSpPr>
        <p:spPr>
          <a:xfrm>
            <a:off x="5477797" y="1930666"/>
            <a:ext cx="1895934" cy="584775"/>
          </a:xfrm>
          <a:prstGeom prst="rect">
            <a:avLst/>
          </a:prstGeom>
          <a:noFill/>
        </p:spPr>
        <p:txBody>
          <a:bodyPr wrap="square">
            <a:spAutoFit/>
          </a:bodyPr>
          <a:lstStyle/>
          <a:p>
            <a:r>
              <a:rPr lang="en-GB" sz="3200" dirty="0" err="1">
                <a:solidFill>
                  <a:srgbClr val="002060"/>
                </a:solidFill>
                <a:latin typeface="Century Gothic" panose="020B0502020202020204" pitchFamily="34" charset="0"/>
              </a:rPr>
              <a:t>siempre</a:t>
            </a:r>
            <a:endParaRPr lang="en-GB" sz="3200" b="0" dirty="0">
              <a:solidFill>
                <a:srgbClr val="002060"/>
              </a:solidFill>
              <a:latin typeface="Century Gothic" panose="020B0502020202020204" pitchFamily="34" charset="0"/>
            </a:endParaRPr>
          </a:p>
        </p:txBody>
      </p:sp>
      <p:sp>
        <p:nvSpPr>
          <p:cNvPr id="2080" name="TextBox 2079">
            <a:extLst>
              <a:ext uri="{FF2B5EF4-FFF2-40B4-BE49-F238E27FC236}">
                <a16:creationId xmlns:a16="http://schemas.microsoft.com/office/drawing/2014/main" id="{6C103ACD-B230-BD3E-C364-D3F0BCC2E1E4}"/>
              </a:ext>
            </a:extLst>
          </p:cNvPr>
          <p:cNvSpPr txBox="1"/>
          <p:nvPr/>
        </p:nvSpPr>
        <p:spPr>
          <a:xfrm>
            <a:off x="277293" y="1959371"/>
            <a:ext cx="2964804" cy="584775"/>
          </a:xfrm>
          <a:prstGeom prst="rect">
            <a:avLst/>
          </a:prstGeom>
          <a:noFill/>
        </p:spPr>
        <p:txBody>
          <a:bodyPr wrap="square">
            <a:spAutoFit/>
          </a:bodyPr>
          <a:lstStyle/>
          <a:p>
            <a:r>
              <a:rPr lang="en-GB" sz="3200" b="0" dirty="0" err="1">
                <a:solidFill>
                  <a:srgbClr val="002060"/>
                </a:solidFill>
                <a:latin typeface="Century Gothic" panose="020B0502020202020204" pitchFamily="34" charset="0"/>
              </a:rPr>
              <a:t>normalmente</a:t>
            </a:r>
            <a:endParaRPr lang="en-GB" sz="3200" b="0" dirty="0">
              <a:solidFill>
                <a:srgbClr val="002060"/>
              </a:solidFill>
              <a:latin typeface="Century Gothic" panose="020B0502020202020204" pitchFamily="34" charset="0"/>
            </a:endParaRPr>
          </a:p>
        </p:txBody>
      </p:sp>
      <p:pic>
        <p:nvPicPr>
          <p:cNvPr id="2" name="Picture 8" descr="Cocina, Ventana, Accesorios">
            <a:extLst>
              <a:ext uri="{FF2B5EF4-FFF2-40B4-BE49-F238E27FC236}">
                <a16:creationId xmlns:a16="http://schemas.microsoft.com/office/drawing/2014/main" id="{A0F024C0-626D-6CE7-E4E3-8EF374943B5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85669" y="1782088"/>
            <a:ext cx="957313" cy="8520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46947F-3977-5FB5-31A8-7E93C1CF8ECE}"/>
              </a:ext>
            </a:extLst>
          </p:cNvPr>
          <p:cNvSpPr txBox="1"/>
          <p:nvPr/>
        </p:nvSpPr>
        <p:spPr>
          <a:xfrm>
            <a:off x="3435272" y="4830449"/>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prstClr val="white"/>
                </a:solidFill>
                <a:latin typeface="Century Gothic" panose="020B0502020202020204" pitchFamily="34" charset="0"/>
              </a:rPr>
              <a:t>afternoon, evening</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FCE594EE-3DFF-0F28-A155-6CBE47768610}"/>
              </a:ext>
            </a:extLst>
          </p:cNvPr>
          <p:cNvSpPr txBox="1"/>
          <p:nvPr/>
        </p:nvSpPr>
        <p:spPr>
          <a:xfrm>
            <a:off x="3435272" y="4864638"/>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prstClr val="white"/>
                </a:solidFill>
                <a:latin typeface="Century Gothic" panose="020B0502020202020204" pitchFamily="34" charset="0"/>
              </a:rPr>
              <a:t>each</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EC591697-4509-4DA1-2B3E-3F948DF1A5AC}"/>
              </a:ext>
            </a:extLst>
          </p:cNvPr>
          <p:cNvSpPr txBox="1"/>
          <p:nvPr/>
        </p:nvSpPr>
        <p:spPr>
          <a:xfrm>
            <a:off x="3450261" y="4841127"/>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prstClr val="white"/>
                </a:solidFill>
                <a:latin typeface="Century Gothic" panose="020B0502020202020204" pitchFamily="34" charset="0"/>
              </a:rPr>
              <a:t>kitchen</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5F5BB10-3E1B-CF1C-7DF1-E21753A995F3}"/>
              </a:ext>
            </a:extLst>
          </p:cNvPr>
          <p:cNvSpPr txBox="1"/>
          <p:nvPr/>
        </p:nvSpPr>
        <p:spPr>
          <a:xfrm>
            <a:off x="3435272" y="4832131"/>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prstClr val="white"/>
                </a:solidFill>
                <a:latin typeface="Century Gothic" panose="020B0502020202020204" pitchFamily="34" charset="0"/>
              </a:rPr>
              <a:t>to play, playing</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ACBAC1B3-A980-917B-1745-6CE277E46C55}"/>
              </a:ext>
            </a:extLst>
          </p:cNvPr>
          <p:cNvSpPr/>
          <p:nvPr/>
        </p:nvSpPr>
        <p:spPr>
          <a:xfrm>
            <a:off x="8896572" y="4120273"/>
            <a:ext cx="2937233" cy="1961213"/>
          </a:xfrm>
          <a:prstGeom prst="wedgeRoundRectCallout">
            <a:avLst>
              <a:gd name="adj1" fmla="val -61009"/>
              <a:gd name="adj2" fmla="val 947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To mean ‘to play’ a sport, Spanish uses a different verb ‘</a:t>
            </a:r>
            <a:r>
              <a:rPr lang="en-GB" sz="2400" b="1" dirty="0">
                <a:solidFill>
                  <a:srgbClr val="002060"/>
                </a:solidFill>
                <a:latin typeface="Century Gothic" panose="020B0502020202020204" pitchFamily="34" charset="0"/>
              </a:rPr>
              <a:t>jugar</a:t>
            </a:r>
            <a:r>
              <a:rPr lang="en-GB" sz="2400" dirty="0">
                <a:solidFill>
                  <a:srgbClr val="002060"/>
                </a:solidFill>
                <a:latin typeface="Century Gothic" panose="020B0502020202020204" pitchFamily="34" charset="0"/>
              </a:rPr>
              <a:t>’.</a:t>
            </a:r>
          </a:p>
        </p:txBody>
      </p:sp>
      <p:sp>
        <p:nvSpPr>
          <p:cNvPr id="9" name="TextBox 8">
            <a:extLst>
              <a:ext uri="{FF2B5EF4-FFF2-40B4-BE49-F238E27FC236}">
                <a16:creationId xmlns:a16="http://schemas.microsoft.com/office/drawing/2014/main" id="{23B98E3F-062C-6F35-E7D6-D55206C6F5B7}"/>
              </a:ext>
            </a:extLst>
          </p:cNvPr>
          <p:cNvSpPr txBox="1"/>
          <p:nvPr/>
        </p:nvSpPr>
        <p:spPr>
          <a:xfrm>
            <a:off x="3435272" y="4870605"/>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t</a:t>
            </a:r>
            <a:r>
              <a:rPr lang="en-GB" sz="3200" b="1" noProof="0" dirty="0">
                <a:solidFill>
                  <a:prstClr val="white"/>
                </a:solidFill>
                <a:latin typeface="Century Gothic" panose="020B0502020202020204" pitchFamily="34" charset="0"/>
              </a:rPr>
              <a:t>hen, later</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78E798AE-6C46-0C40-2B7C-B466D3384289}"/>
              </a:ext>
            </a:extLst>
          </p:cNvPr>
          <p:cNvSpPr txBox="1"/>
          <p:nvPr/>
        </p:nvSpPr>
        <p:spPr>
          <a:xfrm>
            <a:off x="3442767" y="4878151"/>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always</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59897CF-AADD-E5A3-25B8-C26984A89911}"/>
              </a:ext>
            </a:extLst>
          </p:cNvPr>
          <p:cNvSpPr txBox="1"/>
          <p:nvPr/>
        </p:nvSpPr>
        <p:spPr>
          <a:xfrm>
            <a:off x="3465250" y="4857092"/>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normally</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Speech Bubble: Rectangle with Corners Rounded 13">
            <a:extLst>
              <a:ext uri="{FF2B5EF4-FFF2-40B4-BE49-F238E27FC236}">
                <a16:creationId xmlns:a16="http://schemas.microsoft.com/office/drawing/2014/main" id="{B73328AB-3708-2045-2561-D606B948419C}"/>
              </a:ext>
            </a:extLst>
          </p:cNvPr>
          <p:cNvSpPr/>
          <p:nvPr/>
        </p:nvSpPr>
        <p:spPr>
          <a:xfrm>
            <a:off x="277293" y="4098273"/>
            <a:ext cx="4972052" cy="518040"/>
          </a:xfrm>
          <a:prstGeom prst="wedgeRoundRectCallout">
            <a:avLst>
              <a:gd name="adj1" fmla="val 38182"/>
              <a:gd name="adj2" fmla="val -1000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¿Qué palabra no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está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50459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4.375E-6 -3.33333E-6 L 4.375E-6 -0.07222 " pathEditMode="relative" rAng="0" ptsTypes="AA">
                                      <p:cBhvr>
                                        <p:cTn id="10" dur="250" accel="50000" decel="50000" autoRev="1" fill="hold">
                                          <p:stCondLst>
                                            <p:cond delay="0"/>
                                          </p:stCondLst>
                                        </p:cTn>
                                        <p:tgtEl>
                                          <p:spTgt spid="2065"/>
                                        </p:tgtEl>
                                        <p:attrNameLst>
                                          <p:attrName>ppt_x</p:attrName>
                                          <p:attrName>ppt_y</p:attrName>
                                        </p:attrNameLst>
                                      </p:cBhvr>
                                      <p:rCtr x="0" y="-3611"/>
                                    </p:animMotion>
                                    <p:animRot by="1500000">
                                      <p:cBhvr>
                                        <p:cTn id="11" dur="125" fill="hold">
                                          <p:stCondLst>
                                            <p:cond delay="0"/>
                                          </p:stCondLst>
                                        </p:cTn>
                                        <p:tgtEl>
                                          <p:spTgt spid="2065"/>
                                        </p:tgtEl>
                                        <p:attrNameLst>
                                          <p:attrName>r</p:attrName>
                                        </p:attrNameLst>
                                      </p:cBhvr>
                                    </p:animRot>
                                    <p:animRot by="-1500000">
                                      <p:cBhvr>
                                        <p:cTn id="12" dur="125" fill="hold">
                                          <p:stCondLst>
                                            <p:cond delay="125"/>
                                          </p:stCondLst>
                                        </p:cTn>
                                        <p:tgtEl>
                                          <p:spTgt spid="2065"/>
                                        </p:tgtEl>
                                        <p:attrNameLst>
                                          <p:attrName>r</p:attrName>
                                        </p:attrNameLst>
                                      </p:cBhvr>
                                    </p:animRot>
                                    <p:animRot by="-1500000">
                                      <p:cBhvr>
                                        <p:cTn id="13" dur="125" fill="hold">
                                          <p:stCondLst>
                                            <p:cond delay="250"/>
                                          </p:stCondLst>
                                        </p:cTn>
                                        <p:tgtEl>
                                          <p:spTgt spid="2065"/>
                                        </p:tgtEl>
                                        <p:attrNameLst>
                                          <p:attrName>r</p:attrName>
                                        </p:attrNameLst>
                                      </p:cBhvr>
                                    </p:animRot>
                                    <p:animRot by="1500000">
                                      <p:cBhvr>
                                        <p:cTn id="14" dur="125" fill="hold">
                                          <p:stCondLst>
                                            <p:cond delay="375"/>
                                          </p:stCondLst>
                                        </p:cTn>
                                        <p:tgtEl>
                                          <p:spTgt spid="2065"/>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T3_W8_7.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0" nodeType="clickEffect">
                                  <p:stCondLst>
                                    <p:cond delay="0"/>
                                  </p:stCondLst>
                                  <p:iterate type="lt">
                                    <p:tmPct val="10000"/>
                                  </p:iterate>
                                  <p:childTnLst>
                                    <p:animMotion origin="layout" path="M 6.25E-7 1.48148E-6 L 6.25E-7 -0.07222 " pathEditMode="relative" rAng="0" ptsTypes="AA">
                                      <p:cBhvr>
                                        <p:cTn id="22" dur="250" accel="50000" decel="50000" autoRev="1" fill="hold">
                                          <p:stCondLst>
                                            <p:cond delay="0"/>
                                          </p:stCondLst>
                                        </p:cTn>
                                        <p:tgtEl>
                                          <p:spTgt spid="2067"/>
                                        </p:tgtEl>
                                        <p:attrNameLst>
                                          <p:attrName>ppt_x</p:attrName>
                                          <p:attrName>ppt_y</p:attrName>
                                        </p:attrNameLst>
                                      </p:cBhvr>
                                      <p:rCtr x="0" y="-3611"/>
                                    </p:animMotion>
                                    <p:animRot by="1500000">
                                      <p:cBhvr>
                                        <p:cTn id="23" dur="125" fill="hold">
                                          <p:stCondLst>
                                            <p:cond delay="0"/>
                                          </p:stCondLst>
                                        </p:cTn>
                                        <p:tgtEl>
                                          <p:spTgt spid="2067"/>
                                        </p:tgtEl>
                                        <p:attrNameLst>
                                          <p:attrName>r</p:attrName>
                                        </p:attrNameLst>
                                      </p:cBhvr>
                                    </p:animRot>
                                    <p:animRot by="-1500000">
                                      <p:cBhvr>
                                        <p:cTn id="24" dur="125" fill="hold">
                                          <p:stCondLst>
                                            <p:cond delay="125"/>
                                          </p:stCondLst>
                                        </p:cTn>
                                        <p:tgtEl>
                                          <p:spTgt spid="2067"/>
                                        </p:tgtEl>
                                        <p:attrNameLst>
                                          <p:attrName>r</p:attrName>
                                        </p:attrNameLst>
                                      </p:cBhvr>
                                    </p:animRot>
                                    <p:animRot by="-1500000">
                                      <p:cBhvr>
                                        <p:cTn id="25" dur="125" fill="hold">
                                          <p:stCondLst>
                                            <p:cond delay="250"/>
                                          </p:stCondLst>
                                        </p:cTn>
                                        <p:tgtEl>
                                          <p:spTgt spid="2067"/>
                                        </p:tgtEl>
                                        <p:attrNameLst>
                                          <p:attrName>r</p:attrName>
                                        </p:attrNameLst>
                                      </p:cBhvr>
                                    </p:animRot>
                                    <p:animRot by="1500000">
                                      <p:cBhvr>
                                        <p:cTn id="26" dur="125" fill="hold">
                                          <p:stCondLst>
                                            <p:cond delay="375"/>
                                          </p:stCondLst>
                                        </p:cTn>
                                        <p:tgtEl>
                                          <p:spTgt spid="2067"/>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4" name="T3_W8_7.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grpId="0" nodeType="clickEffect">
                                  <p:stCondLst>
                                    <p:cond delay="0"/>
                                  </p:stCondLst>
                                  <p:iterate type="lt">
                                    <p:tmPct val="10000"/>
                                  </p:iterate>
                                  <p:childTnLst>
                                    <p:animMotion origin="layout" path="M -1.04167E-6 -3.33333E-6 L -1.04167E-6 -0.07222 " pathEditMode="relative" rAng="0" ptsTypes="AA">
                                      <p:cBhvr>
                                        <p:cTn id="34" dur="250" accel="50000" decel="50000" autoRev="1" fill="hold">
                                          <p:stCondLst>
                                            <p:cond delay="0"/>
                                          </p:stCondLst>
                                        </p:cTn>
                                        <p:tgtEl>
                                          <p:spTgt spid="2069"/>
                                        </p:tgtEl>
                                        <p:attrNameLst>
                                          <p:attrName>ppt_x</p:attrName>
                                          <p:attrName>ppt_y</p:attrName>
                                        </p:attrNameLst>
                                      </p:cBhvr>
                                      <p:rCtr x="0" y="-3611"/>
                                    </p:animMotion>
                                    <p:animRot by="1500000">
                                      <p:cBhvr>
                                        <p:cTn id="35" dur="125" fill="hold">
                                          <p:stCondLst>
                                            <p:cond delay="0"/>
                                          </p:stCondLst>
                                        </p:cTn>
                                        <p:tgtEl>
                                          <p:spTgt spid="2069"/>
                                        </p:tgtEl>
                                        <p:attrNameLst>
                                          <p:attrName>r</p:attrName>
                                        </p:attrNameLst>
                                      </p:cBhvr>
                                    </p:animRot>
                                    <p:animRot by="-1500000">
                                      <p:cBhvr>
                                        <p:cTn id="36" dur="125" fill="hold">
                                          <p:stCondLst>
                                            <p:cond delay="125"/>
                                          </p:stCondLst>
                                        </p:cTn>
                                        <p:tgtEl>
                                          <p:spTgt spid="2069"/>
                                        </p:tgtEl>
                                        <p:attrNameLst>
                                          <p:attrName>r</p:attrName>
                                        </p:attrNameLst>
                                      </p:cBhvr>
                                    </p:animRot>
                                    <p:animRot by="-1500000">
                                      <p:cBhvr>
                                        <p:cTn id="37" dur="125" fill="hold">
                                          <p:stCondLst>
                                            <p:cond delay="250"/>
                                          </p:stCondLst>
                                        </p:cTn>
                                        <p:tgtEl>
                                          <p:spTgt spid="2069"/>
                                        </p:tgtEl>
                                        <p:attrNameLst>
                                          <p:attrName>r</p:attrName>
                                        </p:attrNameLst>
                                      </p:cBhvr>
                                    </p:animRot>
                                    <p:animRot by="1500000">
                                      <p:cBhvr>
                                        <p:cTn id="38" dur="125" fill="hold">
                                          <p:stCondLst>
                                            <p:cond delay="375"/>
                                          </p:stCondLst>
                                        </p:cTn>
                                        <p:tgtEl>
                                          <p:spTgt spid="206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5" name="T3_W8_7.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0" nodeType="clickEffect">
                                  <p:stCondLst>
                                    <p:cond delay="0"/>
                                  </p:stCondLst>
                                  <p:iterate type="lt">
                                    <p:tmPct val="10000"/>
                                  </p:iterate>
                                  <p:childTnLst>
                                    <p:animMotion origin="layout" path="M 3.54167E-6 -7.40741E-7 L 3.54167E-6 -0.07222 " pathEditMode="relative" rAng="0" ptsTypes="AA">
                                      <p:cBhvr>
                                        <p:cTn id="46" dur="250" accel="50000" decel="50000" autoRev="1" fill="hold">
                                          <p:stCondLst>
                                            <p:cond delay="0"/>
                                          </p:stCondLst>
                                        </p:cTn>
                                        <p:tgtEl>
                                          <p:spTgt spid="2072"/>
                                        </p:tgtEl>
                                        <p:attrNameLst>
                                          <p:attrName>ppt_x</p:attrName>
                                          <p:attrName>ppt_y</p:attrName>
                                        </p:attrNameLst>
                                      </p:cBhvr>
                                      <p:rCtr x="0" y="-3611"/>
                                    </p:animMotion>
                                    <p:animRot by="1500000">
                                      <p:cBhvr>
                                        <p:cTn id="47" dur="125" fill="hold">
                                          <p:stCondLst>
                                            <p:cond delay="0"/>
                                          </p:stCondLst>
                                        </p:cTn>
                                        <p:tgtEl>
                                          <p:spTgt spid="2072"/>
                                        </p:tgtEl>
                                        <p:attrNameLst>
                                          <p:attrName>r</p:attrName>
                                        </p:attrNameLst>
                                      </p:cBhvr>
                                    </p:animRot>
                                    <p:animRot by="-1500000">
                                      <p:cBhvr>
                                        <p:cTn id="48" dur="125" fill="hold">
                                          <p:stCondLst>
                                            <p:cond delay="125"/>
                                          </p:stCondLst>
                                        </p:cTn>
                                        <p:tgtEl>
                                          <p:spTgt spid="2072"/>
                                        </p:tgtEl>
                                        <p:attrNameLst>
                                          <p:attrName>r</p:attrName>
                                        </p:attrNameLst>
                                      </p:cBhvr>
                                    </p:animRot>
                                    <p:animRot by="-1500000">
                                      <p:cBhvr>
                                        <p:cTn id="49" dur="125" fill="hold">
                                          <p:stCondLst>
                                            <p:cond delay="250"/>
                                          </p:stCondLst>
                                        </p:cTn>
                                        <p:tgtEl>
                                          <p:spTgt spid="2072"/>
                                        </p:tgtEl>
                                        <p:attrNameLst>
                                          <p:attrName>r</p:attrName>
                                        </p:attrNameLst>
                                      </p:cBhvr>
                                    </p:animRot>
                                    <p:animRot by="1500000">
                                      <p:cBhvr>
                                        <p:cTn id="50" dur="125" fill="hold">
                                          <p:stCondLst>
                                            <p:cond delay="375"/>
                                          </p:stCondLst>
                                        </p:cTn>
                                        <p:tgtEl>
                                          <p:spTgt spid="2072"/>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6" name="T3_W8_7.6.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4" presetClass="emph" presetSubtype="0" fill="hold" grpId="0" nodeType="clickEffect">
                                  <p:stCondLst>
                                    <p:cond delay="0"/>
                                  </p:stCondLst>
                                  <p:iterate type="lt">
                                    <p:tmPct val="10000"/>
                                  </p:iterate>
                                  <p:childTnLst>
                                    <p:animMotion origin="layout" path="M -3.125E-6 4.81481E-6 L -3.125E-6 -0.07223 " pathEditMode="relative" rAng="0" ptsTypes="AA">
                                      <p:cBhvr>
                                        <p:cTn id="58" dur="250" accel="50000" decel="50000" autoRev="1" fill="hold">
                                          <p:stCondLst>
                                            <p:cond delay="0"/>
                                          </p:stCondLst>
                                        </p:cTn>
                                        <p:tgtEl>
                                          <p:spTgt spid="2074"/>
                                        </p:tgtEl>
                                        <p:attrNameLst>
                                          <p:attrName>ppt_x</p:attrName>
                                          <p:attrName>ppt_y</p:attrName>
                                        </p:attrNameLst>
                                      </p:cBhvr>
                                      <p:rCtr x="0" y="-3611"/>
                                    </p:animMotion>
                                    <p:animRot by="1500000">
                                      <p:cBhvr>
                                        <p:cTn id="59" dur="125" fill="hold">
                                          <p:stCondLst>
                                            <p:cond delay="0"/>
                                          </p:stCondLst>
                                        </p:cTn>
                                        <p:tgtEl>
                                          <p:spTgt spid="2074"/>
                                        </p:tgtEl>
                                        <p:attrNameLst>
                                          <p:attrName>r</p:attrName>
                                        </p:attrNameLst>
                                      </p:cBhvr>
                                    </p:animRot>
                                    <p:animRot by="-1500000">
                                      <p:cBhvr>
                                        <p:cTn id="60" dur="125" fill="hold">
                                          <p:stCondLst>
                                            <p:cond delay="125"/>
                                          </p:stCondLst>
                                        </p:cTn>
                                        <p:tgtEl>
                                          <p:spTgt spid="2074"/>
                                        </p:tgtEl>
                                        <p:attrNameLst>
                                          <p:attrName>r</p:attrName>
                                        </p:attrNameLst>
                                      </p:cBhvr>
                                    </p:animRot>
                                    <p:animRot by="-1500000">
                                      <p:cBhvr>
                                        <p:cTn id="61" dur="125" fill="hold">
                                          <p:stCondLst>
                                            <p:cond delay="250"/>
                                          </p:stCondLst>
                                        </p:cTn>
                                        <p:tgtEl>
                                          <p:spTgt spid="2074"/>
                                        </p:tgtEl>
                                        <p:attrNameLst>
                                          <p:attrName>r</p:attrName>
                                        </p:attrNameLst>
                                      </p:cBhvr>
                                    </p:animRot>
                                    <p:animRot by="1500000">
                                      <p:cBhvr>
                                        <p:cTn id="62" dur="125" fill="hold">
                                          <p:stCondLst>
                                            <p:cond delay="375"/>
                                          </p:stCondLst>
                                        </p:cTn>
                                        <p:tgtEl>
                                          <p:spTgt spid="2074"/>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7" name="T3_W8_7.7.wav"/>
                                        </p:tgtEl>
                                      </p:cMediaNode>
                                    </p:audio>
                                  </p:subTnLst>
                                </p:cTn>
                              </p:par>
                            </p:childTnLst>
                          </p:cTn>
                        </p:par>
                        <p:par>
                          <p:cTn id="63" fill="hold">
                            <p:stCondLst>
                              <p:cond delay="700"/>
                            </p:stCondLst>
                            <p:childTnLst>
                              <p:par>
                                <p:cTn id="64" presetID="2" presetClass="entr" presetSubtype="4"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fill="hold"/>
                                        <p:tgtEl>
                                          <p:spTgt spid="8"/>
                                        </p:tgtEl>
                                        <p:attrNameLst>
                                          <p:attrName>ppt_x</p:attrName>
                                        </p:attrNameLst>
                                      </p:cBhvr>
                                      <p:tavLst>
                                        <p:tav tm="0">
                                          <p:val>
                                            <p:strVal val="#ppt_x"/>
                                          </p:val>
                                        </p:tav>
                                        <p:tav tm="100000">
                                          <p:val>
                                            <p:strVal val="#ppt_x"/>
                                          </p:val>
                                        </p:tav>
                                      </p:tavLst>
                                    </p:anim>
                                    <p:anim calcmode="lin" valueType="num">
                                      <p:cBhvr additive="base">
                                        <p:cTn id="6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4" presetClass="emph" presetSubtype="0" fill="hold" grpId="0" nodeType="clickEffect">
                                  <p:stCondLst>
                                    <p:cond delay="0"/>
                                  </p:stCondLst>
                                  <p:iterate type="lt">
                                    <p:tmPct val="10000"/>
                                  </p:iterate>
                                  <p:childTnLst>
                                    <p:animMotion origin="layout" path="M 0 -3.7037E-6 L 0 -0.07222 " pathEditMode="relative" rAng="0" ptsTypes="AA">
                                      <p:cBhvr>
                                        <p:cTn id="78" dur="250" accel="50000" decel="50000" autoRev="1" fill="hold">
                                          <p:stCondLst>
                                            <p:cond delay="0"/>
                                          </p:stCondLst>
                                        </p:cTn>
                                        <p:tgtEl>
                                          <p:spTgt spid="2076"/>
                                        </p:tgtEl>
                                        <p:attrNameLst>
                                          <p:attrName>ppt_x</p:attrName>
                                          <p:attrName>ppt_y</p:attrName>
                                        </p:attrNameLst>
                                      </p:cBhvr>
                                      <p:rCtr x="0" y="-3611"/>
                                    </p:animMotion>
                                    <p:animRot by="1500000">
                                      <p:cBhvr>
                                        <p:cTn id="79" dur="125" fill="hold">
                                          <p:stCondLst>
                                            <p:cond delay="0"/>
                                          </p:stCondLst>
                                        </p:cTn>
                                        <p:tgtEl>
                                          <p:spTgt spid="2076"/>
                                        </p:tgtEl>
                                        <p:attrNameLst>
                                          <p:attrName>r</p:attrName>
                                        </p:attrNameLst>
                                      </p:cBhvr>
                                    </p:animRot>
                                    <p:animRot by="-1500000">
                                      <p:cBhvr>
                                        <p:cTn id="80" dur="125" fill="hold">
                                          <p:stCondLst>
                                            <p:cond delay="125"/>
                                          </p:stCondLst>
                                        </p:cTn>
                                        <p:tgtEl>
                                          <p:spTgt spid="2076"/>
                                        </p:tgtEl>
                                        <p:attrNameLst>
                                          <p:attrName>r</p:attrName>
                                        </p:attrNameLst>
                                      </p:cBhvr>
                                    </p:animRot>
                                    <p:animRot by="-1500000">
                                      <p:cBhvr>
                                        <p:cTn id="81" dur="125" fill="hold">
                                          <p:stCondLst>
                                            <p:cond delay="250"/>
                                          </p:stCondLst>
                                        </p:cTn>
                                        <p:tgtEl>
                                          <p:spTgt spid="2076"/>
                                        </p:tgtEl>
                                        <p:attrNameLst>
                                          <p:attrName>r</p:attrName>
                                        </p:attrNameLst>
                                      </p:cBhvr>
                                    </p:animRot>
                                    <p:animRot by="1500000">
                                      <p:cBhvr>
                                        <p:cTn id="82" dur="125" fill="hold">
                                          <p:stCondLst>
                                            <p:cond delay="375"/>
                                          </p:stCondLst>
                                        </p:cTn>
                                        <p:tgtEl>
                                          <p:spTgt spid="207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8" name="T3_W8_7.8.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4" presetClass="emph" presetSubtype="0" fill="hold" grpId="0" nodeType="clickEffect">
                                  <p:stCondLst>
                                    <p:cond delay="0"/>
                                  </p:stCondLst>
                                  <p:iterate type="lt">
                                    <p:tmPct val="10000"/>
                                  </p:iterate>
                                  <p:childTnLst>
                                    <p:animMotion origin="layout" path="M -3.33333E-6 -4.07407E-6 L -3.33333E-6 -0.07222 " pathEditMode="relative" rAng="0" ptsTypes="AA">
                                      <p:cBhvr>
                                        <p:cTn id="90" dur="250" accel="50000" decel="50000" autoRev="1" fill="hold">
                                          <p:stCondLst>
                                            <p:cond delay="0"/>
                                          </p:stCondLst>
                                        </p:cTn>
                                        <p:tgtEl>
                                          <p:spTgt spid="2078"/>
                                        </p:tgtEl>
                                        <p:attrNameLst>
                                          <p:attrName>ppt_x</p:attrName>
                                          <p:attrName>ppt_y</p:attrName>
                                        </p:attrNameLst>
                                      </p:cBhvr>
                                      <p:rCtr x="0" y="-3611"/>
                                    </p:animMotion>
                                    <p:animRot by="1500000">
                                      <p:cBhvr>
                                        <p:cTn id="91" dur="125" fill="hold">
                                          <p:stCondLst>
                                            <p:cond delay="0"/>
                                          </p:stCondLst>
                                        </p:cTn>
                                        <p:tgtEl>
                                          <p:spTgt spid="2078"/>
                                        </p:tgtEl>
                                        <p:attrNameLst>
                                          <p:attrName>r</p:attrName>
                                        </p:attrNameLst>
                                      </p:cBhvr>
                                    </p:animRot>
                                    <p:animRot by="-1500000">
                                      <p:cBhvr>
                                        <p:cTn id="92" dur="125" fill="hold">
                                          <p:stCondLst>
                                            <p:cond delay="125"/>
                                          </p:stCondLst>
                                        </p:cTn>
                                        <p:tgtEl>
                                          <p:spTgt spid="2078"/>
                                        </p:tgtEl>
                                        <p:attrNameLst>
                                          <p:attrName>r</p:attrName>
                                        </p:attrNameLst>
                                      </p:cBhvr>
                                    </p:animRot>
                                    <p:animRot by="-1500000">
                                      <p:cBhvr>
                                        <p:cTn id="93" dur="125" fill="hold">
                                          <p:stCondLst>
                                            <p:cond delay="250"/>
                                          </p:stCondLst>
                                        </p:cTn>
                                        <p:tgtEl>
                                          <p:spTgt spid="2078"/>
                                        </p:tgtEl>
                                        <p:attrNameLst>
                                          <p:attrName>r</p:attrName>
                                        </p:attrNameLst>
                                      </p:cBhvr>
                                    </p:animRot>
                                    <p:animRot by="1500000">
                                      <p:cBhvr>
                                        <p:cTn id="94" dur="125" fill="hold">
                                          <p:stCondLst>
                                            <p:cond delay="375"/>
                                          </p:stCondLst>
                                        </p:cTn>
                                        <p:tgtEl>
                                          <p:spTgt spid="2078"/>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9" name="T3_W8_7.9.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4" presetClass="emph" presetSubtype="0" fill="hold" grpId="0" nodeType="clickEffect">
                                  <p:stCondLst>
                                    <p:cond delay="0"/>
                                  </p:stCondLst>
                                  <p:iterate type="wd">
                                    <p:tmPct val="10000"/>
                                  </p:iterate>
                                  <p:childTnLst>
                                    <p:animMotion origin="layout" path="M -8.33333E-7 -7.40741E-7 L -8.33333E-7 -0.07222 " pathEditMode="relative" rAng="0" ptsTypes="AA">
                                      <p:cBhvr>
                                        <p:cTn id="102" dur="250" accel="50000" decel="50000" autoRev="1" fill="hold">
                                          <p:stCondLst>
                                            <p:cond delay="0"/>
                                          </p:stCondLst>
                                        </p:cTn>
                                        <p:tgtEl>
                                          <p:spTgt spid="2080"/>
                                        </p:tgtEl>
                                        <p:attrNameLst>
                                          <p:attrName>ppt_x</p:attrName>
                                          <p:attrName>ppt_y</p:attrName>
                                        </p:attrNameLst>
                                      </p:cBhvr>
                                      <p:rCtr x="0" y="-3611"/>
                                    </p:animMotion>
                                    <p:animRot by="1500000">
                                      <p:cBhvr>
                                        <p:cTn id="103" dur="125" fill="hold">
                                          <p:stCondLst>
                                            <p:cond delay="0"/>
                                          </p:stCondLst>
                                        </p:cTn>
                                        <p:tgtEl>
                                          <p:spTgt spid="2080"/>
                                        </p:tgtEl>
                                        <p:attrNameLst>
                                          <p:attrName>r</p:attrName>
                                        </p:attrNameLst>
                                      </p:cBhvr>
                                    </p:animRot>
                                    <p:animRot by="-1500000">
                                      <p:cBhvr>
                                        <p:cTn id="104" dur="125" fill="hold">
                                          <p:stCondLst>
                                            <p:cond delay="125"/>
                                          </p:stCondLst>
                                        </p:cTn>
                                        <p:tgtEl>
                                          <p:spTgt spid="2080"/>
                                        </p:tgtEl>
                                        <p:attrNameLst>
                                          <p:attrName>r</p:attrName>
                                        </p:attrNameLst>
                                      </p:cBhvr>
                                    </p:animRot>
                                    <p:animRot by="-1500000">
                                      <p:cBhvr>
                                        <p:cTn id="105" dur="125" fill="hold">
                                          <p:stCondLst>
                                            <p:cond delay="250"/>
                                          </p:stCondLst>
                                        </p:cTn>
                                        <p:tgtEl>
                                          <p:spTgt spid="2080"/>
                                        </p:tgtEl>
                                        <p:attrNameLst>
                                          <p:attrName>r</p:attrName>
                                        </p:attrNameLst>
                                      </p:cBhvr>
                                    </p:animRot>
                                    <p:animRot by="1500000">
                                      <p:cBhvr>
                                        <p:cTn id="106" dur="125" fill="hold">
                                          <p:stCondLst>
                                            <p:cond delay="375"/>
                                          </p:stCondLst>
                                        </p:cTn>
                                        <p:tgtEl>
                                          <p:spTgt spid="2080"/>
                                        </p:tgtEl>
                                        <p:attrNameLst>
                                          <p:attrName>r</p:attrName>
                                        </p:attrNameLst>
                                      </p:cBhvr>
                                    </p:animRot>
                                  </p:childTnLst>
                                  <p:subTnLst>
                                    <p:audio>
                                      <p:cMediaNode>
                                        <p:cTn display="0" masterRel="sameClick">
                                          <p:stCondLst>
                                            <p:cond evt="begin" delay="0">
                                              <p:tn val="101"/>
                                            </p:cond>
                                          </p:stCondLst>
                                          <p:endCondLst>
                                            <p:cond evt="onStopAudio" delay="0">
                                              <p:tgtEl>
                                                <p:sldTgt/>
                                              </p:tgtEl>
                                            </p:cond>
                                          </p:endCondLst>
                                        </p:cTn>
                                        <p:tgtEl>
                                          <p:sndTgt r:embed="rId10" name="T3_W8_7.10.wav"/>
                                        </p:tgtEl>
                                      </p:cMediaNode>
                                    </p:audio>
                                  </p:sub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500"/>
                                        <p:tgtEl>
                                          <p:spTgt spid="14"/>
                                        </p:tgtEl>
                                      </p:cBhvr>
                                    </p:animEffect>
                                  </p:childTnLst>
                                  <p:subTnLst>
                                    <p:audio>
                                      <p:cMediaNode>
                                        <p:cTn display="0" masterRel="sameClick">
                                          <p:stCondLst>
                                            <p:cond evt="begin" delay="0">
                                              <p:tn val="109"/>
                                            </p:cond>
                                          </p:stCondLst>
                                          <p:endCondLst>
                                            <p:cond evt="onStopAudio" delay="0">
                                              <p:tgtEl>
                                                <p:sldTgt/>
                                              </p:tgtEl>
                                            </p:cond>
                                          </p:endCondLst>
                                        </p:cTn>
                                        <p:tgtEl>
                                          <p:sndTgt r:embed="rId11" name="T3_W8_7.2.wav"/>
                                        </p:tgtEl>
                                      </p:cMediaNode>
                                    </p:audio>
                                  </p:sub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iterate type="lt">
                                    <p:tmPct val="0"/>
                                  </p:iterate>
                                  <p:childTnLst>
                                    <p:animEffect transition="out" filter="fade">
                                      <p:cBhvr>
                                        <p:cTn id="115" dur="500"/>
                                        <p:tgtEl>
                                          <p:spTgt spid="2069"/>
                                        </p:tgtEl>
                                      </p:cBhvr>
                                    </p:animEffect>
                                    <p:set>
                                      <p:cBhvr>
                                        <p:cTn id="116" dur="1" fill="hold">
                                          <p:stCondLst>
                                            <p:cond delay="499"/>
                                          </p:stCondLst>
                                        </p:cTn>
                                        <p:tgtEl>
                                          <p:spTgt spid="2069"/>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2" nodeType="clickEffect">
                                  <p:stCondLst>
                                    <p:cond delay="0"/>
                                  </p:stCondLst>
                                  <p:iterate type="lt">
                                    <p:tmPct val="0"/>
                                  </p:iterate>
                                  <p:childTnLst>
                                    <p:set>
                                      <p:cBhvr>
                                        <p:cTn id="120" dur="1" fill="hold">
                                          <p:stCondLst>
                                            <p:cond delay="0"/>
                                          </p:stCondLst>
                                        </p:cTn>
                                        <p:tgtEl>
                                          <p:spTgt spid="2069"/>
                                        </p:tgtEl>
                                        <p:attrNameLst>
                                          <p:attrName>style.visibility</p:attrName>
                                        </p:attrNameLst>
                                      </p:cBhvr>
                                      <p:to>
                                        <p:strVal val="visible"/>
                                      </p:to>
                                    </p:set>
                                    <p:animEffect transition="in" filter="fade">
                                      <p:cBhvr>
                                        <p:cTn id="121" dur="500"/>
                                        <p:tgtEl>
                                          <p:spTgt spid="2069"/>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1" nodeType="clickEffect">
                                  <p:stCondLst>
                                    <p:cond delay="0"/>
                                  </p:stCondLst>
                                  <p:iterate type="lt">
                                    <p:tmPct val="0"/>
                                  </p:iterate>
                                  <p:childTnLst>
                                    <p:animEffect transition="out" filter="fade">
                                      <p:cBhvr>
                                        <p:cTn id="125" dur="500"/>
                                        <p:tgtEl>
                                          <p:spTgt spid="2072"/>
                                        </p:tgtEl>
                                      </p:cBhvr>
                                    </p:animEffect>
                                    <p:set>
                                      <p:cBhvr>
                                        <p:cTn id="126" dur="1" fill="hold">
                                          <p:stCondLst>
                                            <p:cond delay="499"/>
                                          </p:stCondLst>
                                        </p:cTn>
                                        <p:tgtEl>
                                          <p:spTgt spid="207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2" nodeType="clickEffect">
                                  <p:stCondLst>
                                    <p:cond delay="0"/>
                                  </p:stCondLst>
                                  <p:iterate type="lt">
                                    <p:tmPct val="0"/>
                                  </p:iterate>
                                  <p:childTnLst>
                                    <p:set>
                                      <p:cBhvr>
                                        <p:cTn id="130" dur="1" fill="hold">
                                          <p:stCondLst>
                                            <p:cond delay="0"/>
                                          </p:stCondLst>
                                        </p:cTn>
                                        <p:tgtEl>
                                          <p:spTgt spid="2072"/>
                                        </p:tgtEl>
                                        <p:attrNameLst>
                                          <p:attrName>style.visibility</p:attrName>
                                        </p:attrNameLst>
                                      </p:cBhvr>
                                      <p:to>
                                        <p:strVal val="visible"/>
                                      </p:to>
                                    </p:set>
                                    <p:animEffect transition="in" filter="fade">
                                      <p:cBhvr>
                                        <p:cTn id="131" dur="500"/>
                                        <p:tgtEl>
                                          <p:spTgt spid="2072"/>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1" nodeType="clickEffect">
                                  <p:stCondLst>
                                    <p:cond delay="0"/>
                                  </p:stCondLst>
                                  <p:iterate type="wd">
                                    <p:tmPct val="0"/>
                                  </p:iterate>
                                  <p:childTnLst>
                                    <p:animEffect transition="out" filter="fade">
                                      <p:cBhvr>
                                        <p:cTn id="135" dur="500"/>
                                        <p:tgtEl>
                                          <p:spTgt spid="2080"/>
                                        </p:tgtEl>
                                      </p:cBhvr>
                                    </p:animEffect>
                                    <p:set>
                                      <p:cBhvr>
                                        <p:cTn id="136" dur="1" fill="hold">
                                          <p:stCondLst>
                                            <p:cond delay="499"/>
                                          </p:stCondLst>
                                        </p:cTn>
                                        <p:tgtEl>
                                          <p:spTgt spid="208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2" nodeType="clickEffect">
                                  <p:stCondLst>
                                    <p:cond delay="0"/>
                                  </p:stCondLst>
                                  <p:iterate type="wd">
                                    <p:tmPct val="0"/>
                                  </p:iterate>
                                  <p:childTnLst>
                                    <p:set>
                                      <p:cBhvr>
                                        <p:cTn id="140" dur="1" fill="hold">
                                          <p:stCondLst>
                                            <p:cond delay="0"/>
                                          </p:stCondLst>
                                        </p:cTn>
                                        <p:tgtEl>
                                          <p:spTgt spid="2080"/>
                                        </p:tgtEl>
                                        <p:attrNameLst>
                                          <p:attrName>style.visibility</p:attrName>
                                        </p:attrNameLst>
                                      </p:cBhvr>
                                      <p:to>
                                        <p:strVal val="visible"/>
                                      </p:to>
                                    </p:set>
                                    <p:animEffect transition="in" filter="fade">
                                      <p:cBhvr>
                                        <p:cTn id="141" dur="500"/>
                                        <p:tgtEl>
                                          <p:spTgt spid="208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grpId="1" nodeType="clickEffect">
                                  <p:stCondLst>
                                    <p:cond delay="0"/>
                                  </p:stCondLst>
                                  <p:iterate type="lt">
                                    <p:tmPct val="0"/>
                                  </p:iterate>
                                  <p:childTnLst>
                                    <p:animEffect transition="out" filter="fade">
                                      <p:cBhvr>
                                        <p:cTn id="145" dur="500"/>
                                        <p:tgtEl>
                                          <p:spTgt spid="2065"/>
                                        </p:tgtEl>
                                      </p:cBhvr>
                                    </p:animEffect>
                                    <p:set>
                                      <p:cBhvr>
                                        <p:cTn id="146" dur="1" fill="hold">
                                          <p:stCondLst>
                                            <p:cond delay="499"/>
                                          </p:stCondLst>
                                        </p:cTn>
                                        <p:tgtEl>
                                          <p:spTgt spid="206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2" nodeType="clickEffect">
                                  <p:stCondLst>
                                    <p:cond delay="0"/>
                                  </p:stCondLst>
                                  <p:iterate type="lt">
                                    <p:tmPct val="0"/>
                                  </p:iterate>
                                  <p:childTnLst>
                                    <p:set>
                                      <p:cBhvr>
                                        <p:cTn id="150" dur="1" fill="hold">
                                          <p:stCondLst>
                                            <p:cond delay="0"/>
                                          </p:stCondLst>
                                        </p:cTn>
                                        <p:tgtEl>
                                          <p:spTgt spid="2065"/>
                                        </p:tgtEl>
                                        <p:attrNameLst>
                                          <p:attrName>style.visibility</p:attrName>
                                        </p:attrNameLst>
                                      </p:cBhvr>
                                      <p:to>
                                        <p:strVal val="visible"/>
                                      </p:to>
                                    </p:set>
                                    <p:animEffect transition="in" filter="fade">
                                      <p:cBhvr>
                                        <p:cTn id="151" dur="500"/>
                                        <p:tgtEl>
                                          <p:spTgt spid="2065"/>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1" nodeType="clickEffect">
                                  <p:stCondLst>
                                    <p:cond delay="0"/>
                                  </p:stCondLst>
                                  <p:iterate type="lt">
                                    <p:tmPct val="0"/>
                                  </p:iterate>
                                  <p:childTnLst>
                                    <p:animEffect transition="out" filter="fade">
                                      <p:cBhvr>
                                        <p:cTn id="155" dur="500"/>
                                        <p:tgtEl>
                                          <p:spTgt spid="2076"/>
                                        </p:tgtEl>
                                      </p:cBhvr>
                                    </p:animEffect>
                                    <p:set>
                                      <p:cBhvr>
                                        <p:cTn id="156" dur="1" fill="hold">
                                          <p:stCondLst>
                                            <p:cond delay="499"/>
                                          </p:stCondLst>
                                        </p:cTn>
                                        <p:tgtEl>
                                          <p:spTgt spid="207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2" nodeType="clickEffect">
                                  <p:stCondLst>
                                    <p:cond delay="0"/>
                                  </p:stCondLst>
                                  <p:iterate type="lt">
                                    <p:tmPct val="0"/>
                                  </p:iterate>
                                  <p:childTnLst>
                                    <p:set>
                                      <p:cBhvr>
                                        <p:cTn id="160" dur="1" fill="hold">
                                          <p:stCondLst>
                                            <p:cond delay="0"/>
                                          </p:stCondLst>
                                        </p:cTn>
                                        <p:tgtEl>
                                          <p:spTgt spid="2076"/>
                                        </p:tgtEl>
                                        <p:attrNameLst>
                                          <p:attrName>style.visibility</p:attrName>
                                        </p:attrNameLst>
                                      </p:cBhvr>
                                      <p:to>
                                        <p:strVal val="visible"/>
                                      </p:to>
                                    </p:set>
                                    <p:animEffect transition="in" filter="fade">
                                      <p:cBhvr>
                                        <p:cTn id="161" dur="500"/>
                                        <p:tgtEl>
                                          <p:spTgt spid="2076"/>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grpId="1" nodeType="clickEffect">
                                  <p:stCondLst>
                                    <p:cond delay="0"/>
                                  </p:stCondLst>
                                  <p:iterate type="lt">
                                    <p:tmPct val="0"/>
                                  </p:iterate>
                                  <p:childTnLst>
                                    <p:animEffect transition="out" filter="fade">
                                      <p:cBhvr>
                                        <p:cTn id="165" dur="500"/>
                                        <p:tgtEl>
                                          <p:spTgt spid="2067"/>
                                        </p:tgtEl>
                                      </p:cBhvr>
                                    </p:animEffect>
                                    <p:set>
                                      <p:cBhvr>
                                        <p:cTn id="166" dur="1" fill="hold">
                                          <p:stCondLst>
                                            <p:cond delay="499"/>
                                          </p:stCondLst>
                                        </p:cTn>
                                        <p:tgtEl>
                                          <p:spTgt spid="2067"/>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2" nodeType="clickEffect">
                                  <p:stCondLst>
                                    <p:cond delay="0"/>
                                  </p:stCondLst>
                                  <p:iterate type="lt">
                                    <p:tmPct val="0"/>
                                  </p:iterate>
                                  <p:childTnLst>
                                    <p:set>
                                      <p:cBhvr>
                                        <p:cTn id="170" dur="1" fill="hold">
                                          <p:stCondLst>
                                            <p:cond delay="0"/>
                                          </p:stCondLst>
                                        </p:cTn>
                                        <p:tgtEl>
                                          <p:spTgt spid="2067"/>
                                        </p:tgtEl>
                                        <p:attrNameLst>
                                          <p:attrName>style.visibility</p:attrName>
                                        </p:attrNameLst>
                                      </p:cBhvr>
                                      <p:to>
                                        <p:strVal val="visible"/>
                                      </p:to>
                                    </p:set>
                                    <p:animEffect transition="in" filter="fade">
                                      <p:cBhvr>
                                        <p:cTn id="171" dur="500"/>
                                        <p:tgtEl>
                                          <p:spTgt spid="2067"/>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grpId="1" nodeType="clickEffect">
                                  <p:stCondLst>
                                    <p:cond delay="0"/>
                                  </p:stCondLst>
                                  <p:iterate type="lt">
                                    <p:tmPct val="0"/>
                                  </p:iterate>
                                  <p:childTnLst>
                                    <p:animEffect transition="out" filter="fade">
                                      <p:cBhvr>
                                        <p:cTn id="175" dur="500"/>
                                        <p:tgtEl>
                                          <p:spTgt spid="2078"/>
                                        </p:tgtEl>
                                      </p:cBhvr>
                                    </p:animEffect>
                                    <p:set>
                                      <p:cBhvr>
                                        <p:cTn id="176" dur="1" fill="hold">
                                          <p:stCondLst>
                                            <p:cond delay="499"/>
                                          </p:stCondLst>
                                        </p:cTn>
                                        <p:tgtEl>
                                          <p:spTgt spid="2078"/>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grpId="2" nodeType="clickEffect">
                                  <p:stCondLst>
                                    <p:cond delay="0"/>
                                  </p:stCondLst>
                                  <p:iterate type="lt">
                                    <p:tmPct val="0"/>
                                  </p:iterate>
                                  <p:childTnLst>
                                    <p:set>
                                      <p:cBhvr>
                                        <p:cTn id="180" dur="1" fill="hold">
                                          <p:stCondLst>
                                            <p:cond delay="0"/>
                                          </p:stCondLst>
                                        </p:cTn>
                                        <p:tgtEl>
                                          <p:spTgt spid="2078"/>
                                        </p:tgtEl>
                                        <p:attrNameLst>
                                          <p:attrName>style.visibility</p:attrName>
                                        </p:attrNameLst>
                                      </p:cBhvr>
                                      <p:to>
                                        <p:strVal val="visible"/>
                                      </p:to>
                                    </p:set>
                                    <p:animEffect transition="in" filter="fade">
                                      <p:cBhvr>
                                        <p:cTn id="181" dur="500"/>
                                        <p:tgtEl>
                                          <p:spTgt spid="2078"/>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grpId="1" nodeType="clickEffect">
                                  <p:stCondLst>
                                    <p:cond delay="0"/>
                                  </p:stCondLst>
                                  <p:iterate type="lt">
                                    <p:tmPct val="0"/>
                                  </p:iterate>
                                  <p:childTnLst>
                                    <p:animEffect transition="out" filter="fade">
                                      <p:cBhvr>
                                        <p:cTn id="185" dur="500"/>
                                        <p:tgtEl>
                                          <p:spTgt spid="2074"/>
                                        </p:tgtEl>
                                      </p:cBhvr>
                                    </p:animEffect>
                                    <p:set>
                                      <p:cBhvr>
                                        <p:cTn id="186" dur="1" fill="hold">
                                          <p:stCondLst>
                                            <p:cond delay="499"/>
                                          </p:stCondLst>
                                        </p:cTn>
                                        <p:tgtEl>
                                          <p:spTgt spid="2074"/>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2" nodeType="clickEffect">
                                  <p:stCondLst>
                                    <p:cond delay="0"/>
                                  </p:stCondLst>
                                  <p:iterate type="lt">
                                    <p:tmPct val="0"/>
                                  </p:iterate>
                                  <p:childTnLst>
                                    <p:set>
                                      <p:cBhvr>
                                        <p:cTn id="190" dur="1" fill="hold">
                                          <p:stCondLst>
                                            <p:cond delay="0"/>
                                          </p:stCondLst>
                                        </p:cTn>
                                        <p:tgtEl>
                                          <p:spTgt spid="2074"/>
                                        </p:tgtEl>
                                        <p:attrNameLst>
                                          <p:attrName>style.visibility</p:attrName>
                                        </p:attrNameLst>
                                      </p:cBhvr>
                                      <p:to>
                                        <p:strVal val="visible"/>
                                      </p:to>
                                    </p:set>
                                    <p:animEffect transition="in" filter="fade">
                                      <p:cBhvr>
                                        <p:cTn id="191" dur="500"/>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2065" grpId="0"/>
      <p:bldP spid="2065" grpId="1"/>
      <p:bldP spid="2065" grpId="2"/>
      <p:bldP spid="2067" grpId="0"/>
      <p:bldP spid="2067" grpId="1"/>
      <p:bldP spid="2067" grpId="2"/>
      <p:bldP spid="2069" grpId="0"/>
      <p:bldP spid="2069" grpId="1"/>
      <p:bldP spid="2069" grpId="2"/>
      <p:bldP spid="2072" grpId="0"/>
      <p:bldP spid="2072" grpId="1"/>
      <p:bldP spid="2072" grpId="2"/>
      <p:bldP spid="2074" grpId="0"/>
      <p:bldP spid="2074" grpId="1"/>
      <p:bldP spid="2074" grpId="2"/>
      <p:bldP spid="2076" grpId="0"/>
      <p:bldP spid="2076" grpId="1"/>
      <p:bldP spid="2076" grpId="2"/>
      <p:bldP spid="2078" grpId="0"/>
      <p:bldP spid="2078" grpId="1"/>
      <p:bldP spid="2078" grpId="2"/>
      <p:bldP spid="2080" grpId="0"/>
      <p:bldP spid="2080" grpId="1"/>
      <p:bldP spid="2080" grpId="2"/>
      <p:bldP spid="3" grpId="0" animBg="1"/>
      <p:bldP spid="4" grpId="0" animBg="1"/>
      <p:bldP spid="5" grpId="0" animBg="1"/>
      <p:bldP spid="6" grpId="0" animBg="1"/>
      <p:bldP spid="8" grpId="0" animBg="1"/>
      <p:bldP spid="8" grpId="1" animBg="1"/>
      <p:bldP spid="9" grpId="0" animBg="1"/>
      <p:bldP spid="10"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002060"/>
                </a:solidFill>
                <a:latin typeface="Century Gothic" panose="020B0502020202020204" pitchFamily="34" charset="0"/>
                <a:ea typeface="Century Gothic"/>
                <a:cs typeface="Century Gothic"/>
                <a:sym typeface="Century Gothic"/>
              </a:rPr>
              <a:t>Saying who does what</a:t>
            </a:r>
            <a:endParaRPr lang="en-GB" sz="44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7" name="Google Shape;169;p8">
            <a:extLst>
              <a:ext uri="{FF2B5EF4-FFF2-40B4-BE49-F238E27FC236}">
                <a16:creationId xmlns:a16="http://schemas.microsoft.com/office/drawing/2014/main" id="{128FE9E4-B5C0-3CA3-6B55-438027464A3B}"/>
              </a:ext>
            </a:extLst>
          </p:cNvPr>
          <p:cNvSpPr txBox="1"/>
          <p:nvPr/>
        </p:nvSpPr>
        <p:spPr>
          <a:xfrm>
            <a:off x="282562" y="924457"/>
            <a:ext cx="7070738" cy="64629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002060"/>
                </a:solidFill>
                <a:latin typeface="Century Gothic"/>
                <a:ea typeface="Century Gothic"/>
                <a:cs typeface="Century Gothic"/>
                <a:sym typeface="Century Gothic"/>
              </a:rPr>
              <a:t>[-</a:t>
            </a:r>
            <a:r>
              <a:rPr lang="en-GB" sz="3600" b="1" dirty="0" err="1">
                <a:solidFill>
                  <a:srgbClr val="002060"/>
                </a:solidFill>
                <a:latin typeface="Century Gothic"/>
                <a:ea typeface="Century Gothic"/>
                <a:cs typeface="Century Gothic"/>
                <a:sym typeface="Century Gothic"/>
              </a:rPr>
              <a:t>ar</a:t>
            </a:r>
            <a:r>
              <a:rPr lang="en-GB" sz="3600" b="1" dirty="0">
                <a:solidFill>
                  <a:srgbClr val="002060"/>
                </a:solidFill>
                <a:latin typeface="Century Gothic"/>
                <a:ea typeface="Century Gothic"/>
                <a:cs typeface="Century Gothic"/>
                <a:sym typeface="Century Gothic"/>
              </a:rPr>
              <a:t> &amp; -er verbs: </a:t>
            </a:r>
            <a:r>
              <a:rPr lang="en-GB" sz="3600" dirty="0">
                <a:solidFill>
                  <a:srgbClr val="002060"/>
                </a:solidFill>
                <a:latin typeface="Century Gothic"/>
                <a:ea typeface="Century Gothic"/>
                <a:cs typeface="Century Gothic"/>
                <a:sym typeface="Century Gothic"/>
              </a:rPr>
              <a:t>I, you, s/he</a:t>
            </a:r>
            <a:r>
              <a:rPr lang="en-GB" sz="3600" b="1" dirty="0">
                <a:solidFill>
                  <a:srgbClr val="002060"/>
                </a:solidFill>
                <a:latin typeface="Century Gothic"/>
                <a:ea typeface="Century Gothic"/>
                <a:cs typeface="Century Gothic"/>
                <a:sym typeface="Century Gothic"/>
              </a:rPr>
              <a:t>]</a:t>
            </a:r>
            <a:endParaRPr sz="3600" b="1" i="0" u="none" strike="noStrike" cap="none" dirty="0">
              <a:solidFill>
                <a:srgbClr val="002060"/>
              </a:solidFill>
              <a:latin typeface="Century Gothic"/>
              <a:ea typeface="Century Gothic"/>
              <a:cs typeface="Century Gothic"/>
              <a:sym typeface="Century Gothic"/>
            </a:endParaRPr>
          </a:p>
        </p:txBody>
      </p:sp>
      <p:pic>
        <p:nvPicPr>
          <p:cNvPr id="24" name="Google Shape;183;p8">
            <a:extLst>
              <a:ext uri="{FF2B5EF4-FFF2-40B4-BE49-F238E27FC236}">
                <a16:creationId xmlns:a16="http://schemas.microsoft.com/office/drawing/2014/main" id="{4858A761-5159-DFC5-58E4-BB477B70DAE0}"/>
              </a:ext>
            </a:extLst>
          </p:cNvPr>
          <p:cNvPicPr preferRelativeResize="0"/>
          <p:nvPr/>
        </p:nvPicPr>
        <p:blipFill rotWithShape="1">
          <a:blip r:embed="rId10">
            <a:alphaModFix/>
          </a:blip>
          <a:srcRect/>
          <a:stretch/>
        </p:blipFill>
        <p:spPr>
          <a:xfrm>
            <a:off x="162755" y="3971468"/>
            <a:ext cx="634523" cy="671647"/>
          </a:xfrm>
          <a:prstGeom prst="rect">
            <a:avLst/>
          </a:prstGeom>
          <a:noFill/>
          <a:ln>
            <a:noFill/>
          </a:ln>
        </p:spPr>
      </p:pic>
      <p:sp>
        <p:nvSpPr>
          <p:cNvPr id="26" name="TextBox 25">
            <a:extLst>
              <a:ext uri="{FF2B5EF4-FFF2-40B4-BE49-F238E27FC236}">
                <a16:creationId xmlns:a16="http://schemas.microsoft.com/office/drawing/2014/main" id="{1EFAA493-F102-AA56-FCF5-45310E60660A}"/>
              </a:ext>
            </a:extLst>
          </p:cNvPr>
          <p:cNvSpPr txBox="1"/>
          <p:nvPr/>
        </p:nvSpPr>
        <p:spPr>
          <a:xfrm>
            <a:off x="797278" y="3581282"/>
            <a:ext cx="6604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Organiz</a:t>
            </a:r>
            <a:r>
              <a:rPr lang="en-GB" sz="2800" b="1" dirty="0" err="1">
                <a:solidFill>
                  <a:srgbClr val="92D05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kumimoji="0" lang="en-GB" sz="2800" i="0" u="none" strike="noStrike" kern="1200" cap="none" spc="0" normalizeH="0" noProof="0" dirty="0" err="1">
                <a:ln>
                  <a:noFill/>
                </a:ln>
                <a:solidFill>
                  <a:srgbClr val="002060"/>
                </a:solidFill>
                <a:effectLst/>
                <a:uLnTx/>
                <a:uFillTx/>
                <a:latin typeface="Century Gothic" panose="020B0502020202020204" pitchFamily="34" charset="0"/>
              </a:rPr>
              <a:t>una</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fiesta.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67B4DA0-4F17-2794-1A1F-89E3A0807FD7}"/>
              </a:ext>
            </a:extLst>
          </p:cNvPr>
          <p:cNvSpPr txBox="1"/>
          <p:nvPr/>
        </p:nvSpPr>
        <p:spPr>
          <a:xfrm>
            <a:off x="151710" y="1731791"/>
            <a:ext cx="12595026" cy="1384995"/>
          </a:xfrm>
          <a:prstGeom prst="rect">
            <a:avLst/>
          </a:prstGeom>
          <a:noFill/>
        </p:spPr>
        <p:txBody>
          <a:bodyPr wrap="square">
            <a:spAutoFit/>
          </a:bodyPr>
          <a:lstStyle/>
          <a:p>
            <a:r>
              <a:rPr lang="en-GB" sz="2800" dirty="0">
                <a:solidFill>
                  <a:srgbClr val="002060"/>
                </a:solidFill>
                <a:latin typeface="Century Gothic" panose="020B0502020202020204" pitchFamily="34" charset="0"/>
              </a:rPr>
              <a:t>We have learnt that in Spanish, The verb ending changes to indicate the person who is talking.</a:t>
            </a:r>
          </a:p>
          <a:p>
            <a:endParaRPr lang="en-GB" sz="2800" dirty="0"/>
          </a:p>
        </p:txBody>
      </p:sp>
      <p:sp>
        <p:nvSpPr>
          <p:cNvPr id="37" name="TextBox 36">
            <a:extLst>
              <a:ext uri="{FF2B5EF4-FFF2-40B4-BE49-F238E27FC236}">
                <a16:creationId xmlns:a16="http://schemas.microsoft.com/office/drawing/2014/main" id="{D4888CD5-399C-F6F6-04A8-319FE6209D7B}"/>
              </a:ext>
            </a:extLst>
          </p:cNvPr>
          <p:cNvSpPr txBox="1"/>
          <p:nvPr/>
        </p:nvSpPr>
        <p:spPr>
          <a:xfrm>
            <a:off x="797278" y="4055142"/>
            <a:ext cx="4296762"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I organise a party.</a:t>
            </a:r>
          </a:p>
        </p:txBody>
      </p:sp>
      <p:pic>
        <p:nvPicPr>
          <p:cNvPr id="46" name="Google Shape;183;p8">
            <a:extLst>
              <a:ext uri="{FF2B5EF4-FFF2-40B4-BE49-F238E27FC236}">
                <a16:creationId xmlns:a16="http://schemas.microsoft.com/office/drawing/2014/main" id="{FCB4167F-FBBF-211F-6DCB-27FC00745593}"/>
              </a:ext>
            </a:extLst>
          </p:cNvPr>
          <p:cNvPicPr preferRelativeResize="0"/>
          <p:nvPr/>
        </p:nvPicPr>
        <p:blipFill rotWithShape="1">
          <a:blip r:embed="rId10">
            <a:alphaModFix/>
          </a:blip>
          <a:srcRect/>
          <a:stretch/>
        </p:blipFill>
        <p:spPr>
          <a:xfrm>
            <a:off x="171645" y="5185972"/>
            <a:ext cx="634523" cy="671647"/>
          </a:xfrm>
          <a:prstGeom prst="rect">
            <a:avLst/>
          </a:prstGeom>
          <a:noFill/>
          <a:ln>
            <a:noFill/>
          </a:ln>
        </p:spPr>
      </p:pic>
      <p:sp>
        <p:nvSpPr>
          <p:cNvPr id="47" name="TextBox 46">
            <a:extLst>
              <a:ext uri="{FF2B5EF4-FFF2-40B4-BE49-F238E27FC236}">
                <a16:creationId xmlns:a16="http://schemas.microsoft.com/office/drawing/2014/main" id="{69FD46AC-91BB-62E1-3CD4-F424968EA5CC}"/>
              </a:ext>
            </a:extLst>
          </p:cNvPr>
          <p:cNvSpPr txBox="1"/>
          <p:nvPr/>
        </p:nvSpPr>
        <p:spPr>
          <a:xfrm>
            <a:off x="727842" y="4762203"/>
            <a:ext cx="5891765"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Organiz</a:t>
            </a:r>
            <a:r>
              <a:rPr lang="en-GB" sz="2800" b="1" dirty="0" err="1">
                <a:solidFill>
                  <a:srgbClr val="92D050"/>
                </a:solidFill>
                <a:latin typeface="Century Gothic" panose="020B0502020202020204" pitchFamily="34" charset="0"/>
              </a:rPr>
              <a:t>as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fiesta.</a:t>
            </a:r>
          </a:p>
        </p:txBody>
      </p:sp>
      <p:sp>
        <p:nvSpPr>
          <p:cNvPr id="48" name="TextBox 47">
            <a:extLst>
              <a:ext uri="{FF2B5EF4-FFF2-40B4-BE49-F238E27FC236}">
                <a16:creationId xmlns:a16="http://schemas.microsoft.com/office/drawing/2014/main" id="{BB8E68A1-D4E7-D971-DD9A-09EC1866A1BD}"/>
              </a:ext>
            </a:extLst>
          </p:cNvPr>
          <p:cNvSpPr txBox="1"/>
          <p:nvPr/>
        </p:nvSpPr>
        <p:spPr>
          <a:xfrm>
            <a:off x="741299" y="5235413"/>
            <a:ext cx="5308654"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You organise a party.</a:t>
            </a:r>
          </a:p>
        </p:txBody>
      </p:sp>
      <p:pic>
        <p:nvPicPr>
          <p:cNvPr id="49" name="Google Shape;183;p8">
            <a:extLst>
              <a:ext uri="{FF2B5EF4-FFF2-40B4-BE49-F238E27FC236}">
                <a16:creationId xmlns:a16="http://schemas.microsoft.com/office/drawing/2014/main" id="{448E47AE-6DC6-EE36-5645-1FB46E49FF09}"/>
              </a:ext>
            </a:extLst>
          </p:cNvPr>
          <p:cNvPicPr preferRelativeResize="0"/>
          <p:nvPr/>
        </p:nvPicPr>
        <p:blipFill rotWithShape="1">
          <a:blip r:embed="rId10">
            <a:alphaModFix/>
          </a:blip>
          <a:srcRect/>
          <a:stretch/>
        </p:blipFill>
        <p:spPr>
          <a:xfrm>
            <a:off x="171644" y="6170345"/>
            <a:ext cx="634523" cy="671647"/>
          </a:xfrm>
          <a:prstGeom prst="rect">
            <a:avLst/>
          </a:prstGeom>
          <a:noFill/>
          <a:ln>
            <a:noFill/>
          </a:ln>
        </p:spPr>
      </p:pic>
      <p:sp>
        <p:nvSpPr>
          <p:cNvPr id="50" name="TextBox 49">
            <a:extLst>
              <a:ext uri="{FF2B5EF4-FFF2-40B4-BE49-F238E27FC236}">
                <a16:creationId xmlns:a16="http://schemas.microsoft.com/office/drawing/2014/main" id="{1D688958-E1CB-6421-9DC4-C45E50B65510}"/>
              </a:ext>
            </a:extLst>
          </p:cNvPr>
          <p:cNvSpPr txBox="1"/>
          <p:nvPr/>
        </p:nvSpPr>
        <p:spPr>
          <a:xfrm>
            <a:off x="810474" y="5831220"/>
            <a:ext cx="6604614"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Organiz</a:t>
            </a:r>
            <a:r>
              <a:rPr lang="en-GB" sz="2800" b="1" dirty="0" err="1">
                <a:solidFill>
                  <a:srgbClr val="92D050"/>
                </a:solidFill>
                <a:latin typeface="Century Gothic" panose="020B0502020202020204" pitchFamily="34" charset="0"/>
              </a:rPr>
              <a:t>a</a:t>
            </a:r>
            <a:r>
              <a:rPr lang="en-GB" sz="2800" b="1" dirty="0">
                <a:solidFill>
                  <a:srgbClr val="92D050"/>
                </a:solidFill>
                <a:latin typeface="Century Gothic" panose="020B0502020202020204" pitchFamily="34" charset="0"/>
              </a:rPr>
              <a:t>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fiesta.</a:t>
            </a:r>
          </a:p>
        </p:txBody>
      </p:sp>
      <p:sp>
        <p:nvSpPr>
          <p:cNvPr id="51" name="TextBox 50">
            <a:extLst>
              <a:ext uri="{FF2B5EF4-FFF2-40B4-BE49-F238E27FC236}">
                <a16:creationId xmlns:a16="http://schemas.microsoft.com/office/drawing/2014/main" id="{F39CA4E6-6B05-E9BC-E098-72FE5CA59AE3}"/>
              </a:ext>
            </a:extLst>
          </p:cNvPr>
          <p:cNvSpPr txBox="1"/>
          <p:nvPr/>
        </p:nvSpPr>
        <p:spPr>
          <a:xfrm>
            <a:off x="797278" y="6312897"/>
            <a:ext cx="6021503" cy="523220"/>
          </a:xfrm>
          <a:prstGeom prst="rect">
            <a:avLst/>
          </a:prstGeom>
          <a:noFill/>
        </p:spPr>
        <p:txBody>
          <a:bodyPr wrap="square" rtlCol="0">
            <a:spAutoFit/>
          </a:bodyPr>
          <a:lstStyle/>
          <a:p>
            <a:pPr lvl="0">
              <a:defRPr/>
            </a:pPr>
            <a:r>
              <a:rPr lang="en-GB" sz="2800" b="1" dirty="0">
                <a:solidFill>
                  <a:srgbClr val="002060"/>
                </a:solidFill>
                <a:latin typeface="Century Gothic" panose="020B0502020202020204" pitchFamily="34" charset="0"/>
              </a:rPr>
              <a:t>S/he</a:t>
            </a:r>
            <a:r>
              <a:rPr lang="en-GB" sz="2800" dirty="0">
                <a:solidFill>
                  <a:srgbClr val="002060"/>
                </a:solidFill>
                <a:latin typeface="Century Gothic" panose="020B0502020202020204" pitchFamily="34" charset="0"/>
              </a:rPr>
              <a:t> organise</a:t>
            </a:r>
            <a:r>
              <a:rPr lang="en-GB" sz="2800" b="1" dirty="0">
                <a:solidFill>
                  <a:srgbClr val="002060"/>
                </a:solidFill>
                <a:latin typeface="Century Gothic" panose="020B0502020202020204" pitchFamily="34" charset="0"/>
              </a:rPr>
              <a:t>s </a:t>
            </a:r>
            <a:r>
              <a:rPr lang="en-GB" sz="2800" dirty="0">
                <a:solidFill>
                  <a:srgbClr val="002060"/>
                </a:solidFill>
                <a:latin typeface="Century Gothic" panose="020B0502020202020204" pitchFamily="34" charset="0"/>
              </a:rPr>
              <a:t>a party.</a:t>
            </a:r>
          </a:p>
        </p:txBody>
      </p:sp>
      <p:sp>
        <p:nvSpPr>
          <p:cNvPr id="3" name="TextBox 2">
            <a:extLst>
              <a:ext uri="{FF2B5EF4-FFF2-40B4-BE49-F238E27FC236}">
                <a16:creationId xmlns:a16="http://schemas.microsoft.com/office/drawing/2014/main" id="{B989058F-658C-BA35-9E2F-FB52A5726DE8}"/>
              </a:ext>
            </a:extLst>
          </p:cNvPr>
          <p:cNvSpPr txBox="1"/>
          <p:nvPr/>
        </p:nvSpPr>
        <p:spPr>
          <a:xfrm>
            <a:off x="2714025" y="2795806"/>
            <a:ext cx="859531" cy="707886"/>
          </a:xfrm>
          <a:prstGeom prst="rect">
            <a:avLst/>
          </a:prstGeom>
          <a:solidFill>
            <a:srgbClr val="B0DD7F"/>
          </a:solidFill>
        </p:spPr>
        <p:txBody>
          <a:bodyPr wrap="none" rtlCol="0">
            <a:spAutoFit/>
          </a:bodyPr>
          <a:lstStyle/>
          <a:p>
            <a:r>
              <a:rPr lang="en-GB" sz="4000" dirty="0">
                <a:solidFill>
                  <a:srgbClr val="002060"/>
                </a:solidFill>
                <a:latin typeface="Century Gothic" panose="020B0502020202020204" pitchFamily="34" charset="0"/>
              </a:rPr>
              <a:t>-</a:t>
            </a:r>
            <a:r>
              <a:rPr lang="en-GB" sz="4000" dirty="0" err="1">
                <a:solidFill>
                  <a:srgbClr val="002060"/>
                </a:solidFill>
                <a:latin typeface="Century Gothic" panose="020B0502020202020204" pitchFamily="34" charset="0"/>
              </a:rPr>
              <a:t>ar</a:t>
            </a:r>
            <a:endParaRPr lang="en-GB" sz="40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115D15BE-3017-E1BC-3B95-F599D7822A84}"/>
              </a:ext>
            </a:extLst>
          </p:cNvPr>
          <p:cNvSpPr txBox="1"/>
          <p:nvPr/>
        </p:nvSpPr>
        <p:spPr>
          <a:xfrm>
            <a:off x="8183952" y="2830994"/>
            <a:ext cx="841897" cy="707886"/>
          </a:xfrm>
          <a:prstGeom prst="rect">
            <a:avLst/>
          </a:prstGeom>
          <a:solidFill>
            <a:srgbClr val="B0DD7F"/>
          </a:solidFill>
        </p:spPr>
        <p:txBody>
          <a:bodyPr wrap="none" rtlCol="0">
            <a:spAutoFit/>
          </a:bodyPr>
          <a:lstStyle/>
          <a:p>
            <a:r>
              <a:rPr lang="en-GB" sz="4000" dirty="0">
                <a:solidFill>
                  <a:srgbClr val="002060"/>
                </a:solidFill>
                <a:latin typeface="Century Gothic" panose="020B0502020202020204" pitchFamily="34" charset="0"/>
              </a:rPr>
              <a:t>-er</a:t>
            </a:r>
          </a:p>
        </p:txBody>
      </p:sp>
      <p:pic>
        <p:nvPicPr>
          <p:cNvPr id="34" name="Google Shape;183;p8">
            <a:extLst>
              <a:ext uri="{FF2B5EF4-FFF2-40B4-BE49-F238E27FC236}">
                <a16:creationId xmlns:a16="http://schemas.microsoft.com/office/drawing/2014/main" id="{171BEEEF-7CD4-8F9E-7D8C-06AB47B92C05}"/>
              </a:ext>
            </a:extLst>
          </p:cNvPr>
          <p:cNvPicPr preferRelativeResize="0"/>
          <p:nvPr/>
        </p:nvPicPr>
        <p:blipFill rotWithShape="1">
          <a:blip r:embed="rId10">
            <a:alphaModFix/>
          </a:blip>
          <a:srcRect/>
          <a:stretch/>
        </p:blipFill>
        <p:spPr>
          <a:xfrm>
            <a:off x="6771677" y="4070531"/>
            <a:ext cx="634523" cy="671647"/>
          </a:xfrm>
          <a:prstGeom prst="rect">
            <a:avLst/>
          </a:prstGeom>
          <a:noFill/>
          <a:ln>
            <a:noFill/>
          </a:ln>
        </p:spPr>
      </p:pic>
      <p:sp>
        <p:nvSpPr>
          <p:cNvPr id="35" name="TextBox 34">
            <a:extLst>
              <a:ext uri="{FF2B5EF4-FFF2-40B4-BE49-F238E27FC236}">
                <a16:creationId xmlns:a16="http://schemas.microsoft.com/office/drawing/2014/main" id="{FD98CE45-0139-3326-03A2-56D7C0245A81}"/>
              </a:ext>
            </a:extLst>
          </p:cNvPr>
          <p:cNvSpPr txBox="1"/>
          <p:nvPr/>
        </p:nvSpPr>
        <p:spPr>
          <a:xfrm>
            <a:off x="7337605" y="3662971"/>
            <a:ext cx="48387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Le</a:t>
            </a:r>
            <a:r>
              <a:rPr lang="en-GB" sz="2800" b="1" dirty="0">
                <a:solidFill>
                  <a:srgbClr val="92D05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kumimoji="0" lang="en-GB" sz="2800" i="0" u="none" strike="noStrike" kern="1200" cap="none" spc="0" normalizeH="0" noProof="0" dirty="0" err="1">
                <a:ln>
                  <a:noFill/>
                </a:ln>
                <a:solidFill>
                  <a:srgbClr val="002060"/>
                </a:solidFill>
                <a:effectLst/>
                <a:uLnTx/>
                <a:uFillTx/>
                <a:latin typeface="Century Gothic" panose="020B0502020202020204" pitchFamily="34" charset="0"/>
              </a:rPr>
              <a:t>mensajes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3983C9A-7DE3-A535-7D75-26CB7760AB85}"/>
              </a:ext>
            </a:extLst>
          </p:cNvPr>
          <p:cNvSpPr txBox="1"/>
          <p:nvPr/>
        </p:nvSpPr>
        <p:spPr>
          <a:xfrm>
            <a:off x="7406200" y="4154205"/>
            <a:ext cx="4296762"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I read messages.</a:t>
            </a:r>
          </a:p>
        </p:txBody>
      </p:sp>
      <p:pic>
        <p:nvPicPr>
          <p:cNvPr id="38" name="Google Shape;183;p8">
            <a:extLst>
              <a:ext uri="{FF2B5EF4-FFF2-40B4-BE49-F238E27FC236}">
                <a16:creationId xmlns:a16="http://schemas.microsoft.com/office/drawing/2014/main" id="{D7026273-0F0F-978B-46B1-DECCB39F5AE6}"/>
              </a:ext>
            </a:extLst>
          </p:cNvPr>
          <p:cNvPicPr preferRelativeResize="0"/>
          <p:nvPr/>
        </p:nvPicPr>
        <p:blipFill rotWithShape="1">
          <a:blip r:embed="rId10">
            <a:alphaModFix/>
          </a:blip>
          <a:srcRect/>
          <a:stretch/>
        </p:blipFill>
        <p:spPr>
          <a:xfrm>
            <a:off x="6780567" y="5285035"/>
            <a:ext cx="634523" cy="671647"/>
          </a:xfrm>
          <a:prstGeom prst="rect">
            <a:avLst/>
          </a:prstGeom>
          <a:noFill/>
          <a:ln>
            <a:noFill/>
          </a:ln>
        </p:spPr>
      </p:pic>
      <p:sp>
        <p:nvSpPr>
          <p:cNvPr id="39" name="TextBox 38">
            <a:extLst>
              <a:ext uri="{FF2B5EF4-FFF2-40B4-BE49-F238E27FC236}">
                <a16:creationId xmlns:a16="http://schemas.microsoft.com/office/drawing/2014/main" id="{171243C8-2BB8-BECE-EF5E-637855774B9B}"/>
              </a:ext>
            </a:extLst>
          </p:cNvPr>
          <p:cNvSpPr txBox="1"/>
          <p:nvPr/>
        </p:nvSpPr>
        <p:spPr>
          <a:xfrm>
            <a:off x="7353301" y="4765738"/>
            <a:ext cx="4838700"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Le</a:t>
            </a:r>
            <a:r>
              <a:rPr lang="en-GB" sz="2800" b="1" dirty="0">
                <a:solidFill>
                  <a:srgbClr val="92D05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mensajes</a:t>
            </a:r>
            <a:r>
              <a:rPr lang="en-GB" sz="2800" dirty="0">
                <a:solidFill>
                  <a:srgbClr val="002060"/>
                </a:solidFill>
                <a:latin typeface="Century Gothic" panose="020B0502020202020204" pitchFamily="34" charset="0"/>
              </a:rPr>
              <a:t>.</a:t>
            </a:r>
          </a:p>
        </p:txBody>
      </p:sp>
      <p:sp>
        <p:nvSpPr>
          <p:cNvPr id="40" name="TextBox 39">
            <a:extLst>
              <a:ext uri="{FF2B5EF4-FFF2-40B4-BE49-F238E27FC236}">
                <a16:creationId xmlns:a16="http://schemas.microsoft.com/office/drawing/2014/main" id="{2239E773-0EBC-44CE-3008-CF0018D2D4E3}"/>
              </a:ext>
            </a:extLst>
          </p:cNvPr>
          <p:cNvSpPr txBox="1"/>
          <p:nvPr/>
        </p:nvSpPr>
        <p:spPr>
          <a:xfrm>
            <a:off x="7415090" y="5254409"/>
            <a:ext cx="5308654"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You read messages.</a:t>
            </a:r>
          </a:p>
        </p:txBody>
      </p:sp>
      <p:pic>
        <p:nvPicPr>
          <p:cNvPr id="41" name="Google Shape;183;p8">
            <a:extLst>
              <a:ext uri="{FF2B5EF4-FFF2-40B4-BE49-F238E27FC236}">
                <a16:creationId xmlns:a16="http://schemas.microsoft.com/office/drawing/2014/main" id="{3E94F111-E379-A951-D3A7-1E9A396CFEBF}"/>
              </a:ext>
            </a:extLst>
          </p:cNvPr>
          <p:cNvPicPr preferRelativeResize="0"/>
          <p:nvPr/>
        </p:nvPicPr>
        <p:blipFill rotWithShape="1">
          <a:blip r:embed="rId10">
            <a:alphaModFix/>
          </a:blip>
          <a:srcRect/>
          <a:stretch/>
        </p:blipFill>
        <p:spPr>
          <a:xfrm>
            <a:off x="6780567" y="6289728"/>
            <a:ext cx="572734" cy="557805"/>
          </a:xfrm>
          <a:prstGeom prst="rect">
            <a:avLst/>
          </a:prstGeom>
          <a:noFill/>
          <a:ln>
            <a:noFill/>
          </a:ln>
        </p:spPr>
      </p:pic>
      <p:sp>
        <p:nvSpPr>
          <p:cNvPr id="42" name="TextBox 41">
            <a:extLst>
              <a:ext uri="{FF2B5EF4-FFF2-40B4-BE49-F238E27FC236}">
                <a16:creationId xmlns:a16="http://schemas.microsoft.com/office/drawing/2014/main" id="{3F8C8DB7-4C34-7383-21F5-E714F014CCE8}"/>
              </a:ext>
            </a:extLst>
          </p:cNvPr>
          <p:cNvSpPr txBox="1"/>
          <p:nvPr/>
        </p:nvSpPr>
        <p:spPr>
          <a:xfrm>
            <a:off x="7401891" y="5861476"/>
            <a:ext cx="4790109"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Le</a:t>
            </a:r>
            <a:r>
              <a:rPr lang="en-GB" sz="2800" b="1" dirty="0">
                <a:solidFill>
                  <a:srgbClr val="92D050"/>
                </a:solidFill>
                <a:latin typeface="Century Gothic" panose="020B0502020202020204" pitchFamily="34" charset="0"/>
              </a:rPr>
              <a:t>e </a:t>
            </a:r>
            <a:r>
              <a:rPr lang="en-GB" sz="2800" dirty="0" err="1">
                <a:solidFill>
                  <a:srgbClr val="002060"/>
                </a:solidFill>
                <a:latin typeface="Century Gothic" panose="020B0502020202020204" pitchFamily="34" charset="0"/>
              </a:rPr>
              <a:t>mensajes</a:t>
            </a:r>
            <a:r>
              <a:rPr lang="en-GB" sz="2800" dirty="0">
                <a:solidFill>
                  <a:srgbClr val="002060"/>
                </a:solidFill>
                <a:latin typeface="Century Gothic" panose="020B0502020202020204" pitchFamily="34" charset="0"/>
              </a:rPr>
              <a:t>.</a:t>
            </a:r>
          </a:p>
        </p:txBody>
      </p:sp>
      <p:sp>
        <p:nvSpPr>
          <p:cNvPr id="43" name="TextBox 42">
            <a:extLst>
              <a:ext uri="{FF2B5EF4-FFF2-40B4-BE49-F238E27FC236}">
                <a16:creationId xmlns:a16="http://schemas.microsoft.com/office/drawing/2014/main" id="{AB596E95-ED52-1F83-406B-4E8CB6A2EC11}"/>
              </a:ext>
            </a:extLst>
          </p:cNvPr>
          <p:cNvSpPr txBox="1"/>
          <p:nvPr/>
        </p:nvSpPr>
        <p:spPr>
          <a:xfrm>
            <a:off x="7415088" y="6334032"/>
            <a:ext cx="6021503" cy="523220"/>
          </a:xfrm>
          <a:prstGeom prst="rect">
            <a:avLst/>
          </a:prstGeom>
          <a:noFill/>
        </p:spPr>
        <p:txBody>
          <a:bodyPr wrap="square" rtlCol="0">
            <a:spAutoFit/>
          </a:bodyPr>
          <a:lstStyle/>
          <a:p>
            <a:pPr lvl="0">
              <a:defRPr/>
            </a:pPr>
            <a:r>
              <a:rPr lang="en-GB" sz="2800" b="1" dirty="0">
                <a:solidFill>
                  <a:srgbClr val="002060"/>
                </a:solidFill>
                <a:latin typeface="Century Gothic" panose="020B0502020202020204" pitchFamily="34" charset="0"/>
              </a:rPr>
              <a:t>S/he</a:t>
            </a:r>
            <a:r>
              <a:rPr lang="en-GB" sz="2800" dirty="0">
                <a:solidFill>
                  <a:srgbClr val="002060"/>
                </a:solidFill>
                <a:latin typeface="Century Gothic" panose="020B0502020202020204" pitchFamily="34" charset="0"/>
              </a:rPr>
              <a:t> reads messages. </a:t>
            </a:r>
          </a:p>
        </p:txBody>
      </p:sp>
      <p:sp>
        <p:nvSpPr>
          <p:cNvPr id="44" name="Speech Bubble: Rectangle with Corners Rounded 43">
            <a:extLst>
              <a:ext uri="{FF2B5EF4-FFF2-40B4-BE49-F238E27FC236}">
                <a16:creationId xmlns:a16="http://schemas.microsoft.com/office/drawing/2014/main" id="{3B8B8151-C344-B3D0-423D-416DFC5CE40C}"/>
              </a:ext>
            </a:extLst>
          </p:cNvPr>
          <p:cNvSpPr/>
          <p:nvPr/>
        </p:nvSpPr>
        <p:spPr>
          <a:xfrm>
            <a:off x="4742233" y="2610421"/>
            <a:ext cx="3133167" cy="739442"/>
          </a:xfrm>
          <a:prstGeom prst="wedgeRoundRectCallout">
            <a:avLst>
              <a:gd name="adj1" fmla="val 30395"/>
              <a:gd name="adj2" fmla="val -9082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To refer to ‘I’, the ending is the same.</a:t>
            </a:r>
            <a:endParaRPr lang="en-GB" sz="2400" u="sng" dirty="0">
              <a:solidFill>
                <a:srgbClr val="002060"/>
              </a:solidFill>
              <a:latin typeface="Century Gothic" panose="020B0502020202020204" pitchFamily="34" charset="0"/>
            </a:endParaRPr>
          </a:p>
        </p:txBody>
      </p:sp>
      <p:sp>
        <p:nvSpPr>
          <p:cNvPr id="45" name="Speech Bubble: Rectangle with Corners Rounded 44">
            <a:extLst>
              <a:ext uri="{FF2B5EF4-FFF2-40B4-BE49-F238E27FC236}">
                <a16:creationId xmlns:a16="http://schemas.microsoft.com/office/drawing/2014/main" id="{FE360636-EED1-46AF-5802-D240FCE2B0A8}"/>
              </a:ext>
            </a:extLst>
          </p:cNvPr>
          <p:cNvSpPr/>
          <p:nvPr/>
        </p:nvSpPr>
        <p:spPr>
          <a:xfrm>
            <a:off x="4448014" y="3933187"/>
            <a:ext cx="2124487" cy="1143393"/>
          </a:xfrm>
          <a:prstGeom prst="wedgeRoundRectCallout">
            <a:avLst>
              <a:gd name="adj1" fmla="val -52042"/>
              <a:gd name="adj2" fmla="val -8152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They all have an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in common. </a:t>
            </a:r>
          </a:p>
        </p:txBody>
      </p:sp>
      <p:sp>
        <p:nvSpPr>
          <p:cNvPr id="58" name="Speech Bubble: Rectangle with Corners Rounded 57">
            <a:extLst>
              <a:ext uri="{FF2B5EF4-FFF2-40B4-BE49-F238E27FC236}">
                <a16:creationId xmlns:a16="http://schemas.microsoft.com/office/drawing/2014/main" id="{BAE7101A-8EFB-8E9E-A0D5-1CCACB45669F}"/>
              </a:ext>
            </a:extLst>
          </p:cNvPr>
          <p:cNvSpPr/>
          <p:nvPr/>
        </p:nvSpPr>
        <p:spPr>
          <a:xfrm>
            <a:off x="9171296" y="2258524"/>
            <a:ext cx="2937233" cy="1236183"/>
          </a:xfrm>
          <a:prstGeom prst="wedgeRoundRectCallout">
            <a:avLst>
              <a:gd name="adj1" fmla="val 46221"/>
              <a:gd name="adj2" fmla="val 785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Whereas –er verbs all have an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in common. </a:t>
            </a:r>
          </a:p>
        </p:txBody>
      </p:sp>
    </p:spTree>
    <p:extLst>
      <p:ext uri="{BB962C8B-B14F-4D97-AF65-F5344CB8AC3E}">
        <p14:creationId xmlns:p14="http://schemas.microsoft.com/office/powerpoint/2010/main" val="14647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3" name="T3_W8_9.1.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4" name="T3_W8_9.4.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ppt_x"/>
                                          </p:val>
                                        </p:tav>
                                        <p:tav tm="100000">
                                          <p:val>
                                            <p:strVal val="#ppt_x"/>
                                          </p:val>
                                        </p:tav>
                                      </p:tavLst>
                                    </p:anim>
                                    <p:anim calcmode="lin" valueType="num">
                                      <p:cBhvr additive="base">
                                        <p:cTn id="4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subTnLst>
                                    <p:audio>
                                      <p:cMediaNode>
                                        <p:cTn display="0" masterRel="sameClick">
                                          <p:stCondLst>
                                            <p:cond evt="begin" delay="0">
                                              <p:tn val="49"/>
                                            </p:cond>
                                          </p:stCondLst>
                                          <p:endCondLst>
                                            <p:cond evt="onStopAudio" delay="0">
                                              <p:tgtEl>
                                                <p:sldTgt/>
                                              </p:tgtEl>
                                            </p:cond>
                                          </p:endCondLst>
                                        </p:cTn>
                                        <p:tgtEl>
                                          <p:sndTgt r:embed="rId5" name="T3_W8_9.2.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fade">
                                      <p:cBhvr>
                                        <p:cTn id="66" dur="500"/>
                                        <p:tgtEl>
                                          <p:spTgt spid="50"/>
                                        </p:tgtEl>
                                      </p:cBhvr>
                                    </p:animEffect>
                                  </p:childTnLst>
                                  <p:subTnLst>
                                    <p:audio>
                                      <p:cMediaNode>
                                        <p:cTn display="0" masterRel="sameClick">
                                          <p:stCondLst>
                                            <p:cond evt="begin" delay="0">
                                              <p:tn val="64"/>
                                            </p:cond>
                                          </p:stCondLst>
                                          <p:endCondLst>
                                            <p:cond evt="onStopAudio" delay="0">
                                              <p:tgtEl>
                                                <p:sldTgt/>
                                              </p:tgtEl>
                                            </p:cond>
                                          </p:endCondLst>
                                        </p:cTn>
                                        <p:tgtEl>
                                          <p:sndTgt r:embed="rId6" name="T3_W8_9.3.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500"/>
                                        <p:tgtEl>
                                          <p:spTgt spid="51"/>
                                        </p:tgtEl>
                                      </p:cBhvr>
                                    </p:animEffect>
                                  </p:childTnLst>
                                </p:cTn>
                              </p:par>
                              <p:par>
                                <p:cTn id="72" presetID="2" presetClass="entr" presetSubtype="4"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 calcmode="lin" valueType="num">
                                      <p:cBhvr additive="base">
                                        <p:cTn id="74" dur="500" fill="hold"/>
                                        <p:tgtEl>
                                          <p:spTgt spid="45"/>
                                        </p:tgtEl>
                                        <p:attrNameLst>
                                          <p:attrName>ppt_x</p:attrName>
                                        </p:attrNameLst>
                                      </p:cBhvr>
                                      <p:tavLst>
                                        <p:tav tm="0">
                                          <p:val>
                                            <p:strVal val="#ppt_x"/>
                                          </p:val>
                                        </p:tav>
                                        <p:tav tm="100000">
                                          <p:val>
                                            <p:strVal val="#ppt_x"/>
                                          </p:val>
                                        </p:tav>
                                      </p:tavLst>
                                    </p:anim>
                                    <p:anim calcmode="lin" valueType="num">
                                      <p:cBhvr additive="base">
                                        <p:cTn id="7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58"/>
                                        </p:tgtEl>
                                        <p:attrNameLst>
                                          <p:attrName>style.visibility</p:attrName>
                                        </p:attrNameLst>
                                      </p:cBhvr>
                                      <p:to>
                                        <p:strVal val="visible"/>
                                      </p:to>
                                    </p:set>
                                    <p:anim calcmode="lin" valueType="num">
                                      <p:cBhvr additive="base">
                                        <p:cTn id="80" dur="500" fill="hold"/>
                                        <p:tgtEl>
                                          <p:spTgt spid="58"/>
                                        </p:tgtEl>
                                        <p:attrNameLst>
                                          <p:attrName>ppt_x</p:attrName>
                                        </p:attrNameLst>
                                      </p:cBhvr>
                                      <p:tavLst>
                                        <p:tav tm="0">
                                          <p:val>
                                            <p:strVal val="#ppt_x"/>
                                          </p:val>
                                        </p:tav>
                                        <p:tav tm="100000">
                                          <p:val>
                                            <p:strVal val="#ppt_x"/>
                                          </p:val>
                                        </p:tav>
                                      </p:tavLst>
                                    </p:anim>
                                    <p:anim calcmode="lin" valueType="num">
                                      <p:cBhvr additive="base">
                                        <p:cTn id="8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subTnLst>
                                    <p:audio>
                                      <p:cMediaNode>
                                        <p:cTn display="0" masterRel="sameClick">
                                          <p:stCondLst>
                                            <p:cond evt="begin" delay="0">
                                              <p:tn val="89"/>
                                            </p:cond>
                                          </p:stCondLst>
                                          <p:endCondLst>
                                            <p:cond evt="onStopAudio" delay="0">
                                              <p:tgtEl>
                                                <p:sldTgt/>
                                              </p:tgtEl>
                                            </p:cond>
                                          </p:endCondLst>
                                        </p:cTn>
                                        <p:tgtEl>
                                          <p:sndTgt r:embed="rId7" name="T3_W8_9.5.wav"/>
                                        </p:tgtEl>
                                      </p:cMediaNode>
                                    </p:audio>
                                  </p:sub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childTnLst>
                                  <p:subTnLst>
                                    <p:audio>
                                      <p:cMediaNode>
                                        <p:cTn display="0" masterRel="sameClick">
                                          <p:stCondLst>
                                            <p:cond evt="begin" delay="0">
                                              <p:tn val="104"/>
                                            </p:cond>
                                          </p:stCondLst>
                                          <p:endCondLst>
                                            <p:cond evt="onStopAudio" delay="0">
                                              <p:tgtEl>
                                                <p:sldTgt/>
                                              </p:tgtEl>
                                            </p:cond>
                                          </p:endCondLst>
                                        </p:cTn>
                                        <p:tgtEl>
                                          <p:sndTgt r:embed="rId8" name="T3_W8_9.6.wav"/>
                                        </p:tgtEl>
                                      </p:cMediaNode>
                                    </p:audio>
                                  </p:sub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7" grpId="0"/>
      <p:bldP spid="47" grpId="0"/>
      <p:bldP spid="48" grpId="0"/>
      <p:bldP spid="50" grpId="0"/>
      <p:bldP spid="51" grpId="0"/>
      <p:bldP spid="35" grpId="0"/>
      <p:bldP spid="36" grpId="0"/>
      <p:bldP spid="39" grpId="0"/>
      <p:bldP spid="40" grpId="0"/>
      <p:bldP spid="42" grpId="0"/>
      <p:bldP spid="43" grpId="0"/>
      <p:bldP spid="44" grpId="0" animBg="1"/>
      <p:bldP spid="45"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359600" y="921009"/>
            <a:ext cx="657080"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endParaRPr lang="en-GB" sz="1800" b="1" dirty="0">
              <a:solidFill>
                <a:srgbClr val="002060"/>
              </a:solidFill>
              <a:latin typeface="Century Gothic" panose="020B0502020202020204" pitchFamily="34" charset="0"/>
            </a:endParaRPr>
          </a:p>
        </p:txBody>
      </p:sp>
      <p:pic>
        <p:nvPicPr>
          <p:cNvPr id="7" name="Google Shape;282;p13" descr="Reading, Book, Symbol, Icon, Reader, Man">
            <a:extLst>
              <a:ext uri="{FF2B5EF4-FFF2-40B4-BE49-F238E27FC236}">
                <a16:creationId xmlns:a16="http://schemas.microsoft.com/office/drawing/2014/main" id="{7E903DF9-B82B-BE02-2E31-50BC9806C8F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96739" y="98119"/>
            <a:ext cx="782801" cy="782801"/>
          </a:xfrm>
          <a:prstGeom prst="roundRect">
            <a:avLst/>
          </a:prstGeom>
          <a:solidFill>
            <a:srgbClr val="92D050"/>
          </a:solidFill>
          <a:ln>
            <a:noFill/>
          </a:ln>
        </p:spPr>
      </p:pic>
      <p:sp>
        <p:nvSpPr>
          <p:cNvPr id="37" name="Rectangle 36">
            <a:extLst>
              <a:ext uri="{FF2B5EF4-FFF2-40B4-BE49-F238E27FC236}">
                <a16:creationId xmlns:a16="http://schemas.microsoft.com/office/drawing/2014/main" id="{A32D4F4E-0697-0BBF-16C4-12D4FCFB904E}"/>
              </a:ext>
            </a:extLst>
          </p:cNvPr>
          <p:cNvSpPr/>
          <p:nvPr/>
        </p:nvSpPr>
        <p:spPr>
          <a:xfrm>
            <a:off x="2036064" y="3543734"/>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yo</a:t>
            </a:r>
            <a:endParaRPr lang="en-GB" sz="4000" dirty="0">
              <a:solidFill>
                <a:srgbClr val="002060"/>
              </a:solidFill>
              <a:latin typeface="Century Gothic" panose="020B0502020202020204" pitchFamily="34" charset="0"/>
            </a:endParaRPr>
          </a:p>
        </p:txBody>
      </p:sp>
      <p:pic>
        <p:nvPicPr>
          <p:cNvPr id="38" name="Google Shape;319;p15" descr="Speech Icon, Voice, Talking, Audio, Speech">
            <a:extLst>
              <a:ext uri="{FF2B5EF4-FFF2-40B4-BE49-F238E27FC236}">
                <a16:creationId xmlns:a16="http://schemas.microsoft.com/office/drawing/2014/main" id="{04365D04-09ED-3649-1CF5-18B237A16B38}"/>
              </a:ext>
            </a:extLst>
          </p:cNvPr>
          <p:cNvPicPr preferRelativeResize="0"/>
          <p:nvPr/>
        </p:nvPicPr>
        <p:blipFill rotWithShape="1">
          <a:blip r:embed="rId5">
            <a:alphaModFix/>
          </a:blip>
          <a:srcRect/>
          <a:stretch/>
        </p:blipFill>
        <p:spPr>
          <a:xfrm>
            <a:off x="10306788" y="58500"/>
            <a:ext cx="776168" cy="776168"/>
          </a:xfrm>
          <a:prstGeom prst="rect">
            <a:avLst/>
          </a:prstGeom>
          <a:noFill/>
          <a:ln>
            <a:noFill/>
          </a:ln>
        </p:spPr>
      </p:pic>
      <p:sp>
        <p:nvSpPr>
          <p:cNvPr id="39" name="Google Shape;307;p14">
            <a:extLst>
              <a:ext uri="{FF2B5EF4-FFF2-40B4-BE49-F238E27FC236}">
                <a16:creationId xmlns:a16="http://schemas.microsoft.com/office/drawing/2014/main" id="{049F911E-9E23-1A88-6C68-BB9D5253EC01}"/>
              </a:ext>
            </a:extLst>
          </p:cNvPr>
          <p:cNvSpPr txBox="1"/>
          <p:nvPr/>
        </p:nvSpPr>
        <p:spPr>
          <a:xfrm>
            <a:off x="10138959" y="889320"/>
            <a:ext cx="1099574" cy="400069"/>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40" name="Speech Bubble: Rectangle with Corners Rounded 39">
            <a:hlinkClick r:id="" action="ppaction://noaction">
              <a:snd r:embed="rId6" name="T3_W8_10.1.wav"/>
            </a:hlinkClick>
            <a:extLst>
              <a:ext uri="{FF2B5EF4-FFF2-40B4-BE49-F238E27FC236}">
                <a16:creationId xmlns:a16="http://schemas.microsoft.com/office/drawing/2014/main" id="{17A4615B-B43D-8BC4-1B64-8B15909795B9}"/>
              </a:ext>
            </a:extLst>
          </p:cNvPr>
          <p:cNvSpPr/>
          <p:nvPr/>
        </p:nvSpPr>
        <p:spPr>
          <a:xfrm>
            <a:off x="1159844" y="88980"/>
            <a:ext cx="62333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TextBox 40">
            <a:hlinkClick r:id="" action="ppaction://noaction">
              <a:snd r:embed="rId6" name="T3_W8_10.1.wav"/>
            </a:hlinkClick>
            <a:extLst>
              <a:ext uri="{FF2B5EF4-FFF2-40B4-BE49-F238E27FC236}">
                <a16:creationId xmlns:a16="http://schemas.microsoft.com/office/drawing/2014/main" id="{5F99BBF3-DF86-E2A0-6531-90F13DE393DF}"/>
              </a:ext>
            </a:extLst>
          </p:cNvPr>
          <p:cNvSpPr txBox="1"/>
          <p:nvPr/>
        </p:nvSpPr>
        <p:spPr>
          <a:xfrm>
            <a:off x="1268853" y="109708"/>
            <a:ext cx="6233327"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persona es?</a:t>
            </a:r>
          </a:p>
        </p:txBody>
      </p:sp>
      <p:pic>
        <p:nvPicPr>
          <p:cNvPr id="42" name="Graphic 41" descr="Teacher">
            <a:extLst>
              <a:ext uri="{FF2B5EF4-FFF2-40B4-BE49-F238E27FC236}">
                <a16:creationId xmlns:a16="http://schemas.microsoft.com/office/drawing/2014/main" id="{00FF4845-B268-45E5-0179-5811FF610F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85" y="-34176"/>
            <a:ext cx="914400" cy="914400"/>
          </a:xfrm>
          <a:prstGeom prst="rect">
            <a:avLst/>
          </a:prstGeom>
        </p:spPr>
      </p:pic>
      <p:sp>
        <p:nvSpPr>
          <p:cNvPr id="43" name="Rectangle 42">
            <a:extLst>
              <a:ext uri="{FF2B5EF4-FFF2-40B4-BE49-F238E27FC236}">
                <a16:creationId xmlns:a16="http://schemas.microsoft.com/office/drawing/2014/main" id="{402334C2-B610-309E-78B1-D310DCDE82EE}"/>
              </a:ext>
            </a:extLst>
          </p:cNvPr>
          <p:cNvSpPr/>
          <p:nvPr/>
        </p:nvSpPr>
        <p:spPr>
          <a:xfrm>
            <a:off x="4489842" y="3553089"/>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tú</a:t>
            </a:r>
            <a:endParaRPr lang="en-GB" sz="4000" dirty="0">
              <a:solidFill>
                <a:srgbClr val="002060"/>
              </a:solidFill>
              <a:latin typeface="Century Gothic" panose="020B0502020202020204" pitchFamily="34" charset="0"/>
            </a:endParaRPr>
          </a:p>
        </p:txBody>
      </p:sp>
      <p:sp>
        <p:nvSpPr>
          <p:cNvPr id="44" name="Rectangle 43">
            <a:extLst>
              <a:ext uri="{FF2B5EF4-FFF2-40B4-BE49-F238E27FC236}">
                <a16:creationId xmlns:a16="http://schemas.microsoft.com/office/drawing/2014/main" id="{9E97E2C9-C841-DF3A-D659-28189F3DE2E8}"/>
              </a:ext>
            </a:extLst>
          </p:cNvPr>
          <p:cNvSpPr/>
          <p:nvPr/>
        </p:nvSpPr>
        <p:spPr>
          <a:xfrm>
            <a:off x="7003438" y="3543734"/>
            <a:ext cx="1856916" cy="1191688"/>
          </a:xfrm>
          <a:custGeom>
            <a:avLst/>
            <a:gdLst>
              <a:gd name="connsiteX0" fmla="*/ 0 w 1856916"/>
              <a:gd name="connsiteY0" fmla="*/ 0 h 1191688"/>
              <a:gd name="connsiteX1" fmla="*/ 445660 w 1856916"/>
              <a:gd name="connsiteY1" fmla="*/ 0 h 1191688"/>
              <a:gd name="connsiteX2" fmla="*/ 909889 w 1856916"/>
              <a:gd name="connsiteY2" fmla="*/ 0 h 1191688"/>
              <a:gd name="connsiteX3" fmla="*/ 1392687 w 1856916"/>
              <a:gd name="connsiteY3" fmla="*/ 0 h 1191688"/>
              <a:gd name="connsiteX4" fmla="*/ 1856916 w 1856916"/>
              <a:gd name="connsiteY4" fmla="*/ 0 h 1191688"/>
              <a:gd name="connsiteX5" fmla="*/ 1856916 w 1856916"/>
              <a:gd name="connsiteY5" fmla="*/ 607761 h 1191688"/>
              <a:gd name="connsiteX6" fmla="*/ 1856916 w 1856916"/>
              <a:gd name="connsiteY6" fmla="*/ 1191688 h 1191688"/>
              <a:gd name="connsiteX7" fmla="*/ 1355549 w 1856916"/>
              <a:gd name="connsiteY7" fmla="*/ 1191688 h 1191688"/>
              <a:gd name="connsiteX8" fmla="*/ 854181 w 1856916"/>
              <a:gd name="connsiteY8" fmla="*/ 1191688 h 1191688"/>
              <a:gd name="connsiteX9" fmla="*/ 0 w 1856916"/>
              <a:gd name="connsiteY9" fmla="*/ 1191688 h 1191688"/>
              <a:gd name="connsiteX10" fmla="*/ 0 w 1856916"/>
              <a:gd name="connsiteY10" fmla="*/ 607761 h 1191688"/>
              <a:gd name="connsiteX11" fmla="*/ 0 w 1856916"/>
              <a:gd name="connsiteY11"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16" h="1191688" fill="none" extrusionOk="0">
                <a:moveTo>
                  <a:pt x="0" y="0"/>
                </a:moveTo>
                <a:cubicBezTo>
                  <a:pt x="92840" y="-12220"/>
                  <a:pt x="288087" y="42749"/>
                  <a:pt x="445660" y="0"/>
                </a:cubicBezTo>
                <a:cubicBezTo>
                  <a:pt x="603233" y="-42749"/>
                  <a:pt x="797306" y="43245"/>
                  <a:pt x="909889" y="0"/>
                </a:cubicBezTo>
                <a:cubicBezTo>
                  <a:pt x="1022472" y="-43245"/>
                  <a:pt x="1158054" y="50634"/>
                  <a:pt x="1392687" y="0"/>
                </a:cubicBezTo>
                <a:cubicBezTo>
                  <a:pt x="1627320" y="-50634"/>
                  <a:pt x="1644549" y="19464"/>
                  <a:pt x="1856916" y="0"/>
                </a:cubicBezTo>
                <a:cubicBezTo>
                  <a:pt x="1872745" y="231603"/>
                  <a:pt x="1840363" y="438484"/>
                  <a:pt x="1856916" y="607761"/>
                </a:cubicBezTo>
                <a:cubicBezTo>
                  <a:pt x="1873469" y="777038"/>
                  <a:pt x="1846215" y="982555"/>
                  <a:pt x="1856916" y="1191688"/>
                </a:cubicBezTo>
                <a:cubicBezTo>
                  <a:pt x="1708960" y="1215101"/>
                  <a:pt x="1460012" y="1155033"/>
                  <a:pt x="1355549" y="1191688"/>
                </a:cubicBezTo>
                <a:cubicBezTo>
                  <a:pt x="1251086" y="1228343"/>
                  <a:pt x="1103820" y="1175954"/>
                  <a:pt x="854181" y="1191688"/>
                </a:cubicBezTo>
                <a:cubicBezTo>
                  <a:pt x="604542" y="1207422"/>
                  <a:pt x="275633" y="1189931"/>
                  <a:pt x="0" y="1191688"/>
                </a:cubicBezTo>
                <a:cubicBezTo>
                  <a:pt x="-60202" y="937506"/>
                  <a:pt x="65324" y="841522"/>
                  <a:pt x="0" y="607761"/>
                </a:cubicBezTo>
                <a:cubicBezTo>
                  <a:pt x="-65324" y="374000"/>
                  <a:pt x="63079" y="198820"/>
                  <a:pt x="0" y="0"/>
                </a:cubicBezTo>
                <a:close/>
              </a:path>
              <a:path w="1856916" h="1191688" stroke="0" extrusionOk="0">
                <a:moveTo>
                  <a:pt x="0" y="0"/>
                </a:moveTo>
                <a:cubicBezTo>
                  <a:pt x="158709" y="-44610"/>
                  <a:pt x="276146" y="26241"/>
                  <a:pt x="445660" y="0"/>
                </a:cubicBezTo>
                <a:cubicBezTo>
                  <a:pt x="615174" y="-26241"/>
                  <a:pt x="684459" y="10063"/>
                  <a:pt x="854181" y="0"/>
                </a:cubicBezTo>
                <a:cubicBezTo>
                  <a:pt x="1023903" y="-10063"/>
                  <a:pt x="1233859" y="17201"/>
                  <a:pt x="1355549" y="0"/>
                </a:cubicBezTo>
                <a:cubicBezTo>
                  <a:pt x="1477239" y="-17201"/>
                  <a:pt x="1615284" y="40778"/>
                  <a:pt x="1856916" y="0"/>
                </a:cubicBezTo>
                <a:cubicBezTo>
                  <a:pt x="1874362" y="200152"/>
                  <a:pt x="1812847" y="466444"/>
                  <a:pt x="1856916" y="583927"/>
                </a:cubicBezTo>
                <a:cubicBezTo>
                  <a:pt x="1900985" y="701410"/>
                  <a:pt x="1788018" y="1046559"/>
                  <a:pt x="1856916" y="1191688"/>
                </a:cubicBezTo>
                <a:cubicBezTo>
                  <a:pt x="1712459" y="1212701"/>
                  <a:pt x="1531580" y="1185200"/>
                  <a:pt x="1392687" y="1191688"/>
                </a:cubicBezTo>
                <a:cubicBezTo>
                  <a:pt x="1253794" y="1198176"/>
                  <a:pt x="1023741" y="1140461"/>
                  <a:pt x="891320" y="1191688"/>
                </a:cubicBezTo>
                <a:cubicBezTo>
                  <a:pt x="758899" y="1242915"/>
                  <a:pt x="577141" y="1153370"/>
                  <a:pt x="482798" y="1191688"/>
                </a:cubicBezTo>
                <a:cubicBezTo>
                  <a:pt x="388455" y="1230006"/>
                  <a:pt x="165032" y="1142792"/>
                  <a:pt x="0" y="1191688"/>
                </a:cubicBezTo>
                <a:cubicBezTo>
                  <a:pt x="-2322" y="1003558"/>
                  <a:pt x="61136" y="856971"/>
                  <a:pt x="0" y="595844"/>
                </a:cubicBezTo>
                <a:cubicBezTo>
                  <a:pt x="-61136" y="334717"/>
                  <a:pt x="39508" y="132474"/>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él,ella</a:t>
            </a:r>
            <a:endParaRPr lang="en-GB" sz="4000" dirty="0">
              <a:solidFill>
                <a:srgbClr val="002060"/>
              </a:solidFill>
              <a:latin typeface="Century Gothic" panose="020B0502020202020204" pitchFamily="34" charset="0"/>
            </a:endParaRPr>
          </a:p>
        </p:txBody>
      </p:sp>
      <p:sp>
        <p:nvSpPr>
          <p:cNvPr id="45" name="Rectangle 44">
            <a:hlinkClick r:id="" action="ppaction://noaction">
              <a:snd r:embed="rId9" name="T3_W8_10.2.wav"/>
            </a:hlinkClick>
            <a:extLst>
              <a:ext uri="{FF2B5EF4-FFF2-40B4-BE49-F238E27FC236}">
                <a16:creationId xmlns:a16="http://schemas.microsoft.com/office/drawing/2014/main" id="{F1D73E98-1628-02B0-8635-7ADCCE3FA52E}"/>
              </a:ext>
            </a:extLst>
          </p:cNvPr>
          <p:cNvSpPr/>
          <p:nvPr/>
        </p:nvSpPr>
        <p:spPr>
          <a:xfrm>
            <a:off x="684394" y="1087777"/>
            <a:ext cx="950901" cy="1862048"/>
          </a:xfrm>
          <a:prstGeom prst="rect">
            <a:avLst/>
          </a:prstGeom>
          <a:noFill/>
        </p:spPr>
        <p:txBody>
          <a:bodyPr wrap="none" lIns="91440" tIns="45720" rIns="91440" bIns="45720">
            <a:spAutoFit/>
          </a:bodyPr>
          <a:lstStyle/>
          <a:p>
            <a:pPr algn="ctr"/>
            <a:r>
              <a:rPr lang="en-US" sz="11500" b="1" dirty="0">
                <a:ln w="12700" cmpd="sng">
                  <a:solidFill>
                    <a:srgbClr val="CC3399"/>
                  </a:solidFill>
                  <a:prstDash val="solid"/>
                </a:ln>
                <a:solidFill>
                  <a:srgbClr val="FF3399"/>
                </a:solidFill>
                <a:latin typeface="Century Gothic" panose="020B0502020202020204" pitchFamily="34" charset="0"/>
              </a:rPr>
              <a:t>E</a:t>
            </a:r>
            <a:endParaRPr lang="en-US" sz="11500" b="1" cap="none" spc="0" dirty="0">
              <a:ln w="12700" cmpd="sng">
                <a:solidFill>
                  <a:srgbClr val="CC3399"/>
                </a:solidFill>
                <a:prstDash val="solid"/>
              </a:ln>
              <a:solidFill>
                <a:srgbClr val="FF3399"/>
              </a:solidFill>
              <a:effectLst/>
              <a:latin typeface="Century Gothic" panose="020B0502020202020204" pitchFamily="34" charset="0"/>
            </a:endParaRPr>
          </a:p>
        </p:txBody>
      </p:sp>
      <p:sp>
        <p:nvSpPr>
          <p:cNvPr id="46" name="TextBox 45">
            <a:hlinkClick r:id="" action="ppaction://noaction">
              <a:snd r:embed="rId9" name="T3_W8_10.2.wav"/>
            </a:hlinkClick>
            <a:extLst>
              <a:ext uri="{FF2B5EF4-FFF2-40B4-BE49-F238E27FC236}">
                <a16:creationId xmlns:a16="http://schemas.microsoft.com/office/drawing/2014/main" id="{442CE359-4F26-D9AF-337B-BF5C6DC2D21D}"/>
              </a:ext>
            </a:extLst>
          </p:cNvPr>
          <p:cNvSpPr txBox="1"/>
          <p:nvPr/>
        </p:nvSpPr>
        <p:spPr>
          <a:xfrm>
            <a:off x="1981452" y="1693246"/>
            <a:ext cx="7931980" cy="1015663"/>
          </a:xfrm>
          <a:prstGeom prst="rect">
            <a:avLst/>
          </a:prstGeom>
          <a:noFill/>
        </p:spPr>
        <p:txBody>
          <a:bodyPr wrap="none" rtlCol="0">
            <a:spAutoFit/>
          </a:bodyPr>
          <a:lstStyle/>
          <a:p>
            <a:r>
              <a:rPr lang="en-GB" sz="6000" dirty="0">
                <a:solidFill>
                  <a:srgbClr val="002060"/>
                </a:solidFill>
                <a:latin typeface="Century Gothic" panose="020B0502020202020204" pitchFamily="34" charset="0"/>
              </a:rPr>
              <a:t>Toco un </a:t>
            </a:r>
            <a:r>
              <a:rPr lang="en-GB" sz="6000" dirty="0" err="1">
                <a:solidFill>
                  <a:srgbClr val="002060"/>
                </a:solidFill>
                <a:latin typeface="Century Gothic" panose="020B0502020202020204" pitchFamily="34" charset="0"/>
              </a:rPr>
              <a:t>instrumento</a:t>
            </a:r>
            <a:r>
              <a:rPr lang="en-GB" sz="6000" dirty="0">
                <a:solidFill>
                  <a:srgbClr val="002060"/>
                </a:solidFill>
                <a:latin typeface="Century Gothic" panose="020B0502020202020204" pitchFamily="34" charset="0"/>
              </a:rPr>
              <a:t>.</a:t>
            </a:r>
          </a:p>
        </p:txBody>
      </p:sp>
      <p:pic>
        <p:nvPicPr>
          <p:cNvPr id="47" name="Picture 46">
            <a:extLst>
              <a:ext uri="{FF2B5EF4-FFF2-40B4-BE49-F238E27FC236}">
                <a16:creationId xmlns:a16="http://schemas.microsoft.com/office/drawing/2014/main" id="{13EE5D3D-0C2B-A5C8-23FB-1714CBF968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6315" y="3424144"/>
            <a:ext cx="527764" cy="549754"/>
          </a:xfrm>
          <a:prstGeom prst="rect">
            <a:avLst/>
          </a:prstGeom>
        </p:spPr>
      </p:pic>
    </p:spTree>
    <p:extLst>
      <p:ext uri="{BB962C8B-B14F-4D97-AF65-F5344CB8AC3E}">
        <p14:creationId xmlns:p14="http://schemas.microsoft.com/office/powerpoint/2010/main" val="388773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12676</TotalTime>
  <Words>2294</Words>
  <Application>Microsoft Office PowerPoint</Application>
  <PresentationFormat>Widescreen</PresentationFormat>
  <Paragraphs>398</Paragraphs>
  <Slides>17</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Century Gothic</vt:lpstr>
      <vt:lpstr>docs-Century Gothic</vt:lpstr>
      <vt:lpstr>Modern Love</vt:lpstr>
      <vt:lpstr>Montserrat Medium</vt:lpstr>
      <vt:lpstr>Segoe Print</vt:lpstr>
      <vt:lpstr>Office Theme</vt:lpstr>
      <vt:lpstr>español, con Quique</vt:lpstr>
      <vt:lpstr>Expressing likes and saying what I and others do</vt:lpstr>
      <vt:lpstr>pronunciar</vt:lpstr>
      <vt:lpstr>pronunciar</vt:lpstr>
      <vt:lpstr>pronunciar</vt:lpstr>
      <vt:lpstr>pronunciar</vt:lpstr>
      <vt:lpstr>palabras</vt:lpstr>
      <vt:lpstr>Saying who does what</vt:lpstr>
      <vt:lpstr>leer</vt:lpstr>
      <vt:lpstr>leer</vt:lpstr>
      <vt:lpstr>leer</vt:lpstr>
      <vt:lpstr>leer</vt:lpstr>
      <vt:lpstr>leer</vt:lpstr>
      <vt:lpstr>leer</vt:lpstr>
      <vt:lpstr>escuchar</vt:lpstr>
      <vt:lpstr>escuchar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107</cp:revision>
  <dcterms:created xsi:type="dcterms:W3CDTF">2022-01-14T11:53:29Z</dcterms:created>
  <dcterms:modified xsi:type="dcterms:W3CDTF">2023-06-19T04:47:13Z</dcterms:modified>
</cp:coreProperties>
</file>