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83" r:id="rId2"/>
    <p:sldId id="965" r:id="rId3"/>
    <p:sldId id="960" r:id="rId4"/>
    <p:sldId id="961" r:id="rId5"/>
    <p:sldId id="962" r:id="rId6"/>
    <p:sldId id="975" r:id="rId7"/>
    <p:sldId id="963" r:id="rId8"/>
    <p:sldId id="964" r:id="rId9"/>
    <p:sldId id="966" r:id="rId10"/>
    <p:sldId id="967" r:id="rId11"/>
    <p:sldId id="968" r:id="rId12"/>
    <p:sldId id="969" r:id="rId13"/>
    <p:sldId id="970" r:id="rId14"/>
    <p:sldId id="972" r:id="rId15"/>
    <p:sldId id="973" r:id="rId16"/>
    <p:sldId id="974" r:id="rId17"/>
    <p:sldId id="928" r:id="rId18"/>
    <p:sldId id="977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6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FE2"/>
    <a:srgbClr val="DDF1F7"/>
    <a:srgbClr val="E6E4D8"/>
    <a:srgbClr val="1A1A1A"/>
    <a:srgbClr val="FFCCFF"/>
    <a:srgbClr val="FF3399"/>
    <a:srgbClr val="D5E3CF"/>
    <a:srgbClr val="4A8522"/>
    <a:srgbClr val="FF0066"/>
    <a:srgbClr val="91E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8CA99-F8A8-492B-A1F9-7B06CC9EEF4E}" v="1" dt="2023-06-15T11:13:18.6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59929" autoAdjust="0"/>
  </p:normalViewPr>
  <p:slideViewPr>
    <p:cSldViewPr snapToGrid="0">
      <p:cViewPr varScale="1">
        <p:scale>
          <a:sx n="64" d="100"/>
          <a:sy n="64" d="100"/>
        </p:scale>
        <p:origin x="2460" y="102"/>
      </p:cViewPr>
      <p:guideLst>
        <p:guide pos="166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azquez Valero" userId="80a35f83-ba07-4c48-bd51-9a1b0a985f54" providerId="ADAL" clId="{67A6A96F-B99D-456F-8B48-912A2C68E77A}"/>
    <pc:docChg chg="undo custSel addSld delSld modSld">
      <pc:chgData name="Paula Vazquez Valero" userId="80a35f83-ba07-4c48-bd51-9a1b0a985f54" providerId="ADAL" clId="{67A6A96F-B99D-456F-8B48-912A2C68E77A}" dt="2022-09-09T14:11:05.825" v="605" actId="20577"/>
      <pc:docMkLst>
        <pc:docMk/>
      </pc:docMkLst>
      <pc:sldChg chg="add del">
        <pc:chgData name="Paula Vazquez Valero" userId="80a35f83-ba07-4c48-bd51-9a1b0a985f54" providerId="ADAL" clId="{67A6A96F-B99D-456F-8B48-912A2C68E77A}" dt="2022-09-09T13:53:23.598" v="13" actId="2696"/>
        <pc:sldMkLst>
          <pc:docMk/>
          <pc:sldMk cId="698264153" sldId="277"/>
        </pc:sldMkLst>
      </pc:sldChg>
      <pc:sldChg chg="add">
        <pc:chgData name="Paula Vazquez Valero" userId="80a35f83-ba07-4c48-bd51-9a1b0a985f54" providerId="ADAL" clId="{67A6A96F-B99D-456F-8B48-912A2C68E77A}" dt="2022-09-09T13:53:25.517" v="15"/>
        <pc:sldMkLst>
          <pc:docMk/>
          <pc:sldMk cId="3560596520" sldId="277"/>
        </pc:sldMkLst>
      </pc:sldChg>
      <pc:sldChg chg="addSp delSp modSp add mod modNotesTx">
        <pc:chgData name="Paula Vazquez Valero" userId="80a35f83-ba07-4c48-bd51-9a1b0a985f54" providerId="ADAL" clId="{67A6A96F-B99D-456F-8B48-912A2C68E77A}" dt="2022-09-09T13:53:20.382" v="10"/>
        <pc:sldMkLst>
          <pc:docMk/>
          <pc:sldMk cId="0" sldId="382"/>
        </pc:sldMkLst>
        <pc:spChg chg="del mod">
          <ac:chgData name="Paula Vazquez Valero" userId="80a35f83-ba07-4c48-bd51-9a1b0a985f54" providerId="ADAL" clId="{67A6A96F-B99D-456F-8B48-912A2C68E77A}" dt="2022-09-09T13:53:12.666" v="5" actId="478"/>
          <ac:spMkLst>
            <pc:docMk/>
            <pc:sldMk cId="0" sldId="382"/>
            <ac:spMk id="2" creationId="{CF809B60-34DA-46F8-9144-D26F0D50F648}"/>
          </ac:spMkLst>
        </pc:spChg>
        <pc:spChg chg="add mod">
          <ac:chgData name="Paula Vazquez Valero" userId="80a35f83-ba07-4c48-bd51-9a1b0a985f54" providerId="ADAL" clId="{67A6A96F-B99D-456F-8B48-912A2C68E77A}" dt="2022-09-09T13:53:12.666" v="5" actId="478"/>
          <ac:spMkLst>
            <pc:docMk/>
            <pc:sldMk cId="0" sldId="382"/>
            <ac:spMk id="4" creationId="{08A55B26-0FD0-01B5-F4EA-E633ED63492A}"/>
          </ac:spMkLst>
        </pc:spChg>
        <pc:spChg chg="add mod">
          <ac:chgData name="Paula Vazquez Valero" userId="80a35f83-ba07-4c48-bd51-9a1b0a985f54" providerId="ADAL" clId="{67A6A96F-B99D-456F-8B48-912A2C68E77A}" dt="2022-09-09T13:53:14.646" v="8" actId="27636"/>
          <ac:spMkLst>
            <pc:docMk/>
            <pc:sldMk cId="0" sldId="382"/>
            <ac:spMk id="6" creationId="{2044BA72-387D-0D26-FADF-91630687F74E}"/>
          </ac:spMkLst>
        </pc:spChg>
        <pc:spChg chg="add mod">
          <ac:chgData name="Paula Vazquez Valero" userId="80a35f83-ba07-4c48-bd51-9a1b0a985f54" providerId="ADAL" clId="{67A6A96F-B99D-456F-8B48-912A2C68E77A}" dt="2022-09-09T13:53:14.359" v="7"/>
          <ac:spMkLst>
            <pc:docMk/>
            <pc:sldMk cId="0" sldId="382"/>
            <ac:spMk id="7" creationId="{3B847FBA-03BD-0C16-644D-548AA9956A5A}"/>
          </ac:spMkLst>
        </pc:spChg>
        <pc:spChg chg="add mod">
          <ac:chgData name="Paula Vazquez Valero" userId="80a35f83-ba07-4c48-bd51-9a1b0a985f54" providerId="ADAL" clId="{67A6A96F-B99D-456F-8B48-912A2C68E77A}" dt="2022-09-09T13:53:14.359" v="7"/>
          <ac:spMkLst>
            <pc:docMk/>
            <pc:sldMk cId="0" sldId="382"/>
            <ac:spMk id="27" creationId="{830D5254-9885-CDF3-8729-E64C909AC83B}"/>
          </ac:spMkLst>
        </pc:spChg>
        <pc:spChg chg="del">
          <ac:chgData name="Paula Vazquez Valero" userId="80a35f83-ba07-4c48-bd51-9a1b0a985f54" providerId="ADAL" clId="{67A6A96F-B99D-456F-8B48-912A2C68E77A}" dt="2022-09-09T13:53:13.948" v="6" actId="478"/>
          <ac:spMkLst>
            <pc:docMk/>
            <pc:sldMk cId="0" sldId="382"/>
            <ac:spMk id="29" creationId="{088ADF09-C76E-24D5-2BEF-2DB026A16799}"/>
          </ac:spMkLst>
        </pc:spChg>
        <pc:spChg chg="del">
          <ac:chgData name="Paula Vazquez Valero" userId="80a35f83-ba07-4c48-bd51-9a1b0a985f54" providerId="ADAL" clId="{67A6A96F-B99D-456F-8B48-912A2C68E77A}" dt="2022-09-09T13:53:13.948" v="6" actId="478"/>
          <ac:spMkLst>
            <pc:docMk/>
            <pc:sldMk cId="0" sldId="382"/>
            <ac:spMk id="30" creationId="{328F734B-2A6E-4F70-F40A-765E88F75410}"/>
          </ac:spMkLst>
        </pc:spChg>
        <pc:spChg chg="del">
          <ac:chgData name="Paula Vazquez Valero" userId="80a35f83-ba07-4c48-bd51-9a1b0a985f54" providerId="ADAL" clId="{67A6A96F-B99D-456F-8B48-912A2C68E77A}" dt="2022-09-09T13:53:13.948" v="6" actId="478"/>
          <ac:spMkLst>
            <pc:docMk/>
            <pc:sldMk cId="0" sldId="382"/>
            <ac:spMk id="32" creationId="{84B9CD96-1B7D-3360-26BF-E7C3454F2923}"/>
          </ac:spMkLst>
        </pc:spChg>
        <pc:spChg chg="del">
          <ac:chgData name="Paula Vazquez Valero" userId="80a35f83-ba07-4c48-bd51-9a1b0a985f54" providerId="ADAL" clId="{67A6A96F-B99D-456F-8B48-912A2C68E77A}" dt="2022-09-09T13:53:13.948" v="6" actId="478"/>
          <ac:spMkLst>
            <pc:docMk/>
            <pc:sldMk cId="0" sldId="382"/>
            <ac:spMk id="33" creationId="{586C65DD-85E7-170B-C6DE-BA7E4C7A68B2}"/>
          </ac:spMkLst>
        </pc:spChg>
        <pc:grpChg chg="add mod">
          <ac:chgData name="Paula Vazquez Valero" userId="80a35f83-ba07-4c48-bd51-9a1b0a985f54" providerId="ADAL" clId="{67A6A96F-B99D-456F-8B48-912A2C68E77A}" dt="2022-09-09T13:53:14.359" v="7"/>
          <ac:grpSpMkLst>
            <pc:docMk/>
            <pc:sldMk cId="0" sldId="382"/>
            <ac:grpSpMk id="8" creationId="{C456D567-4933-4031-90FE-B338CED27BF8}"/>
          </ac:grpSpMkLst>
        </pc:grpChg>
        <pc:grpChg chg="add mod">
          <ac:chgData name="Paula Vazquez Valero" userId="80a35f83-ba07-4c48-bd51-9a1b0a985f54" providerId="ADAL" clId="{67A6A96F-B99D-456F-8B48-912A2C68E77A}" dt="2022-09-09T13:53:14.359" v="7"/>
          <ac:grpSpMkLst>
            <pc:docMk/>
            <pc:sldMk cId="0" sldId="382"/>
            <ac:grpSpMk id="12" creationId="{327A3D2F-0A0C-94C4-A22B-499090463A42}"/>
          </ac:grpSpMkLst>
        </pc:grpChg>
        <pc:grpChg chg="add mod">
          <ac:chgData name="Paula Vazquez Valero" userId="80a35f83-ba07-4c48-bd51-9a1b0a985f54" providerId="ADAL" clId="{67A6A96F-B99D-456F-8B48-912A2C68E77A}" dt="2022-09-09T13:53:14.359" v="7"/>
          <ac:grpSpMkLst>
            <pc:docMk/>
            <pc:sldMk cId="0" sldId="382"/>
            <ac:grpSpMk id="15" creationId="{F73D7A28-951E-2879-8145-D2068EBFC0EC}"/>
          </ac:grpSpMkLst>
        </pc:grpChg>
        <pc:picChg chg="add 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5" creationId="{2A7A570A-58AC-A324-9862-8C25891440B5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9" creationId="{5AD13A7A-CD33-0107-A4B5-B415CE18E2E0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10" creationId="{6D9FE7EF-1C73-D1EE-4068-0EABDC8381A7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11" creationId="{3190D226-C58A-A4AE-1323-B6EE6C2CF035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13" creationId="{4C48410C-917C-35C5-AB2E-86E3AA2EF5BA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14" creationId="{D55F0CCF-CA69-B44F-D732-A76D5F7E6561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16" creationId="{32D62596-D7EC-1041-E68A-E01A2A1BE5E7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17" creationId="{9DB0355C-79DE-C038-7F50-731E9B2407DB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18" creationId="{83F87A48-2650-F1E6-18BC-F225E2B2FAFC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19" creationId="{6A549616-A003-04CA-ED9B-D84E9C8952AD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20" creationId="{D351B1E7-FAA4-2A9E-5EFB-656E6AD23169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21" creationId="{1FCFDA80-F5CD-73A5-953C-004A2316681D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22" creationId="{BC37415E-293B-A1F3-5D63-01F4CF6E42DC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23" creationId="{A5E3D181-A57B-53D2-D702-F24336EB385C}"/>
          </ac:picMkLst>
        </pc:picChg>
        <pc:picChg chg="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24" creationId="{DC76D8DC-CEE1-4D9D-7B11-15D7956DC51A}"/>
          </ac:picMkLst>
        </pc:picChg>
        <pc:picChg chg="add 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25" creationId="{9B56CC74-726B-7264-F892-D612DE1AD904}"/>
          </ac:picMkLst>
        </pc:picChg>
        <pc:picChg chg="add mod">
          <ac:chgData name="Paula Vazquez Valero" userId="80a35f83-ba07-4c48-bd51-9a1b0a985f54" providerId="ADAL" clId="{67A6A96F-B99D-456F-8B48-912A2C68E77A}" dt="2022-09-09T13:53:14.359" v="7"/>
          <ac:picMkLst>
            <pc:docMk/>
            <pc:sldMk cId="0" sldId="382"/>
            <ac:picMk id="26" creationId="{06A74641-AC46-580A-D03A-3C22FFB9F742}"/>
          </ac:picMkLst>
        </pc:picChg>
        <pc:picChg chg="del">
          <ac:chgData name="Paula Vazquez Valero" userId="80a35f83-ba07-4c48-bd51-9a1b0a985f54" providerId="ADAL" clId="{67A6A96F-B99D-456F-8B48-912A2C68E77A}" dt="2022-09-09T13:53:13.948" v="6" actId="478"/>
          <ac:picMkLst>
            <pc:docMk/>
            <pc:sldMk cId="0" sldId="382"/>
            <ac:picMk id="31" creationId="{E72F2368-3B97-2D48-E30A-9B918D009994}"/>
          </ac:picMkLst>
        </pc:picChg>
        <pc:picChg chg="del">
          <ac:chgData name="Paula Vazquez Valero" userId="80a35f83-ba07-4c48-bd51-9a1b0a985f54" providerId="ADAL" clId="{67A6A96F-B99D-456F-8B48-912A2C68E77A}" dt="2022-09-09T13:53:13.948" v="6" actId="478"/>
          <ac:picMkLst>
            <pc:docMk/>
            <pc:sldMk cId="0" sldId="382"/>
            <ac:picMk id="34" creationId="{4A2583DA-1098-369E-B9BF-974670711820}"/>
          </ac:picMkLst>
        </pc:picChg>
        <pc:picChg chg="del">
          <ac:chgData name="Paula Vazquez Valero" userId="80a35f83-ba07-4c48-bd51-9a1b0a985f54" providerId="ADAL" clId="{67A6A96F-B99D-456F-8B48-912A2C68E77A}" dt="2022-09-09T13:53:13.948" v="6" actId="478"/>
          <ac:picMkLst>
            <pc:docMk/>
            <pc:sldMk cId="0" sldId="382"/>
            <ac:picMk id="35" creationId="{4A3D7B95-D339-E060-9E4F-8A2445CF999D}"/>
          </ac:picMkLst>
        </pc:picChg>
      </pc:sldChg>
      <pc:sldChg chg="add">
        <pc:chgData name="Paula Vazquez Valero" userId="80a35f83-ba07-4c48-bd51-9a1b0a985f54" providerId="ADAL" clId="{67A6A96F-B99D-456F-8B48-912A2C68E77A}" dt="2022-09-09T13:52:59.547" v="0"/>
        <pc:sldMkLst>
          <pc:docMk/>
          <pc:sldMk cId="195834325" sldId="383"/>
        </pc:sldMkLst>
      </pc:sldChg>
      <pc:sldChg chg="del">
        <pc:chgData name="Paula Vazquez Valero" userId="80a35f83-ba07-4c48-bd51-9a1b0a985f54" providerId="ADAL" clId="{67A6A96F-B99D-456F-8B48-912A2C68E77A}" dt="2022-09-09T13:53:25.293" v="14" actId="47"/>
        <pc:sldMkLst>
          <pc:docMk/>
          <pc:sldMk cId="0" sldId="389"/>
        </pc:sldMkLst>
      </pc:sldChg>
      <pc:sldChg chg="addSp delSp modSp del mod">
        <pc:chgData name="Paula Vazquez Valero" userId="80a35f83-ba07-4c48-bd51-9a1b0a985f54" providerId="ADAL" clId="{67A6A96F-B99D-456F-8B48-912A2C68E77A}" dt="2022-09-09T13:53:21.408" v="11" actId="47"/>
        <pc:sldMkLst>
          <pc:docMk/>
          <pc:sldMk cId="0" sldId="391"/>
        </pc:sldMkLst>
        <pc:spChg chg="add del">
          <ac:chgData name="Paula Vazquez Valero" userId="80a35f83-ba07-4c48-bd51-9a1b0a985f54" providerId="ADAL" clId="{67A6A96F-B99D-456F-8B48-912A2C68E77A}" dt="2022-09-09T13:53:07.953" v="3" actId="21"/>
          <ac:spMkLst>
            <pc:docMk/>
            <pc:sldMk cId="0" sldId="391"/>
            <ac:spMk id="2" creationId="{773F0534-389A-424E-948D-9C52302BBB92}"/>
          </ac:spMkLst>
        </pc:spChg>
        <pc:spChg chg="add del mod">
          <ac:chgData name="Paula Vazquez Valero" userId="80a35f83-ba07-4c48-bd51-9a1b0a985f54" providerId="ADAL" clId="{67A6A96F-B99D-456F-8B48-912A2C68E77A}" dt="2022-09-09T13:53:04.452" v="2" actId="21"/>
          <ac:spMkLst>
            <pc:docMk/>
            <pc:sldMk cId="0" sldId="391"/>
            <ac:spMk id="5" creationId="{B8E413D6-DEBB-03DC-95A4-9271C963B57A}"/>
          </ac:spMkLst>
        </pc:spChg>
        <pc:spChg chg="add mod">
          <ac:chgData name="Paula Vazquez Valero" userId="80a35f83-ba07-4c48-bd51-9a1b0a985f54" providerId="ADAL" clId="{67A6A96F-B99D-456F-8B48-912A2C68E77A}" dt="2022-09-09T13:53:07.953" v="3" actId="21"/>
          <ac:spMkLst>
            <pc:docMk/>
            <pc:sldMk cId="0" sldId="391"/>
            <ac:spMk id="7" creationId="{F3D1C183-D136-F00E-0B0B-B23097F582D9}"/>
          </ac:spMkLst>
        </pc:spChg>
        <pc:spChg chg="add del">
          <ac:chgData name="Paula Vazquez Valero" userId="80a35f83-ba07-4c48-bd51-9a1b0a985f54" providerId="ADAL" clId="{67A6A96F-B99D-456F-8B48-912A2C68E77A}" dt="2022-09-09T13:53:07.953" v="3" actId="21"/>
          <ac:spMkLst>
            <pc:docMk/>
            <pc:sldMk cId="0" sldId="391"/>
            <ac:spMk id="11" creationId="{AFF00D05-ECAA-4F39-A8E3-0C5CC7B128DD}"/>
          </ac:spMkLst>
        </pc:spChg>
        <pc:spChg chg="add del">
          <ac:chgData name="Paula Vazquez Valero" userId="80a35f83-ba07-4c48-bd51-9a1b0a985f54" providerId="ADAL" clId="{67A6A96F-B99D-456F-8B48-912A2C68E77A}" dt="2022-09-09T13:53:07.953" v="3" actId="21"/>
          <ac:spMkLst>
            <pc:docMk/>
            <pc:sldMk cId="0" sldId="391"/>
            <ac:spMk id="35" creationId="{7AADB10C-DF97-4DC2-B443-B534E41D40FC}"/>
          </ac:spMkLst>
        </pc:spChg>
        <pc:spChg chg="add del">
          <ac:chgData name="Paula Vazquez Valero" userId="80a35f83-ba07-4c48-bd51-9a1b0a985f54" providerId="ADAL" clId="{67A6A96F-B99D-456F-8B48-912A2C68E77A}" dt="2022-09-09T13:53:04.452" v="2" actId="21"/>
          <ac:spMkLst>
            <pc:docMk/>
            <pc:sldMk cId="0" sldId="391"/>
            <ac:spMk id="98" creationId="{00000000-0000-0000-0000-000000000000}"/>
          </ac:spMkLst>
        </pc:spChg>
        <pc:spChg chg="add del">
          <ac:chgData name="Paula Vazquez Valero" userId="80a35f83-ba07-4c48-bd51-9a1b0a985f54" providerId="ADAL" clId="{67A6A96F-B99D-456F-8B48-912A2C68E77A}" dt="2022-09-09T13:53:04.452" v="2" actId="21"/>
          <ac:spMkLst>
            <pc:docMk/>
            <pc:sldMk cId="0" sldId="391"/>
            <ac:spMk id="100" creationId="{00000000-0000-0000-0000-000000000000}"/>
          </ac:spMkLst>
        </pc:spChg>
        <pc:grpChg chg="add del">
          <ac:chgData name="Paula Vazquez Valero" userId="80a35f83-ba07-4c48-bd51-9a1b0a985f54" providerId="ADAL" clId="{67A6A96F-B99D-456F-8B48-912A2C68E77A}" dt="2022-09-09T13:53:07.953" v="3" actId="21"/>
          <ac:grpSpMkLst>
            <pc:docMk/>
            <pc:sldMk cId="0" sldId="391"/>
            <ac:grpSpMk id="12" creationId="{AC57D7CA-CDF4-425A-A2CD-07EDC441AF5E}"/>
          </ac:grpSpMkLst>
        </pc:grpChg>
        <pc:grpChg chg="add del">
          <ac:chgData name="Paula Vazquez Valero" userId="80a35f83-ba07-4c48-bd51-9a1b0a985f54" providerId="ADAL" clId="{67A6A96F-B99D-456F-8B48-912A2C68E77A}" dt="2022-09-09T13:53:07.953" v="3" actId="21"/>
          <ac:grpSpMkLst>
            <pc:docMk/>
            <pc:sldMk cId="0" sldId="391"/>
            <ac:grpSpMk id="21" creationId="{10BB5AEA-F7A2-4F56-A0EF-0365E60EA1B6}"/>
          </ac:grpSpMkLst>
        </pc:grpChg>
        <pc:grpChg chg="add del">
          <ac:chgData name="Paula Vazquez Valero" userId="80a35f83-ba07-4c48-bd51-9a1b0a985f54" providerId="ADAL" clId="{67A6A96F-B99D-456F-8B48-912A2C68E77A}" dt="2022-09-09T13:53:07.953" v="3" actId="21"/>
          <ac:grpSpMkLst>
            <pc:docMk/>
            <pc:sldMk cId="0" sldId="391"/>
            <ac:grpSpMk id="24" creationId="{3CEE9BBA-E44E-4FC1-9EAF-CAE10EE07BF6}"/>
          </ac:grpSpMkLst>
        </pc:grpChg>
        <pc:picChg chg="add del">
          <ac:chgData name="Paula Vazquez Valero" userId="80a35f83-ba07-4c48-bd51-9a1b0a985f54" providerId="ADAL" clId="{67A6A96F-B99D-456F-8B48-912A2C68E77A}" dt="2022-09-09T13:53:07.953" v="3" actId="21"/>
          <ac:picMkLst>
            <pc:docMk/>
            <pc:sldMk cId="0" sldId="391"/>
            <ac:picMk id="4" creationId="{5E016C8A-8C0E-4AEB-9B38-5342E910514E}"/>
          </ac:picMkLst>
        </pc:picChg>
        <pc:picChg chg="add del">
          <ac:chgData name="Paula Vazquez Valero" userId="80a35f83-ba07-4c48-bd51-9a1b0a985f54" providerId="ADAL" clId="{67A6A96F-B99D-456F-8B48-912A2C68E77A}" dt="2022-09-09T13:53:07.953" v="3" actId="21"/>
          <ac:picMkLst>
            <pc:docMk/>
            <pc:sldMk cId="0" sldId="391"/>
            <ac:picMk id="34" creationId="{4CDDBAF6-094E-4B6E-A12B-A3F813F216BF}"/>
          </ac:picMkLst>
        </pc:picChg>
        <pc:picChg chg="add del">
          <ac:chgData name="Paula Vazquez Valero" userId="80a35f83-ba07-4c48-bd51-9a1b0a985f54" providerId="ADAL" clId="{67A6A96F-B99D-456F-8B48-912A2C68E77A}" dt="2022-09-09T13:53:07.953" v="3" actId="21"/>
          <ac:picMkLst>
            <pc:docMk/>
            <pc:sldMk cId="0" sldId="391"/>
            <ac:picMk id="99" creationId="{00000000-0000-0000-0000-000000000000}"/>
          </ac:picMkLst>
        </pc:picChg>
      </pc:sldChg>
      <pc:sldChg chg="del">
        <pc:chgData name="Paula Vazquez Valero" userId="80a35f83-ba07-4c48-bd51-9a1b0a985f54" providerId="ADAL" clId="{67A6A96F-B99D-456F-8B48-912A2C68E77A}" dt="2022-09-09T13:53:22.598" v="12" actId="47"/>
        <pc:sldMkLst>
          <pc:docMk/>
          <pc:sldMk cId="3460131383" sldId="823"/>
        </pc:sldMkLst>
      </pc:sldChg>
      <pc:sldChg chg="addSp delSp modSp new mod">
        <pc:chgData name="Paula Vazquez Valero" userId="80a35f83-ba07-4c48-bd51-9a1b0a985f54" providerId="ADAL" clId="{67A6A96F-B99D-456F-8B48-912A2C68E77A}" dt="2022-09-09T14:11:05.825" v="605" actId="20577"/>
        <pc:sldMkLst>
          <pc:docMk/>
          <pc:sldMk cId="2522534432" sldId="931"/>
        </pc:sldMkLst>
        <pc:spChg chg="del">
          <ac:chgData name="Paula Vazquez Valero" userId="80a35f83-ba07-4c48-bd51-9a1b0a985f54" providerId="ADAL" clId="{67A6A96F-B99D-456F-8B48-912A2C68E77A}" dt="2022-09-09T13:53:53.825" v="18" actId="478"/>
          <ac:spMkLst>
            <pc:docMk/>
            <pc:sldMk cId="2522534432" sldId="931"/>
            <ac:spMk id="2" creationId="{82B0A61D-07AA-2256-EF50-02DE1D3766E6}"/>
          </ac:spMkLst>
        </pc:spChg>
        <pc:spChg chg="del">
          <ac:chgData name="Paula Vazquez Valero" userId="80a35f83-ba07-4c48-bd51-9a1b0a985f54" providerId="ADAL" clId="{67A6A96F-B99D-456F-8B48-912A2C68E77A}" dt="2022-09-09T13:53:53.825" v="18" actId="478"/>
          <ac:spMkLst>
            <pc:docMk/>
            <pc:sldMk cId="2522534432" sldId="931"/>
            <ac:spMk id="3" creationId="{635FD5E2-8D29-F394-CC02-38A082B678BB}"/>
          </ac:spMkLst>
        </pc:spChg>
        <pc:spChg chg="add mod">
          <ac:chgData name="Paula Vazquez Valero" userId="80a35f83-ba07-4c48-bd51-9a1b0a985f54" providerId="ADAL" clId="{67A6A96F-B99D-456F-8B48-912A2C68E77A}" dt="2022-09-09T14:04:26.329" v="306" actId="20577"/>
          <ac:spMkLst>
            <pc:docMk/>
            <pc:sldMk cId="2522534432" sldId="931"/>
            <ac:spMk id="5" creationId="{7FB6BCFF-BC18-93B7-4416-4A19CAADA443}"/>
          </ac:spMkLst>
        </pc:spChg>
        <pc:spChg chg="add mod">
          <ac:chgData name="Paula Vazquez Valero" userId="80a35f83-ba07-4c48-bd51-9a1b0a985f54" providerId="ADAL" clId="{67A6A96F-B99D-456F-8B48-912A2C68E77A}" dt="2022-09-09T14:07:33.983" v="448" actId="20577"/>
          <ac:spMkLst>
            <pc:docMk/>
            <pc:sldMk cId="2522534432" sldId="931"/>
            <ac:spMk id="8" creationId="{4DD0DF16-9A08-867A-7B03-1CCB52671FED}"/>
          </ac:spMkLst>
        </pc:spChg>
        <pc:spChg chg="add mod">
          <ac:chgData name="Paula Vazquez Valero" userId="80a35f83-ba07-4c48-bd51-9a1b0a985f54" providerId="ADAL" clId="{67A6A96F-B99D-456F-8B48-912A2C68E77A}" dt="2022-09-09T14:11:05.825" v="605" actId="20577"/>
          <ac:spMkLst>
            <pc:docMk/>
            <pc:sldMk cId="2522534432" sldId="931"/>
            <ac:spMk id="9" creationId="{AC350302-8304-F0B9-7FD9-75CFC630296D}"/>
          </ac:spMkLst>
        </pc:spChg>
        <pc:picChg chg="add del mod">
          <ac:chgData name="Paula Vazquez Valero" userId="80a35f83-ba07-4c48-bd51-9a1b0a985f54" providerId="ADAL" clId="{67A6A96F-B99D-456F-8B48-912A2C68E77A}" dt="2022-09-09T14:01:32.384" v="37" actId="478"/>
          <ac:picMkLst>
            <pc:docMk/>
            <pc:sldMk cId="2522534432" sldId="931"/>
            <ac:picMk id="6" creationId="{362CD490-E1FF-2837-B2EE-97FDA0547C56}"/>
          </ac:picMkLst>
        </pc:picChg>
      </pc:sldChg>
    </pc:docChg>
  </pc:docChgLst>
  <pc:docChgLst>
    <pc:chgData name="Tom Dawes" userId="fe899cd594ff6f3a" providerId="LiveId" clId="{BE98CA99-F8A8-492B-A1F9-7B06CC9EEF4E}"/>
    <pc:docChg chg="addSld delSld modSld">
      <pc:chgData name="Tom Dawes" userId="fe899cd594ff6f3a" providerId="LiveId" clId="{BE98CA99-F8A8-492B-A1F9-7B06CC9EEF4E}" dt="2023-06-15T11:13:22.299" v="1" actId="47"/>
      <pc:docMkLst>
        <pc:docMk/>
      </pc:docMkLst>
      <pc:sldChg chg="del">
        <pc:chgData name="Tom Dawes" userId="fe899cd594ff6f3a" providerId="LiveId" clId="{BE98CA99-F8A8-492B-A1F9-7B06CC9EEF4E}" dt="2023-06-15T11:13:22.299" v="1" actId="47"/>
        <pc:sldMkLst>
          <pc:docMk/>
          <pc:sldMk cId="2099784750" sldId="928"/>
        </pc:sldMkLst>
      </pc:sldChg>
      <pc:sldChg chg="del">
        <pc:chgData name="Tom Dawes" userId="fe899cd594ff6f3a" providerId="LiveId" clId="{BE98CA99-F8A8-492B-A1F9-7B06CC9EEF4E}" dt="2023-06-15T11:13:22.299" v="1" actId="47"/>
        <pc:sldMkLst>
          <pc:docMk/>
          <pc:sldMk cId="1752491692" sldId="930"/>
        </pc:sldMkLst>
      </pc:sldChg>
      <pc:sldChg chg="add">
        <pc:chgData name="Tom Dawes" userId="fe899cd594ff6f3a" providerId="LiveId" clId="{BE98CA99-F8A8-492B-A1F9-7B06CC9EEF4E}" dt="2023-06-15T11:13:18.676" v="0"/>
        <pc:sldMkLst>
          <pc:docMk/>
          <pc:sldMk cId="1205552183" sldId="976"/>
        </pc:sldMkLst>
      </pc:sldChg>
      <pc:sldChg chg="add">
        <pc:chgData name="Tom Dawes" userId="fe899cd594ff6f3a" providerId="LiveId" clId="{BE98CA99-F8A8-492B-A1F9-7B06CC9EEF4E}" dt="2023-06-15T11:13:18.676" v="0"/>
        <pc:sldMkLst>
          <pc:docMk/>
          <pc:sldMk cId="3796294010" sldId="977"/>
        </pc:sldMkLst>
      </pc:sldChg>
    </pc:docChg>
  </pc:docChgLst>
  <pc:docChgLst>
    <pc:chgData name="Paula Vázquez-Valero" userId="3a0e46d7-2099-40af-a155-aa45b68bfff3" providerId="ADAL" clId="{01A24FDB-569E-4F8F-9BE0-93FDF29355DC}"/>
    <pc:docChg chg="undo redo custSel addSld delSld modSld sldOrd">
      <pc:chgData name="Paula Vázquez-Valero" userId="3a0e46d7-2099-40af-a155-aa45b68bfff3" providerId="ADAL" clId="{01A24FDB-569E-4F8F-9BE0-93FDF29355DC}" dt="2023-04-28T16:37:10.503" v="3072" actId="1076"/>
      <pc:docMkLst>
        <pc:docMk/>
      </pc:docMkLst>
      <pc:sldChg chg="add del ord">
        <pc:chgData name="Paula Vázquez-Valero" userId="3a0e46d7-2099-40af-a155-aa45b68bfff3" providerId="ADAL" clId="{01A24FDB-569E-4F8F-9BE0-93FDF29355DC}" dt="2023-04-28T14:15:31.651" v="3055" actId="47"/>
        <pc:sldMkLst>
          <pc:docMk/>
          <pc:sldMk cId="2862998120" sldId="257"/>
        </pc:sldMkLst>
      </pc:sldChg>
      <pc:sldChg chg="addSp delSp del mod modAnim">
        <pc:chgData name="Paula Vázquez-Valero" userId="3a0e46d7-2099-40af-a155-aa45b68bfff3" providerId="ADAL" clId="{01A24FDB-569E-4F8F-9BE0-93FDF29355DC}" dt="2023-04-28T12:00:20.258" v="866" actId="47"/>
        <pc:sldMkLst>
          <pc:docMk/>
          <pc:sldMk cId="609453980" sldId="258"/>
        </pc:sldMkLst>
        <pc:spChg chg="add del">
          <ac:chgData name="Paula Vázquez-Valero" userId="3a0e46d7-2099-40af-a155-aa45b68bfff3" providerId="ADAL" clId="{01A24FDB-569E-4F8F-9BE0-93FDF29355DC}" dt="2023-04-28T12:00:16.104" v="863" actId="22"/>
          <ac:spMkLst>
            <pc:docMk/>
            <pc:sldMk cId="609453980" sldId="258"/>
            <ac:spMk id="3" creationId="{FB159EF1-BD3A-2E7C-B759-47DC06274B56}"/>
          </ac:spMkLst>
        </pc:spChg>
        <pc:spChg chg="del">
          <ac:chgData name="Paula Vázquez-Valero" userId="3a0e46d7-2099-40af-a155-aa45b68bfff3" providerId="ADAL" clId="{01A24FDB-569E-4F8F-9BE0-93FDF29355DC}" dt="2023-04-28T12:00:03.873" v="858" actId="21"/>
          <ac:spMkLst>
            <pc:docMk/>
            <pc:sldMk cId="609453980" sldId="258"/>
            <ac:spMk id="7" creationId="{A2B8486C-2C8F-4BA2-ABC9-39C585CF9966}"/>
          </ac:spMkLst>
        </pc:spChg>
        <pc:spChg chg="del">
          <ac:chgData name="Paula Vázquez-Valero" userId="3a0e46d7-2099-40af-a155-aa45b68bfff3" providerId="ADAL" clId="{01A24FDB-569E-4F8F-9BE0-93FDF29355DC}" dt="2023-04-28T12:00:03.873" v="858" actId="21"/>
          <ac:spMkLst>
            <pc:docMk/>
            <pc:sldMk cId="609453980" sldId="258"/>
            <ac:spMk id="8" creationId="{8C59329B-4107-4AA3-9710-46891F3A343B}"/>
          </ac:spMkLst>
        </pc:spChg>
        <pc:spChg chg="del">
          <ac:chgData name="Paula Vázquez-Valero" userId="3a0e46d7-2099-40af-a155-aa45b68bfff3" providerId="ADAL" clId="{01A24FDB-569E-4F8F-9BE0-93FDF29355DC}" dt="2023-04-28T12:00:03.873" v="858" actId="21"/>
          <ac:spMkLst>
            <pc:docMk/>
            <pc:sldMk cId="609453980" sldId="258"/>
            <ac:spMk id="112" creationId="{00000000-0000-0000-0000-000000000000}"/>
          </ac:spMkLst>
        </pc:spChg>
        <pc:picChg chg="del">
          <ac:chgData name="Paula Vázquez-Valero" userId="3a0e46d7-2099-40af-a155-aa45b68bfff3" providerId="ADAL" clId="{01A24FDB-569E-4F8F-9BE0-93FDF29355DC}" dt="2023-04-28T12:00:03.873" v="858" actId="21"/>
          <ac:picMkLst>
            <pc:docMk/>
            <pc:sldMk cId="609453980" sldId="258"/>
            <ac:picMk id="111" creationId="{00000000-0000-0000-0000-000000000000}"/>
          </ac:picMkLst>
        </pc:picChg>
        <pc:picChg chg="del">
          <ac:chgData name="Paula Vázquez-Valero" userId="3a0e46d7-2099-40af-a155-aa45b68bfff3" providerId="ADAL" clId="{01A24FDB-569E-4F8F-9BE0-93FDF29355DC}" dt="2023-04-28T12:00:03.873" v="858" actId="21"/>
          <ac:picMkLst>
            <pc:docMk/>
            <pc:sldMk cId="609453980" sldId="258"/>
            <ac:picMk id="1026" creationId="{0A798C32-52CB-4DDE-B562-35C23C2AAE8E}"/>
          </ac:picMkLst>
        </pc:picChg>
      </pc:sldChg>
      <pc:sldChg chg="addSp modSp mod modClrScheme chgLayout">
        <pc:chgData name="Paula Vázquez-Valero" userId="3a0e46d7-2099-40af-a155-aa45b68bfff3" providerId="ADAL" clId="{01A24FDB-569E-4F8F-9BE0-93FDF29355DC}" dt="2023-04-28T15:51:16.875" v="3064" actId="166"/>
        <pc:sldMkLst>
          <pc:docMk/>
          <pc:sldMk cId="3560596520" sldId="277"/>
        </pc:sldMkLst>
        <pc:spChg chg="add mod ord">
          <ac:chgData name="Paula Vázquez-Valero" userId="3a0e46d7-2099-40af-a155-aa45b68bfff3" providerId="ADAL" clId="{01A24FDB-569E-4F8F-9BE0-93FDF29355DC}" dt="2023-04-28T12:09:10.889" v="1052"/>
          <ac:spMkLst>
            <pc:docMk/>
            <pc:sldMk cId="3560596520" sldId="277"/>
            <ac:spMk id="2" creationId="{03D25DD3-8C0A-C5FE-2BA7-3E94C445B1C7}"/>
          </ac:spMkLst>
        </pc:spChg>
        <pc:spChg chg="add mod ord">
          <ac:chgData name="Paula Vázquez-Valero" userId="3a0e46d7-2099-40af-a155-aa45b68bfff3" providerId="ADAL" clId="{01A24FDB-569E-4F8F-9BE0-93FDF29355DC}" dt="2023-04-28T15:51:13.799" v="3063" actId="207"/>
          <ac:spMkLst>
            <pc:docMk/>
            <pc:sldMk cId="3560596520" sldId="277"/>
            <ac:spMk id="3" creationId="{1EEE547C-8A73-157C-77F0-EDE66F5CD0B6}"/>
          </ac:spMkLst>
        </pc:spChg>
        <pc:spChg chg="mod">
          <ac:chgData name="Paula Vázquez-Valero" userId="3a0e46d7-2099-40af-a155-aa45b68bfff3" providerId="ADAL" clId="{01A24FDB-569E-4F8F-9BE0-93FDF29355DC}" dt="2023-04-28T11:59:55.818" v="854" actId="207"/>
          <ac:spMkLst>
            <pc:docMk/>
            <pc:sldMk cId="3560596520" sldId="277"/>
            <ac:spMk id="422" creationId="{00000000-0000-0000-0000-000000000000}"/>
          </ac:spMkLst>
        </pc:spChg>
        <pc:picChg chg="ord">
          <ac:chgData name="Paula Vázquez-Valero" userId="3a0e46d7-2099-40af-a155-aa45b68bfff3" providerId="ADAL" clId="{01A24FDB-569E-4F8F-9BE0-93FDF29355DC}" dt="2023-04-28T15:51:16.875" v="3064" actId="166"/>
          <ac:picMkLst>
            <pc:docMk/>
            <pc:sldMk cId="3560596520" sldId="277"/>
            <ac:picMk id="420" creationId="{00000000-0000-0000-0000-000000000000}"/>
          </ac:picMkLst>
        </pc:picChg>
      </pc:sldChg>
      <pc:sldChg chg="addSp delSp modSp del mod addAnim delAnim modAnim">
        <pc:chgData name="Paula Vázquez-Valero" userId="3a0e46d7-2099-40af-a155-aa45b68bfff3" providerId="ADAL" clId="{01A24FDB-569E-4F8F-9BE0-93FDF29355DC}" dt="2023-04-28T12:06:34.546" v="990" actId="47"/>
        <pc:sldMkLst>
          <pc:docMk/>
          <pc:sldMk cId="3961495952" sldId="350"/>
        </pc:sldMkLst>
        <pc:spChg chg="del">
          <ac:chgData name="Paula Vázquez-Valero" userId="3a0e46d7-2099-40af-a155-aa45b68bfff3" providerId="ADAL" clId="{01A24FDB-569E-4F8F-9BE0-93FDF29355DC}" dt="2023-04-28T11:39:36.122" v="204" actId="478"/>
          <ac:spMkLst>
            <pc:docMk/>
            <pc:sldMk cId="3961495952" sldId="350"/>
            <ac:spMk id="2" creationId="{409F058A-2B06-D5B6-F9B0-6E9511A0EDF3}"/>
          </ac:spMkLst>
        </pc:spChg>
        <pc:spChg chg="add del mod">
          <ac:chgData name="Paula Vázquez-Valero" userId="3a0e46d7-2099-40af-a155-aa45b68bfff3" providerId="ADAL" clId="{01A24FDB-569E-4F8F-9BE0-93FDF29355DC}" dt="2023-04-28T12:02:39.802" v="916" actId="21"/>
          <ac:spMkLst>
            <pc:docMk/>
            <pc:sldMk cId="3961495952" sldId="350"/>
            <ac:spMk id="4" creationId="{DBBC2208-EE12-728A-8F3C-9194D43E736F}"/>
          </ac:spMkLst>
        </pc:spChg>
        <pc:spChg chg="del">
          <ac:chgData name="Paula Vázquez-Valero" userId="3a0e46d7-2099-40af-a155-aa45b68bfff3" providerId="ADAL" clId="{01A24FDB-569E-4F8F-9BE0-93FDF29355DC}" dt="2023-04-28T11:39:27.427" v="199" actId="478"/>
          <ac:spMkLst>
            <pc:docMk/>
            <pc:sldMk cId="3961495952" sldId="350"/>
            <ac:spMk id="5" creationId="{7467752A-8290-AAE0-4FA5-E27171CEE7C4}"/>
          </ac:spMkLst>
        </pc:spChg>
        <pc:spChg chg="add del mod">
          <ac:chgData name="Paula Vázquez-Valero" userId="3a0e46d7-2099-40af-a155-aa45b68bfff3" providerId="ADAL" clId="{01A24FDB-569E-4F8F-9BE0-93FDF29355DC}" dt="2023-04-28T11:40:43.423" v="267"/>
          <ac:spMkLst>
            <pc:docMk/>
            <pc:sldMk cId="3961495952" sldId="350"/>
            <ac:spMk id="6" creationId="{A551F2C5-7AD8-09A4-D05E-F810CD8C4E2B}"/>
          </ac:spMkLst>
        </pc:spChg>
        <pc:spChg chg="add del mod">
          <ac:chgData name="Paula Vázquez-Valero" userId="3a0e46d7-2099-40af-a155-aa45b68bfff3" providerId="ADAL" clId="{01A24FDB-569E-4F8F-9BE0-93FDF29355DC}" dt="2023-04-28T12:02:39.802" v="916" actId="21"/>
          <ac:spMkLst>
            <pc:docMk/>
            <pc:sldMk cId="3961495952" sldId="350"/>
            <ac:spMk id="7" creationId="{DC3A5114-FE4F-43BE-A5D9-6EEFF3FE6E06}"/>
          </ac:spMkLst>
        </pc:spChg>
        <pc:spChg chg="add del mod">
          <ac:chgData name="Paula Vázquez-Valero" userId="3a0e46d7-2099-40af-a155-aa45b68bfff3" providerId="ADAL" clId="{01A24FDB-569E-4F8F-9BE0-93FDF29355DC}" dt="2023-04-28T12:02:39.802" v="916" actId="21"/>
          <ac:spMkLst>
            <pc:docMk/>
            <pc:sldMk cId="3961495952" sldId="350"/>
            <ac:spMk id="8" creationId="{8B6FCAC0-C9C6-98D3-E21C-52A01E2CC8D6}"/>
          </ac:spMkLst>
        </pc:spChg>
        <pc:spChg chg="add del mod">
          <ac:chgData name="Paula Vázquez-Valero" userId="3a0e46d7-2099-40af-a155-aa45b68bfff3" providerId="ADAL" clId="{01A24FDB-569E-4F8F-9BE0-93FDF29355DC}" dt="2023-04-28T12:06:13.372" v="984" actId="21"/>
          <ac:spMkLst>
            <pc:docMk/>
            <pc:sldMk cId="3961495952" sldId="350"/>
            <ac:spMk id="9" creationId="{E16D9321-71D5-F24F-7BFF-45FD33212033}"/>
          </ac:spMkLst>
        </pc:spChg>
        <pc:spChg chg="add del mod">
          <ac:chgData name="Paula Vázquez-Valero" userId="3a0e46d7-2099-40af-a155-aa45b68bfff3" providerId="ADAL" clId="{01A24FDB-569E-4F8F-9BE0-93FDF29355DC}" dt="2023-04-28T12:06:13.372" v="984" actId="21"/>
          <ac:spMkLst>
            <pc:docMk/>
            <pc:sldMk cId="3961495952" sldId="350"/>
            <ac:spMk id="13" creationId="{287C2095-993C-4E18-A30F-83E12DCF58C0}"/>
          </ac:spMkLst>
        </pc:spChg>
        <pc:spChg chg="add del">
          <ac:chgData name="Paula Vázquez-Valero" userId="3a0e46d7-2099-40af-a155-aa45b68bfff3" providerId="ADAL" clId="{01A24FDB-569E-4F8F-9BE0-93FDF29355DC}" dt="2023-04-28T12:02:37.322" v="915" actId="21"/>
          <ac:spMkLst>
            <pc:docMk/>
            <pc:sldMk cId="3961495952" sldId="350"/>
            <ac:spMk id="14" creationId="{305ECFDA-7EDC-4E62-8FFB-4B91E8B1E848}"/>
          </ac:spMkLst>
        </pc:spChg>
        <pc:spChg chg="add del mod">
          <ac:chgData name="Paula Vázquez-Valero" userId="3a0e46d7-2099-40af-a155-aa45b68bfff3" providerId="ADAL" clId="{01A24FDB-569E-4F8F-9BE0-93FDF29355DC}" dt="2023-04-28T12:06:13.372" v="984" actId="21"/>
          <ac:spMkLst>
            <pc:docMk/>
            <pc:sldMk cId="3961495952" sldId="350"/>
            <ac:spMk id="15" creationId="{A7A96C75-2C69-0053-ED37-618EC8717875}"/>
          </ac:spMkLst>
        </pc:spChg>
        <pc:spChg chg="add del">
          <ac:chgData name="Paula Vázquez-Valero" userId="3a0e46d7-2099-40af-a155-aa45b68bfff3" providerId="ADAL" clId="{01A24FDB-569E-4F8F-9BE0-93FDF29355DC}" dt="2023-04-28T12:02:39.802" v="916" actId="21"/>
          <ac:spMkLst>
            <pc:docMk/>
            <pc:sldMk cId="3961495952" sldId="350"/>
            <ac:spMk id="16" creationId="{EEF13324-92C7-BFDF-D0F5-3D14544639EB}"/>
          </ac:spMkLst>
        </pc:spChg>
        <pc:spChg chg="add del">
          <ac:chgData name="Paula Vázquez-Valero" userId="3a0e46d7-2099-40af-a155-aa45b68bfff3" providerId="ADAL" clId="{01A24FDB-569E-4F8F-9BE0-93FDF29355DC}" dt="2023-04-28T12:02:39.802" v="916" actId="21"/>
          <ac:spMkLst>
            <pc:docMk/>
            <pc:sldMk cId="3961495952" sldId="350"/>
            <ac:spMk id="17" creationId="{409B4365-5FA5-EE04-D199-9D52F369D250}"/>
          </ac:spMkLst>
        </pc:spChg>
        <pc:spChg chg="add del mod">
          <ac:chgData name="Paula Vázquez-Valero" userId="3a0e46d7-2099-40af-a155-aa45b68bfff3" providerId="ADAL" clId="{01A24FDB-569E-4F8F-9BE0-93FDF29355DC}" dt="2023-04-28T12:02:39.802" v="916" actId="21"/>
          <ac:spMkLst>
            <pc:docMk/>
            <pc:sldMk cId="3961495952" sldId="350"/>
            <ac:spMk id="19" creationId="{5E275847-BCD1-115B-B938-F9EA9F45667D}"/>
          </ac:spMkLst>
        </pc:spChg>
        <pc:spChg chg="add del mod">
          <ac:chgData name="Paula Vázquez-Valero" userId="3a0e46d7-2099-40af-a155-aa45b68bfff3" providerId="ADAL" clId="{01A24FDB-569E-4F8F-9BE0-93FDF29355DC}" dt="2023-04-28T12:02:39.802" v="916" actId="21"/>
          <ac:spMkLst>
            <pc:docMk/>
            <pc:sldMk cId="3961495952" sldId="350"/>
            <ac:spMk id="20" creationId="{F7B669BD-11FD-430E-C680-67C62A085876}"/>
          </ac:spMkLst>
        </pc:spChg>
        <pc:spChg chg="del">
          <ac:chgData name="Paula Vázquez-Valero" userId="3a0e46d7-2099-40af-a155-aa45b68bfff3" providerId="ADAL" clId="{01A24FDB-569E-4F8F-9BE0-93FDF29355DC}" dt="2023-04-28T11:39:22.969" v="198" actId="478"/>
          <ac:spMkLst>
            <pc:docMk/>
            <pc:sldMk cId="3961495952" sldId="350"/>
            <ac:spMk id="21" creationId="{C63E0BE2-D7DF-DBC8-E4B8-534248D7BAE6}"/>
          </ac:spMkLst>
        </pc:spChg>
        <pc:spChg chg="del">
          <ac:chgData name="Paula Vázquez-Valero" userId="3a0e46d7-2099-40af-a155-aa45b68bfff3" providerId="ADAL" clId="{01A24FDB-569E-4F8F-9BE0-93FDF29355DC}" dt="2023-04-28T11:39:35.655" v="203" actId="478"/>
          <ac:spMkLst>
            <pc:docMk/>
            <pc:sldMk cId="3961495952" sldId="350"/>
            <ac:spMk id="22" creationId="{5745B1F7-8E44-1AA2-5DAB-5F3B161DD0CE}"/>
          </ac:spMkLst>
        </pc:spChg>
        <pc:spChg chg="del">
          <ac:chgData name="Paula Vázquez-Valero" userId="3a0e46d7-2099-40af-a155-aa45b68bfff3" providerId="ADAL" clId="{01A24FDB-569E-4F8F-9BE0-93FDF29355DC}" dt="2023-04-28T11:39:22.969" v="198" actId="478"/>
          <ac:spMkLst>
            <pc:docMk/>
            <pc:sldMk cId="3961495952" sldId="350"/>
            <ac:spMk id="24" creationId="{463EF6DA-8A9B-BFA7-7234-3B8263C73B16}"/>
          </ac:spMkLst>
        </pc:spChg>
        <pc:spChg chg="add del mod">
          <ac:chgData name="Paula Vázquez-Valero" userId="3a0e46d7-2099-40af-a155-aa45b68bfff3" providerId="ADAL" clId="{01A24FDB-569E-4F8F-9BE0-93FDF29355DC}" dt="2023-04-28T12:06:13.372" v="984" actId="21"/>
          <ac:spMkLst>
            <pc:docMk/>
            <pc:sldMk cId="3961495952" sldId="350"/>
            <ac:spMk id="25" creationId="{6AA03F13-C455-3D10-41DA-1C774EE1A7EF}"/>
          </ac:spMkLst>
        </pc:spChg>
        <pc:spChg chg="del">
          <ac:chgData name="Paula Vázquez-Valero" userId="3a0e46d7-2099-40af-a155-aa45b68bfff3" providerId="ADAL" clId="{01A24FDB-569E-4F8F-9BE0-93FDF29355DC}" dt="2023-04-28T11:39:27.427" v="199" actId="478"/>
          <ac:spMkLst>
            <pc:docMk/>
            <pc:sldMk cId="3961495952" sldId="350"/>
            <ac:spMk id="26" creationId="{88FD1FBB-9F75-4E59-2665-5242300712B8}"/>
          </ac:spMkLst>
        </pc:spChg>
        <pc:spChg chg="add del mod">
          <ac:chgData name="Paula Vázquez-Valero" userId="3a0e46d7-2099-40af-a155-aa45b68bfff3" providerId="ADAL" clId="{01A24FDB-569E-4F8F-9BE0-93FDF29355DC}" dt="2023-04-28T12:02:39.802" v="916" actId="21"/>
          <ac:spMkLst>
            <pc:docMk/>
            <pc:sldMk cId="3961495952" sldId="350"/>
            <ac:spMk id="27" creationId="{D4C0A0BB-12F7-361A-BFDF-608FF928059E}"/>
          </ac:spMkLst>
        </pc:spChg>
        <pc:spChg chg="del">
          <ac:chgData name="Paula Vázquez-Valero" userId="3a0e46d7-2099-40af-a155-aa45b68bfff3" providerId="ADAL" clId="{01A24FDB-569E-4F8F-9BE0-93FDF29355DC}" dt="2023-04-28T11:39:22.969" v="198" actId="478"/>
          <ac:spMkLst>
            <pc:docMk/>
            <pc:sldMk cId="3961495952" sldId="350"/>
            <ac:spMk id="28" creationId="{F3E57BEC-C905-52B3-78B5-8F68098C7A42}"/>
          </ac:spMkLst>
        </pc:spChg>
        <pc:spChg chg="del">
          <ac:chgData name="Paula Vázquez-Valero" userId="3a0e46d7-2099-40af-a155-aa45b68bfff3" providerId="ADAL" clId="{01A24FDB-569E-4F8F-9BE0-93FDF29355DC}" dt="2023-04-28T11:39:27.427" v="199" actId="478"/>
          <ac:spMkLst>
            <pc:docMk/>
            <pc:sldMk cId="3961495952" sldId="350"/>
            <ac:spMk id="29" creationId="{F6FA4038-40FE-519B-BD19-6FD97F011C58}"/>
          </ac:spMkLst>
        </pc:spChg>
        <pc:spChg chg="del">
          <ac:chgData name="Paula Vázquez-Valero" userId="3a0e46d7-2099-40af-a155-aa45b68bfff3" providerId="ADAL" clId="{01A24FDB-569E-4F8F-9BE0-93FDF29355DC}" dt="2023-04-28T11:39:35.108" v="202" actId="478"/>
          <ac:spMkLst>
            <pc:docMk/>
            <pc:sldMk cId="3961495952" sldId="350"/>
            <ac:spMk id="30" creationId="{910EDC8E-F4CE-BA09-927E-4A99E8F443E0}"/>
          </ac:spMkLst>
        </pc:spChg>
        <pc:spChg chg="del">
          <ac:chgData name="Paula Vázquez-Valero" userId="3a0e46d7-2099-40af-a155-aa45b68bfff3" providerId="ADAL" clId="{01A24FDB-569E-4F8F-9BE0-93FDF29355DC}" dt="2023-04-28T11:39:22.969" v="198" actId="478"/>
          <ac:spMkLst>
            <pc:docMk/>
            <pc:sldMk cId="3961495952" sldId="350"/>
            <ac:spMk id="31" creationId="{D57DECDA-F9EC-6BE6-7EFD-47220D908BD3}"/>
          </ac:spMkLst>
        </pc:spChg>
        <pc:spChg chg="del">
          <ac:chgData name="Paula Vázquez-Valero" userId="3a0e46d7-2099-40af-a155-aa45b68bfff3" providerId="ADAL" clId="{01A24FDB-569E-4F8F-9BE0-93FDF29355DC}" dt="2023-04-28T11:39:42.948" v="209" actId="478"/>
          <ac:spMkLst>
            <pc:docMk/>
            <pc:sldMk cId="3961495952" sldId="350"/>
            <ac:spMk id="32" creationId="{9CCD377D-5236-BF12-F186-5B7D9A89A726}"/>
          </ac:spMkLst>
        </pc:spChg>
        <pc:spChg chg="del">
          <ac:chgData name="Paula Vázquez-Valero" userId="3a0e46d7-2099-40af-a155-aa45b68bfff3" providerId="ADAL" clId="{01A24FDB-569E-4F8F-9BE0-93FDF29355DC}" dt="2023-04-28T11:40:15.615" v="245" actId="21"/>
          <ac:spMkLst>
            <pc:docMk/>
            <pc:sldMk cId="3961495952" sldId="350"/>
            <ac:spMk id="33" creationId="{21D174C1-3E24-1B56-C549-B87B3BFF32C1}"/>
          </ac:spMkLst>
        </pc:spChg>
        <pc:spChg chg="del">
          <ac:chgData name="Paula Vázquez-Valero" userId="3a0e46d7-2099-40af-a155-aa45b68bfff3" providerId="ADAL" clId="{01A24FDB-569E-4F8F-9BE0-93FDF29355DC}" dt="2023-04-28T11:39:34.602" v="201" actId="478"/>
          <ac:spMkLst>
            <pc:docMk/>
            <pc:sldMk cId="3961495952" sldId="350"/>
            <ac:spMk id="34" creationId="{33D802F2-B40F-C5D7-753D-46B3904F8EA7}"/>
          </ac:spMkLst>
        </pc:spChg>
        <pc:spChg chg="del">
          <ac:chgData name="Paula Vázquez-Valero" userId="3a0e46d7-2099-40af-a155-aa45b68bfff3" providerId="ADAL" clId="{01A24FDB-569E-4F8F-9BE0-93FDF29355DC}" dt="2023-04-28T11:39:22.969" v="198" actId="478"/>
          <ac:spMkLst>
            <pc:docMk/>
            <pc:sldMk cId="3961495952" sldId="350"/>
            <ac:spMk id="35" creationId="{F2E97C0E-5DD9-2AEE-E237-828D4AD25B39}"/>
          </ac:spMkLst>
        </pc:spChg>
        <pc:spChg chg="del">
          <ac:chgData name="Paula Vázquez-Valero" userId="3a0e46d7-2099-40af-a155-aa45b68bfff3" providerId="ADAL" clId="{01A24FDB-569E-4F8F-9BE0-93FDF29355DC}" dt="2023-04-28T11:39:27.427" v="199" actId="478"/>
          <ac:spMkLst>
            <pc:docMk/>
            <pc:sldMk cId="3961495952" sldId="350"/>
            <ac:spMk id="36" creationId="{CB4B78B7-1233-22BE-E382-EE6C326CC931}"/>
          </ac:spMkLst>
        </pc:spChg>
        <pc:spChg chg="del mod">
          <ac:chgData name="Paula Vázquez-Valero" userId="3a0e46d7-2099-40af-a155-aa45b68bfff3" providerId="ADAL" clId="{01A24FDB-569E-4F8F-9BE0-93FDF29355DC}" dt="2023-04-28T11:39:38.431" v="206" actId="478"/>
          <ac:spMkLst>
            <pc:docMk/>
            <pc:sldMk cId="3961495952" sldId="350"/>
            <ac:spMk id="37" creationId="{1F768AE2-4B2F-483D-724A-94B33F83E4BD}"/>
          </ac:spMkLst>
        </pc:spChg>
        <pc:spChg chg="del">
          <ac:chgData name="Paula Vázquez-Valero" userId="3a0e46d7-2099-40af-a155-aa45b68bfff3" providerId="ADAL" clId="{01A24FDB-569E-4F8F-9BE0-93FDF29355DC}" dt="2023-04-28T11:39:22.969" v="198" actId="478"/>
          <ac:spMkLst>
            <pc:docMk/>
            <pc:sldMk cId="3961495952" sldId="350"/>
            <ac:spMk id="38" creationId="{FCE02301-BCA6-005E-E638-FE20F63B0212}"/>
          </ac:spMkLst>
        </pc:spChg>
        <pc:spChg chg="del">
          <ac:chgData name="Paula Vázquez-Valero" userId="3a0e46d7-2099-40af-a155-aa45b68bfff3" providerId="ADAL" clId="{01A24FDB-569E-4F8F-9BE0-93FDF29355DC}" dt="2023-04-28T11:39:42.948" v="209" actId="478"/>
          <ac:spMkLst>
            <pc:docMk/>
            <pc:sldMk cId="3961495952" sldId="350"/>
            <ac:spMk id="39" creationId="{551C58E2-1EF7-11AF-CC50-F3F6462129C1}"/>
          </ac:spMkLst>
        </pc:spChg>
        <pc:spChg chg="del">
          <ac:chgData name="Paula Vázquez-Valero" userId="3a0e46d7-2099-40af-a155-aa45b68bfff3" providerId="ADAL" clId="{01A24FDB-569E-4F8F-9BE0-93FDF29355DC}" dt="2023-04-28T11:39:33.167" v="200" actId="478"/>
          <ac:spMkLst>
            <pc:docMk/>
            <pc:sldMk cId="3961495952" sldId="350"/>
            <ac:spMk id="40" creationId="{8D2634BA-E43F-6D3C-04B5-1ED1B5CDCC63}"/>
          </ac:spMkLst>
        </pc:spChg>
        <pc:spChg chg="add del mod">
          <ac:chgData name="Paula Vázquez-Valero" userId="3a0e46d7-2099-40af-a155-aa45b68bfff3" providerId="ADAL" clId="{01A24FDB-569E-4F8F-9BE0-93FDF29355DC}" dt="2023-04-28T12:02:39.802" v="916" actId="21"/>
          <ac:spMkLst>
            <pc:docMk/>
            <pc:sldMk cId="3961495952" sldId="350"/>
            <ac:spMk id="41" creationId="{74C889FF-A07A-1974-2144-A40FE76FE582}"/>
          </ac:spMkLst>
        </pc:spChg>
        <pc:spChg chg="add del mod">
          <ac:chgData name="Paula Vázquez-Valero" userId="3a0e46d7-2099-40af-a155-aa45b68bfff3" providerId="ADAL" clId="{01A24FDB-569E-4F8F-9BE0-93FDF29355DC}" dt="2023-04-28T12:02:39.802" v="916" actId="21"/>
          <ac:spMkLst>
            <pc:docMk/>
            <pc:sldMk cId="3961495952" sldId="350"/>
            <ac:spMk id="42" creationId="{0ECA1626-F089-CD81-0D08-DC261CF49675}"/>
          </ac:spMkLst>
        </pc:spChg>
        <pc:spChg chg="add del mod">
          <ac:chgData name="Paula Vázquez-Valero" userId="3a0e46d7-2099-40af-a155-aa45b68bfff3" providerId="ADAL" clId="{01A24FDB-569E-4F8F-9BE0-93FDF29355DC}" dt="2023-04-28T12:06:13.372" v="984" actId="21"/>
          <ac:spMkLst>
            <pc:docMk/>
            <pc:sldMk cId="3961495952" sldId="350"/>
            <ac:spMk id="43" creationId="{EBD2EF19-94A6-D0C0-95F2-84686E279731}"/>
          </ac:spMkLst>
        </pc:spChg>
        <pc:spChg chg="add del mod">
          <ac:chgData name="Paula Vázquez-Valero" userId="3a0e46d7-2099-40af-a155-aa45b68bfff3" providerId="ADAL" clId="{01A24FDB-569E-4F8F-9BE0-93FDF29355DC}" dt="2023-04-28T12:06:13.372" v="984" actId="21"/>
          <ac:spMkLst>
            <pc:docMk/>
            <pc:sldMk cId="3961495952" sldId="350"/>
            <ac:spMk id="44" creationId="{D5284DB1-7A0C-1D63-C001-DA2C71619B12}"/>
          </ac:spMkLst>
        </pc:spChg>
        <pc:spChg chg="add del mod">
          <ac:chgData name="Paula Vázquez-Valero" userId="3a0e46d7-2099-40af-a155-aa45b68bfff3" providerId="ADAL" clId="{01A24FDB-569E-4F8F-9BE0-93FDF29355DC}" dt="2023-04-28T12:06:13.372" v="984" actId="21"/>
          <ac:spMkLst>
            <pc:docMk/>
            <pc:sldMk cId="3961495952" sldId="350"/>
            <ac:spMk id="45" creationId="{0D3FC899-6EAB-47C2-4F1A-FED738158030}"/>
          </ac:spMkLst>
        </pc:spChg>
        <pc:spChg chg="add del mod">
          <ac:chgData name="Paula Vázquez-Valero" userId="3a0e46d7-2099-40af-a155-aa45b68bfff3" providerId="ADAL" clId="{01A24FDB-569E-4F8F-9BE0-93FDF29355DC}" dt="2023-04-28T12:06:13.372" v="984" actId="21"/>
          <ac:spMkLst>
            <pc:docMk/>
            <pc:sldMk cId="3961495952" sldId="350"/>
            <ac:spMk id="46" creationId="{7C30572E-D995-45C4-F29E-1BCD997719D7}"/>
          </ac:spMkLst>
        </pc:spChg>
        <pc:spChg chg="add del mod">
          <ac:chgData name="Paula Vázquez-Valero" userId="3a0e46d7-2099-40af-a155-aa45b68bfff3" providerId="ADAL" clId="{01A24FDB-569E-4F8F-9BE0-93FDF29355DC}" dt="2023-04-28T12:06:13.372" v="984" actId="21"/>
          <ac:spMkLst>
            <pc:docMk/>
            <pc:sldMk cId="3961495952" sldId="350"/>
            <ac:spMk id="47" creationId="{65F90162-DB9F-B65E-1555-71D46210251E}"/>
          </ac:spMkLst>
        </pc:spChg>
        <pc:spChg chg="add del mod">
          <ac:chgData name="Paula Vázquez-Valero" userId="3a0e46d7-2099-40af-a155-aa45b68bfff3" providerId="ADAL" clId="{01A24FDB-569E-4F8F-9BE0-93FDF29355DC}" dt="2023-04-28T12:06:13.372" v="984" actId="21"/>
          <ac:spMkLst>
            <pc:docMk/>
            <pc:sldMk cId="3961495952" sldId="350"/>
            <ac:spMk id="48" creationId="{B87ADBA5-0CA3-D144-C01B-55DA454B8DD8}"/>
          </ac:spMkLst>
        </pc:spChg>
        <pc:picChg chg="add del">
          <ac:chgData name="Paula Vázquez-Valero" userId="3a0e46d7-2099-40af-a155-aa45b68bfff3" providerId="ADAL" clId="{01A24FDB-569E-4F8F-9BE0-93FDF29355DC}" dt="2023-04-28T12:02:37.322" v="915" actId="21"/>
          <ac:picMkLst>
            <pc:docMk/>
            <pc:sldMk cId="3961495952" sldId="350"/>
            <ac:picMk id="10" creationId="{E937FB71-4B9D-DA51-92A1-EA718DE79560}"/>
          </ac:picMkLst>
        </pc:picChg>
        <pc:picChg chg="add del">
          <ac:chgData name="Paula Vázquez-Valero" userId="3a0e46d7-2099-40af-a155-aa45b68bfff3" providerId="ADAL" clId="{01A24FDB-569E-4F8F-9BE0-93FDF29355DC}" dt="2023-04-28T12:02:39.802" v="916" actId="21"/>
          <ac:picMkLst>
            <pc:docMk/>
            <pc:sldMk cId="3961495952" sldId="350"/>
            <ac:picMk id="18" creationId="{9A3051AC-5F60-3120-1323-944967C23D7A}"/>
          </ac:picMkLst>
        </pc:picChg>
        <pc:picChg chg="add del mod">
          <ac:chgData name="Paula Vázquez-Valero" userId="3a0e46d7-2099-40af-a155-aa45b68bfff3" providerId="ADAL" clId="{01A24FDB-569E-4F8F-9BE0-93FDF29355DC}" dt="2023-04-28T12:06:13.372" v="984" actId="21"/>
          <ac:picMkLst>
            <pc:docMk/>
            <pc:sldMk cId="3961495952" sldId="350"/>
            <ac:picMk id="23" creationId="{A9B6C6C6-DA3A-C829-9CAA-9F189D564F77}"/>
          </ac:picMkLst>
        </pc:picChg>
      </pc:sldChg>
      <pc:sldChg chg="addSp delSp del mod">
        <pc:chgData name="Paula Vázquez-Valero" userId="3a0e46d7-2099-40af-a155-aa45b68bfff3" providerId="ADAL" clId="{01A24FDB-569E-4F8F-9BE0-93FDF29355DC}" dt="2023-04-28T12:04:11.101" v="953" actId="47"/>
        <pc:sldMkLst>
          <pc:docMk/>
          <pc:sldMk cId="0" sldId="382"/>
        </pc:sldMkLst>
        <pc:spChg chg="add del">
          <ac:chgData name="Paula Vázquez-Valero" userId="3a0e46d7-2099-40af-a155-aa45b68bfff3" providerId="ADAL" clId="{01A24FDB-569E-4F8F-9BE0-93FDF29355DC}" dt="2023-04-28T12:03:12.473" v="921" actId="21"/>
          <ac:spMkLst>
            <pc:docMk/>
            <pc:sldMk cId="0" sldId="382"/>
            <ac:spMk id="4" creationId="{08A55B26-0FD0-01B5-F4EA-E633ED63492A}"/>
          </ac:spMkLst>
        </pc:spChg>
        <pc:spChg chg="add del">
          <ac:chgData name="Paula Vázquez-Valero" userId="3a0e46d7-2099-40af-a155-aa45b68bfff3" providerId="ADAL" clId="{01A24FDB-569E-4F8F-9BE0-93FDF29355DC}" dt="2023-04-28T12:03:12.473" v="921" actId="21"/>
          <ac:spMkLst>
            <pc:docMk/>
            <pc:sldMk cId="0" sldId="382"/>
            <ac:spMk id="7" creationId="{3B847FBA-03BD-0C16-644D-548AA9956A5A}"/>
          </ac:spMkLst>
        </pc:spChg>
        <pc:spChg chg="del">
          <ac:chgData name="Paula Vázquez-Valero" userId="3a0e46d7-2099-40af-a155-aa45b68bfff3" providerId="ADAL" clId="{01A24FDB-569E-4F8F-9BE0-93FDF29355DC}" dt="2023-04-28T09:30:51.836" v="36" actId="478"/>
          <ac:spMkLst>
            <pc:docMk/>
            <pc:sldMk cId="0" sldId="382"/>
            <ac:spMk id="27" creationId="{830D5254-9885-CDF3-8729-E64C909AC83B}"/>
          </ac:spMkLst>
        </pc:spChg>
        <pc:spChg chg="add del">
          <ac:chgData name="Paula Vázquez-Valero" userId="3a0e46d7-2099-40af-a155-aa45b68bfff3" providerId="ADAL" clId="{01A24FDB-569E-4F8F-9BE0-93FDF29355DC}" dt="2023-04-28T12:03:12.473" v="921" actId="21"/>
          <ac:spMkLst>
            <pc:docMk/>
            <pc:sldMk cId="0" sldId="382"/>
            <ac:spMk id="98" creationId="{00000000-0000-0000-0000-000000000000}"/>
          </ac:spMkLst>
        </pc:spChg>
        <pc:spChg chg="add del">
          <ac:chgData name="Paula Vázquez-Valero" userId="3a0e46d7-2099-40af-a155-aa45b68bfff3" providerId="ADAL" clId="{01A24FDB-569E-4F8F-9BE0-93FDF29355DC}" dt="2023-04-28T12:03:12.473" v="921" actId="21"/>
          <ac:spMkLst>
            <pc:docMk/>
            <pc:sldMk cId="0" sldId="382"/>
            <ac:spMk id="100" creationId="{00000000-0000-0000-0000-000000000000}"/>
          </ac:spMkLst>
        </pc:spChg>
        <pc:grpChg chg="add del">
          <ac:chgData name="Paula Vázquez-Valero" userId="3a0e46d7-2099-40af-a155-aa45b68bfff3" providerId="ADAL" clId="{01A24FDB-569E-4F8F-9BE0-93FDF29355DC}" dt="2023-04-28T12:03:12.473" v="921" actId="21"/>
          <ac:grpSpMkLst>
            <pc:docMk/>
            <pc:sldMk cId="0" sldId="382"/>
            <ac:grpSpMk id="8" creationId="{C456D567-4933-4031-90FE-B338CED27BF8}"/>
          </ac:grpSpMkLst>
        </pc:grpChg>
        <pc:grpChg chg="add del">
          <ac:chgData name="Paula Vázquez-Valero" userId="3a0e46d7-2099-40af-a155-aa45b68bfff3" providerId="ADAL" clId="{01A24FDB-569E-4F8F-9BE0-93FDF29355DC}" dt="2023-04-28T12:03:12.473" v="921" actId="21"/>
          <ac:grpSpMkLst>
            <pc:docMk/>
            <pc:sldMk cId="0" sldId="382"/>
            <ac:grpSpMk id="12" creationId="{327A3D2F-0A0C-94C4-A22B-499090463A42}"/>
          </ac:grpSpMkLst>
        </pc:grpChg>
        <pc:grpChg chg="add del">
          <ac:chgData name="Paula Vázquez-Valero" userId="3a0e46d7-2099-40af-a155-aa45b68bfff3" providerId="ADAL" clId="{01A24FDB-569E-4F8F-9BE0-93FDF29355DC}" dt="2023-04-28T12:03:12.473" v="921" actId="21"/>
          <ac:grpSpMkLst>
            <pc:docMk/>
            <pc:sldMk cId="0" sldId="382"/>
            <ac:grpSpMk id="15" creationId="{F73D7A28-951E-2879-8145-D2068EBFC0EC}"/>
          </ac:grpSpMkLst>
        </pc:grpChg>
        <pc:picChg chg="del">
          <ac:chgData name="Paula Vázquez-Valero" userId="3a0e46d7-2099-40af-a155-aa45b68bfff3" providerId="ADAL" clId="{01A24FDB-569E-4F8F-9BE0-93FDF29355DC}" dt="2023-04-28T09:30:47.697" v="35" actId="478"/>
          <ac:picMkLst>
            <pc:docMk/>
            <pc:sldMk cId="0" sldId="382"/>
            <ac:picMk id="5" creationId="{2A7A570A-58AC-A324-9862-8C25891440B5}"/>
          </ac:picMkLst>
        </pc:picChg>
        <pc:picChg chg="add del">
          <ac:chgData name="Paula Vázquez-Valero" userId="3a0e46d7-2099-40af-a155-aa45b68bfff3" providerId="ADAL" clId="{01A24FDB-569E-4F8F-9BE0-93FDF29355DC}" dt="2023-04-28T12:03:12.473" v="921" actId="21"/>
          <ac:picMkLst>
            <pc:docMk/>
            <pc:sldMk cId="0" sldId="382"/>
            <ac:picMk id="25" creationId="{9B56CC74-726B-7264-F892-D612DE1AD904}"/>
          </ac:picMkLst>
        </pc:picChg>
        <pc:picChg chg="add del">
          <ac:chgData name="Paula Vázquez-Valero" userId="3a0e46d7-2099-40af-a155-aa45b68bfff3" providerId="ADAL" clId="{01A24FDB-569E-4F8F-9BE0-93FDF29355DC}" dt="2023-04-28T12:03:12.473" v="921" actId="21"/>
          <ac:picMkLst>
            <pc:docMk/>
            <pc:sldMk cId="0" sldId="382"/>
            <ac:picMk id="26" creationId="{06A74641-AC46-580A-D03A-3C22FFB9F742}"/>
          </ac:picMkLst>
        </pc:picChg>
        <pc:picChg chg="add del">
          <ac:chgData name="Paula Vázquez-Valero" userId="3a0e46d7-2099-40af-a155-aa45b68bfff3" providerId="ADAL" clId="{01A24FDB-569E-4F8F-9BE0-93FDF29355DC}" dt="2023-04-28T12:03:12.473" v="921" actId="21"/>
          <ac:picMkLst>
            <pc:docMk/>
            <pc:sldMk cId="0" sldId="382"/>
            <ac:picMk id="99" creationId="{00000000-0000-0000-0000-000000000000}"/>
          </ac:picMkLst>
        </pc:picChg>
      </pc:sldChg>
      <pc:sldChg chg="modSp">
        <pc:chgData name="Paula Vázquez-Valero" userId="3a0e46d7-2099-40af-a155-aa45b68bfff3" providerId="ADAL" clId="{01A24FDB-569E-4F8F-9BE0-93FDF29355DC}" dt="2023-04-28T12:08:59.633" v="1051"/>
        <pc:sldMkLst>
          <pc:docMk/>
          <pc:sldMk cId="195834325" sldId="383"/>
        </pc:sldMkLst>
        <pc:spChg chg="mod">
          <ac:chgData name="Paula Vázquez-Valero" userId="3a0e46d7-2099-40af-a155-aa45b68bfff3" providerId="ADAL" clId="{01A24FDB-569E-4F8F-9BE0-93FDF29355DC}" dt="2023-04-28T12:08:59.633" v="1051"/>
          <ac:spMkLst>
            <pc:docMk/>
            <pc:sldMk cId="195834325" sldId="383"/>
            <ac:spMk id="2" creationId="{409FA4F1-87DE-4B3C-9C9B-D27F7050A819}"/>
          </ac:spMkLst>
        </pc:spChg>
      </pc:sldChg>
      <pc:sldChg chg="addSp delSp modSp del mod addAnim delAnim">
        <pc:chgData name="Paula Vázquez-Valero" userId="3a0e46d7-2099-40af-a155-aa45b68bfff3" providerId="ADAL" clId="{01A24FDB-569E-4F8F-9BE0-93FDF29355DC}" dt="2023-04-28T12:02:10.704" v="909" actId="47"/>
        <pc:sldMkLst>
          <pc:docMk/>
          <pc:sldMk cId="1368772787" sldId="486"/>
        </pc:sldMkLst>
        <pc:spChg chg="add del mod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2" creationId="{D974A6DC-187E-4C4A-92B8-4D8EDD2BB1DF}"/>
          </ac:spMkLst>
        </pc:spChg>
        <pc:spChg chg="add del">
          <ac:chgData name="Paula Vázquez-Valero" userId="3a0e46d7-2099-40af-a155-aa45b68bfff3" providerId="ADAL" clId="{01A24FDB-569E-4F8F-9BE0-93FDF29355DC}" dt="2023-04-28T11:38:56.023" v="192" actId="21"/>
          <ac:spMkLst>
            <pc:docMk/>
            <pc:sldMk cId="1368772787" sldId="486"/>
            <ac:spMk id="4" creationId="{D130D48A-10DF-BB3E-C56D-8BB2FE292AD4}"/>
          </ac:spMkLst>
        </pc:spChg>
        <pc:spChg chg="add del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16" creationId="{B4F132BF-0F27-4183-A033-D182D0CEA9FB}"/>
          </ac:spMkLst>
        </pc:spChg>
        <pc:spChg chg="add del mod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18" creationId="{1FC1BFC1-7250-BDEC-A816-5903AA7BA5F6}"/>
          </ac:spMkLst>
        </pc:spChg>
        <pc:spChg chg="add del mod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19" creationId="{B301DFFB-D996-0B9A-BBBC-F6BEA012DCCB}"/>
          </ac:spMkLst>
        </pc:spChg>
        <pc:spChg chg="add del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20" creationId="{4AA671EB-D15B-F791-CD39-EB3A9F162500}"/>
          </ac:spMkLst>
        </pc:spChg>
        <pc:spChg chg="add del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21" creationId="{0351271A-A474-E808-1164-A705F3EFCFC7}"/>
          </ac:spMkLst>
        </pc:spChg>
        <pc:spChg chg="add del mod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22" creationId="{A3CBD7CE-4BBB-5A5C-640D-5A3AFAD6B099}"/>
          </ac:spMkLst>
        </pc:spChg>
        <pc:spChg chg="add del mod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23" creationId="{CFCA7ECA-4F3C-3AA6-1B43-E63A6E153F2B}"/>
          </ac:spMkLst>
        </pc:spChg>
        <pc:spChg chg="add del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24" creationId="{966901EE-D792-B253-3DA9-42346746EB8E}"/>
          </ac:spMkLst>
        </pc:spChg>
        <pc:spChg chg="add del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29" creationId="{CB68BDCC-BE7E-4C8F-BFEC-A899BF6BF7F6}"/>
          </ac:spMkLst>
        </pc:spChg>
        <pc:spChg chg="add del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54" creationId="{59A27A35-46B6-41D2-8038-D09C6E925C28}"/>
          </ac:spMkLst>
        </pc:spChg>
        <pc:spChg chg="add del mod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55" creationId="{89EAE7C2-F637-454A-8493-C0E1BF163299}"/>
          </ac:spMkLst>
        </pc:spChg>
        <pc:spChg chg="add del mod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59" creationId="{4B186702-B248-494E-B7D0-58BC34944536}"/>
          </ac:spMkLst>
        </pc:spChg>
        <pc:spChg chg="add del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60" creationId="{D14743D7-B2B9-4654-9C27-7C8D8E734E4F}"/>
          </ac:spMkLst>
        </pc:spChg>
        <pc:spChg chg="add del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62" creationId="{532E39CC-3DFE-45F7-8B23-9BC65B1938EC}"/>
          </ac:spMkLst>
        </pc:spChg>
        <pc:spChg chg="add del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66" creationId="{939858A5-CA94-40A0-A49A-722804737EAE}"/>
          </ac:spMkLst>
        </pc:spChg>
        <pc:spChg chg="add del mod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68" creationId="{AFA73843-7770-48F0-8E5A-D3F70106DADF}"/>
          </ac:spMkLst>
        </pc:spChg>
        <pc:spChg chg="add del mod">
          <ac:chgData name="Paula Vázquez-Valero" userId="3a0e46d7-2099-40af-a155-aa45b68bfff3" providerId="ADAL" clId="{01A24FDB-569E-4F8F-9BE0-93FDF29355DC}" dt="2023-04-28T12:01:56.175" v="904" actId="21"/>
          <ac:spMkLst>
            <pc:docMk/>
            <pc:sldMk cId="1368772787" sldId="486"/>
            <ac:spMk id="72" creationId="{42449BB7-7DF0-4B79-9B1B-4DC202AC1C5D}"/>
          </ac:spMkLst>
        </pc:spChg>
        <pc:picChg chg="add del">
          <ac:chgData name="Paula Vázquez-Valero" userId="3a0e46d7-2099-40af-a155-aa45b68bfff3" providerId="ADAL" clId="{01A24FDB-569E-4F8F-9BE0-93FDF29355DC}" dt="2023-04-28T12:01:55.062" v="903" actId="21"/>
          <ac:picMkLst>
            <pc:docMk/>
            <pc:sldMk cId="1368772787" sldId="486"/>
            <ac:picMk id="26" creationId="{696F779F-A90C-45D4-8ADC-3796A5C1CCAC}"/>
          </ac:picMkLst>
        </pc:picChg>
      </pc:sldChg>
      <pc:sldChg chg="add del">
        <pc:chgData name="Paula Vázquez-Valero" userId="3a0e46d7-2099-40af-a155-aa45b68bfff3" providerId="ADAL" clId="{01A24FDB-569E-4F8F-9BE0-93FDF29355DC}" dt="2023-04-28T12:08:35.067" v="1042" actId="2696"/>
        <pc:sldMkLst>
          <pc:docMk/>
          <pc:sldMk cId="2203048863" sldId="554"/>
        </pc:sldMkLst>
      </pc:sldChg>
      <pc:sldChg chg="modSp add del mod">
        <pc:chgData name="Paula Vázquez-Valero" userId="3a0e46d7-2099-40af-a155-aa45b68bfff3" providerId="ADAL" clId="{01A24FDB-569E-4F8F-9BE0-93FDF29355DC}" dt="2023-04-28T12:08:35.067" v="1042" actId="2696"/>
        <pc:sldMkLst>
          <pc:docMk/>
          <pc:sldMk cId="475173880" sldId="708"/>
        </pc:sldMkLst>
        <pc:spChg chg="mod">
          <ac:chgData name="Paula Vázquez-Valero" userId="3a0e46d7-2099-40af-a155-aa45b68bfff3" providerId="ADAL" clId="{01A24FDB-569E-4F8F-9BE0-93FDF29355DC}" dt="2023-04-28T11:59:56.109" v="856"/>
          <ac:spMkLst>
            <pc:docMk/>
            <pc:sldMk cId="475173880" sldId="708"/>
            <ac:spMk id="2" creationId="{695DE2CF-C479-4832-BEE8-6FF1D832AF36}"/>
          </ac:spMkLst>
        </pc:spChg>
      </pc:sldChg>
      <pc:sldChg chg="add del">
        <pc:chgData name="Paula Vázquez-Valero" userId="3a0e46d7-2099-40af-a155-aa45b68bfff3" providerId="ADAL" clId="{01A24FDB-569E-4F8F-9BE0-93FDF29355DC}" dt="2023-04-28T12:08:35.067" v="1042" actId="2696"/>
        <pc:sldMkLst>
          <pc:docMk/>
          <pc:sldMk cId="2754174055" sldId="766"/>
        </pc:sldMkLst>
      </pc:sldChg>
      <pc:sldChg chg="addSp delSp add del modAnim">
        <pc:chgData name="Paula Vázquez-Valero" userId="3a0e46d7-2099-40af-a155-aa45b68bfff3" providerId="ADAL" clId="{01A24FDB-569E-4F8F-9BE0-93FDF29355DC}" dt="2023-04-28T12:01:06.562" v="883" actId="47"/>
        <pc:sldMkLst>
          <pc:docMk/>
          <pc:sldMk cId="2549989459" sldId="796"/>
        </pc:sldMkLst>
        <pc:spChg chg="add del">
          <ac:chgData name="Paula Vázquez-Valero" userId="3a0e46d7-2099-40af-a155-aa45b68bfff3" providerId="ADAL" clId="{01A24FDB-569E-4F8F-9BE0-93FDF29355DC}" dt="2023-04-28T12:00:26.395" v="869" actId="21"/>
          <ac:spMkLst>
            <pc:docMk/>
            <pc:sldMk cId="2549989459" sldId="796"/>
            <ac:spMk id="7" creationId="{A2B8486C-2C8F-4BA2-ABC9-39C585CF9966}"/>
          </ac:spMkLst>
        </pc:spChg>
        <pc:spChg chg="add del">
          <ac:chgData name="Paula Vázquez-Valero" userId="3a0e46d7-2099-40af-a155-aa45b68bfff3" providerId="ADAL" clId="{01A24FDB-569E-4F8F-9BE0-93FDF29355DC}" dt="2023-04-28T12:00:26.395" v="869" actId="21"/>
          <ac:spMkLst>
            <pc:docMk/>
            <pc:sldMk cId="2549989459" sldId="796"/>
            <ac:spMk id="8" creationId="{8C59329B-4107-4AA3-9710-46891F3A343B}"/>
          </ac:spMkLst>
        </pc:spChg>
        <pc:picChg chg="add del">
          <ac:chgData name="Paula Vázquez-Valero" userId="3a0e46d7-2099-40af-a155-aa45b68bfff3" providerId="ADAL" clId="{01A24FDB-569E-4F8F-9BE0-93FDF29355DC}" dt="2023-04-28T12:00:26.395" v="869" actId="21"/>
          <ac:picMkLst>
            <pc:docMk/>
            <pc:sldMk cId="2549989459" sldId="796"/>
            <ac:picMk id="2050" creationId="{218E8425-D190-49B8-AAFD-AE30E91EB2C1}"/>
          </ac:picMkLst>
        </pc:picChg>
      </pc:sldChg>
      <pc:sldChg chg="add del">
        <pc:chgData name="Paula Vázquez-Valero" userId="3a0e46d7-2099-40af-a155-aa45b68bfff3" providerId="ADAL" clId="{01A24FDB-569E-4F8F-9BE0-93FDF29355DC}" dt="2023-04-28T12:08:35.067" v="1042" actId="2696"/>
        <pc:sldMkLst>
          <pc:docMk/>
          <pc:sldMk cId="2103456170" sldId="835"/>
        </pc:sldMkLst>
      </pc:sldChg>
      <pc:sldChg chg="delSp modSp del mod delAnim">
        <pc:chgData name="Paula Vázquez-Valero" userId="3a0e46d7-2099-40af-a155-aa45b68bfff3" providerId="ADAL" clId="{01A24FDB-569E-4F8F-9BE0-93FDF29355DC}" dt="2023-04-28T12:07:06.374" v="999" actId="47"/>
        <pc:sldMkLst>
          <pc:docMk/>
          <pc:sldMk cId="438894393" sldId="839"/>
        </pc:sldMkLst>
        <pc:spChg chg="mod">
          <ac:chgData name="Paula Vázquez-Valero" userId="3a0e46d7-2099-40af-a155-aa45b68bfff3" providerId="ADAL" clId="{01A24FDB-569E-4F8F-9BE0-93FDF29355DC}" dt="2023-04-28T12:06:45.292" v="993" actId="21"/>
          <ac:spMkLst>
            <pc:docMk/>
            <pc:sldMk cId="438894393" sldId="839"/>
            <ac:spMk id="2" creationId="{D974A6DC-187E-4C4A-92B8-4D8EDD2BB1DF}"/>
          </ac:spMkLst>
        </pc:spChg>
        <pc:spChg chg="del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3" creationId="{5CF2319B-C0DE-8C35-764C-E865A953DE5E}"/>
          </ac:spMkLst>
        </pc:spChg>
        <pc:spChg chg="del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22" creationId="{0BDCE6F5-BD96-2FBF-750F-4AB0CB400B25}"/>
          </ac:spMkLst>
        </pc:spChg>
        <pc:spChg chg="del mod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23" creationId="{19900378-B0EC-6A7B-E5B9-69DC7F643AE4}"/>
          </ac:spMkLst>
        </pc:spChg>
        <pc:spChg chg="del mod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26" creationId="{1EFAA493-F102-AA56-FCF5-45310E60660A}"/>
          </ac:spMkLst>
        </pc:spChg>
        <pc:spChg chg="del mod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28" creationId="{B6EC2847-FBCE-2DD8-FEEA-75E68F221AFD}"/>
          </ac:spMkLst>
        </pc:spChg>
        <pc:spChg chg="del mod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30" creationId="{900C706E-2D02-C274-EB0B-41A92C398610}"/>
          </ac:spMkLst>
        </pc:spChg>
        <pc:spChg chg="del mod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31" creationId="{6D1B5D5A-E1C8-E9E3-05F9-268AE4164314}"/>
          </ac:spMkLst>
        </pc:spChg>
        <pc:spChg chg="del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32" creationId="{667B4DA0-4F17-2794-1A1F-89E3A0807FD7}"/>
          </ac:spMkLst>
        </pc:spChg>
        <pc:spChg chg="del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33" creationId="{C2780FC0-434C-C929-047E-C243D014BBEC}"/>
          </ac:spMkLst>
        </pc:spChg>
        <pc:spChg chg="del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36" creationId="{E1D524AC-53C7-EB77-2C19-CAE3C4BA00B6}"/>
          </ac:spMkLst>
        </pc:spChg>
        <pc:spChg chg="del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37" creationId="{D4888CD5-399C-F6F6-04A8-319FE6209D7B}"/>
          </ac:spMkLst>
        </pc:spChg>
        <pc:spChg chg="del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39" creationId="{8472A3D3-C462-9ACC-112E-6AF3D237FB6D}"/>
          </ac:spMkLst>
        </pc:spChg>
        <pc:spChg chg="del mod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40" creationId="{E89A1D9D-4F47-51D1-958A-DEB8C633910D}"/>
          </ac:spMkLst>
        </pc:spChg>
        <pc:spChg chg="del mod">
          <ac:chgData name="Paula Vázquez-Valero" userId="3a0e46d7-2099-40af-a155-aa45b68bfff3" providerId="ADAL" clId="{01A24FDB-569E-4F8F-9BE0-93FDF29355DC}" dt="2023-04-28T12:06:59.180" v="996" actId="21"/>
          <ac:spMkLst>
            <pc:docMk/>
            <pc:sldMk cId="438894393" sldId="839"/>
            <ac:spMk id="44" creationId="{EDA3361B-E487-9DD4-25A1-30303E9034BE}"/>
          </ac:spMkLst>
        </pc:spChg>
        <pc:picChg chg="del">
          <ac:chgData name="Paula Vázquez-Valero" userId="3a0e46d7-2099-40af-a155-aa45b68bfff3" providerId="ADAL" clId="{01A24FDB-569E-4F8F-9BE0-93FDF29355DC}" dt="2023-04-28T12:06:59.180" v="996" actId="21"/>
          <ac:picMkLst>
            <pc:docMk/>
            <pc:sldMk cId="438894393" sldId="839"/>
            <ac:picMk id="24" creationId="{4858A761-5159-DFC5-58E4-BB477B70DAE0}"/>
          </ac:picMkLst>
        </pc:picChg>
        <pc:picChg chg="del">
          <ac:chgData name="Paula Vázquez-Valero" userId="3a0e46d7-2099-40af-a155-aa45b68bfff3" providerId="ADAL" clId="{01A24FDB-569E-4F8F-9BE0-93FDF29355DC}" dt="2023-04-28T12:06:59.180" v="996" actId="21"/>
          <ac:picMkLst>
            <pc:docMk/>
            <pc:sldMk cId="438894393" sldId="839"/>
            <ac:picMk id="29" creationId="{C06F35DA-DE26-2F32-1E7D-253554DCC9C3}"/>
          </ac:picMkLst>
        </pc:picChg>
        <pc:picChg chg="del">
          <ac:chgData name="Paula Vázquez-Valero" userId="3a0e46d7-2099-40af-a155-aa45b68bfff3" providerId="ADAL" clId="{01A24FDB-569E-4F8F-9BE0-93FDF29355DC}" dt="2023-04-28T12:06:59.180" v="996" actId="21"/>
          <ac:picMkLst>
            <pc:docMk/>
            <pc:sldMk cId="438894393" sldId="839"/>
            <ac:picMk id="38" creationId="{B13B4FD4-F20E-23E5-5F85-379C0C51F4BD}"/>
          </ac:picMkLst>
        </pc:picChg>
        <pc:picChg chg="del">
          <ac:chgData name="Paula Vázquez-Valero" userId="3a0e46d7-2099-40af-a155-aa45b68bfff3" providerId="ADAL" clId="{01A24FDB-569E-4F8F-9BE0-93FDF29355DC}" dt="2023-04-28T12:06:59.180" v="996" actId="21"/>
          <ac:picMkLst>
            <pc:docMk/>
            <pc:sldMk cId="438894393" sldId="839"/>
            <ac:picMk id="41" creationId="{D1159F53-6FA9-8D5E-48D5-BEEC8E072793}"/>
          </ac:picMkLst>
        </pc:picChg>
      </pc:sldChg>
      <pc:sldChg chg="addSp delSp modSp del mod delAnim modAnim">
        <pc:chgData name="Paula Vázquez-Valero" userId="3a0e46d7-2099-40af-a155-aa45b68bfff3" providerId="ADAL" clId="{01A24FDB-569E-4F8F-9BE0-93FDF29355DC}" dt="2023-04-28T12:01:32.520" v="897" actId="47"/>
        <pc:sldMkLst>
          <pc:docMk/>
          <pc:sldMk cId="1884289662" sldId="925"/>
        </pc:sldMkLst>
        <pc:spChg chg="add del mod">
          <ac:chgData name="Paula Vázquez-Valero" userId="3a0e46d7-2099-40af-a155-aa45b68bfff3" providerId="ADAL" clId="{01A24FDB-569E-4F8F-9BE0-93FDF29355DC}" dt="2023-04-28T12:00:57.764" v="877" actId="21"/>
          <ac:spMkLst>
            <pc:docMk/>
            <pc:sldMk cId="1884289662" sldId="925"/>
            <ac:spMk id="2" creationId="{1D9AB2E1-558A-89A3-2AF3-CF632ADCD10E}"/>
          </ac:spMkLst>
        </pc:spChg>
        <pc:spChg chg="add del mod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3" creationId="{19BFD9B0-2B95-2E2F-082F-30A15FCDFC39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11" creationId="{0249059F-224C-4D56-870F-7E72075091DA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41" creationId="{177BDF3F-7B33-44E1-B55A-15C187AD3061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42" creationId="{191C928F-7AE3-43F9-A90F-ACC8C8C024D8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43" creationId="{177781F9-7F90-4CE6-A06F-D7D8C6D77A64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44" creationId="{AF4FF554-1C7D-4D9F-A5CC-FFB6A6B86DC9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45" creationId="{318C810B-88AB-4ECD-A689-F6E684D3D29E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46" creationId="{6677B091-4226-412A-A702-14AF24F7DE67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47" creationId="{682DE659-A0DF-4FF6-8319-E398ED3CE596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49" creationId="{98DA645C-A0E6-4F7B-B748-950F886A9815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51" creationId="{EDE0CC5B-185F-4D1E-A115-9A588365E000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53" creationId="{8C16B214-93B2-4B4D-99DF-C0B20B7DC3C5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54" creationId="{8A4A3F9A-2991-40AB-8665-3138E4AF010C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55" creationId="{F67BC720-E49E-4C6C-81C8-EEAD5AF92726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56" creationId="{25290AAD-D4EB-4BAE-AB07-D2FDDABCB9AE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57" creationId="{EC258CCF-4515-4E36-A081-9BC6044A1CEF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58" creationId="{33F72D4C-D2A7-4B12-8165-570FD99C6EEE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59" creationId="{C8CF59C9-E899-402A-98A3-A1D72C38C957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60" creationId="{BD3F4C11-CCAB-4802-B458-1BE977456424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62" creationId="{F7A5C8F8-9395-404E-8015-55199792AC0D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64" creationId="{299C5320-CF6E-42C8-98BB-E76A17923AB2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65" creationId="{C028BE42-2AC9-4EF8-888F-0F948345A714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66" creationId="{56078B3A-6DCC-40A3-BBB8-B4ADEA4D3D30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82" creationId="{675A186F-0611-4BC0-91D3-E974D7AAE0E6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83" creationId="{C6DDB7A8-2BCA-4E0B-9FC9-F421DECE3738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84" creationId="{06D996E3-14E5-4302-94D0-DB5F856ABF15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85" creationId="{D49D9BDB-7CB4-4EF7-A23F-1F6B7A4778F2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86" creationId="{B4CD726E-179F-4A31-B7B3-E43A23444256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94" creationId="{6F3980F1-CBA7-4C7A-B557-2EEC18021DC9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95" creationId="{0FBECE78-E8D7-46FF-8F0D-45661A8E54A7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96" creationId="{BD979B48-859F-48AA-B96A-69B7F96F0B9C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97" creationId="{B7506AC5-8B83-44BA-B154-38A383631793}"/>
          </ac:spMkLst>
        </pc:spChg>
        <pc:spChg chg="add del">
          <ac:chgData name="Paula Vázquez-Valero" userId="3a0e46d7-2099-40af-a155-aa45b68bfff3" providerId="ADAL" clId="{01A24FDB-569E-4F8F-9BE0-93FDF29355DC}" dt="2023-04-28T12:01:08.718" v="887" actId="21"/>
          <ac:spMkLst>
            <pc:docMk/>
            <pc:sldMk cId="1884289662" sldId="925"/>
            <ac:spMk id="98" creationId="{381A6619-2856-4F1B-82B6-23C019B0FB0F}"/>
          </ac:spMkLst>
        </pc:spChg>
        <pc:grpChg chg="add del">
          <ac:chgData name="Paula Vázquez-Valero" userId="3a0e46d7-2099-40af-a155-aa45b68bfff3" providerId="ADAL" clId="{01A24FDB-569E-4F8F-9BE0-93FDF29355DC}" dt="2023-04-28T12:01:08.718" v="887" actId="21"/>
          <ac:grpSpMkLst>
            <pc:docMk/>
            <pc:sldMk cId="1884289662" sldId="925"/>
            <ac:grpSpMk id="37" creationId="{A569561F-DB38-4090-99BA-C1E9376734AF}"/>
          </ac:grpSpMkLst>
        </pc:grpChg>
        <pc:grpChg chg="add del">
          <ac:chgData name="Paula Vázquez-Valero" userId="3a0e46d7-2099-40af-a155-aa45b68bfff3" providerId="ADAL" clId="{01A24FDB-569E-4F8F-9BE0-93FDF29355DC}" dt="2023-04-28T12:01:08.718" v="887" actId="21"/>
          <ac:grpSpMkLst>
            <pc:docMk/>
            <pc:sldMk cId="1884289662" sldId="925"/>
            <ac:grpSpMk id="69" creationId="{38F6D435-A0BA-4A94-B286-DC322B21A3F5}"/>
          </ac:grpSpMkLst>
        </pc:grpChg>
        <pc:grpChg chg="add del">
          <ac:chgData name="Paula Vázquez-Valero" userId="3a0e46d7-2099-40af-a155-aa45b68bfff3" providerId="ADAL" clId="{01A24FDB-569E-4F8F-9BE0-93FDF29355DC}" dt="2023-04-28T12:01:08.718" v="887" actId="21"/>
          <ac:grpSpMkLst>
            <pc:docMk/>
            <pc:sldMk cId="1884289662" sldId="925"/>
            <ac:grpSpMk id="79" creationId="{87A0DC11-04CA-8C2F-D1EB-C34B521E52AA}"/>
          </ac:grpSpMkLst>
        </pc:grpChg>
        <pc:graphicFrameChg chg="add del">
          <ac:chgData name="Paula Vázquez-Valero" userId="3a0e46d7-2099-40af-a155-aa45b68bfff3" providerId="ADAL" clId="{01A24FDB-569E-4F8F-9BE0-93FDF29355DC}" dt="2023-04-28T12:01:08.718" v="887" actId="21"/>
          <ac:graphicFrameMkLst>
            <pc:docMk/>
            <pc:sldMk cId="1884289662" sldId="925"/>
            <ac:graphicFrameMk id="40" creationId="{83475C98-78FF-489D-A8A7-8E875BB0D7F3}"/>
          </ac:graphicFrameMkLst>
        </pc:graphicFrameChg>
        <pc:picChg chg="add del">
          <ac:chgData name="Paula Vázquez-Valero" userId="3a0e46d7-2099-40af-a155-aa45b68bfff3" providerId="ADAL" clId="{01A24FDB-569E-4F8F-9BE0-93FDF29355DC}" dt="2023-04-28T12:01:08.718" v="887" actId="21"/>
          <ac:picMkLst>
            <pc:docMk/>
            <pc:sldMk cId="1884289662" sldId="925"/>
            <ac:picMk id="4" creationId="{06AEFE91-9488-7DE5-F74F-8BA1474DAF0B}"/>
          </ac:picMkLst>
        </pc:picChg>
        <pc:picChg chg="add del">
          <ac:chgData name="Paula Vázquez-Valero" userId="3a0e46d7-2099-40af-a155-aa45b68bfff3" providerId="ADAL" clId="{01A24FDB-569E-4F8F-9BE0-93FDF29355DC}" dt="2023-04-28T12:01:08.718" v="887" actId="21"/>
          <ac:picMkLst>
            <pc:docMk/>
            <pc:sldMk cId="1884289662" sldId="925"/>
            <ac:picMk id="30" creationId="{D88CCA73-7624-4855-B3DB-EFBA41ABDDFA}"/>
          </ac:picMkLst>
        </pc:picChg>
        <pc:picChg chg="add del">
          <ac:chgData name="Paula Vázquez-Valero" userId="3a0e46d7-2099-40af-a155-aa45b68bfff3" providerId="ADAL" clId="{01A24FDB-569E-4F8F-9BE0-93FDF29355DC}" dt="2023-04-28T12:01:08.718" v="887" actId="21"/>
          <ac:picMkLst>
            <pc:docMk/>
            <pc:sldMk cId="1884289662" sldId="925"/>
            <ac:picMk id="50" creationId="{9F967274-C449-41B1-9E03-01EE780886AA}"/>
          </ac:picMkLst>
        </pc:picChg>
        <pc:picChg chg="add del">
          <ac:chgData name="Paula Vázquez-Valero" userId="3a0e46d7-2099-40af-a155-aa45b68bfff3" providerId="ADAL" clId="{01A24FDB-569E-4F8F-9BE0-93FDF29355DC}" dt="2023-04-28T12:01:08.718" v="887" actId="21"/>
          <ac:picMkLst>
            <pc:docMk/>
            <pc:sldMk cId="1884289662" sldId="925"/>
            <ac:picMk id="72" creationId="{1BD767AF-1ABF-7194-F3EF-42201B090C74}"/>
          </ac:picMkLst>
        </pc:picChg>
        <pc:picChg chg="add del">
          <ac:chgData name="Paula Vázquez-Valero" userId="3a0e46d7-2099-40af-a155-aa45b68bfff3" providerId="ADAL" clId="{01A24FDB-569E-4F8F-9BE0-93FDF29355DC}" dt="2023-04-28T12:01:08.718" v="887" actId="21"/>
          <ac:picMkLst>
            <pc:docMk/>
            <pc:sldMk cId="1884289662" sldId="925"/>
            <ac:picMk id="73" creationId="{4B3C2D8D-9E9E-71C4-CB93-9BB14E2C64BC}"/>
          </ac:picMkLst>
        </pc:picChg>
        <pc:picChg chg="add del">
          <ac:chgData name="Paula Vázquez-Valero" userId="3a0e46d7-2099-40af-a155-aa45b68bfff3" providerId="ADAL" clId="{01A24FDB-569E-4F8F-9BE0-93FDF29355DC}" dt="2023-04-28T12:01:08.718" v="887" actId="21"/>
          <ac:picMkLst>
            <pc:docMk/>
            <pc:sldMk cId="1884289662" sldId="925"/>
            <ac:picMk id="76" creationId="{AC65489F-7FE9-E0B6-4162-FE5110F775AA}"/>
          </ac:picMkLst>
        </pc:picChg>
        <pc:picChg chg="add del">
          <ac:chgData name="Paula Vázquez-Valero" userId="3a0e46d7-2099-40af-a155-aa45b68bfff3" providerId="ADAL" clId="{01A24FDB-569E-4F8F-9BE0-93FDF29355DC}" dt="2023-04-28T12:01:08.718" v="887" actId="21"/>
          <ac:picMkLst>
            <pc:docMk/>
            <pc:sldMk cId="1884289662" sldId="925"/>
            <ac:picMk id="78" creationId="{04102FB7-A6CD-EFB4-3232-F09B82DB0744}"/>
          </ac:picMkLst>
        </pc:picChg>
        <pc:picChg chg="del">
          <ac:chgData name="Paula Vázquez-Valero" userId="3a0e46d7-2099-40af-a155-aa45b68bfff3" providerId="ADAL" clId="{01A24FDB-569E-4F8F-9BE0-93FDF29355DC}" dt="2023-04-28T11:29:55.941" v="38" actId="478"/>
          <ac:picMkLst>
            <pc:docMk/>
            <pc:sldMk cId="1884289662" sldId="925"/>
            <ac:picMk id="100" creationId="{AA65F706-E4F2-A3B2-B202-5837B1D92B5A}"/>
          </ac:picMkLst>
        </pc:picChg>
        <pc:picChg chg="add del">
          <ac:chgData name="Paula Vázquez-Valero" userId="3a0e46d7-2099-40af-a155-aa45b68bfff3" providerId="ADAL" clId="{01A24FDB-569E-4F8F-9BE0-93FDF29355DC}" dt="2023-04-28T12:01:08.718" v="887" actId="21"/>
          <ac:picMkLst>
            <pc:docMk/>
            <pc:sldMk cId="1884289662" sldId="925"/>
            <ac:picMk id="102" creationId="{3FF8B7CE-11E7-7F6A-7109-E9AA31FF57B1}"/>
          </ac:picMkLst>
        </pc:picChg>
        <pc:picChg chg="add del">
          <ac:chgData name="Paula Vázquez-Valero" userId="3a0e46d7-2099-40af-a155-aa45b68bfff3" providerId="ADAL" clId="{01A24FDB-569E-4F8F-9BE0-93FDF29355DC}" dt="2023-04-28T12:01:08.718" v="887" actId="21"/>
          <ac:picMkLst>
            <pc:docMk/>
            <pc:sldMk cId="1884289662" sldId="925"/>
            <ac:picMk id="2052" creationId="{34320695-61BE-27C1-92C8-EBBCCF691A51}"/>
          </ac:picMkLst>
        </pc:picChg>
      </pc:sldChg>
      <pc:sldChg chg="delSp modSp mod delAnim modNotesTx">
        <pc:chgData name="Paula Vázquez-Valero" userId="3a0e46d7-2099-40af-a155-aa45b68bfff3" providerId="ADAL" clId="{01A24FDB-569E-4F8F-9BE0-93FDF29355DC}" dt="2023-04-28T11:50:22.621" v="680" actId="20577"/>
        <pc:sldMkLst>
          <pc:docMk/>
          <pc:sldMk cId="2099784750" sldId="928"/>
        </pc:sldMkLst>
        <pc:spChg chg="mod">
          <ac:chgData name="Paula Vázquez-Valero" userId="3a0e46d7-2099-40af-a155-aa45b68bfff3" providerId="ADAL" clId="{01A24FDB-569E-4F8F-9BE0-93FDF29355DC}" dt="2023-04-28T11:47:55.923" v="623" actId="404"/>
          <ac:spMkLst>
            <pc:docMk/>
            <pc:sldMk cId="2099784750" sldId="928"/>
            <ac:spMk id="51" creationId="{F203E0BE-9A27-0C9A-B87C-36ED3E6F9307}"/>
          </ac:spMkLst>
        </pc:spChg>
        <pc:spChg chg="mod">
          <ac:chgData name="Paula Vázquez-Valero" userId="3a0e46d7-2099-40af-a155-aa45b68bfff3" providerId="ADAL" clId="{01A24FDB-569E-4F8F-9BE0-93FDF29355DC}" dt="2023-04-28T11:47:58.926" v="624" actId="1076"/>
          <ac:spMkLst>
            <pc:docMk/>
            <pc:sldMk cId="2099784750" sldId="928"/>
            <ac:spMk id="60" creationId="{715A2A8C-4D07-58D5-8854-73AB61196AED}"/>
          </ac:spMkLst>
        </pc:spChg>
        <pc:spChg chg="del mod">
          <ac:chgData name="Paula Vázquez-Valero" userId="3a0e46d7-2099-40af-a155-aa45b68bfff3" providerId="ADAL" clId="{01A24FDB-569E-4F8F-9BE0-93FDF29355DC}" dt="2023-04-28T11:46:18.476" v="557" actId="478"/>
          <ac:spMkLst>
            <pc:docMk/>
            <pc:sldMk cId="2099784750" sldId="928"/>
            <ac:spMk id="61" creationId="{1F4D4A9C-51AC-9841-9B9C-AEAE3FED4669}"/>
          </ac:spMkLst>
        </pc:spChg>
        <pc:spChg chg="mod">
          <ac:chgData name="Paula Vázquez-Valero" userId="3a0e46d7-2099-40af-a155-aa45b68bfff3" providerId="ADAL" clId="{01A24FDB-569E-4F8F-9BE0-93FDF29355DC}" dt="2023-04-28T11:47:47.592" v="600" actId="403"/>
          <ac:spMkLst>
            <pc:docMk/>
            <pc:sldMk cId="2099784750" sldId="928"/>
            <ac:spMk id="74" creationId="{5EC7002A-0A91-9FE0-78BF-610F0BDAA84C}"/>
          </ac:spMkLst>
        </pc:spChg>
        <pc:spChg chg="del mod">
          <ac:chgData name="Paula Vázquez-Valero" userId="3a0e46d7-2099-40af-a155-aa45b68bfff3" providerId="ADAL" clId="{01A24FDB-569E-4F8F-9BE0-93FDF29355DC}" dt="2023-04-28T11:47:43.569" v="597" actId="478"/>
          <ac:spMkLst>
            <pc:docMk/>
            <pc:sldMk cId="2099784750" sldId="928"/>
            <ac:spMk id="75" creationId="{8253DA78-4750-77FE-F588-5A6F8DA6DADD}"/>
          </ac:spMkLst>
        </pc:spChg>
        <pc:picChg chg="mod">
          <ac:chgData name="Paula Vázquez-Valero" userId="3a0e46d7-2099-40af-a155-aa45b68bfff3" providerId="ADAL" clId="{01A24FDB-569E-4F8F-9BE0-93FDF29355DC}" dt="2023-04-28T11:46:32.013" v="564" actId="208"/>
          <ac:picMkLst>
            <pc:docMk/>
            <pc:sldMk cId="2099784750" sldId="928"/>
            <ac:picMk id="62" creationId="{917205CF-9424-3237-5D68-4C1A21790465}"/>
          </ac:picMkLst>
        </pc:picChg>
      </pc:sldChg>
      <pc:sldChg chg="addSp delSp modSp mod modAnim modNotesTx">
        <pc:chgData name="Paula Vázquez-Valero" userId="3a0e46d7-2099-40af-a155-aa45b68bfff3" providerId="ADAL" clId="{01A24FDB-569E-4F8F-9BE0-93FDF29355DC}" dt="2023-04-28T12:20:10.169" v="1187" actId="478"/>
        <pc:sldMkLst>
          <pc:docMk/>
          <pc:sldMk cId="1752491692" sldId="930"/>
        </pc:sldMkLst>
        <pc:spChg chg="add del mod">
          <ac:chgData name="Paula Vázquez-Valero" userId="3a0e46d7-2099-40af-a155-aa45b68bfff3" providerId="ADAL" clId="{01A24FDB-569E-4F8F-9BE0-93FDF29355DC}" dt="2023-04-28T12:20:10.169" v="1187" actId="478"/>
          <ac:spMkLst>
            <pc:docMk/>
            <pc:sldMk cId="1752491692" sldId="930"/>
            <ac:spMk id="4" creationId="{9D8227FD-9B1A-688A-539D-AB57D3DD0ECB}"/>
          </ac:spMkLst>
        </pc:spChg>
        <pc:spChg chg="mod">
          <ac:chgData name="Paula Vázquez-Valero" userId="3a0e46d7-2099-40af-a155-aa45b68bfff3" providerId="ADAL" clId="{01A24FDB-569E-4F8F-9BE0-93FDF29355DC}" dt="2023-04-28T11:57:16.405" v="836" actId="1038"/>
          <ac:spMkLst>
            <pc:docMk/>
            <pc:sldMk cId="1752491692" sldId="930"/>
            <ac:spMk id="7" creationId="{B517C59A-1BDF-0AD2-11C0-F7F8F137C878}"/>
          </ac:spMkLst>
        </pc:spChg>
        <pc:spChg chg="add mod">
          <ac:chgData name="Paula Vázquez-Valero" userId="3a0e46d7-2099-40af-a155-aa45b68bfff3" providerId="ADAL" clId="{01A24FDB-569E-4F8F-9BE0-93FDF29355DC}" dt="2023-04-28T11:53:11.477" v="725" actId="164"/>
          <ac:spMkLst>
            <pc:docMk/>
            <pc:sldMk cId="1752491692" sldId="930"/>
            <ac:spMk id="8" creationId="{E89F3239-A8CA-81A1-EE70-7DE85F1BEA5C}"/>
          </ac:spMkLst>
        </pc:spChg>
        <pc:spChg chg="add del mod">
          <ac:chgData name="Paula Vázquez-Valero" userId="3a0e46d7-2099-40af-a155-aa45b68bfff3" providerId="ADAL" clId="{01A24FDB-569E-4F8F-9BE0-93FDF29355DC}" dt="2023-04-28T11:56:26.202" v="765" actId="21"/>
          <ac:spMkLst>
            <pc:docMk/>
            <pc:sldMk cId="1752491692" sldId="930"/>
            <ac:spMk id="11" creationId="{38DF6BAE-A196-0F0A-0DED-262697134DE6}"/>
          </ac:spMkLst>
        </pc:spChg>
        <pc:spChg chg="mod">
          <ac:chgData name="Paula Vázquez-Valero" userId="3a0e46d7-2099-40af-a155-aa45b68bfff3" providerId="ADAL" clId="{01A24FDB-569E-4F8F-9BE0-93FDF29355DC}" dt="2023-04-28T11:53:16.385" v="726" actId="166"/>
          <ac:spMkLst>
            <pc:docMk/>
            <pc:sldMk cId="1752491692" sldId="930"/>
            <ac:spMk id="137" creationId="{A6F841A4-F089-F23F-F174-DAA791C7F7AE}"/>
          </ac:spMkLst>
        </pc:spChg>
        <pc:spChg chg="mod">
          <ac:chgData name="Paula Vázquez-Valero" userId="3a0e46d7-2099-40af-a155-aa45b68bfff3" providerId="ADAL" clId="{01A24FDB-569E-4F8F-9BE0-93FDF29355DC}" dt="2023-04-28T11:57:16.405" v="836" actId="1038"/>
          <ac:spMkLst>
            <pc:docMk/>
            <pc:sldMk cId="1752491692" sldId="930"/>
            <ac:spMk id="140" creationId="{023484B2-E159-ACE0-9DF6-4BE1BDDBC911}"/>
          </ac:spMkLst>
        </pc:spChg>
        <pc:spChg chg="mod">
          <ac:chgData name="Paula Vázquez-Valero" userId="3a0e46d7-2099-40af-a155-aa45b68bfff3" providerId="ADAL" clId="{01A24FDB-569E-4F8F-9BE0-93FDF29355DC}" dt="2023-04-28T11:54:16.332" v="759" actId="207"/>
          <ac:spMkLst>
            <pc:docMk/>
            <pc:sldMk cId="1752491692" sldId="930"/>
            <ac:spMk id="142" creationId="{2D513E79-31AC-5118-F471-EAF7A9C5C0A0}"/>
          </ac:spMkLst>
        </pc:spChg>
        <pc:spChg chg="mod">
          <ac:chgData name="Paula Vázquez-Valero" userId="3a0e46d7-2099-40af-a155-aa45b68bfff3" providerId="ADAL" clId="{01A24FDB-569E-4F8F-9BE0-93FDF29355DC}" dt="2023-04-28T11:54:16.332" v="759" actId="207"/>
          <ac:spMkLst>
            <pc:docMk/>
            <pc:sldMk cId="1752491692" sldId="930"/>
            <ac:spMk id="145" creationId="{D4496470-BB61-4847-8D0B-DC23E17A487F}"/>
          </ac:spMkLst>
        </pc:spChg>
        <pc:spChg chg="mod">
          <ac:chgData name="Paula Vázquez-Valero" userId="3a0e46d7-2099-40af-a155-aa45b68bfff3" providerId="ADAL" clId="{01A24FDB-569E-4F8F-9BE0-93FDF29355DC}" dt="2023-04-28T11:56:38.150" v="787" actId="20577"/>
          <ac:spMkLst>
            <pc:docMk/>
            <pc:sldMk cId="1752491692" sldId="930"/>
            <ac:spMk id="147" creationId="{E0DFC995-FC87-09C6-1159-087E6BD749AB}"/>
          </ac:spMkLst>
        </pc:spChg>
        <pc:spChg chg="mod">
          <ac:chgData name="Paula Vázquez-Valero" userId="3a0e46d7-2099-40af-a155-aa45b68bfff3" providerId="ADAL" clId="{01A24FDB-569E-4F8F-9BE0-93FDF29355DC}" dt="2023-04-28T11:57:03.247" v="822" actId="20577"/>
          <ac:spMkLst>
            <pc:docMk/>
            <pc:sldMk cId="1752491692" sldId="930"/>
            <ac:spMk id="149" creationId="{E42CE921-EA7E-1799-06F5-87C3FDDC4465}"/>
          </ac:spMkLst>
        </pc:spChg>
        <pc:spChg chg="mod">
          <ac:chgData name="Paula Vázquez-Valero" userId="3a0e46d7-2099-40af-a155-aa45b68bfff3" providerId="ADAL" clId="{01A24FDB-569E-4F8F-9BE0-93FDF29355DC}" dt="2023-04-28T11:54:16.332" v="759" actId="207"/>
          <ac:spMkLst>
            <pc:docMk/>
            <pc:sldMk cId="1752491692" sldId="930"/>
            <ac:spMk id="151" creationId="{7D77F8D1-B49F-1F1E-DD21-1B619D53654F}"/>
          </ac:spMkLst>
        </pc:spChg>
        <pc:spChg chg="mod">
          <ac:chgData name="Paula Vázquez-Valero" userId="3a0e46d7-2099-40af-a155-aa45b68bfff3" providerId="ADAL" clId="{01A24FDB-569E-4F8F-9BE0-93FDF29355DC}" dt="2023-04-28T11:57:18.729" v="842" actId="20577"/>
          <ac:spMkLst>
            <pc:docMk/>
            <pc:sldMk cId="1752491692" sldId="930"/>
            <ac:spMk id="153" creationId="{536EB676-62BA-D37F-28F9-F5B3428B4C2B}"/>
          </ac:spMkLst>
        </pc:spChg>
        <pc:spChg chg="mod">
          <ac:chgData name="Paula Vázquez-Valero" userId="3a0e46d7-2099-40af-a155-aa45b68bfff3" providerId="ADAL" clId="{01A24FDB-569E-4F8F-9BE0-93FDF29355DC}" dt="2023-04-28T11:57:16.405" v="836" actId="1038"/>
          <ac:spMkLst>
            <pc:docMk/>
            <pc:sldMk cId="1752491692" sldId="930"/>
            <ac:spMk id="154" creationId="{731D8EC6-25A5-6BB2-38A8-1FA5997E0C09}"/>
          </ac:spMkLst>
        </pc:spChg>
        <pc:grpChg chg="add mod">
          <ac:chgData name="Paula Vázquez-Valero" userId="3a0e46d7-2099-40af-a155-aa45b68bfff3" providerId="ADAL" clId="{01A24FDB-569E-4F8F-9BE0-93FDF29355DC}" dt="2023-04-28T11:57:16.405" v="836" actId="1038"/>
          <ac:grpSpMkLst>
            <pc:docMk/>
            <pc:sldMk cId="1752491692" sldId="930"/>
            <ac:grpSpMk id="5" creationId="{E96B292D-7050-59DA-F471-D711C711CE61}"/>
          </ac:grpSpMkLst>
        </pc:grpChg>
        <pc:grpChg chg="add mod">
          <ac:chgData name="Paula Vázquez-Valero" userId="3a0e46d7-2099-40af-a155-aa45b68bfff3" providerId="ADAL" clId="{01A24FDB-569E-4F8F-9BE0-93FDF29355DC}" dt="2023-04-28T11:53:11.477" v="725" actId="164"/>
          <ac:grpSpMkLst>
            <pc:docMk/>
            <pc:sldMk cId="1752491692" sldId="930"/>
            <ac:grpSpMk id="9" creationId="{DD5CECF3-5BCF-E337-14D6-FB8448AF9632}"/>
          </ac:grpSpMkLst>
        </pc:grpChg>
        <pc:grpChg chg="add mod">
          <ac:chgData name="Paula Vázquez-Valero" userId="3a0e46d7-2099-40af-a155-aa45b68bfff3" providerId="ADAL" clId="{01A24FDB-569E-4F8F-9BE0-93FDF29355DC}" dt="2023-04-28T11:56:24.930" v="764" actId="164"/>
          <ac:grpSpMkLst>
            <pc:docMk/>
            <pc:sldMk cId="1752491692" sldId="930"/>
            <ac:grpSpMk id="14" creationId="{D9030CD7-8BA6-20AB-6072-CCB5C9240D4E}"/>
          </ac:grpSpMkLst>
        </pc:grpChg>
        <pc:grpChg chg="del">
          <ac:chgData name="Paula Vázquez-Valero" userId="3a0e46d7-2099-40af-a155-aa45b68bfff3" providerId="ADAL" clId="{01A24FDB-569E-4F8F-9BE0-93FDF29355DC}" dt="2023-04-28T11:50:41.874" v="684" actId="478"/>
          <ac:grpSpMkLst>
            <pc:docMk/>
            <pc:sldMk cId="1752491692" sldId="930"/>
            <ac:grpSpMk id="127" creationId="{EFF357F7-693F-F3C6-28F2-5155506C6B77}"/>
          </ac:grpSpMkLst>
        </pc:grpChg>
        <pc:grpChg chg="del">
          <ac:chgData name="Paula Vázquez-Valero" userId="3a0e46d7-2099-40af-a155-aa45b68bfff3" providerId="ADAL" clId="{01A24FDB-569E-4F8F-9BE0-93FDF29355DC}" dt="2023-04-28T11:54:22.627" v="760" actId="478"/>
          <ac:grpSpMkLst>
            <pc:docMk/>
            <pc:sldMk cId="1752491692" sldId="930"/>
            <ac:grpSpMk id="130" creationId="{8102D15C-DE6F-053A-2436-3BB8DB90C652}"/>
          </ac:grpSpMkLst>
        </pc:grpChg>
        <pc:picChg chg="mod">
          <ac:chgData name="Paula Vázquez-Valero" userId="3a0e46d7-2099-40af-a155-aa45b68bfff3" providerId="ADAL" clId="{01A24FDB-569E-4F8F-9BE0-93FDF29355DC}" dt="2023-04-28T11:57:16.405" v="836" actId="1038"/>
          <ac:picMkLst>
            <pc:docMk/>
            <pc:sldMk cId="1752491692" sldId="930"/>
            <ac:picMk id="6" creationId="{1CC35270-14AC-F6A6-978B-81097C066149}"/>
          </ac:picMkLst>
        </pc:picChg>
        <pc:picChg chg="add del mod">
          <ac:chgData name="Paula Vázquez-Valero" userId="3a0e46d7-2099-40af-a155-aa45b68bfff3" providerId="ADAL" clId="{01A24FDB-569E-4F8F-9BE0-93FDF29355DC}" dt="2023-04-28T11:56:26.202" v="765" actId="21"/>
          <ac:picMkLst>
            <pc:docMk/>
            <pc:sldMk cId="1752491692" sldId="930"/>
            <ac:picMk id="10" creationId="{7400F9E2-DCAA-160C-08C8-65601F430804}"/>
          </ac:picMkLst>
        </pc:picChg>
        <pc:picChg chg="add del mod">
          <ac:chgData name="Paula Vázquez-Valero" userId="3a0e46d7-2099-40af-a155-aa45b68bfff3" providerId="ADAL" clId="{01A24FDB-569E-4F8F-9BE0-93FDF29355DC}" dt="2023-04-28T11:56:26.202" v="765" actId="21"/>
          <ac:picMkLst>
            <pc:docMk/>
            <pc:sldMk cId="1752491692" sldId="930"/>
            <ac:picMk id="12" creationId="{C43735C6-1E98-6CD6-C7DC-5A45143F0928}"/>
          </ac:picMkLst>
        </pc:picChg>
        <pc:picChg chg="add del mod">
          <ac:chgData name="Paula Vázquez-Valero" userId="3a0e46d7-2099-40af-a155-aa45b68bfff3" providerId="ADAL" clId="{01A24FDB-569E-4F8F-9BE0-93FDF29355DC}" dt="2023-04-28T11:56:26.202" v="765" actId="21"/>
          <ac:picMkLst>
            <pc:docMk/>
            <pc:sldMk cId="1752491692" sldId="930"/>
            <ac:picMk id="13" creationId="{19484C9C-F6B7-DEC4-A945-0589E1CC4FC7}"/>
          </ac:picMkLst>
        </pc:picChg>
        <pc:picChg chg="add mod">
          <ac:chgData name="Paula Vázquez-Valero" userId="3a0e46d7-2099-40af-a155-aa45b68bfff3" providerId="ADAL" clId="{01A24FDB-569E-4F8F-9BE0-93FDF29355DC}" dt="2023-04-28T11:56:32.466" v="768" actId="1076"/>
          <ac:picMkLst>
            <pc:docMk/>
            <pc:sldMk cId="1752491692" sldId="930"/>
            <ac:picMk id="15" creationId="{0EFB2AAD-2517-056E-EC4E-3FA3CF24ABF0}"/>
          </ac:picMkLst>
        </pc:picChg>
        <pc:picChg chg="add mod">
          <ac:chgData name="Paula Vázquez-Valero" userId="3a0e46d7-2099-40af-a155-aa45b68bfff3" providerId="ADAL" clId="{01A24FDB-569E-4F8F-9BE0-93FDF29355DC}" dt="2023-04-28T11:56:55.886" v="790" actId="1076"/>
          <ac:picMkLst>
            <pc:docMk/>
            <pc:sldMk cId="1752491692" sldId="930"/>
            <ac:picMk id="16" creationId="{335E1298-F920-6243-E2C4-97C2459E638F}"/>
          </ac:picMkLst>
        </pc:picChg>
        <pc:picChg chg="mod">
          <ac:chgData name="Paula Vázquez-Valero" userId="3a0e46d7-2099-40af-a155-aa45b68bfff3" providerId="ADAL" clId="{01A24FDB-569E-4F8F-9BE0-93FDF29355DC}" dt="2023-04-28T11:53:11.477" v="725" actId="164"/>
          <ac:picMkLst>
            <pc:docMk/>
            <pc:sldMk cId="1752491692" sldId="930"/>
            <ac:picMk id="126" creationId="{DF84A1C2-02EF-E941-BAA7-4798D8EA09FC}"/>
          </ac:picMkLst>
        </pc:picChg>
        <pc:picChg chg="del">
          <ac:chgData name="Paula Vázquez-Valero" userId="3a0e46d7-2099-40af-a155-aa45b68bfff3" providerId="ADAL" clId="{01A24FDB-569E-4F8F-9BE0-93FDF29355DC}" dt="2023-04-28T11:57:08.454" v="823" actId="478"/>
          <ac:picMkLst>
            <pc:docMk/>
            <pc:sldMk cId="1752491692" sldId="930"/>
            <ac:picMk id="134" creationId="{10D44C49-241F-86F1-2792-463851994C13}"/>
          </ac:picMkLst>
        </pc:picChg>
        <pc:picChg chg="del">
          <ac:chgData name="Paula Vázquez-Valero" userId="3a0e46d7-2099-40af-a155-aa45b68bfff3" providerId="ADAL" clId="{01A24FDB-569E-4F8F-9BE0-93FDF29355DC}" dt="2023-04-28T11:56:42.956" v="788" actId="478"/>
          <ac:picMkLst>
            <pc:docMk/>
            <pc:sldMk cId="1752491692" sldId="930"/>
            <ac:picMk id="135" creationId="{50C2E50E-9D34-1FDA-1177-4E2E5EC8F018}"/>
          </ac:picMkLst>
        </pc:picChg>
        <pc:picChg chg="add mod">
          <ac:chgData name="Paula Vázquez-Valero" userId="3a0e46d7-2099-40af-a155-aa45b68bfff3" providerId="ADAL" clId="{01A24FDB-569E-4F8F-9BE0-93FDF29355DC}" dt="2023-04-28T11:52:34.733" v="709" actId="14100"/>
          <ac:picMkLst>
            <pc:docMk/>
            <pc:sldMk cId="1752491692" sldId="930"/>
            <ac:picMk id="2050" creationId="{51867327-565E-08C1-E69F-AE1CF85910D3}"/>
          </ac:picMkLst>
        </pc:picChg>
        <pc:picChg chg="add mod">
          <ac:chgData name="Paula Vázquez-Valero" userId="3a0e46d7-2099-40af-a155-aa45b68bfff3" providerId="ADAL" clId="{01A24FDB-569E-4F8F-9BE0-93FDF29355DC}" dt="2023-04-28T11:54:06.357" v="747" actId="1076"/>
          <ac:picMkLst>
            <pc:docMk/>
            <pc:sldMk cId="1752491692" sldId="930"/>
            <ac:picMk id="2052" creationId="{B4F44D59-E99F-4512-C827-6BDE8A8FA712}"/>
          </ac:picMkLst>
        </pc:picChg>
        <pc:picChg chg="mod">
          <ac:chgData name="Paula Vázquez-Valero" userId="3a0e46d7-2099-40af-a155-aa45b68bfff3" providerId="ADAL" clId="{01A24FDB-569E-4F8F-9BE0-93FDF29355DC}" dt="2023-04-28T11:53:16.385" v="726" actId="166"/>
          <ac:picMkLst>
            <pc:docMk/>
            <pc:sldMk cId="1752491692" sldId="930"/>
            <ac:picMk id="7170" creationId="{4D4993EC-E0A3-2E3B-8CE9-A4A09CF6C2FC}"/>
          </ac:picMkLst>
        </pc:picChg>
        <pc:picChg chg="del">
          <ac:chgData name="Paula Vázquez-Valero" userId="3a0e46d7-2099-40af-a155-aa45b68bfff3" providerId="ADAL" clId="{01A24FDB-569E-4F8F-9BE0-93FDF29355DC}" dt="2023-04-28T11:56:42.956" v="788" actId="478"/>
          <ac:picMkLst>
            <pc:docMk/>
            <pc:sldMk cId="1752491692" sldId="930"/>
            <ac:picMk id="7172" creationId="{C357AE53-A5D1-7EAC-5BFE-3225190BC350}"/>
          </ac:picMkLst>
        </pc:picChg>
        <pc:picChg chg="del">
          <ac:chgData name="Paula Vázquez-Valero" userId="3a0e46d7-2099-40af-a155-aa45b68bfff3" providerId="ADAL" clId="{01A24FDB-569E-4F8F-9BE0-93FDF29355DC}" dt="2023-04-28T11:53:38.080" v="743" actId="478"/>
          <ac:picMkLst>
            <pc:docMk/>
            <pc:sldMk cId="1752491692" sldId="930"/>
            <ac:picMk id="7174" creationId="{E9323081-5CD5-2FE7-C4F2-A26C92CD1956}"/>
          </ac:picMkLst>
        </pc:picChg>
      </pc:sldChg>
      <pc:sldChg chg="addSp delSp modSp del mod">
        <pc:chgData name="Paula Vázquez-Valero" userId="3a0e46d7-2099-40af-a155-aa45b68bfff3" providerId="ADAL" clId="{01A24FDB-569E-4F8F-9BE0-93FDF29355DC}" dt="2023-04-28T12:08:59.631" v="1050" actId="2696"/>
        <pc:sldMkLst>
          <pc:docMk/>
          <pc:sldMk cId="2522534432" sldId="931"/>
        </pc:sldMkLst>
        <pc:spChg chg="add del mod">
          <ac:chgData name="Paula Vázquez-Valero" userId="3a0e46d7-2099-40af-a155-aa45b68bfff3" providerId="ADAL" clId="{01A24FDB-569E-4F8F-9BE0-93FDF29355DC}" dt="2023-04-28T11:35:02.592" v="43"/>
          <ac:spMkLst>
            <pc:docMk/>
            <pc:sldMk cId="2522534432" sldId="931"/>
            <ac:spMk id="2" creationId="{4600667D-AD8B-8DC2-782D-CFDE33EF43B4}"/>
          </ac:spMkLst>
        </pc:spChg>
        <pc:spChg chg="add mod">
          <ac:chgData name="Paula Vázquez-Valero" userId="3a0e46d7-2099-40af-a155-aa45b68bfff3" providerId="ADAL" clId="{01A24FDB-569E-4F8F-9BE0-93FDF29355DC}" dt="2023-04-21T15:39:03.963" v="4"/>
          <ac:spMkLst>
            <pc:docMk/>
            <pc:sldMk cId="2522534432" sldId="931"/>
            <ac:spMk id="3" creationId="{A73F208F-00DE-5353-42E4-E9AD77F957EC}"/>
          </ac:spMkLst>
        </pc:spChg>
        <pc:spChg chg="add mod">
          <ac:chgData name="Paula Vázquez-Valero" userId="3a0e46d7-2099-40af-a155-aa45b68bfff3" providerId="ADAL" clId="{01A24FDB-569E-4F8F-9BE0-93FDF29355DC}" dt="2023-04-28T11:35:36.970" v="51" actId="164"/>
          <ac:spMkLst>
            <pc:docMk/>
            <pc:sldMk cId="2522534432" sldId="931"/>
            <ac:spMk id="4" creationId="{AD201A83-A370-4CB6-16DE-637893DCAB7F}"/>
          </ac:spMkLst>
        </pc:spChg>
        <pc:spChg chg="del mod">
          <ac:chgData name="Paula Vázquez-Valero" userId="3a0e46d7-2099-40af-a155-aa45b68bfff3" providerId="ADAL" clId="{01A24FDB-569E-4F8F-9BE0-93FDF29355DC}" dt="2023-04-28T11:39:49.635" v="213"/>
          <ac:spMkLst>
            <pc:docMk/>
            <pc:sldMk cId="2522534432" sldId="931"/>
            <ac:spMk id="5" creationId="{7FB6BCFF-BC18-93B7-4416-4A19CAADA443}"/>
          </ac:spMkLst>
        </pc:spChg>
        <pc:spChg chg="add mod">
          <ac:chgData name="Paula Vázquez-Valero" userId="3a0e46d7-2099-40af-a155-aa45b68bfff3" providerId="ADAL" clId="{01A24FDB-569E-4F8F-9BE0-93FDF29355DC}" dt="2023-04-21T15:39:14.418" v="24" actId="113"/>
          <ac:spMkLst>
            <pc:docMk/>
            <pc:sldMk cId="2522534432" sldId="931"/>
            <ac:spMk id="6" creationId="{C23FEF0D-2C96-ED15-90E1-840F16BB0CA9}"/>
          </ac:spMkLst>
        </pc:spChg>
        <pc:spChg chg="add mod">
          <ac:chgData name="Paula Vázquez-Valero" userId="3a0e46d7-2099-40af-a155-aa45b68bfff3" providerId="ADAL" clId="{01A24FDB-569E-4F8F-9BE0-93FDF29355DC}" dt="2023-04-21T15:39:28.070" v="27"/>
          <ac:spMkLst>
            <pc:docMk/>
            <pc:sldMk cId="2522534432" sldId="931"/>
            <ac:spMk id="7" creationId="{24BA9AAA-0B8F-4D1E-C26C-BC47F36B1ED9}"/>
          </ac:spMkLst>
        </pc:spChg>
        <pc:spChg chg="mod">
          <ac:chgData name="Paula Vázquez-Valero" userId="3a0e46d7-2099-40af-a155-aa45b68bfff3" providerId="ADAL" clId="{01A24FDB-569E-4F8F-9BE0-93FDF29355DC}" dt="2023-04-21T15:39:05.208" v="6"/>
          <ac:spMkLst>
            <pc:docMk/>
            <pc:sldMk cId="2522534432" sldId="931"/>
            <ac:spMk id="9" creationId="{AC350302-8304-F0B9-7FD9-75CFC630296D}"/>
          </ac:spMkLst>
        </pc:spChg>
        <pc:spChg chg="add mod">
          <ac:chgData name="Paula Vázquez-Valero" userId="3a0e46d7-2099-40af-a155-aa45b68bfff3" providerId="ADAL" clId="{01A24FDB-569E-4F8F-9BE0-93FDF29355DC}" dt="2023-04-28T11:35:36.970" v="51" actId="164"/>
          <ac:spMkLst>
            <pc:docMk/>
            <pc:sldMk cId="2522534432" sldId="931"/>
            <ac:spMk id="10" creationId="{9FBEE21B-390A-74B2-B16B-E297D0AD8E78}"/>
          </ac:spMkLst>
        </pc:spChg>
        <pc:spChg chg="add mod">
          <ac:chgData name="Paula Vázquez-Valero" userId="3a0e46d7-2099-40af-a155-aa45b68bfff3" providerId="ADAL" clId="{01A24FDB-569E-4F8F-9BE0-93FDF29355DC}" dt="2023-04-28T11:35:36.970" v="51" actId="164"/>
          <ac:spMkLst>
            <pc:docMk/>
            <pc:sldMk cId="2522534432" sldId="931"/>
            <ac:spMk id="11" creationId="{44425469-E1C3-E69B-7FAB-9621FFE863FA}"/>
          </ac:spMkLst>
        </pc:spChg>
        <pc:spChg chg="add del mod">
          <ac:chgData name="Paula Vázquez-Valero" userId="3a0e46d7-2099-40af-a155-aa45b68bfff3" providerId="ADAL" clId="{01A24FDB-569E-4F8F-9BE0-93FDF29355DC}" dt="2023-04-28T11:36:45.774" v="103" actId="21"/>
          <ac:spMkLst>
            <pc:docMk/>
            <pc:sldMk cId="2522534432" sldId="931"/>
            <ac:spMk id="13" creationId="{A7198E3C-DAA2-74B3-A0EF-B42D0C085295}"/>
          </ac:spMkLst>
        </pc:spChg>
        <pc:spChg chg="add del mod">
          <ac:chgData name="Paula Vázquez-Valero" userId="3a0e46d7-2099-40af-a155-aa45b68bfff3" providerId="ADAL" clId="{01A24FDB-569E-4F8F-9BE0-93FDF29355DC}" dt="2023-04-28T11:36:45.774" v="103" actId="21"/>
          <ac:spMkLst>
            <pc:docMk/>
            <pc:sldMk cId="2522534432" sldId="931"/>
            <ac:spMk id="14" creationId="{430EB9E1-1553-C136-1A5F-F0CB6760DBEA}"/>
          </ac:spMkLst>
        </pc:spChg>
        <pc:spChg chg="mod">
          <ac:chgData name="Paula Vázquez-Valero" userId="3a0e46d7-2099-40af-a155-aa45b68bfff3" providerId="ADAL" clId="{01A24FDB-569E-4F8F-9BE0-93FDF29355DC}" dt="2023-04-28T11:36:59.109" v="108" actId="164"/>
          <ac:spMkLst>
            <pc:docMk/>
            <pc:sldMk cId="2522534432" sldId="931"/>
            <ac:spMk id="17" creationId="{2A818CF2-53F8-C1A9-9548-B1C375572200}"/>
          </ac:spMkLst>
        </pc:spChg>
        <pc:spChg chg="mod">
          <ac:chgData name="Paula Vázquez-Valero" userId="3a0e46d7-2099-40af-a155-aa45b68bfff3" providerId="ADAL" clId="{01A24FDB-569E-4F8F-9BE0-93FDF29355DC}" dt="2023-04-28T11:36:59.109" v="108" actId="164"/>
          <ac:spMkLst>
            <pc:docMk/>
            <pc:sldMk cId="2522534432" sldId="931"/>
            <ac:spMk id="18" creationId="{9D744663-121D-64A7-D46E-CDA5FD513B78}"/>
          </ac:spMkLst>
        </pc:spChg>
        <pc:spChg chg="mod">
          <ac:chgData name="Paula Vázquez-Valero" userId="3a0e46d7-2099-40af-a155-aa45b68bfff3" providerId="ADAL" clId="{01A24FDB-569E-4F8F-9BE0-93FDF29355DC}" dt="2023-04-28T11:36:59.109" v="108" actId="164"/>
          <ac:spMkLst>
            <pc:docMk/>
            <pc:sldMk cId="2522534432" sldId="931"/>
            <ac:spMk id="19" creationId="{A496C60E-9FD9-7B11-17DC-B3F7DCABD161}"/>
          </ac:spMkLst>
        </pc:spChg>
        <pc:spChg chg="add del mod">
          <ac:chgData name="Paula Vázquez-Valero" userId="3a0e46d7-2099-40af-a155-aa45b68bfff3" providerId="ADAL" clId="{01A24FDB-569E-4F8F-9BE0-93FDF29355DC}" dt="2023-04-28T11:36:59.685" v="109"/>
          <ac:spMkLst>
            <pc:docMk/>
            <pc:sldMk cId="2522534432" sldId="931"/>
            <ac:spMk id="20" creationId="{188D80D7-2E73-D489-7A75-9783AF64DB2C}"/>
          </ac:spMkLst>
        </pc:spChg>
        <pc:spChg chg="add del mod">
          <ac:chgData name="Paula Vázquez-Valero" userId="3a0e46d7-2099-40af-a155-aa45b68bfff3" providerId="ADAL" clId="{01A24FDB-569E-4F8F-9BE0-93FDF29355DC}" dt="2023-04-28T11:36:59.685" v="109"/>
          <ac:spMkLst>
            <pc:docMk/>
            <pc:sldMk cId="2522534432" sldId="931"/>
            <ac:spMk id="21" creationId="{DFA60FFA-B3F6-20B2-E3B0-86F56D58D8FF}"/>
          </ac:spMkLst>
        </pc:spChg>
        <pc:spChg chg="add mod">
          <ac:chgData name="Paula Vázquez-Valero" userId="3a0e46d7-2099-40af-a155-aa45b68bfff3" providerId="ADAL" clId="{01A24FDB-569E-4F8F-9BE0-93FDF29355DC}" dt="2023-04-28T11:38:03.908" v="133" actId="14100"/>
          <ac:spMkLst>
            <pc:docMk/>
            <pc:sldMk cId="2522534432" sldId="931"/>
            <ac:spMk id="24" creationId="{8778CBE1-147A-5105-90F9-B9707A92BF42}"/>
          </ac:spMkLst>
        </pc:spChg>
        <pc:spChg chg="add mod">
          <ac:chgData name="Paula Vázquez-Valero" userId="3a0e46d7-2099-40af-a155-aa45b68bfff3" providerId="ADAL" clId="{01A24FDB-569E-4F8F-9BE0-93FDF29355DC}" dt="2023-04-28T12:08:45.327" v="1049"/>
          <ac:spMkLst>
            <pc:docMk/>
            <pc:sldMk cId="2522534432" sldId="931"/>
            <ac:spMk id="26" creationId="{EB6673FD-DC50-90D0-0C3B-2A4B180CCBDE}"/>
          </ac:spMkLst>
        </pc:spChg>
        <pc:grpChg chg="add del mod">
          <ac:chgData name="Paula Vázquez-Valero" userId="3a0e46d7-2099-40af-a155-aa45b68bfff3" providerId="ADAL" clId="{01A24FDB-569E-4F8F-9BE0-93FDF29355DC}" dt="2023-04-28T11:36:45.774" v="103" actId="21"/>
          <ac:grpSpMkLst>
            <pc:docMk/>
            <pc:sldMk cId="2522534432" sldId="931"/>
            <ac:grpSpMk id="12" creationId="{1D41C4D9-BB66-B232-5D82-4092216C0AF9}"/>
          </ac:grpSpMkLst>
        </pc:grpChg>
        <pc:grpChg chg="add del mod">
          <ac:chgData name="Paula Vázquez-Valero" userId="3a0e46d7-2099-40af-a155-aa45b68bfff3" providerId="ADAL" clId="{01A24FDB-569E-4F8F-9BE0-93FDF29355DC}" dt="2023-04-28T11:36:59.685" v="109"/>
          <ac:grpSpMkLst>
            <pc:docMk/>
            <pc:sldMk cId="2522534432" sldId="931"/>
            <ac:grpSpMk id="15" creationId="{0AA1CEB7-5768-BC4E-10D1-CB1002479F7F}"/>
          </ac:grpSpMkLst>
        </pc:grpChg>
        <pc:grpChg chg="add mod">
          <ac:chgData name="Paula Vázquez-Valero" userId="3a0e46d7-2099-40af-a155-aa45b68bfff3" providerId="ADAL" clId="{01A24FDB-569E-4F8F-9BE0-93FDF29355DC}" dt="2023-04-28T11:36:59.109" v="108" actId="164"/>
          <ac:grpSpMkLst>
            <pc:docMk/>
            <pc:sldMk cId="2522534432" sldId="931"/>
            <ac:grpSpMk id="22" creationId="{988C1CA4-E9A2-8DFF-5A4A-12D068895B67}"/>
          </ac:grpSpMkLst>
        </pc:grpChg>
        <pc:grpChg chg="add del mod">
          <ac:chgData name="Paula Vázquez-Valero" userId="3a0e46d7-2099-40af-a155-aa45b68bfff3" providerId="ADAL" clId="{01A24FDB-569E-4F8F-9BE0-93FDF29355DC}" dt="2023-04-28T11:38:04.456" v="134" actId="21"/>
          <ac:grpSpMkLst>
            <pc:docMk/>
            <pc:sldMk cId="2522534432" sldId="931"/>
            <ac:grpSpMk id="25" creationId="{AD2F6D35-2E1E-8565-9A7D-711412F9891C}"/>
          </ac:grpSpMkLst>
        </pc:grpChg>
        <pc:picChg chg="mod">
          <ac:chgData name="Paula Vázquez-Valero" userId="3a0e46d7-2099-40af-a155-aa45b68bfff3" providerId="ADAL" clId="{01A24FDB-569E-4F8F-9BE0-93FDF29355DC}" dt="2023-04-28T11:36:59.109" v="108" actId="164"/>
          <ac:picMkLst>
            <pc:docMk/>
            <pc:sldMk cId="2522534432" sldId="931"/>
            <ac:picMk id="16" creationId="{AEF295FF-4C33-FF25-CA2F-86788A3803E1}"/>
          </ac:picMkLst>
        </pc:picChg>
        <pc:picChg chg="add del mod">
          <ac:chgData name="Paula Vázquez-Valero" userId="3a0e46d7-2099-40af-a155-aa45b68bfff3" providerId="ADAL" clId="{01A24FDB-569E-4F8F-9BE0-93FDF29355DC}" dt="2023-04-28T11:37:24.393" v="118" actId="478"/>
          <ac:picMkLst>
            <pc:docMk/>
            <pc:sldMk cId="2522534432" sldId="931"/>
            <ac:picMk id="23" creationId="{BB5B24C8-5D0E-1C31-5692-2723493DFE9A}"/>
          </ac:picMkLst>
        </pc:picChg>
        <pc:picChg chg="add mod">
          <ac:chgData name="Paula Vázquez-Valero" userId="3a0e46d7-2099-40af-a155-aa45b68bfff3" providerId="ADAL" clId="{01A24FDB-569E-4F8F-9BE0-93FDF29355DC}" dt="2023-04-28T11:38:03.908" v="133" actId="14100"/>
          <ac:picMkLst>
            <pc:docMk/>
            <pc:sldMk cId="2522534432" sldId="931"/>
            <ac:picMk id="1026" creationId="{160076AA-2B80-8248-6164-51D0901B591D}"/>
          </ac:picMkLst>
        </pc:picChg>
        <pc:picChg chg="add mod">
          <ac:chgData name="Paula Vázquez-Valero" userId="3a0e46d7-2099-40af-a155-aa45b68bfff3" providerId="ADAL" clId="{01A24FDB-569E-4F8F-9BE0-93FDF29355DC}" dt="2023-04-28T11:35:36.970" v="51" actId="164"/>
          <ac:picMkLst>
            <pc:docMk/>
            <pc:sldMk cId="2522534432" sldId="931"/>
            <ac:picMk id="1028" creationId="{C6BCE313-EED7-5123-A6AA-ED11CD31AA46}"/>
          </ac:picMkLst>
        </pc:picChg>
      </pc:sldChg>
      <pc:sldChg chg="addSp modSp new del">
        <pc:chgData name="Paula Vázquez-Valero" userId="3a0e46d7-2099-40af-a155-aa45b68bfff3" providerId="ADAL" clId="{01A24FDB-569E-4F8F-9BE0-93FDF29355DC}" dt="2023-04-28T12:08:45.323" v="1048" actId="2696"/>
        <pc:sldMkLst>
          <pc:docMk/>
          <pc:sldMk cId="3804561161" sldId="932"/>
        </pc:sldMkLst>
        <pc:spChg chg="mod">
          <ac:chgData name="Paula Vázquez-Valero" userId="3a0e46d7-2099-40af-a155-aa45b68bfff3" providerId="ADAL" clId="{01A24FDB-569E-4F8F-9BE0-93FDF29355DC}" dt="2023-04-28T12:07:29.434" v="1001"/>
          <ac:spMkLst>
            <pc:docMk/>
            <pc:sldMk cId="3804561161" sldId="932"/>
            <ac:spMk id="2" creationId="{36AC2909-E44D-6688-DCEF-DE132C10813A}"/>
          </ac:spMkLst>
        </pc:spChg>
        <pc:spChg chg="mod">
          <ac:chgData name="Paula Vázquez-Valero" userId="3a0e46d7-2099-40af-a155-aa45b68bfff3" providerId="ADAL" clId="{01A24FDB-569E-4F8F-9BE0-93FDF29355DC}" dt="2023-04-28T12:07:29.434" v="1001"/>
          <ac:spMkLst>
            <pc:docMk/>
            <pc:sldMk cId="3804561161" sldId="932"/>
            <ac:spMk id="3" creationId="{F6D4EB79-960A-606E-A119-2BD060A9F2A1}"/>
          </ac:spMkLst>
        </pc:spChg>
        <pc:spChg chg="mod">
          <ac:chgData name="Paula Vázquez-Valero" userId="3a0e46d7-2099-40af-a155-aa45b68bfff3" providerId="ADAL" clId="{01A24FDB-569E-4F8F-9BE0-93FDF29355DC}" dt="2023-04-28T11:37:21.835" v="117"/>
          <ac:spMkLst>
            <pc:docMk/>
            <pc:sldMk cId="3804561161" sldId="932"/>
            <ac:spMk id="6" creationId="{8E81AFD9-2F06-0C84-F478-C3FF1704DC40}"/>
          </ac:spMkLst>
        </pc:spChg>
        <pc:spChg chg="mod">
          <ac:chgData name="Paula Vázquez-Valero" userId="3a0e46d7-2099-40af-a155-aa45b68bfff3" providerId="ADAL" clId="{01A24FDB-569E-4F8F-9BE0-93FDF29355DC}" dt="2023-04-28T11:37:21.835" v="117"/>
          <ac:spMkLst>
            <pc:docMk/>
            <pc:sldMk cId="3804561161" sldId="932"/>
            <ac:spMk id="7" creationId="{CC519DEA-BABE-1E71-2122-9ED6E42D4972}"/>
          </ac:spMkLst>
        </pc:spChg>
        <pc:spChg chg="mod">
          <ac:chgData name="Paula Vázquez-Valero" userId="3a0e46d7-2099-40af-a155-aa45b68bfff3" providerId="ADAL" clId="{01A24FDB-569E-4F8F-9BE0-93FDF29355DC}" dt="2023-04-28T11:37:21.835" v="117"/>
          <ac:spMkLst>
            <pc:docMk/>
            <pc:sldMk cId="3804561161" sldId="932"/>
            <ac:spMk id="8" creationId="{4E808355-6FA5-9BA5-688F-7C7E3D04AEA3}"/>
          </ac:spMkLst>
        </pc:spChg>
        <pc:spChg chg="add mod">
          <ac:chgData name="Paula Vázquez-Valero" userId="3a0e46d7-2099-40af-a155-aa45b68bfff3" providerId="ADAL" clId="{01A24FDB-569E-4F8F-9BE0-93FDF29355DC}" dt="2023-04-28T11:37:21.835" v="117"/>
          <ac:spMkLst>
            <pc:docMk/>
            <pc:sldMk cId="3804561161" sldId="932"/>
            <ac:spMk id="9" creationId="{E0E2FDF5-C7F0-B9EC-5375-258A4577FBAA}"/>
          </ac:spMkLst>
        </pc:spChg>
        <pc:spChg chg="add mod">
          <ac:chgData name="Paula Vázquez-Valero" userId="3a0e46d7-2099-40af-a155-aa45b68bfff3" providerId="ADAL" clId="{01A24FDB-569E-4F8F-9BE0-93FDF29355DC}" dt="2023-04-28T11:37:21.835" v="117"/>
          <ac:spMkLst>
            <pc:docMk/>
            <pc:sldMk cId="3804561161" sldId="932"/>
            <ac:spMk id="10" creationId="{C0639584-7337-BFC9-8ED8-29CCE2117945}"/>
          </ac:spMkLst>
        </pc:spChg>
        <pc:grpChg chg="add mod">
          <ac:chgData name="Paula Vázquez-Valero" userId="3a0e46d7-2099-40af-a155-aa45b68bfff3" providerId="ADAL" clId="{01A24FDB-569E-4F8F-9BE0-93FDF29355DC}" dt="2023-04-28T11:37:21.835" v="117"/>
          <ac:grpSpMkLst>
            <pc:docMk/>
            <pc:sldMk cId="3804561161" sldId="932"/>
            <ac:grpSpMk id="4" creationId="{8FB8248B-A7CF-0925-C774-2A3AF883343A}"/>
          </ac:grpSpMkLst>
        </pc:grpChg>
        <pc:picChg chg="mod">
          <ac:chgData name="Paula Vázquez-Valero" userId="3a0e46d7-2099-40af-a155-aa45b68bfff3" providerId="ADAL" clId="{01A24FDB-569E-4F8F-9BE0-93FDF29355DC}" dt="2023-04-28T11:37:21.835" v="117"/>
          <ac:picMkLst>
            <pc:docMk/>
            <pc:sldMk cId="3804561161" sldId="932"/>
            <ac:picMk id="5" creationId="{9F5E3C38-7F42-B55B-F9AF-E6826C0582BF}"/>
          </ac:picMkLst>
        </pc:picChg>
      </pc:sldChg>
      <pc:sldChg chg="addSp modSp new add del">
        <pc:chgData name="Paula Vázquez-Valero" userId="3a0e46d7-2099-40af-a155-aa45b68bfff3" providerId="ADAL" clId="{01A24FDB-569E-4F8F-9BE0-93FDF29355DC}" dt="2023-04-28T12:01:06.797" v="884" actId="47"/>
        <pc:sldMkLst>
          <pc:docMk/>
          <pc:sldMk cId="1014423710" sldId="933"/>
        </pc:sldMkLst>
        <pc:spChg chg="mod">
          <ac:chgData name="Paula Vázquez-Valero" userId="3a0e46d7-2099-40af-a155-aa45b68bfff3" providerId="ADAL" clId="{01A24FDB-569E-4F8F-9BE0-93FDF29355DC}" dt="2023-04-28T11:38:07.648" v="136"/>
          <ac:spMkLst>
            <pc:docMk/>
            <pc:sldMk cId="1014423710" sldId="933"/>
            <ac:spMk id="6" creationId="{EAE50D18-8E3C-30CF-CB7C-C6184B83E33E}"/>
          </ac:spMkLst>
        </pc:spChg>
        <pc:grpChg chg="add mod">
          <ac:chgData name="Paula Vázquez-Valero" userId="3a0e46d7-2099-40af-a155-aa45b68bfff3" providerId="ADAL" clId="{01A24FDB-569E-4F8F-9BE0-93FDF29355DC}" dt="2023-04-28T11:38:07.648" v="136"/>
          <ac:grpSpMkLst>
            <pc:docMk/>
            <pc:sldMk cId="1014423710" sldId="933"/>
            <ac:grpSpMk id="4" creationId="{F3F22320-8047-E505-0FB5-3E549A30ECB7}"/>
          </ac:grpSpMkLst>
        </pc:grpChg>
        <pc:picChg chg="mod">
          <ac:chgData name="Paula Vázquez-Valero" userId="3a0e46d7-2099-40af-a155-aa45b68bfff3" providerId="ADAL" clId="{01A24FDB-569E-4F8F-9BE0-93FDF29355DC}" dt="2023-04-28T11:38:07.648" v="136"/>
          <ac:picMkLst>
            <pc:docMk/>
            <pc:sldMk cId="1014423710" sldId="933"/>
            <ac:picMk id="5" creationId="{9D3F4F2F-0649-6A11-12C6-273D814BB92D}"/>
          </ac:picMkLst>
        </pc:picChg>
      </pc:sldChg>
      <pc:sldChg chg="addSp delSp modSp add del mod delAnim">
        <pc:chgData name="Paula Vázquez-Valero" userId="3a0e46d7-2099-40af-a155-aa45b68bfff3" providerId="ADAL" clId="{01A24FDB-569E-4F8F-9BE0-93FDF29355DC}" dt="2023-04-28T11:43:20.929" v="432" actId="47"/>
        <pc:sldMkLst>
          <pc:docMk/>
          <pc:sldMk cId="866520486" sldId="934"/>
        </pc:sldMkLst>
        <pc:spChg chg="add mod">
          <ac:chgData name="Paula Vázquez-Valero" userId="3a0e46d7-2099-40af-a155-aa45b68bfff3" providerId="ADAL" clId="{01A24FDB-569E-4F8F-9BE0-93FDF29355DC}" dt="2023-04-28T11:39:10.834" v="194"/>
          <ac:spMkLst>
            <pc:docMk/>
            <pc:sldMk cId="866520486" sldId="934"/>
            <ac:spMk id="3" creationId="{FB973213-7D9D-4E82-1EC6-89FEFEEC8E15}"/>
          </ac:spMkLst>
        </pc:spChg>
        <pc:spChg chg="del">
          <ac:chgData name="Paula Vázquez-Valero" userId="3a0e46d7-2099-40af-a155-aa45b68bfff3" providerId="ADAL" clId="{01A24FDB-569E-4F8F-9BE0-93FDF29355DC}" dt="2023-04-28T11:42:11.182" v="364" actId="21"/>
          <ac:spMkLst>
            <pc:docMk/>
            <pc:sldMk cId="866520486" sldId="934"/>
            <ac:spMk id="33" creationId="{21D174C1-3E24-1B56-C549-B87B3BFF32C1}"/>
          </ac:spMkLst>
        </pc:spChg>
      </pc:sldChg>
      <pc:sldChg chg="addSp delSp modSp add del mod delAnim modAnim">
        <pc:chgData name="Paula Vázquez-Valero" userId="3a0e46d7-2099-40af-a155-aa45b68bfff3" providerId="ADAL" clId="{01A24FDB-569E-4F8F-9BE0-93FDF29355DC}" dt="2023-04-28T12:06:34.546" v="990" actId="47"/>
        <pc:sldMkLst>
          <pc:docMk/>
          <pc:sldMk cId="2458185042" sldId="935"/>
        </pc:sldMkLst>
        <pc:spChg chg="add del mod">
          <ac:chgData name="Paula Vázquez-Valero" userId="3a0e46d7-2099-40af-a155-aa45b68bfff3" providerId="ADAL" clId="{01A24FDB-569E-4F8F-9BE0-93FDF29355DC}" dt="2023-04-28T11:41:18.319" v="306" actId="21"/>
          <ac:spMkLst>
            <pc:docMk/>
            <pc:sldMk cId="2458185042" sldId="935"/>
            <ac:spMk id="3" creationId="{581895A5-7796-F3A4-6241-2511DB521217}"/>
          </ac:spMkLst>
        </pc:spChg>
        <pc:spChg chg="del">
          <ac:chgData name="Paula Vázquez-Valero" userId="3a0e46d7-2099-40af-a155-aa45b68bfff3" providerId="ADAL" clId="{01A24FDB-569E-4F8F-9BE0-93FDF29355DC}" dt="2023-04-28T12:04:43.872" v="962" actId="21"/>
          <ac:spMkLst>
            <pc:docMk/>
            <pc:sldMk cId="2458185042" sldId="935"/>
            <ac:spMk id="4" creationId="{DBBC2208-EE12-728A-8F3C-9194D43E736F}"/>
          </ac:spMkLst>
        </pc:spChg>
        <pc:spChg chg="add del mod">
          <ac:chgData name="Paula Vázquez-Valero" userId="3a0e46d7-2099-40af-a155-aa45b68bfff3" providerId="ADAL" clId="{01A24FDB-569E-4F8F-9BE0-93FDF29355DC}" dt="2023-04-28T12:06:28.752" v="988" actId="21"/>
          <ac:spMkLst>
            <pc:docMk/>
            <pc:sldMk cId="2458185042" sldId="935"/>
            <ac:spMk id="5" creationId="{5F282AE8-7128-330F-FE82-1379ED178B21}"/>
          </ac:spMkLst>
        </pc:spChg>
        <pc:spChg chg="add del mod">
          <ac:chgData name="Paula Vázquez-Valero" userId="3a0e46d7-2099-40af-a155-aa45b68bfff3" providerId="ADAL" clId="{01A24FDB-569E-4F8F-9BE0-93FDF29355DC}" dt="2023-04-28T12:06:28.752" v="988" actId="21"/>
          <ac:spMkLst>
            <pc:docMk/>
            <pc:sldMk cId="2458185042" sldId="935"/>
            <ac:spMk id="6" creationId="{1A9E3609-32D2-6355-15AF-E2C8ADB03DF8}"/>
          </ac:spMkLst>
        </pc:spChg>
        <pc:spChg chg="del">
          <ac:chgData name="Paula Vázquez-Valero" userId="3a0e46d7-2099-40af-a155-aa45b68bfff3" providerId="ADAL" clId="{01A24FDB-569E-4F8F-9BE0-93FDF29355DC}" dt="2023-04-28T12:04:43.872" v="962" actId="21"/>
          <ac:spMkLst>
            <pc:docMk/>
            <pc:sldMk cId="2458185042" sldId="935"/>
            <ac:spMk id="7" creationId="{DC3A5114-FE4F-43BE-A5D9-6EEFF3FE6E06}"/>
          </ac:spMkLst>
        </pc:spChg>
        <pc:spChg chg="del mod">
          <ac:chgData name="Paula Vázquez-Valero" userId="3a0e46d7-2099-40af-a155-aa45b68bfff3" providerId="ADAL" clId="{01A24FDB-569E-4F8F-9BE0-93FDF29355DC}" dt="2023-04-28T12:04:43.872" v="962" actId="21"/>
          <ac:spMkLst>
            <pc:docMk/>
            <pc:sldMk cId="2458185042" sldId="935"/>
            <ac:spMk id="8" creationId="{8B6FCAC0-C9C6-98D3-E21C-52A01E2CC8D6}"/>
          </ac:spMkLst>
        </pc:spChg>
        <pc:spChg chg="add del mod">
          <ac:chgData name="Paula Vázquez-Valero" userId="3a0e46d7-2099-40af-a155-aa45b68bfff3" providerId="ADAL" clId="{01A24FDB-569E-4F8F-9BE0-93FDF29355DC}" dt="2023-04-28T12:06:28.752" v="988" actId="21"/>
          <ac:spMkLst>
            <pc:docMk/>
            <pc:sldMk cId="2458185042" sldId="935"/>
            <ac:spMk id="9" creationId="{55C0404D-F555-5D4C-3C81-CD68ED040B14}"/>
          </ac:spMkLst>
        </pc:spChg>
        <pc:spChg chg="add del mod">
          <ac:chgData name="Paula Vázquez-Valero" userId="3a0e46d7-2099-40af-a155-aa45b68bfff3" providerId="ADAL" clId="{01A24FDB-569E-4F8F-9BE0-93FDF29355DC}" dt="2023-04-28T12:06:28.752" v="988" actId="21"/>
          <ac:spMkLst>
            <pc:docMk/>
            <pc:sldMk cId="2458185042" sldId="935"/>
            <ac:spMk id="15" creationId="{BF661A89-4281-E1E2-D6E5-38232FCB80AE}"/>
          </ac:spMkLst>
        </pc:spChg>
        <pc:spChg chg="del">
          <ac:chgData name="Paula Vázquez-Valero" userId="3a0e46d7-2099-40af-a155-aa45b68bfff3" providerId="ADAL" clId="{01A24FDB-569E-4F8F-9BE0-93FDF29355DC}" dt="2023-04-28T12:04:43.872" v="962" actId="21"/>
          <ac:spMkLst>
            <pc:docMk/>
            <pc:sldMk cId="2458185042" sldId="935"/>
            <ac:spMk id="16" creationId="{EEF13324-92C7-BFDF-D0F5-3D14544639EB}"/>
          </ac:spMkLst>
        </pc:spChg>
        <pc:spChg chg="del">
          <ac:chgData name="Paula Vázquez-Valero" userId="3a0e46d7-2099-40af-a155-aa45b68bfff3" providerId="ADAL" clId="{01A24FDB-569E-4F8F-9BE0-93FDF29355DC}" dt="2023-04-28T12:04:43.872" v="962" actId="21"/>
          <ac:spMkLst>
            <pc:docMk/>
            <pc:sldMk cId="2458185042" sldId="935"/>
            <ac:spMk id="17" creationId="{409B4365-5FA5-EE04-D199-9D52F369D250}"/>
          </ac:spMkLst>
        </pc:spChg>
        <pc:spChg chg="del">
          <ac:chgData name="Paula Vázquez-Valero" userId="3a0e46d7-2099-40af-a155-aa45b68bfff3" providerId="ADAL" clId="{01A24FDB-569E-4F8F-9BE0-93FDF29355DC}" dt="2023-04-28T12:04:43.872" v="962" actId="21"/>
          <ac:spMkLst>
            <pc:docMk/>
            <pc:sldMk cId="2458185042" sldId="935"/>
            <ac:spMk id="19" creationId="{5E275847-BCD1-115B-B938-F9EA9F45667D}"/>
          </ac:spMkLst>
        </pc:spChg>
        <pc:spChg chg="del">
          <ac:chgData name="Paula Vázquez-Valero" userId="3a0e46d7-2099-40af-a155-aa45b68bfff3" providerId="ADAL" clId="{01A24FDB-569E-4F8F-9BE0-93FDF29355DC}" dt="2023-04-28T12:04:43.872" v="962" actId="21"/>
          <ac:spMkLst>
            <pc:docMk/>
            <pc:sldMk cId="2458185042" sldId="935"/>
            <ac:spMk id="20" creationId="{F7B669BD-11FD-430E-C680-67C62A085876}"/>
          </ac:spMkLst>
        </pc:spChg>
        <pc:spChg chg="add del mod">
          <ac:chgData name="Paula Vázquez-Valero" userId="3a0e46d7-2099-40af-a155-aa45b68bfff3" providerId="ADAL" clId="{01A24FDB-569E-4F8F-9BE0-93FDF29355DC}" dt="2023-04-28T12:06:28.752" v="988" actId="21"/>
          <ac:spMkLst>
            <pc:docMk/>
            <pc:sldMk cId="2458185042" sldId="935"/>
            <ac:spMk id="21" creationId="{504A9956-3B60-E46A-3E81-7B7876EFE828}"/>
          </ac:spMkLst>
        </pc:spChg>
        <pc:spChg chg="add del mod">
          <ac:chgData name="Paula Vázquez-Valero" userId="3a0e46d7-2099-40af-a155-aa45b68bfff3" providerId="ADAL" clId="{01A24FDB-569E-4F8F-9BE0-93FDF29355DC}" dt="2023-04-28T12:06:28.752" v="988" actId="21"/>
          <ac:spMkLst>
            <pc:docMk/>
            <pc:sldMk cId="2458185042" sldId="935"/>
            <ac:spMk id="22" creationId="{F0D732BB-B1BE-6C83-ABC4-F9B53E6A595B}"/>
          </ac:spMkLst>
        </pc:spChg>
        <pc:spChg chg="add del mod">
          <ac:chgData name="Paula Vázquez-Valero" userId="3a0e46d7-2099-40af-a155-aa45b68bfff3" providerId="ADAL" clId="{01A24FDB-569E-4F8F-9BE0-93FDF29355DC}" dt="2023-04-28T12:06:28.752" v="988" actId="21"/>
          <ac:spMkLst>
            <pc:docMk/>
            <pc:sldMk cId="2458185042" sldId="935"/>
            <ac:spMk id="23" creationId="{AA3256A6-785C-E40F-56BE-D671363B85E7}"/>
          </ac:spMkLst>
        </pc:spChg>
        <pc:spChg chg="add del mod">
          <ac:chgData name="Paula Vázquez-Valero" userId="3a0e46d7-2099-40af-a155-aa45b68bfff3" providerId="ADAL" clId="{01A24FDB-569E-4F8F-9BE0-93FDF29355DC}" dt="2023-04-28T12:06:28.752" v="988" actId="21"/>
          <ac:spMkLst>
            <pc:docMk/>
            <pc:sldMk cId="2458185042" sldId="935"/>
            <ac:spMk id="24" creationId="{5807A1A6-FB8B-AF86-56EE-C14484647C5F}"/>
          </ac:spMkLst>
        </pc:spChg>
        <pc:spChg chg="add del mod">
          <ac:chgData name="Paula Vázquez-Valero" userId="3a0e46d7-2099-40af-a155-aa45b68bfff3" providerId="ADAL" clId="{01A24FDB-569E-4F8F-9BE0-93FDF29355DC}" dt="2023-04-28T12:06:28.752" v="988" actId="21"/>
          <ac:spMkLst>
            <pc:docMk/>
            <pc:sldMk cId="2458185042" sldId="935"/>
            <ac:spMk id="25" creationId="{94DA399F-4CAB-096F-3C89-CF73700DAC6D}"/>
          </ac:spMkLst>
        </pc:spChg>
        <pc:spChg chg="add del mod">
          <ac:chgData name="Paula Vázquez-Valero" userId="3a0e46d7-2099-40af-a155-aa45b68bfff3" providerId="ADAL" clId="{01A24FDB-569E-4F8F-9BE0-93FDF29355DC}" dt="2023-04-28T12:06:28.752" v="988" actId="21"/>
          <ac:spMkLst>
            <pc:docMk/>
            <pc:sldMk cId="2458185042" sldId="935"/>
            <ac:spMk id="26" creationId="{DD791E1B-9EC3-986F-5C37-3252E113EB60}"/>
          </ac:spMkLst>
        </pc:spChg>
        <pc:spChg chg="del mod">
          <ac:chgData name="Paula Vázquez-Valero" userId="3a0e46d7-2099-40af-a155-aa45b68bfff3" providerId="ADAL" clId="{01A24FDB-569E-4F8F-9BE0-93FDF29355DC}" dt="2023-04-28T12:04:43.872" v="962" actId="21"/>
          <ac:spMkLst>
            <pc:docMk/>
            <pc:sldMk cId="2458185042" sldId="935"/>
            <ac:spMk id="27" creationId="{D4C0A0BB-12F7-361A-BFDF-608FF928059E}"/>
          </ac:spMkLst>
        </pc:spChg>
        <pc:spChg chg="del mod">
          <ac:chgData name="Paula Vázquez-Valero" userId="3a0e46d7-2099-40af-a155-aa45b68bfff3" providerId="ADAL" clId="{01A24FDB-569E-4F8F-9BE0-93FDF29355DC}" dt="2023-04-28T12:04:43.872" v="962" actId="21"/>
          <ac:spMkLst>
            <pc:docMk/>
            <pc:sldMk cId="2458185042" sldId="935"/>
            <ac:spMk id="41" creationId="{74C889FF-A07A-1974-2144-A40FE76FE582}"/>
          </ac:spMkLst>
        </pc:spChg>
        <pc:spChg chg="del mod">
          <ac:chgData name="Paula Vázquez-Valero" userId="3a0e46d7-2099-40af-a155-aa45b68bfff3" providerId="ADAL" clId="{01A24FDB-569E-4F8F-9BE0-93FDF29355DC}" dt="2023-04-28T12:04:43.872" v="962" actId="21"/>
          <ac:spMkLst>
            <pc:docMk/>
            <pc:sldMk cId="2458185042" sldId="935"/>
            <ac:spMk id="42" creationId="{0ECA1626-F089-CD81-0D08-DC261CF49675}"/>
          </ac:spMkLst>
        </pc:spChg>
        <pc:picChg chg="add del mod">
          <ac:chgData name="Paula Vázquez-Valero" userId="3a0e46d7-2099-40af-a155-aa45b68bfff3" providerId="ADAL" clId="{01A24FDB-569E-4F8F-9BE0-93FDF29355DC}" dt="2023-04-28T12:06:28.752" v="988" actId="21"/>
          <ac:picMkLst>
            <pc:docMk/>
            <pc:sldMk cId="2458185042" sldId="935"/>
            <ac:picMk id="13" creationId="{20268A11-302F-2E93-755C-EDB6E07A7A39}"/>
          </ac:picMkLst>
        </pc:picChg>
        <pc:picChg chg="del">
          <ac:chgData name="Paula Vázquez-Valero" userId="3a0e46d7-2099-40af-a155-aa45b68bfff3" providerId="ADAL" clId="{01A24FDB-569E-4F8F-9BE0-93FDF29355DC}" dt="2023-04-28T12:04:43.872" v="962" actId="21"/>
          <ac:picMkLst>
            <pc:docMk/>
            <pc:sldMk cId="2458185042" sldId="935"/>
            <ac:picMk id="18" creationId="{9A3051AC-5F60-3120-1323-944967C23D7A}"/>
          </ac:picMkLst>
        </pc:picChg>
      </pc:sldChg>
      <pc:sldChg chg="addSp delSp modSp add del mod delAnim modAnim">
        <pc:chgData name="Paula Vázquez-Valero" userId="3a0e46d7-2099-40af-a155-aa45b68bfff3" providerId="ADAL" clId="{01A24FDB-569E-4F8F-9BE0-93FDF29355DC}" dt="2023-04-28T12:05:40.674" v="979" actId="47"/>
        <pc:sldMkLst>
          <pc:docMk/>
          <pc:sldMk cId="3967213974" sldId="936"/>
        </pc:sldMkLst>
        <pc:spChg chg="add del mod">
          <ac:chgData name="Paula Vázquez-Valero" userId="3a0e46d7-2099-40af-a155-aa45b68bfff3" providerId="ADAL" clId="{01A24FDB-569E-4F8F-9BE0-93FDF29355DC}" dt="2023-04-28T11:41:25.490" v="311"/>
          <ac:spMkLst>
            <pc:docMk/>
            <pc:sldMk cId="3967213974" sldId="936"/>
            <ac:spMk id="2" creationId="{CBF35FE0-193C-7E9A-498C-C4804B4208F7}"/>
          </ac:spMkLst>
        </pc:spChg>
        <pc:spChg chg="add del mod">
          <ac:chgData name="Paula Vázquez-Valero" userId="3a0e46d7-2099-40af-a155-aa45b68bfff3" providerId="ADAL" clId="{01A24FDB-569E-4F8F-9BE0-93FDF29355DC}" dt="2023-04-28T11:41:40.790" v="332" actId="21"/>
          <ac:spMkLst>
            <pc:docMk/>
            <pc:sldMk cId="3967213974" sldId="936"/>
            <ac:spMk id="3" creationId="{9E78B645-0621-8CE1-FD80-CB823E38C480}"/>
          </ac:spMkLst>
        </pc:spChg>
        <pc:spChg chg="del">
          <ac:chgData name="Paula Vázquez-Valero" userId="3a0e46d7-2099-40af-a155-aa45b68bfff3" providerId="ADAL" clId="{01A24FDB-569E-4F8F-9BE0-93FDF29355DC}" dt="2023-04-28T12:04:54.050" v="964" actId="21"/>
          <ac:spMkLst>
            <pc:docMk/>
            <pc:sldMk cId="3967213974" sldId="936"/>
            <ac:spMk id="4" creationId="{DBBC2208-EE12-728A-8F3C-9194D43E736F}"/>
          </ac:spMkLst>
        </pc:spChg>
        <pc:spChg chg="del">
          <ac:chgData name="Paula Vázquez-Valero" userId="3a0e46d7-2099-40af-a155-aa45b68bfff3" providerId="ADAL" clId="{01A24FDB-569E-4F8F-9BE0-93FDF29355DC}" dt="2023-04-28T12:04:54.050" v="964" actId="21"/>
          <ac:spMkLst>
            <pc:docMk/>
            <pc:sldMk cId="3967213974" sldId="936"/>
            <ac:spMk id="7" creationId="{DC3A5114-FE4F-43BE-A5D9-6EEFF3FE6E06}"/>
          </ac:spMkLst>
        </pc:spChg>
        <pc:spChg chg="del mod">
          <ac:chgData name="Paula Vázquez-Valero" userId="3a0e46d7-2099-40af-a155-aa45b68bfff3" providerId="ADAL" clId="{01A24FDB-569E-4F8F-9BE0-93FDF29355DC}" dt="2023-04-28T12:04:54.050" v="964" actId="21"/>
          <ac:spMkLst>
            <pc:docMk/>
            <pc:sldMk cId="3967213974" sldId="936"/>
            <ac:spMk id="8" creationId="{8B6FCAC0-C9C6-98D3-E21C-52A01E2CC8D6}"/>
          </ac:spMkLst>
        </pc:spChg>
        <pc:spChg chg="del">
          <ac:chgData name="Paula Vázquez-Valero" userId="3a0e46d7-2099-40af-a155-aa45b68bfff3" providerId="ADAL" clId="{01A24FDB-569E-4F8F-9BE0-93FDF29355DC}" dt="2023-04-28T12:04:54.050" v="964" actId="21"/>
          <ac:spMkLst>
            <pc:docMk/>
            <pc:sldMk cId="3967213974" sldId="936"/>
            <ac:spMk id="16" creationId="{EEF13324-92C7-BFDF-D0F5-3D14544639EB}"/>
          </ac:spMkLst>
        </pc:spChg>
        <pc:spChg chg="del">
          <ac:chgData name="Paula Vázquez-Valero" userId="3a0e46d7-2099-40af-a155-aa45b68bfff3" providerId="ADAL" clId="{01A24FDB-569E-4F8F-9BE0-93FDF29355DC}" dt="2023-04-28T12:04:54.050" v="964" actId="21"/>
          <ac:spMkLst>
            <pc:docMk/>
            <pc:sldMk cId="3967213974" sldId="936"/>
            <ac:spMk id="17" creationId="{409B4365-5FA5-EE04-D199-9D52F369D250}"/>
          </ac:spMkLst>
        </pc:spChg>
        <pc:spChg chg="del">
          <ac:chgData name="Paula Vázquez-Valero" userId="3a0e46d7-2099-40af-a155-aa45b68bfff3" providerId="ADAL" clId="{01A24FDB-569E-4F8F-9BE0-93FDF29355DC}" dt="2023-04-28T12:04:54.050" v="964" actId="21"/>
          <ac:spMkLst>
            <pc:docMk/>
            <pc:sldMk cId="3967213974" sldId="936"/>
            <ac:spMk id="19" creationId="{5E275847-BCD1-115B-B938-F9EA9F45667D}"/>
          </ac:spMkLst>
        </pc:spChg>
        <pc:spChg chg="del">
          <ac:chgData name="Paula Vázquez-Valero" userId="3a0e46d7-2099-40af-a155-aa45b68bfff3" providerId="ADAL" clId="{01A24FDB-569E-4F8F-9BE0-93FDF29355DC}" dt="2023-04-28T12:04:54.050" v="964" actId="21"/>
          <ac:spMkLst>
            <pc:docMk/>
            <pc:sldMk cId="3967213974" sldId="936"/>
            <ac:spMk id="20" creationId="{F7B669BD-11FD-430E-C680-67C62A085876}"/>
          </ac:spMkLst>
        </pc:spChg>
        <pc:spChg chg="del mod">
          <ac:chgData name="Paula Vázquez-Valero" userId="3a0e46d7-2099-40af-a155-aa45b68bfff3" providerId="ADAL" clId="{01A24FDB-569E-4F8F-9BE0-93FDF29355DC}" dt="2023-04-28T12:04:54.050" v="964" actId="21"/>
          <ac:spMkLst>
            <pc:docMk/>
            <pc:sldMk cId="3967213974" sldId="936"/>
            <ac:spMk id="27" creationId="{D4C0A0BB-12F7-361A-BFDF-608FF928059E}"/>
          </ac:spMkLst>
        </pc:spChg>
        <pc:spChg chg="del">
          <ac:chgData name="Paula Vázquez-Valero" userId="3a0e46d7-2099-40af-a155-aa45b68bfff3" providerId="ADAL" clId="{01A24FDB-569E-4F8F-9BE0-93FDF29355DC}" dt="2023-04-28T12:04:54.050" v="964" actId="21"/>
          <ac:spMkLst>
            <pc:docMk/>
            <pc:sldMk cId="3967213974" sldId="936"/>
            <ac:spMk id="41" creationId="{74C889FF-A07A-1974-2144-A40FE76FE582}"/>
          </ac:spMkLst>
        </pc:spChg>
        <pc:spChg chg="del mod">
          <ac:chgData name="Paula Vázquez-Valero" userId="3a0e46d7-2099-40af-a155-aa45b68bfff3" providerId="ADAL" clId="{01A24FDB-569E-4F8F-9BE0-93FDF29355DC}" dt="2023-04-28T12:04:54.050" v="964" actId="21"/>
          <ac:spMkLst>
            <pc:docMk/>
            <pc:sldMk cId="3967213974" sldId="936"/>
            <ac:spMk id="42" creationId="{0ECA1626-F089-CD81-0D08-DC261CF49675}"/>
          </ac:spMkLst>
        </pc:spChg>
        <pc:picChg chg="del">
          <ac:chgData name="Paula Vázquez-Valero" userId="3a0e46d7-2099-40af-a155-aa45b68bfff3" providerId="ADAL" clId="{01A24FDB-569E-4F8F-9BE0-93FDF29355DC}" dt="2023-04-28T12:04:54.050" v="964" actId="21"/>
          <ac:picMkLst>
            <pc:docMk/>
            <pc:sldMk cId="3967213974" sldId="936"/>
            <ac:picMk id="18" creationId="{9A3051AC-5F60-3120-1323-944967C23D7A}"/>
          </ac:picMkLst>
        </pc:picChg>
      </pc:sldChg>
      <pc:sldChg chg="addSp delSp modSp add del mod delAnim modAnim">
        <pc:chgData name="Paula Vázquez-Valero" userId="3a0e46d7-2099-40af-a155-aa45b68bfff3" providerId="ADAL" clId="{01A24FDB-569E-4F8F-9BE0-93FDF29355DC}" dt="2023-04-28T12:05:40.674" v="979" actId="47"/>
        <pc:sldMkLst>
          <pc:docMk/>
          <pc:sldMk cId="2545747271" sldId="937"/>
        </pc:sldMkLst>
        <pc:spChg chg="add del mod">
          <ac:chgData name="Paula Vázquez-Valero" userId="3a0e46d7-2099-40af-a155-aa45b68bfff3" providerId="ADAL" clId="{01A24FDB-569E-4F8F-9BE0-93FDF29355DC}" dt="2023-04-28T11:42:16.079" v="366" actId="21"/>
          <ac:spMkLst>
            <pc:docMk/>
            <pc:sldMk cId="2545747271" sldId="937"/>
            <ac:spMk id="2" creationId="{04291E63-1E84-6BF7-E392-AD47A5475690}"/>
          </ac:spMkLst>
        </pc:spChg>
        <pc:spChg chg="add del mod">
          <ac:chgData name="Paula Vázquez-Valero" userId="3a0e46d7-2099-40af-a155-aa45b68bfff3" providerId="ADAL" clId="{01A24FDB-569E-4F8F-9BE0-93FDF29355DC}" dt="2023-04-28T12:05:02.892" v="966" actId="21"/>
          <ac:spMkLst>
            <pc:docMk/>
            <pc:sldMk cId="2545747271" sldId="937"/>
            <ac:spMk id="3" creationId="{4A813080-6977-AC60-14A7-FC2D1589EBF5}"/>
          </ac:spMkLst>
        </pc:spChg>
        <pc:spChg chg="del">
          <ac:chgData name="Paula Vázquez-Valero" userId="3a0e46d7-2099-40af-a155-aa45b68bfff3" providerId="ADAL" clId="{01A24FDB-569E-4F8F-9BE0-93FDF29355DC}" dt="2023-04-28T12:05:02.892" v="966" actId="21"/>
          <ac:spMkLst>
            <pc:docMk/>
            <pc:sldMk cId="2545747271" sldId="937"/>
            <ac:spMk id="4" creationId="{DBBC2208-EE12-728A-8F3C-9194D43E736F}"/>
          </ac:spMkLst>
        </pc:spChg>
        <pc:spChg chg="del">
          <ac:chgData name="Paula Vázquez-Valero" userId="3a0e46d7-2099-40af-a155-aa45b68bfff3" providerId="ADAL" clId="{01A24FDB-569E-4F8F-9BE0-93FDF29355DC}" dt="2023-04-28T12:05:02.892" v="966" actId="21"/>
          <ac:spMkLst>
            <pc:docMk/>
            <pc:sldMk cId="2545747271" sldId="937"/>
            <ac:spMk id="7" creationId="{DC3A5114-FE4F-43BE-A5D9-6EEFF3FE6E06}"/>
          </ac:spMkLst>
        </pc:spChg>
        <pc:spChg chg="del mod">
          <ac:chgData name="Paula Vázquez-Valero" userId="3a0e46d7-2099-40af-a155-aa45b68bfff3" providerId="ADAL" clId="{01A24FDB-569E-4F8F-9BE0-93FDF29355DC}" dt="2023-04-28T12:05:02.892" v="966" actId="21"/>
          <ac:spMkLst>
            <pc:docMk/>
            <pc:sldMk cId="2545747271" sldId="937"/>
            <ac:spMk id="8" creationId="{8B6FCAC0-C9C6-98D3-E21C-52A01E2CC8D6}"/>
          </ac:spMkLst>
        </pc:spChg>
        <pc:spChg chg="del">
          <ac:chgData name="Paula Vázquez-Valero" userId="3a0e46d7-2099-40af-a155-aa45b68bfff3" providerId="ADAL" clId="{01A24FDB-569E-4F8F-9BE0-93FDF29355DC}" dt="2023-04-28T12:05:02.892" v="966" actId="21"/>
          <ac:spMkLst>
            <pc:docMk/>
            <pc:sldMk cId="2545747271" sldId="937"/>
            <ac:spMk id="16" creationId="{EEF13324-92C7-BFDF-D0F5-3D14544639EB}"/>
          </ac:spMkLst>
        </pc:spChg>
        <pc:spChg chg="del">
          <ac:chgData name="Paula Vázquez-Valero" userId="3a0e46d7-2099-40af-a155-aa45b68bfff3" providerId="ADAL" clId="{01A24FDB-569E-4F8F-9BE0-93FDF29355DC}" dt="2023-04-28T12:05:02.892" v="966" actId="21"/>
          <ac:spMkLst>
            <pc:docMk/>
            <pc:sldMk cId="2545747271" sldId="937"/>
            <ac:spMk id="17" creationId="{409B4365-5FA5-EE04-D199-9D52F369D250}"/>
          </ac:spMkLst>
        </pc:spChg>
        <pc:spChg chg="del">
          <ac:chgData name="Paula Vázquez-Valero" userId="3a0e46d7-2099-40af-a155-aa45b68bfff3" providerId="ADAL" clId="{01A24FDB-569E-4F8F-9BE0-93FDF29355DC}" dt="2023-04-28T12:05:02.892" v="966" actId="21"/>
          <ac:spMkLst>
            <pc:docMk/>
            <pc:sldMk cId="2545747271" sldId="937"/>
            <ac:spMk id="19" creationId="{5E275847-BCD1-115B-B938-F9EA9F45667D}"/>
          </ac:spMkLst>
        </pc:spChg>
        <pc:spChg chg="del">
          <ac:chgData name="Paula Vázquez-Valero" userId="3a0e46d7-2099-40af-a155-aa45b68bfff3" providerId="ADAL" clId="{01A24FDB-569E-4F8F-9BE0-93FDF29355DC}" dt="2023-04-28T12:05:02.892" v="966" actId="21"/>
          <ac:spMkLst>
            <pc:docMk/>
            <pc:sldMk cId="2545747271" sldId="937"/>
            <ac:spMk id="20" creationId="{F7B669BD-11FD-430E-C680-67C62A085876}"/>
          </ac:spMkLst>
        </pc:spChg>
        <pc:spChg chg="del mod">
          <ac:chgData name="Paula Vázquez-Valero" userId="3a0e46d7-2099-40af-a155-aa45b68bfff3" providerId="ADAL" clId="{01A24FDB-569E-4F8F-9BE0-93FDF29355DC}" dt="2023-04-28T12:05:02.892" v="966" actId="21"/>
          <ac:spMkLst>
            <pc:docMk/>
            <pc:sldMk cId="2545747271" sldId="937"/>
            <ac:spMk id="27" creationId="{D4C0A0BB-12F7-361A-BFDF-608FF928059E}"/>
          </ac:spMkLst>
        </pc:spChg>
        <pc:spChg chg="del mod">
          <ac:chgData name="Paula Vázquez-Valero" userId="3a0e46d7-2099-40af-a155-aa45b68bfff3" providerId="ADAL" clId="{01A24FDB-569E-4F8F-9BE0-93FDF29355DC}" dt="2023-04-28T12:05:02.892" v="966" actId="21"/>
          <ac:spMkLst>
            <pc:docMk/>
            <pc:sldMk cId="2545747271" sldId="937"/>
            <ac:spMk id="41" creationId="{74C889FF-A07A-1974-2144-A40FE76FE582}"/>
          </ac:spMkLst>
        </pc:spChg>
        <pc:spChg chg="del mod">
          <ac:chgData name="Paula Vázquez-Valero" userId="3a0e46d7-2099-40af-a155-aa45b68bfff3" providerId="ADAL" clId="{01A24FDB-569E-4F8F-9BE0-93FDF29355DC}" dt="2023-04-28T12:05:02.892" v="966" actId="21"/>
          <ac:spMkLst>
            <pc:docMk/>
            <pc:sldMk cId="2545747271" sldId="937"/>
            <ac:spMk id="42" creationId="{0ECA1626-F089-CD81-0D08-DC261CF49675}"/>
          </ac:spMkLst>
        </pc:spChg>
        <pc:picChg chg="del">
          <ac:chgData name="Paula Vázquez-Valero" userId="3a0e46d7-2099-40af-a155-aa45b68bfff3" providerId="ADAL" clId="{01A24FDB-569E-4F8F-9BE0-93FDF29355DC}" dt="2023-04-28T12:05:02.892" v="966" actId="21"/>
          <ac:picMkLst>
            <pc:docMk/>
            <pc:sldMk cId="2545747271" sldId="937"/>
            <ac:picMk id="18" creationId="{9A3051AC-5F60-3120-1323-944967C23D7A}"/>
          </ac:picMkLst>
        </pc:picChg>
      </pc:sldChg>
      <pc:sldChg chg="addSp delSp modSp add del mod delAnim modAnim">
        <pc:chgData name="Paula Vázquez-Valero" userId="3a0e46d7-2099-40af-a155-aa45b68bfff3" providerId="ADAL" clId="{01A24FDB-569E-4F8F-9BE0-93FDF29355DC}" dt="2023-04-28T12:05:40.674" v="979" actId="47"/>
        <pc:sldMkLst>
          <pc:docMk/>
          <pc:sldMk cId="2733593503" sldId="938"/>
        </pc:sldMkLst>
        <pc:spChg chg="add del mod">
          <ac:chgData name="Paula Vázquez-Valero" userId="3a0e46d7-2099-40af-a155-aa45b68bfff3" providerId="ADAL" clId="{01A24FDB-569E-4F8F-9BE0-93FDF29355DC}" dt="2023-04-28T11:42:52.349" v="401" actId="21"/>
          <ac:spMkLst>
            <pc:docMk/>
            <pc:sldMk cId="2733593503" sldId="938"/>
            <ac:spMk id="2" creationId="{9E041715-DCCA-8D61-D865-48397C64D5E6}"/>
          </ac:spMkLst>
        </pc:spChg>
        <pc:spChg chg="del">
          <ac:chgData name="Paula Vázquez-Valero" userId="3a0e46d7-2099-40af-a155-aa45b68bfff3" providerId="ADAL" clId="{01A24FDB-569E-4F8F-9BE0-93FDF29355DC}" dt="2023-04-28T11:42:21.093" v="368" actId="478"/>
          <ac:spMkLst>
            <pc:docMk/>
            <pc:sldMk cId="2733593503" sldId="938"/>
            <ac:spMk id="3" creationId="{4A813080-6977-AC60-14A7-FC2D1589EBF5}"/>
          </ac:spMkLst>
        </pc:spChg>
        <pc:spChg chg="del">
          <ac:chgData name="Paula Vázquez-Valero" userId="3a0e46d7-2099-40af-a155-aa45b68bfff3" providerId="ADAL" clId="{01A24FDB-569E-4F8F-9BE0-93FDF29355DC}" dt="2023-04-28T12:05:09.396" v="968" actId="21"/>
          <ac:spMkLst>
            <pc:docMk/>
            <pc:sldMk cId="2733593503" sldId="938"/>
            <ac:spMk id="4" creationId="{DBBC2208-EE12-728A-8F3C-9194D43E736F}"/>
          </ac:spMkLst>
        </pc:spChg>
        <pc:spChg chg="del">
          <ac:chgData name="Paula Vázquez-Valero" userId="3a0e46d7-2099-40af-a155-aa45b68bfff3" providerId="ADAL" clId="{01A24FDB-569E-4F8F-9BE0-93FDF29355DC}" dt="2023-04-28T12:05:09.396" v="968" actId="21"/>
          <ac:spMkLst>
            <pc:docMk/>
            <pc:sldMk cId="2733593503" sldId="938"/>
            <ac:spMk id="7" creationId="{DC3A5114-FE4F-43BE-A5D9-6EEFF3FE6E06}"/>
          </ac:spMkLst>
        </pc:spChg>
        <pc:spChg chg="del mod">
          <ac:chgData name="Paula Vázquez-Valero" userId="3a0e46d7-2099-40af-a155-aa45b68bfff3" providerId="ADAL" clId="{01A24FDB-569E-4F8F-9BE0-93FDF29355DC}" dt="2023-04-28T12:05:09.396" v="968" actId="21"/>
          <ac:spMkLst>
            <pc:docMk/>
            <pc:sldMk cId="2733593503" sldId="938"/>
            <ac:spMk id="8" creationId="{8B6FCAC0-C9C6-98D3-E21C-52A01E2CC8D6}"/>
          </ac:spMkLst>
        </pc:spChg>
        <pc:spChg chg="del">
          <ac:chgData name="Paula Vázquez-Valero" userId="3a0e46d7-2099-40af-a155-aa45b68bfff3" providerId="ADAL" clId="{01A24FDB-569E-4F8F-9BE0-93FDF29355DC}" dt="2023-04-28T12:05:09.396" v="968" actId="21"/>
          <ac:spMkLst>
            <pc:docMk/>
            <pc:sldMk cId="2733593503" sldId="938"/>
            <ac:spMk id="16" creationId="{EEF13324-92C7-BFDF-D0F5-3D14544639EB}"/>
          </ac:spMkLst>
        </pc:spChg>
        <pc:spChg chg="del">
          <ac:chgData name="Paula Vázquez-Valero" userId="3a0e46d7-2099-40af-a155-aa45b68bfff3" providerId="ADAL" clId="{01A24FDB-569E-4F8F-9BE0-93FDF29355DC}" dt="2023-04-28T12:05:09.396" v="968" actId="21"/>
          <ac:spMkLst>
            <pc:docMk/>
            <pc:sldMk cId="2733593503" sldId="938"/>
            <ac:spMk id="17" creationId="{409B4365-5FA5-EE04-D199-9D52F369D250}"/>
          </ac:spMkLst>
        </pc:spChg>
        <pc:spChg chg="del">
          <ac:chgData name="Paula Vázquez-Valero" userId="3a0e46d7-2099-40af-a155-aa45b68bfff3" providerId="ADAL" clId="{01A24FDB-569E-4F8F-9BE0-93FDF29355DC}" dt="2023-04-28T12:05:09.396" v="968" actId="21"/>
          <ac:spMkLst>
            <pc:docMk/>
            <pc:sldMk cId="2733593503" sldId="938"/>
            <ac:spMk id="19" creationId="{5E275847-BCD1-115B-B938-F9EA9F45667D}"/>
          </ac:spMkLst>
        </pc:spChg>
        <pc:spChg chg="del">
          <ac:chgData name="Paula Vázquez-Valero" userId="3a0e46d7-2099-40af-a155-aa45b68bfff3" providerId="ADAL" clId="{01A24FDB-569E-4F8F-9BE0-93FDF29355DC}" dt="2023-04-28T12:05:09.396" v="968" actId="21"/>
          <ac:spMkLst>
            <pc:docMk/>
            <pc:sldMk cId="2733593503" sldId="938"/>
            <ac:spMk id="20" creationId="{F7B669BD-11FD-430E-C680-67C62A085876}"/>
          </ac:spMkLst>
        </pc:spChg>
        <pc:spChg chg="del mod">
          <ac:chgData name="Paula Vázquez-Valero" userId="3a0e46d7-2099-40af-a155-aa45b68bfff3" providerId="ADAL" clId="{01A24FDB-569E-4F8F-9BE0-93FDF29355DC}" dt="2023-04-28T12:05:09.396" v="968" actId="21"/>
          <ac:spMkLst>
            <pc:docMk/>
            <pc:sldMk cId="2733593503" sldId="938"/>
            <ac:spMk id="27" creationId="{D4C0A0BB-12F7-361A-BFDF-608FF928059E}"/>
          </ac:spMkLst>
        </pc:spChg>
        <pc:spChg chg="del mod">
          <ac:chgData name="Paula Vázquez-Valero" userId="3a0e46d7-2099-40af-a155-aa45b68bfff3" providerId="ADAL" clId="{01A24FDB-569E-4F8F-9BE0-93FDF29355DC}" dt="2023-04-28T12:05:09.396" v="968" actId="21"/>
          <ac:spMkLst>
            <pc:docMk/>
            <pc:sldMk cId="2733593503" sldId="938"/>
            <ac:spMk id="41" creationId="{74C889FF-A07A-1974-2144-A40FE76FE582}"/>
          </ac:spMkLst>
        </pc:spChg>
        <pc:spChg chg="del mod">
          <ac:chgData name="Paula Vázquez-Valero" userId="3a0e46d7-2099-40af-a155-aa45b68bfff3" providerId="ADAL" clId="{01A24FDB-569E-4F8F-9BE0-93FDF29355DC}" dt="2023-04-28T12:05:09.396" v="968" actId="21"/>
          <ac:spMkLst>
            <pc:docMk/>
            <pc:sldMk cId="2733593503" sldId="938"/>
            <ac:spMk id="42" creationId="{0ECA1626-F089-CD81-0D08-DC261CF49675}"/>
          </ac:spMkLst>
        </pc:spChg>
        <pc:picChg chg="del">
          <ac:chgData name="Paula Vázquez-Valero" userId="3a0e46d7-2099-40af-a155-aa45b68bfff3" providerId="ADAL" clId="{01A24FDB-569E-4F8F-9BE0-93FDF29355DC}" dt="2023-04-28T12:05:09.396" v="968" actId="21"/>
          <ac:picMkLst>
            <pc:docMk/>
            <pc:sldMk cId="2733593503" sldId="938"/>
            <ac:picMk id="18" creationId="{9A3051AC-5F60-3120-1323-944967C23D7A}"/>
          </ac:picMkLst>
        </pc:picChg>
      </pc:sldChg>
      <pc:sldChg chg="addSp delSp modSp add del mod delAnim modAnim">
        <pc:chgData name="Paula Vázquez-Valero" userId="3a0e46d7-2099-40af-a155-aa45b68bfff3" providerId="ADAL" clId="{01A24FDB-569E-4F8F-9BE0-93FDF29355DC}" dt="2023-04-28T12:05:40.674" v="979" actId="47"/>
        <pc:sldMkLst>
          <pc:docMk/>
          <pc:sldMk cId="231525736" sldId="939"/>
        </pc:sldMkLst>
        <pc:spChg chg="add del mod">
          <ac:chgData name="Paula Vázquez-Valero" userId="3a0e46d7-2099-40af-a155-aa45b68bfff3" providerId="ADAL" clId="{01A24FDB-569E-4F8F-9BE0-93FDF29355DC}" dt="2023-04-28T11:43:17.711" v="431" actId="21"/>
          <ac:spMkLst>
            <pc:docMk/>
            <pc:sldMk cId="231525736" sldId="939"/>
            <ac:spMk id="2" creationId="{1D86F2A2-FD30-7B84-695D-FA43800319F5}"/>
          </ac:spMkLst>
        </pc:spChg>
        <pc:spChg chg="del">
          <ac:chgData name="Paula Vázquez-Valero" userId="3a0e46d7-2099-40af-a155-aa45b68bfff3" providerId="ADAL" clId="{01A24FDB-569E-4F8F-9BE0-93FDF29355DC}" dt="2023-04-28T12:05:14.780" v="970" actId="21"/>
          <ac:spMkLst>
            <pc:docMk/>
            <pc:sldMk cId="231525736" sldId="939"/>
            <ac:spMk id="4" creationId="{DBBC2208-EE12-728A-8F3C-9194D43E736F}"/>
          </ac:spMkLst>
        </pc:spChg>
        <pc:spChg chg="del">
          <ac:chgData name="Paula Vázquez-Valero" userId="3a0e46d7-2099-40af-a155-aa45b68bfff3" providerId="ADAL" clId="{01A24FDB-569E-4F8F-9BE0-93FDF29355DC}" dt="2023-04-28T12:05:14.780" v="970" actId="21"/>
          <ac:spMkLst>
            <pc:docMk/>
            <pc:sldMk cId="231525736" sldId="939"/>
            <ac:spMk id="7" creationId="{DC3A5114-FE4F-43BE-A5D9-6EEFF3FE6E06}"/>
          </ac:spMkLst>
        </pc:spChg>
        <pc:spChg chg="del mod">
          <ac:chgData name="Paula Vázquez-Valero" userId="3a0e46d7-2099-40af-a155-aa45b68bfff3" providerId="ADAL" clId="{01A24FDB-569E-4F8F-9BE0-93FDF29355DC}" dt="2023-04-28T12:05:14.780" v="970" actId="21"/>
          <ac:spMkLst>
            <pc:docMk/>
            <pc:sldMk cId="231525736" sldId="939"/>
            <ac:spMk id="8" creationId="{8B6FCAC0-C9C6-98D3-E21C-52A01E2CC8D6}"/>
          </ac:spMkLst>
        </pc:spChg>
        <pc:spChg chg="del">
          <ac:chgData name="Paula Vázquez-Valero" userId="3a0e46d7-2099-40af-a155-aa45b68bfff3" providerId="ADAL" clId="{01A24FDB-569E-4F8F-9BE0-93FDF29355DC}" dt="2023-04-28T12:05:14.780" v="970" actId="21"/>
          <ac:spMkLst>
            <pc:docMk/>
            <pc:sldMk cId="231525736" sldId="939"/>
            <ac:spMk id="16" creationId="{EEF13324-92C7-BFDF-D0F5-3D14544639EB}"/>
          </ac:spMkLst>
        </pc:spChg>
        <pc:spChg chg="del">
          <ac:chgData name="Paula Vázquez-Valero" userId="3a0e46d7-2099-40af-a155-aa45b68bfff3" providerId="ADAL" clId="{01A24FDB-569E-4F8F-9BE0-93FDF29355DC}" dt="2023-04-28T12:05:14.780" v="970" actId="21"/>
          <ac:spMkLst>
            <pc:docMk/>
            <pc:sldMk cId="231525736" sldId="939"/>
            <ac:spMk id="17" creationId="{409B4365-5FA5-EE04-D199-9D52F369D250}"/>
          </ac:spMkLst>
        </pc:spChg>
        <pc:spChg chg="del">
          <ac:chgData name="Paula Vázquez-Valero" userId="3a0e46d7-2099-40af-a155-aa45b68bfff3" providerId="ADAL" clId="{01A24FDB-569E-4F8F-9BE0-93FDF29355DC}" dt="2023-04-28T12:05:14.780" v="970" actId="21"/>
          <ac:spMkLst>
            <pc:docMk/>
            <pc:sldMk cId="231525736" sldId="939"/>
            <ac:spMk id="19" creationId="{5E275847-BCD1-115B-B938-F9EA9F45667D}"/>
          </ac:spMkLst>
        </pc:spChg>
        <pc:spChg chg="del">
          <ac:chgData name="Paula Vázquez-Valero" userId="3a0e46d7-2099-40af-a155-aa45b68bfff3" providerId="ADAL" clId="{01A24FDB-569E-4F8F-9BE0-93FDF29355DC}" dt="2023-04-28T12:05:14.780" v="970" actId="21"/>
          <ac:spMkLst>
            <pc:docMk/>
            <pc:sldMk cId="231525736" sldId="939"/>
            <ac:spMk id="20" creationId="{F7B669BD-11FD-430E-C680-67C62A085876}"/>
          </ac:spMkLst>
        </pc:spChg>
        <pc:spChg chg="del mod">
          <ac:chgData name="Paula Vázquez-Valero" userId="3a0e46d7-2099-40af-a155-aa45b68bfff3" providerId="ADAL" clId="{01A24FDB-569E-4F8F-9BE0-93FDF29355DC}" dt="2023-04-28T12:05:14.780" v="970" actId="21"/>
          <ac:spMkLst>
            <pc:docMk/>
            <pc:sldMk cId="231525736" sldId="939"/>
            <ac:spMk id="27" creationId="{D4C0A0BB-12F7-361A-BFDF-608FF928059E}"/>
          </ac:spMkLst>
        </pc:spChg>
        <pc:spChg chg="del mod">
          <ac:chgData name="Paula Vázquez-Valero" userId="3a0e46d7-2099-40af-a155-aa45b68bfff3" providerId="ADAL" clId="{01A24FDB-569E-4F8F-9BE0-93FDF29355DC}" dt="2023-04-28T12:05:14.780" v="970" actId="21"/>
          <ac:spMkLst>
            <pc:docMk/>
            <pc:sldMk cId="231525736" sldId="939"/>
            <ac:spMk id="41" creationId="{74C889FF-A07A-1974-2144-A40FE76FE582}"/>
          </ac:spMkLst>
        </pc:spChg>
        <pc:spChg chg="del mod">
          <ac:chgData name="Paula Vázquez-Valero" userId="3a0e46d7-2099-40af-a155-aa45b68bfff3" providerId="ADAL" clId="{01A24FDB-569E-4F8F-9BE0-93FDF29355DC}" dt="2023-04-28T12:05:14.780" v="970" actId="21"/>
          <ac:spMkLst>
            <pc:docMk/>
            <pc:sldMk cId="231525736" sldId="939"/>
            <ac:spMk id="42" creationId="{0ECA1626-F089-CD81-0D08-DC261CF49675}"/>
          </ac:spMkLst>
        </pc:spChg>
        <pc:picChg chg="del">
          <ac:chgData name="Paula Vázquez-Valero" userId="3a0e46d7-2099-40af-a155-aa45b68bfff3" providerId="ADAL" clId="{01A24FDB-569E-4F8F-9BE0-93FDF29355DC}" dt="2023-04-28T12:05:14.780" v="970" actId="21"/>
          <ac:picMkLst>
            <pc:docMk/>
            <pc:sldMk cId="231525736" sldId="939"/>
            <ac:picMk id="18" creationId="{9A3051AC-5F60-3120-1323-944967C23D7A}"/>
          </ac:picMkLst>
        </pc:picChg>
      </pc:sldChg>
      <pc:sldChg chg="addSp delSp modSp add del mod delAnim">
        <pc:chgData name="Paula Vázquez-Valero" userId="3a0e46d7-2099-40af-a155-aa45b68bfff3" providerId="ADAL" clId="{01A24FDB-569E-4F8F-9BE0-93FDF29355DC}" dt="2023-04-28T12:05:40.674" v="979" actId="47"/>
        <pc:sldMkLst>
          <pc:docMk/>
          <pc:sldMk cId="3660286865" sldId="940"/>
        </pc:sldMkLst>
        <pc:spChg chg="add del mod">
          <ac:chgData name="Paula Vázquez-Valero" userId="3a0e46d7-2099-40af-a155-aa45b68bfff3" providerId="ADAL" clId="{01A24FDB-569E-4F8F-9BE0-93FDF29355DC}" dt="2023-04-28T11:43:44.678" v="460" actId="21"/>
          <ac:spMkLst>
            <pc:docMk/>
            <pc:sldMk cId="3660286865" sldId="940"/>
            <ac:spMk id="2" creationId="{35B5B822-2557-572B-4C79-5F04E8165591}"/>
          </ac:spMkLst>
        </pc:spChg>
        <pc:spChg chg="del">
          <ac:chgData name="Paula Vázquez-Valero" userId="3a0e46d7-2099-40af-a155-aa45b68bfff3" providerId="ADAL" clId="{01A24FDB-569E-4F8F-9BE0-93FDF29355DC}" dt="2023-04-28T12:05:22.911" v="972" actId="21"/>
          <ac:spMkLst>
            <pc:docMk/>
            <pc:sldMk cId="3660286865" sldId="940"/>
            <ac:spMk id="4" creationId="{DBBC2208-EE12-728A-8F3C-9194D43E736F}"/>
          </ac:spMkLst>
        </pc:spChg>
        <pc:spChg chg="del">
          <ac:chgData name="Paula Vázquez-Valero" userId="3a0e46d7-2099-40af-a155-aa45b68bfff3" providerId="ADAL" clId="{01A24FDB-569E-4F8F-9BE0-93FDF29355DC}" dt="2023-04-28T12:05:22.911" v="972" actId="21"/>
          <ac:spMkLst>
            <pc:docMk/>
            <pc:sldMk cId="3660286865" sldId="940"/>
            <ac:spMk id="7" creationId="{DC3A5114-FE4F-43BE-A5D9-6EEFF3FE6E06}"/>
          </ac:spMkLst>
        </pc:spChg>
        <pc:spChg chg="del mod">
          <ac:chgData name="Paula Vázquez-Valero" userId="3a0e46d7-2099-40af-a155-aa45b68bfff3" providerId="ADAL" clId="{01A24FDB-569E-4F8F-9BE0-93FDF29355DC}" dt="2023-04-28T12:05:22.911" v="972" actId="21"/>
          <ac:spMkLst>
            <pc:docMk/>
            <pc:sldMk cId="3660286865" sldId="940"/>
            <ac:spMk id="8" creationId="{8B6FCAC0-C9C6-98D3-E21C-52A01E2CC8D6}"/>
          </ac:spMkLst>
        </pc:spChg>
        <pc:spChg chg="del">
          <ac:chgData name="Paula Vázquez-Valero" userId="3a0e46d7-2099-40af-a155-aa45b68bfff3" providerId="ADAL" clId="{01A24FDB-569E-4F8F-9BE0-93FDF29355DC}" dt="2023-04-28T12:05:22.911" v="972" actId="21"/>
          <ac:spMkLst>
            <pc:docMk/>
            <pc:sldMk cId="3660286865" sldId="940"/>
            <ac:spMk id="16" creationId="{EEF13324-92C7-BFDF-D0F5-3D14544639EB}"/>
          </ac:spMkLst>
        </pc:spChg>
        <pc:spChg chg="del">
          <ac:chgData name="Paula Vázquez-Valero" userId="3a0e46d7-2099-40af-a155-aa45b68bfff3" providerId="ADAL" clId="{01A24FDB-569E-4F8F-9BE0-93FDF29355DC}" dt="2023-04-28T12:05:22.911" v="972" actId="21"/>
          <ac:spMkLst>
            <pc:docMk/>
            <pc:sldMk cId="3660286865" sldId="940"/>
            <ac:spMk id="17" creationId="{409B4365-5FA5-EE04-D199-9D52F369D250}"/>
          </ac:spMkLst>
        </pc:spChg>
        <pc:spChg chg="del">
          <ac:chgData name="Paula Vázquez-Valero" userId="3a0e46d7-2099-40af-a155-aa45b68bfff3" providerId="ADAL" clId="{01A24FDB-569E-4F8F-9BE0-93FDF29355DC}" dt="2023-04-28T12:05:22.911" v="972" actId="21"/>
          <ac:spMkLst>
            <pc:docMk/>
            <pc:sldMk cId="3660286865" sldId="940"/>
            <ac:spMk id="19" creationId="{5E275847-BCD1-115B-B938-F9EA9F45667D}"/>
          </ac:spMkLst>
        </pc:spChg>
        <pc:spChg chg="del">
          <ac:chgData name="Paula Vázquez-Valero" userId="3a0e46d7-2099-40af-a155-aa45b68bfff3" providerId="ADAL" clId="{01A24FDB-569E-4F8F-9BE0-93FDF29355DC}" dt="2023-04-28T12:05:22.911" v="972" actId="21"/>
          <ac:spMkLst>
            <pc:docMk/>
            <pc:sldMk cId="3660286865" sldId="940"/>
            <ac:spMk id="20" creationId="{F7B669BD-11FD-430E-C680-67C62A085876}"/>
          </ac:spMkLst>
        </pc:spChg>
        <pc:spChg chg="del mod">
          <ac:chgData name="Paula Vázquez-Valero" userId="3a0e46d7-2099-40af-a155-aa45b68bfff3" providerId="ADAL" clId="{01A24FDB-569E-4F8F-9BE0-93FDF29355DC}" dt="2023-04-28T12:05:22.911" v="972" actId="21"/>
          <ac:spMkLst>
            <pc:docMk/>
            <pc:sldMk cId="3660286865" sldId="940"/>
            <ac:spMk id="27" creationId="{D4C0A0BB-12F7-361A-BFDF-608FF928059E}"/>
          </ac:spMkLst>
        </pc:spChg>
        <pc:spChg chg="del mod">
          <ac:chgData name="Paula Vázquez-Valero" userId="3a0e46d7-2099-40af-a155-aa45b68bfff3" providerId="ADAL" clId="{01A24FDB-569E-4F8F-9BE0-93FDF29355DC}" dt="2023-04-28T12:05:22.911" v="972" actId="21"/>
          <ac:spMkLst>
            <pc:docMk/>
            <pc:sldMk cId="3660286865" sldId="940"/>
            <ac:spMk id="41" creationId="{74C889FF-A07A-1974-2144-A40FE76FE582}"/>
          </ac:spMkLst>
        </pc:spChg>
        <pc:spChg chg="del mod">
          <ac:chgData name="Paula Vázquez-Valero" userId="3a0e46d7-2099-40af-a155-aa45b68bfff3" providerId="ADAL" clId="{01A24FDB-569E-4F8F-9BE0-93FDF29355DC}" dt="2023-04-28T12:05:22.911" v="972" actId="21"/>
          <ac:spMkLst>
            <pc:docMk/>
            <pc:sldMk cId="3660286865" sldId="940"/>
            <ac:spMk id="42" creationId="{0ECA1626-F089-CD81-0D08-DC261CF49675}"/>
          </ac:spMkLst>
        </pc:spChg>
        <pc:picChg chg="del">
          <ac:chgData name="Paula Vázquez-Valero" userId="3a0e46d7-2099-40af-a155-aa45b68bfff3" providerId="ADAL" clId="{01A24FDB-569E-4F8F-9BE0-93FDF29355DC}" dt="2023-04-28T12:05:22.911" v="972" actId="21"/>
          <ac:picMkLst>
            <pc:docMk/>
            <pc:sldMk cId="3660286865" sldId="940"/>
            <ac:picMk id="18" creationId="{9A3051AC-5F60-3120-1323-944967C23D7A}"/>
          </ac:picMkLst>
        </pc:picChg>
      </pc:sldChg>
      <pc:sldChg chg="new del">
        <pc:chgData name="Paula Vázquez-Valero" userId="3a0e46d7-2099-40af-a155-aa45b68bfff3" providerId="ADAL" clId="{01A24FDB-569E-4F8F-9BE0-93FDF29355DC}" dt="2023-04-28T11:44:21.139" v="489" actId="47"/>
        <pc:sldMkLst>
          <pc:docMk/>
          <pc:sldMk cId="3822084727" sldId="941"/>
        </pc:sldMkLst>
      </pc:sldChg>
      <pc:sldChg chg="delSp modSp add del mod delAnim modAnim">
        <pc:chgData name="Paula Vázquez-Valero" userId="3a0e46d7-2099-40af-a155-aa45b68bfff3" providerId="ADAL" clId="{01A24FDB-569E-4F8F-9BE0-93FDF29355DC}" dt="2023-04-28T12:05:40.674" v="979" actId="47"/>
        <pc:sldMkLst>
          <pc:docMk/>
          <pc:sldMk cId="192255831" sldId="942"/>
        </pc:sldMkLst>
        <pc:spChg chg="del">
          <ac:chgData name="Paula Vázquez-Valero" userId="3a0e46d7-2099-40af-a155-aa45b68bfff3" providerId="ADAL" clId="{01A24FDB-569E-4F8F-9BE0-93FDF29355DC}" dt="2023-04-28T12:05:31.017" v="974" actId="21"/>
          <ac:spMkLst>
            <pc:docMk/>
            <pc:sldMk cId="192255831" sldId="942"/>
            <ac:spMk id="4" creationId="{DBBC2208-EE12-728A-8F3C-9194D43E736F}"/>
          </ac:spMkLst>
        </pc:spChg>
        <pc:spChg chg="del">
          <ac:chgData name="Paula Vázquez-Valero" userId="3a0e46d7-2099-40af-a155-aa45b68bfff3" providerId="ADAL" clId="{01A24FDB-569E-4F8F-9BE0-93FDF29355DC}" dt="2023-04-28T12:05:31.017" v="974" actId="21"/>
          <ac:spMkLst>
            <pc:docMk/>
            <pc:sldMk cId="192255831" sldId="942"/>
            <ac:spMk id="7" creationId="{DC3A5114-FE4F-43BE-A5D9-6EEFF3FE6E06}"/>
          </ac:spMkLst>
        </pc:spChg>
        <pc:spChg chg="del mod">
          <ac:chgData name="Paula Vázquez-Valero" userId="3a0e46d7-2099-40af-a155-aa45b68bfff3" providerId="ADAL" clId="{01A24FDB-569E-4F8F-9BE0-93FDF29355DC}" dt="2023-04-28T12:05:31.017" v="974" actId="21"/>
          <ac:spMkLst>
            <pc:docMk/>
            <pc:sldMk cId="192255831" sldId="942"/>
            <ac:spMk id="8" creationId="{8B6FCAC0-C9C6-98D3-E21C-52A01E2CC8D6}"/>
          </ac:spMkLst>
        </pc:spChg>
        <pc:spChg chg="del">
          <ac:chgData name="Paula Vázquez-Valero" userId="3a0e46d7-2099-40af-a155-aa45b68bfff3" providerId="ADAL" clId="{01A24FDB-569E-4F8F-9BE0-93FDF29355DC}" dt="2023-04-28T12:05:31.017" v="974" actId="21"/>
          <ac:spMkLst>
            <pc:docMk/>
            <pc:sldMk cId="192255831" sldId="942"/>
            <ac:spMk id="16" creationId="{EEF13324-92C7-BFDF-D0F5-3D14544639EB}"/>
          </ac:spMkLst>
        </pc:spChg>
        <pc:spChg chg="del">
          <ac:chgData name="Paula Vázquez-Valero" userId="3a0e46d7-2099-40af-a155-aa45b68bfff3" providerId="ADAL" clId="{01A24FDB-569E-4F8F-9BE0-93FDF29355DC}" dt="2023-04-28T12:05:31.017" v="974" actId="21"/>
          <ac:spMkLst>
            <pc:docMk/>
            <pc:sldMk cId="192255831" sldId="942"/>
            <ac:spMk id="17" creationId="{409B4365-5FA5-EE04-D199-9D52F369D250}"/>
          </ac:spMkLst>
        </pc:spChg>
        <pc:spChg chg="del">
          <ac:chgData name="Paula Vázquez-Valero" userId="3a0e46d7-2099-40af-a155-aa45b68bfff3" providerId="ADAL" clId="{01A24FDB-569E-4F8F-9BE0-93FDF29355DC}" dt="2023-04-28T12:05:31.017" v="974" actId="21"/>
          <ac:spMkLst>
            <pc:docMk/>
            <pc:sldMk cId="192255831" sldId="942"/>
            <ac:spMk id="19" creationId="{5E275847-BCD1-115B-B938-F9EA9F45667D}"/>
          </ac:spMkLst>
        </pc:spChg>
        <pc:spChg chg="del">
          <ac:chgData name="Paula Vázquez-Valero" userId="3a0e46d7-2099-40af-a155-aa45b68bfff3" providerId="ADAL" clId="{01A24FDB-569E-4F8F-9BE0-93FDF29355DC}" dt="2023-04-28T12:05:31.017" v="974" actId="21"/>
          <ac:spMkLst>
            <pc:docMk/>
            <pc:sldMk cId="192255831" sldId="942"/>
            <ac:spMk id="20" creationId="{F7B669BD-11FD-430E-C680-67C62A085876}"/>
          </ac:spMkLst>
        </pc:spChg>
        <pc:spChg chg="del mod">
          <ac:chgData name="Paula Vázquez-Valero" userId="3a0e46d7-2099-40af-a155-aa45b68bfff3" providerId="ADAL" clId="{01A24FDB-569E-4F8F-9BE0-93FDF29355DC}" dt="2023-04-28T12:05:31.017" v="974" actId="21"/>
          <ac:spMkLst>
            <pc:docMk/>
            <pc:sldMk cId="192255831" sldId="942"/>
            <ac:spMk id="27" creationId="{D4C0A0BB-12F7-361A-BFDF-608FF928059E}"/>
          </ac:spMkLst>
        </pc:spChg>
        <pc:spChg chg="del mod">
          <ac:chgData name="Paula Vázquez-Valero" userId="3a0e46d7-2099-40af-a155-aa45b68bfff3" providerId="ADAL" clId="{01A24FDB-569E-4F8F-9BE0-93FDF29355DC}" dt="2023-04-28T12:05:31.017" v="974" actId="21"/>
          <ac:spMkLst>
            <pc:docMk/>
            <pc:sldMk cId="192255831" sldId="942"/>
            <ac:spMk id="41" creationId="{74C889FF-A07A-1974-2144-A40FE76FE582}"/>
          </ac:spMkLst>
        </pc:spChg>
        <pc:spChg chg="del mod">
          <ac:chgData name="Paula Vázquez-Valero" userId="3a0e46d7-2099-40af-a155-aa45b68bfff3" providerId="ADAL" clId="{01A24FDB-569E-4F8F-9BE0-93FDF29355DC}" dt="2023-04-28T12:05:31.017" v="974" actId="21"/>
          <ac:spMkLst>
            <pc:docMk/>
            <pc:sldMk cId="192255831" sldId="942"/>
            <ac:spMk id="42" creationId="{0ECA1626-F089-CD81-0D08-DC261CF49675}"/>
          </ac:spMkLst>
        </pc:spChg>
        <pc:picChg chg="del">
          <ac:chgData name="Paula Vázquez-Valero" userId="3a0e46d7-2099-40af-a155-aa45b68bfff3" providerId="ADAL" clId="{01A24FDB-569E-4F8F-9BE0-93FDF29355DC}" dt="2023-04-28T12:05:31.017" v="974" actId="21"/>
          <ac:picMkLst>
            <pc:docMk/>
            <pc:sldMk cId="192255831" sldId="942"/>
            <ac:picMk id="18" creationId="{9A3051AC-5F60-3120-1323-944967C23D7A}"/>
          </ac:picMkLst>
        </pc:picChg>
      </pc:sldChg>
      <pc:sldChg chg="add del">
        <pc:chgData name="Paula Vázquez-Valero" userId="3a0e46d7-2099-40af-a155-aa45b68bfff3" providerId="ADAL" clId="{01A24FDB-569E-4F8F-9BE0-93FDF29355DC}" dt="2023-04-28T11:59:39.267" v="848"/>
        <pc:sldMkLst>
          <pc:docMk/>
          <pc:sldMk cId="1047795980" sldId="943"/>
        </pc:sldMkLst>
      </pc:sldChg>
      <pc:sldChg chg="add del">
        <pc:chgData name="Paula Vázquez-Valero" userId="3a0e46d7-2099-40af-a155-aa45b68bfff3" providerId="ADAL" clId="{01A24FDB-569E-4F8F-9BE0-93FDF29355DC}" dt="2023-04-28T12:08:35.067" v="1042" actId="2696"/>
        <pc:sldMkLst>
          <pc:docMk/>
          <pc:sldMk cId="1717719781" sldId="943"/>
        </pc:sldMkLst>
      </pc:sldChg>
      <pc:sldChg chg="add del">
        <pc:chgData name="Paula Vázquez-Valero" userId="3a0e46d7-2099-40af-a155-aa45b68bfff3" providerId="ADAL" clId="{01A24FDB-569E-4F8F-9BE0-93FDF29355DC}" dt="2023-04-28T12:08:35.067" v="1042" actId="2696"/>
        <pc:sldMkLst>
          <pc:docMk/>
          <pc:sldMk cId="0" sldId="944"/>
        </pc:sldMkLst>
      </pc:sldChg>
      <pc:sldChg chg="add del">
        <pc:chgData name="Paula Vázquez-Valero" userId="3a0e46d7-2099-40af-a155-aa45b68bfff3" providerId="ADAL" clId="{01A24FDB-569E-4F8F-9BE0-93FDF29355DC}" dt="2023-04-28T11:59:39.267" v="848"/>
        <pc:sldMkLst>
          <pc:docMk/>
          <pc:sldMk cId="2347505056" sldId="945"/>
        </pc:sldMkLst>
      </pc:sldChg>
      <pc:sldChg chg="add del">
        <pc:chgData name="Paula Vázquez-Valero" userId="3a0e46d7-2099-40af-a155-aa45b68bfff3" providerId="ADAL" clId="{01A24FDB-569E-4F8F-9BE0-93FDF29355DC}" dt="2023-04-28T12:08:35.067" v="1042" actId="2696"/>
        <pc:sldMkLst>
          <pc:docMk/>
          <pc:sldMk cId="2469339518" sldId="945"/>
        </pc:sldMkLst>
      </pc:sldChg>
      <pc:sldChg chg="add del">
        <pc:chgData name="Paula Vázquez-Valero" userId="3a0e46d7-2099-40af-a155-aa45b68bfff3" providerId="ADAL" clId="{01A24FDB-569E-4F8F-9BE0-93FDF29355DC}" dt="2023-04-28T12:08:35.067" v="1042" actId="2696"/>
        <pc:sldMkLst>
          <pc:docMk/>
          <pc:sldMk cId="1228686871" sldId="952"/>
        </pc:sldMkLst>
      </pc:sldChg>
      <pc:sldChg chg="add del">
        <pc:chgData name="Paula Vázquez-Valero" userId="3a0e46d7-2099-40af-a155-aa45b68bfff3" providerId="ADAL" clId="{01A24FDB-569E-4F8F-9BE0-93FDF29355DC}" dt="2023-04-28T12:08:35.067" v="1042" actId="2696"/>
        <pc:sldMkLst>
          <pc:docMk/>
          <pc:sldMk cId="2098996749" sldId="953"/>
        </pc:sldMkLst>
      </pc:sldChg>
      <pc:sldChg chg="add del">
        <pc:chgData name="Paula Vázquez-Valero" userId="3a0e46d7-2099-40af-a155-aa45b68bfff3" providerId="ADAL" clId="{01A24FDB-569E-4F8F-9BE0-93FDF29355DC}" dt="2023-04-28T12:08:35.067" v="1042" actId="2696"/>
        <pc:sldMkLst>
          <pc:docMk/>
          <pc:sldMk cId="364634177" sldId="955"/>
        </pc:sldMkLst>
      </pc:sldChg>
      <pc:sldChg chg="add del">
        <pc:chgData name="Paula Vázquez-Valero" userId="3a0e46d7-2099-40af-a155-aa45b68bfff3" providerId="ADAL" clId="{01A24FDB-569E-4F8F-9BE0-93FDF29355DC}" dt="2023-04-28T12:08:35.067" v="1042" actId="2696"/>
        <pc:sldMkLst>
          <pc:docMk/>
          <pc:sldMk cId="399528092" sldId="956"/>
        </pc:sldMkLst>
      </pc:sldChg>
      <pc:sldChg chg="add del">
        <pc:chgData name="Paula Vázquez-Valero" userId="3a0e46d7-2099-40af-a155-aa45b68bfff3" providerId="ADAL" clId="{01A24FDB-569E-4F8F-9BE0-93FDF29355DC}" dt="2023-04-28T12:08:35.067" v="1042" actId="2696"/>
        <pc:sldMkLst>
          <pc:docMk/>
          <pc:sldMk cId="3166612224" sldId="957"/>
        </pc:sldMkLst>
      </pc:sldChg>
      <pc:sldChg chg="add del">
        <pc:chgData name="Paula Vázquez-Valero" userId="3a0e46d7-2099-40af-a155-aa45b68bfff3" providerId="ADAL" clId="{01A24FDB-569E-4F8F-9BE0-93FDF29355DC}" dt="2023-04-28T12:08:35.067" v="1042" actId="2696"/>
        <pc:sldMkLst>
          <pc:docMk/>
          <pc:sldMk cId="985889786" sldId="958"/>
        </pc:sldMkLst>
      </pc:sldChg>
      <pc:sldChg chg="addSp modSp add del">
        <pc:chgData name="Paula Vázquez-Valero" userId="3a0e46d7-2099-40af-a155-aa45b68bfff3" providerId="ADAL" clId="{01A24FDB-569E-4F8F-9BE0-93FDF29355DC}" dt="2023-04-28T12:08:42.064" v="1047" actId="2696"/>
        <pc:sldMkLst>
          <pc:docMk/>
          <pc:sldMk cId="698264153" sldId="959"/>
        </pc:sldMkLst>
        <pc:spChg chg="add mod">
          <ac:chgData name="Paula Vázquez-Valero" userId="3a0e46d7-2099-40af-a155-aa45b68bfff3" providerId="ADAL" clId="{01A24FDB-569E-4F8F-9BE0-93FDF29355DC}" dt="2023-04-28T12:08:40.267" v="1046" actId="20577"/>
          <ac:spMkLst>
            <pc:docMk/>
            <pc:sldMk cId="698264153" sldId="959"/>
            <ac:spMk id="2" creationId="{98242E07-3C8F-425C-376A-168FB0383A8D}"/>
          </ac:spMkLst>
        </pc:spChg>
      </pc:sldChg>
      <pc:sldChg chg="addSp delSp modSp add mod modAnim modNotesTx">
        <pc:chgData name="Paula Vázquez-Valero" userId="3a0e46d7-2099-40af-a155-aa45b68bfff3" providerId="ADAL" clId="{01A24FDB-569E-4F8F-9BE0-93FDF29355DC}" dt="2023-04-28T12:00:17.458" v="864"/>
        <pc:sldMkLst>
          <pc:docMk/>
          <pc:sldMk cId="1261760732" sldId="960"/>
        </pc:sldMkLst>
        <pc:spChg chg="add del mod">
          <ac:chgData name="Paula Vázquez-Valero" userId="3a0e46d7-2099-40af-a155-aa45b68bfff3" providerId="ADAL" clId="{01A24FDB-569E-4F8F-9BE0-93FDF29355DC}" dt="2023-04-28T12:00:12.241" v="861" actId="478"/>
          <ac:spMkLst>
            <pc:docMk/>
            <pc:sldMk cId="1261760732" sldId="960"/>
            <ac:spMk id="7" creationId="{0635FC64-06E9-317B-8FC3-31A0A18E0EE0}"/>
          </ac:spMkLst>
        </pc:spChg>
        <pc:spChg chg="add mod">
          <ac:chgData name="Paula Vázquez-Valero" userId="3a0e46d7-2099-40af-a155-aa45b68bfff3" providerId="ADAL" clId="{01A24FDB-569E-4F8F-9BE0-93FDF29355DC}" dt="2023-04-28T12:00:08.483" v="860"/>
          <ac:spMkLst>
            <pc:docMk/>
            <pc:sldMk cId="1261760732" sldId="960"/>
            <ac:spMk id="8" creationId="{B36303C1-D87C-217B-8873-6220B77E85AC}"/>
          </ac:spMkLst>
        </pc:spChg>
        <pc:spChg chg="add mod">
          <ac:chgData name="Paula Vázquez-Valero" userId="3a0e46d7-2099-40af-a155-aa45b68bfff3" providerId="ADAL" clId="{01A24FDB-569E-4F8F-9BE0-93FDF29355DC}" dt="2023-04-28T12:00:08.483" v="860"/>
          <ac:spMkLst>
            <pc:docMk/>
            <pc:sldMk cId="1261760732" sldId="960"/>
            <ac:spMk id="9" creationId="{AC93D3DD-4D79-4E81-B0AC-26D2B5B795BF}"/>
          </ac:spMkLst>
        </pc:spChg>
        <pc:spChg chg="del">
          <ac:chgData name="Paula Vázquez-Valero" userId="3a0e46d7-2099-40af-a155-aa45b68bfff3" providerId="ADAL" clId="{01A24FDB-569E-4F8F-9BE0-93FDF29355DC}" dt="2023-04-28T12:00:08.207" v="859" actId="478"/>
          <ac:spMkLst>
            <pc:docMk/>
            <pc:sldMk cId="1261760732" sldId="960"/>
            <ac:spMk id="28" creationId="{B574C331-EA7B-4C6C-B5BA-C664B54730CE}"/>
          </ac:spMkLst>
        </pc:spChg>
        <pc:spChg chg="del">
          <ac:chgData name="Paula Vázquez-Valero" userId="3a0e46d7-2099-40af-a155-aa45b68bfff3" providerId="ADAL" clId="{01A24FDB-569E-4F8F-9BE0-93FDF29355DC}" dt="2023-04-28T12:00:08.207" v="859" actId="478"/>
          <ac:spMkLst>
            <pc:docMk/>
            <pc:sldMk cId="1261760732" sldId="960"/>
            <ac:spMk id="31" creationId="{7C2357C9-D189-4850-8DA4-DAC9CA3C2995}"/>
          </ac:spMkLst>
        </pc:spChg>
        <pc:spChg chg="del">
          <ac:chgData name="Paula Vázquez-Valero" userId="3a0e46d7-2099-40af-a155-aa45b68bfff3" providerId="ADAL" clId="{01A24FDB-569E-4F8F-9BE0-93FDF29355DC}" dt="2023-04-28T12:00:08.207" v="859" actId="478"/>
          <ac:spMkLst>
            <pc:docMk/>
            <pc:sldMk cId="1261760732" sldId="960"/>
            <ac:spMk id="34" creationId="{7806BE0E-75C5-4F88-9C08-044BA5140961}"/>
          </ac:spMkLst>
        </pc:spChg>
        <pc:spChg chg="del">
          <ac:chgData name="Paula Vázquez-Valero" userId="3a0e46d7-2099-40af-a155-aa45b68bfff3" providerId="ADAL" clId="{01A24FDB-569E-4F8F-9BE0-93FDF29355DC}" dt="2023-04-28T12:00:08.207" v="859" actId="478"/>
          <ac:spMkLst>
            <pc:docMk/>
            <pc:sldMk cId="1261760732" sldId="960"/>
            <ac:spMk id="35" creationId="{5FEA796F-DC6C-4C18-B19C-8E84DDE3A586}"/>
          </ac:spMkLst>
        </pc:spChg>
        <pc:grpChg chg="del">
          <ac:chgData name="Paula Vázquez-Valero" userId="3a0e46d7-2099-40af-a155-aa45b68bfff3" providerId="ADAL" clId="{01A24FDB-569E-4F8F-9BE0-93FDF29355DC}" dt="2023-04-28T12:00:08.207" v="859" actId="478"/>
          <ac:grpSpMkLst>
            <pc:docMk/>
            <pc:sldMk cId="1261760732" sldId="960"/>
            <ac:grpSpMk id="5" creationId="{409AA1B7-A822-4BA7-B525-BD7FB784AF60}"/>
          </ac:grpSpMkLst>
        </pc:grpChg>
        <pc:picChg chg="add del mod">
          <ac:chgData name="Paula Vázquez-Valero" userId="3a0e46d7-2099-40af-a155-aa45b68bfff3" providerId="ADAL" clId="{01A24FDB-569E-4F8F-9BE0-93FDF29355DC}" dt="2023-04-28T12:00:12.241" v="861" actId="478"/>
          <ac:picMkLst>
            <pc:docMk/>
            <pc:sldMk cId="1261760732" sldId="960"/>
            <ac:picMk id="6" creationId="{296306F6-3A6C-261C-5500-CE7D8118E175}"/>
          </ac:picMkLst>
        </pc:picChg>
        <pc:picChg chg="add mod">
          <ac:chgData name="Paula Vázquez-Valero" userId="3a0e46d7-2099-40af-a155-aa45b68bfff3" providerId="ADAL" clId="{01A24FDB-569E-4F8F-9BE0-93FDF29355DC}" dt="2023-04-28T12:00:08.483" v="860"/>
          <ac:picMkLst>
            <pc:docMk/>
            <pc:sldMk cId="1261760732" sldId="960"/>
            <ac:picMk id="10" creationId="{00D309B5-5B07-B383-7DC7-7801854E7E94}"/>
          </ac:picMkLst>
        </pc:picChg>
        <pc:picChg chg="del">
          <ac:chgData name="Paula Vázquez-Valero" userId="3a0e46d7-2099-40af-a155-aa45b68bfff3" providerId="ADAL" clId="{01A24FDB-569E-4F8F-9BE0-93FDF29355DC}" dt="2023-04-28T12:00:08.207" v="859" actId="478"/>
          <ac:picMkLst>
            <pc:docMk/>
            <pc:sldMk cId="1261760732" sldId="960"/>
            <ac:picMk id="2056" creationId="{3867E96C-8A5A-4812-90F0-3FCE49E0ABE8}"/>
          </ac:picMkLst>
        </pc:picChg>
      </pc:sldChg>
      <pc:sldChg chg="addSp delSp modSp add modAnim modNotesTx">
        <pc:chgData name="Paula Vázquez-Valero" userId="3a0e46d7-2099-40af-a155-aa45b68bfff3" providerId="ADAL" clId="{01A24FDB-569E-4F8F-9BE0-93FDF29355DC}" dt="2023-04-28T12:00:32.697" v="872"/>
        <pc:sldMkLst>
          <pc:docMk/>
          <pc:sldMk cId="3538392719" sldId="961"/>
        </pc:sldMkLst>
        <pc:spChg chg="add mod">
          <ac:chgData name="Paula Vázquez-Valero" userId="3a0e46d7-2099-40af-a155-aa45b68bfff3" providerId="ADAL" clId="{01A24FDB-569E-4F8F-9BE0-93FDF29355DC}" dt="2023-04-28T12:00:29.271" v="871"/>
          <ac:spMkLst>
            <pc:docMk/>
            <pc:sldMk cId="3538392719" sldId="961"/>
            <ac:spMk id="4" creationId="{823A1920-8FEC-1286-7E2F-093B54CA0499}"/>
          </ac:spMkLst>
        </pc:spChg>
        <pc:spChg chg="add mod">
          <ac:chgData name="Paula Vázquez-Valero" userId="3a0e46d7-2099-40af-a155-aa45b68bfff3" providerId="ADAL" clId="{01A24FDB-569E-4F8F-9BE0-93FDF29355DC}" dt="2023-04-28T12:00:29.271" v="871"/>
          <ac:spMkLst>
            <pc:docMk/>
            <pc:sldMk cId="3538392719" sldId="961"/>
            <ac:spMk id="5" creationId="{79F11D2C-E448-EF4C-00D0-987277FD9A00}"/>
          </ac:spMkLst>
        </pc:spChg>
        <pc:spChg chg="del">
          <ac:chgData name="Paula Vázquez-Valero" userId="3a0e46d7-2099-40af-a155-aa45b68bfff3" providerId="ADAL" clId="{01A24FDB-569E-4F8F-9BE0-93FDF29355DC}" dt="2023-04-28T12:00:28.948" v="870" actId="478"/>
          <ac:spMkLst>
            <pc:docMk/>
            <pc:sldMk cId="3538392719" sldId="961"/>
            <ac:spMk id="8" creationId="{B36303C1-D87C-217B-8873-6220B77E85AC}"/>
          </ac:spMkLst>
        </pc:spChg>
        <pc:spChg chg="del">
          <ac:chgData name="Paula Vázquez-Valero" userId="3a0e46d7-2099-40af-a155-aa45b68bfff3" providerId="ADAL" clId="{01A24FDB-569E-4F8F-9BE0-93FDF29355DC}" dt="2023-04-28T12:00:28.948" v="870" actId="478"/>
          <ac:spMkLst>
            <pc:docMk/>
            <pc:sldMk cId="3538392719" sldId="961"/>
            <ac:spMk id="9" creationId="{AC93D3DD-4D79-4E81-B0AC-26D2B5B795BF}"/>
          </ac:spMkLst>
        </pc:spChg>
        <pc:picChg chg="add mod">
          <ac:chgData name="Paula Vázquez-Valero" userId="3a0e46d7-2099-40af-a155-aa45b68bfff3" providerId="ADAL" clId="{01A24FDB-569E-4F8F-9BE0-93FDF29355DC}" dt="2023-04-28T12:00:29.271" v="871"/>
          <ac:picMkLst>
            <pc:docMk/>
            <pc:sldMk cId="3538392719" sldId="961"/>
            <ac:picMk id="6" creationId="{17D756DC-6940-F4ED-B465-208120509C90}"/>
          </ac:picMkLst>
        </pc:picChg>
        <pc:picChg chg="del">
          <ac:chgData name="Paula Vázquez-Valero" userId="3a0e46d7-2099-40af-a155-aa45b68bfff3" providerId="ADAL" clId="{01A24FDB-569E-4F8F-9BE0-93FDF29355DC}" dt="2023-04-28T12:00:28.948" v="870" actId="478"/>
          <ac:picMkLst>
            <pc:docMk/>
            <pc:sldMk cId="3538392719" sldId="961"/>
            <ac:picMk id="10" creationId="{00D309B5-5B07-B383-7DC7-7801854E7E94}"/>
          </ac:picMkLst>
        </pc:picChg>
      </pc:sldChg>
      <pc:sldChg chg="addSp delSp modSp add del mod addAnim delAnim modAnim modNotesTx">
        <pc:chgData name="Paula Vázquez-Valero" userId="3a0e46d7-2099-40af-a155-aa45b68bfff3" providerId="ADAL" clId="{01A24FDB-569E-4F8F-9BE0-93FDF29355DC}" dt="2023-04-28T15:50:42.705" v="3057" actId="478"/>
        <pc:sldMkLst>
          <pc:docMk/>
          <pc:sldMk cId="3504595550" sldId="962"/>
        </pc:sldMkLst>
        <pc:spChg chg="mod">
          <ac:chgData name="Paula Vázquez-Valero" userId="3a0e46d7-2099-40af-a155-aa45b68bfff3" providerId="ADAL" clId="{01A24FDB-569E-4F8F-9BE0-93FDF29355DC}" dt="2023-04-28T12:01:17.644" v="889"/>
          <ac:spMkLst>
            <pc:docMk/>
            <pc:sldMk cId="3504595550" sldId="962"/>
            <ac:spMk id="4" creationId="{4EC6911B-042E-98AE-23FA-58ACA3EEA9C7}"/>
          </ac:spMkLst>
        </pc:spChg>
        <pc:spChg chg="mod">
          <ac:chgData name="Paula Vázquez-Valero" userId="3a0e46d7-2099-40af-a155-aa45b68bfff3" providerId="ADAL" clId="{01A24FDB-569E-4F8F-9BE0-93FDF29355DC}" dt="2023-04-28T12:01:17.644" v="889"/>
          <ac:spMkLst>
            <pc:docMk/>
            <pc:sldMk cId="3504595550" sldId="962"/>
            <ac:spMk id="5" creationId="{C5035CB7-87C1-3A03-BEFE-8855B8F00BFE}"/>
          </ac:spMkLst>
        </pc:spChg>
        <pc:spChg chg="add del mod">
          <ac:chgData name="Paula Vázquez-Valero" userId="3a0e46d7-2099-40af-a155-aa45b68bfff3" providerId="ADAL" clId="{01A24FDB-569E-4F8F-9BE0-93FDF29355DC}" dt="2023-04-28T12:01:25.004" v="894" actId="478"/>
          <ac:spMkLst>
            <pc:docMk/>
            <pc:sldMk cId="3504595550" sldId="962"/>
            <ac:spMk id="10" creationId="{AF566E47-059F-04A0-0D2F-CE5537C46176}"/>
          </ac:spMkLst>
        </pc:spChg>
        <pc:spChg chg="mod">
          <ac:chgData name="Paula Vázquez-Valero" userId="3a0e46d7-2099-40af-a155-aa45b68bfff3" providerId="ADAL" clId="{01A24FDB-569E-4F8F-9BE0-93FDF29355DC}" dt="2023-04-28T13:25:55.682" v="1519" actId="14100"/>
          <ac:spMkLst>
            <pc:docMk/>
            <pc:sldMk cId="3504595550" sldId="962"/>
            <ac:spMk id="11" creationId="{0249059F-224C-4D56-870F-7E72075091DA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15" creationId="{26B833A8-6747-D7C9-F409-7CBC7B85C4BB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20" creationId="{2C4F678E-E2B9-5BB8-3E20-E993BB9FE6C1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22" creationId="{58DE1A5D-8D39-AFB9-7494-811E5BE7926B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28" creationId="{95663BC4-9343-153C-7799-7FD218E6DD0A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31" creationId="{C086AF65-E724-ACC5-DACE-B54E9C2673C7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37" creationId="{1748E81F-5181-4D92-350C-76407A4AD7F9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38" creationId="{B0414C81-327F-C68A-C4E9-A5006F4BC38E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41" creationId="{177BDF3F-7B33-44E1-B55A-15C187AD3061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42" creationId="{191C928F-7AE3-43F9-A90F-ACC8C8C024D8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43" creationId="{177781F9-7F90-4CE6-A06F-D7D8C6D77A64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44" creationId="{AF4FF554-1C7D-4D9F-A5CC-FFB6A6B86DC9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45" creationId="{318C810B-88AB-4ECD-A689-F6E684D3D29E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46" creationId="{6677B091-4226-412A-A702-14AF24F7DE67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47" creationId="{682DE659-A0DF-4FF6-8319-E398ED3CE596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48" creationId="{E66C6CAB-B63B-0E4D-0962-FEA22FF79193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49" creationId="{98DA645C-A0E6-4F7B-B748-950F886A9815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50" creationId="{830B3CDA-4F13-F271-6F67-31CD97BD91CA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51" creationId="{BCE7FC7E-29F0-1AA0-ABF0-54E240B431E0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52" creationId="{209F16D4-D549-D669-728E-30CCD2F0DD94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53" creationId="{8C16B214-93B2-4B4D-99DF-C0B20B7DC3C5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54" creationId="{8A4A3F9A-2991-40AB-8665-3138E4AF010C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55" creationId="{F67BC720-E49E-4C6C-81C8-EEAD5AF92726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56" creationId="{8A9EDB01-D453-9C7F-AA54-9E8AFF023DEA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57" creationId="{7A66B6C0-C459-2109-0715-DAF1FC0F987F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58" creationId="{F1775A64-A6FB-B537-7D99-7410B21FA637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59" creationId="{6FA92211-AA3E-0176-925C-ADD079ED8E93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60" creationId="{4FBECF96-361D-F050-A535-5838F100B17C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62" creationId="{34CCFF4A-EFE2-90FE-D9C2-3CB10674E250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63" creationId="{72EF43F7-6A0D-FFB4-24B7-51A71BA1ED3D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64" creationId="{B84B769D-3962-E700-CADC-40B980FD93F7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65" creationId="{FD08562E-87C6-A6AB-8499-39DA88A50F8E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66" creationId="{271E94DC-A19D-9EB4-E1A9-514121E7E795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67" creationId="{61D4311E-9874-A0E3-D639-BC93BCC74D25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69" creationId="{AAEE4D08-9B38-FFCC-E2C1-72918C8398C1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70" creationId="{54C9BBE3-15E2-7E73-E761-53092484661C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71" creationId="{F0A0E65E-C4BE-0B38-8C25-FA04C81DC896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72" creationId="{9C05EC20-5155-2E05-9A14-5ABF367FBB10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73" creationId="{45A3E408-0E7E-2514-5502-FE6B62B7031D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74" creationId="{E7DFDBE0-B8B4-66A8-4445-92A2A23EBE05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75" creationId="{EA06BD75-2C56-F802-6598-43138F070E55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77" creationId="{EFF72E53-5FD5-13A7-591B-921541A7A593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79" creationId="{CC38E5A2-1F08-9751-BEE3-801243F78E44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80" creationId="{EA0B720E-5764-BAEB-645E-EDD5EDB10656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81" creationId="{38670F68-F28D-A3EE-0B94-C9BFE7906CAB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82" creationId="{37411A25-D42F-C521-D3E9-CED4F23B2A04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83" creationId="{E39CD450-3495-4E59-02F9-238D0C254BC3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84" creationId="{068D1573-8255-93BC-582A-00BE384967F8}"/>
          </ac:spMkLst>
        </pc:spChg>
        <pc:spChg chg="add del mod">
          <ac:chgData name="Paula Vázquez-Valero" userId="3a0e46d7-2099-40af-a155-aa45b68bfff3" providerId="ADAL" clId="{01A24FDB-569E-4F8F-9BE0-93FDF29355DC}" dt="2023-04-28T13:26:45.254" v="1544" actId="478"/>
          <ac:spMkLst>
            <pc:docMk/>
            <pc:sldMk cId="3504595550" sldId="962"/>
            <ac:spMk id="85" creationId="{091438AC-1999-E8CA-557A-3885BC970AF6}"/>
          </ac:spMkLst>
        </pc:spChg>
        <pc:spChg chg="add mod">
          <ac:chgData name="Paula Vázquez-Valero" userId="3a0e46d7-2099-40af-a155-aa45b68bfff3" providerId="ADAL" clId="{01A24FDB-569E-4F8F-9BE0-93FDF29355DC}" dt="2023-04-28T13:33:56.307" v="1789" actId="1076"/>
          <ac:spMkLst>
            <pc:docMk/>
            <pc:sldMk cId="3504595550" sldId="962"/>
            <ac:spMk id="86" creationId="{8206B347-00CC-995E-3272-64E03E1C0C66}"/>
          </ac:spMkLst>
        </pc:spChg>
        <pc:spChg chg="del">
          <ac:chgData name="Paula Vázquez-Valero" userId="3a0e46d7-2099-40af-a155-aa45b68bfff3" providerId="ADAL" clId="{01A24FDB-569E-4F8F-9BE0-93FDF29355DC}" dt="2023-04-28T12:01:16.920" v="888" actId="478"/>
          <ac:spMkLst>
            <pc:docMk/>
            <pc:sldMk cId="3504595550" sldId="962"/>
            <ac:spMk id="87" creationId="{7385A93A-C03D-BE32-A971-5A25D0614989}"/>
          </ac:spMkLst>
        </pc:spChg>
        <pc:spChg chg="del">
          <ac:chgData name="Paula Vázquez-Valero" userId="3a0e46d7-2099-40af-a155-aa45b68bfff3" providerId="ADAL" clId="{01A24FDB-569E-4F8F-9BE0-93FDF29355DC}" dt="2023-04-28T12:01:24.085" v="893" actId="21"/>
          <ac:spMkLst>
            <pc:docMk/>
            <pc:sldMk cId="3504595550" sldId="962"/>
            <ac:spMk id="88" creationId="{512E478B-CC3B-7BA5-D2D0-AC2CABDB041D}"/>
          </ac:spMkLst>
        </pc:spChg>
        <pc:spChg chg="add mod">
          <ac:chgData name="Paula Vázquez-Valero" userId="3a0e46d7-2099-40af-a155-aa45b68bfff3" providerId="ADAL" clId="{01A24FDB-569E-4F8F-9BE0-93FDF29355DC}" dt="2023-04-28T13:41:44.118" v="2063" actId="14100"/>
          <ac:spMkLst>
            <pc:docMk/>
            <pc:sldMk cId="3504595550" sldId="962"/>
            <ac:spMk id="106" creationId="{8E8B92F9-BB1B-1724-0E06-CD3E0CDDFEA6}"/>
          </ac:spMkLst>
        </pc:spChg>
        <pc:spChg chg="add del mod">
          <ac:chgData name="Paula Vázquez-Valero" userId="3a0e46d7-2099-40af-a155-aa45b68bfff3" providerId="ADAL" clId="{01A24FDB-569E-4F8F-9BE0-93FDF29355DC}" dt="2023-04-28T13:24:26.758" v="1462" actId="478"/>
          <ac:spMkLst>
            <pc:docMk/>
            <pc:sldMk cId="3504595550" sldId="962"/>
            <ac:spMk id="108" creationId="{206C3193-1ED4-2E81-543B-2E2D368548CD}"/>
          </ac:spMkLst>
        </pc:spChg>
        <pc:spChg chg="add del mod">
          <ac:chgData name="Paula Vázquez-Valero" userId="3a0e46d7-2099-40af-a155-aa45b68bfff3" providerId="ADAL" clId="{01A24FDB-569E-4F8F-9BE0-93FDF29355DC}" dt="2023-04-28T13:33:36.900" v="1784" actId="478"/>
          <ac:spMkLst>
            <pc:docMk/>
            <pc:sldMk cId="3504595550" sldId="962"/>
            <ac:spMk id="114" creationId="{DE5EB2CE-62D6-D287-53A9-97FAD841A9D4}"/>
          </ac:spMkLst>
        </pc:spChg>
        <pc:spChg chg="add del mod">
          <ac:chgData name="Paula Vázquez-Valero" userId="3a0e46d7-2099-40af-a155-aa45b68bfff3" providerId="ADAL" clId="{01A24FDB-569E-4F8F-9BE0-93FDF29355DC}" dt="2023-04-28T13:33:36.900" v="1784" actId="478"/>
          <ac:spMkLst>
            <pc:docMk/>
            <pc:sldMk cId="3504595550" sldId="962"/>
            <ac:spMk id="115" creationId="{76FCB653-89E8-AE57-7E7D-E2CAC0546D3C}"/>
          </ac:spMkLst>
        </pc:spChg>
        <pc:spChg chg="mod">
          <ac:chgData name="Paula Vázquez-Valero" userId="3a0e46d7-2099-40af-a155-aa45b68bfff3" providerId="ADAL" clId="{01A24FDB-569E-4F8F-9BE0-93FDF29355DC}" dt="2023-04-28T13:28:50.565" v="1624" actId="1076"/>
          <ac:spMkLst>
            <pc:docMk/>
            <pc:sldMk cId="3504595550" sldId="962"/>
            <ac:spMk id="118" creationId="{4EC0B86F-26E7-37F8-C198-ADA434911D9F}"/>
          </ac:spMkLst>
        </pc:spChg>
        <pc:spChg chg="add del mod">
          <ac:chgData name="Paula Vázquez-Valero" userId="3a0e46d7-2099-40af-a155-aa45b68bfff3" providerId="ADAL" clId="{01A24FDB-569E-4F8F-9BE0-93FDF29355DC}" dt="2023-04-28T13:27:37.460" v="1554"/>
          <ac:spMkLst>
            <pc:docMk/>
            <pc:sldMk cId="3504595550" sldId="962"/>
            <ac:spMk id="119" creationId="{E7F067EC-E80C-82DB-D671-4765FF903F77}"/>
          </ac:spMkLst>
        </pc:spChg>
        <pc:spChg chg="add del mod">
          <ac:chgData name="Paula Vázquez-Valero" userId="3a0e46d7-2099-40af-a155-aa45b68bfff3" providerId="ADAL" clId="{01A24FDB-569E-4F8F-9BE0-93FDF29355DC}" dt="2023-04-28T13:33:36.900" v="1784" actId="478"/>
          <ac:spMkLst>
            <pc:docMk/>
            <pc:sldMk cId="3504595550" sldId="962"/>
            <ac:spMk id="120" creationId="{4F48DDC8-FAD9-7D31-D1F2-3BFE82ED12BB}"/>
          </ac:spMkLst>
        </pc:spChg>
        <pc:spChg chg="add del mod">
          <ac:chgData name="Paula Vázquez-Valero" userId="3a0e46d7-2099-40af-a155-aa45b68bfff3" providerId="ADAL" clId="{01A24FDB-569E-4F8F-9BE0-93FDF29355DC}" dt="2023-04-28T13:33:36.900" v="1784" actId="478"/>
          <ac:spMkLst>
            <pc:docMk/>
            <pc:sldMk cId="3504595550" sldId="962"/>
            <ac:spMk id="121" creationId="{C939B2DC-A540-D1C0-D47D-1108F465444B}"/>
          </ac:spMkLst>
        </pc:spChg>
        <pc:spChg chg="add del mod">
          <ac:chgData name="Paula Vázquez-Valero" userId="3a0e46d7-2099-40af-a155-aa45b68bfff3" providerId="ADAL" clId="{01A24FDB-569E-4F8F-9BE0-93FDF29355DC}" dt="2023-04-28T13:33:36.900" v="1784" actId="478"/>
          <ac:spMkLst>
            <pc:docMk/>
            <pc:sldMk cId="3504595550" sldId="962"/>
            <ac:spMk id="122" creationId="{EE01266C-D16E-77A7-BB89-94A06A980795}"/>
          </ac:spMkLst>
        </pc:spChg>
        <pc:spChg chg="add del mod">
          <ac:chgData name="Paula Vázquez-Valero" userId="3a0e46d7-2099-40af-a155-aa45b68bfff3" providerId="ADAL" clId="{01A24FDB-569E-4F8F-9BE0-93FDF29355DC}" dt="2023-04-28T13:33:36.900" v="1784" actId="478"/>
          <ac:spMkLst>
            <pc:docMk/>
            <pc:sldMk cId="3504595550" sldId="962"/>
            <ac:spMk id="123" creationId="{D5B1BFFD-404D-ECB3-7D40-2D993E2F17C3}"/>
          </ac:spMkLst>
        </pc:spChg>
        <pc:spChg chg="add del mod">
          <ac:chgData name="Paula Vázquez-Valero" userId="3a0e46d7-2099-40af-a155-aa45b68bfff3" providerId="ADAL" clId="{01A24FDB-569E-4F8F-9BE0-93FDF29355DC}" dt="2023-04-28T13:33:36.900" v="1784" actId="478"/>
          <ac:spMkLst>
            <pc:docMk/>
            <pc:sldMk cId="3504595550" sldId="962"/>
            <ac:spMk id="124" creationId="{543CD15C-08D8-DC64-0CC4-8F4C33CC083C}"/>
          </ac:spMkLst>
        </pc:spChg>
        <pc:spChg chg="add del mod">
          <ac:chgData name="Paula Vázquez-Valero" userId="3a0e46d7-2099-40af-a155-aa45b68bfff3" providerId="ADAL" clId="{01A24FDB-569E-4F8F-9BE0-93FDF29355DC}" dt="2023-04-28T13:33:36.900" v="1784" actId="478"/>
          <ac:spMkLst>
            <pc:docMk/>
            <pc:sldMk cId="3504595550" sldId="962"/>
            <ac:spMk id="125" creationId="{E22FE050-A163-1CB8-D6F0-7E728633C2CA}"/>
          </ac:spMkLst>
        </pc:spChg>
        <pc:spChg chg="add del mod">
          <ac:chgData name="Paula Vázquez-Valero" userId="3a0e46d7-2099-40af-a155-aa45b68bfff3" providerId="ADAL" clId="{01A24FDB-569E-4F8F-9BE0-93FDF29355DC}" dt="2023-04-28T13:33:36.900" v="1784" actId="478"/>
          <ac:spMkLst>
            <pc:docMk/>
            <pc:sldMk cId="3504595550" sldId="962"/>
            <ac:spMk id="126" creationId="{CCDF0910-B9A0-F8D4-4D71-00C1644BD5D8}"/>
          </ac:spMkLst>
        </pc:spChg>
        <pc:spChg chg="add del mod">
          <ac:chgData name="Paula Vázquez-Valero" userId="3a0e46d7-2099-40af-a155-aa45b68bfff3" providerId="ADAL" clId="{01A24FDB-569E-4F8F-9BE0-93FDF29355DC}" dt="2023-04-28T13:33:36.900" v="1784" actId="478"/>
          <ac:spMkLst>
            <pc:docMk/>
            <pc:sldMk cId="3504595550" sldId="962"/>
            <ac:spMk id="127" creationId="{13FBA6A3-1253-3069-6CB7-9CD74AE7EE20}"/>
          </ac:spMkLst>
        </pc:spChg>
        <pc:spChg chg="add del mod">
          <ac:chgData name="Paula Vázquez-Valero" userId="3a0e46d7-2099-40af-a155-aa45b68bfff3" providerId="ADAL" clId="{01A24FDB-569E-4F8F-9BE0-93FDF29355DC}" dt="2023-04-28T13:33:36.900" v="1784" actId="478"/>
          <ac:spMkLst>
            <pc:docMk/>
            <pc:sldMk cId="3504595550" sldId="962"/>
            <ac:spMk id="2048" creationId="{5895C749-563A-758E-014E-EDB07381E09B}"/>
          </ac:spMkLst>
        </pc:spChg>
        <pc:spChg chg="mod">
          <ac:chgData name="Paula Vázquez-Valero" userId="3a0e46d7-2099-40af-a155-aa45b68bfff3" providerId="ADAL" clId="{01A24FDB-569E-4F8F-9BE0-93FDF29355DC}" dt="2023-04-28T13:31:04.369" v="1698" actId="14100"/>
          <ac:spMkLst>
            <pc:docMk/>
            <pc:sldMk cId="3504595550" sldId="962"/>
            <ac:spMk id="2051" creationId="{5E7723BA-C1A5-CF84-20B1-B61CD04CB47E}"/>
          </ac:spMkLst>
        </pc:spChg>
        <pc:spChg chg="add del mod">
          <ac:chgData name="Paula Vázquez-Valero" userId="3a0e46d7-2099-40af-a155-aa45b68bfff3" providerId="ADAL" clId="{01A24FDB-569E-4F8F-9BE0-93FDF29355DC}" dt="2023-04-28T13:34:48.863" v="1819" actId="1037"/>
          <ac:spMkLst>
            <pc:docMk/>
            <pc:sldMk cId="3504595550" sldId="962"/>
            <ac:spMk id="2053" creationId="{89FC09C0-0B3B-9568-7807-42F345CDA795}"/>
          </ac:spMkLst>
        </pc:spChg>
        <pc:spChg chg="add del mod">
          <ac:chgData name="Paula Vázquez-Valero" userId="3a0e46d7-2099-40af-a155-aa45b68bfff3" providerId="ADAL" clId="{01A24FDB-569E-4F8F-9BE0-93FDF29355DC}" dt="2023-04-28T13:32:02.359" v="1737"/>
          <ac:spMkLst>
            <pc:docMk/>
            <pc:sldMk cId="3504595550" sldId="962"/>
            <ac:spMk id="2055" creationId="{D46D5368-F9EA-B5FF-097E-682C0BBD57B8}"/>
          </ac:spMkLst>
        </pc:spChg>
        <pc:spChg chg="add del mod">
          <ac:chgData name="Paula Vázquez-Valero" userId="3a0e46d7-2099-40af-a155-aa45b68bfff3" providerId="ADAL" clId="{01A24FDB-569E-4F8F-9BE0-93FDF29355DC}" dt="2023-04-28T15:50:42.705" v="3057" actId="478"/>
          <ac:spMkLst>
            <pc:docMk/>
            <pc:sldMk cId="3504595550" sldId="962"/>
            <ac:spMk id="2063" creationId="{6DEC3F84-B0D0-2E94-946F-F2E485977745}"/>
          </ac:spMkLst>
        </pc:spChg>
        <pc:spChg chg="add mod">
          <ac:chgData name="Paula Vázquez-Valero" userId="3a0e46d7-2099-40af-a155-aa45b68bfff3" providerId="ADAL" clId="{01A24FDB-569E-4F8F-9BE0-93FDF29355DC}" dt="2023-04-28T13:36:18.583" v="1856" actId="1038"/>
          <ac:spMkLst>
            <pc:docMk/>
            <pc:sldMk cId="3504595550" sldId="962"/>
            <ac:spMk id="2065" creationId="{B63CB917-B2E1-1B19-1A8A-182FB1C2883A}"/>
          </ac:spMkLst>
        </pc:spChg>
        <pc:spChg chg="add mod">
          <ac:chgData name="Paula Vázquez-Valero" userId="3a0e46d7-2099-40af-a155-aa45b68bfff3" providerId="ADAL" clId="{01A24FDB-569E-4F8F-9BE0-93FDF29355DC}" dt="2023-04-28T13:37:25.923" v="1892" actId="20577"/>
          <ac:spMkLst>
            <pc:docMk/>
            <pc:sldMk cId="3504595550" sldId="962"/>
            <ac:spMk id="2066" creationId="{A8208AB5-BEFC-562E-7B66-33E7AED88AF5}"/>
          </ac:spMkLst>
        </pc:spChg>
        <pc:spChg chg="add mod">
          <ac:chgData name="Paula Vázquez-Valero" userId="3a0e46d7-2099-40af-a155-aa45b68bfff3" providerId="ADAL" clId="{01A24FDB-569E-4F8F-9BE0-93FDF29355DC}" dt="2023-04-28T13:37:21.559" v="1883" actId="1076"/>
          <ac:spMkLst>
            <pc:docMk/>
            <pc:sldMk cId="3504595550" sldId="962"/>
            <ac:spMk id="2067" creationId="{88BCCAA8-9E53-ECD3-93AF-0A69D509B6AA}"/>
          </ac:spMkLst>
        </pc:spChg>
        <pc:spChg chg="add mod">
          <ac:chgData name="Paula Vázquez-Valero" userId="3a0e46d7-2099-40af-a155-aa45b68bfff3" providerId="ADAL" clId="{01A24FDB-569E-4F8F-9BE0-93FDF29355DC}" dt="2023-04-28T13:38:15.406" v="1938" actId="113"/>
          <ac:spMkLst>
            <pc:docMk/>
            <pc:sldMk cId="3504595550" sldId="962"/>
            <ac:spMk id="2068" creationId="{8F4D3771-3BC5-DF8C-6E8B-EA7DCFE2BE6D}"/>
          </ac:spMkLst>
        </pc:spChg>
        <pc:spChg chg="add mod">
          <ac:chgData name="Paula Vázquez-Valero" userId="3a0e46d7-2099-40af-a155-aa45b68bfff3" providerId="ADAL" clId="{01A24FDB-569E-4F8F-9BE0-93FDF29355DC}" dt="2023-04-28T13:38:01.470" v="1932" actId="1076"/>
          <ac:spMkLst>
            <pc:docMk/>
            <pc:sldMk cId="3504595550" sldId="962"/>
            <ac:spMk id="2069" creationId="{921142D2-C1DC-D1E7-7988-9004E610E35C}"/>
          </ac:spMkLst>
        </pc:spChg>
        <pc:spChg chg="add del">
          <ac:chgData name="Paula Vázquez-Valero" userId="3a0e46d7-2099-40af-a155-aa45b68bfff3" providerId="ADAL" clId="{01A24FDB-569E-4F8F-9BE0-93FDF29355DC}" dt="2023-04-28T13:38:32.914" v="1941" actId="22"/>
          <ac:spMkLst>
            <pc:docMk/>
            <pc:sldMk cId="3504595550" sldId="962"/>
            <ac:spMk id="2071" creationId="{6FB672FB-5460-644B-5392-CEA8AA71F247}"/>
          </ac:spMkLst>
        </pc:spChg>
        <pc:spChg chg="add del mod">
          <ac:chgData name="Paula Vázquez-Valero" userId="3a0e46d7-2099-40af-a155-aa45b68bfff3" providerId="ADAL" clId="{01A24FDB-569E-4F8F-9BE0-93FDF29355DC}" dt="2023-04-28T15:50:42.705" v="3057" actId="478"/>
          <ac:spMkLst>
            <pc:docMk/>
            <pc:sldMk cId="3504595550" sldId="962"/>
            <ac:spMk id="2072" creationId="{05781304-640C-B8FA-C032-ABCB331B1D86}"/>
          </ac:spMkLst>
        </pc:spChg>
        <pc:spChg chg="add mod">
          <ac:chgData name="Paula Vázquez-Valero" userId="3a0e46d7-2099-40af-a155-aa45b68bfff3" providerId="ADAL" clId="{01A24FDB-569E-4F8F-9BE0-93FDF29355DC}" dt="2023-04-28T13:38:59.931" v="1963" actId="20577"/>
          <ac:spMkLst>
            <pc:docMk/>
            <pc:sldMk cId="3504595550" sldId="962"/>
            <ac:spMk id="2073" creationId="{ABA10B07-4522-DB63-2ABD-2A132A4D3250}"/>
          </ac:spMkLst>
        </pc:spChg>
        <pc:spChg chg="add mod">
          <ac:chgData name="Paula Vázquez-Valero" userId="3a0e46d7-2099-40af-a155-aa45b68bfff3" providerId="ADAL" clId="{01A24FDB-569E-4F8F-9BE0-93FDF29355DC}" dt="2023-04-28T13:39:28.891" v="1982" actId="1076"/>
          <ac:spMkLst>
            <pc:docMk/>
            <pc:sldMk cId="3504595550" sldId="962"/>
            <ac:spMk id="2074" creationId="{20A79000-CE58-8BB0-050B-4B42F6A1A9E2}"/>
          </ac:spMkLst>
        </pc:spChg>
        <pc:spChg chg="add mod">
          <ac:chgData name="Paula Vázquez-Valero" userId="3a0e46d7-2099-40af-a155-aa45b68bfff3" providerId="ADAL" clId="{01A24FDB-569E-4F8F-9BE0-93FDF29355DC}" dt="2023-04-28T13:39:11.686" v="1969" actId="20577"/>
          <ac:spMkLst>
            <pc:docMk/>
            <pc:sldMk cId="3504595550" sldId="962"/>
            <ac:spMk id="2075" creationId="{3296A0C2-27FA-4275-8720-0AD6DF975668}"/>
          </ac:spMkLst>
        </pc:spChg>
        <pc:spChg chg="add mod">
          <ac:chgData name="Paula Vázquez-Valero" userId="3a0e46d7-2099-40af-a155-aa45b68bfff3" providerId="ADAL" clId="{01A24FDB-569E-4F8F-9BE0-93FDF29355DC}" dt="2023-04-28T13:40:30.938" v="2012" actId="1076"/>
          <ac:spMkLst>
            <pc:docMk/>
            <pc:sldMk cId="3504595550" sldId="962"/>
            <ac:spMk id="2076" creationId="{EFADDDF5-CD7E-1DB6-A638-725B5FD0AB2A}"/>
          </ac:spMkLst>
        </pc:spChg>
        <pc:spChg chg="add mod">
          <ac:chgData name="Paula Vázquez-Valero" userId="3a0e46d7-2099-40af-a155-aa45b68bfff3" providerId="ADAL" clId="{01A24FDB-569E-4F8F-9BE0-93FDF29355DC}" dt="2023-04-28T13:40:23.284" v="2010" actId="1076"/>
          <ac:spMkLst>
            <pc:docMk/>
            <pc:sldMk cId="3504595550" sldId="962"/>
            <ac:spMk id="2077" creationId="{F9E85CCD-8B86-9BF0-9C8F-6C7924F69DD8}"/>
          </ac:spMkLst>
        </pc:spChg>
        <pc:spChg chg="add mod">
          <ac:chgData name="Paula Vázquez-Valero" userId="3a0e46d7-2099-40af-a155-aa45b68bfff3" providerId="ADAL" clId="{01A24FDB-569E-4F8F-9BE0-93FDF29355DC}" dt="2023-04-28T13:41:01.012" v="2032" actId="1076"/>
          <ac:spMkLst>
            <pc:docMk/>
            <pc:sldMk cId="3504595550" sldId="962"/>
            <ac:spMk id="2078" creationId="{0DA5DC47-5105-ECAA-8159-803BBB16D1CA}"/>
          </ac:spMkLst>
        </pc:spChg>
        <pc:spChg chg="add mod">
          <ac:chgData name="Paula Vázquez-Valero" userId="3a0e46d7-2099-40af-a155-aa45b68bfff3" providerId="ADAL" clId="{01A24FDB-569E-4F8F-9BE0-93FDF29355DC}" dt="2023-04-28T13:40:47.626" v="2023" actId="1076"/>
          <ac:spMkLst>
            <pc:docMk/>
            <pc:sldMk cId="3504595550" sldId="962"/>
            <ac:spMk id="2079" creationId="{B8BDCBDC-B4F7-66A1-872D-1EF1E1326281}"/>
          </ac:spMkLst>
        </pc:spChg>
        <pc:spChg chg="add mod">
          <ac:chgData name="Paula Vázquez-Valero" userId="3a0e46d7-2099-40af-a155-aa45b68bfff3" providerId="ADAL" clId="{01A24FDB-569E-4F8F-9BE0-93FDF29355DC}" dt="2023-04-28T13:41:21.908" v="2048" actId="1076"/>
          <ac:spMkLst>
            <pc:docMk/>
            <pc:sldMk cId="3504595550" sldId="962"/>
            <ac:spMk id="2080" creationId="{6C103ACD-B230-BD3E-C364-D3F0BCC2E1E4}"/>
          </ac:spMkLst>
        </pc:spChg>
        <pc:spChg chg="add mod">
          <ac:chgData name="Paula Vázquez-Valero" userId="3a0e46d7-2099-40af-a155-aa45b68bfff3" providerId="ADAL" clId="{01A24FDB-569E-4F8F-9BE0-93FDF29355DC}" dt="2023-04-28T13:41:35.095" v="2061" actId="1038"/>
          <ac:spMkLst>
            <pc:docMk/>
            <pc:sldMk cId="3504595550" sldId="962"/>
            <ac:spMk id="2081" creationId="{9352A27B-5920-9828-7AA2-6675ACA6B52F}"/>
          </ac:spMkLst>
        </pc:spChg>
        <pc:grpChg chg="add del mod">
          <ac:chgData name="Paula Vázquez-Valero" userId="3a0e46d7-2099-40af-a155-aa45b68bfff3" providerId="ADAL" clId="{01A24FDB-569E-4F8F-9BE0-93FDF29355DC}" dt="2023-04-28T12:01:20.286" v="890" actId="478"/>
          <ac:grpSpMkLst>
            <pc:docMk/>
            <pc:sldMk cId="3504595550" sldId="962"/>
            <ac:grpSpMk id="2" creationId="{00F2AF96-4356-5997-00EE-2FE12B72E7E0}"/>
          </ac:grpSpMkLst>
        </pc:grpChg>
        <pc:grpChg chg="del">
          <ac:chgData name="Paula Vázquez-Valero" userId="3a0e46d7-2099-40af-a155-aa45b68bfff3" providerId="ADAL" clId="{01A24FDB-569E-4F8F-9BE0-93FDF29355DC}" dt="2023-04-28T12:01:16.920" v="888" actId="478"/>
          <ac:grpSpMkLst>
            <pc:docMk/>
            <pc:sldMk cId="3504595550" sldId="962"/>
            <ac:grpSpMk id="17" creationId="{4BA666E8-9208-38D1-8C83-5B4FA5A2FCDD}"/>
          </ac:grpSpMkLst>
        </pc:grpChg>
        <pc:grpChg chg="del">
          <ac:chgData name="Paula Vázquez-Valero" userId="3a0e46d7-2099-40af-a155-aa45b68bfff3" providerId="ADAL" clId="{01A24FDB-569E-4F8F-9BE0-93FDF29355DC}" dt="2023-04-28T12:01:16.920" v="888" actId="478"/>
          <ac:grpSpMkLst>
            <pc:docMk/>
            <pc:sldMk cId="3504595550" sldId="962"/>
            <ac:grpSpMk id="19" creationId="{58B813D8-1588-8C00-18D4-FA4CE88E43C3}"/>
          </ac:grpSpMkLst>
        </pc:grpChg>
        <pc:grpChg chg="del">
          <ac:chgData name="Paula Vázquez-Valero" userId="3a0e46d7-2099-40af-a155-aa45b68bfff3" providerId="ADAL" clId="{01A24FDB-569E-4F8F-9BE0-93FDF29355DC}" dt="2023-04-28T12:01:16.920" v="888" actId="478"/>
          <ac:grpSpMkLst>
            <pc:docMk/>
            <pc:sldMk cId="3504595550" sldId="962"/>
            <ac:grpSpMk id="23" creationId="{7BF79822-4A80-A3F2-EB86-E15B6B0BF5A7}"/>
          </ac:grpSpMkLst>
        </pc:grpChg>
        <pc:grpChg chg="del">
          <ac:chgData name="Paula Vázquez-Valero" userId="3a0e46d7-2099-40af-a155-aa45b68bfff3" providerId="ADAL" clId="{01A24FDB-569E-4F8F-9BE0-93FDF29355DC}" dt="2023-04-28T12:01:16.920" v="888" actId="478"/>
          <ac:grpSpMkLst>
            <pc:docMk/>
            <pc:sldMk cId="3504595550" sldId="962"/>
            <ac:grpSpMk id="26" creationId="{09986598-23F8-D2EB-FC2C-182DB4713CEE}"/>
          </ac:grpSpMkLst>
        </pc:grpChg>
        <pc:grpChg chg="del">
          <ac:chgData name="Paula Vázquez-Valero" userId="3a0e46d7-2099-40af-a155-aa45b68bfff3" providerId="ADAL" clId="{01A24FDB-569E-4F8F-9BE0-93FDF29355DC}" dt="2023-04-28T12:01:16.920" v="888" actId="478"/>
          <ac:grpSpMkLst>
            <pc:docMk/>
            <pc:sldMk cId="3504595550" sldId="962"/>
            <ac:grpSpMk id="36" creationId="{D33DDA01-B2FB-1079-6278-457CDEBBDDB8}"/>
          </ac:grpSpMkLst>
        </pc:grpChg>
        <pc:grpChg chg="del">
          <ac:chgData name="Paula Vázquez-Valero" userId="3a0e46d7-2099-40af-a155-aa45b68bfff3" providerId="ADAL" clId="{01A24FDB-569E-4F8F-9BE0-93FDF29355DC}" dt="2023-04-28T12:01:16.920" v="888" actId="478"/>
          <ac:grpSpMkLst>
            <pc:docMk/>
            <pc:sldMk cId="3504595550" sldId="962"/>
            <ac:grpSpMk id="39" creationId="{B781CEB2-E9E6-42BB-BBBD-42F7E02EB394}"/>
          </ac:grpSpMkLst>
        </pc:grpChg>
        <pc:grpChg chg="del">
          <ac:chgData name="Paula Vázquez-Valero" userId="3a0e46d7-2099-40af-a155-aa45b68bfff3" providerId="ADAL" clId="{01A24FDB-569E-4F8F-9BE0-93FDF29355DC}" dt="2023-04-28T12:01:16.920" v="888" actId="478"/>
          <ac:grpSpMkLst>
            <pc:docMk/>
            <pc:sldMk cId="3504595550" sldId="962"/>
            <ac:grpSpMk id="61" creationId="{E0E963EA-EE6A-4A2C-BAF2-CF94906F8684}"/>
          </ac:grpSpMkLst>
        </pc:grpChg>
        <pc:grpChg chg="del">
          <ac:chgData name="Paula Vázquez-Valero" userId="3a0e46d7-2099-40af-a155-aa45b68bfff3" providerId="ADAL" clId="{01A24FDB-569E-4F8F-9BE0-93FDF29355DC}" dt="2023-04-28T12:01:16.920" v="888" actId="478"/>
          <ac:grpSpMkLst>
            <pc:docMk/>
            <pc:sldMk cId="3504595550" sldId="962"/>
            <ac:grpSpMk id="76" creationId="{809BD043-69EF-4A19-BE48-C8B1E594BA09}"/>
          </ac:grpSpMkLst>
        </pc:grpChg>
        <pc:grpChg chg="del">
          <ac:chgData name="Paula Vázquez-Valero" userId="3a0e46d7-2099-40af-a155-aa45b68bfff3" providerId="ADAL" clId="{01A24FDB-569E-4F8F-9BE0-93FDF29355DC}" dt="2023-04-28T12:01:16.920" v="888" actId="478"/>
          <ac:grpSpMkLst>
            <pc:docMk/>
            <pc:sldMk cId="3504595550" sldId="962"/>
            <ac:grpSpMk id="78" creationId="{296D630A-9FCD-3C79-222D-7BF97A80E9DE}"/>
          </ac:grpSpMkLst>
        </pc:grpChg>
        <pc:grpChg chg="add del mod">
          <ac:chgData name="Paula Vázquez-Valero" userId="3a0e46d7-2099-40af-a155-aa45b68bfff3" providerId="ADAL" clId="{01A24FDB-569E-4F8F-9BE0-93FDF29355DC}" dt="2023-04-28T13:14:23.277" v="1216" actId="478"/>
          <ac:grpSpMkLst>
            <pc:docMk/>
            <pc:sldMk cId="3504595550" sldId="962"/>
            <ac:grpSpMk id="90" creationId="{7CA41153-095B-22ED-2D04-41E2B031EB72}"/>
          </ac:grpSpMkLst>
        </pc:grpChg>
        <pc:grpChg chg="add del mod">
          <ac:chgData name="Paula Vázquez-Valero" userId="3a0e46d7-2099-40af-a155-aa45b68bfff3" providerId="ADAL" clId="{01A24FDB-569E-4F8F-9BE0-93FDF29355DC}" dt="2023-04-28T13:14:33.332" v="1229" actId="478"/>
          <ac:grpSpMkLst>
            <pc:docMk/>
            <pc:sldMk cId="3504595550" sldId="962"/>
            <ac:grpSpMk id="97" creationId="{6DBE11AC-11DF-C654-31B4-39511BA30514}"/>
          </ac:grpSpMkLst>
        </pc:grpChg>
        <pc:grpChg chg="add del mod">
          <ac:chgData name="Paula Vázquez-Valero" userId="3a0e46d7-2099-40af-a155-aa45b68bfff3" providerId="ADAL" clId="{01A24FDB-569E-4F8F-9BE0-93FDF29355DC}" dt="2023-04-28T13:33:36.900" v="1784" actId="478"/>
          <ac:grpSpMkLst>
            <pc:docMk/>
            <pc:sldMk cId="3504595550" sldId="962"/>
            <ac:grpSpMk id="111" creationId="{374EA6F5-9E9E-8A98-2495-9156274482F8}"/>
          </ac:grpSpMkLst>
        </pc:grpChg>
        <pc:grpChg chg="add del mod">
          <ac:chgData name="Paula Vázquez-Valero" userId="3a0e46d7-2099-40af-a155-aa45b68bfff3" providerId="ADAL" clId="{01A24FDB-569E-4F8F-9BE0-93FDF29355DC}" dt="2023-04-28T13:33:36.900" v="1784" actId="478"/>
          <ac:grpSpMkLst>
            <pc:docMk/>
            <pc:sldMk cId="3504595550" sldId="962"/>
            <ac:grpSpMk id="116" creationId="{20547EE3-98CA-E01C-8C23-428A8A2537DB}"/>
          </ac:grpSpMkLst>
        </pc:grpChg>
        <pc:grpChg chg="add del mod">
          <ac:chgData name="Paula Vázquez-Valero" userId="3a0e46d7-2099-40af-a155-aa45b68bfff3" providerId="ADAL" clId="{01A24FDB-569E-4F8F-9BE0-93FDF29355DC}" dt="2023-04-28T13:31:05.020" v="1699" actId="21"/>
          <ac:grpSpMkLst>
            <pc:docMk/>
            <pc:sldMk cId="3504595550" sldId="962"/>
            <ac:grpSpMk id="2049" creationId="{26177824-3CA7-CE46-D47E-A09533E4F564}"/>
          </ac:grpSpMkLst>
        </pc:grpChg>
        <pc:graphicFrameChg chg="add mod modGraphic">
          <ac:chgData name="Paula Vázquez-Valero" userId="3a0e46d7-2099-40af-a155-aa45b68bfff3" providerId="ADAL" clId="{01A24FDB-569E-4F8F-9BE0-93FDF29355DC}" dt="2023-04-28T13:41:05.847" v="2035" actId="20577"/>
          <ac:graphicFrameMkLst>
            <pc:docMk/>
            <pc:sldMk cId="3504595550" sldId="962"/>
            <ac:graphicFrameMk id="13" creationId="{F0207652-DC88-5926-F1DC-912FBB4C654A}"/>
          </ac:graphicFrameMkLst>
        </pc:graphicFrameChg>
        <pc:graphicFrameChg chg="del">
          <ac:chgData name="Paula Vázquez-Valero" userId="3a0e46d7-2099-40af-a155-aa45b68bfff3" providerId="ADAL" clId="{01A24FDB-569E-4F8F-9BE0-93FDF29355DC}" dt="2023-04-28T12:01:16.920" v="888" actId="478"/>
          <ac:graphicFrameMkLst>
            <pc:docMk/>
            <pc:sldMk cId="3504595550" sldId="962"/>
            <ac:graphicFrameMk id="40" creationId="{83475C98-78FF-489D-A8A7-8E875BB0D7F3}"/>
          </ac:graphicFrameMkLst>
        </pc:graphicFrameChg>
        <pc:picChg chg="add del mod">
          <ac:chgData name="Paula Vázquez-Valero" userId="3a0e46d7-2099-40af-a155-aa45b68bfff3" providerId="ADAL" clId="{01A24FDB-569E-4F8F-9BE0-93FDF29355DC}" dt="2023-04-28T12:01:20.286" v="890" actId="478"/>
          <ac:picMkLst>
            <pc:docMk/>
            <pc:sldMk cId="3504595550" sldId="962"/>
            <ac:picMk id="8" creationId="{2654E56B-51BC-ADDB-0B8D-9E4350EF3BFC}"/>
          </ac:picMkLst>
        </pc:picChg>
        <pc:picChg chg="del">
          <ac:chgData name="Paula Vázquez-Valero" userId="3a0e46d7-2099-40af-a155-aa45b68bfff3" providerId="ADAL" clId="{01A24FDB-569E-4F8F-9BE0-93FDF29355DC}" dt="2023-04-28T12:01:16.920" v="888" actId="478"/>
          <ac:picMkLst>
            <pc:docMk/>
            <pc:sldMk cId="3504595550" sldId="962"/>
            <ac:picMk id="68" creationId="{D557810B-408D-1A6B-E30B-76D323713666}"/>
          </ac:picMkLst>
        </pc:picChg>
        <pc:picChg chg="add del">
          <ac:chgData name="Paula Vázquez-Valero" userId="3a0e46d7-2099-40af-a155-aa45b68bfff3" providerId="ADAL" clId="{01A24FDB-569E-4F8F-9BE0-93FDF29355DC}" dt="2023-04-28T12:01:24.085" v="893" actId="21"/>
          <ac:picMkLst>
            <pc:docMk/>
            <pc:sldMk cId="3504595550" sldId="962"/>
            <ac:picMk id="89" creationId="{204CB8B5-CF04-2BFD-383E-1A5B82F4F728}"/>
          </ac:picMkLst>
        </pc:picChg>
        <pc:picChg chg="del mod topLvl">
          <ac:chgData name="Paula Vázquez-Valero" userId="3a0e46d7-2099-40af-a155-aa45b68bfff3" providerId="ADAL" clId="{01A24FDB-569E-4F8F-9BE0-93FDF29355DC}" dt="2023-04-28T13:14:23.277" v="1216" actId="478"/>
          <ac:picMkLst>
            <pc:docMk/>
            <pc:sldMk cId="3504595550" sldId="962"/>
            <ac:picMk id="91" creationId="{8C65BC38-1C8D-8D82-4D80-344273CA7036}"/>
          </ac:picMkLst>
        </pc:picChg>
        <pc:picChg chg="del mod topLvl">
          <ac:chgData name="Paula Vázquez-Valero" userId="3a0e46d7-2099-40af-a155-aa45b68bfff3" providerId="ADAL" clId="{01A24FDB-569E-4F8F-9BE0-93FDF29355DC}" dt="2023-04-28T13:33:36.900" v="1784" actId="478"/>
          <ac:picMkLst>
            <pc:docMk/>
            <pc:sldMk cId="3504595550" sldId="962"/>
            <ac:picMk id="92" creationId="{F1507DE4-ED52-F510-6EC5-539708FDA92E}"/>
          </ac:picMkLst>
        </pc:picChg>
        <pc:picChg chg="add del mod">
          <ac:chgData name="Paula Vázquez-Valero" userId="3a0e46d7-2099-40af-a155-aa45b68bfff3" providerId="ADAL" clId="{01A24FDB-569E-4F8F-9BE0-93FDF29355DC}" dt="2023-04-28T13:16:04.976" v="1280" actId="478"/>
          <ac:picMkLst>
            <pc:docMk/>
            <pc:sldMk cId="3504595550" sldId="962"/>
            <ac:picMk id="93" creationId="{59B2E059-AF9A-CAF3-F85C-ACF99BBCB1F4}"/>
          </ac:picMkLst>
        </pc:picChg>
        <pc:picChg chg="add del mod">
          <ac:chgData name="Paula Vázquez-Valero" userId="3a0e46d7-2099-40af-a155-aa45b68bfff3" providerId="ADAL" clId="{01A24FDB-569E-4F8F-9BE0-93FDF29355DC}" dt="2023-04-28T13:14:43.389" v="1237" actId="478"/>
          <ac:picMkLst>
            <pc:docMk/>
            <pc:sldMk cId="3504595550" sldId="962"/>
            <ac:picMk id="94" creationId="{943B1B07-FF8B-15B0-D1EE-878DA65DA7D4}"/>
          </ac:picMkLst>
        </pc:picChg>
        <pc:picChg chg="add del mod">
          <ac:chgData name="Paula Vázquez-Valero" userId="3a0e46d7-2099-40af-a155-aa45b68bfff3" providerId="ADAL" clId="{01A24FDB-569E-4F8F-9BE0-93FDF29355DC}" dt="2023-04-28T13:33:36.900" v="1784" actId="478"/>
          <ac:picMkLst>
            <pc:docMk/>
            <pc:sldMk cId="3504595550" sldId="962"/>
            <ac:picMk id="95" creationId="{2690903F-2B9E-2A00-977C-7674A5994F14}"/>
          </ac:picMkLst>
        </pc:picChg>
        <pc:picChg chg="add del mod">
          <ac:chgData name="Paula Vázquez-Valero" userId="3a0e46d7-2099-40af-a155-aa45b68bfff3" providerId="ADAL" clId="{01A24FDB-569E-4F8F-9BE0-93FDF29355DC}" dt="2023-04-28T13:33:36.900" v="1784" actId="478"/>
          <ac:picMkLst>
            <pc:docMk/>
            <pc:sldMk cId="3504595550" sldId="962"/>
            <ac:picMk id="96" creationId="{78064073-3361-3D09-8D18-2B7BFAFC3A8A}"/>
          </ac:picMkLst>
        </pc:picChg>
        <pc:picChg chg="del mod">
          <ac:chgData name="Paula Vázquez-Valero" userId="3a0e46d7-2099-40af-a155-aa45b68bfff3" providerId="ADAL" clId="{01A24FDB-569E-4F8F-9BE0-93FDF29355DC}" dt="2023-04-28T13:15:29.754" v="1261" actId="478"/>
          <ac:picMkLst>
            <pc:docMk/>
            <pc:sldMk cId="3504595550" sldId="962"/>
            <ac:picMk id="98" creationId="{2BED3054-77E8-F579-7381-CCF75E39A2DF}"/>
          </ac:picMkLst>
        </pc:picChg>
        <pc:picChg chg="del mod">
          <ac:chgData name="Paula Vázquez-Valero" userId="3a0e46d7-2099-40af-a155-aa45b68bfff3" providerId="ADAL" clId="{01A24FDB-569E-4F8F-9BE0-93FDF29355DC}" dt="2023-04-28T13:14:33.332" v="1229" actId="478"/>
          <ac:picMkLst>
            <pc:docMk/>
            <pc:sldMk cId="3504595550" sldId="962"/>
            <ac:picMk id="102" creationId="{587094CB-23BB-ED02-D5E5-40C3A4E31E29}"/>
          </ac:picMkLst>
        </pc:picChg>
        <pc:picChg chg="add del mod">
          <ac:chgData name="Paula Vázquez-Valero" userId="3a0e46d7-2099-40af-a155-aa45b68bfff3" providerId="ADAL" clId="{01A24FDB-569E-4F8F-9BE0-93FDF29355DC}" dt="2023-04-28T13:14:41.641" v="1236" actId="478"/>
          <ac:picMkLst>
            <pc:docMk/>
            <pc:sldMk cId="3504595550" sldId="962"/>
            <ac:picMk id="103" creationId="{2052CD29-E82C-26D3-C932-55D282B43E46}"/>
          </ac:picMkLst>
        </pc:picChg>
        <pc:picChg chg="add del mod">
          <ac:chgData name="Paula Vázquez-Valero" userId="3a0e46d7-2099-40af-a155-aa45b68bfff3" providerId="ADAL" clId="{01A24FDB-569E-4F8F-9BE0-93FDF29355DC}" dt="2023-04-28T13:14:20.800" v="1215" actId="478"/>
          <ac:picMkLst>
            <pc:docMk/>
            <pc:sldMk cId="3504595550" sldId="962"/>
            <ac:picMk id="104" creationId="{8B68ACEF-0800-19F3-BD8A-BF85089CDBDB}"/>
          </ac:picMkLst>
        </pc:picChg>
        <pc:picChg chg="add del mod">
          <ac:chgData name="Paula Vázquez-Valero" userId="3a0e46d7-2099-40af-a155-aa45b68bfff3" providerId="ADAL" clId="{01A24FDB-569E-4F8F-9BE0-93FDF29355DC}" dt="2023-04-28T13:33:36.900" v="1784" actId="478"/>
          <ac:picMkLst>
            <pc:docMk/>
            <pc:sldMk cId="3504595550" sldId="962"/>
            <ac:picMk id="105" creationId="{8474473A-FA92-BE55-EFC9-DDAD690528D0}"/>
          </ac:picMkLst>
        </pc:picChg>
        <pc:picChg chg="add mod">
          <ac:chgData name="Paula Vázquez-Valero" userId="3a0e46d7-2099-40af-a155-aa45b68bfff3" providerId="ADAL" clId="{01A24FDB-569E-4F8F-9BE0-93FDF29355DC}" dt="2023-04-28T12:01:25.292" v="895"/>
          <ac:picMkLst>
            <pc:docMk/>
            <pc:sldMk cId="3504595550" sldId="962"/>
            <ac:picMk id="107" creationId="{3E1F45C4-DF12-0FEE-EC70-4863303EE433}"/>
          </ac:picMkLst>
        </pc:picChg>
        <pc:picChg chg="add del mod">
          <ac:chgData name="Paula Vázquez-Valero" userId="3a0e46d7-2099-40af-a155-aa45b68bfff3" providerId="ADAL" clId="{01A24FDB-569E-4F8F-9BE0-93FDF29355DC}" dt="2023-04-28T13:15:13.811" v="1252" actId="478"/>
          <ac:picMkLst>
            <pc:docMk/>
            <pc:sldMk cId="3504595550" sldId="962"/>
            <ac:picMk id="109" creationId="{D0DC2038-7EE6-4232-D7E9-6D71BAE3A5F5}"/>
          </ac:picMkLst>
        </pc:picChg>
        <pc:picChg chg="add del mod">
          <ac:chgData name="Paula Vázquez-Valero" userId="3a0e46d7-2099-40af-a155-aa45b68bfff3" providerId="ADAL" clId="{01A24FDB-569E-4F8F-9BE0-93FDF29355DC}" dt="2023-04-28T13:33:36.900" v="1784" actId="478"/>
          <ac:picMkLst>
            <pc:docMk/>
            <pc:sldMk cId="3504595550" sldId="962"/>
            <ac:picMk id="110" creationId="{1B08CCDE-3036-AED1-6BA0-DCED27EDD153}"/>
          </ac:picMkLst>
        </pc:picChg>
        <pc:picChg chg="mod">
          <ac:chgData name="Paula Vázquez-Valero" userId="3a0e46d7-2099-40af-a155-aa45b68bfff3" providerId="ADAL" clId="{01A24FDB-569E-4F8F-9BE0-93FDF29355DC}" dt="2023-04-28T13:25:05.364" v="1473" actId="1076"/>
          <ac:picMkLst>
            <pc:docMk/>
            <pc:sldMk cId="3504595550" sldId="962"/>
            <ac:picMk id="112" creationId="{5FF6F72C-DCB8-07D7-F188-FB3A7534E06A}"/>
          </ac:picMkLst>
        </pc:picChg>
        <pc:picChg chg="mod">
          <ac:chgData name="Paula Vázquez-Valero" userId="3a0e46d7-2099-40af-a155-aa45b68bfff3" providerId="ADAL" clId="{01A24FDB-569E-4F8F-9BE0-93FDF29355DC}" dt="2023-04-28T13:25:05.364" v="1473" actId="1076"/>
          <ac:picMkLst>
            <pc:docMk/>
            <pc:sldMk cId="3504595550" sldId="962"/>
            <ac:picMk id="113" creationId="{70604DB4-CCF9-3C4E-15D9-84439E9680E8}"/>
          </ac:picMkLst>
        </pc:picChg>
        <pc:picChg chg="mod">
          <ac:chgData name="Paula Vázquez-Valero" userId="3a0e46d7-2099-40af-a155-aa45b68bfff3" providerId="ADAL" clId="{01A24FDB-569E-4F8F-9BE0-93FDF29355DC}" dt="2023-04-28T13:28:50.565" v="1624" actId="1076"/>
          <ac:picMkLst>
            <pc:docMk/>
            <pc:sldMk cId="3504595550" sldId="962"/>
            <ac:picMk id="117" creationId="{899EDD41-6952-62BC-D190-33229AF3DD99}"/>
          </ac:picMkLst>
        </pc:picChg>
        <pc:picChg chg="mod">
          <ac:chgData name="Paula Vázquez-Valero" userId="3a0e46d7-2099-40af-a155-aa45b68bfff3" providerId="ADAL" clId="{01A24FDB-569E-4F8F-9BE0-93FDF29355DC}" dt="2023-04-28T13:31:04.369" v="1698" actId="14100"/>
          <ac:picMkLst>
            <pc:docMk/>
            <pc:sldMk cId="3504595550" sldId="962"/>
            <ac:picMk id="2050" creationId="{3B493B97-8D65-33BA-EDF4-19C087994C0D}"/>
          </ac:picMkLst>
        </pc:picChg>
        <pc:picChg chg="add mod">
          <ac:chgData name="Paula Vázquez-Valero" userId="3a0e46d7-2099-40af-a155-aa45b68bfff3" providerId="ADAL" clId="{01A24FDB-569E-4F8F-9BE0-93FDF29355DC}" dt="2023-04-28T13:37:12.178" v="1870" actId="1036"/>
          <ac:picMkLst>
            <pc:docMk/>
            <pc:sldMk cId="3504595550" sldId="962"/>
            <ac:picMk id="2052" creationId="{4A94C57D-8B4A-7C47-1C68-41B596E43421}"/>
          </ac:picMkLst>
        </pc:picChg>
        <pc:picChg chg="add del mod">
          <ac:chgData name="Paula Vázquez-Valero" userId="3a0e46d7-2099-40af-a155-aa45b68bfff3" providerId="ADAL" clId="{01A24FDB-569E-4F8F-9BE0-93FDF29355DC}" dt="2023-04-28T13:32:00.419" v="1733"/>
          <ac:picMkLst>
            <pc:docMk/>
            <pc:sldMk cId="3504595550" sldId="962"/>
            <ac:picMk id="2057" creationId="{F2786024-833A-FCB7-8DA2-1CD400420A6D}"/>
          </ac:picMkLst>
        </pc:picChg>
        <pc:picChg chg="add mod">
          <ac:chgData name="Paula Vázquez-Valero" userId="3a0e46d7-2099-40af-a155-aa45b68bfff3" providerId="ADAL" clId="{01A24FDB-569E-4F8F-9BE0-93FDF29355DC}" dt="2023-04-28T13:33:56.307" v="1789" actId="1076"/>
          <ac:picMkLst>
            <pc:docMk/>
            <pc:sldMk cId="3504595550" sldId="962"/>
            <ac:picMk id="2059" creationId="{0A8DFD7F-C0F5-8227-0754-14B41A9D6EAB}"/>
          </ac:picMkLst>
        </pc:picChg>
        <pc:picChg chg="add del mod">
          <ac:chgData name="Paula Vázquez-Valero" userId="3a0e46d7-2099-40af-a155-aa45b68bfff3" providerId="ADAL" clId="{01A24FDB-569E-4F8F-9BE0-93FDF29355DC}" dt="2023-04-28T13:32:36.506" v="1766"/>
          <ac:picMkLst>
            <pc:docMk/>
            <pc:sldMk cId="3504595550" sldId="962"/>
            <ac:picMk id="2060" creationId="{96B1E98D-E25D-1494-17F2-A5BB4D614636}"/>
          </ac:picMkLst>
        </pc:picChg>
        <pc:picChg chg="add mod">
          <ac:chgData name="Paula Vázquez-Valero" userId="3a0e46d7-2099-40af-a155-aa45b68bfff3" providerId="ADAL" clId="{01A24FDB-569E-4F8F-9BE0-93FDF29355DC}" dt="2023-04-28T13:35:25.023" v="1840" actId="1076"/>
          <ac:picMkLst>
            <pc:docMk/>
            <pc:sldMk cId="3504595550" sldId="962"/>
            <ac:picMk id="2061" creationId="{95CC4EF8-605C-3A27-077B-140A8DEF3C31}"/>
          </ac:picMkLst>
        </pc:picChg>
        <pc:picChg chg="add del mod">
          <ac:chgData name="Paula Vázquez-Valero" userId="3a0e46d7-2099-40af-a155-aa45b68bfff3" providerId="ADAL" clId="{01A24FDB-569E-4F8F-9BE0-93FDF29355DC}" dt="2023-04-28T13:33:23.224" v="1782"/>
          <ac:picMkLst>
            <pc:docMk/>
            <pc:sldMk cId="3504595550" sldId="962"/>
            <ac:picMk id="2062" creationId="{E7072416-768F-CDF4-F24B-6BC93493BEA4}"/>
          </ac:picMkLst>
        </pc:picChg>
      </pc:sldChg>
      <pc:sldChg chg="addSp delSp modSp add mod delAnim modAnim modNotesTx">
        <pc:chgData name="Paula Vázquez-Valero" userId="3a0e46d7-2099-40af-a155-aa45b68bfff3" providerId="ADAL" clId="{01A24FDB-569E-4F8F-9BE0-93FDF29355DC}" dt="2023-04-28T12:02:08.318" v="908" actId="207"/>
        <pc:sldMkLst>
          <pc:docMk/>
          <pc:sldMk cId="945017248" sldId="963"/>
        </pc:sldMkLst>
        <pc:spChg chg="mod">
          <ac:chgData name="Paula Vázquez-Valero" userId="3a0e46d7-2099-40af-a155-aa45b68bfff3" providerId="ADAL" clId="{01A24FDB-569E-4F8F-9BE0-93FDF29355DC}" dt="2023-04-28T12:02:08.318" v="908" actId="207"/>
          <ac:spMkLst>
            <pc:docMk/>
            <pc:sldMk cId="945017248" sldId="963"/>
            <ac:spMk id="2" creationId="{695DE2CF-C479-4832-BEE8-6FF1D832AF36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3" creationId="{CC071980-2996-44AC-9DEE-D4EB0C0A09B9}"/>
          </ac:spMkLst>
        </pc:spChg>
        <pc:spChg chg="add mod">
          <ac:chgData name="Paula Vázquez-Valero" userId="3a0e46d7-2099-40af-a155-aa45b68bfff3" providerId="ADAL" clId="{01A24FDB-569E-4F8F-9BE0-93FDF29355DC}" dt="2023-04-28T12:02:08.318" v="908" actId="207"/>
          <ac:spMkLst>
            <pc:docMk/>
            <pc:sldMk cId="945017248" sldId="963"/>
            <ac:spMk id="4" creationId="{CDB9CEDE-E196-41F3-443D-AE07F66C6EA3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5" creationId="{DCF09DDE-55A1-EC40-16A4-FD6C2151DAE4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6" creationId="{292F56B9-D844-85BE-149E-4507432B20E1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7" creationId="{1302150F-7C5D-D4C3-12A2-20AA8EC22946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8" creationId="{6032BCB7-0BA6-AC45-52DF-F304AA0B10D5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9" creationId="{645F1C7A-0537-81F1-07BD-B1063C7F118C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10" creationId="{F9BE568E-AFBE-F297-BDEA-1FDA19A02C97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11" creationId="{934ADCE9-C5F5-18F2-2E65-50D3E531E096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12" creationId="{7CCED729-E61F-31CF-46E8-105B19BB1845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13" creationId="{1ACE45E7-B560-9595-7B22-DFC0EFE43B36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14" creationId="{C716A89A-F6A9-1C21-F655-701E66887CF9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15" creationId="{53369664-3FE7-33E6-A54D-06C12FDC3559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16" creationId="{FBD0506D-4771-6D5C-A701-B67A0D252208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17" creationId="{A0B1EAB5-F007-326F-6823-D37997D649CA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18" creationId="{F1898211-4B38-CE08-2440-84484E109970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19" creationId="{388B4761-8F8E-4C0D-B341-F831FDA869CC}"/>
          </ac:spMkLst>
        </pc:spChg>
        <pc:spChg chg="add mod">
          <ac:chgData name="Paula Vázquez-Valero" userId="3a0e46d7-2099-40af-a155-aa45b68bfff3" providerId="ADAL" clId="{01A24FDB-569E-4F8F-9BE0-93FDF29355DC}" dt="2023-04-28T12:01:57.574" v="905"/>
          <ac:spMkLst>
            <pc:docMk/>
            <pc:sldMk cId="945017248" sldId="963"/>
            <ac:spMk id="20" creationId="{210CBF1A-618E-ADD5-11F1-5C49EBDD01E4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38" creationId="{C91DC100-C0B5-404F-A64E-38081828970A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43" creationId="{4143ABAD-B43C-45A4-8275-5E66FBB7CD67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46" creationId="{CCA04A74-6BDD-4749-9D60-E97117F9F923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52" creationId="{25079E22-59CE-4CAC-B965-3ECBEA351C48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53" creationId="{7530E692-F1E3-4C91-A765-B0D69A70010B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56" creationId="{E49723E5-2FE5-4154-9F07-7F14C3D28827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60" creationId="{4CEB996A-E5E7-460F-8BF6-45ED28D3B1EA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62" creationId="{CF8948D7-9D0C-45EC-863D-7C612A283C7E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64" creationId="{73701178-DA47-4BFE-9409-CF55E10219B4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66" creationId="{4AFBF5BE-92E5-4246-A8FB-078FAEB5610D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70" creationId="{63E5151D-3235-42D8-A583-6F01D4A2C333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79" creationId="{1027A65A-9DE7-4F20-AD32-15AFDEA924A0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80" creationId="{75314555-1A37-4E66-9907-08C4840DBACE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82" creationId="{AF9AE122-1C09-410A-839E-B9C05A37BE36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83" creationId="{1F4FA489-4A3E-4FDA-9ED2-56BF13A6B419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93" creationId="{85F0BB52-E948-47BD-A3B3-CB5225A59247}"/>
          </ac:spMkLst>
        </pc:spChg>
        <pc:spChg chg="del">
          <ac:chgData name="Paula Vázquez-Valero" userId="3a0e46d7-2099-40af-a155-aa45b68bfff3" providerId="ADAL" clId="{01A24FDB-569E-4F8F-9BE0-93FDF29355DC}" dt="2023-04-28T12:01:51.735" v="901" actId="478"/>
          <ac:spMkLst>
            <pc:docMk/>
            <pc:sldMk cId="945017248" sldId="963"/>
            <ac:spMk id="94" creationId="{1BE15A16-69F6-41F8-A7F8-25419188FB80}"/>
          </ac:spMkLst>
        </pc:spChg>
        <pc:picChg chg="del">
          <ac:chgData name="Paula Vázquez-Valero" userId="3a0e46d7-2099-40af-a155-aa45b68bfff3" providerId="ADAL" clId="{01A24FDB-569E-4F8F-9BE0-93FDF29355DC}" dt="2023-04-28T12:01:51.735" v="901" actId="478"/>
          <ac:picMkLst>
            <pc:docMk/>
            <pc:sldMk cId="945017248" sldId="963"/>
            <ac:picMk id="39" creationId="{36653AA8-6322-4F58-8153-8FCFBFF1C545}"/>
          </ac:picMkLst>
        </pc:picChg>
        <pc:picChg chg="del">
          <ac:chgData name="Paula Vázquez-Valero" userId="3a0e46d7-2099-40af-a155-aa45b68bfff3" providerId="ADAL" clId="{01A24FDB-569E-4F8F-9BE0-93FDF29355DC}" dt="2023-04-28T12:01:51.735" v="901" actId="478"/>
          <ac:picMkLst>
            <pc:docMk/>
            <pc:sldMk cId="945017248" sldId="963"/>
            <ac:picMk id="54" creationId="{41956191-2B59-4D96-B1A6-11A1C09DE3BD}"/>
          </ac:picMkLst>
        </pc:picChg>
        <pc:picChg chg="del">
          <ac:chgData name="Paula Vázquez-Valero" userId="3a0e46d7-2099-40af-a155-aa45b68bfff3" providerId="ADAL" clId="{01A24FDB-569E-4F8F-9BE0-93FDF29355DC}" dt="2023-04-28T12:01:51.735" v="901" actId="478"/>
          <ac:picMkLst>
            <pc:docMk/>
            <pc:sldMk cId="945017248" sldId="963"/>
            <ac:picMk id="61" creationId="{6373516D-D08B-4969-95F7-B6EB592949DF}"/>
          </ac:picMkLst>
        </pc:picChg>
        <pc:picChg chg="del">
          <ac:chgData name="Paula Vázquez-Valero" userId="3a0e46d7-2099-40af-a155-aa45b68bfff3" providerId="ADAL" clId="{01A24FDB-569E-4F8F-9BE0-93FDF29355DC}" dt="2023-04-28T12:01:51.735" v="901" actId="478"/>
          <ac:picMkLst>
            <pc:docMk/>
            <pc:sldMk cId="945017248" sldId="963"/>
            <ac:picMk id="65" creationId="{29F74B19-8D68-42D5-9C02-4028C3CC9BBD}"/>
          </ac:picMkLst>
        </pc:picChg>
        <pc:picChg chg="del">
          <ac:chgData name="Paula Vázquez-Valero" userId="3a0e46d7-2099-40af-a155-aa45b68bfff3" providerId="ADAL" clId="{01A24FDB-569E-4F8F-9BE0-93FDF29355DC}" dt="2023-04-28T12:01:51.735" v="901" actId="478"/>
          <ac:picMkLst>
            <pc:docMk/>
            <pc:sldMk cId="945017248" sldId="963"/>
            <ac:picMk id="81" creationId="{FCFC08AB-BDCF-40B8-B21B-35280E18F1E5}"/>
          </ac:picMkLst>
        </pc:picChg>
        <pc:picChg chg="del">
          <ac:chgData name="Paula Vázquez-Valero" userId="3a0e46d7-2099-40af-a155-aa45b68bfff3" providerId="ADAL" clId="{01A24FDB-569E-4F8F-9BE0-93FDF29355DC}" dt="2023-04-28T12:01:51.735" v="901" actId="478"/>
          <ac:picMkLst>
            <pc:docMk/>
            <pc:sldMk cId="945017248" sldId="963"/>
            <ac:picMk id="92" creationId="{7D591CE0-294E-4A90-81DC-38CBE3377757}"/>
          </ac:picMkLst>
        </pc:picChg>
      </pc:sldChg>
      <pc:sldChg chg="addSp delSp modSp add mod modAnim modNotesTx">
        <pc:chgData name="Paula Vázquez-Valero" userId="3a0e46d7-2099-40af-a155-aa45b68bfff3" providerId="ADAL" clId="{01A24FDB-569E-4F8F-9BE0-93FDF29355DC}" dt="2023-04-28T12:02:44.167" v="918"/>
        <pc:sldMkLst>
          <pc:docMk/>
          <pc:sldMk cId="611645580" sldId="964"/>
        </pc:sldMkLst>
        <pc:spChg chg="add mod">
          <ac:chgData name="Paula Vázquez-Valero" userId="3a0e46d7-2099-40af-a155-aa45b68bfff3" providerId="ADAL" clId="{01A24FDB-569E-4F8F-9BE0-93FDF29355DC}" dt="2023-04-28T12:02:40.970" v="917"/>
          <ac:spMkLst>
            <pc:docMk/>
            <pc:sldMk cId="611645580" sldId="964"/>
            <ac:spMk id="3" creationId="{920DAD83-6C3D-E1CA-5FD4-9367D6E6D6D4}"/>
          </ac:spMkLst>
        </pc:spChg>
        <pc:spChg chg="add mod">
          <ac:chgData name="Paula Vázquez-Valero" userId="3a0e46d7-2099-40af-a155-aa45b68bfff3" providerId="ADAL" clId="{01A24FDB-569E-4F8F-9BE0-93FDF29355DC}" dt="2023-04-28T12:02:40.970" v="917"/>
          <ac:spMkLst>
            <pc:docMk/>
            <pc:sldMk cId="611645580" sldId="964"/>
            <ac:spMk id="4" creationId="{FC80F76B-A079-A137-6376-D60464AB4F56}"/>
          </ac:spMkLst>
        </pc:spChg>
        <pc:spChg chg="del">
          <ac:chgData name="Paula Vázquez-Valero" userId="3a0e46d7-2099-40af-a155-aa45b68bfff3" providerId="ADAL" clId="{01A24FDB-569E-4F8F-9BE0-93FDF29355DC}" dt="2023-04-28T12:02:26.593" v="911" actId="478"/>
          <ac:spMkLst>
            <pc:docMk/>
            <pc:sldMk cId="611645580" sldId="964"/>
            <ac:spMk id="5" creationId="{1FC9048C-ECD9-4C77-B38F-581EFB18671A}"/>
          </ac:spMkLst>
        </pc:spChg>
        <pc:spChg chg="add mod">
          <ac:chgData name="Paula Vázquez-Valero" userId="3a0e46d7-2099-40af-a155-aa45b68bfff3" providerId="ADAL" clId="{01A24FDB-569E-4F8F-9BE0-93FDF29355DC}" dt="2023-04-28T12:02:40.970" v="917"/>
          <ac:spMkLst>
            <pc:docMk/>
            <pc:sldMk cId="611645580" sldId="964"/>
            <ac:spMk id="8" creationId="{9999B283-7A87-0E45-68DA-50BBDE2467E5}"/>
          </ac:spMkLst>
        </pc:spChg>
        <pc:spChg chg="del">
          <ac:chgData name="Paula Vázquez-Valero" userId="3a0e46d7-2099-40af-a155-aa45b68bfff3" providerId="ADAL" clId="{01A24FDB-569E-4F8F-9BE0-93FDF29355DC}" dt="2023-04-28T12:02:27.857" v="912" actId="478"/>
          <ac:spMkLst>
            <pc:docMk/>
            <pc:sldMk cId="611645580" sldId="964"/>
            <ac:spMk id="10" creationId="{3ED29386-8DEC-03DD-18D7-C5E14BF41E64}"/>
          </ac:spMkLst>
        </pc:spChg>
        <pc:spChg chg="del">
          <ac:chgData name="Paula Vázquez-Valero" userId="3a0e46d7-2099-40af-a155-aa45b68bfff3" providerId="ADAL" clId="{01A24FDB-569E-4F8F-9BE0-93FDF29355DC}" dt="2023-04-28T12:02:26.593" v="911" actId="478"/>
          <ac:spMkLst>
            <pc:docMk/>
            <pc:sldMk cId="611645580" sldId="964"/>
            <ac:spMk id="12" creationId="{EA9CF6CE-FE22-C284-15DB-BC4FFD4C0011}"/>
          </ac:spMkLst>
        </pc:spChg>
        <pc:spChg chg="del">
          <ac:chgData name="Paula Vázquez-Valero" userId="3a0e46d7-2099-40af-a155-aa45b68bfff3" providerId="ADAL" clId="{01A24FDB-569E-4F8F-9BE0-93FDF29355DC}" dt="2023-04-28T12:02:26.593" v="911" actId="478"/>
          <ac:spMkLst>
            <pc:docMk/>
            <pc:sldMk cId="611645580" sldId="964"/>
            <ac:spMk id="13" creationId="{0080DBBD-AD90-61A1-6DC2-C35384C9D15F}"/>
          </ac:spMkLst>
        </pc:spChg>
        <pc:spChg chg="del">
          <ac:chgData name="Paula Vázquez-Valero" userId="3a0e46d7-2099-40af-a155-aa45b68bfff3" providerId="ADAL" clId="{01A24FDB-569E-4F8F-9BE0-93FDF29355DC}" dt="2023-04-28T12:02:26.593" v="911" actId="478"/>
          <ac:spMkLst>
            <pc:docMk/>
            <pc:sldMk cId="611645580" sldId="964"/>
            <ac:spMk id="14" creationId="{3C1BDF8E-02D3-5C6B-E054-DBCC24B9B629}"/>
          </ac:spMkLst>
        </pc:spChg>
        <pc:spChg chg="del">
          <ac:chgData name="Paula Vázquez-Valero" userId="3a0e46d7-2099-40af-a155-aa45b68bfff3" providerId="ADAL" clId="{01A24FDB-569E-4F8F-9BE0-93FDF29355DC}" dt="2023-04-28T12:02:26.593" v="911" actId="478"/>
          <ac:spMkLst>
            <pc:docMk/>
            <pc:sldMk cId="611645580" sldId="964"/>
            <ac:spMk id="15" creationId="{B8ED7E29-F233-10FC-F986-656077EE55B8}"/>
          </ac:spMkLst>
        </pc:spChg>
        <pc:spChg chg="del">
          <ac:chgData name="Paula Vázquez-Valero" userId="3a0e46d7-2099-40af-a155-aa45b68bfff3" providerId="ADAL" clId="{01A24FDB-569E-4F8F-9BE0-93FDF29355DC}" dt="2023-04-28T12:02:26.593" v="911" actId="478"/>
          <ac:spMkLst>
            <pc:docMk/>
            <pc:sldMk cId="611645580" sldId="964"/>
            <ac:spMk id="16" creationId="{7C715CE0-C378-7B4A-EB9A-F01C97118739}"/>
          </ac:spMkLst>
        </pc:spChg>
        <pc:spChg chg="add mod">
          <ac:chgData name="Paula Vázquez-Valero" userId="3a0e46d7-2099-40af-a155-aa45b68bfff3" providerId="ADAL" clId="{01A24FDB-569E-4F8F-9BE0-93FDF29355DC}" dt="2023-04-28T12:02:40.970" v="917"/>
          <ac:spMkLst>
            <pc:docMk/>
            <pc:sldMk cId="611645580" sldId="964"/>
            <ac:spMk id="22" creationId="{4B554B16-0036-98F9-F08A-6AADF8FF1711}"/>
          </ac:spMkLst>
        </pc:spChg>
        <pc:spChg chg="del">
          <ac:chgData name="Paula Vázquez-Valero" userId="3a0e46d7-2099-40af-a155-aa45b68bfff3" providerId="ADAL" clId="{01A24FDB-569E-4F8F-9BE0-93FDF29355DC}" dt="2023-04-28T12:02:26.593" v="911" actId="478"/>
          <ac:spMkLst>
            <pc:docMk/>
            <pc:sldMk cId="611645580" sldId="964"/>
            <ac:spMk id="23" creationId="{B723DE55-A44C-28E7-44E6-4757CD34CFDB}"/>
          </ac:spMkLst>
        </pc:spChg>
        <pc:spChg chg="add mod">
          <ac:chgData name="Paula Vázquez-Valero" userId="3a0e46d7-2099-40af-a155-aa45b68bfff3" providerId="ADAL" clId="{01A24FDB-569E-4F8F-9BE0-93FDF29355DC}" dt="2023-04-28T12:02:40.970" v="917"/>
          <ac:spMkLst>
            <pc:docMk/>
            <pc:sldMk cId="611645580" sldId="964"/>
            <ac:spMk id="24" creationId="{B712E9C6-A1A7-33E6-C522-A4F757B09ED9}"/>
          </ac:spMkLst>
        </pc:spChg>
        <pc:spChg chg="add mod">
          <ac:chgData name="Paula Vázquez-Valero" userId="3a0e46d7-2099-40af-a155-aa45b68bfff3" providerId="ADAL" clId="{01A24FDB-569E-4F8F-9BE0-93FDF29355DC}" dt="2023-04-28T12:02:40.970" v="917"/>
          <ac:spMkLst>
            <pc:docMk/>
            <pc:sldMk cId="611645580" sldId="964"/>
            <ac:spMk id="25" creationId="{7FE32C8B-5273-09AE-DB98-6872AAE935E3}"/>
          </ac:spMkLst>
        </pc:spChg>
        <pc:spChg chg="add mod">
          <ac:chgData name="Paula Vázquez-Valero" userId="3a0e46d7-2099-40af-a155-aa45b68bfff3" providerId="ADAL" clId="{01A24FDB-569E-4F8F-9BE0-93FDF29355DC}" dt="2023-04-28T12:02:40.970" v="917"/>
          <ac:spMkLst>
            <pc:docMk/>
            <pc:sldMk cId="611645580" sldId="964"/>
            <ac:spMk id="26" creationId="{E0C6F2C2-6AAF-4343-F663-2827699D4770}"/>
          </ac:spMkLst>
        </pc:spChg>
        <pc:spChg chg="add mod">
          <ac:chgData name="Paula Vázquez-Valero" userId="3a0e46d7-2099-40af-a155-aa45b68bfff3" providerId="ADAL" clId="{01A24FDB-569E-4F8F-9BE0-93FDF29355DC}" dt="2023-04-28T12:02:40.970" v="917"/>
          <ac:spMkLst>
            <pc:docMk/>
            <pc:sldMk cId="611645580" sldId="964"/>
            <ac:spMk id="27" creationId="{938BA5B5-1EF5-2DD6-3BE6-1F53480C4DF8}"/>
          </ac:spMkLst>
        </pc:spChg>
        <pc:spChg chg="add mod">
          <ac:chgData name="Paula Vázquez-Valero" userId="3a0e46d7-2099-40af-a155-aa45b68bfff3" providerId="ADAL" clId="{01A24FDB-569E-4F8F-9BE0-93FDF29355DC}" dt="2023-04-28T12:02:40.970" v="917"/>
          <ac:spMkLst>
            <pc:docMk/>
            <pc:sldMk cId="611645580" sldId="964"/>
            <ac:spMk id="28" creationId="{8BCDE254-0438-0D36-F20B-C2F9A8271598}"/>
          </ac:spMkLst>
        </pc:spChg>
        <pc:spChg chg="add mod">
          <ac:chgData name="Paula Vázquez-Valero" userId="3a0e46d7-2099-40af-a155-aa45b68bfff3" providerId="ADAL" clId="{01A24FDB-569E-4F8F-9BE0-93FDF29355DC}" dt="2023-04-28T12:02:40.970" v="917"/>
          <ac:spMkLst>
            <pc:docMk/>
            <pc:sldMk cId="611645580" sldId="964"/>
            <ac:spMk id="29" creationId="{90A8A5C5-C095-3AC1-2D8D-79912117770C}"/>
          </ac:spMkLst>
        </pc:spChg>
        <pc:spChg chg="del">
          <ac:chgData name="Paula Vázquez-Valero" userId="3a0e46d7-2099-40af-a155-aa45b68bfff3" providerId="ADAL" clId="{01A24FDB-569E-4F8F-9BE0-93FDF29355DC}" dt="2023-04-28T12:02:26.593" v="911" actId="478"/>
          <ac:spMkLst>
            <pc:docMk/>
            <pc:sldMk cId="611645580" sldId="964"/>
            <ac:spMk id="65" creationId="{19F0D1A2-219D-4624-894F-75DAB3F209A4}"/>
          </ac:spMkLst>
        </pc:spChg>
        <pc:picChg chg="del">
          <ac:chgData name="Paula Vázquez-Valero" userId="3a0e46d7-2099-40af-a155-aa45b68bfff3" providerId="ADAL" clId="{01A24FDB-569E-4F8F-9BE0-93FDF29355DC}" dt="2023-04-28T12:02:29.060" v="913" actId="478"/>
          <ac:picMkLst>
            <pc:docMk/>
            <pc:sldMk cId="611645580" sldId="964"/>
            <ac:picMk id="9" creationId="{89564AE1-41DA-938A-4068-B89D7C29630A}"/>
          </ac:picMkLst>
        </pc:picChg>
        <pc:picChg chg="del">
          <ac:chgData name="Paula Vázquez-Valero" userId="3a0e46d7-2099-40af-a155-aa45b68bfff3" providerId="ADAL" clId="{01A24FDB-569E-4F8F-9BE0-93FDF29355DC}" dt="2023-04-28T12:02:26.593" v="911" actId="478"/>
          <ac:picMkLst>
            <pc:docMk/>
            <pc:sldMk cId="611645580" sldId="964"/>
            <ac:picMk id="11" creationId="{929B5E60-964C-85B3-60CF-926F327BEC7F}"/>
          </ac:picMkLst>
        </pc:picChg>
        <pc:picChg chg="del">
          <ac:chgData name="Paula Vázquez-Valero" userId="3a0e46d7-2099-40af-a155-aa45b68bfff3" providerId="ADAL" clId="{01A24FDB-569E-4F8F-9BE0-93FDF29355DC}" dt="2023-04-28T12:02:26.593" v="911" actId="478"/>
          <ac:picMkLst>
            <pc:docMk/>
            <pc:sldMk cId="611645580" sldId="964"/>
            <ac:picMk id="17" creationId="{0BB9C82A-4514-B686-1E27-F4C14FAD1D49}"/>
          </ac:picMkLst>
        </pc:picChg>
        <pc:picChg chg="add mod">
          <ac:chgData name="Paula Vázquez-Valero" userId="3a0e46d7-2099-40af-a155-aa45b68bfff3" providerId="ADAL" clId="{01A24FDB-569E-4F8F-9BE0-93FDF29355DC}" dt="2023-04-28T12:02:40.970" v="917"/>
          <ac:picMkLst>
            <pc:docMk/>
            <pc:sldMk cId="611645580" sldId="964"/>
            <ac:picMk id="19" creationId="{1FD7719C-BA12-4A01-7FD1-46BF24415E0E}"/>
          </ac:picMkLst>
        </pc:picChg>
        <pc:picChg chg="del">
          <ac:chgData name="Paula Vázquez-Valero" userId="3a0e46d7-2099-40af-a155-aa45b68bfff3" providerId="ADAL" clId="{01A24FDB-569E-4F8F-9BE0-93FDF29355DC}" dt="2023-04-28T12:02:26.593" v="911" actId="478"/>
          <ac:picMkLst>
            <pc:docMk/>
            <pc:sldMk cId="611645580" sldId="964"/>
            <ac:picMk id="20" creationId="{5E7930C8-E93D-56B8-11FB-648BD477F392}"/>
          </ac:picMkLst>
        </pc:picChg>
        <pc:picChg chg="del">
          <ac:chgData name="Paula Vázquez-Valero" userId="3a0e46d7-2099-40af-a155-aa45b68bfff3" providerId="ADAL" clId="{01A24FDB-569E-4F8F-9BE0-93FDF29355DC}" dt="2023-04-28T12:02:26.593" v="911" actId="478"/>
          <ac:picMkLst>
            <pc:docMk/>
            <pc:sldMk cId="611645580" sldId="964"/>
            <ac:picMk id="21" creationId="{FF89A4BD-5DA4-C998-5A22-97CFD2874FB3}"/>
          </ac:picMkLst>
        </pc:picChg>
        <pc:cxnChg chg="del">
          <ac:chgData name="Paula Vázquez-Valero" userId="3a0e46d7-2099-40af-a155-aa45b68bfff3" providerId="ADAL" clId="{01A24FDB-569E-4F8F-9BE0-93FDF29355DC}" dt="2023-04-28T12:02:26.593" v="911" actId="478"/>
          <ac:cxnSpMkLst>
            <pc:docMk/>
            <pc:sldMk cId="611645580" sldId="964"/>
            <ac:cxnSpMk id="18" creationId="{51A40BDE-718E-336C-8585-DB724FAA4146}"/>
          </ac:cxnSpMkLst>
        </pc:cxnChg>
      </pc:sldChg>
      <pc:sldChg chg="addSp delSp modSp add mod modNotesTx">
        <pc:chgData name="Paula Vázquez-Valero" userId="3a0e46d7-2099-40af-a155-aa45b68bfff3" providerId="ADAL" clId="{01A24FDB-569E-4F8F-9BE0-93FDF29355DC}" dt="2023-04-28T16:37:10.503" v="3072" actId="1076"/>
        <pc:sldMkLst>
          <pc:docMk/>
          <pc:sldMk cId="865641235" sldId="965"/>
        </pc:sldMkLst>
        <pc:spChg chg="add del mod">
          <ac:chgData name="Paula Vázquez-Valero" userId="3a0e46d7-2099-40af-a155-aa45b68bfff3" providerId="ADAL" clId="{01A24FDB-569E-4F8F-9BE0-93FDF29355DC}" dt="2023-04-28T15:51:34.623" v="3066"/>
          <ac:spMkLst>
            <pc:docMk/>
            <pc:sldMk cId="865641235" sldId="965"/>
            <ac:spMk id="3" creationId="{13D412E7-E1B8-0164-ED77-DC68D41B428E}"/>
          </ac:spMkLst>
        </pc:spChg>
        <pc:spChg chg="add del">
          <ac:chgData name="Paula Vázquez-Valero" userId="3a0e46d7-2099-40af-a155-aa45b68bfff3" providerId="ADAL" clId="{01A24FDB-569E-4F8F-9BE0-93FDF29355DC}" dt="2023-04-28T12:03:42.354" v="932" actId="478"/>
          <ac:spMkLst>
            <pc:docMk/>
            <pc:sldMk cId="865641235" sldId="965"/>
            <ac:spMk id="3" creationId="{B16D9C6B-3BA5-F87A-67A5-3DBF4AF9523C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4" creationId="{DB5DB985-03D3-AAE9-A538-DD73D36E3099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5" creationId="{8C83E6A9-B494-3F50-449A-B23D62498E5D}"/>
          </ac:spMkLst>
        </pc:spChg>
        <pc:spChg chg="add del">
          <ac:chgData name="Paula Vázquez-Valero" userId="3a0e46d7-2099-40af-a155-aa45b68bfff3" providerId="ADAL" clId="{01A24FDB-569E-4F8F-9BE0-93FDF29355DC}" dt="2023-04-28T12:03:42.354" v="932" actId="478"/>
          <ac:spMkLst>
            <pc:docMk/>
            <pc:sldMk cId="865641235" sldId="965"/>
            <ac:spMk id="5" creationId="{930AC528-764E-4142-51D2-51893ED85AA5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6" creationId="{0636FE16-877D-6B20-3C0F-00FE6B8750E4}"/>
          </ac:spMkLst>
        </pc:spChg>
        <pc:spChg chg="add del">
          <ac:chgData name="Paula Vázquez-Valero" userId="3a0e46d7-2099-40af-a155-aa45b68bfff3" providerId="ADAL" clId="{01A24FDB-569E-4F8F-9BE0-93FDF29355DC}" dt="2023-04-28T12:03:42.354" v="932" actId="478"/>
          <ac:spMkLst>
            <pc:docMk/>
            <pc:sldMk cId="865641235" sldId="965"/>
            <ac:spMk id="6" creationId="{7AE2A07C-C91A-B422-0493-EDD7007D7E43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7" creationId="{6E97DD4A-D239-39B5-6A48-F60A8A09282C}"/>
          </ac:spMkLst>
        </pc:spChg>
        <pc:spChg chg="add del mod">
          <ac:chgData name="Paula Vázquez-Valero" userId="3a0e46d7-2099-40af-a155-aa45b68bfff3" providerId="ADAL" clId="{01A24FDB-569E-4F8F-9BE0-93FDF29355DC}" dt="2023-04-28T12:03:39.464" v="930"/>
          <ac:spMkLst>
            <pc:docMk/>
            <pc:sldMk cId="865641235" sldId="965"/>
            <ac:spMk id="7" creationId="{E505C683-5C81-A6ED-53A7-927BEA512B6C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8" creationId="{070C1D90-90DE-D47B-3B8C-3C95E272625E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9" creationId="{27BB7F79-3538-F1A5-9E7C-1EFB876A5CC5}"/>
          </ac:spMkLst>
        </pc:spChg>
        <pc:spChg chg="add del mod">
          <ac:chgData name="Paula Vázquez-Valero" userId="3a0e46d7-2099-40af-a155-aa45b68bfff3" providerId="ADAL" clId="{01A24FDB-569E-4F8F-9BE0-93FDF29355DC}" dt="2023-04-28T12:03:39.464" v="930"/>
          <ac:spMkLst>
            <pc:docMk/>
            <pc:sldMk cId="865641235" sldId="965"/>
            <ac:spMk id="9" creationId="{F77FD427-5772-ECE6-F16B-EEE9238FEFB3}"/>
          </ac:spMkLst>
        </pc:spChg>
        <pc:spChg chg="add del mod">
          <ac:chgData name="Paula Vázquez-Valero" userId="3a0e46d7-2099-40af-a155-aa45b68bfff3" providerId="ADAL" clId="{01A24FDB-569E-4F8F-9BE0-93FDF29355DC}" dt="2023-04-28T12:03:39.464" v="930"/>
          <ac:spMkLst>
            <pc:docMk/>
            <pc:sldMk cId="865641235" sldId="965"/>
            <ac:spMk id="10" creationId="{22109323-B87F-3967-AF27-960C3E5F6657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10" creationId="{A5B150C7-40C9-CFFC-B24D-3A80409D1208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11" creationId="{1CF244C2-02B8-027A-FE84-4E1BC2735638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12" creationId="{AD248596-3194-3EF2-0086-552D5C93D6BD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13" creationId="{37960213-6FE1-C009-4BA5-8DC403ECEB6F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14" creationId="{25CB76AB-EFCF-F26C-20AB-5E119A02BEC3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15" creationId="{3AB22A42-E3CE-27D6-FA9E-254B139E75DB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16" creationId="{87EC0642-6E24-78D2-76C7-750D11097746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17" creationId="{14B533BC-75BF-5080-5513-79A64C22F225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18" creationId="{9F42B1DB-996A-41B2-6F98-4E41D85438DA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19" creationId="{9C252BD5-614C-D2E7-A08B-43946C1700F7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20" creationId="{F07CF46C-9B7A-BC11-7A75-0AD8A91AC424}"/>
          </ac:spMkLst>
        </pc:spChg>
        <pc:spChg chg="add mod">
          <ac:chgData name="Paula Vázquez-Valero" userId="3a0e46d7-2099-40af-a155-aa45b68bfff3" providerId="ADAL" clId="{01A24FDB-569E-4F8F-9BE0-93FDF29355DC}" dt="2023-04-28T16:37:07.648" v="3071" actId="1076"/>
          <ac:spMkLst>
            <pc:docMk/>
            <pc:sldMk cId="865641235" sldId="965"/>
            <ac:spMk id="21" creationId="{B2CF1AD8-6553-5357-1354-3088A5647FCC}"/>
          </ac:spMkLst>
        </pc:spChg>
        <pc:spChg chg="add del">
          <ac:chgData name="Paula Vázquez-Valero" userId="3a0e46d7-2099-40af-a155-aa45b68bfff3" providerId="ADAL" clId="{01A24FDB-569E-4F8F-9BE0-93FDF29355DC}" dt="2023-04-28T12:03:42.354" v="932" actId="478"/>
          <ac:spMkLst>
            <pc:docMk/>
            <pc:sldMk cId="865641235" sldId="965"/>
            <ac:spMk id="29" creationId="{088ADF09-C76E-24D5-2BEF-2DB026A16799}"/>
          </ac:spMkLst>
        </pc:spChg>
        <pc:spChg chg="add del">
          <ac:chgData name="Paula Vázquez-Valero" userId="3a0e46d7-2099-40af-a155-aa45b68bfff3" providerId="ADAL" clId="{01A24FDB-569E-4F8F-9BE0-93FDF29355DC}" dt="2023-04-28T12:03:42.354" v="932" actId="478"/>
          <ac:spMkLst>
            <pc:docMk/>
            <pc:sldMk cId="865641235" sldId="965"/>
            <ac:spMk id="30" creationId="{328F734B-2A6E-4F70-F40A-765E88F75410}"/>
          </ac:spMkLst>
        </pc:spChg>
        <pc:spChg chg="add del">
          <ac:chgData name="Paula Vázquez-Valero" userId="3a0e46d7-2099-40af-a155-aa45b68bfff3" providerId="ADAL" clId="{01A24FDB-569E-4F8F-9BE0-93FDF29355DC}" dt="2023-04-28T12:03:42.354" v="932" actId="478"/>
          <ac:spMkLst>
            <pc:docMk/>
            <pc:sldMk cId="865641235" sldId="965"/>
            <ac:spMk id="32" creationId="{84B9CD96-1B7D-3360-26BF-E7C3454F2923}"/>
          </ac:spMkLst>
        </pc:spChg>
        <pc:spChg chg="add del">
          <ac:chgData name="Paula Vázquez-Valero" userId="3a0e46d7-2099-40af-a155-aa45b68bfff3" providerId="ADAL" clId="{01A24FDB-569E-4F8F-9BE0-93FDF29355DC}" dt="2023-04-28T12:03:42.354" v="932" actId="478"/>
          <ac:spMkLst>
            <pc:docMk/>
            <pc:sldMk cId="865641235" sldId="965"/>
            <ac:spMk id="33" creationId="{586C65DD-85E7-170B-C6DE-BA7E4C7A68B2}"/>
          </ac:spMkLst>
        </pc:spChg>
        <pc:spChg chg="add del">
          <ac:chgData name="Paula Vázquez-Valero" userId="3a0e46d7-2099-40af-a155-aa45b68bfff3" providerId="ADAL" clId="{01A24FDB-569E-4F8F-9BE0-93FDF29355DC}" dt="2023-04-28T12:03:38.248" v="927" actId="22"/>
          <ac:spMkLst>
            <pc:docMk/>
            <pc:sldMk cId="865641235" sldId="965"/>
            <ac:spMk id="35" creationId="{B482EFEF-337B-49AE-338F-D6C665D73EA8}"/>
          </ac:spMkLst>
        </pc:spChg>
        <pc:spChg chg="add mod">
          <ac:chgData name="Paula Vázquez-Valero" userId="3a0e46d7-2099-40af-a155-aa45b68bfff3" providerId="ADAL" clId="{01A24FDB-569E-4F8F-9BE0-93FDF29355DC}" dt="2023-04-28T12:10:44.610" v="1060" actId="113"/>
          <ac:spMkLst>
            <pc:docMk/>
            <pc:sldMk cId="865641235" sldId="965"/>
            <ac:spMk id="37" creationId="{484C338D-D804-6170-8DB2-DCD9F4D74CC5}"/>
          </ac:spMkLst>
        </pc:spChg>
        <pc:spChg chg="add del mod">
          <ac:chgData name="Paula Vázquez-Valero" userId="3a0e46d7-2099-40af-a155-aa45b68bfff3" providerId="ADAL" clId="{01A24FDB-569E-4F8F-9BE0-93FDF29355DC}" dt="2023-04-28T16:36:58.457" v="3067" actId="478"/>
          <ac:spMkLst>
            <pc:docMk/>
            <pc:sldMk cId="865641235" sldId="965"/>
            <ac:spMk id="38" creationId="{7A416D07-F8D4-0821-965F-9864DEFF401A}"/>
          </ac:spMkLst>
        </pc:spChg>
        <pc:spChg chg="add mod">
          <ac:chgData name="Paula Vázquez-Valero" userId="3a0e46d7-2099-40af-a155-aa45b68bfff3" providerId="ADAL" clId="{01A24FDB-569E-4F8F-9BE0-93FDF29355DC}" dt="2023-04-28T12:15:26.576" v="1142" actId="21"/>
          <ac:spMkLst>
            <pc:docMk/>
            <pc:sldMk cId="865641235" sldId="965"/>
            <ac:spMk id="41" creationId="{67D71062-4A51-AA26-EAE5-EAE27A2D91E6}"/>
          </ac:spMkLst>
        </pc:spChg>
        <pc:spChg chg="add del mod">
          <ac:chgData name="Paula Vázquez-Valero" userId="3a0e46d7-2099-40af-a155-aa45b68bfff3" providerId="ADAL" clId="{01A24FDB-569E-4F8F-9BE0-93FDF29355DC}" dt="2023-04-28T12:15:26.576" v="1142" actId="21"/>
          <ac:spMkLst>
            <pc:docMk/>
            <pc:sldMk cId="865641235" sldId="965"/>
            <ac:spMk id="43" creationId="{C7821137-1DC7-7541-8932-B3F56C07A790}"/>
          </ac:spMkLst>
        </pc:spChg>
        <pc:grpChg chg="add del mod">
          <ac:chgData name="Paula Vázquez-Valero" userId="3a0e46d7-2099-40af-a155-aa45b68bfff3" providerId="ADAL" clId="{01A24FDB-569E-4F8F-9BE0-93FDF29355DC}" dt="2023-04-28T12:03:39.464" v="930"/>
          <ac:grpSpMkLst>
            <pc:docMk/>
            <pc:sldMk cId="865641235" sldId="965"/>
            <ac:grpSpMk id="11" creationId="{E81FBD65-D4DB-628D-7D39-0F373E0BB0EF}"/>
          </ac:grpSpMkLst>
        </pc:grpChg>
        <pc:grpChg chg="add del mod">
          <ac:chgData name="Paula Vázquez-Valero" userId="3a0e46d7-2099-40af-a155-aa45b68bfff3" providerId="ADAL" clId="{01A24FDB-569E-4F8F-9BE0-93FDF29355DC}" dt="2023-04-28T12:03:39.464" v="930"/>
          <ac:grpSpMkLst>
            <pc:docMk/>
            <pc:sldMk cId="865641235" sldId="965"/>
            <ac:grpSpMk id="15" creationId="{DD977333-1748-7703-66A9-4AA2AAA78490}"/>
          </ac:grpSpMkLst>
        </pc:grpChg>
        <pc:grpChg chg="add del mod">
          <ac:chgData name="Paula Vázquez-Valero" userId="3a0e46d7-2099-40af-a155-aa45b68bfff3" providerId="ADAL" clId="{01A24FDB-569E-4F8F-9BE0-93FDF29355DC}" dt="2023-04-28T12:03:39.464" v="930"/>
          <ac:grpSpMkLst>
            <pc:docMk/>
            <pc:sldMk cId="865641235" sldId="965"/>
            <ac:grpSpMk id="18" creationId="{4DDDA21D-9547-455F-408F-40A272FCF247}"/>
          </ac:grpSpMkLst>
        </pc:grpChg>
        <pc:grpChg chg="add mod">
          <ac:chgData name="Paula Vázquez-Valero" userId="3a0e46d7-2099-40af-a155-aa45b68bfff3" providerId="ADAL" clId="{01A24FDB-569E-4F8F-9BE0-93FDF29355DC}" dt="2023-04-28T16:37:07.648" v="3071" actId="1076"/>
          <ac:grpSpMkLst>
            <pc:docMk/>
            <pc:sldMk cId="865641235" sldId="965"/>
            <ac:grpSpMk id="26" creationId="{59A35B6B-235D-3CDD-7B9F-2CA273BE2A51}"/>
          </ac:grpSpMkLst>
        </pc:grpChg>
        <pc:grpChg chg="add del mod">
          <ac:chgData name="Paula Vázquez-Valero" userId="3a0e46d7-2099-40af-a155-aa45b68bfff3" providerId="ADAL" clId="{01A24FDB-569E-4F8F-9BE0-93FDF29355DC}" dt="2023-04-28T12:15:26.576" v="1142" actId="21"/>
          <ac:grpSpMkLst>
            <pc:docMk/>
            <pc:sldMk cId="865641235" sldId="965"/>
            <ac:grpSpMk id="42" creationId="{209C0774-A43C-0766-B34F-33635D1EDB5B}"/>
          </ac:grpSpMkLst>
        </pc:grpChg>
        <pc:grpChg chg="add del mod">
          <ac:chgData name="Paula Vázquez-Valero" userId="3a0e46d7-2099-40af-a155-aa45b68bfff3" providerId="ADAL" clId="{01A24FDB-569E-4F8F-9BE0-93FDF29355DC}" dt="2023-04-28T12:15:34.823" v="1143" actId="21"/>
          <ac:grpSpMkLst>
            <pc:docMk/>
            <pc:sldMk cId="865641235" sldId="965"/>
            <ac:grpSpMk id="44" creationId="{418F2CE6-9758-62DB-7505-63FCEAD22161}"/>
          </ac:grpSpMkLst>
        </pc:grpChg>
        <pc:grpChg chg="add del mod">
          <ac:chgData name="Paula Vázquez-Valero" userId="3a0e46d7-2099-40af-a155-aa45b68bfff3" providerId="ADAL" clId="{01A24FDB-569E-4F8F-9BE0-93FDF29355DC}" dt="2023-04-28T16:36:58.457" v="3067" actId="478"/>
          <ac:grpSpMkLst>
            <pc:docMk/>
            <pc:sldMk cId="865641235" sldId="965"/>
            <ac:grpSpMk id="46" creationId="{F0083C5A-0E16-D24B-508F-287A9976FC83}"/>
          </ac:grpSpMkLst>
        </pc:grpChg>
        <pc:picChg chg="add del">
          <ac:chgData name="Paula Vázquez-Valero" userId="3a0e46d7-2099-40af-a155-aa45b68bfff3" providerId="ADAL" clId="{01A24FDB-569E-4F8F-9BE0-93FDF29355DC}" dt="2023-04-28T12:03:42.354" v="932" actId="478"/>
          <ac:picMkLst>
            <pc:docMk/>
            <pc:sldMk cId="865641235" sldId="965"/>
            <ac:picMk id="4" creationId="{C3578EB5-B4F6-8FAE-EB9D-2006D6F3730F}"/>
          </ac:picMkLst>
        </pc:picChg>
        <pc:picChg chg="add del mod">
          <ac:chgData name="Paula Vázquez-Valero" userId="3a0e46d7-2099-40af-a155-aa45b68bfff3" providerId="ADAL" clId="{01A24FDB-569E-4F8F-9BE0-93FDF29355DC}" dt="2023-04-28T12:03:39.464" v="930"/>
          <ac:picMkLst>
            <pc:docMk/>
            <pc:sldMk cId="865641235" sldId="965"/>
            <ac:picMk id="8" creationId="{025DC45F-3347-A1F6-A5D6-87869DFFA60C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12" creationId="{A3745BC1-53F6-89B4-BD91-49C31AAEC73F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13" creationId="{FEE53AAC-90CD-06B6-582B-AABF7A6C5E56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14" creationId="{F7EF1493-E826-EE53-DBD8-946E8B757EFD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16" creationId="{9CCFAB7D-7FEB-AE88-7597-E3F35624165E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17" creationId="{42B69E5A-1ADC-DA75-7974-013226EE6D60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19" creationId="{A4FB2829-FD2B-2DF2-90C1-9A5817BB7023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20" creationId="{C243018D-A5C8-2273-5007-74EF3E6DEF5B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21" creationId="{EA94BD8E-6121-106E-87CE-28B978802967}"/>
          </ac:picMkLst>
        </pc:picChg>
        <pc:picChg chg="add mod">
          <ac:chgData name="Paula Vázquez-Valero" userId="3a0e46d7-2099-40af-a155-aa45b68bfff3" providerId="ADAL" clId="{01A24FDB-569E-4F8F-9BE0-93FDF29355DC}" dt="2023-04-28T16:37:07.648" v="3071" actId="1076"/>
          <ac:picMkLst>
            <pc:docMk/>
            <pc:sldMk cId="865641235" sldId="965"/>
            <ac:picMk id="22" creationId="{394890DC-33A5-172B-BC88-AFB67DE07599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22" creationId="{953FCD0C-822D-E8AC-683B-7557960058BC}"/>
          </ac:picMkLst>
        </pc:picChg>
        <pc:picChg chg="add mod">
          <ac:chgData name="Paula Vázquez-Valero" userId="3a0e46d7-2099-40af-a155-aa45b68bfff3" providerId="ADAL" clId="{01A24FDB-569E-4F8F-9BE0-93FDF29355DC}" dt="2023-04-28T16:37:07.648" v="3071" actId="1076"/>
          <ac:picMkLst>
            <pc:docMk/>
            <pc:sldMk cId="865641235" sldId="965"/>
            <ac:picMk id="23" creationId="{5C5E2A7B-644F-0D04-F7D6-938CAE86C988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23" creationId="{BBE58AF2-B819-8E1D-61E7-A735F66787B0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24" creationId="{0741D001-FC82-9022-FE34-AD195B5729CB}"/>
          </ac:picMkLst>
        </pc:picChg>
        <pc:picChg chg="add mod">
          <ac:chgData name="Paula Vázquez-Valero" userId="3a0e46d7-2099-40af-a155-aa45b68bfff3" providerId="ADAL" clId="{01A24FDB-569E-4F8F-9BE0-93FDF29355DC}" dt="2023-04-28T16:37:07.648" v="3071" actId="1076"/>
          <ac:picMkLst>
            <pc:docMk/>
            <pc:sldMk cId="865641235" sldId="965"/>
            <ac:picMk id="24" creationId="{A04F671A-1E80-B7E9-09E4-296A323BCF6D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25" creationId="{00358410-C408-4987-6F60-4D281BD9510A}"/>
          </ac:picMkLst>
        </pc:picChg>
        <pc:picChg chg="add mod">
          <ac:chgData name="Paula Vázquez-Valero" userId="3a0e46d7-2099-40af-a155-aa45b68bfff3" providerId="ADAL" clId="{01A24FDB-569E-4F8F-9BE0-93FDF29355DC}" dt="2023-04-28T16:37:07.648" v="3071" actId="1076"/>
          <ac:picMkLst>
            <pc:docMk/>
            <pc:sldMk cId="865641235" sldId="965"/>
            <ac:picMk id="25" creationId="{6A364592-16FF-0422-04A4-9D3B0257AA1E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26" creationId="{48D71D88-FE63-583D-4076-624A106C9159}"/>
          </ac:picMkLst>
        </pc:picChg>
        <pc:picChg chg="mod">
          <ac:chgData name="Paula Vázquez-Valero" userId="3a0e46d7-2099-40af-a155-aa45b68bfff3" providerId="ADAL" clId="{01A24FDB-569E-4F8F-9BE0-93FDF29355DC}" dt="2023-04-28T16:37:07.648" v="3071" actId="1076"/>
          <ac:picMkLst>
            <pc:docMk/>
            <pc:sldMk cId="865641235" sldId="965"/>
            <ac:picMk id="27" creationId="{C5A2D446-DE3D-CA6C-929C-C260C2C94511}"/>
          </ac:picMkLst>
        </pc:picChg>
        <pc:picChg chg="mod">
          <ac:chgData name="Paula Vázquez-Valero" userId="3a0e46d7-2099-40af-a155-aa45b68bfff3" providerId="ADAL" clId="{01A24FDB-569E-4F8F-9BE0-93FDF29355DC}" dt="2023-04-28T12:03:21.313" v="923"/>
          <ac:picMkLst>
            <pc:docMk/>
            <pc:sldMk cId="865641235" sldId="965"/>
            <ac:picMk id="27" creationId="{F05144C4-2F1A-AD01-B5DE-CF63FE6DF5F8}"/>
          </ac:picMkLst>
        </pc:picChg>
        <pc:picChg chg="add del mod">
          <ac:chgData name="Paula Vázquez-Valero" userId="3a0e46d7-2099-40af-a155-aa45b68bfff3" providerId="ADAL" clId="{01A24FDB-569E-4F8F-9BE0-93FDF29355DC}" dt="2023-04-28T12:03:39.464" v="930"/>
          <ac:picMkLst>
            <pc:docMk/>
            <pc:sldMk cId="865641235" sldId="965"/>
            <ac:picMk id="28" creationId="{93CB0F5D-61B4-515C-E4E6-E8984547A321}"/>
          </ac:picMkLst>
        </pc:picChg>
        <pc:picChg chg="mod">
          <ac:chgData name="Paula Vázquez-Valero" userId="3a0e46d7-2099-40af-a155-aa45b68bfff3" providerId="ADAL" clId="{01A24FDB-569E-4F8F-9BE0-93FDF29355DC}" dt="2023-04-28T16:37:07.648" v="3071" actId="1076"/>
          <ac:picMkLst>
            <pc:docMk/>
            <pc:sldMk cId="865641235" sldId="965"/>
            <ac:picMk id="28" creationId="{CB4B349C-FF97-3A47-4E75-B2A7AC672E47}"/>
          </ac:picMkLst>
        </pc:picChg>
        <pc:picChg chg="add mod">
          <ac:chgData name="Paula Vázquez-Valero" userId="3a0e46d7-2099-40af-a155-aa45b68bfff3" providerId="ADAL" clId="{01A24FDB-569E-4F8F-9BE0-93FDF29355DC}" dt="2023-04-28T16:37:07.648" v="3071" actId="1076"/>
          <ac:picMkLst>
            <pc:docMk/>
            <pc:sldMk cId="865641235" sldId="965"/>
            <ac:picMk id="29" creationId="{FC7F1B4C-A7CC-B598-3A1F-3888CBCF14BB}"/>
          </ac:picMkLst>
        </pc:picChg>
        <pc:picChg chg="add del mod">
          <ac:chgData name="Paula Vázquez-Valero" userId="3a0e46d7-2099-40af-a155-aa45b68bfff3" providerId="ADAL" clId="{01A24FDB-569E-4F8F-9BE0-93FDF29355DC}" dt="2023-04-28T12:03:39.464" v="930"/>
          <ac:picMkLst>
            <pc:docMk/>
            <pc:sldMk cId="865641235" sldId="965"/>
            <ac:picMk id="31" creationId="{D721158D-7A67-8D05-A3CA-5106C144B785}"/>
          </ac:picMkLst>
        </pc:picChg>
        <pc:picChg chg="add del mod">
          <ac:chgData name="Paula Vázquez-Valero" userId="3a0e46d7-2099-40af-a155-aa45b68bfff3" providerId="ADAL" clId="{01A24FDB-569E-4F8F-9BE0-93FDF29355DC}" dt="2023-04-28T16:36:58.457" v="3067" actId="478"/>
          <ac:picMkLst>
            <pc:docMk/>
            <pc:sldMk cId="865641235" sldId="965"/>
            <ac:picMk id="39" creationId="{CAEC697F-43E5-BA3D-A943-704608F25AF9}"/>
          </ac:picMkLst>
        </pc:picChg>
        <pc:picChg chg="add del mod">
          <ac:chgData name="Paula Vázquez-Valero" userId="3a0e46d7-2099-40af-a155-aa45b68bfff3" providerId="ADAL" clId="{01A24FDB-569E-4F8F-9BE0-93FDF29355DC}" dt="2023-04-28T16:36:58.457" v="3067" actId="478"/>
          <ac:picMkLst>
            <pc:docMk/>
            <pc:sldMk cId="865641235" sldId="965"/>
            <ac:picMk id="40" creationId="{AFA9BBC3-8B17-E118-BCE4-82F44867EE4F}"/>
          </ac:picMkLst>
        </pc:picChg>
        <pc:picChg chg="add del mod">
          <ac:chgData name="Paula Vázquez-Valero" userId="3a0e46d7-2099-40af-a155-aa45b68bfff3" providerId="ADAL" clId="{01A24FDB-569E-4F8F-9BE0-93FDF29355DC}" dt="2023-04-28T16:36:58.457" v="3067" actId="478"/>
          <ac:picMkLst>
            <pc:docMk/>
            <pc:sldMk cId="865641235" sldId="965"/>
            <ac:picMk id="45" creationId="{EAA239C2-CA43-1272-409B-9BEA64CF147C}"/>
          </ac:picMkLst>
        </pc:picChg>
        <pc:picChg chg="mod">
          <ac:chgData name="Paula Vázquez-Valero" userId="3a0e46d7-2099-40af-a155-aa45b68bfff3" providerId="ADAL" clId="{01A24FDB-569E-4F8F-9BE0-93FDF29355DC}" dt="2023-04-28T16:37:10.503" v="3072" actId="1076"/>
          <ac:picMkLst>
            <pc:docMk/>
            <pc:sldMk cId="865641235" sldId="965"/>
            <ac:picMk id="99" creationId="{00000000-0000-0000-0000-000000000000}"/>
          </ac:picMkLst>
        </pc:picChg>
        <pc:picChg chg="add del">
          <ac:chgData name="Paula Vázquez-Valero" userId="3a0e46d7-2099-40af-a155-aa45b68bfff3" providerId="ADAL" clId="{01A24FDB-569E-4F8F-9BE0-93FDF29355DC}" dt="2023-04-28T12:03:42.354" v="932" actId="478"/>
          <ac:picMkLst>
            <pc:docMk/>
            <pc:sldMk cId="865641235" sldId="965"/>
            <ac:picMk id="3074" creationId="{818A9F8E-CE38-A89F-5FD5-5DFC8D860B3A}"/>
          </ac:picMkLst>
        </pc:picChg>
        <pc:picChg chg="add del">
          <ac:chgData name="Paula Vázquez-Valero" userId="3a0e46d7-2099-40af-a155-aa45b68bfff3" providerId="ADAL" clId="{01A24FDB-569E-4F8F-9BE0-93FDF29355DC}" dt="2023-04-28T12:03:42.354" v="932" actId="478"/>
          <ac:picMkLst>
            <pc:docMk/>
            <pc:sldMk cId="865641235" sldId="965"/>
            <ac:picMk id="3076" creationId="{0F4C3DBA-EE78-529F-8D66-DA4BD99D8683}"/>
          </ac:picMkLst>
        </pc:picChg>
        <pc:picChg chg="add del">
          <ac:chgData name="Paula Vázquez-Valero" userId="3a0e46d7-2099-40af-a155-aa45b68bfff3" providerId="ADAL" clId="{01A24FDB-569E-4F8F-9BE0-93FDF29355DC}" dt="2023-04-28T12:03:42.354" v="932" actId="478"/>
          <ac:picMkLst>
            <pc:docMk/>
            <pc:sldMk cId="865641235" sldId="965"/>
            <ac:picMk id="3078" creationId="{320040B6-EE76-2F50-C8E7-4C3C5C6354FE}"/>
          </ac:picMkLst>
        </pc:picChg>
        <pc:picChg chg="add mod">
          <ac:chgData name="Paula Vázquez-Valero" userId="3a0e46d7-2099-40af-a155-aa45b68bfff3" providerId="ADAL" clId="{01A24FDB-569E-4F8F-9BE0-93FDF29355DC}" dt="2023-04-28T12:16:58.565" v="1163" actId="164"/>
          <ac:picMkLst>
            <pc:docMk/>
            <pc:sldMk cId="865641235" sldId="965"/>
            <ac:picMk id="5122" creationId="{529A24FE-9D3A-40DB-1712-FE8019A5BD9B}"/>
          </ac:picMkLst>
        </pc:picChg>
        <pc:picChg chg="add del">
          <ac:chgData name="Paula Vázquez-Valero" userId="3a0e46d7-2099-40af-a155-aa45b68bfff3" providerId="ADAL" clId="{01A24FDB-569E-4F8F-9BE0-93FDF29355DC}" dt="2023-04-28T12:12:18.213" v="1082"/>
          <ac:picMkLst>
            <pc:docMk/>
            <pc:sldMk cId="865641235" sldId="965"/>
            <ac:picMk id="5124" creationId="{691A3AB6-06C8-9D0A-800C-55CD4AFB1867}"/>
          </ac:picMkLst>
        </pc:picChg>
        <pc:picChg chg="add mod">
          <ac:chgData name="Paula Vázquez-Valero" userId="3a0e46d7-2099-40af-a155-aa45b68bfff3" providerId="ADAL" clId="{01A24FDB-569E-4F8F-9BE0-93FDF29355DC}" dt="2023-04-28T12:16:58.565" v="1163" actId="164"/>
          <ac:picMkLst>
            <pc:docMk/>
            <pc:sldMk cId="865641235" sldId="965"/>
            <ac:picMk id="5126" creationId="{B89EC815-BD19-4A23-86E2-630F69448BDB}"/>
          </ac:picMkLst>
        </pc:picChg>
        <pc:picChg chg="add del mod">
          <ac:chgData name="Paula Vázquez-Valero" userId="3a0e46d7-2099-40af-a155-aa45b68bfff3" providerId="ADAL" clId="{01A24FDB-569E-4F8F-9BE0-93FDF29355DC}" dt="2023-04-28T12:15:26.576" v="1142" actId="21"/>
          <ac:picMkLst>
            <pc:docMk/>
            <pc:sldMk cId="865641235" sldId="965"/>
            <ac:picMk id="5128" creationId="{53AB99B0-0B29-A5F2-BD76-A4E80ADBF55B}"/>
          </ac:picMkLst>
        </pc:picChg>
        <pc:picChg chg="add del mod">
          <ac:chgData name="Paula Vázquez-Valero" userId="3a0e46d7-2099-40af-a155-aa45b68bfff3" providerId="ADAL" clId="{01A24FDB-569E-4F8F-9BE0-93FDF29355DC}" dt="2023-04-28T16:36:58.457" v="3067" actId="478"/>
          <ac:picMkLst>
            <pc:docMk/>
            <pc:sldMk cId="865641235" sldId="965"/>
            <ac:picMk id="5130" creationId="{0D6E084B-9A3C-2CF9-BBE6-A54D57C7F9DA}"/>
          </ac:picMkLst>
        </pc:picChg>
      </pc:sldChg>
      <pc:sldChg chg="addSp delSp modSp add mod delAnim modAnim">
        <pc:chgData name="Paula Vázquez-Valero" userId="3a0e46d7-2099-40af-a155-aa45b68bfff3" providerId="ADAL" clId="{01A24FDB-569E-4F8F-9BE0-93FDF29355DC}" dt="2023-04-28T12:04:46.172" v="963"/>
        <pc:sldMkLst>
          <pc:docMk/>
          <pc:sldMk cId="2828717733" sldId="966"/>
        </pc:sldMkLst>
        <pc:spChg chg="del">
          <ac:chgData name="Paula Vázquez-Valero" userId="3a0e46d7-2099-40af-a155-aa45b68bfff3" providerId="ADAL" clId="{01A24FDB-569E-4F8F-9BE0-93FDF29355DC}" dt="2023-04-28T12:04:22.948" v="955" actId="478"/>
          <ac:spMkLst>
            <pc:docMk/>
            <pc:sldMk cId="2828717733" sldId="966"/>
            <ac:spMk id="3" creationId="{920DAD83-6C3D-E1CA-5FD4-9367D6E6D6D4}"/>
          </ac:spMkLst>
        </pc:spChg>
        <pc:spChg chg="del">
          <ac:chgData name="Paula Vázquez-Valero" userId="3a0e46d7-2099-40af-a155-aa45b68bfff3" providerId="ADAL" clId="{01A24FDB-569E-4F8F-9BE0-93FDF29355DC}" dt="2023-04-28T12:04:24.933" v="957" actId="478"/>
          <ac:spMkLst>
            <pc:docMk/>
            <pc:sldMk cId="2828717733" sldId="966"/>
            <ac:spMk id="4" creationId="{FC80F76B-A079-A137-6376-D60464AB4F56}"/>
          </ac:spMkLst>
        </pc:spChg>
        <pc:spChg chg="add mod">
          <ac:chgData name="Paula Vázquez-Valero" userId="3a0e46d7-2099-40af-a155-aa45b68bfff3" providerId="ADAL" clId="{01A24FDB-569E-4F8F-9BE0-93FDF29355DC}" dt="2023-04-28T12:04:46.172" v="963"/>
          <ac:spMkLst>
            <pc:docMk/>
            <pc:sldMk cId="2828717733" sldId="966"/>
            <ac:spMk id="5" creationId="{47F42423-E56E-7092-E347-D870E4D7DC29}"/>
          </ac:spMkLst>
        </pc:spChg>
        <pc:spChg chg="del">
          <ac:chgData name="Paula Vázquez-Valero" userId="3a0e46d7-2099-40af-a155-aa45b68bfff3" providerId="ADAL" clId="{01A24FDB-569E-4F8F-9BE0-93FDF29355DC}" dt="2023-04-28T12:04:22.948" v="955" actId="478"/>
          <ac:spMkLst>
            <pc:docMk/>
            <pc:sldMk cId="2828717733" sldId="966"/>
            <ac:spMk id="8" creationId="{9999B283-7A87-0E45-68DA-50BBDE2467E5}"/>
          </ac:spMkLst>
        </pc:spChg>
        <pc:spChg chg="add mod">
          <ac:chgData name="Paula Vázquez-Valero" userId="3a0e46d7-2099-40af-a155-aa45b68bfff3" providerId="ADAL" clId="{01A24FDB-569E-4F8F-9BE0-93FDF29355DC}" dt="2023-04-28T12:04:46.172" v="963"/>
          <ac:spMkLst>
            <pc:docMk/>
            <pc:sldMk cId="2828717733" sldId="966"/>
            <ac:spMk id="9" creationId="{FAADC515-C766-8F54-4946-FF622BD650E1}"/>
          </ac:spMkLst>
        </pc:spChg>
        <pc:spChg chg="add mod">
          <ac:chgData name="Paula Vázquez-Valero" userId="3a0e46d7-2099-40af-a155-aa45b68bfff3" providerId="ADAL" clId="{01A24FDB-569E-4F8F-9BE0-93FDF29355DC}" dt="2023-04-28T12:04:46.172" v="963"/>
          <ac:spMkLst>
            <pc:docMk/>
            <pc:sldMk cId="2828717733" sldId="966"/>
            <ac:spMk id="10" creationId="{0971934B-C560-0FF2-7C57-448F8A9E0FCB}"/>
          </ac:spMkLst>
        </pc:spChg>
        <pc:spChg chg="add mod">
          <ac:chgData name="Paula Vázquez-Valero" userId="3a0e46d7-2099-40af-a155-aa45b68bfff3" providerId="ADAL" clId="{01A24FDB-569E-4F8F-9BE0-93FDF29355DC}" dt="2023-04-28T12:04:46.172" v="963"/>
          <ac:spMkLst>
            <pc:docMk/>
            <pc:sldMk cId="2828717733" sldId="966"/>
            <ac:spMk id="12" creationId="{43AB72CA-B1A9-12E4-4B40-F9CCD10034CE}"/>
          </ac:spMkLst>
        </pc:spChg>
        <pc:spChg chg="add mod">
          <ac:chgData name="Paula Vázquez-Valero" userId="3a0e46d7-2099-40af-a155-aa45b68bfff3" providerId="ADAL" clId="{01A24FDB-569E-4F8F-9BE0-93FDF29355DC}" dt="2023-04-28T12:04:46.172" v="963"/>
          <ac:spMkLst>
            <pc:docMk/>
            <pc:sldMk cId="2828717733" sldId="966"/>
            <ac:spMk id="13" creationId="{61DAFC1A-E898-2B78-2E05-5890A5C588EF}"/>
          </ac:spMkLst>
        </pc:spChg>
        <pc:spChg chg="add mod">
          <ac:chgData name="Paula Vázquez-Valero" userId="3a0e46d7-2099-40af-a155-aa45b68bfff3" providerId="ADAL" clId="{01A24FDB-569E-4F8F-9BE0-93FDF29355DC}" dt="2023-04-28T12:04:46.172" v="963"/>
          <ac:spMkLst>
            <pc:docMk/>
            <pc:sldMk cId="2828717733" sldId="966"/>
            <ac:spMk id="14" creationId="{B07BFF67-730F-7635-E8E3-E5DA28B6E8BF}"/>
          </ac:spMkLst>
        </pc:spChg>
        <pc:spChg chg="add mod">
          <ac:chgData name="Paula Vázquez-Valero" userId="3a0e46d7-2099-40af-a155-aa45b68bfff3" providerId="ADAL" clId="{01A24FDB-569E-4F8F-9BE0-93FDF29355DC}" dt="2023-04-28T12:04:46.172" v="963"/>
          <ac:spMkLst>
            <pc:docMk/>
            <pc:sldMk cId="2828717733" sldId="966"/>
            <ac:spMk id="15" creationId="{761C405D-2DFD-B8AE-986A-5DC5D9163449}"/>
          </ac:spMkLst>
        </pc:spChg>
        <pc:spChg chg="add mod">
          <ac:chgData name="Paula Vázquez-Valero" userId="3a0e46d7-2099-40af-a155-aa45b68bfff3" providerId="ADAL" clId="{01A24FDB-569E-4F8F-9BE0-93FDF29355DC}" dt="2023-04-28T12:04:46.172" v="963"/>
          <ac:spMkLst>
            <pc:docMk/>
            <pc:sldMk cId="2828717733" sldId="966"/>
            <ac:spMk id="16" creationId="{EF56C196-B5B7-6BE8-12B9-4A6969043695}"/>
          </ac:spMkLst>
        </pc:spChg>
        <pc:spChg chg="add mod">
          <ac:chgData name="Paula Vázquez-Valero" userId="3a0e46d7-2099-40af-a155-aa45b68bfff3" providerId="ADAL" clId="{01A24FDB-569E-4F8F-9BE0-93FDF29355DC}" dt="2023-04-28T12:04:46.172" v="963"/>
          <ac:spMkLst>
            <pc:docMk/>
            <pc:sldMk cId="2828717733" sldId="966"/>
            <ac:spMk id="17" creationId="{655E568C-71B5-64F1-D9D2-287EED847810}"/>
          </ac:spMkLst>
        </pc:spChg>
        <pc:spChg chg="add mod">
          <ac:chgData name="Paula Vázquez-Valero" userId="3a0e46d7-2099-40af-a155-aa45b68bfff3" providerId="ADAL" clId="{01A24FDB-569E-4F8F-9BE0-93FDF29355DC}" dt="2023-04-28T12:04:46.172" v="963"/>
          <ac:spMkLst>
            <pc:docMk/>
            <pc:sldMk cId="2828717733" sldId="966"/>
            <ac:spMk id="18" creationId="{F4F08D78-2F31-ACDB-9E21-5B26126488FA}"/>
          </ac:spMkLst>
        </pc:spChg>
        <pc:spChg chg="del">
          <ac:chgData name="Paula Vázquez-Valero" userId="3a0e46d7-2099-40af-a155-aa45b68bfff3" providerId="ADAL" clId="{01A24FDB-569E-4F8F-9BE0-93FDF29355DC}" dt="2023-04-28T12:04:22.948" v="955" actId="478"/>
          <ac:spMkLst>
            <pc:docMk/>
            <pc:sldMk cId="2828717733" sldId="966"/>
            <ac:spMk id="22" creationId="{4B554B16-0036-98F9-F08A-6AADF8FF1711}"/>
          </ac:spMkLst>
        </pc:spChg>
        <pc:spChg chg="del">
          <ac:chgData name="Paula Vázquez-Valero" userId="3a0e46d7-2099-40af-a155-aa45b68bfff3" providerId="ADAL" clId="{01A24FDB-569E-4F8F-9BE0-93FDF29355DC}" dt="2023-04-28T12:04:22.948" v="955" actId="478"/>
          <ac:spMkLst>
            <pc:docMk/>
            <pc:sldMk cId="2828717733" sldId="966"/>
            <ac:spMk id="24" creationId="{B712E9C6-A1A7-33E6-C522-A4F757B09ED9}"/>
          </ac:spMkLst>
        </pc:spChg>
        <pc:spChg chg="del">
          <ac:chgData name="Paula Vázquez-Valero" userId="3a0e46d7-2099-40af-a155-aa45b68bfff3" providerId="ADAL" clId="{01A24FDB-569E-4F8F-9BE0-93FDF29355DC}" dt="2023-04-28T12:04:22.948" v="955" actId="478"/>
          <ac:spMkLst>
            <pc:docMk/>
            <pc:sldMk cId="2828717733" sldId="966"/>
            <ac:spMk id="25" creationId="{7FE32C8B-5273-09AE-DB98-6872AAE935E3}"/>
          </ac:spMkLst>
        </pc:spChg>
        <pc:spChg chg="del">
          <ac:chgData name="Paula Vázquez-Valero" userId="3a0e46d7-2099-40af-a155-aa45b68bfff3" providerId="ADAL" clId="{01A24FDB-569E-4F8F-9BE0-93FDF29355DC}" dt="2023-04-28T12:04:22.948" v="955" actId="478"/>
          <ac:spMkLst>
            <pc:docMk/>
            <pc:sldMk cId="2828717733" sldId="966"/>
            <ac:spMk id="26" creationId="{E0C6F2C2-6AAF-4343-F663-2827699D4770}"/>
          </ac:spMkLst>
        </pc:spChg>
        <pc:spChg chg="del">
          <ac:chgData name="Paula Vázquez-Valero" userId="3a0e46d7-2099-40af-a155-aa45b68bfff3" providerId="ADAL" clId="{01A24FDB-569E-4F8F-9BE0-93FDF29355DC}" dt="2023-04-28T12:04:22.948" v="955" actId="478"/>
          <ac:spMkLst>
            <pc:docMk/>
            <pc:sldMk cId="2828717733" sldId="966"/>
            <ac:spMk id="27" creationId="{938BA5B5-1EF5-2DD6-3BE6-1F53480C4DF8}"/>
          </ac:spMkLst>
        </pc:spChg>
        <pc:spChg chg="del">
          <ac:chgData name="Paula Vázquez-Valero" userId="3a0e46d7-2099-40af-a155-aa45b68bfff3" providerId="ADAL" clId="{01A24FDB-569E-4F8F-9BE0-93FDF29355DC}" dt="2023-04-28T12:04:22.948" v="955" actId="478"/>
          <ac:spMkLst>
            <pc:docMk/>
            <pc:sldMk cId="2828717733" sldId="966"/>
            <ac:spMk id="28" creationId="{8BCDE254-0438-0D36-F20B-C2F9A8271598}"/>
          </ac:spMkLst>
        </pc:spChg>
        <pc:spChg chg="del">
          <ac:chgData name="Paula Vázquez-Valero" userId="3a0e46d7-2099-40af-a155-aa45b68bfff3" providerId="ADAL" clId="{01A24FDB-569E-4F8F-9BE0-93FDF29355DC}" dt="2023-04-28T12:04:23.733" v="956" actId="478"/>
          <ac:spMkLst>
            <pc:docMk/>
            <pc:sldMk cId="2828717733" sldId="966"/>
            <ac:spMk id="29" creationId="{90A8A5C5-C095-3AC1-2D8D-79912117770C}"/>
          </ac:spMkLst>
        </pc:spChg>
        <pc:picChg chg="add mod">
          <ac:chgData name="Paula Vázquez-Valero" userId="3a0e46d7-2099-40af-a155-aa45b68bfff3" providerId="ADAL" clId="{01A24FDB-569E-4F8F-9BE0-93FDF29355DC}" dt="2023-04-28T12:04:46.172" v="963"/>
          <ac:picMkLst>
            <pc:docMk/>
            <pc:sldMk cId="2828717733" sldId="966"/>
            <ac:picMk id="11" creationId="{A44F93F8-5624-0321-8BFE-7C3BE214030F}"/>
          </ac:picMkLst>
        </pc:picChg>
        <pc:picChg chg="del">
          <ac:chgData name="Paula Vázquez-Valero" userId="3a0e46d7-2099-40af-a155-aa45b68bfff3" providerId="ADAL" clId="{01A24FDB-569E-4F8F-9BE0-93FDF29355DC}" dt="2023-04-28T12:04:22.948" v="955" actId="478"/>
          <ac:picMkLst>
            <pc:docMk/>
            <pc:sldMk cId="2828717733" sldId="966"/>
            <ac:picMk id="19" creationId="{1FD7719C-BA12-4A01-7FD1-46BF24415E0E}"/>
          </ac:picMkLst>
        </pc:picChg>
      </pc:sldChg>
      <pc:sldChg chg="addSp modSp add modAnim">
        <pc:chgData name="Paula Vázquez-Valero" userId="3a0e46d7-2099-40af-a155-aa45b68bfff3" providerId="ADAL" clId="{01A24FDB-569E-4F8F-9BE0-93FDF29355DC}" dt="2023-04-28T12:04:57.053" v="965"/>
        <pc:sldMkLst>
          <pc:docMk/>
          <pc:sldMk cId="3691678208" sldId="967"/>
        </pc:sldMkLst>
        <pc:spChg chg="add mod">
          <ac:chgData name="Paula Vázquez-Valero" userId="3a0e46d7-2099-40af-a155-aa45b68bfff3" providerId="ADAL" clId="{01A24FDB-569E-4F8F-9BE0-93FDF29355DC}" dt="2023-04-28T12:04:57.053" v="965"/>
          <ac:spMkLst>
            <pc:docMk/>
            <pc:sldMk cId="3691678208" sldId="967"/>
            <ac:spMk id="3" creationId="{3C422285-A1BB-A138-ED26-072951190157}"/>
          </ac:spMkLst>
        </pc:spChg>
        <pc:spChg chg="add mod">
          <ac:chgData name="Paula Vázquez-Valero" userId="3a0e46d7-2099-40af-a155-aa45b68bfff3" providerId="ADAL" clId="{01A24FDB-569E-4F8F-9BE0-93FDF29355DC}" dt="2023-04-28T12:04:57.053" v="965"/>
          <ac:spMkLst>
            <pc:docMk/>
            <pc:sldMk cId="3691678208" sldId="967"/>
            <ac:spMk id="4" creationId="{5E4C1CF5-3476-C18C-151F-3DEA0F81A577}"/>
          </ac:spMkLst>
        </pc:spChg>
        <pc:spChg chg="add mod">
          <ac:chgData name="Paula Vázquez-Valero" userId="3a0e46d7-2099-40af-a155-aa45b68bfff3" providerId="ADAL" clId="{01A24FDB-569E-4F8F-9BE0-93FDF29355DC}" dt="2023-04-28T12:04:57.053" v="965"/>
          <ac:spMkLst>
            <pc:docMk/>
            <pc:sldMk cId="3691678208" sldId="967"/>
            <ac:spMk id="5" creationId="{A131E025-B614-CAC9-C59F-1689923DA1CF}"/>
          </ac:spMkLst>
        </pc:spChg>
        <pc:spChg chg="add mod">
          <ac:chgData name="Paula Vázquez-Valero" userId="3a0e46d7-2099-40af-a155-aa45b68bfff3" providerId="ADAL" clId="{01A24FDB-569E-4F8F-9BE0-93FDF29355DC}" dt="2023-04-28T12:04:57.053" v="965"/>
          <ac:spMkLst>
            <pc:docMk/>
            <pc:sldMk cId="3691678208" sldId="967"/>
            <ac:spMk id="9" creationId="{17F99741-1B9A-2FC9-6629-9ECE664F2C6D}"/>
          </ac:spMkLst>
        </pc:spChg>
        <pc:spChg chg="add mod">
          <ac:chgData name="Paula Vázquez-Valero" userId="3a0e46d7-2099-40af-a155-aa45b68bfff3" providerId="ADAL" clId="{01A24FDB-569E-4F8F-9BE0-93FDF29355DC}" dt="2023-04-28T12:04:57.053" v="965"/>
          <ac:spMkLst>
            <pc:docMk/>
            <pc:sldMk cId="3691678208" sldId="967"/>
            <ac:spMk id="10" creationId="{F0C189D1-5A1B-9AEC-1B2E-64F9E6F8BB8F}"/>
          </ac:spMkLst>
        </pc:spChg>
        <pc:spChg chg="add mod">
          <ac:chgData name="Paula Vázquez-Valero" userId="3a0e46d7-2099-40af-a155-aa45b68bfff3" providerId="ADAL" clId="{01A24FDB-569E-4F8F-9BE0-93FDF29355DC}" dt="2023-04-28T12:04:57.053" v="965"/>
          <ac:spMkLst>
            <pc:docMk/>
            <pc:sldMk cId="3691678208" sldId="967"/>
            <ac:spMk id="11" creationId="{6A0BD2DB-FD43-BF98-2769-B1DD242981FF}"/>
          </ac:spMkLst>
        </pc:spChg>
        <pc:spChg chg="add mod">
          <ac:chgData name="Paula Vázquez-Valero" userId="3a0e46d7-2099-40af-a155-aa45b68bfff3" providerId="ADAL" clId="{01A24FDB-569E-4F8F-9BE0-93FDF29355DC}" dt="2023-04-28T12:04:57.053" v="965"/>
          <ac:spMkLst>
            <pc:docMk/>
            <pc:sldMk cId="3691678208" sldId="967"/>
            <ac:spMk id="12" creationId="{12469BFB-50B9-5285-61D5-A89F66C0FF68}"/>
          </ac:spMkLst>
        </pc:spChg>
        <pc:spChg chg="add mod">
          <ac:chgData name="Paula Vázquez-Valero" userId="3a0e46d7-2099-40af-a155-aa45b68bfff3" providerId="ADAL" clId="{01A24FDB-569E-4F8F-9BE0-93FDF29355DC}" dt="2023-04-28T12:04:57.053" v="965"/>
          <ac:spMkLst>
            <pc:docMk/>
            <pc:sldMk cId="3691678208" sldId="967"/>
            <ac:spMk id="13" creationId="{34F8C401-EDE0-B894-7406-C3D8BA316BCC}"/>
          </ac:spMkLst>
        </pc:spChg>
        <pc:spChg chg="add mod">
          <ac:chgData name="Paula Vázquez-Valero" userId="3a0e46d7-2099-40af-a155-aa45b68bfff3" providerId="ADAL" clId="{01A24FDB-569E-4F8F-9BE0-93FDF29355DC}" dt="2023-04-28T12:04:57.053" v="965"/>
          <ac:spMkLst>
            <pc:docMk/>
            <pc:sldMk cId="3691678208" sldId="967"/>
            <ac:spMk id="14" creationId="{839F7AC9-E253-2525-12EA-09B91538C622}"/>
          </ac:spMkLst>
        </pc:spChg>
        <pc:spChg chg="add mod">
          <ac:chgData name="Paula Vázquez-Valero" userId="3a0e46d7-2099-40af-a155-aa45b68bfff3" providerId="ADAL" clId="{01A24FDB-569E-4F8F-9BE0-93FDF29355DC}" dt="2023-04-28T12:04:57.053" v="965"/>
          <ac:spMkLst>
            <pc:docMk/>
            <pc:sldMk cId="3691678208" sldId="967"/>
            <ac:spMk id="15" creationId="{F247EF13-E73A-2843-B8C8-01915872E883}"/>
          </ac:spMkLst>
        </pc:spChg>
        <pc:picChg chg="add mod">
          <ac:chgData name="Paula Vázquez-Valero" userId="3a0e46d7-2099-40af-a155-aa45b68bfff3" providerId="ADAL" clId="{01A24FDB-569E-4F8F-9BE0-93FDF29355DC}" dt="2023-04-28T12:04:57.053" v="965"/>
          <ac:picMkLst>
            <pc:docMk/>
            <pc:sldMk cId="3691678208" sldId="967"/>
            <ac:picMk id="8" creationId="{E63C55C7-A2BB-768A-33EB-0343AA103A16}"/>
          </ac:picMkLst>
        </pc:picChg>
      </pc:sldChg>
      <pc:sldChg chg="addSp modSp add modAnim">
        <pc:chgData name="Paula Vázquez-Valero" userId="3a0e46d7-2099-40af-a155-aa45b68bfff3" providerId="ADAL" clId="{01A24FDB-569E-4F8F-9BE0-93FDF29355DC}" dt="2023-04-28T12:05:05.617" v="967"/>
        <pc:sldMkLst>
          <pc:docMk/>
          <pc:sldMk cId="2422638550" sldId="968"/>
        </pc:sldMkLst>
        <pc:spChg chg="add mod">
          <ac:chgData name="Paula Vázquez-Valero" userId="3a0e46d7-2099-40af-a155-aa45b68bfff3" providerId="ADAL" clId="{01A24FDB-569E-4F8F-9BE0-93FDF29355DC}" dt="2023-04-28T12:05:05.617" v="967"/>
          <ac:spMkLst>
            <pc:docMk/>
            <pc:sldMk cId="2422638550" sldId="968"/>
            <ac:spMk id="3" creationId="{C6A9F787-9D51-29AE-9836-0CB3E97ECFF5}"/>
          </ac:spMkLst>
        </pc:spChg>
        <pc:spChg chg="add mod">
          <ac:chgData name="Paula Vázquez-Valero" userId="3a0e46d7-2099-40af-a155-aa45b68bfff3" providerId="ADAL" clId="{01A24FDB-569E-4F8F-9BE0-93FDF29355DC}" dt="2023-04-28T12:05:05.617" v="967"/>
          <ac:spMkLst>
            <pc:docMk/>
            <pc:sldMk cId="2422638550" sldId="968"/>
            <ac:spMk id="4" creationId="{2BAFC775-3F72-17DB-6C71-7C60C5B3D12E}"/>
          </ac:spMkLst>
        </pc:spChg>
        <pc:spChg chg="add mod">
          <ac:chgData name="Paula Vázquez-Valero" userId="3a0e46d7-2099-40af-a155-aa45b68bfff3" providerId="ADAL" clId="{01A24FDB-569E-4F8F-9BE0-93FDF29355DC}" dt="2023-04-28T12:05:05.617" v="967"/>
          <ac:spMkLst>
            <pc:docMk/>
            <pc:sldMk cId="2422638550" sldId="968"/>
            <ac:spMk id="5" creationId="{BD226BB4-178C-683C-A31F-4FC901E904AF}"/>
          </ac:spMkLst>
        </pc:spChg>
        <pc:spChg chg="add mod">
          <ac:chgData name="Paula Vázquez-Valero" userId="3a0e46d7-2099-40af-a155-aa45b68bfff3" providerId="ADAL" clId="{01A24FDB-569E-4F8F-9BE0-93FDF29355DC}" dt="2023-04-28T12:05:05.617" v="967"/>
          <ac:spMkLst>
            <pc:docMk/>
            <pc:sldMk cId="2422638550" sldId="968"/>
            <ac:spMk id="9" creationId="{722BB8BD-7049-2767-1D2E-CF099C236365}"/>
          </ac:spMkLst>
        </pc:spChg>
        <pc:spChg chg="add mod">
          <ac:chgData name="Paula Vázquez-Valero" userId="3a0e46d7-2099-40af-a155-aa45b68bfff3" providerId="ADAL" clId="{01A24FDB-569E-4F8F-9BE0-93FDF29355DC}" dt="2023-04-28T12:05:05.617" v="967"/>
          <ac:spMkLst>
            <pc:docMk/>
            <pc:sldMk cId="2422638550" sldId="968"/>
            <ac:spMk id="10" creationId="{D181176A-5FDC-1367-B545-64868B0D4AB3}"/>
          </ac:spMkLst>
        </pc:spChg>
        <pc:spChg chg="add mod">
          <ac:chgData name="Paula Vázquez-Valero" userId="3a0e46d7-2099-40af-a155-aa45b68bfff3" providerId="ADAL" clId="{01A24FDB-569E-4F8F-9BE0-93FDF29355DC}" dt="2023-04-28T12:05:05.617" v="967"/>
          <ac:spMkLst>
            <pc:docMk/>
            <pc:sldMk cId="2422638550" sldId="968"/>
            <ac:spMk id="11" creationId="{77ABF9C0-6001-4B75-E7F4-6200ABAC6BE3}"/>
          </ac:spMkLst>
        </pc:spChg>
        <pc:spChg chg="add mod">
          <ac:chgData name="Paula Vázquez-Valero" userId="3a0e46d7-2099-40af-a155-aa45b68bfff3" providerId="ADAL" clId="{01A24FDB-569E-4F8F-9BE0-93FDF29355DC}" dt="2023-04-28T12:05:05.617" v="967"/>
          <ac:spMkLst>
            <pc:docMk/>
            <pc:sldMk cId="2422638550" sldId="968"/>
            <ac:spMk id="12" creationId="{E3208C85-5491-17E7-E5A2-1148167A33F6}"/>
          </ac:spMkLst>
        </pc:spChg>
        <pc:spChg chg="add mod">
          <ac:chgData name="Paula Vázquez-Valero" userId="3a0e46d7-2099-40af-a155-aa45b68bfff3" providerId="ADAL" clId="{01A24FDB-569E-4F8F-9BE0-93FDF29355DC}" dt="2023-04-28T12:05:05.617" v="967"/>
          <ac:spMkLst>
            <pc:docMk/>
            <pc:sldMk cId="2422638550" sldId="968"/>
            <ac:spMk id="13" creationId="{BE924568-9EE4-B627-C805-73800B7CD288}"/>
          </ac:spMkLst>
        </pc:spChg>
        <pc:spChg chg="add mod">
          <ac:chgData name="Paula Vázquez-Valero" userId="3a0e46d7-2099-40af-a155-aa45b68bfff3" providerId="ADAL" clId="{01A24FDB-569E-4F8F-9BE0-93FDF29355DC}" dt="2023-04-28T12:05:05.617" v="967"/>
          <ac:spMkLst>
            <pc:docMk/>
            <pc:sldMk cId="2422638550" sldId="968"/>
            <ac:spMk id="14" creationId="{B1E2AFBC-F7AE-99D4-F8A1-45153FD93E3E}"/>
          </ac:spMkLst>
        </pc:spChg>
        <pc:spChg chg="add mod">
          <ac:chgData name="Paula Vázquez-Valero" userId="3a0e46d7-2099-40af-a155-aa45b68bfff3" providerId="ADAL" clId="{01A24FDB-569E-4F8F-9BE0-93FDF29355DC}" dt="2023-04-28T12:05:05.617" v="967"/>
          <ac:spMkLst>
            <pc:docMk/>
            <pc:sldMk cId="2422638550" sldId="968"/>
            <ac:spMk id="15" creationId="{F22390DB-4137-B895-5235-8ACC71EC5EA2}"/>
          </ac:spMkLst>
        </pc:spChg>
        <pc:spChg chg="add mod">
          <ac:chgData name="Paula Vázquez-Valero" userId="3a0e46d7-2099-40af-a155-aa45b68bfff3" providerId="ADAL" clId="{01A24FDB-569E-4F8F-9BE0-93FDF29355DC}" dt="2023-04-28T12:05:05.617" v="967"/>
          <ac:spMkLst>
            <pc:docMk/>
            <pc:sldMk cId="2422638550" sldId="968"/>
            <ac:spMk id="16" creationId="{FA518D5F-92E1-A050-AD23-33FBBD96E528}"/>
          </ac:spMkLst>
        </pc:spChg>
        <pc:picChg chg="add mod">
          <ac:chgData name="Paula Vázquez-Valero" userId="3a0e46d7-2099-40af-a155-aa45b68bfff3" providerId="ADAL" clId="{01A24FDB-569E-4F8F-9BE0-93FDF29355DC}" dt="2023-04-28T12:05:05.617" v="967"/>
          <ac:picMkLst>
            <pc:docMk/>
            <pc:sldMk cId="2422638550" sldId="968"/>
            <ac:picMk id="8" creationId="{152264A9-208A-8DCD-5EE3-939239F79B5B}"/>
          </ac:picMkLst>
        </pc:picChg>
      </pc:sldChg>
      <pc:sldChg chg="addSp modSp add modAnim">
        <pc:chgData name="Paula Vázquez-Valero" userId="3a0e46d7-2099-40af-a155-aa45b68bfff3" providerId="ADAL" clId="{01A24FDB-569E-4F8F-9BE0-93FDF29355DC}" dt="2023-04-28T12:05:11.399" v="969"/>
        <pc:sldMkLst>
          <pc:docMk/>
          <pc:sldMk cId="1985561725" sldId="969"/>
        </pc:sldMkLst>
        <pc:spChg chg="add mod">
          <ac:chgData name="Paula Vázquez-Valero" userId="3a0e46d7-2099-40af-a155-aa45b68bfff3" providerId="ADAL" clId="{01A24FDB-569E-4F8F-9BE0-93FDF29355DC}" dt="2023-04-28T12:05:11.399" v="969"/>
          <ac:spMkLst>
            <pc:docMk/>
            <pc:sldMk cId="1985561725" sldId="969"/>
            <ac:spMk id="3" creationId="{7045467B-EE53-E6E4-554D-B7FD1EF60688}"/>
          </ac:spMkLst>
        </pc:spChg>
        <pc:spChg chg="add mod">
          <ac:chgData name="Paula Vázquez-Valero" userId="3a0e46d7-2099-40af-a155-aa45b68bfff3" providerId="ADAL" clId="{01A24FDB-569E-4F8F-9BE0-93FDF29355DC}" dt="2023-04-28T12:05:11.399" v="969"/>
          <ac:spMkLst>
            <pc:docMk/>
            <pc:sldMk cId="1985561725" sldId="969"/>
            <ac:spMk id="4" creationId="{0906B241-8556-82BE-F63B-2FBEA86D8594}"/>
          </ac:spMkLst>
        </pc:spChg>
        <pc:spChg chg="add mod">
          <ac:chgData name="Paula Vázquez-Valero" userId="3a0e46d7-2099-40af-a155-aa45b68bfff3" providerId="ADAL" clId="{01A24FDB-569E-4F8F-9BE0-93FDF29355DC}" dt="2023-04-28T12:05:11.399" v="969"/>
          <ac:spMkLst>
            <pc:docMk/>
            <pc:sldMk cId="1985561725" sldId="969"/>
            <ac:spMk id="5" creationId="{8FA7E70D-CAF8-F39C-0D3C-AC39AB42FF13}"/>
          </ac:spMkLst>
        </pc:spChg>
        <pc:spChg chg="add mod">
          <ac:chgData name="Paula Vázquez-Valero" userId="3a0e46d7-2099-40af-a155-aa45b68bfff3" providerId="ADAL" clId="{01A24FDB-569E-4F8F-9BE0-93FDF29355DC}" dt="2023-04-28T12:05:11.399" v="969"/>
          <ac:spMkLst>
            <pc:docMk/>
            <pc:sldMk cId="1985561725" sldId="969"/>
            <ac:spMk id="9" creationId="{9BA7B88E-A3AE-2D0B-2BC5-A1A9E98CF7FD}"/>
          </ac:spMkLst>
        </pc:spChg>
        <pc:spChg chg="add mod">
          <ac:chgData name="Paula Vázquez-Valero" userId="3a0e46d7-2099-40af-a155-aa45b68bfff3" providerId="ADAL" clId="{01A24FDB-569E-4F8F-9BE0-93FDF29355DC}" dt="2023-04-28T12:05:11.399" v="969"/>
          <ac:spMkLst>
            <pc:docMk/>
            <pc:sldMk cId="1985561725" sldId="969"/>
            <ac:spMk id="10" creationId="{065F0575-F9B5-ACC8-9D04-2960B7D52E73}"/>
          </ac:spMkLst>
        </pc:spChg>
        <pc:spChg chg="add mod">
          <ac:chgData name="Paula Vázquez-Valero" userId="3a0e46d7-2099-40af-a155-aa45b68bfff3" providerId="ADAL" clId="{01A24FDB-569E-4F8F-9BE0-93FDF29355DC}" dt="2023-04-28T12:05:11.399" v="969"/>
          <ac:spMkLst>
            <pc:docMk/>
            <pc:sldMk cId="1985561725" sldId="969"/>
            <ac:spMk id="11" creationId="{58E54600-A979-1AB5-D99F-A4BAA95D959E}"/>
          </ac:spMkLst>
        </pc:spChg>
        <pc:spChg chg="add mod">
          <ac:chgData name="Paula Vázquez-Valero" userId="3a0e46d7-2099-40af-a155-aa45b68bfff3" providerId="ADAL" clId="{01A24FDB-569E-4F8F-9BE0-93FDF29355DC}" dt="2023-04-28T12:05:11.399" v="969"/>
          <ac:spMkLst>
            <pc:docMk/>
            <pc:sldMk cId="1985561725" sldId="969"/>
            <ac:spMk id="12" creationId="{A9E3CD01-8A9B-5626-9CE0-25A7F71F0278}"/>
          </ac:spMkLst>
        </pc:spChg>
        <pc:spChg chg="add mod">
          <ac:chgData name="Paula Vázquez-Valero" userId="3a0e46d7-2099-40af-a155-aa45b68bfff3" providerId="ADAL" clId="{01A24FDB-569E-4F8F-9BE0-93FDF29355DC}" dt="2023-04-28T12:05:11.399" v="969"/>
          <ac:spMkLst>
            <pc:docMk/>
            <pc:sldMk cId="1985561725" sldId="969"/>
            <ac:spMk id="13" creationId="{8FB7F893-5FB7-A97B-4B38-C6B4847B4349}"/>
          </ac:spMkLst>
        </pc:spChg>
        <pc:spChg chg="add mod">
          <ac:chgData name="Paula Vázquez-Valero" userId="3a0e46d7-2099-40af-a155-aa45b68bfff3" providerId="ADAL" clId="{01A24FDB-569E-4F8F-9BE0-93FDF29355DC}" dt="2023-04-28T12:05:11.399" v="969"/>
          <ac:spMkLst>
            <pc:docMk/>
            <pc:sldMk cId="1985561725" sldId="969"/>
            <ac:spMk id="14" creationId="{15D98622-0D6D-6420-363D-4430D6B43AA0}"/>
          </ac:spMkLst>
        </pc:spChg>
        <pc:spChg chg="add mod">
          <ac:chgData name="Paula Vázquez-Valero" userId="3a0e46d7-2099-40af-a155-aa45b68bfff3" providerId="ADAL" clId="{01A24FDB-569E-4F8F-9BE0-93FDF29355DC}" dt="2023-04-28T12:05:11.399" v="969"/>
          <ac:spMkLst>
            <pc:docMk/>
            <pc:sldMk cId="1985561725" sldId="969"/>
            <ac:spMk id="15" creationId="{1EF21726-DA9B-94B6-AD53-A2F35BBB311C}"/>
          </ac:spMkLst>
        </pc:spChg>
        <pc:picChg chg="add mod">
          <ac:chgData name="Paula Vázquez-Valero" userId="3a0e46d7-2099-40af-a155-aa45b68bfff3" providerId="ADAL" clId="{01A24FDB-569E-4F8F-9BE0-93FDF29355DC}" dt="2023-04-28T12:05:11.399" v="969"/>
          <ac:picMkLst>
            <pc:docMk/>
            <pc:sldMk cId="1985561725" sldId="969"/>
            <ac:picMk id="8" creationId="{5A5915B8-302A-526E-0243-6DD148A1CE40}"/>
          </ac:picMkLst>
        </pc:picChg>
      </pc:sldChg>
      <pc:sldChg chg="addSp modSp add modAnim">
        <pc:chgData name="Paula Vázquez-Valero" userId="3a0e46d7-2099-40af-a155-aa45b68bfff3" providerId="ADAL" clId="{01A24FDB-569E-4F8F-9BE0-93FDF29355DC}" dt="2023-04-28T12:05:16.673" v="971"/>
        <pc:sldMkLst>
          <pc:docMk/>
          <pc:sldMk cId="1509594808" sldId="970"/>
        </pc:sldMkLst>
        <pc:spChg chg="add mod">
          <ac:chgData name="Paula Vázquez-Valero" userId="3a0e46d7-2099-40af-a155-aa45b68bfff3" providerId="ADAL" clId="{01A24FDB-569E-4F8F-9BE0-93FDF29355DC}" dt="2023-04-28T12:05:16.673" v="971"/>
          <ac:spMkLst>
            <pc:docMk/>
            <pc:sldMk cId="1509594808" sldId="970"/>
            <ac:spMk id="3" creationId="{E63FDEDA-9E99-3ED4-F81A-0FB0FB638370}"/>
          </ac:spMkLst>
        </pc:spChg>
        <pc:spChg chg="add mod">
          <ac:chgData name="Paula Vázquez-Valero" userId="3a0e46d7-2099-40af-a155-aa45b68bfff3" providerId="ADAL" clId="{01A24FDB-569E-4F8F-9BE0-93FDF29355DC}" dt="2023-04-28T12:05:16.673" v="971"/>
          <ac:spMkLst>
            <pc:docMk/>
            <pc:sldMk cId="1509594808" sldId="970"/>
            <ac:spMk id="4" creationId="{14AEFA41-BC29-1229-411B-39088106894D}"/>
          </ac:spMkLst>
        </pc:spChg>
        <pc:spChg chg="add mod">
          <ac:chgData name="Paula Vázquez-Valero" userId="3a0e46d7-2099-40af-a155-aa45b68bfff3" providerId="ADAL" clId="{01A24FDB-569E-4F8F-9BE0-93FDF29355DC}" dt="2023-04-28T12:05:16.673" v="971"/>
          <ac:spMkLst>
            <pc:docMk/>
            <pc:sldMk cId="1509594808" sldId="970"/>
            <ac:spMk id="5" creationId="{2E65A43E-5A08-188B-9DB5-6FDE47E894CF}"/>
          </ac:spMkLst>
        </pc:spChg>
        <pc:spChg chg="add mod">
          <ac:chgData name="Paula Vázquez-Valero" userId="3a0e46d7-2099-40af-a155-aa45b68bfff3" providerId="ADAL" clId="{01A24FDB-569E-4F8F-9BE0-93FDF29355DC}" dt="2023-04-28T12:05:16.673" v="971"/>
          <ac:spMkLst>
            <pc:docMk/>
            <pc:sldMk cId="1509594808" sldId="970"/>
            <ac:spMk id="9" creationId="{8FDB8A9A-9882-1009-7D90-06C17AE3878C}"/>
          </ac:spMkLst>
        </pc:spChg>
        <pc:spChg chg="add mod">
          <ac:chgData name="Paula Vázquez-Valero" userId="3a0e46d7-2099-40af-a155-aa45b68bfff3" providerId="ADAL" clId="{01A24FDB-569E-4F8F-9BE0-93FDF29355DC}" dt="2023-04-28T12:05:16.673" v="971"/>
          <ac:spMkLst>
            <pc:docMk/>
            <pc:sldMk cId="1509594808" sldId="970"/>
            <ac:spMk id="10" creationId="{167D500A-D5B6-E91B-2E5F-F407AE7E2618}"/>
          </ac:spMkLst>
        </pc:spChg>
        <pc:spChg chg="add mod">
          <ac:chgData name="Paula Vázquez-Valero" userId="3a0e46d7-2099-40af-a155-aa45b68bfff3" providerId="ADAL" clId="{01A24FDB-569E-4F8F-9BE0-93FDF29355DC}" dt="2023-04-28T12:05:16.673" v="971"/>
          <ac:spMkLst>
            <pc:docMk/>
            <pc:sldMk cId="1509594808" sldId="970"/>
            <ac:spMk id="11" creationId="{3E91B6FC-0BF7-0CF1-39C6-40DB958A8BA7}"/>
          </ac:spMkLst>
        </pc:spChg>
        <pc:spChg chg="add mod">
          <ac:chgData name="Paula Vázquez-Valero" userId="3a0e46d7-2099-40af-a155-aa45b68bfff3" providerId="ADAL" clId="{01A24FDB-569E-4F8F-9BE0-93FDF29355DC}" dt="2023-04-28T12:05:16.673" v="971"/>
          <ac:spMkLst>
            <pc:docMk/>
            <pc:sldMk cId="1509594808" sldId="970"/>
            <ac:spMk id="12" creationId="{E38B6203-DF7F-6D5E-DA5D-5DAF0B8F4E20}"/>
          </ac:spMkLst>
        </pc:spChg>
        <pc:spChg chg="add mod">
          <ac:chgData name="Paula Vázquez-Valero" userId="3a0e46d7-2099-40af-a155-aa45b68bfff3" providerId="ADAL" clId="{01A24FDB-569E-4F8F-9BE0-93FDF29355DC}" dt="2023-04-28T12:05:16.673" v="971"/>
          <ac:spMkLst>
            <pc:docMk/>
            <pc:sldMk cId="1509594808" sldId="970"/>
            <ac:spMk id="13" creationId="{4CD924CD-48B8-3915-F4D3-62BFBE6FA2A9}"/>
          </ac:spMkLst>
        </pc:spChg>
        <pc:spChg chg="add mod">
          <ac:chgData name="Paula Vázquez-Valero" userId="3a0e46d7-2099-40af-a155-aa45b68bfff3" providerId="ADAL" clId="{01A24FDB-569E-4F8F-9BE0-93FDF29355DC}" dt="2023-04-28T12:05:16.673" v="971"/>
          <ac:spMkLst>
            <pc:docMk/>
            <pc:sldMk cId="1509594808" sldId="970"/>
            <ac:spMk id="14" creationId="{A1BEA5E6-8FCF-D05A-4028-79E5C32FFA93}"/>
          </ac:spMkLst>
        </pc:spChg>
        <pc:spChg chg="add mod">
          <ac:chgData name="Paula Vázquez-Valero" userId="3a0e46d7-2099-40af-a155-aa45b68bfff3" providerId="ADAL" clId="{01A24FDB-569E-4F8F-9BE0-93FDF29355DC}" dt="2023-04-28T12:05:16.673" v="971"/>
          <ac:spMkLst>
            <pc:docMk/>
            <pc:sldMk cId="1509594808" sldId="970"/>
            <ac:spMk id="15" creationId="{D7AD554B-A136-13C4-CB30-3CF6E9B60D57}"/>
          </ac:spMkLst>
        </pc:spChg>
        <pc:picChg chg="add mod">
          <ac:chgData name="Paula Vázquez-Valero" userId="3a0e46d7-2099-40af-a155-aa45b68bfff3" providerId="ADAL" clId="{01A24FDB-569E-4F8F-9BE0-93FDF29355DC}" dt="2023-04-28T12:05:16.673" v="971"/>
          <ac:picMkLst>
            <pc:docMk/>
            <pc:sldMk cId="1509594808" sldId="970"/>
            <ac:picMk id="8" creationId="{485A23C9-DA2B-7F8B-81AE-318DB4A7A65D}"/>
          </ac:picMkLst>
        </pc:picChg>
      </pc:sldChg>
      <pc:sldChg chg="new del">
        <pc:chgData name="Paula Vázquez-Valero" userId="3a0e46d7-2099-40af-a155-aa45b68bfff3" providerId="ADAL" clId="{01A24FDB-569E-4F8F-9BE0-93FDF29355DC}" dt="2023-04-28T12:07:21.973" v="1000" actId="47"/>
        <pc:sldMkLst>
          <pc:docMk/>
          <pc:sldMk cId="599283650" sldId="971"/>
        </pc:sldMkLst>
      </pc:sldChg>
      <pc:sldChg chg="addSp delSp modSp add mod delAnim modAnim">
        <pc:chgData name="Paula Vázquez-Valero" userId="3a0e46d7-2099-40af-a155-aa45b68bfff3" providerId="ADAL" clId="{01A24FDB-569E-4F8F-9BE0-93FDF29355DC}" dt="2023-04-28T12:06:21.153" v="987"/>
        <pc:sldMkLst>
          <pc:docMk/>
          <pc:sldMk cId="1129849494" sldId="972"/>
        </pc:sldMkLst>
        <pc:spChg chg="del">
          <ac:chgData name="Paula Vázquez-Valero" userId="3a0e46d7-2099-40af-a155-aa45b68bfff3" providerId="ADAL" clId="{01A24FDB-569E-4F8F-9BE0-93FDF29355DC}" dt="2023-04-28T12:06:04.084" v="982" actId="478"/>
          <ac:spMkLst>
            <pc:docMk/>
            <pc:sldMk cId="1129849494" sldId="972"/>
            <ac:spMk id="3" creationId="{E63FDEDA-9E99-3ED4-F81A-0FB0FB638370}"/>
          </ac:spMkLst>
        </pc:spChg>
        <pc:spChg chg="del">
          <ac:chgData name="Paula Vázquez-Valero" userId="3a0e46d7-2099-40af-a155-aa45b68bfff3" providerId="ADAL" clId="{01A24FDB-569E-4F8F-9BE0-93FDF29355DC}" dt="2023-04-28T12:06:04.084" v="982" actId="478"/>
          <ac:spMkLst>
            <pc:docMk/>
            <pc:sldMk cId="1129849494" sldId="972"/>
            <ac:spMk id="4" creationId="{14AEFA41-BC29-1229-411B-39088106894D}"/>
          </ac:spMkLst>
        </pc:spChg>
        <pc:spChg chg="del">
          <ac:chgData name="Paula Vázquez-Valero" userId="3a0e46d7-2099-40af-a155-aa45b68bfff3" providerId="ADAL" clId="{01A24FDB-569E-4F8F-9BE0-93FDF29355DC}" dt="2023-04-28T12:06:04.084" v="982" actId="478"/>
          <ac:spMkLst>
            <pc:docMk/>
            <pc:sldMk cId="1129849494" sldId="972"/>
            <ac:spMk id="5" creationId="{2E65A43E-5A08-188B-9DB5-6FDE47E894CF}"/>
          </ac:spMkLst>
        </pc:spChg>
        <pc:spChg chg="del">
          <ac:chgData name="Paula Vázquez-Valero" userId="3a0e46d7-2099-40af-a155-aa45b68bfff3" providerId="ADAL" clId="{01A24FDB-569E-4F8F-9BE0-93FDF29355DC}" dt="2023-04-28T12:06:04.084" v="982" actId="478"/>
          <ac:spMkLst>
            <pc:docMk/>
            <pc:sldMk cId="1129849494" sldId="972"/>
            <ac:spMk id="9" creationId="{8FDB8A9A-9882-1009-7D90-06C17AE3878C}"/>
          </ac:spMkLst>
        </pc:spChg>
        <pc:spChg chg="del">
          <ac:chgData name="Paula Vázquez-Valero" userId="3a0e46d7-2099-40af-a155-aa45b68bfff3" providerId="ADAL" clId="{01A24FDB-569E-4F8F-9BE0-93FDF29355DC}" dt="2023-04-28T12:06:04.084" v="982" actId="478"/>
          <ac:spMkLst>
            <pc:docMk/>
            <pc:sldMk cId="1129849494" sldId="972"/>
            <ac:spMk id="10" creationId="{167D500A-D5B6-E91B-2E5F-F407AE7E2618}"/>
          </ac:spMkLst>
        </pc:spChg>
        <pc:spChg chg="del">
          <ac:chgData name="Paula Vázquez-Valero" userId="3a0e46d7-2099-40af-a155-aa45b68bfff3" providerId="ADAL" clId="{01A24FDB-569E-4F8F-9BE0-93FDF29355DC}" dt="2023-04-28T12:06:04.084" v="982" actId="478"/>
          <ac:spMkLst>
            <pc:docMk/>
            <pc:sldMk cId="1129849494" sldId="972"/>
            <ac:spMk id="11" creationId="{3E91B6FC-0BF7-0CF1-39C6-40DB958A8BA7}"/>
          </ac:spMkLst>
        </pc:spChg>
        <pc:spChg chg="del">
          <ac:chgData name="Paula Vázquez-Valero" userId="3a0e46d7-2099-40af-a155-aa45b68bfff3" providerId="ADAL" clId="{01A24FDB-569E-4F8F-9BE0-93FDF29355DC}" dt="2023-04-28T12:06:04.084" v="982" actId="478"/>
          <ac:spMkLst>
            <pc:docMk/>
            <pc:sldMk cId="1129849494" sldId="972"/>
            <ac:spMk id="12" creationId="{E38B6203-DF7F-6D5E-DA5D-5DAF0B8F4E20}"/>
          </ac:spMkLst>
        </pc:spChg>
        <pc:spChg chg="del">
          <ac:chgData name="Paula Vázquez-Valero" userId="3a0e46d7-2099-40af-a155-aa45b68bfff3" providerId="ADAL" clId="{01A24FDB-569E-4F8F-9BE0-93FDF29355DC}" dt="2023-04-28T12:06:04.084" v="982" actId="478"/>
          <ac:spMkLst>
            <pc:docMk/>
            <pc:sldMk cId="1129849494" sldId="972"/>
            <ac:spMk id="13" creationId="{4CD924CD-48B8-3915-F4D3-62BFBE6FA2A9}"/>
          </ac:spMkLst>
        </pc:spChg>
        <pc:spChg chg="del">
          <ac:chgData name="Paula Vázquez-Valero" userId="3a0e46d7-2099-40af-a155-aa45b68bfff3" providerId="ADAL" clId="{01A24FDB-569E-4F8F-9BE0-93FDF29355DC}" dt="2023-04-28T12:06:04.084" v="982" actId="478"/>
          <ac:spMkLst>
            <pc:docMk/>
            <pc:sldMk cId="1129849494" sldId="972"/>
            <ac:spMk id="14" creationId="{A1BEA5E6-8FCF-D05A-4028-79E5C32FFA93}"/>
          </ac:spMkLst>
        </pc:spChg>
        <pc:spChg chg="del">
          <ac:chgData name="Paula Vázquez-Valero" userId="3a0e46d7-2099-40af-a155-aa45b68bfff3" providerId="ADAL" clId="{01A24FDB-569E-4F8F-9BE0-93FDF29355DC}" dt="2023-04-28T12:06:04.084" v="982" actId="478"/>
          <ac:spMkLst>
            <pc:docMk/>
            <pc:sldMk cId="1129849494" sldId="972"/>
            <ac:spMk id="15" creationId="{D7AD554B-A136-13C4-CB30-3CF6E9B60D57}"/>
          </ac:spMkLst>
        </pc:spChg>
        <pc:spChg chg="add del mod">
          <ac:chgData name="Paula Vázquez-Valero" userId="3a0e46d7-2099-40af-a155-aa45b68bfff3" providerId="ADAL" clId="{01A24FDB-569E-4F8F-9BE0-93FDF29355DC}" dt="2023-04-28T12:06:21.153" v="987"/>
          <ac:spMkLst>
            <pc:docMk/>
            <pc:sldMk cId="1129849494" sldId="972"/>
            <ac:spMk id="16" creationId="{095A62AF-B40D-2966-03A9-6789192D580E}"/>
          </ac:spMkLst>
        </pc:spChg>
        <pc:spChg chg="add del mod">
          <ac:chgData name="Paula Vázquez-Valero" userId="3a0e46d7-2099-40af-a155-aa45b68bfff3" providerId="ADAL" clId="{01A24FDB-569E-4F8F-9BE0-93FDF29355DC}" dt="2023-04-28T12:06:21.153" v="987"/>
          <ac:spMkLst>
            <pc:docMk/>
            <pc:sldMk cId="1129849494" sldId="972"/>
            <ac:spMk id="17" creationId="{A73C1BC9-6318-C037-40D1-A2241A6BC972}"/>
          </ac:spMkLst>
        </pc:spChg>
        <pc:spChg chg="add del mod">
          <ac:chgData name="Paula Vázquez-Valero" userId="3a0e46d7-2099-40af-a155-aa45b68bfff3" providerId="ADAL" clId="{01A24FDB-569E-4F8F-9BE0-93FDF29355DC}" dt="2023-04-28T12:06:21.153" v="987"/>
          <ac:spMkLst>
            <pc:docMk/>
            <pc:sldMk cId="1129849494" sldId="972"/>
            <ac:spMk id="18" creationId="{A37F193E-6C6B-9C46-69BA-49CE4E7A123B}"/>
          </ac:spMkLst>
        </pc:spChg>
        <pc:spChg chg="add del mod">
          <ac:chgData name="Paula Vázquez-Valero" userId="3a0e46d7-2099-40af-a155-aa45b68bfff3" providerId="ADAL" clId="{01A24FDB-569E-4F8F-9BE0-93FDF29355DC}" dt="2023-04-28T12:06:21.153" v="987"/>
          <ac:spMkLst>
            <pc:docMk/>
            <pc:sldMk cId="1129849494" sldId="972"/>
            <ac:spMk id="20" creationId="{0B72E5EA-38C4-742A-BE7B-8E1287A4FBFB}"/>
          </ac:spMkLst>
        </pc:spChg>
        <pc:spChg chg="add del mod">
          <ac:chgData name="Paula Vázquez-Valero" userId="3a0e46d7-2099-40af-a155-aa45b68bfff3" providerId="ADAL" clId="{01A24FDB-569E-4F8F-9BE0-93FDF29355DC}" dt="2023-04-28T12:06:21.153" v="987"/>
          <ac:spMkLst>
            <pc:docMk/>
            <pc:sldMk cId="1129849494" sldId="972"/>
            <ac:spMk id="21" creationId="{855B5BFF-125F-82A8-DE80-A6F6A9771C7F}"/>
          </ac:spMkLst>
        </pc:spChg>
        <pc:spChg chg="add del mod">
          <ac:chgData name="Paula Vázquez-Valero" userId="3a0e46d7-2099-40af-a155-aa45b68bfff3" providerId="ADAL" clId="{01A24FDB-569E-4F8F-9BE0-93FDF29355DC}" dt="2023-04-28T12:06:21.153" v="987"/>
          <ac:spMkLst>
            <pc:docMk/>
            <pc:sldMk cId="1129849494" sldId="972"/>
            <ac:spMk id="22" creationId="{8F749790-B612-DB7B-3F68-F4550A485A85}"/>
          </ac:spMkLst>
        </pc:spChg>
        <pc:spChg chg="add del mod">
          <ac:chgData name="Paula Vázquez-Valero" userId="3a0e46d7-2099-40af-a155-aa45b68bfff3" providerId="ADAL" clId="{01A24FDB-569E-4F8F-9BE0-93FDF29355DC}" dt="2023-04-28T12:06:21.153" v="987"/>
          <ac:spMkLst>
            <pc:docMk/>
            <pc:sldMk cId="1129849494" sldId="972"/>
            <ac:spMk id="23" creationId="{10D3DEC8-E275-832C-C80F-6243CDD8174D}"/>
          </ac:spMkLst>
        </pc:spChg>
        <pc:spChg chg="add del mod">
          <ac:chgData name="Paula Vázquez-Valero" userId="3a0e46d7-2099-40af-a155-aa45b68bfff3" providerId="ADAL" clId="{01A24FDB-569E-4F8F-9BE0-93FDF29355DC}" dt="2023-04-28T12:06:21.153" v="987"/>
          <ac:spMkLst>
            <pc:docMk/>
            <pc:sldMk cId="1129849494" sldId="972"/>
            <ac:spMk id="24" creationId="{4036099B-4FB8-0293-238C-FF5FF6675BA6}"/>
          </ac:spMkLst>
        </pc:spChg>
        <pc:spChg chg="add del mod">
          <ac:chgData name="Paula Vázquez-Valero" userId="3a0e46d7-2099-40af-a155-aa45b68bfff3" providerId="ADAL" clId="{01A24FDB-569E-4F8F-9BE0-93FDF29355DC}" dt="2023-04-28T12:06:21.153" v="987"/>
          <ac:spMkLst>
            <pc:docMk/>
            <pc:sldMk cId="1129849494" sldId="972"/>
            <ac:spMk id="25" creationId="{69936C35-3560-2A03-7CF7-72A6B7138A91}"/>
          </ac:spMkLst>
        </pc:spChg>
        <pc:spChg chg="add del mod">
          <ac:chgData name="Paula Vázquez-Valero" userId="3a0e46d7-2099-40af-a155-aa45b68bfff3" providerId="ADAL" clId="{01A24FDB-569E-4F8F-9BE0-93FDF29355DC}" dt="2023-04-28T12:06:21.153" v="987"/>
          <ac:spMkLst>
            <pc:docMk/>
            <pc:sldMk cId="1129849494" sldId="972"/>
            <ac:spMk id="26" creationId="{9EA47CF7-9A01-CBD7-2DB2-2E4D2E6F2F44}"/>
          </ac:spMkLst>
        </pc:spChg>
        <pc:picChg chg="del">
          <ac:chgData name="Paula Vázquez-Valero" userId="3a0e46d7-2099-40af-a155-aa45b68bfff3" providerId="ADAL" clId="{01A24FDB-569E-4F8F-9BE0-93FDF29355DC}" dt="2023-04-28T12:06:04.084" v="982" actId="478"/>
          <ac:picMkLst>
            <pc:docMk/>
            <pc:sldMk cId="1129849494" sldId="972"/>
            <ac:picMk id="8" creationId="{485A23C9-DA2B-7F8B-81AE-318DB4A7A65D}"/>
          </ac:picMkLst>
        </pc:picChg>
        <pc:picChg chg="add del mod">
          <ac:chgData name="Paula Vázquez-Valero" userId="3a0e46d7-2099-40af-a155-aa45b68bfff3" providerId="ADAL" clId="{01A24FDB-569E-4F8F-9BE0-93FDF29355DC}" dt="2023-04-28T12:06:21.153" v="987"/>
          <ac:picMkLst>
            <pc:docMk/>
            <pc:sldMk cId="1129849494" sldId="972"/>
            <ac:picMk id="19" creationId="{436BCE82-AE6E-0F8F-EC53-9BD83F55E911}"/>
          </ac:picMkLst>
        </pc:picChg>
      </pc:sldChg>
      <pc:sldChg chg="addSp modSp add modAnim">
        <pc:chgData name="Paula Vázquez-Valero" userId="3a0e46d7-2099-40af-a155-aa45b68bfff3" providerId="ADAL" clId="{01A24FDB-569E-4F8F-9BE0-93FDF29355DC}" dt="2023-04-28T12:06:30.888" v="989"/>
        <pc:sldMkLst>
          <pc:docMk/>
          <pc:sldMk cId="3837162421" sldId="973"/>
        </pc:sldMkLst>
        <pc:spChg chg="add mod">
          <ac:chgData name="Paula Vázquez-Valero" userId="3a0e46d7-2099-40af-a155-aa45b68bfff3" providerId="ADAL" clId="{01A24FDB-569E-4F8F-9BE0-93FDF29355DC}" dt="2023-04-28T12:06:30.888" v="989"/>
          <ac:spMkLst>
            <pc:docMk/>
            <pc:sldMk cId="3837162421" sldId="973"/>
            <ac:spMk id="3" creationId="{9110BBF2-E95B-4AB0-ADB2-222684BDDCCA}"/>
          </ac:spMkLst>
        </pc:spChg>
        <pc:spChg chg="add mod">
          <ac:chgData name="Paula Vázquez-Valero" userId="3a0e46d7-2099-40af-a155-aa45b68bfff3" providerId="ADAL" clId="{01A24FDB-569E-4F8F-9BE0-93FDF29355DC}" dt="2023-04-28T12:06:30.888" v="989"/>
          <ac:spMkLst>
            <pc:docMk/>
            <pc:sldMk cId="3837162421" sldId="973"/>
            <ac:spMk id="4" creationId="{641644F3-F58A-83BD-30AF-1D85FAC1E038}"/>
          </ac:spMkLst>
        </pc:spChg>
        <pc:spChg chg="add mod">
          <ac:chgData name="Paula Vázquez-Valero" userId="3a0e46d7-2099-40af-a155-aa45b68bfff3" providerId="ADAL" clId="{01A24FDB-569E-4F8F-9BE0-93FDF29355DC}" dt="2023-04-28T12:06:30.888" v="989"/>
          <ac:spMkLst>
            <pc:docMk/>
            <pc:sldMk cId="3837162421" sldId="973"/>
            <ac:spMk id="5" creationId="{BD7C400D-CF75-7107-DD26-D30823221A46}"/>
          </ac:spMkLst>
        </pc:spChg>
        <pc:spChg chg="add mod">
          <ac:chgData name="Paula Vázquez-Valero" userId="3a0e46d7-2099-40af-a155-aa45b68bfff3" providerId="ADAL" clId="{01A24FDB-569E-4F8F-9BE0-93FDF29355DC}" dt="2023-04-28T12:06:30.888" v="989"/>
          <ac:spMkLst>
            <pc:docMk/>
            <pc:sldMk cId="3837162421" sldId="973"/>
            <ac:spMk id="9" creationId="{96A4D0E0-670E-896B-F8A9-3CCFCF78A2DA}"/>
          </ac:spMkLst>
        </pc:spChg>
        <pc:spChg chg="add mod">
          <ac:chgData name="Paula Vázquez-Valero" userId="3a0e46d7-2099-40af-a155-aa45b68bfff3" providerId="ADAL" clId="{01A24FDB-569E-4F8F-9BE0-93FDF29355DC}" dt="2023-04-28T12:06:30.888" v="989"/>
          <ac:spMkLst>
            <pc:docMk/>
            <pc:sldMk cId="3837162421" sldId="973"/>
            <ac:spMk id="10" creationId="{BE37A9F0-EFD2-1D9E-D076-CF30F16C182B}"/>
          </ac:spMkLst>
        </pc:spChg>
        <pc:spChg chg="add mod">
          <ac:chgData name="Paula Vázquez-Valero" userId="3a0e46d7-2099-40af-a155-aa45b68bfff3" providerId="ADAL" clId="{01A24FDB-569E-4F8F-9BE0-93FDF29355DC}" dt="2023-04-28T12:06:30.888" v="989"/>
          <ac:spMkLst>
            <pc:docMk/>
            <pc:sldMk cId="3837162421" sldId="973"/>
            <ac:spMk id="11" creationId="{12DB3621-9478-5354-D4D3-01FFDFC75B30}"/>
          </ac:spMkLst>
        </pc:spChg>
        <pc:spChg chg="add mod">
          <ac:chgData name="Paula Vázquez-Valero" userId="3a0e46d7-2099-40af-a155-aa45b68bfff3" providerId="ADAL" clId="{01A24FDB-569E-4F8F-9BE0-93FDF29355DC}" dt="2023-04-28T12:06:30.888" v="989"/>
          <ac:spMkLst>
            <pc:docMk/>
            <pc:sldMk cId="3837162421" sldId="973"/>
            <ac:spMk id="12" creationId="{994322B2-401A-0BF1-1E16-28994917FB4A}"/>
          </ac:spMkLst>
        </pc:spChg>
        <pc:spChg chg="add mod">
          <ac:chgData name="Paula Vázquez-Valero" userId="3a0e46d7-2099-40af-a155-aa45b68bfff3" providerId="ADAL" clId="{01A24FDB-569E-4F8F-9BE0-93FDF29355DC}" dt="2023-04-28T12:06:30.888" v="989"/>
          <ac:spMkLst>
            <pc:docMk/>
            <pc:sldMk cId="3837162421" sldId="973"/>
            <ac:spMk id="13" creationId="{89C8F601-2A02-7589-CED6-87ADE044EEE2}"/>
          </ac:spMkLst>
        </pc:spChg>
        <pc:spChg chg="add mod">
          <ac:chgData name="Paula Vázquez-Valero" userId="3a0e46d7-2099-40af-a155-aa45b68bfff3" providerId="ADAL" clId="{01A24FDB-569E-4F8F-9BE0-93FDF29355DC}" dt="2023-04-28T12:06:30.888" v="989"/>
          <ac:spMkLst>
            <pc:docMk/>
            <pc:sldMk cId="3837162421" sldId="973"/>
            <ac:spMk id="14" creationId="{BF67AD83-8286-ED4A-4FA8-28A8E569B80D}"/>
          </ac:spMkLst>
        </pc:spChg>
        <pc:spChg chg="add mod">
          <ac:chgData name="Paula Vázquez-Valero" userId="3a0e46d7-2099-40af-a155-aa45b68bfff3" providerId="ADAL" clId="{01A24FDB-569E-4F8F-9BE0-93FDF29355DC}" dt="2023-04-28T12:06:30.888" v="989"/>
          <ac:spMkLst>
            <pc:docMk/>
            <pc:sldMk cId="3837162421" sldId="973"/>
            <ac:spMk id="15" creationId="{7D341A17-269E-33C1-256D-0538CF028CEF}"/>
          </ac:spMkLst>
        </pc:spChg>
        <pc:picChg chg="add mod">
          <ac:chgData name="Paula Vázquez-Valero" userId="3a0e46d7-2099-40af-a155-aa45b68bfff3" providerId="ADAL" clId="{01A24FDB-569E-4F8F-9BE0-93FDF29355DC}" dt="2023-04-28T12:06:30.888" v="989"/>
          <ac:picMkLst>
            <pc:docMk/>
            <pc:sldMk cId="3837162421" sldId="973"/>
            <ac:picMk id="8" creationId="{797F821A-9479-9DC5-8700-67A25BDC6BE3}"/>
          </ac:picMkLst>
        </pc:picChg>
      </pc:sldChg>
      <pc:sldChg chg="addSp delSp modSp add mod delAnim modAnim modNotesTx">
        <pc:chgData name="Paula Vázquez-Valero" userId="3a0e46d7-2099-40af-a155-aa45b68bfff3" providerId="ADAL" clId="{01A24FDB-569E-4F8F-9BE0-93FDF29355DC}" dt="2023-04-28T12:07:04.416" v="998"/>
        <pc:sldMkLst>
          <pc:docMk/>
          <pc:sldMk cId="948211403" sldId="974"/>
        </pc:sldMkLst>
        <pc:spChg chg="mod">
          <ac:chgData name="Paula Vázquez-Valero" userId="3a0e46d7-2099-40af-a155-aa45b68bfff3" providerId="ADAL" clId="{01A24FDB-569E-4F8F-9BE0-93FDF29355DC}" dt="2023-04-28T12:06:49.263" v="994"/>
          <ac:spMkLst>
            <pc:docMk/>
            <pc:sldMk cId="948211403" sldId="974"/>
            <ac:spMk id="2" creationId="{695DE2CF-C479-4832-BEE8-6FF1D832AF36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3" creationId="{952C67F5-1838-0B2E-2752-B10542829D61}"/>
          </ac:spMkLst>
        </pc:spChg>
        <pc:spChg chg="mod">
          <ac:chgData name="Paula Vázquez-Valero" userId="3a0e46d7-2099-40af-a155-aa45b68bfff3" providerId="ADAL" clId="{01A24FDB-569E-4F8F-9BE0-93FDF29355DC}" dt="2023-04-28T12:06:53.702" v="995"/>
          <ac:spMkLst>
            <pc:docMk/>
            <pc:sldMk cId="948211403" sldId="974"/>
            <ac:spMk id="4" creationId="{CDB9CEDE-E196-41F3-443D-AE07F66C6EA3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5" creationId="{DCF09DDE-55A1-EC40-16A4-FD6C2151DAE4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6" creationId="{292F56B9-D844-85BE-149E-4507432B20E1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7" creationId="{1302150F-7C5D-D4C3-12A2-20AA8EC22946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8" creationId="{6032BCB7-0BA6-AC45-52DF-F304AA0B10D5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9" creationId="{645F1C7A-0537-81F1-07BD-B1063C7F118C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10" creationId="{F9BE568E-AFBE-F297-BDEA-1FDA19A02C97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11" creationId="{934ADCE9-C5F5-18F2-2E65-50D3E531E096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12" creationId="{7CCED729-E61F-31CF-46E8-105B19BB1845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13" creationId="{1ACE45E7-B560-9595-7B22-DFC0EFE43B36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14" creationId="{C716A89A-F6A9-1C21-F655-701E66887CF9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15" creationId="{53369664-3FE7-33E6-A54D-06C12FDC3559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16" creationId="{FBD0506D-4771-6D5C-A701-B67A0D252208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17" creationId="{A0B1EAB5-F007-326F-6823-D37997D649CA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18" creationId="{F1898211-4B38-CE08-2440-84484E109970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19" creationId="{388B4761-8F8E-4C0D-B341-F831FDA869CC}"/>
          </ac:spMkLst>
        </pc:spChg>
        <pc:spChg chg="del">
          <ac:chgData name="Paula Vázquez-Valero" userId="3a0e46d7-2099-40af-a155-aa45b68bfff3" providerId="ADAL" clId="{01A24FDB-569E-4F8F-9BE0-93FDF29355DC}" dt="2023-04-28T12:06:41.856" v="992" actId="478"/>
          <ac:spMkLst>
            <pc:docMk/>
            <pc:sldMk cId="948211403" sldId="974"/>
            <ac:spMk id="20" creationId="{210CBF1A-618E-ADD5-11F1-5C49EBDD01E4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22" creationId="{97B0D8E9-D19D-1836-F4D7-1FEB50024519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23" creationId="{FFDBB8B6-D38D-57F0-3C5E-9E4BB2F41F65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25" creationId="{4654C982-C1B2-B03A-7BBC-2572E04EF400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26" creationId="{23B29873-4954-4655-DC4A-FD0BB0E0281B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27" creationId="{29D49F81-BFA4-7974-E302-0F2438A4F1D8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28" creationId="{683B612D-5090-AAD4-8BFE-73B630029463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29" creationId="{4FA3C08D-8C6B-88CA-95F9-273AA674992A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30" creationId="{CE741BA0-90DA-12EC-82BB-241250C675E5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31" creationId="{436FDD2E-490C-A2FB-B471-2FF513470B79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33" creationId="{25A137C3-3D3C-7142-FE88-532484792630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34" creationId="{C65CE4D7-A47B-C2F7-F1BE-34D2C59890A9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36" creationId="{2E7E378F-87EF-D2F2-4B7E-F7FD658B42CB}"/>
          </ac:spMkLst>
        </pc:spChg>
        <pc:spChg chg="add mod">
          <ac:chgData name="Paula Vázquez-Valero" userId="3a0e46d7-2099-40af-a155-aa45b68bfff3" providerId="ADAL" clId="{01A24FDB-569E-4F8F-9BE0-93FDF29355DC}" dt="2023-04-28T12:07:00.784" v="997"/>
          <ac:spMkLst>
            <pc:docMk/>
            <pc:sldMk cId="948211403" sldId="974"/>
            <ac:spMk id="37" creationId="{5B60CCC2-3EE2-3E3A-5DA1-77ECA3ADE044}"/>
          </ac:spMkLst>
        </pc:spChg>
        <pc:picChg chg="add mod">
          <ac:chgData name="Paula Vázquez-Valero" userId="3a0e46d7-2099-40af-a155-aa45b68bfff3" providerId="ADAL" clId="{01A24FDB-569E-4F8F-9BE0-93FDF29355DC}" dt="2023-04-28T12:07:00.784" v="997"/>
          <ac:picMkLst>
            <pc:docMk/>
            <pc:sldMk cId="948211403" sldId="974"/>
            <ac:picMk id="21" creationId="{F6A22732-98E0-4B38-57A5-CBFC42BAA269}"/>
          </ac:picMkLst>
        </pc:picChg>
        <pc:picChg chg="add mod">
          <ac:chgData name="Paula Vázquez-Valero" userId="3a0e46d7-2099-40af-a155-aa45b68bfff3" providerId="ADAL" clId="{01A24FDB-569E-4F8F-9BE0-93FDF29355DC}" dt="2023-04-28T12:07:00.784" v="997"/>
          <ac:picMkLst>
            <pc:docMk/>
            <pc:sldMk cId="948211403" sldId="974"/>
            <ac:picMk id="24" creationId="{E44C45CD-82F5-51C7-D65C-15DD45397F93}"/>
          </ac:picMkLst>
        </pc:picChg>
        <pc:picChg chg="add mod">
          <ac:chgData name="Paula Vázquez-Valero" userId="3a0e46d7-2099-40af-a155-aa45b68bfff3" providerId="ADAL" clId="{01A24FDB-569E-4F8F-9BE0-93FDF29355DC}" dt="2023-04-28T12:07:00.784" v="997"/>
          <ac:picMkLst>
            <pc:docMk/>
            <pc:sldMk cId="948211403" sldId="974"/>
            <ac:picMk id="32" creationId="{B082F677-A87E-1E63-B11D-631D971C7A83}"/>
          </ac:picMkLst>
        </pc:picChg>
        <pc:picChg chg="add mod">
          <ac:chgData name="Paula Vázquez-Valero" userId="3a0e46d7-2099-40af-a155-aa45b68bfff3" providerId="ADAL" clId="{01A24FDB-569E-4F8F-9BE0-93FDF29355DC}" dt="2023-04-28T12:07:00.784" v="997"/>
          <ac:picMkLst>
            <pc:docMk/>
            <pc:sldMk cId="948211403" sldId="974"/>
            <ac:picMk id="35" creationId="{3999F60B-C415-4A63-EF63-6C52252255AE}"/>
          </ac:picMkLst>
        </pc:picChg>
      </pc:sldChg>
      <pc:sldChg chg="addSp delSp modSp add mod delAnim modAnim modNotesTx">
        <pc:chgData name="Paula Vázquez-Valero" userId="3a0e46d7-2099-40af-a155-aa45b68bfff3" providerId="ADAL" clId="{01A24FDB-569E-4F8F-9BE0-93FDF29355DC}" dt="2023-04-28T14:15:28.149" v="3054" actId="1035"/>
        <pc:sldMkLst>
          <pc:docMk/>
          <pc:sldMk cId="1842385261" sldId="975"/>
        </pc:sldMkLst>
        <pc:spChg chg="add del">
          <ac:chgData name="Paula Vázquez-Valero" userId="3a0e46d7-2099-40af-a155-aa45b68bfff3" providerId="ADAL" clId="{01A24FDB-569E-4F8F-9BE0-93FDF29355DC}" dt="2023-04-28T13:44:54.898" v="2122" actId="22"/>
          <ac:spMkLst>
            <pc:docMk/>
            <pc:sldMk cId="1842385261" sldId="975"/>
            <ac:spMk id="4" creationId="{FA2627D7-CD76-0581-D2C3-4E1F3D031AAC}"/>
          </ac:spMkLst>
        </pc:spChg>
        <pc:spChg chg="add mod">
          <ac:chgData name="Paula Vázquez-Valero" userId="3a0e46d7-2099-40af-a155-aa45b68bfff3" providerId="ADAL" clId="{01A24FDB-569E-4F8F-9BE0-93FDF29355DC}" dt="2023-04-28T13:50:44.308" v="2218"/>
          <ac:spMkLst>
            <pc:docMk/>
            <pc:sldMk cId="1842385261" sldId="975"/>
            <ac:spMk id="5" creationId="{54DC16D0-BD30-77DE-91CA-AAF2874E82FC}"/>
          </ac:spMkLst>
        </pc:spChg>
        <pc:spChg chg="add mod">
          <ac:chgData name="Paula Vázquez-Valero" userId="3a0e46d7-2099-40af-a155-aa45b68bfff3" providerId="ADAL" clId="{01A24FDB-569E-4F8F-9BE0-93FDF29355DC}" dt="2023-04-28T13:51:03.283" v="2220" actId="207"/>
          <ac:spMkLst>
            <pc:docMk/>
            <pc:sldMk cId="1842385261" sldId="975"/>
            <ac:spMk id="6" creationId="{5CD2CC27-E05F-238C-3304-725419E29029}"/>
          </ac:spMkLst>
        </pc:spChg>
        <pc:spChg chg="add mod">
          <ac:chgData name="Paula Vázquez-Valero" userId="3a0e46d7-2099-40af-a155-aa45b68bfff3" providerId="ADAL" clId="{01A24FDB-569E-4F8F-9BE0-93FDF29355DC}" dt="2023-04-28T13:54:27.987" v="2281" actId="20577"/>
          <ac:spMkLst>
            <pc:docMk/>
            <pc:sldMk cId="1842385261" sldId="975"/>
            <ac:spMk id="10" creationId="{8D66A8B7-7701-0FDF-AC8C-4DC383DF5D45}"/>
          </ac:spMkLst>
        </pc:spChg>
        <pc:spChg chg="add mod">
          <ac:chgData name="Paula Vázquez-Valero" userId="3a0e46d7-2099-40af-a155-aa45b68bfff3" providerId="ADAL" clId="{01A24FDB-569E-4F8F-9BE0-93FDF29355DC}" dt="2023-04-28T13:50:44.308" v="2218"/>
          <ac:spMkLst>
            <pc:docMk/>
            <pc:sldMk cId="1842385261" sldId="975"/>
            <ac:spMk id="12" creationId="{C322C191-2873-76AA-C25B-8146144BA992}"/>
          </ac:spMkLst>
        </pc:spChg>
        <pc:spChg chg="mod">
          <ac:chgData name="Paula Vázquez-Valero" userId="3a0e46d7-2099-40af-a155-aa45b68bfff3" providerId="ADAL" clId="{01A24FDB-569E-4F8F-9BE0-93FDF29355DC}" dt="2023-04-28T14:02:29.873" v="2808" actId="1076"/>
          <ac:spMkLst>
            <pc:docMk/>
            <pc:sldMk cId="1842385261" sldId="975"/>
            <ac:spMk id="17" creationId="{05437E5D-48CB-D8AD-4E4D-AD7B0F26E231}"/>
          </ac:spMkLst>
        </pc:spChg>
        <pc:spChg chg="add mod">
          <ac:chgData name="Paula Vázquez-Valero" userId="3a0e46d7-2099-40af-a155-aa45b68bfff3" providerId="ADAL" clId="{01A24FDB-569E-4F8F-9BE0-93FDF29355DC}" dt="2023-04-28T14:02:38.696" v="2809" actId="1076"/>
          <ac:spMkLst>
            <pc:docMk/>
            <pc:sldMk cId="1842385261" sldId="975"/>
            <ac:spMk id="18" creationId="{58B8F859-7852-3CB9-6D6A-77C8E40EEA23}"/>
          </ac:spMkLst>
        </pc:spChg>
        <pc:spChg chg="mod">
          <ac:chgData name="Paula Vázquez-Valero" userId="3a0e46d7-2099-40af-a155-aa45b68bfff3" providerId="ADAL" clId="{01A24FDB-569E-4F8F-9BE0-93FDF29355DC}" dt="2023-04-28T14:00:08.315" v="2775"/>
          <ac:spMkLst>
            <pc:docMk/>
            <pc:sldMk cId="1842385261" sldId="975"/>
            <ac:spMk id="21" creationId="{52179729-3D0D-03EB-C1E0-4A599C408571}"/>
          </ac:spMkLst>
        </pc:spChg>
        <pc:spChg chg="add mod">
          <ac:chgData name="Paula Vázquez-Valero" userId="3a0e46d7-2099-40af-a155-aa45b68bfff3" providerId="ADAL" clId="{01A24FDB-569E-4F8F-9BE0-93FDF29355DC}" dt="2023-04-28T14:02:21.367" v="2806" actId="1076"/>
          <ac:spMkLst>
            <pc:docMk/>
            <pc:sldMk cId="1842385261" sldId="975"/>
            <ac:spMk id="22" creationId="{ED2686A8-CBFB-6E82-7A1D-7A10FEBC8E2E}"/>
          </ac:spMkLst>
        </pc:spChg>
        <pc:spChg chg="add mod">
          <ac:chgData name="Paula Vázquez-Valero" userId="3a0e46d7-2099-40af-a155-aa45b68bfff3" providerId="ADAL" clId="{01A24FDB-569E-4F8F-9BE0-93FDF29355DC}" dt="2023-04-28T14:04:28.248" v="2841" actId="20577"/>
          <ac:spMkLst>
            <pc:docMk/>
            <pc:sldMk cId="1842385261" sldId="975"/>
            <ac:spMk id="23" creationId="{4DB22FBF-EEC1-A1F8-389A-3C048136F8FF}"/>
          </ac:spMkLst>
        </pc:spChg>
        <pc:spChg chg="add mod">
          <ac:chgData name="Paula Vázquez-Valero" userId="3a0e46d7-2099-40af-a155-aa45b68bfff3" providerId="ADAL" clId="{01A24FDB-569E-4F8F-9BE0-93FDF29355DC}" dt="2023-04-28T14:15:28.149" v="3054" actId="1035"/>
          <ac:spMkLst>
            <pc:docMk/>
            <pc:sldMk cId="1842385261" sldId="975"/>
            <ac:spMk id="24" creationId="{271856FC-13EA-8226-6235-2968B0B4ABC5}"/>
          </ac:spMkLst>
        </pc:spChg>
        <pc:spChg chg="add mod">
          <ac:chgData name="Paula Vázquez-Valero" userId="3a0e46d7-2099-40af-a155-aa45b68bfff3" providerId="ADAL" clId="{01A24FDB-569E-4F8F-9BE0-93FDF29355DC}" dt="2023-04-28T14:08:55.180" v="2966" actId="1076"/>
          <ac:spMkLst>
            <pc:docMk/>
            <pc:sldMk cId="1842385261" sldId="975"/>
            <ac:spMk id="25" creationId="{2FE592DD-D718-4532-85B8-947120F7694D}"/>
          </ac:spMkLst>
        </pc:spChg>
        <pc:spChg chg="add mod">
          <ac:chgData name="Paula Vázquez-Valero" userId="3a0e46d7-2099-40af-a155-aa45b68bfff3" providerId="ADAL" clId="{01A24FDB-569E-4F8F-9BE0-93FDF29355DC}" dt="2023-04-28T14:11:11.223" v="2991" actId="20577"/>
          <ac:spMkLst>
            <pc:docMk/>
            <pc:sldMk cId="1842385261" sldId="975"/>
            <ac:spMk id="26" creationId="{D47AF5F5-4AFC-9A8F-DC8A-F44D02C6B4BB}"/>
          </ac:spMkLst>
        </pc:spChg>
        <pc:spChg chg="add mod">
          <ac:chgData name="Paula Vázquez-Valero" userId="3a0e46d7-2099-40af-a155-aa45b68bfff3" providerId="ADAL" clId="{01A24FDB-569E-4F8F-9BE0-93FDF29355DC}" dt="2023-04-28T14:12:22.465" v="3009" actId="20577"/>
          <ac:spMkLst>
            <pc:docMk/>
            <pc:sldMk cId="1842385261" sldId="975"/>
            <ac:spMk id="27" creationId="{E9C3105A-4D63-5E7F-C05D-03A5D368E2FA}"/>
          </ac:spMkLst>
        </pc:spChg>
        <pc:spChg chg="add mod">
          <ac:chgData name="Paula Vázquez-Valero" userId="3a0e46d7-2099-40af-a155-aa45b68bfff3" providerId="ADAL" clId="{01A24FDB-569E-4F8F-9BE0-93FDF29355DC}" dt="2023-04-28T14:13:53.813" v="3035" actId="1076"/>
          <ac:spMkLst>
            <pc:docMk/>
            <pc:sldMk cId="1842385261" sldId="975"/>
            <ac:spMk id="28" creationId="{7BD673DD-9E41-1709-A4D5-2E459D4A13D8}"/>
          </ac:spMkLst>
        </pc:spChg>
        <pc:spChg chg="del">
          <ac:chgData name="Paula Vázquez-Valero" userId="3a0e46d7-2099-40af-a155-aa45b68bfff3" providerId="ADAL" clId="{01A24FDB-569E-4F8F-9BE0-93FDF29355DC}" dt="2023-04-28T13:42:11.532" v="2066" actId="478"/>
          <ac:spMkLst>
            <pc:docMk/>
            <pc:sldMk cId="1842385261" sldId="975"/>
            <ac:spMk id="86" creationId="{8206B347-00CC-995E-3272-64E03E1C0C66}"/>
          </ac:spMkLst>
        </pc:spChg>
        <pc:spChg chg="mod">
          <ac:chgData name="Paula Vázquez-Valero" userId="3a0e46d7-2099-40af-a155-aa45b68bfff3" providerId="ADAL" clId="{01A24FDB-569E-4F8F-9BE0-93FDF29355DC}" dt="2023-04-28T13:51:16.013" v="2227" actId="403"/>
          <ac:spMkLst>
            <pc:docMk/>
            <pc:sldMk cId="1842385261" sldId="975"/>
            <ac:spMk id="106" creationId="{8E8B92F9-BB1B-1724-0E06-CD3E0CDDFEA6}"/>
          </ac:spMkLst>
        </pc:spChg>
        <pc:spChg chg="mod">
          <ac:chgData name="Paula Vázquez-Valero" userId="3a0e46d7-2099-40af-a155-aa45b68bfff3" providerId="ADAL" clId="{01A24FDB-569E-4F8F-9BE0-93FDF29355DC}" dt="2023-04-28T14:06:01.233" v="2923" actId="1076"/>
          <ac:spMkLst>
            <pc:docMk/>
            <pc:sldMk cId="1842385261" sldId="975"/>
            <ac:spMk id="114" creationId="{DE5EB2CE-62D6-D287-53A9-97FAD841A9D4}"/>
          </ac:spMkLst>
        </pc:spChg>
        <pc:spChg chg="mod">
          <ac:chgData name="Paula Vázquez-Valero" userId="3a0e46d7-2099-40af-a155-aa45b68bfff3" providerId="ADAL" clId="{01A24FDB-569E-4F8F-9BE0-93FDF29355DC}" dt="2023-04-28T14:06:33.939" v="2926" actId="1076"/>
          <ac:spMkLst>
            <pc:docMk/>
            <pc:sldMk cId="1842385261" sldId="975"/>
            <ac:spMk id="115" creationId="{76FCB653-89E8-AE57-7E7D-E2CAC0546D3C}"/>
          </ac:spMkLst>
        </pc:spChg>
        <pc:spChg chg="mod">
          <ac:chgData name="Paula Vázquez-Valero" userId="3a0e46d7-2099-40af-a155-aa45b68bfff3" providerId="ADAL" clId="{01A24FDB-569E-4F8F-9BE0-93FDF29355DC}" dt="2023-04-28T14:05:37.347" v="2911" actId="1076"/>
          <ac:spMkLst>
            <pc:docMk/>
            <pc:sldMk cId="1842385261" sldId="975"/>
            <ac:spMk id="118" creationId="{4EC0B86F-26E7-37F8-C198-ADA434911D9F}"/>
          </ac:spMkLst>
        </pc:spChg>
        <pc:spChg chg="mod">
          <ac:chgData name="Paula Vázquez-Valero" userId="3a0e46d7-2099-40af-a155-aa45b68bfff3" providerId="ADAL" clId="{01A24FDB-569E-4F8F-9BE0-93FDF29355DC}" dt="2023-04-28T14:05:02.530" v="2874" actId="1036"/>
          <ac:spMkLst>
            <pc:docMk/>
            <pc:sldMk cId="1842385261" sldId="975"/>
            <ac:spMk id="120" creationId="{4F48DDC8-FAD9-7D31-D1F2-3BFE82ED12BB}"/>
          </ac:spMkLst>
        </pc:spChg>
        <pc:spChg chg="mod">
          <ac:chgData name="Paula Vázquez-Valero" userId="3a0e46d7-2099-40af-a155-aa45b68bfff3" providerId="ADAL" clId="{01A24FDB-569E-4F8F-9BE0-93FDF29355DC}" dt="2023-04-28T14:05:25.494" v="2910" actId="1036"/>
          <ac:spMkLst>
            <pc:docMk/>
            <pc:sldMk cId="1842385261" sldId="975"/>
            <ac:spMk id="121" creationId="{C939B2DC-A540-D1C0-D47D-1108F465444B}"/>
          </ac:spMkLst>
        </pc:spChg>
        <pc:spChg chg="mod">
          <ac:chgData name="Paula Vázquez-Valero" userId="3a0e46d7-2099-40af-a155-aa45b68bfff3" providerId="ADAL" clId="{01A24FDB-569E-4F8F-9BE0-93FDF29355DC}" dt="2023-04-28T14:05:17.535" v="2894" actId="1076"/>
          <ac:spMkLst>
            <pc:docMk/>
            <pc:sldMk cId="1842385261" sldId="975"/>
            <ac:spMk id="122" creationId="{EE01266C-D16E-77A7-BB89-94A06A980795}"/>
          </ac:spMkLst>
        </pc:spChg>
        <pc:spChg chg="mod">
          <ac:chgData name="Paula Vázquez-Valero" userId="3a0e46d7-2099-40af-a155-aa45b68bfff3" providerId="ADAL" clId="{01A24FDB-569E-4F8F-9BE0-93FDF29355DC}" dt="2023-04-28T14:05:37.347" v="2911" actId="1076"/>
          <ac:spMkLst>
            <pc:docMk/>
            <pc:sldMk cId="1842385261" sldId="975"/>
            <ac:spMk id="123" creationId="{D5B1BFFD-404D-ECB3-7D40-2D993E2F17C3}"/>
          </ac:spMkLst>
        </pc:spChg>
        <pc:spChg chg="del mod">
          <ac:chgData name="Paula Vázquez-Valero" userId="3a0e46d7-2099-40af-a155-aa45b68bfff3" providerId="ADAL" clId="{01A24FDB-569E-4F8F-9BE0-93FDF29355DC}" dt="2023-04-28T13:57:33.056" v="2715" actId="478"/>
          <ac:spMkLst>
            <pc:docMk/>
            <pc:sldMk cId="1842385261" sldId="975"/>
            <ac:spMk id="124" creationId="{543CD15C-08D8-DC64-0CC4-8F4C33CC083C}"/>
          </ac:spMkLst>
        </pc:spChg>
        <pc:spChg chg="mod">
          <ac:chgData name="Paula Vázquez-Valero" userId="3a0e46d7-2099-40af-a155-aa45b68bfff3" providerId="ADAL" clId="{01A24FDB-569E-4F8F-9BE0-93FDF29355DC}" dt="2023-04-28T14:06:01.233" v="2923" actId="1076"/>
          <ac:spMkLst>
            <pc:docMk/>
            <pc:sldMk cId="1842385261" sldId="975"/>
            <ac:spMk id="125" creationId="{E22FE050-A163-1CB8-D6F0-7E728633C2CA}"/>
          </ac:spMkLst>
        </pc:spChg>
        <pc:spChg chg="mod">
          <ac:chgData name="Paula Vázquez-Valero" userId="3a0e46d7-2099-40af-a155-aa45b68bfff3" providerId="ADAL" clId="{01A24FDB-569E-4F8F-9BE0-93FDF29355DC}" dt="2023-04-28T14:05:50.584" v="2922" actId="1076"/>
          <ac:spMkLst>
            <pc:docMk/>
            <pc:sldMk cId="1842385261" sldId="975"/>
            <ac:spMk id="126" creationId="{CCDF0910-B9A0-F8D4-4D71-00C1644BD5D8}"/>
          </ac:spMkLst>
        </pc:spChg>
        <pc:spChg chg="mod">
          <ac:chgData name="Paula Vázquez-Valero" userId="3a0e46d7-2099-40af-a155-aa45b68bfff3" providerId="ADAL" clId="{01A24FDB-569E-4F8F-9BE0-93FDF29355DC}" dt="2023-04-28T14:06:33.939" v="2926" actId="1076"/>
          <ac:spMkLst>
            <pc:docMk/>
            <pc:sldMk cId="1842385261" sldId="975"/>
            <ac:spMk id="127" creationId="{13FBA6A3-1253-3069-6CB7-9CD74AE7EE20}"/>
          </ac:spMkLst>
        </pc:spChg>
        <pc:spChg chg="mod">
          <ac:chgData name="Paula Vázquez-Valero" userId="3a0e46d7-2099-40af-a155-aa45b68bfff3" providerId="ADAL" clId="{01A24FDB-569E-4F8F-9BE0-93FDF29355DC}" dt="2023-04-28T14:06:41.039" v="2927" actId="1076"/>
          <ac:spMkLst>
            <pc:docMk/>
            <pc:sldMk cId="1842385261" sldId="975"/>
            <ac:spMk id="2048" creationId="{5895C749-563A-758E-014E-EDB07381E09B}"/>
          </ac:spMkLst>
        </pc:spChg>
        <pc:spChg chg="del">
          <ac:chgData name="Paula Vázquez-Valero" userId="3a0e46d7-2099-40af-a155-aa45b68bfff3" providerId="ADAL" clId="{01A24FDB-569E-4F8F-9BE0-93FDF29355DC}" dt="2023-04-28T13:42:06.024" v="2064" actId="478"/>
          <ac:spMkLst>
            <pc:docMk/>
            <pc:sldMk cId="1842385261" sldId="975"/>
            <ac:spMk id="2053" creationId="{89FC09C0-0B3B-9568-7807-42F345CDA795}"/>
          </ac:spMkLst>
        </pc:spChg>
        <pc:grpChg chg="add mod">
          <ac:chgData name="Paula Vázquez-Valero" userId="3a0e46d7-2099-40af-a155-aa45b68bfff3" providerId="ADAL" clId="{01A24FDB-569E-4F8F-9BE0-93FDF29355DC}" dt="2023-04-28T14:02:29.873" v="2808" actId="1076"/>
          <ac:grpSpMkLst>
            <pc:docMk/>
            <pc:sldMk cId="1842385261" sldId="975"/>
            <ac:grpSpMk id="15" creationId="{9693DBA6-216B-865C-930B-BC889EA65669}"/>
          </ac:grpSpMkLst>
        </pc:grpChg>
        <pc:grpChg chg="add del mod">
          <ac:chgData name="Paula Vázquez-Valero" userId="3a0e46d7-2099-40af-a155-aa45b68bfff3" providerId="ADAL" clId="{01A24FDB-569E-4F8F-9BE0-93FDF29355DC}" dt="2023-04-28T14:00:10.603" v="2776"/>
          <ac:grpSpMkLst>
            <pc:docMk/>
            <pc:sldMk cId="1842385261" sldId="975"/>
            <ac:grpSpMk id="19" creationId="{D07D9AA1-C96F-900B-43EB-0E1734B61962}"/>
          </ac:grpSpMkLst>
        </pc:grpChg>
        <pc:grpChg chg="add mod">
          <ac:chgData name="Paula Vázquez-Valero" userId="3a0e46d7-2099-40af-a155-aa45b68bfff3" providerId="ADAL" clId="{01A24FDB-569E-4F8F-9BE0-93FDF29355DC}" dt="2023-04-28T14:13:31.053" v="3022" actId="1076"/>
          <ac:grpSpMkLst>
            <pc:docMk/>
            <pc:sldMk cId="1842385261" sldId="975"/>
            <ac:grpSpMk id="36" creationId="{F1266B05-6123-D374-E1AB-C9EF04789EF4}"/>
          </ac:grpSpMkLst>
        </pc:grpChg>
        <pc:grpChg chg="mod">
          <ac:chgData name="Paula Vázquez-Valero" userId="3a0e46d7-2099-40af-a155-aa45b68bfff3" providerId="ADAL" clId="{01A24FDB-569E-4F8F-9BE0-93FDF29355DC}" dt="2023-04-28T14:04:57.465" v="2861" actId="1035"/>
          <ac:grpSpMkLst>
            <pc:docMk/>
            <pc:sldMk cId="1842385261" sldId="975"/>
            <ac:grpSpMk id="111" creationId="{374EA6F5-9E9E-8A98-2495-9156274482F8}"/>
          </ac:grpSpMkLst>
        </pc:grpChg>
        <pc:grpChg chg="mod">
          <ac:chgData name="Paula Vázquez-Valero" userId="3a0e46d7-2099-40af-a155-aa45b68bfff3" providerId="ADAL" clId="{01A24FDB-569E-4F8F-9BE0-93FDF29355DC}" dt="2023-04-28T14:05:37.347" v="2911" actId="1076"/>
          <ac:grpSpMkLst>
            <pc:docMk/>
            <pc:sldMk cId="1842385261" sldId="975"/>
            <ac:grpSpMk id="116" creationId="{20547EE3-98CA-E01C-8C23-428A8A2537DB}"/>
          </ac:grpSpMkLst>
        </pc:grpChg>
        <pc:graphicFrameChg chg="add mod modGraphic">
          <ac:chgData name="Paula Vázquez-Valero" userId="3a0e46d7-2099-40af-a155-aa45b68bfff3" providerId="ADAL" clId="{01A24FDB-569E-4F8F-9BE0-93FDF29355DC}" dt="2023-04-28T13:59:49.111" v="2767" actId="1035"/>
          <ac:graphicFrameMkLst>
            <pc:docMk/>
            <pc:sldMk cId="1842385261" sldId="975"/>
            <ac:graphicFrameMk id="2" creationId="{4DC0CF1C-2C06-9787-5230-4031166688D9}"/>
          </ac:graphicFrameMkLst>
        </pc:graphicFrameChg>
        <pc:graphicFrameChg chg="mod modGraphic">
          <ac:chgData name="Paula Vázquez-Valero" userId="3a0e46d7-2099-40af-a155-aa45b68bfff3" providerId="ADAL" clId="{01A24FDB-569E-4F8F-9BE0-93FDF29355DC}" dt="2023-04-28T13:59:49.111" v="2767" actId="1035"/>
          <ac:graphicFrameMkLst>
            <pc:docMk/>
            <pc:sldMk cId="1842385261" sldId="975"/>
            <ac:graphicFrameMk id="13" creationId="{F0207652-DC88-5926-F1DC-912FBB4C654A}"/>
          </ac:graphicFrameMkLst>
        </pc:graphicFrameChg>
        <pc:picChg chg="add del mod">
          <ac:chgData name="Paula Vázquez-Valero" userId="3a0e46d7-2099-40af-a155-aa45b68bfff3" providerId="ADAL" clId="{01A24FDB-569E-4F8F-9BE0-93FDF29355DC}" dt="2023-04-28T13:58:12.923" v="2723" actId="478"/>
          <ac:picMkLst>
            <pc:docMk/>
            <pc:sldMk cId="1842385261" sldId="975"/>
            <ac:picMk id="14" creationId="{D2B4FB2C-B8D1-59B8-19C7-5555F6B56B32}"/>
          </ac:picMkLst>
        </pc:picChg>
        <pc:picChg chg="mod">
          <ac:chgData name="Paula Vázquez-Valero" userId="3a0e46d7-2099-40af-a155-aa45b68bfff3" providerId="ADAL" clId="{01A24FDB-569E-4F8F-9BE0-93FDF29355DC}" dt="2023-04-28T14:02:29.873" v="2808" actId="1076"/>
          <ac:picMkLst>
            <pc:docMk/>
            <pc:sldMk cId="1842385261" sldId="975"/>
            <ac:picMk id="16" creationId="{9C5663B3-DE3B-F2DD-1E03-2CF2A5E5DE01}"/>
          </ac:picMkLst>
        </pc:picChg>
        <pc:picChg chg="mod">
          <ac:chgData name="Paula Vázquez-Valero" userId="3a0e46d7-2099-40af-a155-aa45b68bfff3" providerId="ADAL" clId="{01A24FDB-569E-4F8F-9BE0-93FDF29355DC}" dt="2023-04-28T14:00:08.315" v="2775"/>
          <ac:picMkLst>
            <pc:docMk/>
            <pc:sldMk cId="1842385261" sldId="975"/>
            <ac:picMk id="20" creationId="{8B371E70-C8F0-F85C-FD33-D0FF66340652}"/>
          </ac:picMkLst>
        </pc:picChg>
        <pc:picChg chg="add mod">
          <ac:chgData name="Paula Vázquez-Valero" userId="3a0e46d7-2099-40af-a155-aa45b68bfff3" providerId="ADAL" clId="{01A24FDB-569E-4F8F-9BE0-93FDF29355DC}" dt="2023-04-28T14:02:21.367" v="2806" actId="1076"/>
          <ac:picMkLst>
            <pc:docMk/>
            <pc:sldMk cId="1842385261" sldId="975"/>
            <ac:picMk id="29" creationId="{D8FDB9B3-20AF-E145-5743-A62370FCFF54}"/>
          </ac:picMkLst>
        </pc:picChg>
        <pc:picChg chg="add mod">
          <ac:chgData name="Paula Vázquez-Valero" userId="3a0e46d7-2099-40af-a155-aa45b68bfff3" providerId="ADAL" clId="{01A24FDB-569E-4F8F-9BE0-93FDF29355DC}" dt="2023-04-28T14:04:12.467" v="2833" actId="1076"/>
          <ac:picMkLst>
            <pc:docMk/>
            <pc:sldMk cId="1842385261" sldId="975"/>
            <ac:picMk id="31" creationId="{9C0B9F38-DCF4-8D04-6AC9-5B13476631F8}"/>
          </ac:picMkLst>
        </pc:picChg>
        <pc:picChg chg="add mod">
          <ac:chgData name="Paula Vázquez-Valero" userId="3a0e46d7-2099-40af-a155-aa45b68bfff3" providerId="ADAL" clId="{01A24FDB-569E-4F8F-9BE0-93FDF29355DC}" dt="2023-04-28T14:15:28.149" v="3054" actId="1035"/>
          <ac:picMkLst>
            <pc:docMk/>
            <pc:sldMk cId="1842385261" sldId="975"/>
            <ac:picMk id="32" creationId="{A07231DD-176F-E364-AD75-1E884C036189}"/>
          </ac:picMkLst>
        </pc:picChg>
        <pc:picChg chg="add mod">
          <ac:chgData name="Paula Vázquez-Valero" userId="3a0e46d7-2099-40af-a155-aa45b68bfff3" providerId="ADAL" clId="{01A24FDB-569E-4F8F-9BE0-93FDF29355DC}" dt="2023-04-28T14:08:39.247" v="2958" actId="1076"/>
          <ac:picMkLst>
            <pc:docMk/>
            <pc:sldMk cId="1842385261" sldId="975"/>
            <ac:picMk id="33" creationId="{071B9809-A92A-BE21-A8C8-5F6C02D4FCEE}"/>
          </ac:picMkLst>
        </pc:picChg>
        <pc:picChg chg="add mod">
          <ac:chgData name="Paula Vázquez-Valero" userId="3a0e46d7-2099-40af-a155-aa45b68bfff3" providerId="ADAL" clId="{01A24FDB-569E-4F8F-9BE0-93FDF29355DC}" dt="2023-04-28T14:09:54.909" v="2973" actId="1076"/>
          <ac:picMkLst>
            <pc:docMk/>
            <pc:sldMk cId="1842385261" sldId="975"/>
            <ac:picMk id="34" creationId="{5E6B4B05-177F-C66D-3A8F-92B56FBCF84D}"/>
          </ac:picMkLst>
        </pc:picChg>
        <pc:picChg chg="add mod">
          <ac:chgData name="Paula Vázquez-Valero" userId="3a0e46d7-2099-40af-a155-aa45b68bfff3" providerId="ADAL" clId="{01A24FDB-569E-4F8F-9BE0-93FDF29355DC}" dt="2023-04-28T14:12:41.176" v="3014" actId="1036"/>
          <ac:picMkLst>
            <pc:docMk/>
            <pc:sldMk cId="1842385261" sldId="975"/>
            <ac:picMk id="35" creationId="{73484B7D-FC94-6007-1922-C44A8F62815C}"/>
          </ac:picMkLst>
        </pc:picChg>
        <pc:picChg chg="mod">
          <ac:chgData name="Paula Vázquez-Valero" userId="3a0e46d7-2099-40af-a155-aa45b68bfff3" providerId="ADAL" clId="{01A24FDB-569E-4F8F-9BE0-93FDF29355DC}" dt="2023-04-28T14:13:31.053" v="3022" actId="1076"/>
          <ac:picMkLst>
            <pc:docMk/>
            <pc:sldMk cId="1842385261" sldId="975"/>
            <ac:picMk id="37" creationId="{8722A17D-142F-DE6A-190F-D0B6F4B7C41B}"/>
          </ac:picMkLst>
        </pc:picChg>
        <pc:picChg chg="mod">
          <ac:chgData name="Paula Vázquez-Valero" userId="3a0e46d7-2099-40af-a155-aa45b68bfff3" providerId="ADAL" clId="{01A24FDB-569E-4F8F-9BE0-93FDF29355DC}" dt="2023-04-28T14:13:31.053" v="3022" actId="1076"/>
          <ac:picMkLst>
            <pc:docMk/>
            <pc:sldMk cId="1842385261" sldId="975"/>
            <ac:picMk id="38" creationId="{84144A68-EBAA-B280-9265-AC44DC299B6C}"/>
          </ac:picMkLst>
        </pc:picChg>
        <pc:picChg chg="mod">
          <ac:chgData name="Paula Vázquez-Valero" userId="3a0e46d7-2099-40af-a155-aa45b68bfff3" providerId="ADAL" clId="{01A24FDB-569E-4F8F-9BE0-93FDF29355DC}" dt="2023-04-28T14:05:50.584" v="2922" actId="1076"/>
          <ac:picMkLst>
            <pc:docMk/>
            <pc:sldMk cId="1842385261" sldId="975"/>
            <ac:picMk id="92" creationId="{F1507DE4-ED52-F510-6EC5-539708FDA92E}"/>
          </ac:picMkLst>
        </pc:picChg>
        <pc:picChg chg="mod">
          <ac:chgData name="Paula Vázquez-Valero" userId="3a0e46d7-2099-40af-a155-aa45b68bfff3" providerId="ADAL" clId="{01A24FDB-569E-4F8F-9BE0-93FDF29355DC}" dt="2023-04-28T14:05:25.494" v="2910" actId="1036"/>
          <ac:picMkLst>
            <pc:docMk/>
            <pc:sldMk cId="1842385261" sldId="975"/>
            <ac:picMk id="95" creationId="{2690903F-2B9E-2A00-977C-7674A5994F14}"/>
          </ac:picMkLst>
        </pc:picChg>
        <pc:picChg chg="mod">
          <ac:chgData name="Paula Vázquez-Valero" userId="3a0e46d7-2099-40af-a155-aa45b68bfff3" providerId="ADAL" clId="{01A24FDB-569E-4F8F-9BE0-93FDF29355DC}" dt="2023-04-28T14:05:17.535" v="2894" actId="1076"/>
          <ac:picMkLst>
            <pc:docMk/>
            <pc:sldMk cId="1842385261" sldId="975"/>
            <ac:picMk id="96" creationId="{78064073-3361-3D09-8D18-2B7BFAFC3A8A}"/>
          </ac:picMkLst>
        </pc:picChg>
        <pc:picChg chg="del mod">
          <ac:chgData name="Paula Vázquez-Valero" userId="3a0e46d7-2099-40af-a155-aa45b68bfff3" providerId="ADAL" clId="{01A24FDB-569E-4F8F-9BE0-93FDF29355DC}" dt="2023-04-28T13:57:33.056" v="2715" actId="478"/>
          <ac:picMkLst>
            <pc:docMk/>
            <pc:sldMk cId="1842385261" sldId="975"/>
            <ac:picMk id="105" creationId="{8474473A-FA92-BE55-EFC9-DDAD690528D0}"/>
          </ac:picMkLst>
        </pc:picChg>
        <pc:picChg chg="mod">
          <ac:chgData name="Paula Vázquez-Valero" userId="3a0e46d7-2099-40af-a155-aa45b68bfff3" providerId="ADAL" clId="{01A24FDB-569E-4F8F-9BE0-93FDF29355DC}" dt="2023-04-28T14:06:41.039" v="2927" actId="1076"/>
          <ac:picMkLst>
            <pc:docMk/>
            <pc:sldMk cId="1842385261" sldId="975"/>
            <ac:picMk id="110" creationId="{1B08CCDE-3036-AED1-6BA0-DCED27EDD153}"/>
          </ac:picMkLst>
        </pc:picChg>
        <pc:picChg chg="mod">
          <ac:chgData name="Paula Vázquez-Valero" userId="3a0e46d7-2099-40af-a155-aa45b68bfff3" providerId="ADAL" clId="{01A24FDB-569E-4F8F-9BE0-93FDF29355DC}" dt="2023-04-28T14:04:57.465" v="2861" actId="1035"/>
          <ac:picMkLst>
            <pc:docMk/>
            <pc:sldMk cId="1842385261" sldId="975"/>
            <ac:picMk id="112" creationId="{5FF6F72C-DCB8-07D7-F188-FB3A7534E06A}"/>
          </ac:picMkLst>
        </pc:picChg>
        <pc:picChg chg="mod">
          <ac:chgData name="Paula Vázquez-Valero" userId="3a0e46d7-2099-40af-a155-aa45b68bfff3" providerId="ADAL" clId="{01A24FDB-569E-4F8F-9BE0-93FDF29355DC}" dt="2023-04-28T14:04:57.465" v="2861" actId="1035"/>
          <ac:picMkLst>
            <pc:docMk/>
            <pc:sldMk cId="1842385261" sldId="975"/>
            <ac:picMk id="113" creationId="{70604DB4-CCF9-3C4E-15D9-84439E9680E8}"/>
          </ac:picMkLst>
        </pc:picChg>
        <pc:picChg chg="mod">
          <ac:chgData name="Paula Vázquez-Valero" userId="3a0e46d7-2099-40af-a155-aa45b68bfff3" providerId="ADAL" clId="{01A24FDB-569E-4F8F-9BE0-93FDF29355DC}" dt="2023-04-28T14:05:37.347" v="2911" actId="1076"/>
          <ac:picMkLst>
            <pc:docMk/>
            <pc:sldMk cId="1842385261" sldId="975"/>
            <ac:picMk id="117" creationId="{899EDD41-6952-62BC-D190-33229AF3DD99}"/>
          </ac:picMkLst>
        </pc:picChg>
        <pc:picChg chg="del">
          <ac:chgData name="Paula Vázquez-Valero" userId="3a0e46d7-2099-40af-a155-aa45b68bfff3" providerId="ADAL" clId="{01A24FDB-569E-4F8F-9BE0-93FDF29355DC}" dt="2023-04-28T13:42:06.024" v="2064" actId="478"/>
          <ac:picMkLst>
            <pc:docMk/>
            <pc:sldMk cId="1842385261" sldId="975"/>
            <ac:picMk id="2052" creationId="{4A94C57D-8B4A-7C47-1C68-41B596E43421}"/>
          </ac:picMkLst>
        </pc:picChg>
        <pc:picChg chg="del">
          <ac:chgData name="Paula Vázquez-Valero" userId="3a0e46d7-2099-40af-a155-aa45b68bfff3" providerId="ADAL" clId="{01A24FDB-569E-4F8F-9BE0-93FDF29355DC}" dt="2023-04-28T13:42:06.024" v="2064" actId="478"/>
          <ac:picMkLst>
            <pc:docMk/>
            <pc:sldMk cId="1842385261" sldId="975"/>
            <ac:picMk id="2059" creationId="{0A8DFD7F-C0F5-8227-0754-14B41A9D6EAB}"/>
          </ac:picMkLst>
        </pc:picChg>
        <pc:picChg chg="del">
          <ac:chgData name="Paula Vázquez-Valero" userId="3a0e46d7-2099-40af-a155-aa45b68bfff3" providerId="ADAL" clId="{01A24FDB-569E-4F8F-9BE0-93FDF29355DC}" dt="2023-04-28T13:42:06.024" v="2064" actId="478"/>
          <ac:picMkLst>
            <pc:docMk/>
            <pc:sldMk cId="1842385261" sldId="975"/>
            <ac:picMk id="2061" creationId="{95CC4EF8-605C-3A27-077B-140A8DEF3C31}"/>
          </ac:picMkLst>
        </pc:picChg>
        <pc:cxnChg chg="add mod">
          <ac:chgData name="Paula Vázquez-Valero" userId="3a0e46d7-2099-40af-a155-aa45b68bfff3" providerId="ADAL" clId="{01A24FDB-569E-4F8F-9BE0-93FDF29355DC}" dt="2023-04-28T13:50:44.308" v="2218"/>
          <ac:cxnSpMkLst>
            <pc:docMk/>
            <pc:sldMk cId="1842385261" sldId="975"/>
            <ac:cxnSpMk id="7" creationId="{524F5C0D-C970-194C-9B3E-FD42E0A3073C}"/>
          </ac:cxnSpMkLst>
        </pc:cxnChg>
        <pc:cxnChg chg="add mod">
          <ac:chgData name="Paula Vázquez-Valero" userId="3a0e46d7-2099-40af-a155-aa45b68bfff3" providerId="ADAL" clId="{01A24FDB-569E-4F8F-9BE0-93FDF29355DC}" dt="2023-04-28T13:50:44.308" v="2218"/>
          <ac:cxnSpMkLst>
            <pc:docMk/>
            <pc:sldMk cId="1842385261" sldId="975"/>
            <ac:cxnSpMk id="8" creationId="{DF8DFD69-9881-02BA-6730-8FA6803983F2}"/>
          </ac:cxnSpMkLst>
        </pc:cxnChg>
        <pc:cxnChg chg="add mod">
          <ac:chgData name="Paula Vázquez-Valero" userId="3a0e46d7-2099-40af-a155-aa45b68bfff3" providerId="ADAL" clId="{01A24FDB-569E-4F8F-9BE0-93FDF29355DC}" dt="2023-04-28T13:50:44.308" v="2218"/>
          <ac:cxnSpMkLst>
            <pc:docMk/>
            <pc:sldMk cId="1842385261" sldId="975"/>
            <ac:cxnSpMk id="9" creationId="{E2C7930C-B737-0A58-8AED-258CF4D5CAC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8BDD-C3F3-4CEA-9EFE-5B0E045ADAD4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AA6D-8055-400A-BBF5-68275BAEE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Phonics: 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[r]|[</a:t>
            </a:r>
            <a:r>
              <a:rPr lang="en-GB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rr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Source: </a:t>
            </a:r>
            <a:r>
              <a:rPr lang="en-GB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parar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[706] </a:t>
            </a:r>
            <a:r>
              <a:rPr lang="en-GB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correr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[343]  Cluster: </a:t>
            </a:r>
            <a:r>
              <a:rPr lang="en-GB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caro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[2179] </a:t>
            </a:r>
            <a:r>
              <a:rPr lang="en-GB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carro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[1857] </a:t>
            </a:r>
            <a:r>
              <a:rPr lang="en-GB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pera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[&gt;5000] </a:t>
            </a:r>
            <a:r>
              <a:rPr lang="en-GB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perra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[888]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Vocabulary: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amar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[700]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odiar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[2211]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las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los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[1]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carta [627] domingo [693] lunes [1370] museo [1114] parque [1354] viernes [1259]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difícil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[374] </a:t>
            </a:r>
            <a:r>
              <a:rPr lang="es-ES" sz="1800" b="1" i="0" u="none" strike="noStrike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fácil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[584]</a:t>
            </a:r>
            <a:r>
              <a:rPr lang="es-ES" dirty="0"/>
              <a:t> </a:t>
            </a:r>
            <a:endParaRPr lang="en-GB" sz="1200" b="0" i="0" u="none" strike="noStrike" dirty="0">
              <a:solidFill>
                <a:srgbClr val="1F3864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Revisit 1: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él [9] ella [72] tú [184] yo [28] chico [727] chica [1159] débil [1946] fuerte [435] grande [66] independiente [1177] pero [30]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Revisit 2: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uno [425] dos [64] tres [134] cuatro [241] cinco [284] seis [438] siete [603] ocho [641] nueve [991] diez [449]  once [1700] doce [1138] 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322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[4/8]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143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[5/8]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936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[6/8]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729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[7/8]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74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[8/8]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90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C0991E3-852B-4B68-8515-03D156112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2 opinion verbs in 1</a:t>
            </a:r>
            <a:r>
              <a:rPr lang="en-GB" b="0" baseline="30000" dirty="0"/>
              <a:t>st</a:t>
            </a:r>
            <a:r>
              <a:rPr lang="en-GB" b="0" dirty="0"/>
              <a:t> and 3</a:t>
            </a:r>
            <a:r>
              <a:rPr lang="en-GB" b="0" baseline="30000" dirty="0"/>
              <a:t>rd</a:t>
            </a:r>
            <a:r>
              <a:rPr lang="en-GB" b="0" dirty="0"/>
              <a:t> person singular; to introduce the use of articles with opinion verbs.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907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8 minutes [Part 1 ]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aural recognition of </a:t>
            </a:r>
            <a:r>
              <a:rPr lang="en-GB" b="0" dirty="0" err="1"/>
              <a:t>amar</a:t>
            </a:r>
            <a:r>
              <a:rPr lang="en-GB" b="0" dirty="0"/>
              <a:t> and </a:t>
            </a:r>
            <a:r>
              <a:rPr lang="en-GB" b="0" dirty="0" err="1"/>
              <a:t>odiar</a:t>
            </a:r>
            <a:r>
              <a:rPr lang="en-GB" b="0" dirty="0"/>
              <a:t>, linking with the right person.; aural comprehension of vocabulary. </a:t>
            </a:r>
            <a:endParaRPr lang="en-GB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  and do the example with them. At this stage pupils focus on recognising the person of the verb and whether it is </a:t>
            </a:r>
            <a:r>
              <a:rPr lang="en-GB" dirty="0" err="1"/>
              <a:t>amar</a:t>
            </a:r>
            <a:r>
              <a:rPr lang="en-GB" dirty="0"/>
              <a:t> or </a:t>
            </a:r>
            <a:r>
              <a:rPr lang="en-GB" dirty="0" err="1"/>
              <a:t>odiar</a:t>
            </a:r>
            <a:r>
              <a:rPr lang="en-GB" dirty="0"/>
              <a:t>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Move to next slide to complete part two (vocab comprehension). 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Transcript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 Amo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libros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 Odia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verde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 Amo las fiestas.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 Ama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calor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 Ama la clase de español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 </a:t>
            </a:r>
            <a:r>
              <a:rPr lang="en-GB" dirty="0" err="1"/>
              <a:t>Odio</a:t>
            </a:r>
            <a:r>
              <a:rPr lang="en-GB" dirty="0"/>
              <a:t> las </a:t>
            </a:r>
            <a:r>
              <a:rPr lang="en-GB" dirty="0" err="1"/>
              <a:t>tardes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1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8 minutes [Part 2]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aural recognition of </a:t>
            </a:r>
            <a:r>
              <a:rPr lang="en-GB" b="0" i="1" dirty="0" err="1"/>
              <a:t>amar</a:t>
            </a:r>
            <a:r>
              <a:rPr lang="en-GB" b="0" dirty="0"/>
              <a:t> and </a:t>
            </a:r>
            <a:r>
              <a:rPr lang="en-GB" b="0" i="1" dirty="0" err="1"/>
              <a:t>odiar</a:t>
            </a:r>
            <a:r>
              <a:rPr lang="en-GB" b="0" dirty="0"/>
              <a:t>, linking with the right person; aural comprehension of vocabulary. </a:t>
            </a:r>
            <a:endParaRPr lang="en-GB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Encourage pupils to write the words. Alternatively, they can write the letters (a-f).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Teachers can also elicit English translations to reinforce the noticing of the missing article in some of the English sentences.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 Amo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libros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 Odia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verde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 Amo las fiestas.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 Ama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calor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 Ama la clase de español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 </a:t>
            </a:r>
            <a:r>
              <a:rPr lang="en-GB" dirty="0" err="1"/>
              <a:t>Odio</a:t>
            </a:r>
            <a:r>
              <a:rPr lang="en-GB" dirty="0"/>
              <a:t> las </a:t>
            </a:r>
            <a:r>
              <a:rPr lang="en-GB" dirty="0" err="1"/>
              <a:t>tardes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76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8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[r]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[r]</a:t>
            </a:r>
            <a:r>
              <a:rPr lang="en-GB" b="0" dirty="0"/>
              <a:t>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picture and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</a:t>
            </a:r>
            <a:r>
              <a:rPr lang="en-GB" dirty="0"/>
              <a:t>: hold one hand up, palm open and facing away, to signal ‘stop’.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44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</a:t>
            </a:r>
            <a:r>
              <a:rPr lang="en-GB" b="1" dirty="0" err="1"/>
              <a:t>rr</a:t>
            </a:r>
            <a:r>
              <a:rPr lang="en-GB" b="1" dirty="0"/>
              <a:t>].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</a:t>
            </a:r>
            <a:r>
              <a:rPr lang="en-GB" b="1" dirty="0" err="1"/>
              <a:t>rr</a:t>
            </a:r>
            <a:r>
              <a:rPr lang="en-GB" b="1" dirty="0"/>
              <a:t>].</a:t>
            </a: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</a:t>
            </a:r>
            <a:r>
              <a:rPr lang="en-GB" dirty="0"/>
              <a:t>: Using index and middle fingers to be ‘legs’ mime a fast running movement, moving the hand from right to left across the 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87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written comprehension and read aloud of four items of previously taught vocabulary that we revisit this week and the four new words.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for an English item. Elicit pronunciation of the Spanish from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to highlight the answer. (In the audio version, this triggers the audio).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Continue with the remaining items.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30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written comprehension and read aloud of three items of previously taught vocabulary that we revisit this week and the four new words.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Pupils work in pairs to match up the syllables in order to say the Spanish words introduced and practised in the previous slide. Draw their attention to pictures a-i to help them.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baseline="0" dirty="0">
                <a:sym typeface="Wingdings" panose="05000000000000000000" pitchFamily="2" charset="2"/>
              </a:rPr>
              <a:t>2. Click to make the pictures disappear and elicit the Spanish word for the pictures that will appear on click.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9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C0991E3-852B-4B68-8515-03D156112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plural form of definite articles, building in prior knowledge of singular definite articles.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on singular definite articles.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and elicit English meanings.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plural definite articles.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and elicit English meanings.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42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(8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use the correct plural definite article with a range of previously introduced nouns and new vocabulary from this week.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noun with definite article and encourage the correct plural form from pupils.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There are 8 nouns in total.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406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[2/8]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98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[3/8]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19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9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lvl="0" indent="-2159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457200" lvl="1" indent="-215900"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685800" lvl="2" indent="-203200"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914400" lvl="3" indent="-2032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1143000" lvl="4" indent="-190500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1371600" lvl="5" indent="-190500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1600200" lvl="6" indent="-177800"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1828800" lvl="7" indent="-177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2057400" lvl="8" indent="-16510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11960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fld id="{00000000-1234-1234-1234-123412341234}" type="slidenum">
              <a:rPr lang="en-GB" smtClean="0"/>
              <a:pPr algn="l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86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3.png"/><Relationship Id="rId1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12" Type="http://schemas.openxmlformats.org/officeDocument/2006/relationships/image" Target="../media/image11.png"/><Relationship Id="rId17" Type="http://schemas.openxmlformats.org/officeDocument/2006/relationships/audio" Target="../media/audio8.wav"/><Relationship Id="rId2" Type="http://schemas.openxmlformats.org/officeDocument/2006/relationships/notesSlide" Target="../notesSlides/notesSlide16.xml"/><Relationship Id="rId16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11" Type="http://schemas.openxmlformats.org/officeDocument/2006/relationships/image" Target="../media/image21.png"/><Relationship Id="rId5" Type="http://schemas.openxmlformats.org/officeDocument/2006/relationships/image" Target="../media/image30.png"/><Relationship Id="rId15" Type="http://schemas.openxmlformats.org/officeDocument/2006/relationships/audio" Target="../media/audio6.wav"/><Relationship Id="rId10" Type="http://schemas.openxmlformats.org/officeDocument/2006/relationships/audio" Target="../media/audio4.wav"/><Relationship Id="rId19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7.png"/><Relationship Id="rId18" Type="http://schemas.openxmlformats.org/officeDocument/2006/relationships/audio" Target="../media/audio6.wav"/><Relationship Id="rId3" Type="http://schemas.openxmlformats.org/officeDocument/2006/relationships/audio" Target="../media/audio10.wav"/><Relationship Id="rId21" Type="http://schemas.openxmlformats.org/officeDocument/2006/relationships/audio" Target="../media/audio9.wav"/><Relationship Id="rId7" Type="http://schemas.openxmlformats.org/officeDocument/2006/relationships/image" Target="../media/image15.png"/><Relationship Id="rId12" Type="http://schemas.openxmlformats.org/officeDocument/2006/relationships/image" Target="../media/image36.png"/><Relationship Id="rId17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6" Type="http://schemas.openxmlformats.org/officeDocument/2006/relationships/audio" Target="../media/audio4.wav"/><Relationship Id="rId20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4.png"/><Relationship Id="rId19" Type="http://schemas.openxmlformats.org/officeDocument/2006/relationships/audio" Target="../media/audio7.wav"/><Relationship Id="rId4" Type="http://schemas.openxmlformats.org/officeDocument/2006/relationships/image" Target="../media/image22.png"/><Relationship Id="rId9" Type="http://schemas.openxmlformats.org/officeDocument/2006/relationships/image" Target="../media/image11.png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6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20" y="840137"/>
            <a:ext cx="6454748" cy="5534750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ADD2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25A8E78-5186-4A2D-99DA-2FE345788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" name="Google Shape;282;p13" descr="Reading, Book, Symbol, Icon, Reader, Man">
            <a:extLst>
              <a:ext uri="{FF2B5EF4-FFF2-40B4-BE49-F238E27FC236}">
                <a16:creationId xmlns:a16="http://schemas.microsoft.com/office/drawing/2014/main" id="{7E903DF9-B82B-BE02-2E31-50BC9806C8F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0910" y="149483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422285-A1BB-A138-ED26-072951190157}"/>
              </a:ext>
            </a:extLst>
          </p:cNvPr>
          <p:cNvSpPr/>
          <p:nvPr/>
        </p:nvSpPr>
        <p:spPr>
          <a:xfrm>
            <a:off x="2333491" y="419145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E4C1CF5-3476-C18C-151F-3DEA0F81A577}"/>
              </a:ext>
            </a:extLst>
          </p:cNvPr>
          <p:cNvSpPr/>
          <p:nvPr/>
        </p:nvSpPr>
        <p:spPr>
          <a:xfrm>
            <a:off x="1309778" y="234872"/>
            <a:ext cx="401812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1E025-B614-CAC9-C59F-1689923DA1CF}"/>
              </a:ext>
            </a:extLst>
          </p:cNvPr>
          <p:cNvSpPr txBox="1"/>
          <p:nvPr/>
        </p:nvSpPr>
        <p:spPr>
          <a:xfrm>
            <a:off x="1309779" y="220337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Clasifica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las palabras. </a:t>
            </a:r>
          </a:p>
        </p:txBody>
      </p:sp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id="{E63C55C7-A2BB-768A-33EB-0343AA103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789" y="9718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99741-1B9A-2FC9-6629-9ECE664F2C6D}"/>
              </a:ext>
            </a:extLst>
          </p:cNvPr>
          <p:cNvSpPr txBox="1"/>
          <p:nvPr/>
        </p:nvSpPr>
        <p:spPr>
          <a:xfrm>
            <a:off x="2107077" y="3616038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masculine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189D1-5A1B-9AEC-1B2E-64F9E6F8BB8F}"/>
              </a:ext>
            </a:extLst>
          </p:cNvPr>
          <p:cNvSpPr/>
          <p:nvPr/>
        </p:nvSpPr>
        <p:spPr>
          <a:xfrm>
            <a:off x="7730904" y="424908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BD2DB-FD43-BF98-2769-B1DD242981FF}"/>
              </a:ext>
            </a:extLst>
          </p:cNvPr>
          <p:cNvSpPr txBox="1"/>
          <p:nvPr/>
        </p:nvSpPr>
        <p:spPr>
          <a:xfrm>
            <a:off x="7504490" y="3673668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feminine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469BFB-50B9-5285-61D5-A89F66C0FF68}"/>
              </a:ext>
            </a:extLst>
          </p:cNvPr>
          <p:cNvSpPr txBox="1"/>
          <p:nvPr/>
        </p:nvSpPr>
        <p:spPr>
          <a:xfrm>
            <a:off x="2808547" y="2014959"/>
            <a:ext cx="62062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caballo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caballos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F8C401-EDE0-B894-7406-C3D8BA316BCC}"/>
              </a:ext>
            </a:extLst>
          </p:cNvPr>
          <p:cNvSpPr txBox="1"/>
          <p:nvPr/>
        </p:nvSpPr>
        <p:spPr>
          <a:xfrm>
            <a:off x="5327903" y="1830532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F7AC9-E253-2525-12EA-09B91538C622}"/>
              </a:ext>
            </a:extLst>
          </p:cNvPr>
          <p:cNvSpPr/>
          <p:nvPr/>
        </p:nvSpPr>
        <p:spPr>
          <a:xfrm>
            <a:off x="2303069" y="176420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</a:rPr>
              <a:t>3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47EF13-E73A-2843-B8C8-01915872E883}"/>
              </a:ext>
            </a:extLst>
          </p:cNvPr>
          <p:cNvSpPr txBox="1"/>
          <p:nvPr/>
        </p:nvSpPr>
        <p:spPr>
          <a:xfrm>
            <a:off x="5436911" y="189559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/8]</a:t>
            </a:r>
          </a:p>
        </p:txBody>
      </p:sp>
    </p:spTree>
    <p:extLst>
      <p:ext uri="{BB962C8B-B14F-4D97-AF65-F5344CB8AC3E}">
        <p14:creationId xmlns:p14="http://schemas.microsoft.com/office/powerpoint/2010/main" val="369167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" name="Google Shape;282;p13" descr="Reading, Book, Symbol, Icon, Reader, Man">
            <a:extLst>
              <a:ext uri="{FF2B5EF4-FFF2-40B4-BE49-F238E27FC236}">
                <a16:creationId xmlns:a16="http://schemas.microsoft.com/office/drawing/2014/main" id="{7E903DF9-B82B-BE02-2E31-50BC9806C8F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0910" y="149483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A9F787-9D51-29AE-9836-0CB3E97ECFF5}"/>
              </a:ext>
            </a:extLst>
          </p:cNvPr>
          <p:cNvSpPr/>
          <p:nvPr/>
        </p:nvSpPr>
        <p:spPr>
          <a:xfrm>
            <a:off x="2333491" y="419145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BAFC775-3F72-17DB-6C71-7C60C5B3D12E}"/>
              </a:ext>
            </a:extLst>
          </p:cNvPr>
          <p:cNvSpPr/>
          <p:nvPr/>
        </p:nvSpPr>
        <p:spPr>
          <a:xfrm>
            <a:off x="1309778" y="234872"/>
            <a:ext cx="401812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26BB4-178C-683C-A31F-4FC901E904AF}"/>
              </a:ext>
            </a:extLst>
          </p:cNvPr>
          <p:cNvSpPr txBox="1"/>
          <p:nvPr/>
        </p:nvSpPr>
        <p:spPr>
          <a:xfrm>
            <a:off x="1309779" y="220337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Clasifica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las palabras. </a:t>
            </a:r>
          </a:p>
        </p:txBody>
      </p:sp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id="{152264A9-208A-8DCD-5EE3-939239F79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789" y="9718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2BB8BD-7049-2767-1D2E-CF099C236365}"/>
              </a:ext>
            </a:extLst>
          </p:cNvPr>
          <p:cNvSpPr txBox="1"/>
          <p:nvPr/>
        </p:nvSpPr>
        <p:spPr>
          <a:xfrm>
            <a:off x="2107077" y="3616038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masculine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81176A-5FDC-1367-B545-64868B0D4AB3}"/>
              </a:ext>
            </a:extLst>
          </p:cNvPr>
          <p:cNvSpPr/>
          <p:nvPr/>
        </p:nvSpPr>
        <p:spPr>
          <a:xfrm>
            <a:off x="7730904" y="424908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BF9C0-6001-4B75-E7F4-6200ABAC6BE3}"/>
              </a:ext>
            </a:extLst>
          </p:cNvPr>
          <p:cNvSpPr txBox="1"/>
          <p:nvPr/>
        </p:nvSpPr>
        <p:spPr>
          <a:xfrm>
            <a:off x="7504490" y="3673668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feminine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08C85-5491-17E7-E5A2-1148167A33F6}"/>
              </a:ext>
            </a:extLst>
          </p:cNvPr>
          <p:cNvSpPr txBox="1"/>
          <p:nvPr/>
        </p:nvSpPr>
        <p:spPr>
          <a:xfrm>
            <a:off x="2808547" y="2014959"/>
            <a:ext cx="62062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tarde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tardes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24568-9EE4-B627-C805-73800B7CD288}"/>
              </a:ext>
            </a:extLst>
          </p:cNvPr>
          <p:cNvSpPr txBox="1"/>
          <p:nvPr/>
        </p:nvSpPr>
        <p:spPr>
          <a:xfrm>
            <a:off x="5011153" y="1922626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E2AFBC-F7AE-99D4-F8A1-45153FD93E3E}"/>
              </a:ext>
            </a:extLst>
          </p:cNvPr>
          <p:cNvSpPr/>
          <p:nvPr/>
        </p:nvSpPr>
        <p:spPr>
          <a:xfrm>
            <a:off x="2303069" y="176420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</a:rPr>
              <a:t>4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2390DB-4137-B895-5235-8ACC71EC5EA2}"/>
              </a:ext>
            </a:extLst>
          </p:cNvPr>
          <p:cNvSpPr txBox="1"/>
          <p:nvPr/>
        </p:nvSpPr>
        <p:spPr>
          <a:xfrm>
            <a:off x="5436911" y="189559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/8]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A518D5F-92E1-A050-AD23-33FBBD96E528}"/>
              </a:ext>
            </a:extLst>
          </p:cNvPr>
          <p:cNvSpPr/>
          <p:nvPr/>
        </p:nvSpPr>
        <p:spPr>
          <a:xfrm>
            <a:off x="5487493" y="123473"/>
            <a:ext cx="4279790" cy="1308910"/>
          </a:xfrm>
          <a:prstGeom prst="wedgeRoundRectCallout">
            <a:avLst>
              <a:gd name="adj1" fmla="val 26670"/>
              <a:gd name="adj2" fmla="val 776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⚠ Remember that nouns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that 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–e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be either masculine or feminine.</a:t>
            </a:r>
            <a:endParaRPr lang="en-GB" sz="24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" name="Google Shape;282;p13" descr="Reading, Book, Symbol, Icon, Reader, Man">
            <a:extLst>
              <a:ext uri="{FF2B5EF4-FFF2-40B4-BE49-F238E27FC236}">
                <a16:creationId xmlns:a16="http://schemas.microsoft.com/office/drawing/2014/main" id="{7E903DF9-B82B-BE02-2E31-50BC9806C8F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0910" y="149483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45467B-EE53-E6E4-554D-B7FD1EF60688}"/>
              </a:ext>
            </a:extLst>
          </p:cNvPr>
          <p:cNvSpPr/>
          <p:nvPr/>
        </p:nvSpPr>
        <p:spPr>
          <a:xfrm>
            <a:off x="2333491" y="419145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906B241-8556-82BE-F63B-2FBEA86D8594}"/>
              </a:ext>
            </a:extLst>
          </p:cNvPr>
          <p:cNvSpPr/>
          <p:nvPr/>
        </p:nvSpPr>
        <p:spPr>
          <a:xfrm>
            <a:off x="1309778" y="234872"/>
            <a:ext cx="401812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7E70D-CAF8-F39C-0D3C-AC39AB42FF13}"/>
              </a:ext>
            </a:extLst>
          </p:cNvPr>
          <p:cNvSpPr txBox="1"/>
          <p:nvPr/>
        </p:nvSpPr>
        <p:spPr>
          <a:xfrm>
            <a:off x="1309779" y="220337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Clasifica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las palabras. </a:t>
            </a:r>
          </a:p>
        </p:txBody>
      </p:sp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id="{5A5915B8-302A-526E-0243-6DD148A1CE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789" y="9718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A7B88E-A3AE-2D0B-2BC5-A1A9E98CF7FD}"/>
              </a:ext>
            </a:extLst>
          </p:cNvPr>
          <p:cNvSpPr txBox="1"/>
          <p:nvPr/>
        </p:nvSpPr>
        <p:spPr>
          <a:xfrm>
            <a:off x="2107077" y="3616038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masculine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5F0575-F9B5-ACC8-9D04-2960B7D52E73}"/>
              </a:ext>
            </a:extLst>
          </p:cNvPr>
          <p:cNvSpPr/>
          <p:nvPr/>
        </p:nvSpPr>
        <p:spPr>
          <a:xfrm>
            <a:off x="7730904" y="424908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54600-A979-1AB5-D99F-A4BAA95D959E}"/>
              </a:ext>
            </a:extLst>
          </p:cNvPr>
          <p:cNvSpPr txBox="1"/>
          <p:nvPr/>
        </p:nvSpPr>
        <p:spPr>
          <a:xfrm>
            <a:off x="7504490" y="3673668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feminine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E3CD01-8A9B-5626-9CE0-25A7F71F0278}"/>
              </a:ext>
            </a:extLst>
          </p:cNvPr>
          <p:cNvSpPr txBox="1"/>
          <p:nvPr/>
        </p:nvSpPr>
        <p:spPr>
          <a:xfrm>
            <a:off x="2808547" y="2014959"/>
            <a:ext cx="62062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sábado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sábados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B7F893-5FB7-A97B-4B38-C6B4847B4349}"/>
              </a:ext>
            </a:extLst>
          </p:cNvPr>
          <p:cNvSpPr txBox="1"/>
          <p:nvPr/>
        </p:nvSpPr>
        <p:spPr>
          <a:xfrm>
            <a:off x="5011153" y="1922626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98622-0D6D-6420-363D-4430D6B43AA0}"/>
              </a:ext>
            </a:extLst>
          </p:cNvPr>
          <p:cNvSpPr/>
          <p:nvPr/>
        </p:nvSpPr>
        <p:spPr>
          <a:xfrm>
            <a:off x="2303069" y="176420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</a:rPr>
              <a:t>5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F21726-DA9B-94B6-AD53-A2F35BBB311C}"/>
              </a:ext>
            </a:extLst>
          </p:cNvPr>
          <p:cNvSpPr txBox="1"/>
          <p:nvPr/>
        </p:nvSpPr>
        <p:spPr>
          <a:xfrm>
            <a:off x="5436911" y="189559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5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/8]</a:t>
            </a:r>
          </a:p>
        </p:txBody>
      </p:sp>
    </p:spTree>
    <p:extLst>
      <p:ext uri="{BB962C8B-B14F-4D97-AF65-F5344CB8AC3E}">
        <p14:creationId xmlns:p14="http://schemas.microsoft.com/office/powerpoint/2010/main" val="19855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" name="Google Shape;282;p13" descr="Reading, Book, Symbol, Icon, Reader, Man">
            <a:extLst>
              <a:ext uri="{FF2B5EF4-FFF2-40B4-BE49-F238E27FC236}">
                <a16:creationId xmlns:a16="http://schemas.microsoft.com/office/drawing/2014/main" id="{7E903DF9-B82B-BE02-2E31-50BC9806C8F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0910" y="149483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3FDEDA-9E99-3ED4-F81A-0FB0FB638370}"/>
              </a:ext>
            </a:extLst>
          </p:cNvPr>
          <p:cNvSpPr/>
          <p:nvPr/>
        </p:nvSpPr>
        <p:spPr>
          <a:xfrm>
            <a:off x="2333491" y="419145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4AEFA41-BC29-1229-411B-39088106894D}"/>
              </a:ext>
            </a:extLst>
          </p:cNvPr>
          <p:cNvSpPr/>
          <p:nvPr/>
        </p:nvSpPr>
        <p:spPr>
          <a:xfrm>
            <a:off x="1309778" y="234872"/>
            <a:ext cx="401812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5A43E-5A08-188B-9DB5-6FDE47E894CF}"/>
              </a:ext>
            </a:extLst>
          </p:cNvPr>
          <p:cNvSpPr txBox="1"/>
          <p:nvPr/>
        </p:nvSpPr>
        <p:spPr>
          <a:xfrm>
            <a:off x="1309779" y="220337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Clasifica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las palabras. </a:t>
            </a:r>
          </a:p>
        </p:txBody>
      </p:sp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id="{485A23C9-DA2B-7F8B-81AE-318DB4A7A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789" y="9718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DB8A9A-9882-1009-7D90-06C17AE3878C}"/>
              </a:ext>
            </a:extLst>
          </p:cNvPr>
          <p:cNvSpPr txBox="1"/>
          <p:nvPr/>
        </p:nvSpPr>
        <p:spPr>
          <a:xfrm>
            <a:off x="2107077" y="3616038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masculine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7D500A-D5B6-E91B-2E5F-F407AE7E2618}"/>
              </a:ext>
            </a:extLst>
          </p:cNvPr>
          <p:cNvSpPr/>
          <p:nvPr/>
        </p:nvSpPr>
        <p:spPr>
          <a:xfrm>
            <a:off x="7730904" y="424908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1B6FC-0BF7-0CF1-39C6-40DB958A8BA7}"/>
              </a:ext>
            </a:extLst>
          </p:cNvPr>
          <p:cNvSpPr txBox="1"/>
          <p:nvPr/>
        </p:nvSpPr>
        <p:spPr>
          <a:xfrm>
            <a:off x="7504490" y="3673668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feminine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B6203-DF7F-6D5E-DA5D-5DAF0B8F4E20}"/>
              </a:ext>
            </a:extLst>
          </p:cNvPr>
          <p:cNvSpPr txBox="1"/>
          <p:nvPr/>
        </p:nvSpPr>
        <p:spPr>
          <a:xfrm>
            <a:off x="2808547" y="2014959"/>
            <a:ext cx="62062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bocadillo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bocadillos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D924CD-48B8-3915-F4D3-62BFBE6FA2A9}"/>
              </a:ext>
            </a:extLst>
          </p:cNvPr>
          <p:cNvSpPr txBox="1"/>
          <p:nvPr/>
        </p:nvSpPr>
        <p:spPr>
          <a:xfrm>
            <a:off x="5564349" y="1922626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BEA5E6-8FCF-D05A-4028-79E5C32FFA93}"/>
              </a:ext>
            </a:extLst>
          </p:cNvPr>
          <p:cNvSpPr/>
          <p:nvPr/>
        </p:nvSpPr>
        <p:spPr>
          <a:xfrm>
            <a:off x="2303069" y="176420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</a:rPr>
              <a:t>6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AD554B-A136-13C4-CB30-3CF6E9B60D57}"/>
              </a:ext>
            </a:extLst>
          </p:cNvPr>
          <p:cNvSpPr txBox="1"/>
          <p:nvPr/>
        </p:nvSpPr>
        <p:spPr>
          <a:xfrm>
            <a:off x="5436911" y="189559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[6/8]</a:t>
            </a:r>
          </a:p>
        </p:txBody>
      </p:sp>
    </p:spTree>
    <p:extLst>
      <p:ext uri="{BB962C8B-B14F-4D97-AF65-F5344CB8AC3E}">
        <p14:creationId xmlns:p14="http://schemas.microsoft.com/office/powerpoint/2010/main" val="15095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" name="Google Shape;282;p13" descr="Reading, Book, Symbol, Icon, Reader, Man">
            <a:extLst>
              <a:ext uri="{FF2B5EF4-FFF2-40B4-BE49-F238E27FC236}">
                <a16:creationId xmlns:a16="http://schemas.microsoft.com/office/drawing/2014/main" id="{7E903DF9-B82B-BE02-2E31-50BC9806C8F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0910" y="149483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5A62AF-B40D-2966-03A9-6789192D580E}"/>
              </a:ext>
            </a:extLst>
          </p:cNvPr>
          <p:cNvSpPr/>
          <p:nvPr/>
        </p:nvSpPr>
        <p:spPr>
          <a:xfrm>
            <a:off x="2333491" y="419145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3C1BC9-6318-C037-40D1-A2241A6BC972}"/>
              </a:ext>
            </a:extLst>
          </p:cNvPr>
          <p:cNvSpPr/>
          <p:nvPr/>
        </p:nvSpPr>
        <p:spPr>
          <a:xfrm>
            <a:off x="1309778" y="234872"/>
            <a:ext cx="401812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7F193E-6C6B-9C46-69BA-49CE4E7A123B}"/>
              </a:ext>
            </a:extLst>
          </p:cNvPr>
          <p:cNvSpPr txBox="1"/>
          <p:nvPr/>
        </p:nvSpPr>
        <p:spPr>
          <a:xfrm>
            <a:off x="1309779" y="220337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Clasifica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las palabras. </a:t>
            </a:r>
          </a:p>
        </p:txBody>
      </p:sp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436BCE82-AE6E-0F8F-EC53-9BD83F55E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789" y="97181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72E5EA-38C4-742A-BE7B-8E1287A4FBFB}"/>
              </a:ext>
            </a:extLst>
          </p:cNvPr>
          <p:cNvSpPr txBox="1"/>
          <p:nvPr/>
        </p:nvSpPr>
        <p:spPr>
          <a:xfrm>
            <a:off x="2107077" y="3616038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masculine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5B5BFF-125F-82A8-DE80-A6F6A9771C7F}"/>
              </a:ext>
            </a:extLst>
          </p:cNvPr>
          <p:cNvSpPr/>
          <p:nvPr/>
        </p:nvSpPr>
        <p:spPr>
          <a:xfrm>
            <a:off x="7730904" y="424908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749790-B612-DB7B-3F68-F4550A485A85}"/>
              </a:ext>
            </a:extLst>
          </p:cNvPr>
          <p:cNvSpPr txBox="1"/>
          <p:nvPr/>
        </p:nvSpPr>
        <p:spPr>
          <a:xfrm>
            <a:off x="7504490" y="3673668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feminine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D3DEC8-E275-832C-C80F-6243CDD8174D}"/>
              </a:ext>
            </a:extLst>
          </p:cNvPr>
          <p:cNvSpPr txBox="1"/>
          <p:nvPr/>
        </p:nvSpPr>
        <p:spPr>
          <a:xfrm>
            <a:off x="2808547" y="2014959"/>
            <a:ext cx="62062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lunes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lunes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36099B-4FB8-0293-238C-FF5FF6675BA6}"/>
              </a:ext>
            </a:extLst>
          </p:cNvPr>
          <p:cNvSpPr txBox="1"/>
          <p:nvPr/>
        </p:nvSpPr>
        <p:spPr>
          <a:xfrm>
            <a:off x="4907755" y="1922626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936C35-3560-2A03-7CF7-72A6B7138A91}"/>
              </a:ext>
            </a:extLst>
          </p:cNvPr>
          <p:cNvSpPr/>
          <p:nvPr/>
        </p:nvSpPr>
        <p:spPr>
          <a:xfrm>
            <a:off x="2303069" y="176420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</a:rPr>
              <a:t>7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A47CF7-9A01-CBD7-2DB2-2E4D2E6F2F44}"/>
              </a:ext>
            </a:extLst>
          </p:cNvPr>
          <p:cNvSpPr txBox="1"/>
          <p:nvPr/>
        </p:nvSpPr>
        <p:spPr>
          <a:xfrm>
            <a:off x="5436911" y="189559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7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/8]</a:t>
            </a:r>
          </a:p>
        </p:txBody>
      </p:sp>
    </p:spTree>
    <p:extLst>
      <p:ext uri="{BB962C8B-B14F-4D97-AF65-F5344CB8AC3E}">
        <p14:creationId xmlns:p14="http://schemas.microsoft.com/office/powerpoint/2010/main" val="11298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" name="Google Shape;282;p13" descr="Reading, Book, Symbol, Icon, Reader, Man">
            <a:extLst>
              <a:ext uri="{FF2B5EF4-FFF2-40B4-BE49-F238E27FC236}">
                <a16:creationId xmlns:a16="http://schemas.microsoft.com/office/drawing/2014/main" id="{7E903DF9-B82B-BE02-2E31-50BC9806C8F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0910" y="149483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10BBF2-E95B-4AB0-ADB2-222684BDDCCA}"/>
              </a:ext>
            </a:extLst>
          </p:cNvPr>
          <p:cNvSpPr/>
          <p:nvPr/>
        </p:nvSpPr>
        <p:spPr>
          <a:xfrm>
            <a:off x="2320791" y="421685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41644F3-F58A-83BD-30AF-1D85FAC1E038}"/>
              </a:ext>
            </a:extLst>
          </p:cNvPr>
          <p:cNvSpPr/>
          <p:nvPr/>
        </p:nvSpPr>
        <p:spPr>
          <a:xfrm>
            <a:off x="1297078" y="260272"/>
            <a:ext cx="401812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C400D-CF75-7107-DD26-D30823221A46}"/>
              </a:ext>
            </a:extLst>
          </p:cNvPr>
          <p:cNvSpPr txBox="1"/>
          <p:nvPr/>
        </p:nvSpPr>
        <p:spPr>
          <a:xfrm>
            <a:off x="1297079" y="245737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Clasifica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las palabras. </a:t>
            </a:r>
          </a:p>
        </p:txBody>
      </p:sp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id="{797F821A-9479-9DC5-8700-67A25BDC6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089" y="12258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A4D0E0-670E-896B-F8A9-3CCFCF78A2DA}"/>
              </a:ext>
            </a:extLst>
          </p:cNvPr>
          <p:cNvSpPr txBox="1"/>
          <p:nvPr/>
        </p:nvSpPr>
        <p:spPr>
          <a:xfrm>
            <a:off x="2094377" y="3641438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masculine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37A9F0-EFD2-1D9E-D076-CF30F16C182B}"/>
              </a:ext>
            </a:extLst>
          </p:cNvPr>
          <p:cNvSpPr/>
          <p:nvPr/>
        </p:nvSpPr>
        <p:spPr>
          <a:xfrm>
            <a:off x="7718204" y="427448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DB3621-9478-5354-D4D3-01FFDFC75B30}"/>
              </a:ext>
            </a:extLst>
          </p:cNvPr>
          <p:cNvSpPr txBox="1"/>
          <p:nvPr/>
        </p:nvSpPr>
        <p:spPr>
          <a:xfrm>
            <a:off x="7491790" y="3699068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feminine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4322B2-401A-0BF1-1E16-28994917FB4A}"/>
              </a:ext>
            </a:extLst>
          </p:cNvPr>
          <p:cNvSpPr txBox="1"/>
          <p:nvPr/>
        </p:nvSpPr>
        <p:spPr>
          <a:xfrm>
            <a:off x="2795847" y="2040359"/>
            <a:ext cx="62062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fruta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frutas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8F601-2A02-7589-CED6-87ADE044EEE2}"/>
              </a:ext>
            </a:extLst>
          </p:cNvPr>
          <p:cNvSpPr txBox="1"/>
          <p:nvPr/>
        </p:nvSpPr>
        <p:spPr>
          <a:xfrm>
            <a:off x="4636819" y="1948026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7AD83-8286-ED4A-4FA8-28A8E569B80D}"/>
              </a:ext>
            </a:extLst>
          </p:cNvPr>
          <p:cNvSpPr/>
          <p:nvPr/>
        </p:nvSpPr>
        <p:spPr>
          <a:xfrm>
            <a:off x="2290369" y="178960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</a:rPr>
              <a:t>8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341A17-269E-33C1-256D-0538CF028CEF}"/>
              </a:ext>
            </a:extLst>
          </p:cNvPr>
          <p:cNvSpPr txBox="1"/>
          <p:nvPr/>
        </p:nvSpPr>
        <p:spPr>
          <a:xfrm>
            <a:off x="5424211" y="214959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8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/8]</a:t>
            </a:r>
          </a:p>
        </p:txBody>
      </p:sp>
    </p:spTree>
    <p:extLst>
      <p:ext uri="{BB962C8B-B14F-4D97-AF65-F5344CB8AC3E}">
        <p14:creationId xmlns:p14="http://schemas.microsoft.com/office/powerpoint/2010/main" val="38371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884114" y="69569"/>
            <a:ext cx="1329840" cy="13316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5" y="69569"/>
            <a:ext cx="10449362" cy="523220"/>
          </a:xfrm>
        </p:spPr>
        <p:txBody>
          <a:bodyPr anchor="t"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Giving your opinion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Google Shape;169;p8">
            <a:extLst>
              <a:ext uri="{FF2B5EF4-FFF2-40B4-BE49-F238E27FC236}">
                <a16:creationId xmlns:a16="http://schemas.microsoft.com/office/drawing/2014/main" id="{CDB9CEDE-E196-41F3-443D-AE07F66C6EA3}"/>
              </a:ext>
            </a:extLst>
          </p:cNvPr>
          <p:cNvSpPr txBox="1"/>
          <p:nvPr/>
        </p:nvSpPr>
        <p:spPr>
          <a:xfrm>
            <a:off x="79871" y="657898"/>
            <a:ext cx="5474835" cy="646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amar</a:t>
            </a:r>
            <a:r>
              <a:rPr lang="en-GB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3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odiar</a:t>
            </a: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lang="en-GB" sz="36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C67F5-1838-0B2E-2752-B10542829D61}"/>
              </a:ext>
            </a:extLst>
          </p:cNvPr>
          <p:cNvSpPr txBox="1"/>
          <p:nvPr/>
        </p:nvSpPr>
        <p:spPr>
          <a:xfrm>
            <a:off x="1044306" y="2831965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Amo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cumpleaños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21" name="Google Shape;183;p8">
            <a:extLst>
              <a:ext uri="{FF2B5EF4-FFF2-40B4-BE49-F238E27FC236}">
                <a16:creationId xmlns:a16="http://schemas.microsoft.com/office/drawing/2014/main" id="{F6A22732-98E0-4B38-57A5-CBFC42BAA26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562" y="327831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B0D8E9-D19D-1836-F4D7-1FEB50024519}"/>
              </a:ext>
            </a:extLst>
          </p:cNvPr>
          <p:cNvSpPr txBox="1"/>
          <p:nvPr/>
        </p:nvSpPr>
        <p:spPr>
          <a:xfrm>
            <a:off x="1075880" y="3322741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love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birthdays.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DBB8B6-D38D-57F0-3C5E-9E4BB2F41F65}"/>
              </a:ext>
            </a:extLst>
          </p:cNvPr>
          <p:cNvSpPr txBox="1"/>
          <p:nvPr/>
        </p:nvSpPr>
        <p:spPr>
          <a:xfrm>
            <a:off x="7174243" y="2831965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Odio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lunes.</a:t>
            </a:r>
          </a:p>
        </p:txBody>
      </p:sp>
      <p:pic>
        <p:nvPicPr>
          <p:cNvPr id="24" name="Google Shape;183;p8">
            <a:extLst>
              <a:ext uri="{FF2B5EF4-FFF2-40B4-BE49-F238E27FC236}">
                <a16:creationId xmlns:a16="http://schemas.microsoft.com/office/drawing/2014/main" id="{E44C45CD-82F5-51C7-D65C-15DD45397F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2499" y="327831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54C982-C1B2-B03A-7BBC-2572E04EF400}"/>
              </a:ext>
            </a:extLst>
          </p:cNvPr>
          <p:cNvSpPr txBox="1"/>
          <p:nvPr/>
        </p:nvSpPr>
        <p:spPr>
          <a:xfrm>
            <a:off x="7205817" y="3322741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hate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Mondays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3B29873-4954-4655-DC4A-FD0BB0E0281B}"/>
              </a:ext>
            </a:extLst>
          </p:cNvPr>
          <p:cNvSpPr/>
          <p:nvPr/>
        </p:nvSpPr>
        <p:spPr>
          <a:xfrm>
            <a:off x="5844631" y="258140"/>
            <a:ext cx="4605655" cy="1308910"/>
          </a:xfrm>
          <a:prstGeom prst="wedgeRoundRectCallout">
            <a:avLst>
              <a:gd name="adj1" fmla="val 35637"/>
              <a:gd name="adj2" fmla="val 7210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English, we often don’t translate the article</a:t>
            </a:r>
            <a:b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(e.g., ‘I love birthday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’).</a:t>
            </a:r>
            <a:endParaRPr lang="en-GB" sz="24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9D49F81-BFA4-7974-E302-0F2438A4F1D8}"/>
              </a:ext>
            </a:extLst>
          </p:cNvPr>
          <p:cNvSpPr/>
          <p:nvPr/>
        </p:nvSpPr>
        <p:spPr>
          <a:xfrm>
            <a:off x="2020352" y="2831965"/>
            <a:ext cx="520894" cy="523220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3B612D-5090-AAD4-8BFE-73B630029463}"/>
              </a:ext>
            </a:extLst>
          </p:cNvPr>
          <p:cNvSpPr txBox="1"/>
          <p:nvPr/>
        </p:nvSpPr>
        <p:spPr>
          <a:xfrm>
            <a:off x="177983" y="1841948"/>
            <a:ext cx="11144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use the definite article after opinion verbs (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odiar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).</a:t>
            </a:r>
            <a:endParaRPr lang="en-GB" sz="28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FA3C08D-8C6B-88CA-95F9-273AA674992A}"/>
              </a:ext>
            </a:extLst>
          </p:cNvPr>
          <p:cNvSpPr/>
          <p:nvPr/>
        </p:nvSpPr>
        <p:spPr>
          <a:xfrm>
            <a:off x="8187879" y="2816209"/>
            <a:ext cx="520894" cy="523220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741BA0-90DA-12EC-82BB-241250C675E5}"/>
              </a:ext>
            </a:extLst>
          </p:cNvPr>
          <p:cNvSpPr txBox="1"/>
          <p:nvPr/>
        </p:nvSpPr>
        <p:spPr>
          <a:xfrm>
            <a:off x="255906" y="4251843"/>
            <a:ext cx="11680188" cy="9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To mean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s/he, it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with ‘</a:t>
            </a:r>
            <a:r>
              <a:rPr lang="en-GB" sz="2800" kern="12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odiar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’ and ‘</a:t>
            </a:r>
            <a:r>
              <a:rPr lang="en-GB" sz="2800" kern="12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amar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’,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we remove –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–a</a:t>
            </a:r>
            <a:r>
              <a:rPr lang="en-GB" sz="2800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6FDD2E-490C-A2FB-B471-2FF513470B79}"/>
              </a:ext>
            </a:extLst>
          </p:cNvPr>
          <p:cNvSpPr txBox="1"/>
          <p:nvPr/>
        </p:nvSpPr>
        <p:spPr>
          <a:xfrm>
            <a:off x="1203100" y="5657513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 la clase.</a:t>
            </a:r>
          </a:p>
        </p:txBody>
      </p:sp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B082F677-A87E-1E63-B11D-631D971C7A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783" y="6121700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A137C3-3D3C-7142-FE88-532484792630}"/>
              </a:ext>
            </a:extLst>
          </p:cNvPr>
          <p:cNvSpPr txBox="1"/>
          <p:nvPr/>
        </p:nvSpPr>
        <p:spPr>
          <a:xfrm>
            <a:off x="1203100" y="6166122"/>
            <a:ext cx="489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love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classroom.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CE4D7-A47B-C2F7-F1BE-34D2C59890A9}"/>
              </a:ext>
            </a:extLst>
          </p:cNvPr>
          <p:cNvSpPr txBox="1"/>
          <p:nvPr/>
        </p:nvSpPr>
        <p:spPr>
          <a:xfrm>
            <a:off x="7047022" y="5657513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Odia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frío</a:t>
            </a:r>
            <a:r>
              <a:rPr lang="en-GB" sz="28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5" name="Google Shape;183;p8">
            <a:extLst>
              <a:ext uri="{FF2B5EF4-FFF2-40B4-BE49-F238E27FC236}">
                <a16:creationId xmlns:a16="http://schemas.microsoft.com/office/drawing/2014/main" id="{3999F60B-C415-4A63-EF63-6C52252255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9720" y="6121700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E7E378F-87EF-D2F2-4B7E-F7FD658B42CB}"/>
              </a:ext>
            </a:extLst>
          </p:cNvPr>
          <p:cNvSpPr txBox="1"/>
          <p:nvPr/>
        </p:nvSpPr>
        <p:spPr>
          <a:xfrm>
            <a:off x="7174243" y="6189179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hate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the cold.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5B60CCC2-3EE2-3E3A-5DA1-77ECA3ADE044}"/>
              </a:ext>
            </a:extLst>
          </p:cNvPr>
          <p:cNvSpPr/>
          <p:nvPr/>
        </p:nvSpPr>
        <p:spPr>
          <a:xfrm>
            <a:off x="7637009" y="4004339"/>
            <a:ext cx="4350755" cy="1473545"/>
          </a:xfrm>
          <a:prstGeom prst="wedgeRoundRectCallout">
            <a:avLst>
              <a:gd name="adj1" fmla="val 21477"/>
              <a:gd name="adj2" fmla="val 7529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Notice that in English, the verb also changes when referring to s/he, it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2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5" grpId="0"/>
      <p:bldP spid="26" grpId="0" animBg="1"/>
      <p:bldP spid="27" grpId="0" animBg="1"/>
      <p:bldP spid="28" grpId="0"/>
      <p:bldP spid="29" grpId="0" animBg="1"/>
      <p:bldP spid="31" grpId="0"/>
      <p:bldP spid="33" grpId="0"/>
      <p:bldP spid="34" grpId="0"/>
      <p:bldP spid="36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13">
            <a:extLst>
              <a:ext uri="{FF2B5EF4-FFF2-40B4-BE49-F238E27FC236}">
                <a16:creationId xmlns:a16="http://schemas.microsoft.com/office/drawing/2014/main" id="{DBA33C64-F8E1-B350-1616-D8AEBE775BFA}"/>
              </a:ext>
            </a:extLst>
          </p:cNvPr>
          <p:cNvGraphicFramePr>
            <a:graphicFrameLocks noGrp="1"/>
          </p:cNvGraphicFramePr>
          <p:nvPr/>
        </p:nvGraphicFramePr>
        <p:xfrm>
          <a:off x="79416" y="2298560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>
            <a:hlinkClick r:id="" action="ppaction://noaction">
              <a:snd r:embed="rId6" name="T3_W7_17.1.wav"/>
            </a:hlinkClick>
            <a:extLst>
              <a:ext uri="{FF2B5EF4-FFF2-40B4-BE49-F238E27FC236}">
                <a16:creationId xmlns:a16="http://schemas.microsoft.com/office/drawing/2014/main" id="{F203E0BE-9A27-0C9A-B87C-36ED3E6F9307}"/>
              </a:ext>
            </a:extLst>
          </p:cNvPr>
          <p:cNvSpPr/>
          <p:nvPr/>
        </p:nvSpPr>
        <p:spPr>
          <a:xfrm>
            <a:off x="121019" y="121872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Quique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habla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715A2A8C-4D07-58D5-8854-73AB61196AED}"/>
              </a:ext>
            </a:extLst>
          </p:cNvPr>
          <p:cNvSpPr/>
          <p:nvPr/>
        </p:nvSpPr>
        <p:spPr>
          <a:xfrm>
            <a:off x="3662410" y="198245"/>
            <a:ext cx="481472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opina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Escribe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💗 o 😖.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99220" y="-42940"/>
            <a:ext cx="914400" cy="914400"/>
          </a:xfrm>
          <a:prstGeom prst="rect">
            <a:avLst/>
          </a:prstGeom>
        </p:spPr>
      </p:pic>
      <p:pic>
        <p:nvPicPr>
          <p:cNvPr id="39" name="Picture 2" descr="Gráficos vectoriales gratis de Corazón">
            <a:extLst>
              <a:ext uri="{FF2B5EF4-FFF2-40B4-BE49-F238E27FC236}">
                <a16:creationId xmlns:a16="http://schemas.microsoft.com/office/drawing/2014/main" id="{85F2BA72-A22A-1B9D-0E9F-5926CC1D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92" y="2431832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stomShape 23">
            <a:hlinkClick r:id="" action="ppaction://noaction">
              <a:snd r:embed="rId10" name="T3_W7_17.4.wav"/>
            </a:hlinkClick>
            <a:extLst>
              <a:ext uri="{FF2B5EF4-FFF2-40B4-BE49-F238E27FC236}">
                <a16:creationId xmlns:a16="http://schemas.microsoft.com/office/drawing/2014/main" id="{33CA5D3D-B162-3822-E462-367A6C47E6E7}"/>
              </a:ext>
            </a:extLst>
          </p:cNvPr>
          <p:cNvSpPr/>
          <p:nvPr/>
        </p:nvSpPr>
        <p:spPr>
          <a:xfrm>
            <a:off x="233490" y="245481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E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8" name="Picture 2" descr="Angry, Emoji, Emoticon, Anger, Smiley">
            <a:extLst>
              <a:ext uri="{FF2B5EF4-FFF2-40B4-BE49-F238E27FC236}">
                <a16:creationId xmlns:a16="http://schemas.microsoft.com/office/drawing/2014/main" id="{A9DC5D05-AFEC-88EF-4BA1-9A06B4A15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36" y="2434924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Google Shape;319;p15" descr="Speech Icon, Voice, Talking, Audio, Speech">
            <a:extLst>
              <a:ext uri="{FF2B5EF4-FFF2-40B4-BE49-F238E27FC236}">
                <a16:creationId xmlns:a16="http://schemas.microsoft.com/office/drawing/2014/main" id="{685169FC-CE8F-A0C5-33CB-FECC066A032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43841" y="3363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Title 1">
            <a:extLst>
              <a:ext uri="{FF2B5EF4-FFF2-40B4-BE49-F238E27FC236}">
                <a16:creationId xmlns:a16="http://schemas.microsoft.com/office/drawing/2014/main" id="{562176C7-D08D-1210-FBAE-5E513BF72C29}"/>
              </a:ext>
            </a:extLst>
          </p:cNvPr>
          <p:cNvSpPr txBox="1">
            <a:spLocks/>
          </p:cNvSpPr>
          <p:nvPr/>
        </p:nvSpPr>
        <p:spPr>
          <a:xfrm>
            <a:off x="9602192" y="859647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graphicFrame>
        <p:nvGraphicFramePr>
          <p:cNvPr id="49" name="Table 13">
            <a:extLst>
              <a:ext uri="{FF2B5EF4-FFF2-40B4-BE49-F238E27FC236}">
                <a16:creationId xmlns:a16="http://schemas.microsoft.com/office/drawing/2014/main" id="{7DB11854-3877-04C4-E484-1FF032B7F6A1}"/>
              </a:ext>
            </a:extLst>
          </p:cNvPr>
          <p:cNvGraphicFramePr>
            <a:graphicFrameLocks noGrp="1"/>
          </p:cNvGraphicFramePr>
          <p:nvPr/>
        </p:nvGraphicFramePr>
        <p:xfrm>
          <a:off x="3224315" y="1605311"/>
          <a:ext cx="2479799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4611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(she)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 (I)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E4D7BE8B-30AD-986C-80F4-8CC5345BDA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90" y="2274443"/>
            <a:ext cx="527764" cy="5497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70684D-D21D-36BA-751B-5C57394AF4F8}"/>
              </a:ext>
            </a:extLst>
          </p:cNvPr>
          <p:cNvSpPr/>
          <p:nvPr/>
        </p:nvSpPr>
        <p:spPr>
          <a:xfrm>
            <a:off x="2056230" y="2346592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4" name="Table 13">
            <a:extLst>
              <a:ext uri="{FF2B5EF4-FFF2-40B4-BE49-F238E27FC236}">
                <a16:creationId xmlns:a16="http://schemas.microsoft.com/office/drawing/2014/main" id="{0C7287F6-3B75-292A-BAD2-A4C44460A394}"/>
              </a:ext>
            </a:extLst>
          </p:cNvPr>
          <p:cNvGraphicFramePr>
            <a:graphicFrameLocks noGrp="1"/>
          </p:cNvGraphicFramePr>
          <p:nvPr/>
        </p:nvGraphicFramePr>
        <p:xfrm>
          <a:off x="115718" y="3772012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65" name="Picture 2" descr="Gráficos vectoriales gratis de Corazón">
            <a:extLst>
              <a:ext uri="{FF2B5EF4-FFF2-40B4-BE49-F238E27FC236}">
                <a16:creationId xmlns:a16="http://schemas.microsoft.com/office/drawing/2014/main" id="{9D6EBF31-4919-B44A-EE9F-099202A5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94" y="3905284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stomShape 23">
            <a:hlinkClick r:id="" action="ppaction://noaction">
              <a:snd r:embed="rId14" name="T3_W7_17.5.wav"/>
            </a:hlinkClick>
            <a:extLst>
              <a:ext uri="{FF2B5EF4-FFF2-40B4-BE49-F238E27FC236}">
                <a16:creationId xmlns:a16="http://schemas.microsoft.com/office/drawing/2014/main" id="{56B77A55-9840-B424-2854-BAA4C569C4DF}"/>
              </a:ext>
            </a:extLst>
          </p:cNvPr>
          <p:cNvSpPr/>
          <p:nvPr/>
        </p:nvSpPr>
        <p:spPr>
          <a:xfrm>
            <a:off x="269792" y="3928263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7" name="Picture 2" descr="Angry, Emoji, Emoticon, Anger, Smiley">
            <a:extLst>
              <a:ext uri="{FF2B5EF4-FFF2-40B4-BE49-F238E27FC236}">
                <a16:creationId xmlns:a16="http://schemas.microsoft.com/office/drawing/2014/main" id="{1A98437D-03CE-FF95-DDFB-8BE1BDD6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38" y="3908376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4D278C3-6C19-A911-4613-012A27D3C1DB}"/>
              </a:ext>
            </a:extLst>
          </p:cNvPr>
          <p:cNvSpPr/>
          <p:nvPr/>
        </p:nvSpPr>
        <p:spPr>
          <a:xfrm>
            <a:off x="1338794" y="3828449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1" name="Table 13">
            <a:extLst>
              <a:ext uri="{FF2B5EF4-FFF2-40B4-BE49-F238E27FC236}">
                <a16:creationId xmlns:a16="http://schemas.microsoft.com/office/drawing/2014/main" id="{28FB233F-2DC5-BF81-CD34-705303776EF5}"/>
              </a:ext>
            </a:extLst>
          </p:cNvPr>
          <p:cNvGraphicFramePr>
            <a:graphicFrameLocks noGrp="1"/>
          </p:cNvGraphicFramePr>
          <p:nvPr/>
        </p:nvGraphicFramePr>
        <p:xfrm>
          <a:off x="3233937" y="3079238"/>
          <a:ext cx="2479799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3789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56010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(she)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 (I)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72" name="Picture 71">
            <a:extLst>
              <a:ext uri="{FF2B5EF4-FFF2-40B4-BE49-F238E27FC236}">
                <a16:creationId xmlns:a16="http://schemas.microsoft.com/office/drawing/2014/main" id="{B340FD71-B4D2-602C-AB66-142A966159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71" y="3782258"/>
            <a:ext cx="527764" cy="549754"/>
          </a:xfrm>
          <a:prstGeom prst="rect">
            <a:avLst/>
          </a:prstGeom>
        </p:spPr>
      </p:pic>
      <p:graphicFrame>
        <p:nvGraphicFramePr>
          <p:cNvPr id="76" name="Table 13">
            <a:extLst>
              <a:ext uri="{FF2B5EF4-FFF2-40B4-BE49-F238E27FC236}">
                <a16:creationId xmlns:a16="http://schemas.microsoft.com/office/drawing/2014/main" id="{3D0B1E87-C358-0D90-1272-4F8C7E35763E}"/>
              </a:ext>
            </a:extLst>
          </p:cNvPr>
          <p:cNvGraphicFramePr>
            <a:graphicFrameLocks noGrp="1"/>
          </p:cNvGraphicFramePr>
          <p:nvPr/>
        </p:nvGraphicFramePr>
        <p:xfrm>
          <a:off x="173754" y="5245464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78" name="Picture 2" descr="Gráficos vectoriales gratis de Corazón">
            <a:extLst>
              <a:ext uri="{FF2B5EF4-FFF2-40B4-BE49-F238E27FC236}">
                <a16:creationId xmlns:a16="http://schemas.microsoft.com/office/drawing/2014/main" id="{7435D059-D164-0589-7D75-CFB195B0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30" y="5378736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CustomShape 23">
            <a:hlinkClick r:id="" action="ppaction://noaction">
              <a:snd r:embed="rId15" name="T3_W7_17.6.wav"/>
            </a:hlinkClick>
            <a:extLst>
              <a:ext uri="{FF2B5EF4-FFF2-40B4-BE49-F238E27FC236}">
                <a16:creationId xmlns:a16="http://schemas.microsoft.com/office/drawing/2014/main" id="{71289474-FFF9-47BE-7A1A-CAEBDF867FC2}"/>
              </a:ext>
            </a:extLst>
          </p:cNvPr>
          <p:cNvSpPr/>
          <p:nvPr/>
        </p:nvSpPr>
        <p:spPr>
          <a:xfrm>
            <a:off x="327828" y="5401715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4" name="Picture 2" descr="Angry, Emoji, Emoticon, Anger, Smiley">
            <a:extLst>
              <a:ext uri="{FF2B5EF4-FFF2-40B4-BE49-F238E27FC236}">
                <a16:creationId xmlns:a16="http://schemas.microsoft.com/office/drawing/2014/main" id="{6D3EDE5D-0106-0539-28E9-34ACBE62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74" y="5381828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4CA72D1-1552-3DFD-F58B-E21325594C35}"/>
              </a:ext>
            </a:extLst>
          </p:cNvPr>
          <p:cNvSpPr/>
          <p:nvPr/>
        </p:nvSpPr>
        <p:spPr>
          <a:xfrm>
            <a:off x="2121531" y="5303428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6" name="Table 13">
            <a:extLst>
              <a:ext uri="{FF2B5EF4-FFF2-40B4-BE49-F238E27FC236}">
                <a16:creationId xmlns:a16="http://schemas.microsoft.com/office/drawing/2014/main" id="{CEFB5712-2A07-EEDB-D9B1-D3794A56D57B}"/>
              </a:ext>
            </a:extLst>
          </p:cNvPr>
          <p:cNvGraphicFramePr>
            <a:graphicFrameLocks noGrp="1"/>
          </p:cNvGraphicFramePr>
          <p:nvPr/>
        </p:nvGraphicFramePr>
        <p:xfrm>
          <a:off x="3235168" y="4554331"/>
          <a:ext cx="2478568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3181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5538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(she)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 (I)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87" name="Picture 86">
            <a:extLst>
              <a:ext uri="{FF2B5EF4-FFF2-40B4-BE49-F238E27FC236}">
                <a16:creationId xmlns:a16="http://schemas.microsoft.com/office/drawing/2014/main" id="{65BFC9AA-5998-8A75-15BF-9CFDE9CEA92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99" y="5181747"/>
            <a:ext cx="527764" cy="549754"/>
          </a:xfrm>
          <a:prstGeom prst="rect">
            <a:avLst/>
          </a:prstGeom>
        </p:spPr>
      </p:pic>
      <p:graphicFrame>
        <p:nvGraphicFramePr>
          <p:cNvPr id="89" name="Table 13">
            <a:extLst>
              <a:ext uri="{FF2B5EF4-FFF2-40B4-BE49-F238E27FC236}">
                <a16:creationId xmlns:a16="http://schemas.microsoft.com/office/drawing/2014/main" id="{2611B7E2-1C32-1F91-23B8-68108780F90B}"/>
              </a:ext>
            </a:extLst>
          </p:cNvPr>
          <p:cNvGraphicFramePr>
            <a:graphicFrameLocks noGrp="1"/>
          </p:cNvGraphicFramePr>
          <p:nvPr/>
        </p:nvGraphicFramePr>
        <p:xfrm>
          <a:off x="5819833" y="2267077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91" name="Picture 2" descr="Gráficos vectoriales gratis de Corazón">
            <a:extLst>
              <a:ext uri="{FF2B5EF4-FFF2-40B4-BE49-F238E27FC236}">
                <a16:creationId xmlns:a16="http://schemas.microsoft.com/office/drawing/2014/main" id="{72C082F6-513D-2B69-3305-AFE51CB6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509" y="2400349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ustomShape 23">
            <a:hlinkClick r:id="" action="ppaction://noaction">
              <a:snd r:embed="rId16" name="T3_W7_17.7.wav"/>
            </a:hlinkClick>
            <a:extLst>
              <a:ext uri="{FF2B5EF4-FFF2-40B4-BE49-F238E27FC236}">
                <a16:creationId xmlns:a16="http://schemas.microsoft.com/office/drawing/2014/main" id="{303E57F9-5EDB-7A53-D027-4A465DA63B61}"/>
              </a:ext>
            </a:extLst>
          </p:cNvPr>
          <p:cNvSpPr/>
          <p:nvPr/>
        </p:nvSpPr>
        <p:spPr>
          <a:xfrm>
            <a:off x="5973907" y="2423328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3" name="Picture 2" descr="Angry, Emoji, Emoticon, Anger, Smiley">
            <a:extLst>
              <a:ext uri="{FF2B5EF4-FFF2-40B4-BE49-F238E27FC236}">
                <a16:creationId xmlns:a16="http://schemas.microsoft.com/office/drawing/2014/main" id="{3F700FC6-4D96-C7FD-D0D1-F3A2C1B3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87" y="2388931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49C05FE1-9F5A-0170-1761-850A06C1BC12}"/>
              </a:ext>
            </a:extLst>
          </p:cNvPr>
          <p:cNvSpPr/>
          <p:nvPr/>
        </p:nvSpPr>
        <p:spPr>
          <a:xfrm>
            <a:off x="7798478" y="2310265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5" name="Table 13">
            <a:extLst>
              <a:ext uri="{FF2B5EF4-FFF2-40B4-BE49-F238E27FC236}">
                <a16:creationId xmlns:a16="http://schemas.microsoft.com/office/drawing/2014/main" id="{C12412A9-53F4-70BE-A4A6-8627CBEE2DF0}"/>
              </a:ext>
            </a:extLst>
          </p:cNvPr>
          <p:cNvGraphicFramePr>
            <a:graphicFrameLocks noGrp="1"/>
          </p:cNvGraphicFramePr>
          <p:nvPr/>
        </p:nvGraphicFramePr>
        <p:xfrm>
          <a:off x="8929443" y="1555839"/>
          <a:ext cx="2383877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451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0742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(she)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 (I)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96" name="Picture 95">
            <a:extLst>
              <a:ext uri="{FF2B5EF4-FFF2-40B4-BE49-F238E27FC236}">
                <a16:creationId xmlns:a16="http://schemas.microsoft.com/office/drawing/2014/main" id="{B2C06135-8BA0-26E0-934A-3848365FB5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69" y="2253505"/>
            <a:ext cx="527764" cy="549754"/>
          </a:xfrm>
          <a:prstGeom prst="rect">
            <a:avLst/>
          </a:prstGeom>
        </p:spPr>
      </p:pic>
      <p:graphicFrame>
        <p:nvGraphicFramePr>
          <p:cNvPr id="97" name="Table 13">
            <a:extLst>
              <a:ext uri="{FF2B5EF4-FFF2-40B4-BE49-F238E27FC236}">
                <a16:creationId xmlns:a16="http://schemas.microsoft.com/office/drawing/2014/main" id="{34A432B0-A580-A26E-C5F9-0C15B9024C5C}"/>
              </a:ext>
            </a:extLst>
          </p:cNvPr>
          <p:cNvGraphicFramePr>
            <a:graphicFrameLocks noGrp="1"/>
          </p:cNvGraphicFramePr>
          <p:nvPr/>
        </p:nvGraphicFramePr>
        <p:xfrm>
          <a:off x="5848641" y="3691249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98" name="Picture 2" descr="Gráficos vectoriales gratis de Corazón">
            <a:extLst>
              <a:ext uri="{FF2B5EF4-FFF2-40B4-BE49-F238E27FC236}">
                <a16:creationId xmlns:a16="http://schemas.microsoft.com/office/drawing/2014/main" id="{22C84271-80BE-3417-DA44-7E4E8A21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17" y="3824521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CustomShape 23">
            <a:hlinkClick r:id="" action="ppaction://noaction">
              <a:snd r:embed="rId17" name="T3_W7_17.8.wav"/>
            </a:hlinkClick>
            <a:extLst>
              <a:ext uri="{FF2B5EF4-FFF2-40B4-BE49-F238E27FC236}">
                <a16:creationId xmlns:a16="http://schemas.microsoft.com/office/drawing/2014/main" id="{EE4944A0-9A93-C5B4-E847-9BC392AFF0D5}"/>
              </a:ext>
            </a:extLst>
          </p:cNvPr>
          <p:cNvSpPr/>
          <p:nvPr/>
        </p:nvSpPr>
        <p:spPr>
          <a:xfrm>
            <a:off x="6002715" y="384750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  <a:endParaRPr kumimoji="0" lang="en-GB" sz="2400" b="0" i="0" u="none" strike="noStrike" kern="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4" name="Picture 2" descr="Angry, Emoji, Emoticon, Anger, Smiley">
            <a:extLst>
              <a:ext uri="{FF2B5EF4-FFF2-40B4-BE49-F238E27FC236}">
                <a16:creationId xmlns:a16="http://schemas.microsoft.com/office/drawing/2014/main" id="{EF84BF08-13AB-1049-DADF-5E4EC0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61" y="3827613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4D33480A-8CAF-741A-C49D-B73B1C9B84DE}"/>
              </a:ext>
            </a:extLst>
          </p:cNvPr>
          <p:cNvSpPr/>
          <p:nvPr/>
        </p:nvSpPr>
        <p:spPr>
          <a:xfrm>
            <a:off x="7852897" y="3763461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6" name="Table 13">
            <a:extLst>
              <a:ext uri="{FF2B5EF4-FFF2-40B4-BE49-F238E27FC236}">
                <a16:creationId xmlns:a16="http://schemas.microsoft.com/office/drawing/2014/main" id="{9D4601EA-2599-5DE9-77ED-A5EAD5CA7C81}"/>
              </a:ext>
            </a:extLst>
          </p:cNvPr>
          <p:cNvGraphicFramePr>
            <a:graphicFrameLocks noGrp="1"/>
          </p:cNvGraphicFramePr>
          <p:nvPr/>
        </p:nvGraphicFramePr>
        <p:xfrm>
          <a:off x="8939083" y="3073259"/>
          <a:ext cx="2374238" cy="1447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69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02543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6777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(she)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 (I)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4644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107" name="Picture 106">
            <a:extLst>
              <a:ext uri="{FF2B5EF4-FFF2-40B4-BE49-F238E27FC236}">
                <a16:creationId xmlns:a16="http://schemas.microsoft.com/office/drawing/2014/main" id="{B8085ECA-730D-22A4-F563-35C0E032C5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351" y="3776825"/>
            <a:ext cx="499308" cy="549754"/>
          </a:xfrm>
          <a:prstGeom prst="rect">
            <a:avLst/>
          </a:prstGeom>
        </p:spPr>
      </p:pic>
      <p:graphicFrame>
        <p:nvGraphicFramePr>
          <p:cNvPr id="108" name="Table 13">
            <a:extLst>
              <a:ext uri="{FF2B5EF4-FFF2-40B4-BE49-F238E27FC236}">
                <a16:creationId xmlns:a16="http://schemas.microsoft.com/office/drawing/2014/main" id="{28DDFE68-34B8-ADD7-2515-AC42F37FCC88}"/>
              </a:ext>
            </a:extLst>
          </p:cNvPr>
          <p:cNvGraphicFramePr>
            <a:graphicFrameLocks noGrp="1"/>
          </p:cNvGraphicFramePr>
          <p:nvPr/>
        </p:nvGraphicFramePr>
        <p:xfrm>
          <a:off x="5841802" y="5189613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109" name="Picture 2" descr="Gráficos vectoriales gratis de Corazón">
            <a:extLst>
              <a:ext uri="{FF2B5EF4-FFF2-40B4-BE49-F238E27FC236}">
                <a16:creationId xmlns:a16="http://schemas.microsoft.com/office/drawing/2014/main" id="{29A4394D-D841-0416-9C87-BFFAB7B3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478" y="5322885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CustomShape 23">
            <a:hlinkClick r:id="" action="ppaction://noaction">
              <a:snd r:embed="rId18" name="T3_W7_17.9.wav"/>
            </a:hlinkClick>
            <a:extLst>
              <a:ext uri="{FF2B5EF4-FFF2-40B4-BE49-F238E27FC236}">
                <a16:creationId xmlns:a16="http://schemas.microsoft.com/office/drawing/2014/main" id="{E3692AE6-3352-22F0-5394-C32D2E752B30}"/>
              </a:ext>
            </a:extLst>
          </p:cNvPr>
          <p:cNvSpPr/>
          <p:nvPr/>
        </p:nvSpPr>
        <p:spPr>
          <a:xfrm>
            <a:off x="5995876" y="5345864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111" name="Picture 2" descr="Angry, Emoji, Emoticon, Anger, Smiley">
            <a:extLst>
              <a:ext uri="{FF2B5EF4-FFF2-40B4-BE49-F238E27FC236}">
                <a16:creationId xmlns:a16="http://schemas.microsoft.com/office/drawing/2014/main" id="{03282794-2E17-9047-0C07-47681820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22" y="5325977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1BA46A5C-C393-60A5-12DF-C50B923BF264}"/>
              </a:ext>
            </a:extLst>
          </p:cNvPr>
          <p:cNvSpPr/>
          <p:nvPr/>
        </p:nvSpPr>
        <p:spPr>
          <a:xfrm>
            <a:off x="7045489" y="5255093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3" name="Table 13">
            <a:extLst>
              <a:ext uri="{FF2B5EF4-FFF2-40B4-BE49-F238E27FC236}">
                <a16:creationId xmlns:a16="http://schemas.microsoft.com/office/drawing/2014/main" id="{C1B82935-EA52-99E7-CB4D-A97E8D5B08E8}"/>
              </a:ext>
            </a:extLst>
          </p:cNvPr>
          <p:cNvGraphicFramePr>
            <a:graphicFrameLocks noGrp="1"/>
          </p:cNvGraphicFramePr>
          <p:nvPr/>
        </p:nvGraphicFramePr>
        <p:xfrm>
          <a:off x="8951411" y="4543215"/>
          <a:ext cx="2361909" cy="1473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610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196299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(she)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 (I)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114" name="Picture 113">
            <a:extLst>
              <a:ext uri="{FF2B5EF4-FFF2-40B4-BE49-F238E27FC236}">
                <a16:creationId xmlns:a16="http://schemas.microsoft.com/office/drawing/2014/main" id="{17EE53AD-87E1-A379-2CA2-450D603B6E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430" y="5225438"/>
            <a:ext cx="498642" cy="549754"/>
          </a:xfrm>
          <a:prstGeom prst="rect">
            <a:avLst/>
          </a:prstGeom>
        </p:spPr>
      </p:pic>
      <p:pic>
        <p:nvPicPr>
          <p:cNvPr id="37" name="Picture 3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E005876A-1BC9-81D6-F283-D8E11B0D5CE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625" y="5225340"/>
            <a:ext cx="1228658" cy="1652612"/>
          </a:xfrm>
          <a:prstGeom prst="rect">
            <a:avLst/>
          </a:prstGeom>
        </p:spPr>
      </p:pic>
      <p:pic>
        <p:nvPicPr>
          <p:cNvPr id="117" name="Picture 2" descr="Gráficos vectoriales gratis de Corazón">
            <a:extLst>
              <a:ext uri="{FF2B5EF4-FFF2-40B4-BE49-F238E27FC236}">
                <a16:creationId xmlns:a16="http://schemas.microsoft.com/office/drawing/2014/main" id="{7A3C4D8D-7123-3E1B-A8F1-722771EE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570">
            <a:off x="11817208" y="5027739"/>
            <a:ext cx="331111" cy="3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Angry, Emoji, Emoticon, Anger, Smiley">
            <a:extLst>
              <a:ext uri="{FF2B5EF4-FFF2-40B4-BE49-F238E27FC236}">
                <a16:creationId xmlns:a16="http://schemas.microsoft.com/office/drawing/2014/main" id="{995B250B-EB90-AD15-48BD-9B427B17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0" y="4977410"/>
            <a:ext cx="287687" cy="3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5EC7002A-0A91-9FE0-78BF-610F0BDAA84C}"/>
              </a:ext>
            </a:extLst>
          </p:cNvPr>
          <p:cNvSpPr/>
          <p:nvPr/>
        </p:nvSpPr>
        <p:spPr>
          <a:xfrm>
            <a:off x="296873" y="909321"/>
            <a:ext cx="5407241" cy="518040"/>
          </a:xfrm>
          <a:prstGeom prst="wedgeRoundRectCallout">
            <a:avLst>
              <a:gd name="adj1" fmla="val 23987"/>
              <a:gd name="adj2" fmla="val 8767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¿Es Sofía o Quique? Marca ✅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343B8-1880-F1C2-D2AD-2DDDDC752663}"/>
              </a:ext>
            </a:extLst>
          </p:cNvPr>
          <p:cNvSpPr txBox="1"/>
          <p:nvPr/>
        </p:nvSpPr>
        <p:spPr>
          <a:xfrm>
            <a:off x="5751218" y="830915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[1-5]</a:t>
            </a:r>
          </a:p>
        </p:txBody>
      </p:sp>
    </p:spTree>
    <p:extLst>
      <p:ext uri="{BB962C8B-B14F-4D97-AF65-F5344CB8AC3E}">
        <p14:creationId xmlns:p14="http://schemas.microsoft.com/office/powerpoint/2010/main" val="20997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3_W7_17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3_W7_17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3_W7_17.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1" grpId="0" animBg="1"/>
      <p:bldP spid="41" grpId="1" animBg="1"/>
      <p:bldP spid="6" grpId="0" animBg="1"/>
      <p:bldP spid="6" grpId="1" animBg="1"/>
      <p:bldP spid="66" grpId="0" animBg="1"/>
      <p:bldP spid="66" grpId="1" animBg="1"/>
      <p:bldP spid="69" grpId="0" animBg="1"/>
      <p:bldP spid="69" grpId="1" animBg="1"/>
      <p:bldP spid="83" grpId="0" animBg="1"/>
      <p:bldP spid="83" grpId="1" animBg="1"/>
      <p:bldP spid="85" grpId="0" animBg="1"/>
      <p:bldP spid="85" grpId="1" animBg="1"/>
      <p:bldP spid="92" grpId="0" animBg="1"/>
      <p:bldP spid="92" grpId="1" animBg="1"/>
      <p:bldP spid="94" grpId="0" animBg="1"/>
      <p:bldP spid="94" grpId="1" animBg="1"/>
      <p:bldP spid="99" grpId="0" animBg="1"/>
      <p:bldP spid="99" grpId="1" animBg="1"/>
      <p:bldP spid="105" grpId="0" animBg="1"/>
      <p:bldP spid="105" grpId="1" animBg="1"/>
      <p:bldP spid="110" grpId="0" animBg="1"/>
      <p:bldP spid="110" grpId="1" animBg="1"/>
      <p:bldP spid="112" grpId="0" animBg="1"/>
      <p:bldP spid="112" grpId="1" animBg="1"/>
      <p:bldP spid="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96B292D-7050-59DA-F471-D711C711CE61}"/>
              </a:ext>
            </a:extLst>
          </p:cNvPr>
          <p:cNvGrpSpPr/>
          <p:nvPr/>
        </p:nvGrpSpPr>
        <p:grpSpPr>
          <a:xfrm>
            <a:off x="8192193" y="4542810"/>
            <a:ext cx="1735855" cy="1597967"/>
            <a:chOff x="2960378" y="566678"/>
            <a:chExt cx="1459392" cy="1311818"/>
          </a:xfrm>
        </p:grpSpPr>
        <p:pic>
          <p:nvPicPr>
            <p:cNvPr id="6" name="Picture 2" descr="Sun, Farm, Plantation, Sunset, Landscape">
              <a:extLst>
                <a:ext uri="{FF2B5EF4-FFF2-40B4-BE49-F238E27FC236}">
                  <a16:creationId xmlns:a16="http://schemas.microsoft.com/office/drawing/2014/main" id="{1CC35270-14AC-F6A6-978B-81097C066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378" y="813603"/>
              <a:ext cx="1064893" cy="1064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17C59A-1BDF-0AD2-11C0-F7F8F137C878}"/>
                </a:ext>
              </a:extLst>
            </p:cNvPr>
            <p:cNvSpPr txBox="1"/>
            <p:nvPr/>
          </p:nvSpPr>
          <p:spPr>
            <a:xfrm>
              <a:off x="3630771" y="566678"/>
              <a:ext cx="788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>
                  <a:ln w="12700">
                    <a:solidFill>
                      <a:srgbClr val="FFCCFF"/>
                    </a:solidFill>
                    <a:prstDash val="solid"/>
                  </a:ln>
                  <a:solidFill>
                    <a:srgbClr val="FF3399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Baguet Script" panose="00000500000000000000" pitchFamily="2" charset="0"/>
                </a:rPr>
                <a:t>pm</a:t>
              </a:r>
            </a:p>
          </p:txBody>
        </p:sp>
      </p:grpSp>
      <p:graphicFrame>
        <p:nvGraphicFramePr>
          <p:cNvPr id="40" name="Table 13">
            <a:extLst>
              <a:ext uri="{FF2B5EF4-FFF2-40B4-BE49-F238E27FC236}">
                <a16:creationId xmlns:a16="http://schemas.microsoft.com/office/drawing/2014/main" id="{DBA33C64-F8E1-B350-1616-D8AEBE775BFA}"/>
              </a:ext>
            </a:extLst>
          </p:cNvPr>
          <p:cNvGraphicFramePr>
            <a:graphicFrameLocks noGrp="1"/>
          </p:cNvGraphicFramePr>
          <p:nvPr/>
        </p:nvGraphicFramePr>
        <p:xfrm>
          <a:off x="142669" y="1780775"/>
          <a:ext cx="4505098" cy="414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361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360273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Amo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Odia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714222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Amo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35111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918768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763382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Odio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95923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>
            <a:hlinkClick r:id="" action="ppaction://noaction">
              <a:snd r:embed="rId6" name="T3_W7_17.1.wav"/>
            </a:hlinkClick>
            <a:extLst>
              <a:ext uri="{FF2B5EF4-FFF2-40B4-BE49-F238E27FC236}">
                <a16:creationId xmlns:a16="http://schemas.microsoft.com/office/drawing/2014/main" id="{F203E0BE-9A27-0C9A-B87C-36ED3E6F9307}"/>
              </a:ext>
            </a:extLst>
          </p:cNvPr>
          <p:cNvSpPr/>
          <p:nvPr/>
        </p:nvSpPr>
        <p:spPr>
          <a:xfrm>
            <a:off x="121019" y="121872"/>
            <a:ext cx="3042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Quique </a:t>
            </a:r>
            <a:r>
              <a:rPr lang="en-GB" sz="3200" b="1" dirty="0" err="1">
                <a:solidFill>
                  <a:srgbClr val="002060"/>
                </a:solidFill>
                <a:latin typeface="Century Gothic"/>
              </a:rPr>
              <a:t>habla</a:t>
            </a: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65284" y="17219"/>
            <a:ext cx="914400" cy="914400"/>
          </a:xfrm>
          <a:prstGeom prst="rect">
            <a:avLst/>
          </a:prstGeom>
        </p:spPr>
      </p:pic>
      <p:pic>
        <p:nvPicPr>
          <p:cNvPr id="102" name="Google Shape;319;p15" descr="Speech Icon, Voice, Talking, Audio, Speech">
            <a:extLst>
              <a:ext uri="{FF2B5EF4-FFF2-40B4-BE49-F238E27FC236}">
                <a16:creationId xmlns:a16="http://schemas.microsoft.com/office/drawing/2014/main" id="{685169FC-CE8F-A0C5-33CB-FECC066A032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43841" y="3363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Title 1">
            <a:extLst>
              <a:ext uri="{FF2B5EF4-FFF2-40B4-BE49-F238E27FC236}">
                <a16:creationId xmlns:a16="http://schemas.microsoft.com/office/drawing/2014/main" id="{562176C7-D08D-1210-FBAE-5E513BF72C29}"/>
              </a:ext>
            </a:extLst>
          </p:cNvPr>
          <p:cNvSpPr txBox="1">
            <a:spLocks/>
          </p:cNvSpPr>
          <p:nvPr/>
        </p:nvSpPr>
        <p:spPr>
          <a:xfrm>
            <a:off x="9602192" y="859647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5EC7002A-0A91-9FE0-78BF-610F0BDAA84C}"/>
              </a:ext>
            </a:extLst>
          </p:cNvPr>
          <p:cNvSpPr/>
          <p:nvPr/>
        </p:nvSpPr>
        <p:spPr>
          <a:xfrm>
            <a:off x="4041218" y="196827"/>
            <a:ext cx="5309152" cy="518040"/>
          </a:xfrm>
          <a:prstGeom prst="wedgeRoundRectCallout">
            <a:avLst>
              <a:gd name="adj1" fmla="val 23987"/>
              <a:gd name="adj2" fmla="val 87675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53DA78-4750-77FE-F588-5A6F8DA6DADD}"/>
              </a:ext>
            </a:extLst>
          </p:cNvPr>
          <p:cNvSpPr txBox="1"/>
          <p:nvPr/>
        </p:nvSpPr>
        <p:spPr>
          <a:xfrm>
            <a:off x="4194951" y="183427"/>
            <a:ext cx="54072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Escucha. Escribe la palabra.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B0B3C0A-B398-ADE1-5358-04C8F4A8332B}"/>
              </a:ext>
            </a:extLst>
          </p:cNvPr>
          <p:cNvSpPr/>
          <p:nvPr/>
        </p:nvSpPr>
        <p:spPr>
          <a:xfrm>
            <a:off x="4867887" y="265294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a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2467FAF-6F3B-4809-9751-C789670182C3}"/>
              </a:ext>
            </a:extLst>
          </p:cNvPr>
          <p:cNvSpPr/>
          <p:nvPr/>
        </p:nvSpPr>
        <p:spPr>
          <a:xfrm>
            <a:off x="9918570" y="274681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c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F43A44D-95A7-CACC-A666-A9BCE6238A11}"/>
              </a:ext>
            </a:extLst>
          </p:cNvPr>
          <p:cNvSpPr/>
          <p:nvPr/>
        </p:nvSpPr>
        <p:spPr>
          <a:xfrm>
            <a:off x="4807799" y="476709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d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23484B2-E159-ACE0-9DF6-4BE1BDDBC911}"/>
              </a:ext>
            </a:extLst>
          </p:cNvPr>
          <p:cNvSpPr/>
          <p:nvPr/>
        </p:nvSpPr>
        <p:spPr>
          <a:xfrm>
            <a:off x="7510937" y="4922923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e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95FB9C5-FFFF-BE02-DC8E-A5CC54505897}"/>
              </a:ext>
            </a:extLst>
          </p:cNvPr>
          <p:cNvSpPr/>
          <p:nvPr/>
        </p:nvSpPr>
        <p:spPr>
          <a:xfrm>
            <a:off x="10036353" y="4921438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f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D513E79-31AC-5118-F471-EAF7A9C5C0A0}"/>
              </a:ext>
            </a:extLst>
          </p:cNvPr>
          <p:cNvSpPr txBox="1"/>
          <p:nvPr/>
        </p:nvSpPr>
        <p:spPr>
          <a:xfrm>
            <a:off x="2146780" y="1855380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 </a:t>
            </a:r>
            <a:r>
              <a:rPr lang="en-GB" sz="32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libros</a:t>
            </a:r>
            <a:endParaRPr lang="en-GB" sz="32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44" name="CustomShape 23">
            <a:extLst>
              <a:ext uri="{FF2B5EF4-FFF2-40B4-BE49-F238E27FC236}">
                <a16:creationId xmlns:a16="http://schemas.microsoft.com/office/drawing/2014/main" id="{475FD05B-D7D8-C3A0-5EC9-790A56D98530}"/>
              </a:ext>
            </a:extLst>
          </p:cNvPr>
          <p:cNvSpPr/>
          <p:nvPr/>
        </p:nvSpPr>
        <p:spPr>
          <a:xfrm>
            <a:off x="9983556" y="247447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4496470-BB61-4847-8D0B-DC23E17A487F}"/>
              </a:ext>
            </a:extLst>
          </p:cNvPr>
          <p:cNvSpPr txBox="1"/>
          <p:nvPr/>
        </p:nvSpPr>
        <p:spPr>
          <a:xfrm>
            <a:off x="2224349" y="2544938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el</a:t>
            </a:r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verde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46" name="CustomShape 23">
            <a:extLst>
              <a:ext uri="{FF2B5EF4-FFF2-40B4-BE49-F238E27FC236}">
                <a16:creationId xmlns:a16="http://schemas.microsoft.com/office/drawing/2014/main" id="{96F73A81-D7A1-7560-FF85-4CBB85C107F5}"/>
              </a:ext>
            </a:extLst>
          </p:cNvPr>
          <p:cNvSpPr/>
          <p:nvPr/>
        </p:nvSpPr>
        <p:spPr>
          <a:xfrm>
            <a:off x="10004550" y="443477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0DFC995-FC87-09C6-1159-087E6BD749AB}"/>
              </a:ext>
            </a:extLst>
          </p:cNvPr>
          <p:cNvSpPr txBox="1"/>
          <p:nvPr/>
        </p:nvSpPr>
        <p:spPr>
          <a:xfrm>
            <a:off x="2129331" y="3269125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las fiestas</a:t>
            </a:r>
          </a:p>
        </p:txBody>
      </p:sp>
      <p:sp>
        <p:nvSpPr>
          <p:cNvPr id="148" name="CustomShape 23">
            <a:extLst>
              <a:ext uri="{FF2B5EF4-FFF2-40B4-BE49-F238E27FC236}">
                <a16:creationId xmlns:a16="http://schemas.microsoft.com/office/drawing/2014/main" id="{EEF9FB31-00CA-C7DE-7CC8-7A900D629326}"/>
              </a:ext>
            </a:extLst>
          </p:cNvPr>
          <p:cNvSpPr/>
          <p:nvPr/>
        </p:nvSpPr>
        <p:spPr>
          <a:xfrm>
            <a:off x="4879197" y="431836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42CE921-EA7E-1799-06F5-87C3FDDC4465}"/>
              </a:ext>
            </a:extLst>
          </p:cNvPr>
          <p:cNvSpPr txBox="1"/>
          <p:nvPr/>
        </p:nvSpPr>
        <p:spPr>
          <a:xfrm>
            <a:off x="2133458" y="3955053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el</a:t>
            </a:r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calor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50" name="CustomShape 23">
            <a:extLst>
              <a:ext uri="{FF2B5EF4-FFF2-40B4-BE49-F238E27FC236}">
                <a16:creationId xmlns:a16="http://schemas.microsoft.com/office/drawing/2014/main" id="{ABE5254B-27C8-E8F9-DFF4-A92F5E11BFAE}"/>
              </a:ext>
            </a:extLst>
          </p:cNvPr>
          <p:cNvSpPr/>
          <p:nvPr/>
        </p:nvSpPr>
        <p:spPr>
          <a:xfrm>
            <a:off x="4927066" y="226298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D77F8D1-B49F-1F1E-DD21-1B619D53654F}"/>
              </a:ext>
            </a:extLst>
          </p:cNvPr>
          <p:cNvSpPr txBox="1"/>
          <p:nvPr/>
        </p:nvSpPr>
        <p:spPr>
          <a:xfrm>
            <a:off x="2111110" y="4613824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 clase </a:t>
            </a:r>
          </a:p>
        </p:txBody>
      </p:sp>
      <p:sp>
        <p:nvSpPr>
          <p:cNvPr id="152" name="CustomShape 23">
            <a:extLst>
              <a:ext uri="{FF2B5EF4-FFF2-40B4-BE49-F238E27FC236}">
                <a16:creationId xmlns:a16="http://schemas.microsoft.com/office/drawing/2014/main" id="{BA523B9C-E460-9A3E-B790-3C67D5B79E81}"/>
              </a:ext>
            </a:extLst>
          </p:cNvPr>
          <p:cNvSpPr/>
          <p:nvPr/>
        </p:nvSpPr>
        <p:spPr>
          <a:xfrm>
            <a:off x="7399609" y="228114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36EB676-62BA-D37F-28F9-F5B3428B4C2B}"/>
              </a:ext>
            </a:extLst>
          </p:cNvPr>
          <p:cNvSpPr txBox="1"/>
          <p:nvPr/>
        </p:nvSpPr>
        <p:spPr>
          <a:xfrm>
            <a:off x="2064584" y="5377987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las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tardes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54" name="CustomShape 23">
            <a:extLst>
              <a:ext uri="{FF2B5EF4-FFF2-40B4-BE49-F238E27FC236}">
                <a16:creationId xmlns:a16="http://schemas.microsoft.com/office/drawing/2014/main" id="{731D8EC6-25A5-6BB2-38A8-1FA5997E0C09}"/>
              </a:ext>
            </a:extLst>
          </p:cNvPr>
          <p:cNvSpPr/>
          <p:nvPr/>
        </p:nvSpPr>
        <p:spPr>
          <a:xfrm>
            <a:off x="7718872" y="4584199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Books, Literature, Pile, Study">
            <a:extLst>
              <a:ext uri="{FF2B5EF4-FFF2-40B4-BE49-F238E27FC236}">
                <a16:creationId xmlns:a16="http://schemas.microsoft.com/office/drawing/2014/main" id="{51867327-565E-08C1-E69F-AE1CF8591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009" y="2742805"/>
            <a:ext cx="1459024" cy="142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D5CECF3-5BCF-E337-14D6-FB8448AF9632}"/>
              </a:ext>
            </a:extLst>
          </p:cNvPr>
          <p:cNvGrpSpPr/>
          <p:nvPr/>
        </p:nvGrpSpPr>
        <p:grpSpPr>
          <a:xfrm>
            <a:off x="7457150" y="2984375"/>
            <a:ext cx="1749636" cy="1244511"/>
            <a:chOff x="7457150" y="2984375"/>
            <a:chExt cx="1749636" cy="1244511"/>
          </a:xfrm>
        </p:grpSpPr>
        <p:pic>
          <p:nvPicPr>
            <p:cNvPr id="126" name="Picture 2" descr="Gráficos vectoriales gratis de Birmania">
              <a:extLst>
                <a:ext uri="{FF2B5EF4-FFF2-40B4-BE49-F238E27FC236}">
                  <a16:creationId xmlns:a16="http://schemas.microsoft.com/office/drawing/2014/main" id="{DF84A1C2-02EF-E941-BAA7-4798D8EA0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150" y="2984375"/>
              <a:ext cx="1749636" cy="1244511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9F3239-A8CA-81A1-EE70-7DE85F1BEA5C}"/>
                </a:ext>
              </a:extLst>
            </p:cNvPr>
            <p:cNvSpPr txBox="1"/>
            <p:nvPr/>
          </p:nvSpPr>
          <p:spPr>
            <a:xfrm>
              <a:off x="8249301" y="3048161"/>
              <a:ext cx="5341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solidFill>
                    <a:schemeClr val="bg1">
                      <a:lumMod val="85000"/>
                    </a:schemeClr>
                  </a:solidFill>
                  <a:latin typeface="Baguet Script" panose="00000500000000000000" pitchFamily="2" charset="0"/>
                </a:rPr>
                <a:t>¡</a:t>
              </a:r>
              <a:r>
                <a:rPr lang="en-GB" sz="1100" dirty="0" err="1">
                  <a:solidFill>
                    <a:schemeClr val="bg1">
                      <a:lumMod val="85000"/>
                    </a:schemeClr>
                  </a:solidFill>
                  <a:latin typeface="Baguet Script" panose="00000500000000000000" pitchFamily="2" charset="0"/>
                </a:rPr>
                <a:t>hola</a:t>
              </a:r>
              <a:r>
                <a:rPr lang="en-GB" sz="1100" dirty="0">
                  <a:solidFill>
                    <a:schemeClr val="bg1">
                      <a:lumMod val="85000"/>
                    </a:schemeClr>
                  </a:solidFill>
                  <a:latin typeface="Baguet Script" panose="00000500000000000000" pitchFamily="2" charset="0"/>
                </a:rPr>
                <a:t>!</a:t>
              </a:r>
            </a:p>
          </p:txBody>
        </p:sp>
      </p:grpSp>
      <p:pic>
        <p:nvPicPr>
          <p:cNvPr id="7170" name="Picture 2" descr="Ilustraciones gratis de España">
            <a:extLst>
              <a:ext uri="{FF2B5EF4-FFF2-40B4-BE49-F238E27FC236}">
                <a16:creationId xmlns:a16="http://schemas.microsoft.com/office/drawing/2014/main" id="{4D4993EC-E0A3-2E3B-8CE9-A4A09CF6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48" y="2809316"/>
            <a:ext cx="554476" cy="3696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6F841A4-F089-F23F-F174-DAA791C7F7AE}"/>
              </a:ext>
            </a:extLst>
          </p:cNvPr>
          <p:cNvSpPr/>
          <p:nvPr/>
        </p:nvSpPr>
        <p:spPr>
          <a:xfrm>
            <a:off x="7309371" y="2724646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b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pic>
        <p:nvPicPr>
          <p:cNvPr id="2052" name="Picture 4" descr="Blot, Blur, Dab, Smudge, Glob, Blob">
            <a:extLst>
              <a:ext uri="{FF2B5EF4-FFF2-40B4-BE49-F238E27FC236}">
                <a16:creationId xmlns:a16="http://schemas.microsoft.com/office/drawing/2014/main" id="{B4F44D59-E99F-4512-C827-6BDE8A8FA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999" y="5228756"/>
            <a:ext cx="1184970" cy="11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FB2AAD-2517-056E-EC4E-3FA3CF24AB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4134" y="4838793"/>
            <a:ext cx="1901483" cy="1162690"/>
          </a:xfrm>
          <a:prstGeom prst="rect">
            <a:avLst/>
          </a:prstGeom>
        </p:spPr>
      </p:pic>
      <p:pic>
        <p:nvPicPr>
          <p:cNvPr id="16" name="Picture 15" descr="Hot Face on OpenMoji 14.0">
            <a:extLst>
              <a:ext uri="{FF2B5EF4-FFF2-40B4-BE49-F238E27FC236}">
                <a16:creationId xmlns:a16="http://schemas.microsoft.com/office/drawing/2014/main" id="{335E1298-F920-6243-E2C4-97C2459E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98" y="270530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stomShape 23">
            <a:hlinkClick r:id="" action="ppaction://noaction">
              <a:snd r:embed="rId16" name="T3_W7_17.4.wav"/>
            </a:hlinkClick>
            <a:extLst>
              <a:ext uri="{FF2B5EF4-FFF2-40B4-BE49-F238E27FC236}">
                <a16:creationId xmlns:a16="http://schemas.microsoft.com/office/drawing/2014/main" id="{5E074757-3E5A-FB0E-29E3-8FEDDF218AA0}"/>
              </a:ext>
            </a:extLst>
          </p:cNvPr>
          <p:cNvSpPr/>
          <p:nvPr/>
        </p:nvSpPr>
        <p:spPr>
          <a:xfrm>
            <a:off x="295355" y="1916934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stomShape 23">
            <a:hlinkClick r:id="" action="ppaction://noaction">
              <a:snd r:embed="rId17" name="T3_W7_17.5.wav"/>
            </a:hlinkClick>
            <a:extLst>
              <a:ext uri="{FF2B5EF4-FFF2-40B4-BE49-F238E27FC236}">
                <a16:creationId xmlns:a16="http://schemas.microsoft.com/office/drawing/2014/main" id="{D1EFF196-3F16-78E1-D24A-4123F8DA2FCC}"/>
              </a:ext>
            </a:extLst>
          </p:cNvPr>
          <p:cNvSpPr/>
          <p:nvPr/>
        </p:nvSpPr>
        <p:spPr>
          <a:xfrm>
            <a:off x="290751" y="2586496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stomShape 23">
            <a:hlinkClick r:id="" action="ppaction://noaction">
              <a:snd r:embed="rId18" name="T3_W7_17.6.wav"/>
            </a:hlinkClick>
            <a:extLst>
              <a:ext uri="{FF2B5EF4-FFF2-40B4-BE49-F238E27FC236}">
                <a16:creationId xmlns:a16="http://schemas.microsoft.com/office/drawing/2014/main" id="{83C491CE-3699-4EC8-2F77-2C52CDDAE4DA}"/>
              </a:ext>
            </a:extLst>
          </p:cNvPr>
          <p:cNvSpPr/>
          <p:nvPr/>
        </p:nvSpPr>
        <p:spPr>
          <a:xfrm>
            <a:off x="290751" y="323647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stomShape 23">
            <a:hlinkClick r:id="" action="ppaction://noaction">
              <a:snd r:embed="rId19" name="T3_W7_17.7.wav"/>
            </a:hlinkClick>
            <a:extLst>
              <a:ext uri="{FF2B5EF4-FFF2-40B4-BE49-F238E27FC236}">
                <a16:creationId xmlns:a16="http://schemas.microsoft.com/office/drawing/2014/main" id="{0CF24FED-45C2-FC9D-C6EC-6F29D1CCFC5C}"/>
              </a:ext>
            </a:extLst>
          </p:cNvPr>
          <p:cNvSpPr/>
          <p:nvPr/>
        </p:nvSpPr>
        <p:spPr>
          <a:xfrm>
            <a:off x="290751" y="3908506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stomShape 23">
            <a:hlinkClick r:id="" action="ppaction://noaction">
              <a:snd r:embed="rId20" name="T3_W7_17.8.wav"/>
            </a:hlinkClick>
            <a:extLst>
              <a:ext uri="{FF2B5EF4-FFF2-40B4-BE49-F238E27FC236}">
                <a16:creationId xmlns:a16="http://schemas.microsoft.com/office/drawing/2014/main" id="{BD4AEAB2-D72B-BAFC-4EE1-16D8885356C5}"/>
              </a:ext>
            </a:extLst>
          </p:cNvPr>
          <p:cNvSpPr/>
          <p:nvPr/>
        </p:nvSpPr>
        <p:spPr>
          <a:xfrm>
            <a:off x="290751" y="4584199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ustomShape 23">
            <a:hlinkClick r:id="" action="ppaction://noaction">
              <a:snd r:embed="rId21" name="T3_W7_17.9.wav"/>
            </a:hlinkClick>
            <a:extLst>
              <a:ext uri="{FF2B5EF4-FFF2-40B4-BE49-F238E27FC236}">
                <a16:creationId xmlns:a16="http://schemas.microsoft.com/office/drawing/2014/main" id="{9CDDCADB-3182-4F16-0187-BBD892F38FD5}"/>
              </a:ext>
            </a:extLst>
          </p:cNvPr>
          <p:cNvSpPr/>
          <p:nvPr/>
        </p:nvSpPr>
        <p:spPr>
          <a:xfrm>
            <a:off x="289789" y="5330126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962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3_W7_18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142" grpId="0"/>
      <p:bldP spid="144" grpId="0" animBg="1"/>
      <p:bldP spid="145" grpId="0"/>
      <p:bldP spid="146" grpId="0" animBg="1"/>
      <p:bldP spid="147" grpId="0"/>
      <p:bldP spid="148" grpId="0" animBg="1"/>
      <p:bldP spid="149" grpId="0"/>
      <p:bldP spid="150" grpId="0" animBg="1"/>
      <p:bldP spid="151" grpId="0"/>
      <p:bldP spid="152" grpId="0" animBg="1"/>
      <p:bldP spid="153" grpId="0"/>
      <p:bldP spid="1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5DD3-8C0A-C5FE-2BA7-3E94C445B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6963"/>
            <a:ext cx="9144000" cy="2387600"/>
          </a:xfrm>
        </p:spPr>
        <p:txBody>
          <a:bodyPr>
            <a:normAutofit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adiós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21"/>
          <p:cNvSpPr/>
          <p:nvPr/>
        </p:nvSpPr>
        <p:spPr>
          <a:xfrm>
            <a:off x="6179286" y="5268768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ADD2E"/>
                </a:solidFill>
                <a:latin typeface="Modern Love" panose="04090805081005020601" pitchFamily="82" charset="0"/>
                <a:ea typeface="Arial"/>
                <a:cs typeface="Arial"/>
                <a:sym typeface="Arial"/>
              </a:rPr>
              <a:t>amarillo</a:t>
            </a:r>
            <a:endParaRPr dirty="0">
              <a:solidFill>
                <a:srgbClr val="FADD2E"/>
              </a:solidFill>
              <a:latin typeface="Modern Love" panose="04090805081005020601" pitchFamily="82" charset="0"/>
            </a:endParaRPr>
          </a:p>
        </p:txBody>
      </p:sp>
      <p:sp>
        <p:nvSpPr>
          <p:cNvPr id="422" name="Google Shape;422;p21"/>
          <p:cNvSpPr txBox="1"/>
          <p:nvPr/>
        </p:nvSpPr>
        <p:spPr>
          <a:xfrm rot="-1320232">
            <a:off x="154531" y="2644202"/>
            <a:ext cx="411483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GB" sz="96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¡</a:t>
            </a:r>
            <a:r>
              <a:rPr lang="en-GB" sz="9600" b="1" i="0" u="none" strike="noStrike" cap="none" dirty="0" err="1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adiós</a:t>
            </a:r>
            <a:r>
              <a:rPr lang="en-GB" sz="96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!</a:t>
            </a:r>
            <a:endParaRPr sz="2400" dirty="0">
              <a:solidFill>
                <a:schemeClr val="bg2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756728-9667-4D58-81FF-9FCD224D6E30}"/>
              </a:ext>
            </a:extLst>
          </p:cNvPr>
          <p:cNvSpPr/>
          <p:nvPr/>
        </p:nvSpPr>
        <p:spPr>
          <a:xfrm>
            <a:off x="732087" y="120934"/>
            <a:ext cx="521370" cy="478471"/>
          </a:xfrm>
          <a:prstGeom prst="roundRect">
            <a:avLst/>
          </a:prstGeom>
          <a:solidFill>
            <a:srgbClr val="FADD2E"/>
          </a:solidFill>
          <a:ln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E547C-8A73-157C-77F0-EDE66F5CD0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adiós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59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rgbClr val="FADD2E"/>
          </a:solidFill>
          <a:ln>
            <a:solidFill>
              <a:srgbClr val="FADD2E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327" y="289244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ADD2E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amarillo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09B60-34DA-46F8-9144-D26F0D50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526" y="119659"/>
            <a:ext cx="4724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Describing things and people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4C338D-D804-6170-8DB2-DCD9F4D74CC5}"/>
              </a:ext>
            </a:extLst>
          </p:cNvPr>
          <p:cNvSpPr txBox="1"/>
          <p:nvPr/>
        </p:nvSpPr>
        <p:spPr>
          <a:xfrm>
            <a:off x="115807" y="5190114"/>
            <a:ext cx="6369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- Definite articles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         (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, la,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los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, las)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- Opinion (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odiar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,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amar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  <a:sym typeface="Century Gothic"/>
              </a:rPr>
              <a:t>)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400" b="1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- SSC [r] [</a:t>
            </a:r>
            <a:r>
              <a:rPr lang="en-GB" sz="2400" b="1" i="0" u="none" strike="noStrike" cap="none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2400" b="1" i="0" u="none" strike="noStrike" cap="none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]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endParaRPr lang="en-GB" sz="2400" b="0" i="0" u="none" strike="noStrike" cap="none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5DB985-03D3-AAE9-A538-DD73D36E3099}"/>
              </a:ext>
            </a:extLst>
          </p:cNvPr>
          <p:cNvSpPr txBox="1"/>
          <p:nvPr/>
        </p:nvSpPr>
        <p:spPr>
          <a:xfrm>
            <a:off x="3956535" y="1516295"/>
            <a:ext cx="1241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💗</a:t>
            </a: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8C83E6A9-B494-3F50-449A-B23D62498E5D}"/>
              </a:ext>
            </a:extLst>
          </p:cNvPr>
          <p:cNvSpPr/>
          <p:nvPr/>
        </p:nvSpPr>
        <p:spPr>
          <a:xfrm>
            <a:off x="3021226" y="2414952"/>
            <a:ext cx="3040278" cy="2588153"/>
          </a:xfrm>
          <a:prstGeom prst="heart">
            <a:avLst/>
          </a:prstGeom>
          <a:solidFill>
            <a:srgbClr val="FFCDE6">
              <a:alpha val="52157"/>
            </a:srgbClr>
          </a:solidFill>
          <a:ln>
            <a:solidFill>
              <a:srgbClr val="FFCDE6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6FE16-877D-6B20-3C0F-00FE6B8750E4}"/>
              </a:ext>
            </a:extLst>
          </p:cNvPr>
          <p:cNvSpPr txBox="1"/>
          <p:nvPr/>
        </p:nvSpPr>
        <p:spPr>
          <a:xfrm>
            <a:off x="4237435" y="2660371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7DD4A-D239-39B5-6A48-F60A8A09282C}"/>
              </a:ext>
            </a:extLst>
          </p:cNvPr>
          <p:cNvSpPr txBox="1"/>
          <p:nvPr/>
        </p:nvSpPr>
        <p:spPr>
          <a:xfrm>
            <a:off x="4688320" y="231209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C1D90-90DE-D47B-3B8C-3C95E272625E}"/>
              </a:ext>
            </a:extLst>
          </p:cNvPr>
          <p:cNvSpPr txBox="1"/>
          <p:nvPr/>
        </p:nvSpPr>
        <p:spPr>
          <a:xfrm>
            <a:off x="5245924" y="2186818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B7F79-3538-F1A5-9E7C-1EFB876A5CC5}"/>
              </a:ext>
            </a:extLst>
          </p:cNvPr>
          <p:cNvSpPr txBox="1"/>
          <p:nvPr/>
        </p:nvSpPr>
        <p:spPr>
          <a:xfrm>
            <a:off x="5594461" y="2548358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150C7-40C9-CFFC-B24D-3A80409D1208}"/>
              </a:ext>
            </a:extLst>
          </p:cNvPr>
          <p:cNvSpPr txBox="1"/>
          <p:nvPr/>
        </p:nvSpPr>
        <p:spPr>
          <a:xfrm>
            <a:off x="5720697" y="3089124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244C2-02B8-027A-FE84-4E1BC2735638}"/>
              </a:ext>
            </a:extLst>
          </p:cNvPr>
          <p:cNvSpPr txBox="1"/>
          <p:nvPr/>
        </p:nvSpPr>
        <p:spPr>
          <a:xfrm>
            <a:off x="5541964" y="3565557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248596-3194-3EF2-0086-552D5C93D6BD}"/>
              </a:ext>
            </a:extLst>
          </p:cNvPr>
          <p:cNvSpPr txBox="1"/>
          <p:nvPr/>
        </p:nvSpPr>
        <p:spPr>
          <a:xfrm>
            <a:off x="5167485" y="4023377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💗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60213-6FE1-C009-4BA5-8DC403ECEB6F}"/>
              </a:ext>
            </a:extLst>
          </p:cNvPr>
          <p:cNvSpPr txBox="1"/>
          <p:nvPr/>
        </p:nvSpPr>
        <p:spPr>
          <a:xfrm>
            <a:off x="4731967" y="4310553"/>
            <a:ext cx="62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B76AB-EFCF-F26C-20AB-5E119A02BEC3}"/>
              </a:ext>
            </a:extLst>
          </p:cNvPr>
          <p:cNvSpPr txBox="1"/>
          <p:nvPr/>
        </p:nvSpPr>
        <p:spPr>
          <a:xfrm>
            <a:off x="3836331" y="2317526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B22A42-E3CE-27D6-FA9E-254B139E75DB}"/>
              </a:ext>
            </a:extLst>
          </p:cNvPr>
          <p:cNvSpPr txBox="1"/>
          <p:nvPr/>
        </p:nvSpPr>
        <p:spPr>
          <a:xfrm>
            <a:off x="3300332" y="2198511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💗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EC0642-6E24-78D2-76C7-750D11097746}"/>
              </a:ext>
            </a:extLst>
          </p:cNvPr>
          <p:cNvSpPr txBox="1"/>
          <p:nvPr/>
        </p:nvSpPr>
        <p:spPr>
          <a:xfrm>
            <a:off x="2802942" y="2494027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💗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B533BC-75BF-5080-5513-79A64C22F225}"/>
              </a:ext>
            </a:extLst>
          </p:cNvPr>
          <p:cNvSpPr txBox="1"/>
          <p:nvPr/>
        </p:nvSpPr>
        <p:spPr>
          <a:xfrm>
            <a:off x="2741416" y="3036307"/>
            <a:ext cx="58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💗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42B1DB-996A-41B2-6F98-4E41D85438DA}"/>
              </a:ext>
            </a:extLst>
          </p:cNvPr>
          <p:cNvSpPr txBox="1"/>
          <p:nvPr/>
        </p:nvSpPr>
        <p:spPr>
          <a:xfrm>
            <a:off x="2940308" y="352036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252BD5-614C-D2E7-A08B-43946C1700F7}"/>
              </a:ext>
            </a:extLst>
          </p:cNvPr>
          <p:cNvSpPr txBox="1"/>
          <p:nvPr/>
        </p:nvSpPr>
        <p:spPr>
          <a:xfrm>
            <a:off x="3249908" y="3954678"/>
            <a:ext cx="57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💗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7CF46C-9B7A-BC11-7A75-0AD8A91AC424}"/>
              </a:ext>
            </a:extLst>
          </p:cNvPr>
          <p:cNvSpPr txBox="1"/>
          <p:nvPr/>
        </p:nvSpPr>
        <p:spPr>
          <a:xfrm>
            <a:off x="3680798" y="4312109"/>
            <a:ext cx="57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💗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CF1AD8-6553-5357-1354-3088A5647FCC}"/>
              </a:ext>
            </a:extLst>
          </p:cNvPr>
          <p:cNvSpPr txBox="1"/>
          <p:nvPr/>
        </p:nvSpPr>
        <p:spPr>
          <a:xfrm>
            <a:off x="4212233" y="4693725"/>
            <a:ext cx="57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💗</a:t>
            </a:r>
          </a:p>
        </p:txBody>
      </p:sp>
      <p:pic>
        <p:nvPicPr>
          <p:cNvPr id="22" name="Picture 2" descr="Books, Literature, Pile, Study">
            <a:extLst>
              <a:ext uri="{FF2B5EF4-FFF2-40B4-BE49-F238E27FC236}">
                <a16:creationId xmlns:a16="http://schemas.microsoft.com/office/drawing/2014/main" id="{394890DC-33A5-172B-BC88-AFB67DE0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8" y="2670537"/>
            <a:ext cx="582012" cy="57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Dog, Animals, Puppy, Terrier, Domestic">
            <a:extLst>
              <a:ext uri="{FF2B5EF4-FFF2-40B4-BE49-F238E27FC236}">
                <a16:creationId xmlns:a16="http://schemas.microsoft.com/office/drawing/2014/main" id="{5C5E2A7B-644F-0D04-F7D6-938CAE86C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1459">
            <a:off x="4966709" y="2674045"/>
            <a:ext cx="637894" cy="6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4F671A-1E80-B7E9-09E4-296A323BC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7492" y="3427199"/>
            <a:ext cx="608683" cy="423050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6A364592-16FF-0422-04A4-9D3B0257AA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77" y="3134225"/>
            <a:ext cx="608683" cy="43629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9A35B6B-235D-3CDD-7B9F-2CA273BE2A51}"/>
              </a:ext>
            </a:extLst>
          </p:cNvPr>
          <p:cNvGrpSpPr/>
          <p:nvPr/>
        </p:nvGrpSpPr>
        <p:grpSpPr>
          <a:xfrm>
            <a:off x="4858471" y="3565864"/>
            <a:ext cx="802620" cy="625292"/>
            <a:chOff x="2397101" y="1539440"/>
            <a:chExt cx="1101482" cy="960768"/>
          </a:xfrm>
        </p:grpSpPr>
        <p:pic>
          <p:nvPicPr>
            <p:cNvPr id="27" name="Picture 2" descr="Melting, Popsicle, Sun, Heat, Ice Cream">
              <a:extLst>
                <a:ext uri="{FF2B5EF4-FFF2-40B4-BE49-F238E27FC236}">
                  <a16:creationId xmlns:a16="http://schemas.microsoft.com/office/drawing/2014/main" id="{C5A2D446-DE3D-CA6C-929C-C260C2C94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01" y="1539440"/>
              <a:ext cx="918381" cy="960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ot, Temperature, Thermometer, Weather">
              <a:extLst>
                <a:ext uri="{FF2B5EF4-FFF2-40B4-BE49-F238E27FC236}">
                  <a16:creationId xmlns:a16="http://schemas.microsoft.com/office/drawing/2014/main" id="{CB4B349C-FF97-3A47-4E75-B2A7AC672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162" y="1620711"/>
              <a:ext cx="184421" cy="36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C7F1B4C-A7CC-B598-3A1F-3888CBCF14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3698" y="4152125"/>
            <a:ext cx="542125" cy="46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4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737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2830" y="174117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8;p3">
            <a:extLst>
              <a:ext uri="{FF2B5EF4-FFF2-40B4-BE49-F238E27FC236}">
                <a16:creationId xmlns:a16="http://schemas.microsoft.com/office/drawing/2014/main" id="{B36303C1-D87C-217B-8873-6220B77E85AC}"/>
              </a:ext>
            </a:extLst>
          </p:cNvPr>
          <p:cNvSpPr txBox="1"/>
          <p:nvPr/>
        </p:nvSpPr>
        <p:spPr>
          <a:xfrm>
            <a:off x="268175" y="2552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AC93D3DD-4D79-4E81-B0AC-26D2B5B795BF}"/>
              </a:ext>
            </a:extLst>
          </p:cNvPr>
          <p:cNvSpPr txBox="1"/>
          <p:nvPr/>
        </p:nvSpPr>
        <p:spPr>
          <a:xfrm>
            <a:off x="2277717" y="2552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 descr="Detener, La Seguridad, Decoración, Globo">
            <a:extLst>
              <a:ext uri="{FF2B5EF4-FFF2-40B4-BE49-F238E27FC236}">
                <a16:creationId xmlns:a16="http://schemas.microsoft.com/office/drawing/2014/main" id="{00D309B5-5B07-B383-7DC7-7801854E7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24" y="2699098"/>
            <a:ext cx="51339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737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2830" y="174117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823A1920-8FEC-1286-7E2F-093B54CA0499}"/>
              </a:ext>
            </a:extLst>
          </p:cNvPr>
          <p:cNvSpPr txBox="1"/>
          <p:nvPr/>
        </p:nvSpPr>
        <p:spPr>
          <a:xfrm>
            <a:off x="268175" y="2552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0;p3">
            <a:extLst>
              <a:ext uri="{FF2B5EF4-FFF2-40B4-BE49-F238E27FC236}">
                <a16:creationId xmlns:a16="http://schemas.microsoft.com/office/drawing/2014/main" id="{79F11D2C-E448-EF4C-00D0-987277FD9A00}"/>
              </a:ext>
            </a:extLst>
          </p:cNvPr>
          <p:cNvSpPr txBox="1"/>
          <p:nvPr/>
        </p:nvSpPr>
        <p:spPr>
          <a:xfrm>
            <a:off x="2496398" y="2552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 descr="Hombre, Corriendo, Ejercicio, Correr">
            <a:extLst>
              <a:ext uri="{FF2B5EF4-FFF2-40B4-BE49-F238E27FC236}">
                <a16:creationId xmlns:a16="http://schemas.microsoft.com/office/drawing/2014/main" id="{17D756DC-6940-F4ED-B465-208120509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2544" y="2436051"/>
            <a:ext cx="34480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318" y="1007601"/>
            <a:ext cx="1503230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palabras</a:t>
            </a: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87" y="75907"/>
            <a:ext cx="880618" cy="8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43">
            <a:extLst>
              <a:ext uri="{FF2B5EF4-FFF2-40B4-BE49-F238E27FC236}">
                <a16:creationId xmlns:a16="http://schemas.microsoft.com/office/drawing/2014/main" id="{F0207652-DC88-5926-F1DC-912FBB4C6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5544"/>
              </p:ext>
            </p:extLst>
          </p:nvPr>
        </p:nvGraphicFramePr>
        <p:xfrm>
          <a:off x="276482" y="2422374"/>
          <a:ext cx="11771066" cy="229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9289">
                  <a:extLst>
                    <a:ext uri="{9D8B030D-6E8A-4147-A177-3AD203B41FA5}">
                      <a16:colId xmlns:a16="http://schemas.microsoft.com/office/drawing/2014/main" val="4199981001"/>
                    </a:ext>
                  </a:extLst>
                </a:gridCol>
                <a:gridCol w="2307772">
                  <a:extLst>
                    <a:ext uri="{9D8B030D-6E8A-4147-A177-3AD203B41FA5}">
                      <a16:colId xmlns:a16="http://schemas.microsoft.com/office/drawing/2014/main" val="1402726713"/>
                    </a:ext>
                  </a:extLst>
                </a:gridCol>
                <a:gridCol w="2510971">
                  <a:extLst>
                    <a:ext uri="{9D8B030D-6E8A-4147-A177-3AD203B41FA5}">
                      <a16:colId xmlns:a16="http://schemas.microsoft.com/office/drawing/2014/main" val="2176681153"/>
                    </a:ext>
                  </a:extLst>
                </a:gridCol>
                <a:gridCol w="4413034">
                  <a:extLst>
                    <a:ext uri="{9D8B030D-6E8A-4147-A177-3AD203B41FA5}">
                      <a16:colId xmlns:a16="http://schemas.microsoft.com/office/drawing/2014/main" val="4264848222"/>
                    </a:ext>
                  </a:extLst>
                </a:gridCol>
              </a:tblGrid>
              <a:tr h="1149794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50891"/>
                  </a:ext>
                </a:extLst>
              </a:tr>
              <a:tr h="1149794"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139433"/>
                  </a:ext>
                </a:extLst>
              </a:tr>
            </a:tbl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8206B347-00CC-995E-3272-64E03E1C0C66}"/>
              </a:ext>
            </a:extLst>
          </p:cNvPr>
          <p:cNvSpPr txBox="1"/>
          <p:nvPr/>
        </p:nvSpPr>
        <p:spPr>
          <a:xfrm>
            <a:off x="3435272" y="4830449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Spanish</a:t>
            </a:r>
          </a:p>
        </p:txBody>
      </p:sp>
      <p:sp>
        <p:nvSpPr>
          <p:cNvPr id="106" name="Speech Bubble: Rectangle with Corners Rounded 105">
            <a:extLst>
              <a:ext uri="{FF2B5EF4-FFF2-40B4-BE49-F238E27FC236}">
                <a16:creationId xmlns:a16="http://schemas.microsoft.com/office/drawing/2014/main" id="{8E8B92F9-BB1B-1724-0E06-CD3E0CDDFEA6}"/>
              </a:ext>
            </a:extLst>
          </p:cNvPr>
          <p:cNvSpPr/>
          <p:nvPr/>
        </p:nvSpPr>
        <p:spPr>
          <a:xfrm>
            <a:off x="1113352" y="230892"/>
            <a:ext cx="428552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¿Cómo es en español?</a:t>
            </a:r>
          </a:p>
        </p:txBody>
      </p:sp>
      <p:pic>
        <p:nvPicPr>
          <p:cNvPr id="107" name="Graphic 106" descr="Teacher">
            <a:extLst>
              <a:ext uri="{FF2B5EF4-FFF2-40B4-BE49-F238E27FC236}">
                <a16:creationId xmlns:a16="http://schemas.microsoft.com/office/drawing/2014/main" id="{3E1F45C4-DF12-0FEE-EC70-4863303EE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67" y="93201"/>
            <a:ext cx="914400" cy="914400"/>
          </a:xfrm>
          <a:prstGeom prst="rect">
            <a:avLst/>
          </a:prstGeom>
        </p:spPr>
      </p:pic>
      <p:pic>
        <p:nvPicPr>
          <p:cNvPr id="2052" name="Picture 2051">
            <a:extLst>
              <a:ext uri="{FF2B5EF4-FFF2-40B4-BE49-F238E27FC236}">
                <a16:creationId xmlns:a16="http://schemas.microsoft.com/office/drawing/2014/main" id="{4A94C57D-8B4A-7C47-1C68-41B596E43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564" y="2436888"/>
            <a:ext cx="640135" cy="506012"/>
          </a:xfrm>
          <a:prstGeom prst="rect">
            <a:avLst/>
          </a:prstGeom>
        </p:spPr>
      </p:pic>
      <p:sp>
        <p:nvSpPr>
          <p:cNvPr id="2053" name="TextBox 2052">
            <a:extLst>
              <a:ext uri="{FF2B5EF4-FFF2-40B4-BE49-F238E27FC236}">
                <a16:creationId xmlns:a16="http://schemas.microsoft.com/office/drawing/2014/main" id="{89FC09C0-0B3B-9568-7807-42F345CDA795}"/>
              </a:ext>
            </a:extLst>
          </p:cNvPr>
          <p:cNvSpPr txBox="1"/>
          <p:nvPr/>
        </p:nvSpPr>
        <p:spPr>
          <a:xfrm>
            <a:off x="6693313" y="3140111"/>
            <a:ext cx="957313" cy="46166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86CFE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aguet Script" panose="00000500000000000000" pitchFamily="2" charset="0"/>
              </a:rPr>
              <a:t>1+1 = 2</a:t>
            </a:r>
          </a:p>
        </p:txBody>
      </p:sp>
      <p:pic>
        <p:nvPicPr>
          <p:cNvPr id="2059" name="Picture 2058">
            <a:extLst>
              <a:ext uri="{FF2B5EF4-FFF2-40B4-BE49-F238E27FC236}">
                <a16:creationId xmlns:a16="http://schemas.microsoft.com/office/drawing/2014/main" id="{0A8DFD7F-C0F5-8227-0754-14B41A9D6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902" y="3800038"/>
            <a:ext cx="413110" cy="393281"/>
          </a:xfrm>
          <a:prstGeom prst="rect">
            <a:avLst/>
          </a:prstGeom>
        </p:spPr>
      </p:pic>
      <p:pic>
        <p:nvPicPr>
          <p:cNvPr id="2061" name="Picture 2060">
            <a:extLst>
              <a:ext uri="{FF2B5EF4-FFF2-40B4-BE49-F238E27FC236}">
                <a16:creationId xmlns:a16="http://schemas.microsoft.com/office/drawing/2014/main" id="{95CC4EF8-605C-3A27-077B-140A8DEF3C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4435" y="3844232"/>
            <a:ext cx="441498" cy="477392"/>
          </a:xfrm>
          <a:prstGeom prst="rect">
            <a:avLst/>
          </a:prstGeom>
        </p:spPr>
      </p:pic>
      <p:sp>
        <p:nvSpPr>
          <p:cNvPr id="2063" name="TextBox 2062">
            <a:extLst>
              <a:ext uri="{FF2B5EF4-FFF2-40B4-BE49-F238E27FC236}">
                <a16:creationId xmlns:a16="http://schemas.microsoft.com/office/drawing/2014/main" id="{6DEC3F84-B0D0-2E94-946F-F2E485977745}"/>
              </a:ext>
            </a:extLst>
          </p:cNvPr>
          <p:cNvSpPr txBox="1"/>
          <p:nvPr/>
        </p:nvSpPr>
        <p:spPr>
          <a:xfrm>
            <a:off x="7938507" y="3052596"/>
            <a:ext cx="3982180" cy="400110"/>
          </a:xfrm>
          <a:custGeom>
            <a:avLst/>
            <a:gdLst>
              <a:gd name="connsiteX0" fmla="*/ 0 w 3982180"/>
              <a:gd name="connsiteY0" fmla="*/ 0 h 400110"/>
              <a:gd name="connsiteX1" fmla="*/ 3982180 w 3982180"/>
              <a:gd name="connsiteY1" fmla="*/ 0 h 400110"/>
              <a:gd name="connsiteX2" fmla="*/ 3982180 w 3982180"/>
              <a:gd name="connsiteY2" fmla="*/ 400110 h 400110"/>
              <a:gd name="connsiteX3" fmla="*/ 0 w 3982180"/>
              <a:gd name="connsiteY3" fmla="*/ 400110 h 400110"/>
              <a:gd name="connsiteX4" fmla="*/ 0 w 3982180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2180" h="400110" extrusionOk="0">
                <a:moveTo>
                  <a:pt x="0" y="0"/>
                </a:moveTo>
                <a:cubicBezTo>
                  <a:pt x="1788433" y="118645"/>
                  <a:pt x="2674133" y="116012"/>
                  <a:pt x="3982180" y="0"/>
                </a:cubicBezTo>
                <a:cubicBezTo>
                  <a:pt x="3953217" y="83683"/>
                  <a:pt x="3952071" y="323643"/>
                  <a:pt x="3982180" y="400110"/>
                </a:cubicBezTo>
                <a:cubicBezTo>
                  <a:pt x="2286557" y="534710"/>
                  <a:pt x="1443032" y="242914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noFill/>
          <a:ln>
            <a:solidFill>
              <a:srgbClr val="86CFE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200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upercalifragilisticoespialidoso</a:t>
            </a:r>
            <a:endParaRPr lang="en-GB" sz="2000" dirty="0">
              <a:ln w="222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2065" name="TextBox 2064">
            <a:extLst>
              <a:ext uri="{FF2B5EF4-FFF2-40B4-BE49-F238E27FC236}">
                <a16:creationId xmlns:a16="http://schemas.microsoft.com/office/drawing/2014/main" id="{B63CB917-B2E1-1B19-1A8A-182FB1C2883A}"/>
              </a:ext>
            </a:extLst>
          </p:cNvPr>
          <p:cNvSpPr txBox="1"/>
          <p:nvPr/>
        </p:nvSpPr>
        <p:spPr>
          <a:xfrm>
            <a:off x="5268686" y="3900259"/>
            <a:ext cx="2286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español</a:t>
            </a:r>
          </a:p>
        </p:txBody>
      </p:sp>
      <p:sp>
        <p:nvSpPr>
          <p:cNvPr id="2066" name="TextBox 2065">
            <a:extLst>
              <a:ext uri="{FF2B5EF4-FFF2-40B4-BE49-F238E27FC236}">
                <a16:creationId xmlns:a16="http://schemas.microsoft.com/office/drawing/2014/main" id="{A8208AB5-BEFC-562E-7B66-33E7AED88AF5}"/>
              </a:ext>
            </a:extLst>
          </p:cNvPr>
          <p:cNvSpPr txBox="1"/>
          <p:nvPr/>
        </p:nvSpPr>
        <p:spPr>
          <a:xfrm>
            <a:off x="3435272" y="4830449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afternoon</a:t>
            </a:r>
          </a:p>
        </p:txBody>
      </p:sp>
      <p:sp>
        <p:nvSpPr>
          <p:cNvPr id="2067" name="TextBox 2066">
            <a:extLst>
              <a:ext uri="{FF2B5EF4-FFF2-40B4-BE49-F238E27FC236}">
                <a16:creationId xmlns:a16="http://schemas.microsoft.com/office/drawing/2014/main" id="{88BCCAA8-9E53-ECD3-93AF-0A69D509B6AA}"/>
              </a:ext>
            </a:extLst>
          </p:cNvPr>
          <p:cNvSpPr txBox="1"/>
          <p:nvPr/>
        </p:nvSpPr>
        <p:spPr>
          <a:xfrm>
            <a:off x="2946249" y="2930252"/>
            <a:ext cx="2286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tarde</a:t>
            </a:r>
            <a:endParaRPr lang="en-GB" sz="32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68" name="TextBox 2067">
            <a:extLst>
              <a:ext uri="{FF2B5EF4-FFF2-40B4-BE49-F238E27FC236}">
                <a16:creationId xmlns:a16="http://schemas.microsoft.com/office/drawing/2014/main" id="{8F4D3771-3BC5-DF8C-6E8B-EA7DCFE2BE6D}"/>
              </a:ext>
            </a:extLst>
          </p:cNvPr>
          <p:cNvSpPr txBox="1"/>
          <p:nvPr/>
        </p:nvSpPr>
        <p:spPr>
          <a:xfrm>
            <a:off x="3435272" y="4826862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love, loving</a:t>
            </a:r>
          </a:p>
        </p:txBody>
      </p:sp>
      <p:sp>
        <p:nvSpPr>
          <p:cNvPr id="2069" name="TextBox 2068">
            <a:extLst>
              <a:ext uri="{FF2B5EF4-FFF2-40B4-BE49-F238E27FC236}">
                <a16:creationId xmlns:a16="http://schemas.microsoft.com/office/drawing/2014/main" id="{921142D2-C1DC-D1E7-7988-9004E610E35C}"/>
              </a:ext>
            </a:extLst>
          </p:cNvPr>
          <p:cNvSpPr txBox="1"/>
          <p:nvPr/>
        </p:nvSpPr>
        <p:spPr>
          <a:xfrm>
            <a:off x="551298" y="3760909"/>
            <a:ext cx="2286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amar</a:t>
            </a:r>
            <a:endParaRPr lang="en-GB" sz="32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72" name="TextBox 2071">
            <a:extLst>
              <a:ext uri="{FF2B5EF4-FFF2-40B4-BE49-F238E27FC236}">
                <a16:creationId xmlns:a16="http://schemas.microsoft.com/office/drawing/2014/main" id="{05781304-640C-B8FA-C032-ABCB331B1D86}"/>
              </a:ext>
            </a:extLst>
          </p:cNvPr>
          <p:cNvSpPr txBox="1"/>
          <p:nvPr/>
        </p:nvSpPr>
        <p:spPr>
          <a:xfrm>
            <a:off x="9252781" y="2447954"/>
            <a:ext cx="2286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difícil</a:t>
            </a:r>
            <a:endParaRPr lang="en-GB" sz="32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73" name="TextBox 2072">
            <a:extLst>
              <a:ext uri="{FF2B5EF4-FFF2-40B4-BE49-F238E27FC236}">
                <a16:creationId xmlns:a16="http://schemas.microsoft.com/office/drawing/2014/main" id="{ABA10B07-4522-DB63-2ABD-2A132A4D3250}"/>
              </a:ext>
            </a:extLst>
          </p:cNvPr>
          <p:cNvSpPr txBox="1"/>
          <p:nvPr/>
        </p:nvSpPr>
        <p:spPr>
          <a:xfrm>
            <a:off x="3438232" y="4826862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difficult</a:t>
            </a:r>
          </a:p>
        </p:txBody>
      </p:sp>
      <p:sp>
        <p:nvSpPr>
          <p:cNvPr id="2074" name="TextBox 2073">
            <a:extLst>
              <a:ext uri="{FF2B5EF4-FFF2-40B4-BE49-F238E27FC236}">
                <a16:creationId xmlns:a16="http://schemas.microsoft.com/office/drawing/2014/main" id="{20A79000-CE58-8BB0-050B-4B42F6A1A9E2}"/>
              </a:ext>
            </a:extLst>
          </p:cNvPr>
          <p:cNvSpPr txBox="1"/>
          <p:nvPr/>
        </p:nvSpPr>
        <p:spPr>
          <a:xfrm>
            <a:off x="3112494" y="3812363"/>
            <a:ext cx="2286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calor</a:t>
            </a:r>
            <a:endParaRPr lang="en-GB" sz="32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75" name="TextBox 2074">
            <a:extLst>
              <a:ext uri="{FF2B5EF4-FFF2-40B4-BE49-F238E27FC236}">
                <a16:creationId xmlns:a16="http://schemas.microsoft.com/office/drawing/2014/main" id="{3296A0C2-27FA-4275-8720-0AD6DF975668}"/>
              </a:ext>
            </a:extLst>
          </p:cNvPr>
          <p:cNvSpPr txBox="1"/>
          <p:nvPr/>
        </p:nvSpPr>
        <p:spPr>
          <a:xfrm>
            <a:off x="3435272" y="4834036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heat</a:t>
            </a:r>
          </a:p>
        </p:txBody>
      </p:sp>
      <p:sp>
        <p:nvSpPr>
          <p:cNvPr id="2076" name="TextBox 2075">
            <a:extLst>
              <a:ext uri="{FF2B5EF4-FFF2-40B4-BE49-F238E27FC236}">
                <a16:creationId xmlns:a16="http://schemas.microsoft.com/office/drawing/2014/main" id="{EFADDDF5-CD7E-1DB6-A638-725B5FD0AB2A}"/>
              </a:ext>
            </a:extLst>
          </p:cNvPr>
          <p:cNvSpPr txBox="1"/>
          <p:nvPr/>
        </p:nvSpPr>
        <p:spPr>
          <a:xfrm>
            <a:off x="9247888" y="3783988"/>
            <a:ext cx="2286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odiar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77" name="TextBox 2076">
            <a:extLst>
              <a:ext uri="{FF2B5EF4-FFF2-40B4-BE49-F238E27FC236}">
                <a16:creationId xmlns:a16="http://schemas.microsoft.com/office/drawing/2014/main" id="{F9E85CCD-8B86-9BF0-9C8F-6C7924F69DD8}"/>
              </a:ext>
            </a:extLst>
          </p:cNvPr>
          <p:cNvSpPr txBox="1"/>
          <p:nvPr/>
        </p:nvSpPr>
        <p:spPr>
          <a:xfrm>
            <a:off x="3435272" y="4832893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hate, hating</a:t>
            </a:r>
          </a:p>
        </p:txBody>
      </p:sp>
      <p:sp>
        <p:nvSpPr>
          <p:cNvPr id="2078" name="TextBox 2077">
            <a:extLst>
              <a:ext uri="{FF2B5EF4-FFF2-40B4-BE49-F238E27FC236}">
                <a16:creationId xmlns:a16="http://schemas.microsoft.com/office/drawing/2014/main" id="{0DA5DC47-5105-ECAA-8159-803BBB16D1CA}"/>
              </a:ext>
            </a:extLst>
          </p:cNvPr>
          <p:cNvSpPr txBox="1"/>
          <p:nvPr/>
        </p:nvSpPr>
        <p:spPr>
          <a:xfrm>
            <a:off x="5442378" y="2608760"/>
            <a:ext cx="2286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fácil</a:t>
            </a:r>
            <a:endParaRPr lang="en-GB" sz="32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79" name="TextBox 2078">
            <a:extLst>
              <a:ext uri="{FF2B5EF4-FFF2-40B4-BE49-F238E27FC236}">
                <a16:creationId xmlns:a16="http://schemas.microsoft.com/office/drawing/2014/main" id="{B8BDCBDC-B4F7-66A1-872D-1EF1E1326281}"/>
              </a:ext>
            </a:extLst>
          </p:cNvPr>
          <p:cNvSpPr txBox="1"/>
          <p:nvPr/>
        </p:nvSpPr>
        <p:spPr>
          <a:xfrm>
            <a:off x="3420942" y="4846095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easy</a:t>
            </a:r>
          </a:p>
        </p:txBody>
      </p:sp>
      <p:sp>
        <p:nvSpPr>
          <p:cNvPr id="2080" name="TextBox 2079">
            <a:extLst>
              <a:ext uri="{FF2B5EF4-FFF2-40B4-BE49-F238E27FC236}">
                <a16:creationId xmlns:a16="http://schemas.microsoft.com/office/drawing/2014/main" id="{6C103ACD-B230-BD3E-C364-D3F0BCC2E1E4}"/>
              </a:ext>
            </a:extLst>
          </p:cNvPr>
          <p:cNvSpPr txBox="1"/>
          <p:nvPr/>
        </p:nvSpPr>
        <p:spPr>
          <a:xfrm>
            <a:off x="581737" y="2740341"/>
            <a:ext cx="2286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endParaRPr lang="en-GB" sz="32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81" name="TextBox 2080">
            <a:extLst>
              <a:ext uri="{FF2B5EF4-FFF2-40B4-BE49-F238E27FC236}">
                <a16:creationId xmlns:a16="http://schemas.microsoft.com/office/drawing/2014/main" id="{9352A27B-5920-9828-7AA2-6675ACA6B52F}"/>
              </a:ext>
            </a:extLst>
          </p:cNvPr>
          <p:cNvSpPr txBox="1"/>
          <p:nvPr/>
        </p:nvSpPr>
        <p:spPr>
          <a:xfrm>
            <a:off x="3404792" y="4833693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museum</a:t>
            </a:r>
          </a:p>
        </p:txBody>
      </p:sp>
    </p:spTree>
    <p:extLst>
      <p:ext uri="{BB962C8B-B14F-4D97-AF65-F5344CB8AC3E}">
        <p14:creationId xmlns:p14="http://schemas.microsoft.com/office/powerpoint/2010/main" val="35045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59259E-6 L 3.333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2.22222E-6 L -2.29167E-6 -0.07222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96296E-6 L -4.375E-6 -0.07223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3.7037E-7 L 1.45833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4.44444E-6 L -3.54167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33333E-6 L -4.16667E-6 -0.07223 " pathEditMode="relative" rAng="0" ptsTypes="AA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7037E-7 L 3.75E-6 -0.07222 " pathEditMode="relative" rAng="0" ptsTypes="AA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2065" grpId="0"/>
      <p:bldP spid="2066" grpId="0" animBg="1"/>
      <p:bldP spid="2067" grpId="0"/>
      <p:bldP spid="2068" grpId="0" animBg="1"/>
      <p:bldP spid="2069" grpId="0"/>
      <p:bldP spid="2072" grpId="0"/>
      <p:bldP spid="2073" grpId="0" animBg="1"/>
      <p:bldP spid="2074" grpId="0"/>
      <p:bldP spid="2075" grpId="0" animBg="1"/>
      <p:bldP spid="2076" grpId="0"/>
      <p:bldP spid="2077" grpId="0" animBg="1"/>
      <p:bldP spid="2078" grpId="0"/>
      <p:bldP spid="2079" grpId="0" animBg="1"/>
      <p:bldP spid="2080" grpId="0"/>
      <p:bldP spid="20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318" y="1007601"/>
            <a:ext cx="1503230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palabras</a:t>
            </a: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87" y="75907"/>
            <a:ext cx="880618" cy="8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43">
            <a:extLst>
              <a:ext uri="{FF2B5EF4-FFF2-40B4-BE49-F238E27FC236}">
                <a16:creationId xmlns:a16="http://schemas.microsoft.com/office/drawing/2014/main" id="{F0207652-DC88-5926-F1DC-912FBB4C6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055319"/>
              </p:ext>
            </p:extLst>
          </p:nvPr>
        </p:nvGraphicFramePr>
        <p:xfrm>
          <a:off x="171563" y="898378"/>
          <a:ext cx="5370405" cy="229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801">
                  <a:extLst>
                    <a:ext uri="{9D8B030D-6E8A-4147-A177-3AD203B41FA5}">
                      <a16:colId xmlns:a16="http://schemas.microsoft.com/office/drawing/2014/main" val="4199981001"/>
                    </a:ext>
                  </a:extLst>
                </a:gridCol>
                <a:gridCol w="1404801">
                  <a:extLst>
                    <a:ext uri="{9D8B030D-6E8A-4147-A177-3AD203B41FA5}">
                      <a16:colId xmlns:a16="http://schemas.microsoft.com/office/drawing/2014/main" val="1402726713"/>
                    </a:ext>
                  </a:extLst>
                </a:gridCol>
                <a:gridCol w="1334122">
                  <a:extLst>
                    <a:ext uri="{9D8B030D-6E8A-4147-A177-3AD203B41FA5}">
                      <a16:colId xmlns:a16="http://schemas.microsoft.com/office/drawing/2014/main" val="2176681153"/>
                    </a:ext>
                  </a:extLst>
                </a:gridCol>
                <a:gridCol w="1226681">
                  <a:extLst>
                    <a:ext uri="{9D8B030D-6E8A-4147-A177-3AD203B41FA5}">
                      <a16:colId xmlns:a16="http://schemas.microsoft.com/office/drawing/2014/main" val="4264848222"/>
                    </a:ext>
                  </a:extLst>
                </a:gridCol>
              </a:tblGrid>
              <a:tr h="1149794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3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tar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fá</a:t>
                      </a:r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50891"/>
                  </a:ext>
                </a:extLst>
              </a:tr>
              <a:tr h="1149794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3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3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3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espa</a:t>
                      </a:r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139433"/>
                  </a:ext>
                </a:extLst>
              </a:tr>
            </a:tbl>
          </a:graphicData>
        </a:graphic>
      </p:graphicFrame>
      <p:pic>
        <p:nvPicPr>
          <p:cNvPr id="92" name="Picture 91" descr="Logo&#10;&#10;Description automatically generated">
            <a:extLst>
              <a:ext uri="{FF2B5EF4-FFF2-40B4-BE49-F238E27FC236}">
                <a16:creationId xmlns:a16="http://schemas.microsoft.com/office/drawing/2014/main" id="{F1507DE4-ED52-F510-6EC5-539708FDA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07" y="5959622"/>
            <a:ext cx="1157678" cy="829813"/>
          </a:xfrm>
          <a:prstGeom prst="rect">
            <a:avLst/>
          </a:prstGeom>
        </p:spPr>
      </p:pic>
      <p:pic>
        <p:nvPicPr>
          <p:cNvPr id="95" name="Picture 2" descr="Gráficos vectoriales gratis de Corazón">
            <a:extLst>
              <a:ext uri="{FF2B5EF4-FFF2-40B4-BE49-F238E27FC236}">
                <a16:creationId xmlns:a16="http://schemas.microsoft.com/office/drawing/2014/main" id="{2690903F-2B9E-2A00-977C-7674A599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49" y="5103297"/>
            <a:ext cx="761700" cy="7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Angry, Emoji, Emoticon, Anger, Smiley">
            <a:extLst>
              <a:ext uri="{FF2B5EF4-FFF2-40B4-BE49-F238E27FC236}">
                <a16:creationId xmlns:a16="http://schemas.microsoft.com/office/drawing/2014/main" id="{78064073-3361-3D09-8D18-2B7BFAFC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76" y="6014567"/>
            <a:ext cx="744539" cy="8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Speech Bubble: Rectangle with Corners Rounded 105">
            <a:extLst>
              <a:ext uri="{FF2B5EF4-FFF2-40B4-BE49-F238E27FC236}">
                <a16:creationId xmlns:a16="http://schemas.microsoft.com/office/drawing/2014/main" id="{8E8B92F9-BB1B-1724-0E06-CD3E0CDDFEA6}"/>
              </a:ext>
            </a:extLst>
          </p:cNvPr>
          <p:cNvSpPr/>
          <p:nvPr/>
        </p:nvSpPr>
        <p:spPr>
          <a:xfrm>
            <a:off x="1113352" y="230892"/>
            <a:ext cx="3665794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palabra es?</a:t>
            </a:r>
          </a:p>
        </p:txBody>
      </p:sp>
      <p:pic>
        <p:nvPicPr>
          <p:cNvPr id="107" name="Graphic 106" descr="Teacher">
            <a:extLst>
              <a:ext uri="{FF2B5EF4-FFF2-40B4-BE49-F238E27FC236}">
                <a16:creationId xmlns:a16="http://schemas.microsoft.com/office/drawing/2014/main" id="{3E1F45C4-DF12-0FEE-EC70-4863303EE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67" y="93201"/>
            <a:ext cx="914400" cy="9144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1B08CCDE-3036-AED1-6BA0-DCED27EDD1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6469" y="6036864"/>
            <a:ext cx="1095467" cy="761378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74EA6F5-9E9E-8A98-2495-9156274482F8}"/>
              </a:ext>
            </a:extLst>
          </p:cNvPr>
          <p:cNvGrpSpPr/>
          <p:nvPr/>
        </p:nvGrpSpPr>
        <p:grpSpPr>
          <a:xfrm>
            <a:off x="543464" y="5833862"/>
            <a:ext cx="1139775" cy="995112"/>
            <a:chOff x="3038569" y="1434541"/>
            <a:chExt cx="1139775" cy="995112"/>
          </a:xfrm>
        </p:grpSpPr>
        <p:pic>
          <p:nvPicPr>
            <p:cNvPr id="112" name="Picture 2" descr="Melting, Popsicle, Sun, Heat, Ice Cream">
              <a:extLst>
                <a:ext uri="{FF2B5EF4-FFF2-40B4-BE49-F238E27FC236}">
                  <a16:creationId xmlns:a16="http://schemas.microsoft.com/office/drawing/2014/main" id="{5FF6F72C-DCB8-07D7-F188-FB3A7534E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569" y="1468885"/>
              <a:ext cx="918381" cy="960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6" descr="Hot, Temperature, Thermometer, Weather">
              <a:extLst>
                <a:ext uri="{FF2B5EF4-FFF2-40B4-BE49-F238E27FC236}">
                  <a16:creationId xmlns:a16="http://schemas.microsoft.com/office/drawing/2014/main" id="{70604DB4-CCF9-3C4E-15D9-84439E9680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923" y="1434541"/>
              <a:ext cx="184421" cy="36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DE5EB2CE-62D6-D287-53A9-97FAD841A9D4}"/>
              </a:ext>
            </a:extLst>
          </p:cNvPr>
          <p:cNvSpPr txBox="1"/>
          <p:nvPr/>
        </p:nvSpPr>
        <p:spPr>
          <a:xfrm>
            <a:off x="5607634" y="5256083"/>
            <a:ext cx="1217000" cy="58477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3200" b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86CFE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aguet Script" panose="00000500000000000000" pitchFamily="2" charset="0"/>
              </a:rPr>
              <a:t>1+1 = 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6FCB653-89E8-AE57-7E7D-E2CAC0546D3C}"/>
              </a:ext>
            </a:extLst>
          </p:cNvPr>
          <p:cNvSpPr txBox="1"/>
          <p:nvPr/>
        </p:nvSpPr>
        <p:spPr>
          <a:xfrm>
            <a:off x="7882014" y="6255528"/>
            <a:ext cx="2853666" cy="307777"/>
          </a:xfrm>
          <a:custGeom>
            <a:avLst/>
            <a:gdLst>
              <a:gd name="connsiteX0" fmla="*/ 0 w 2853666"/>
              <a:gd name="connsiteY0" fmla="*/ 0 h 307777"/>
              <a:gd name="connsiteX1" fmla="*/ 2853666 w 2853666"/>
              <a:gd name="connsiteY1" fmla="*/ 0 h 307777"/>
              <a:gd name="connsiteX2" fmla="*/ 2853666 w 2853666"/>
              <a:gd name="connsiteY2" fmla="*/ 307777 h 307777"/>
              <a:gd name="connsiteX3" fmla="*/ 0 w 2853666"/>
              <a:gd name="connsiteY3" fmla="*/ 307777 h 307777"/>
              <a:gd name="connsiteX4" fmla="*/ 0 w 2853666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666" h="307777" extrusionOk="0">
                <a:moveTo>
                  <a:pt x="0" y="0"/>
                </a:moveTo>
                <a:cubicBezTo>
                  <a:pt x="572579" y="118645"/>
                  <a:pt x="2095737" y="116012"/>
                  <a:pt x="2853666" y="0"/>
                </a:cubicBezTo>
                <a:cubicBezTo>
                  <a:pt x="2861358" y="56473"/>
                  <a:pt x="2871373" y="233743"/>
                  <a:pt x="2853666" y="307777"/>
                </a:cubicBezTo>
                <a:cubicBezTo>
                  <a:pt x="2216110" y="442377"/>
                  <a:pt x="1190460" y="150581"/>
                  <a:pt x="0" y="307777"/>
                </a:cubicBezTo>
                <a:cubicBezTo>
                  <a:pt x="25340" y="200698"/>
                  <a:pt x="-1999" y="43378"/>
                  <a:pt x="0" y="0"/>
                </a:cubicBezTo>
                <a:close/>
              </a:path>
            </a:pathLst>
          </a:custGeom>
          <a:noFill/>
          <a:ln>
            <a:solidFill>
              <a:srgbClr val="86CFE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upercalifragilisticoespialidoso</a:t>
            </a:r>
            <a:endParaRPr lang="en-GB" sz="14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0547EE3-98CA-E01C-8C23-428A8A2537DB}"/>
              </a:ext>
            </a:extLst>
          </p:cNvPr>
          <p:cNvGrpSpPr/>
          <p:nvPr/>
        </p:nvGrpSpPr>
        <p:grpSpPr>
          <a:xfrm>
            <a:off x="3262147" y="5084664"/>
            <a:ext cx="1151707" cy="1013810"/>
            <a:chOff x="2960378" y="566678"/>
            <a:chExt cx="1459392" cy="1311818"/>
          </a:xfrm>
        </p:grpSpPr>
        <p:pic>
          <p:nvPicPr>
            <p:cNvPr id="117" name="Picture 2" descr="Sun, Farm, Plantation, Sunset, Landscape">
              <a:extLst>
                <a:ext uri="{FF2B5EF4-FFF2-40B4-BE49-F238E27FC236}">
                  <a16:creationId xmlns:a16="http://schemas.microsoft.com/office/drawing/2014/main" id="{899EDD41-6952-62BC-D190-33229AF3D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378" y="813603"/>
              <a:ext cx="1064893" cy="1064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4EC0B86F-26E7-37F8-C198-ADA434911D9F}"/>
                </a:ext>
              </a:extLst>
            </p:cNvPr>
            <p:cNvSpPr txBox="1"/>
            <p:nvPr/>
          </p:nvSpPr>
          <p:spPr>
            <a:xfrm>
              <a:off x="3630771" y="566678"/>
              <a:ext cx="788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>
                  <a:ln w="12700">
                    <a:solidFill>
                      <a:srgbClr val="FFCCFF"/>
                    </a:solidFill>
                    <a:prstDash val="solid"/>
                  </a:ln>
                  <a:solidFill>
                    <a:srgbClr val="FF3399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Baguet Script" panose="00000500000000000000" pitchFamily="2" charset="0"/>
                </a:rPr>
                <a:t>pm</a:t>
              </a: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F48DDC8-FAD9-7D31-D1F2-3BFE82ED12BB}"/>
              </a:ext>
            </a:extLst>
          </p:cNvPr>
          <p:cNvSpPr/>
          <p:nvPr/>
        </p:nvSpPr>
        <p:spPr>
          <a:xfrm>
            <a:off x="-5009" y="5398656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86CFE2"/>
                </a:solidFill>
                <a:latin typeface="Century Gothic" panose="020B0502020202020204" pitchFamily="34" charset="0"/>
              </a:rPr>
              <a:t>a</a:t>
            </a:r>
            <a:endParaRPr lang="en-GB" sz="5400" b="1" cap="none" spc="0" dirty="0">
              <a:ln w="28575" cmpd="sng">
                <a:solidFill>
                  <a:srgbClr val="002060"/>
                </a:solidFill>
                <a:prstDash val="solid"/>
              </a:ln>
              <a:solidFill>
                <a:srgbClr val="86CFE2"/>
              </a:solidFill>
              <a:effectLst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939B2DC-A540-D1C0-D47D-1108F465444B}"/>
              </a:ext>
            </a:extLst>
          </p:cNvPr>
          <p:cNvSpPr/>
          <p:nvPr/>
        </p:nvSpPr>
        <p:spPr>
          <a:xfrm>
            <a:off x="996028" y="483067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86CFE2"/>
                </a:solidFill>
                <a:effectLst/>
                <a:latin typeface="Century Gothic" panose="020B0502020202020204" pitchFamily="34" charset="0"/>
              </a:rPr>
              <a:t>b</a:t>
            </a:r>
            <a:endParaRPr lang="en-GB" sz="5400" b="1" cap="none" spc="0" dirty="0">
              <a:ln w="28575" cmpd="sng">
                <a:solidFill>
                  <a:srgbClr val="002060"/>
                </a:solidFill>
                <a:prstDash val="solid"/>
              </a:ln>
              <a:solidFill>
                <a:srgbClr val="86CFE2"/>
              </a:solidFill>
              <a:effectLst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E01266C-D16E-77A7-BB89-94A06A980795}"/>
              </a:ext>
            </a:extLst>
          </p:cNvPr>
          <p:cNvSpPr/>
          <p:nvPr/>
        </p:nvSpPr>
        <p:spPr>
          <a:xfrm>
            <a:off x="2080083" y="557930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86CFE2"/>
                </a:solidFill>
                <a:latin typeface="Century Gothic" panose="020B0502020202020204" pitchFamily="34" charset="0"/>
              </a:rPr>
              <a:t>c</a:t>
            </a:r>
            <a:endParaRPr lang="en-GB" sz="5400" b="1" cap="none" spc="0" dirty="0">
              <a:ln w="28575" cmpd="sng">
                <a:solidFill>
                  <a:srgbClr val="002060"/>
                </a:solidFill>
                <a:prstDash val="solid"/>
              </a:ln>
              <a:solidFill>
                <a:srgbClr val="86CFE2"/>
              </a:solidFill>
              <a:effectLst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5B1BFFD-404D-ECB3-7D40-2D993E2F17C3}"/>
              </a:ext>
            </a:extLst>
          </p:cNvPr>
          <p:cNvSpPr/>
          <p:nvPr/>
        </p:nvSpPr>
        <p:spPr>
          <a:xfrm>
            <a:off x="2755637" y="4917528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86CFE2"/>
                </a:solidFill>
                <a:latin typeface="Century Gothic" panose="020B0502020202020204" pitchFamily="34" charset="0"/>
              </a:rPr>
              <a:t>d</a:t>
            </a:r>
            <a:endParaRPr lang="en-GB" sz="5400" b="1" cap="none" spc="0" dirty="0">
              <a:ln w="28575" cmpd="sng">
                <a:solidFill>
                  <a:srgbClr val="002060"/>
                </a:solidFill>
                <a:prstDash val="solid"/>
              </a:ln>
              <a:solidFill>
                <a:srgbClr val="86CFE2"/>
              </a:solidFill>
              <a:effectLst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22FE050-A163-1CB8-D6F0-7E728633C2CA}"/>
              </a:ext>
            </a:extLst>
          </p:cNvPr>
          <p:cNvSpPr/>
          <p:nvPr/>
        </p:nvSpPr>
        <p:spPr>
          <a:xfrm>
            <a:off x="5040521" y="495556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86CFE2"/>
                </a:solidFill>
                <a:latin typeface="Century Gothic" panose="020B0502020202020204" pitchFamily="34" charset="0"/>
              </a:rPr>
              <a:t>g</a:t>
            </a:r>
            <a:endParaRPr lang="en-GB" sz="5400" b="1" cap="none" spc="0" dirty="0">
              <a:ln w="28575" cmpd="sng">
                <a:solidFill>
                  <a:srgbClr val="002060"/>
                </a:solidFill>
                <a:prstDash val="solid"/>
              </a:ln>
              <a:solidFill>
                <a:srgbClr val="86CFE2"/>
              </a:solidFill>
              <a:effectLst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CDF0910-B9A0-F8D4-4D71-00C1644BD5D8}"/>
              </a:ext>
            </a:extLst>
          </p:cNvPr>
          <p:cNvSpPr/>
          <p:nvPr/>
        </p:nvSpPr>
        <p:spPr>
          <a:xfrm>
            <a:off x="4151396" y="5682284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86CFE2"/>
                </a:solidFill>
                <a:effectLst/>
                <a:latin typeface="Century Gothic" panose="020B0502020202020204" pitchFamily="34" charset="0"/>
              </a:rPr>
              <a:t>f</a:t>
            </a:r>
            <a:endParaRPr lang="en-GB" sz="5400" b="1" cap="none" spc="0" dirty="0">
              <a:ln w="28575" cmpd="sng">
                <a:solidFill>
                  <a:srgbClr val="002060"/>
                </a:solidFill>
                <a:prstDash val="solid"/>
              </a:ln>
              <a:solidFill>
                <a:srgbClr val="86CFE2"/>
              </a:solidFill>
              <a:effectLst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3FBA6A3-1253-3069-6CB7-9CD74AE7EE20}"/>
              </a:ext>
            </a:extLst>
          </p:cNvPr>
          <p:cNvSpPr/>
          <p:nvPr/>
        </p:nvSpPr>
        <p:spPr>
          <a:xfrm>
            <a:off x="7301959" y="5947751"/>
            <a:ext cx="35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86CFE2"/>
                </a:solidFill>
                <a:effectLst/>
                <a:latin typeface="Century Gothic" panose="020B0502020202020204" pitchFamily="34" charset="0"/>
              </a:rPr>
              <a:t>i</a:t>
            </a:r>
            <a:endParaRPr lang="en-GB" sz="5400" b="1" cap="none" spc="0" dirty="0">
              <a:ln w="28575" cmpd="sng">
                <a:solidFill>
                  <a:srgbClr val="002060"/>
                </a:solidFill>
                <a:prstDash val="solid"/>
              </a:ln>
              <a:solidFill>
                <a:srgbClr val="86CFE2"/>
              </a:solidFill>
              <a:effectLst/>
            </a:endParaRPr>
          </a:p>
        </p:txBody>
      </p:sp>
      <p:sp>
        <p:nvSpPr>
          <p:cNvPr id="2048" name="Rectangle 2047">
            <a:extLst>
              <a:ext uri="{FF2B5EF4-FFF2-40B4-BE49-F238E27FC236}">
                <a16:creationId xmlns:a16="http://schemas.microsoft.com/office/drawing/2014/main" id="{5895C749-563A-758E-014E-EDB07381E09B}"/>
              </a:ext>
            </a:extLst>
          </p:cNvPr>
          <p:cNvSpPr/>
          <p:nvPr/>
        </p:nvSpPr>
        <p:spPr>
          <a:xfrm>
            <a:off x="5628276" y="5874912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28575" cmpd="sng">
                  <a:solidFill>
                    <a:srgbClr val="002060"/>
                  </a:solidFill>
                  <a:prstDash val="solid"/>
                </a:ln>
                <a:solidFill>
                  <a:srgbClr val="86CFE2"/>
                </a:solidFill>
                <a:effectLst/>
                <a:latin typeface="Century Gothic" panose="020B0502020202020204" pitchFamily="34" charset="0"/>
              </a:rPr>
              <a:t>h</a:t>
            </a:r>
            <a:endParaRPr lang="en-GB" sz="5400" b="1" cap="none" spc="0" dirty="0">
              <a:ln w="28575" cmpd="sng">
                <a:solidFill>
                  <a:srgbClr val="002060"/>
                </a:solidFill>
                <a:prstDash val="solid"/>
              </a:ln>
              <a:solidFill>
                <a:srgbClr val="86CFE2"/>
              </a:solidFill>
              <a:effectLst/>
            </a:endParaRPr>
          </a:p>
        </p:txBody>
      </p:sp>
      <p:graphicFrame>
        <p:nvGraphicFramePr>
          <p:cNvPr id="2" name="Table 43">
            <a:extLst>
              <a:ext uri="{FF2B5EF4-FFF2-40B4-BE49-F238E27FC236}">
                <a16:creationId xmlns:a16="http://schemas.microsoft.com/office/drawing/2014/main" id="{4DC0CF1C-2C06-9787-5230-403116668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264382"/>
              </p:ext>
            </p:extLst>
          </p:nvPr>
        </p:nvGraphicFramePr>
        <p:xfrm>
          <a:off x="6022119" y="898378"/>
          <a:ext cx="4224588" cy="229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147">
                  <a:extLst>
                    <a:ext uri="{9D8B030D-6E8A-4147-A177-3AD203B41FA5}">
                      <a16:colId xmlns:a16="http://schemas.microsoft.com/office/drawing/2014/main" val="4264848222"/>
                    </a:ext>
                  </a:extLst>
                </a:gridCol>
                <a:gridCol w="1056147">
                  <a:extLst>
                    <a:ext uri="{9D8B030D-6E8A-4147-A177-3AD203B41FA5}">
                      <a16:colId xmlns:a16="http://schemas.microsoft.com/office/drawing/2014/main" val="3283505040"/>
                    </a:ext>
                  </a:extLst>
                </a:gridCol>
                <a:gridCol w="1056147">
                  <a:extLst>
                    <a:ext uri="{9D8B030D-6E8A-4147-A177-3AD203B41FA5}">
                      <a16:colId xmlns:a16="http://schemas.microsoft.com/office/drawing/2014/main" val="3634861857"/>
                    </a:ext>
                  </a:extLst>
                </a:gridCol>
                <a:gridCol w="1056147">
                  <a:extLst>
                    <a:ext uri="{9D8B030D-6E8A-4147-A177-3AD203B41FA5}">
                      <a16:colId xmlns:a16="http://schemas.microsoft.com/office/drawing/2014/main" val="1614184959"/>
                    </a:ext>
                  </a:extLst>
                </a:gridCol>
              </a:tblGrid>
              <a:tr h="1149794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seo</a:t>
                      </a:r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ar</a:t>
                      </a:r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0891"/>
                  </a:ext>
                </a:extLst>
              </a:tr>
              <a:tr h="1149794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ñol</a:t>
                      </a:r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1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diar</a:t>
                      </a:r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fícil</a:t>
                      </a:r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cil</a:t>
                      </a:r>
                      <a:endParaRPr lang="en-GB" sz="32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139433"/>
                  </a:ext>
                </a:extLst>
              </a:tr>
            </a:tbl>
          </a:graphicData>
        </a:graphic>
      </p:graphicFrame>
      <p:sp>
        <p:nvSpPr>
          <p:cNvPr id="5" name="Google Shape;387;p19">
            <a:extLst>
              <a:ext uri="{FF2B5EF4-FFF2-40B4-BE49-F238E27FC236}">
                <a16:creationId xmlns:a16="http://schemas.microsoft.com/office/drawing/2014/main" id="{54DC16D0-BD30-77DE-91CA-AAF2874E82FC}"/>
              </a:ext>
            </a:extLst>
          </p:cNvPr>
          <p:cNvSpPr/>
          <p:nvPr/>
        </p:nvSpPr>
        <p:spPr>
          <a:xfrm>
            <a:off x="11228513" y="1986283"/>
            <a:ext cx="502131" cy="4156257"/>
          </a:xfrm>
          <a:prstGeom prst="rect">
            <a:avLst/>
          </a:prstGeom>
          <a:solidFill>
            <a:srgbClr val="FF2D82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388;p19">
            <a:extLst>
              <a:ext uri="{FF2B5EF4-FFF2-40B4-BE49-F238E27FC236}">
                <a16:creationId xmlns:a16="http://schemas.microsoft.com/office/drawing/2014/main" id="{5CD2CC27-E05F-238C-3304-725419E29029}"/>
              </a:ext>
            </a:extLst>
          </p:cNvPr>
          <p:cNvSpPr/>
          <p:nvPr/>
        </p:nvSpPr>
        <p:spPr>
          <a:xfrm>
            <a:off x="11239730" y="1990980"/>
            <a:ext cx="503528" cy="4156259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" name="Google Shape;389;p19">
            <a:extLst>
              <a:ext uri="{FF2B5EF4-FFF2-40B4-BE49-F238E27FC236}">
                <a16:creationId xmlns:a16="http://schemas.microsoft.com/office/drawing/2014/main" id="{524F5C0D-C970-194C-9B3E-FD42E0A3073C}"/>
              </a:ext>
            </a:extLst>
          </p:cNvPr>
          <p:cNvCxnSpPr/>
          <p:nvPr/>
        </p:nvCxnSpPr>
        <p:spPr>
          <a:xfrm>
            <a:off x="11901611" y="1974855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0;p19">
            <a:extLst>
              <a:ext uri="{FF2B5EF4-FFF2-40B4-BE49-F238E27FC236}">
                <a16:creationId xmlns:a16="http://schemas.microsoft.com/office/drawing/2014/main" id="{DF8DFD69-9881-02BA-6730-8FA6803983F2}"/>
              </a:ext>
            </a:extLst>
          </p:cNvPr>
          <p:cNvCxnSpPr/>
          <p:nvPr/>
        </p:nvCxnSpPr>
        <p:spPr>
          <a:xfrm>
            <a:off x="11889276" y="197485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91;p19">
            <a:extLst>
              <a:ext uri="{FF2B5EF4-FFF2-40B4-BE49-F238E27FC236}">
                <a16:creationId xmlns:a16="http://schemas.microsoft.com/office/drawing/2014/main" id="{E2C7930C-B737-0A58-8AED-258CF4D5CACD}"/>
              </a:ext>
            </a:extLst>
          </p:cNvPr>
          <p:cNvCxnSpPr/>
          <p:nvPr/>
        </p:nvCxnSpPr>
        <p:spPr>
          <a:xfrm>
            <a:off x="11911886" y="6131113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393;p19">
            <a:extLst>
              <a:ext uri="{FF2B5EF4-FFF2-40B4-BE49-F238E27FC236}">
                <a16:creationId xmlns:a16="http://schemas.microsoft.com/office/drawing/2014/main" id="{8D66A8B7-7701-0FDF-AC8C-4DC383DF5D45}"/>
              </a:ext>
            </a:extLst>
          </p:cNvPr>
          <p:cNvSpPr txBox="1"/>
          <p:nvPr/>
        </p:nvSpPr>
        <p:spPr>
          <a:xfrm>
            <a:off x="11694257" y="1621648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lang="en-GB" b="1" kern="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95;p19">
            <a:extLst>
              <a:ext uri="{FF2B5EF4-FFF2-40B4-BE49-F238E27FC236}">
                <a16:creationId xmlns:a16="http://schemas.microsoft.com/office/drawing/2014/main" id="{C322C191-2873-76AA-C25B-8146144BA992}"/>
              </a:ext>
            </a:extLst>
          </p:cNvPr>
          <p:cNvSpPr/>
          <p:nvPr/>
        </p:nvSpPr>
        <p:spPr>
          <a:xfrm>
            <a:off x="11085563" y="6361533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START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93DBA6-216B-865C-930B-BC889EA65669}"/>
              </a:ext>
            </a:extLst>
          </p:cNvPr>
          <p:cNvGrpSpPr/>
          <p:nvPr/>
        </p:nvGrpSpPr>
        <p:grpSpPr>
          <a:xfrm>
            <a:off x="2239493" y="3187699"/>
            <a:ext cx="1318572" cy="1158407"/>
            <a:chOff x="2960378" y="566678"/>
            <a:chExt cx="1459392" cy="1311818"/>
          </a:xfrm>
        </p:grpSpPr>
        <p:pic>
          <p:nvPicPr>
            <p:cNvPr id="16" name="Picture 2" descr="Sun, Farm, Plantation, Sunset, Landscape">
              <a:extLst>
                <a:ext uri="{FF2B5EF4-FFF2-40B4-BE49-F238E27FC236}">
                  <a16:creationId xmlns:a16="http://schemas.microsoft.com/office/drawing/2014/main" id="{9C5663B3-DE3B-F2DD-1E03-2CF2A5E5D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378" y="813603"/>
              <a:ext cx="1064893" cy="1064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437E5D-48CB-D8AD-4E4D-AD7B0F26E231}"/>
                </a:ext>
              </a:extLst>
            </p:cNvPr>
            <p:cNvSpPr txBox="1"/>
            <p:nvPr/>
          </p:nvSpPr>
          <p:spPr>
            <a:xfrm>
              <a:off x="3630771" y="566678"/>
              <a:ext cx="788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>
                  <a:ln w="12700">
                    <a:solidFill>
                      <a:srgbClr val="FFCCFF"/>
                    </a:solidFill>
                    <a:prstDash val="solid"/>
                  </a:ln>
                  <a:solidFill>
                    <a:srgbClr val="FF3399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Baguet Script" panose="00000500000000000000" pitchFamily="2" charset="0"/>
                </a:rPr>
                <a:t>pm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8B8F859-7852-3CB9-6D6A-77C8E40EEA23}"/>
              </a:ext>
            </a:extLst>
          </p:cNvPr>
          <p:cNvSpPr txBox="1"/>
          <p:nvPr/>
        </p:nvSpPr>
        <p:spPr>
          <a:xfrm>
            <a:off x="3255424" y="3686872"/>
            <a:ext cx="1750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tarde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2686A8-CBFB-6E82-7A1D-7A10FEBC8E2E}"/>
              </a:ext>
            </a:extLst>
          </p:cNvPr>
          <p:cNvSpPr txBox="1"/>
          <p:nvPr/>
        </p:nvSpPr>
        <p:spPr>
          <a:xfrm>
            <a:off x="923381" y="3583624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odiar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B22FBF-EEC1-A1F8-389A-3C048136F8FF}"/>
              </a:ext>
            </a:extLst>
          </p:cNvPr>
          <p:cNvSpPr txBox="1"/>
          <p:nvPr/>
        </p:nvSpPr>
        <p:spPr>
          <a:xfrm>
            <a:off x="8288951" y="3667578"/>
            <a:ext cx="122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difícil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1856FC-13EA-8226-6235-2968B0B4ABC5}"/>
              </a:ext>
            </a:extLst>
          </p:cNvPr>
          <p:cNvSpPr txBox="1"/>
          <p:nvPr/>
        </p:nvSpPr>
        <p:spPr>
          <a:xfrm>
            <a:off x="799720" y="4477840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amar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E592DD-D718-4532-85B8-947120F7694D}"/>
              </a:ext>
            </a:extLst>
          </p:cNvPr>
          <p:cNvSpPr txBox="1"/>
          <p:nvPr/>
        </p:nvSpPr>
        <p:spPr>
          <a:xfrm>
            <a:off x="3359943" y="4324264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fácil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7AF5F5-4AFC-9A8F-DC8A-F44D02C6B4BB}"/>
              </a:ext>
            </a:extLst>
          </p:cNvPr>
          <p:cNvSpPr txBox="1"/>
          <p:nvPr/>
        </p:nvSpPr>
        <p:spPr>
          <a:xfrm>
            <a:off x="5517763" y="4398536"/>
            <a:ext cx="225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español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C3105A-4D63-5E7F-C05D-03A5D368E2FA}"/>
              </a:ext>
            </a:extLst>
          </p:cNvPr>
          <p:cNvSpPr txBox="1"/>
          <p:nvPr/>
        </p:nvSpPr>
        <p:spPr>
          <a:xfrm>
            <a:off x="9170249" y="4418205"/>
            <a:ext cx="2000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museo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D673DD-9E41-1709-A4D5-2E459D4A13D8}"/>
              </a:ext>
            </a:extLst>
          </p:cNvPr>
          <p:cNvSpPr txBox="1"/>
          <p:nvPr/>
        </p:nvSpPr>
        <p:spPr>
          <a:xfrm>
            <a:off x="8529891" y="5513699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calor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8FDB9B3-20AF-E145-5743-A62370FCFF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96" y="3470592"/>
            <a:ext cx="743776" cy="8108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0B9F38-DCF4-8D04-6AC9-5B13476631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4108" y="3726125"/>
            <a:ext cx="3084843" cy="560881"/>
          </a:xfrm>
          <a:prstGeom prst="rect">
            <a:avLst/>
          </a:prstGeom>
        </p:spPr>
      </p:pic>
      <p:pic>
        <p:nvPicPr>
          <p:cNvPr id="32" name="Picture 2" descr="Gráficos vectoriales gratis de Corazón">
            <a:extLst>
              <a:ext uri="{FF2B5EF4-FFF2-40B4-BE49-F238E27FC236}">
                <a16:creationId xmlns:a16="http://schemas.microsoft.com/office/drawing/2014/main" id="{A07231DD-176F-E364-AD75-1E884C03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" y="4363215"/>
            <a:ext cx="761700" cy="7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1B9809-A92A-BE21-A8C8-5F6C02D4FC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22237" y="4214044"/>
            <a:ext cx="1499746" cy="8657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6B4B05-177F-C66D-3A8F-92B56FBCF8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44765" y="4322659"/>
            <a:ext cx="1158340" cy="8291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3484B7D-FC94-6007-1922-C44A8F6281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2873" y="4246712"/>
            <a:ext cx="1095467" cy="76137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1266B05-6123-D374-E1AB-C9EF04789EF4}"/>
              </a:ext>
            </a:extLst>
          </p:cNvPr>
          <p:cNvGrpSpPr/>
          <p:nvPr/>
        </p:nvGrpSpPr>
        <p:grpSpPr>
          <a:xfrm>
            <a:off x="7735887" y="5079751"/>
            <a:ext cx="1139775" cy="995112"/>
            <a:chOff x="3038569" y="1434541"/>
            <a:chExt cx="1139775" cy="995112"/>
          </a:xfrm>
        </p:grpSpPr>
        <p:pic>
          <p:nvPicPr>
            <p:cNvPr id="37" name="Picture 2" descr="Melting, Popsicle, Sun, Heat, Ice Cream">
              <a:extLst>
                <a:ext uri="{FF2B5EF4-FFF2-40B4-BE49-F238E27FC236}">
                  <a16:creationId xmlns:a16="http://schemas.microsoft.com/office/drawing/2014/main" id="{8722A17D-142F-DE6A-190F-D0B6F4B7C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569" y="1468885"/>
              <a:ext cx="918381" cy="960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Hot, Temperature, Thermometer, Weather">
              <a:extLst>
                <a:ext uri="{FF2B5EF4-FFF2-40B4-BE49-F238E27FC236}">
                  <a16:creationId xmlns:a16="http://schemas.microsoft.com/office/drawing/2014/main" id="{84144A68-EBAA-B280-9265-AC44DC299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923" y="1434541"/>
              <a:ext cx="184421" cy="368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38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59259E-6 L -2.08333E-6 -0.07222 " pathEditMode="relative" rAng="0" ptsTypes="AA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3.7037E-6 L -1.04167E-6 -0.07223 " pathEditMode="relative" rAng="0" ptsTypes="AA">
                                      <p:cBhvr>
                                        <p:cTn id="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-4.81481E-6 L 1.875E-6 -0.07222 " pathEditMode="relative" rAng="0" ptsTypes="AA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1.85185E-6 L 3.33333E-6 -0.07222 " pathEditMode="relative" rAng="0" ptsTypes="AA">
                                      <p:cBhvr>
                                        <p:cTn id="1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1.85185E-6 L 1.66667E-6 -0.07222 " pathEditMode="relative" rAng="0" ptsTypes="AA">
                                      <p:cBhvr>
                                        <p:cTn id="1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2.22222E-6 L -2.08333E-6 -0.07222 " pathEditMode="relative" rAng="0" ptsTypes="AA">
                                      <p:cBhvr>
                                        <p:cTn id="1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4.44444E-6 L -4.79167E-6 -0.07223 " pathEditMode="relative" rAng="0" ptsTypes="AA">
                                      <p:cBhvr>
                                        <p:cTn id="1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2.22222E-6 L 1.11022E-16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2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4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4" grpId="0"/>
      <p:bldP spid="115" grpId="0" animBg="1"/>
      <p:bldP spid="120" grpId="0"/>
      <p:bldP spid="121" grpId="0"/>
      <p:bldP spid="122" grpId="0"/>
      <p:bldP spid="123" grpId="0"/>
      <p:bldP spid="125" grpId="0"/>
      <p:bldP spid="126" grpId="0"/>
      <p:bldP spid="127" grpId="0"/>
      <p:bldP spid="2048" grpId="0"/>
      <p:bldP spid="6" grpId="0" animBg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884114" y="69569"/>
            <a:ext cx="1329840" cy="13316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5" y="69569"/>
            <a:ext cx="10449362" cy="523220"/>
          </a:xfrm>
        </p:spPr>
        <p:txBody>
          <a:bodyPr anchor="t"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Singular and plural definite articles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Google Shape;169;p8">
            <a:extLst>
              <a:ext uri="{FF2B5EF4-FFF2-40B4-BE49-F238E27FC236}">
                <a16:creationId xmlns:a16="http://schemas.microsoft.com/office/drawing/2014/main" id="{CDB9CEDE-E196-41F3-443D-AE07F66C6EA3}"/>
              </a:ext>
            </a:extLst>
          </p:cNvPr>
          <p:cNvSpPr txBox="1"/>
          <p:nvPr/>
        </p:nvSpPr>
        <p:spPr>
          <a:xfrm>
            <a:off x="79871" y="657898"/>
            <a:ext cx="5474835" cy="646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36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F09DDE-55A1-EC40-16A4-FD6C2151DAE4}"/>
              </a:ext>
            </a:extLst>
          </p:cNvPr>
          <p:cNvSpPr/>
          <p:nvPr/>
        </p:nvSpPr>
        <p:spPr>
          <a:xfrm>
            <a:off x="2493878" y="2915341"/>
            <a:ext cx="215315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strike="noStrike" kern="1200" spc="50" normalizeH="0" baseline="0" noProof="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Masculine</a:t>
            </a:r>
            <a:endParaRPr kumimoji="0" lang="en-US" sz="3000" b="1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F56B9-D844-85BE-149E-4507432B20E1}"/>
              </a:ext>
            </a:extLst>
          </p:cNvPr>
          <p:cNvSpPr txBox="1"/>
          <p:nvPr/>
        </p:nvSpPr>
        <p:spPr>
          <a:xfrm>
            <a:off x="1435023" y="3429572"/>
            <a:ext cx="1759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noProof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museo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2150F-7C5D-D4C3-12A2-20AA8EC22946}"/>
              </a:ext>
            </a:extLst>
          </p:cNvPr>
          <p:cNvSpPr txBox="1"/>
          <p:nvPr/>
        </p:nvSpPr>
        <p:spPr>
          <a:xfrm>
            <a:off x="7508118" y="3429572"/>
            <a:ext cx="1673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fiesta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32BCB7-0BA6-AC45-52DF-F304AA0B10D5}"/>
              </a:ext>
            </a:extLst>
          </p:cNvPr>
          <p:cNvSpPr/>
          <p:nvPr/>
        </p:nvSpPr>
        <p:spPr>
          <a:xfrm>
            <a:off x="8293087" y="2942736"/>
            <a:ext cx="192392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Feminine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5F1C7A-0537-81F1-07BD-B1063C7F118C}"/>
              </a:ext>
            </a:extLst>
          </p:cNvPr>
          <p:cNvSpPr txBox="1"/>
          <p:nvPr/>
        </p:nvSpPr>
        <p:spPr>
          <a:xfrm>
            <a:off x="604071" y="3429572"/>
            <a:ext cx="678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E568E-AFBE-F297-BDEA-1FDA19A02C97}"/>
              </a:ext>
            </a:extLst>
          </p:cNvPr>
          <p:cNvSpPr txBox="1"/>
          <p:nvPr/>
        </p:nvSpPr>
        <p:spPr>
          <a:xfrm>
            <a:off x="7008353" y="3425461"/>
            <a:ext cx="999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ADCE9-C5F5-18F2-2E65-50D3E531E096}"/>
              </a:ext>
            </a:extLst>
          </p:cNvPr>
          <p:cNvSpPr txBox="1"/>
          <p:nvPr/>
        </p:nvSpPr>
        <p:spPr>
          <a:xfrm>
            <a:off x="3831217" y="3450376"/>
            <a:ext cx="2547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museum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ED729-E61F-31CF-46E8-105B19BB1845}"/>
              </a:ext>
            </a:extLst>
          </p:cNvPr>
          <p:cNvSpPr txBox="1"/>
          <p:nvPr/>
        </p:nvSpPr>
        <p:spPr>
          <a:xfrm>
            <a:off x="9780421" y="3441615"/>
            <a:ext cx="2760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festival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CE45E7-B560-9595-7B22-DFC0EFE43B36}"/>
              </a:ext>
            </a:extLst>
          </p:cNvPr>
          <p:cNvSpPr txBox="1"/>
          <p:nvPr/>
        </p:nvSpPr>
        <p:spPr>
          <a:xfrm>
            <a:off x="282562" y="1668867"/>
            <a:ext cx="118350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have learned that to say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the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before a singular noun, you use 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or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‘la’,</a:t>
            </a:r>
            <a:r>
              <a:rPr kumimoji="0" lang="en-GB" sz="28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depending on whether the noun is masculine or feminine.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6A89A-F6A9-1C21-F655-701E66887CF9}"/>
              </a:ext>
            </a:extLst>
          </p:cNvPr>
          <p:cNvSpPr txBox="1"/>
          <p:nvPr/>
        </p:nvSpPr>
        <p:spPr>
          <a:xfrm>
            <a:off x="1435023" y="5064875"/>
            <a:ext cx="1759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noProof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museos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369664-3FE7-33E6-A54D-06C12FDC3559}"/>
              </a:ext>
            </a:extLst>
          </p:cNvPr>
          <p:cNvSpPr txBox="1"/>
          <p:nvPr/>
        </p:nvSpPr>
        <p:spPr>
          <a:xfrm>
            <a:off x="7508118" y="5085679"/>
            <a:ext cx="202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fiestas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0506D-4771-6D5C-A701-B67A0D252208}"/>
              </a:ext>
            </a:extLst>
          </p:cNvPr>
          <p:cNvSpPr txBox="1"/>
          <p:nvPr/>
        </p:nvSpPr>
        <p:spPr>
          <a:xfrm>
            <a:off x="535185" y="5064875"/>
            <a:ext cx="740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B1EAB5-F007-326F-6823-D37997D649CA}"/>
              </a:ext>
            </a:extLst>
          </p:cNvPr>
          <p:cNvSpPr txBox="1"/>
          <p:nvPr/>
        </p:nvSpPr>
        <p:spPr>
          <a:xfrm>
            <a:off x="6892722" y="5076706"/>
            <a:ext cx="999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898211-4B38-CE08-2440-84484E109970}"/>
              </a:ext>
            </a:extLst>
          </p:cNvPr>
          <p:cNvSpPr txBox="1"/>
          <p:nvPr/>
        </p:nvSpPr>
        <p:spPr>
          <a:xfrm>
            <a:off x="3769661" y="5064875"/>
            <a:ext cx="2712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museum</a:t>
            </a:r>
            <a:r>
              <a:rPr lang="en-GB" sz="3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8B4761-8F8E-4C0D-B341-F831FDA869CC}"/>
              </a:ext>
            </a:extLst>
          </p:cNvPr>
          <p:cNvSpPr txBox="1"/>
          <p:nvPr/>
        </p:nvSpPr>
        <p:spPr>
          <a:xfrm>
            <a:off x="9718865" y="5077490"/>
            <a:ext cx="2760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festival</a:t>
            </a:r>
            <a:r>
              <a:rPr lang="en-GB" sz="3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0CBF1A-618E-ADD5-11F1-5C49EBDD01E4}"/>
              </a:ext>
            </a:extLst>
          </p:cNvPr>
          <p:cNvSpPr txBox="1"/>
          <p:nvPr/>
        </p:nvSpPr>
        <p:spPr>
          <a:xfrm>
            <a:off x="400000" y="4351058"/>
            <a:ext cx="1195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 say ‘the’ before a plural noun (more than one), use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or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’.</a:t>
            </a:r>
            <a:endParaRPr lang="en-GB" sz="28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Google Shape;183;p8">
            <a:extLst>
              <a:ext uri="{FF2B5EF4-FFF2-40B4-BE49-F238E27FC236}">
                <a16:creationId xmlns:a16="http://schemas.microsoft.com/office/drawing/2014/main" id="{B604229B-F1B2-4CC1-A37B-4C0C6EBB07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8502" y="3542638"/>
            <a:ext cx="403561" cy="40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83;p8">
            <a:extLst>
              <a:ext uri="{FF2B5EF4-FFF2-40B4-BE49-F238E27FC236}">
                <a16:creationId xmlns:a16="http://schemas.microsoft.com/office/drawing/2014/main" id="{E51C217D-3717-4C4E-8653-CA697683F0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6812" y="3542638"/>
            <a:ext cx="403561" cy="40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83;p8">
            <a:extLst>
              <a:ext uri="{FF2B5EF4-FFF2-40B4-BE49-F238E27FC236}">
                <a16:creationId xmlns:a16="http://schemas.microsoft.com/office/drawing/2014/main" id="{252D0C56-BD75-4094-A799-64DF2B7CC116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447832" y="5168596"/>
            <a:ext cx="403561" cy="40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83;p8">
            <a:extLst>
              <a:ext uri="{FF2B5EF4-FFF2-40B4-BE49-F238E27FC236}">
                <a16:creationId xmlns:a16="http://schemas.microsoft.com/office/drawing/2014/main" id="{FBAABADE-E3F7-4464-8B89-BA336172AAEB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393408" y="5179665"/>
            <a:ext cx="403561" cy="407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01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" name="Google Shape;282;p13" descr="Reading, Book, Symbol, Icon, Reader, Man">
            <a:extLst>
              <a:ext uri="{FF2B5EF4-FFF2-40B4-BE49-F238E27FC236}">
                <a16:creationId xmlns:a16="http://schemas.microsoft.com/office/drawing/2014/main" id="{7E903DF9-B82B-BE02-2E31-50BC9806C8F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0910" y="149483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0DAD83-6C3D-E1CA-5FD4-9367D6E6D6D4}"/>
              </a:ext>
            </a:extLst>
          </p:cNvPr>
          <p:cNvSpPr/>
          <p:nvPr/>
        </p:nvSpPr>
        <p:spPr>
          <a:xfrm>
            <a:off x="2333491" y="419145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C80F76B-A079-A137-6376-D60464AB4F56}"/>
              </a:ext>
            </a:extLst>
          </p:cNvPr>
          <p:cNvSpPr/>
          <p:nvPr/>
        </p:nvSpPr>
        <p:spPr>
          <a:xfrm>
            <a:off x="1309778" y="234872"/>
            <a:ext cx="401812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9B283-7A87-0E45-68DA-50BBDE2467E5}"/>
              </a:ext>
            </a:extLst>
          </p:cNvPr>
          <p:cNvSpPr txBox="1"/>
          <p:nvPr/>
        </p:nvSpPr>
        <p:spPr>
          <a:xfrm>
            <a:off x="1309779" y="220337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Clasifica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las palabras. </a:t>
            </a:r>
          </a:p>
        </p:txBody>
      </p:sp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1FD7719C-BA12-4A01-7FD1-46BF24415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789" y="97181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554B16-0036-98F9-F08A-6AADF8FF1711}"/>
              </a:ext>
            </a:extLst>
          </p:cNvPr>
          <p:cNvSpPr txBox="1"/>
          <p:nvPr/>
        </p:nvSpPr>
        <p:spPr>
          <a:xfrm>
            <a:off x="2107077" y="3616038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masculine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12E9C6-A1A7-33E6-C522-A4F757B09ED9}"/>
              </a:ext>
            </a:extLst>
          </p:cNvPr>
          <p:cNvSpPr/>
          <p:nvPr/>
        </p:nvSpPr>
        <p:spPr>
          <a:xfrm>
            <a:off x="7730904" y="424908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E32C8B-5273-09AE-DB98-6872AAE935E3}"/>
              </a:ext>
            </a:extLst>
          </p:cNvPr>
          <p:cNvSpPr txBox="1"/>
          <p:nvPr/>
        </p:nvSpPr>
        <p:spPr>
          <a:xfrm>
            <a:off x="7504490" y="3673668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feminine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C6F2C2-6AAF-4343-F663-2827699D4770}"/>
              </a:ext>
            </a:extLst>
          </p:cNvPr>
          <p:cNvSpPr txBox="1"/>
          <p:nvPr/>
        </p:nvSpPr>
        <p:spPr>
          <a:xfrm>
            <a:off x="2808548" y="2014959"/>
            <a:ext cx="54413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planta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plantas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8BA5B5-1EF5-2DD6-3BE6-1F53480C4DF8}"/>
              </a:ext>
            </a:extLst>
          </p:cNvPr>
          <p:cNvSpPr txBox="1"/>
          <p:nvPr/>
        </p:nvSpPr>
        <p:spPr>
          <a:xfrm>
            <a:off x="5061735" y="1922626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CDE254-0438-0D36-F20B-C2F9A8271598}"/>
              </a:ext>
            </a:extLst>
          </p:cNvPr>
          <p:cNvSpPr/>
          <p:nvPr/>
        </p:nvSpPr>
        <p:spPr>
          <a:xfrm>
            <a:off x="2303069" y="176420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effectLst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A8A5C5-C095-3AC1-2D8D-79912117770C}"/>
              </a:ext>
            </a:extLst>
          </p:cNvPr>
          <p:cNvSpPr txBox="1"/>
          <p:nvPr/>
        </p:nvSpPr>
        <p:spPr>
          <a:xfrm>
            <a:off x="5436911" y="189559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/8]</a:t>
            </a:r>
          </a:p>
        </p:txBody>
      </p:sp>
    </p:spTree>
    <p:extLst>
      <p:ext uri="{BB962C8B-B14F-4D97-AF65-F5344CB8AC3E}">
        <p14:creationId xmlns:p14="http://schemas.microsoft.com/office/powerpoint/2010/main" val="6116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525" y="1012449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itle 1">
            <a:extLst>
              <a:ext uri="{FF2B5EF4-FFF2-40B4-BE49-F238E27FC236}">
                <a16:creationId xmlns:a16="http://schemas.microsoft.com/office/drawing/2014/main" id="{08945018-323A-4DA5-AEF4-CF045358BB9E}"/>
              </a:ext>
            </a:extLst>
          </p:cNvPr>
          <p:cNvSpPr txBox="1">
            <a:spLocks/>
          </p:cNvSpPr>
          <p:nvPr/>
        </p:nvSpPr>
        <p:spPr>
          <a:xfrm>
            <a:off x="10282913" y="1012449"/>
            <a:ext cx="657080" cy="370510"/>
          </a:xfrm>
          <a:prstGeom prst="rect">
            <a:avLst/>
          </a:prstGeom>
          <a:solidFill>
            <a:srgbClr val="92D050"/>
          </a:solidFill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" name="Google Shape;282;p13" descr="Reading, Book, Symbol, Icon, Reader, Man">
            <a:extLst>
              <a:ext uri="{FF2B5EF4-FFF2-40B4-BE49-F238E27FC236}">
                <a16:creationId xmlns:a16="http://schemas.microsoft.com/office/drawing/2014/main" id="{7E903DF9-B82B-BE02-2E31-50BC9806C8F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210910" y="149483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F42423-E56E-7092-E347-D870E4D7DC29}"/>
              </a:ext>
            </a:extLst>
          </p:cNvPr>
          <p:cNvSpPr/>
          <p:nvPr/>
        </p:nvSpPr>
        <p:spPr>
          <a:xfrm>
            <a:off x="2333491" y="419145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AADC515-C766-8F54-4946-FF622BD650E1}"/>
              </a:ext>
            </a:extLst>
          </p:cNvPr>
          <p:cNvSpPr/>
          <p:nvPr/>
        </p:nvSpPr>
        <p:spPr>
          <a:xfrm>
            <a:off x="1309778" y="234872"/>
            <a:ext cx="401812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1934B-C560-0FF2-7C57-448F8A9E0FCB}"/>
              </a:ext>
            </a:extLst>
          </p:cNvPr>
          <p:cNvSpPr txBox="1"/>
          <p:nvPr/>
        </p:nvSpPr>
        <p:spPr>
          <a:xfrm>
            <a:off x="1309779" y="220337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Clasifica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las palabras. </a:t>
            </a: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A44F93F8-5624-0321-8BFE-7C3BE2140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789" y="9718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AB72CA-B1A9-12E4-4B40-F9CCD10034CE}"/>
              </a:ext>
            </a:extLst>
          </p:cNvPr>
          <p:cNvSpPr txBox="1"/>
          <p:nvPr/>
        </p:nvSpPr>
        <p:spPr>
          <a:xfrm>
            <a:off x="2107077" y="3616038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masculine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AFC1A-E898-2B78-2E05-5890A5C588EF}"/>
              </a:ext>
            </a:extLst>
          </p:cNvPr>
          <p:cNvSpPr/>
          <p:nvPr/>
        </p:nvSpPr>
        <p:spPr>
          <a:xfrm>
            <a:off x="7730904" y="4249088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7BFF67-730F-7635-E8E3-E5DA28B6E8BF}"/>
              </a:ext>
            </a:extLst>
          </p:cNvPr>
          <p:cNvSpPr txBox="1"/>
          <p:nvPr/>
        </p:nvSpPr>
        <p:spPr>
          <a:xfrm>
            <a:off x="7504490" y="3673668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feminine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1C405D-2DFD-B8AE-986A-5DC5D9163449}"/>
              </a:ext>
            </a:extLst>
          </p:cNvPr>
          <p:cNvSpPr txBox="1"/>
          <p:nvPr/>
        </p:nvSpPr>
        <p:spPr>
          <a:xfrm>
            <a:off x="2808547" y="2014959"/>
            <a:ext cx="62062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hermano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hermanos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6C196-B5B7-6BE8-12B9-4A6969043695}"/>
              </a:ext>
            </a:extLst>
          </p:cNvPr>
          <p:cNvSpPr txBox="1"/>
          <p:nvPr/>
        </p:nvSpPr>
        <p:spPr>
          <a:xfrm>
            <a:off x="5529234" y="1911687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5E568C-71B5-64F1-D9D2-287EED847810}"/>
              </a:ext>
            </a:extLst>
          </p:cNvPr>
          <p:cNvSpPr/>
          <p:nvPr/>
        </p:nvSpPr>
        <p:spPr>
          <a:xfrm>
            <a:off x="2303069" y="176420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</a:rPr>
              <a:t>2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08D78-2F31-ACDB-9E21-5B26126488FA}"/>
              </a:ext>
            </a:extLst>
          </p:cNvPr>
          <p:cNvSpPr txBox="1"/>
          <p:nvPr/>
        </p:nvSpPr>
        <p:spPr>
          <a:xfrm>
            <a:off x="5436911" y="189559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/8]</a:t>
            </a:r>
          </a:p>
        </p:txBody>
      </p:sp>
    </p:spTree>
    <p:extLst>
      <p:ext uri="{BB962C8B-B14F-4D97-AF65-F5344CB8AC3E}">
        <p14:creationId xmlns:p14="http://schemas.microsoft.com/office/powerpoint/2010/main" val="282871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11637</TotalTime>
  <Words>1712</Words>
  <Application>Microsoft Office PowerPoint</Application>
  <PresentationFormat>Widescreen</PresentationFormat>
  <Paragraphs>400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Baguet Script</vt:lpstr>
      <vt:lpstr>Calibri</vt:lpstr>
      <vt:lpstr>Calibri Light</vt:lpstr>
      <vt:lpstr>Century Gothic</vt:lpstr>
      <vt:lpstr>docs-Century Gothic</vt:lpstr>
      <vt:lpstr>Modern Love</vt:lpstr>
      <vt:lpstr>Montserrat Medium</vt:lpstr>
      <vt:lpstr>Segoe Print</vt:lpstr>
      <vt:lpstr>Office Theme</vt:lpstr>
      <vt:lpstr>español, con Quique</vt:lpstr>
      <vt:lpstr>Describing things and people</vt:lpstr>
      <vt:lpstr>pronunciar</vt:lpstr>
      <vt:lpstr>pronunciar</vt:lpstr>
      <vt:lpstr>palabras</vt:lpstr>
      <vt:lpstr>palabras</vt:lpstr>
      <vt:lpstr>Singular and plural definite articles</vt:lpstr>
      <vt:lpstr>hablar</vt:lpstr>
      <vt:lpstr>hablar</vt:lpstr>
      <vt:lpstr>hablar</vt:lpstr>
      <vt:lpstr>hablar</vt:lpstr>
      <vt:lpstr>hablar</vt:lpstr>
      <vt:lpstr>hablar</vt:lpstr>
      <vt:lpstr>hablar</vt:lpstr>
      <vt:lpstr>hablar</vt:lpstr>
      <vt:lpstr>Giving your opinion</vt:lpstr>
      <vt:lpstr>escuchar</vt:lpstr>
      <vt:lpstr>escuchar</vt:lpstr>
      <vt:lpstr>adiós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Sofía</dc:title>
  <dc:creator>Paula</dc:creator>
  <cp:lastModifiedBy>Rachel Hawkes</cp:lastModifiedBy>
  <cp:revision>97</cp:revision>
  <dcterms:created xsi:type="dcterms:W3CDTF">2022-01-14T11:53:29Z</dcterms:created>
  <dcterms:modified xsi:type="dcterms:W3CDTF">2023-06-19T03:58:38Z</dcterms:modified>
</cp:coreProperties>
</file>