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383" r:id="rId3"/>
    <p:sldId id="382" r:id="rId4"/>
    <p:sldId id="959" r:id="rId5"/>
    <p:sldId id="835" r:id="rId6"/>
    <p:sldId id="925" r:id="rId7"/>
    <p:sldId id="953" r:id="rId8"/>
    <p:sldId id="708" r:id="rId9"/>
    <p:sldId id="952" r:id="rId10"/>
    <p:sldId id="554" r:id="rId11"/>
    <p:sldId id="957" r:id="rId12"/>
    <p:sldId id="955" r:id="rId13"/>
    <p:sldId id="956" r:id="rId14"/>
    <p:sldId id="958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A7CC"/>
    <a:srgbClr val="FF65A3"/>
    <a:srgbClr val="FF0066"/>
    <a:srgbClr val="6FCDE7"/>
    <a:srgbClr val="FFE6D5"/>
    <a:srgbClr val="4A8522"/>
    <a:srgbClr val="91EAD2"/>
    <a:srgbClr val="68D5C8"/>
    <a:srgbClr val="EBF1E9"/>
    <a:srgbClr val="D5E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6E0D07-0B63-4FAF-93D0-D9DA493F9F80}" v="83" dt="2023-06-02T13:45:02.8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6" autoAdjust="0"/>
    <p:restoredTop sz="75066" autoAdjust="0"/>
  </p:normalViewPr>
  <p:slideViewPr>
    <p:cSldViewPr snapToGrid="0">
      <p:cViewPr varScale="1">
        <p:scale>
          <a:sx n="82" d="100"/>
          <a:sy n="82" d="100"/>
        </p:scale>
        <p:origin x="1776" y="84"/>
      </p:cViewPr>
      <p:guideLst>
        <p:guide pos="16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589D6A51-6F92-42B2-A84F-50B853C4250C}"/>
    <pc:docChg chg="undo custSel addSld delSld modSld sldOrd">
      <pc:chgData name="Paula Vázquez-Valero" userId="3a0e46d7-2099-40af-a155-aa45b68bfff3" providerId="ADAL" clId="{589D6A51-6F92-42B2-A84F-50B853C4250C}" dt="2023-04-21T18:33:35.137" v="3426" actId="1582"/>
      <pc:docMkLst>
        <pc:docMk/>
      </pc:docMkLst>
      <pc:sldChg chg="modSp mod">
        <pc:chgData name="Paula Vázquez-Valero" userId="3a0e46d7-2099-40af-a155-aa45b68bfff3" providerId="ADAL" clId="{589D6A51-6F92-42B2-A84F-50B853C4250C}" dt="2023-04-21T11:34:41.969" v="3366" actId="207"/>
        <pc:sldMkLst>
          <pc:docMk/>
          <pc:sldMk cId="698264153" sldId="277"/>
        </pc:sldMkLst>
        <pc:spChg chg="mod">
          <ac:chgData name="Paula Vázquez-Valero" userId="3a0e46d7-2099-40af-a155-aa45b68bfff3" providerId="ADAL" clId="{589D6A51-6F92-42B2-A84F-50B853C4250C}" dt="2023-04-21T11:34:41.969" v="3366" actId="207"/>
          <ac:spMkLst>
            <pc:docMk/>
            <pc:sldMk cId="698264153" sldId="277"/>
            <ac:spMk id="422" creationId="{00000000-0000-0000-0000-000000000000}"/>
          </ac:spMkLst>
        </pc:spChg>
      </pc:sldChg>
      <pc:sldChg chg="addSp delSp modSp mod modNotesTx">
        <pc:chgData name="Paula Vázquez-Valero" userId="3a0e46d7-2099-40af-a155-aa45b68bfff3" providerId="ADAL" clId="{589D6A51-6F92-42B2-A84F-50B853C4250C}" dt="2023-04-21T18:33:35.137" v="3426" actId="1582"/>
        <pc:sldMkLst>
          <pc:docMk/>
          <pc:sldMk cId="0" sldId="382"/>
        </pc:sldMkLst>
        <pc:spChg chg="mod">
          <ac:chgData name="Paula Vázquez-Valero" userId="3a0e46d7-2099-40af-a155-aa45b68bfff3" providerId="ADAL" clId="{589D6A51-6F92-42B2-A84F-50B853C4250C}" dt="2023-04-21T09:27:10.206" v="37" actId="207"/>
          <ac:spMkLst>
            <pc:docMk/>
            <pc:sldMk cId="0" sldId="382"/>
            <ac:spMk id="2" creationId="{CF809B60-34DA-46F8-9144-D26F0D50F648}"/>
          </ac:spMkLst>
        </pc:spChg>
        <pc:spChg chg="add mod">
          <ac:chgData name="Paula Vázquez-Valero" userId="3a0e46d7-2099-40af-a155-aa45b68bfff3" providerId="ADAL" clId="{589D6A51-6F92-42B2-A84F-50B853C4250C}" dt="2023-04-21T18:33:35.137" v="3426" actId="1582"/>
          <ac:spMkLst>
            <pc:docMk/>
            <pc:sldMk cId="0" sldId="382"/>
            <ac:spMk id="3" creationId="{B16D9C6B-3BA5-F87A-67A5-3DBF4AF9523C}"/>
          </ac:spMkLst>
        </pc:spChg>
        <pc:spChg chg="add mod">
          <ac:chgData name="Paula Vázquez-Valero" userId="3a0e46d7-2099-40af-a155-aa45b68bfff3" providerId="ADAL" clId="{589D6A51-6F92-42B2-A84F-50B853C4250C}" dt="2023-04-21T09:43:56.052" v="523" actId="1076"/>
          <ac:spMkLst>
            <pc:docMk/>
            <pc:sldMk cId="0" sldId="382"/>
            <ac:spMk id="5" creationId="{930AC528-764E-4142-51D2-51893ED85AA5}"/>
          </ac:spMkLst>
        </pc:spChg>
        <pc:spChg chg="add mod">
          <ac:chgData name="Paula Vázquez-Valero" userId="3a0e46d7-2099-40af-a155-aa45b68bfff3" providerId="ADAL" clId="{589D6A51-6F92-42B2-A84F-50B853C4250C}" dt="2023-04-21T09:44:14.544" v="549" actId="1076"/>
          <ac:spMkLst>
            <pc:docMk/>
            <pc:sldMk cId="0" sldId="382"/>
            <ac:spMk id="6" creationId="{7AE2A07C-C91A-B422-0493-EDD7007D7E43}"/>
          </ac:spMkLst>
        </pc:spChg>
        <pc:spChg chg="mod">
          <ac:chgData name="Paula Vázquez-Valero" userId="3a0e46d7-2099-40af-a155-aa45b68bfff3" providerId="ADAL" clId="{589D6A51-6F92-42B2-A84F-50B853C4250C}" dt="2023-04-21T09:27:10.206" v="37" actId="207"/>
          <ac:spMkLst>
            <pc:docMk/>
            <pc:sldMk cId="0" sldId="382"/>
            <ac:spMk id="29" creationId="{088ADF09-C76E-24D5-2BEF-2DB026A16799}"/>
          </ac:spMkLst>
        </pc:spChg>
        <pc:spChg chg="mod">
          <ac:chgData name="Paula Vázquez-Valero" userId="3a0e46d7-2099-40af-a155-aa45b68bfff3" providerId="ADAL" clId="{589D6A51-6F92-42B2-A84F-50B853C4250C}" dt="2023-04-21T18:33:35.137" v="3426" actId="1582"/>
          <ac:spMkLst>
            <pc:docMk/>
            <pc:sldMk cId="0" sldId="382"/>
            <ac:spMk id="30" creationId="{328F734B-2A6E-4F70-F40A-765E88F75410}"/>
          </ac:spMkLst>
        </pc:spChg>
        <pc:spChg chg="mod">
          <ac:chgData name="Paula Vázquez-Valero" userId="3a0e46d7-2099-40af-a155-aa45b68bfff3" providerId="ADAL" clId="{589D6A51-6F92-42B2-A84F-50B853C4250C}" dt="2023-04-21T18:33:35.137" v="3426" actId="1582"/>
          <ac:spMkLst>
            <pc:docMk/>
            <pc:sldMk cId="0" sldId="382"/>
            <ac:spMk id="32" creationId="{84B9CD96-1B7D-3360-26BF-E7C3454F2923}"/>
          </ac:spMkLst>
        </pc:spChg>
        <pc:spChg chg="mod">
          <ac:chgData name="Paula Vázquez-Valero" userId="3a0e46d7-2099-40af-a155-aa45b68bfff3" providerId="ADAL" clId="{589D6A51-6F92-42B2-A84F-50B853C4250C}" dt="2023-04-21T18:33:35.137" v="3426" actId="1582"/>
          <ac:spMkLst>
            <pc:docMk/>
            <pc:sldMk cId="0" sldId="382"/>
            <ac:spMk id="33" creationId="{586C65DD-85E7-170B-C6DE-BA7E4C7A68B2}"/>
          </ac:spMkLst>
        </pc:spChg>
        <pc:spChg chg="mod">
          <ac:chgData name="Paula Vázquez-Valero" userId="3a0e46d7-2099-40af-a155-aa45b68bfff3" providerId="ADAL" clId="{589D6A51-6F92-42B2-A84F-50B853C4250C}" dt="2023-04-21T09:38:18.510" v="513" actId="1076"/>
          <ac:spMkLst>
            <pc:docMk/>
            <pc:sldMk cId="0" sldId="382"/>
            <ac:spMk id="98" creationId="{00000000-0000-0000-0000-000000000000}"/>
          </ac:spMkLst>
        </pc:spChg>
        <pc:picChg chg="add mod">
          <ac:chgData name="Paula Vázquez-Valero" userId="3a0e46d7-2099-40af-a155-aa45b68bfff3" providerId="ADAL" clId="{589D6A51-6F92-42B2-A84F-50B853C4250C}" dt="2023-04-21T09:35:07.555" v="500" actId="1076"/>
          <ac:picMkLst>
            <pc:docMk/>
            <pc:sldMk cId="0" sldId="382"/>
            <ac:picMk id="4" creationId="{C3578EB5-B4F6-8FAE-EB9D-2006D6F3730F}"/>
          </ac:picMkLst>
        </pc:picChg>
        <pc:picChg chg="del">
          <ac:chgData name="Paula Vázquez-Valero" userId="3a0e46d7-2099-40af-a155-aa45b68bfff3" providerId="ADAL" clId="{589D6A51-6F92-42B2-A84F-50B853C4250C}" dt="2023-04-21T09:27:03.675" v="35" actId="478"/>
          <ac:picMkLst>
            <pc:docMk/>
            <pc:sldMk cId="0" sldId="382"/>
            <ac:picMk id="31" creationId="{E72F2368-3B97-2D48-E30A-9B918D009994}"/>
          </ac:picMkLst>
        </pc:picChg>
        <pc:picChg chg="del">
          <ac:chgData name="Paula Vázquez-Valero" userId="3a0e46d7-2099-40af-a155-aa45b68bfff3" providerId="ADAL" clId="{589D6A51-6F92-42B2-A84F-50B853C4250C}" dt="2023-04-21T09:27:05.211" v="36" actId="478"/>
          <ac:picMkLst>
            <pc:docMk/>
            <pc:sldMk cId="0" sldId="382"/>
            <ac:picMk id="34" creationId="{4A2583DA-1098-369E-B9BF-974670711820}"/>
          </ac:picMkLst>
        </pc:picChg>
        <pc:picChg chg="del">
          <ac:chgData name="Paula Vázquez-Valero" userId="3a0e46d7-2099-40af-a155-aa45b68bfff3" providerId="ADAL" clId="{589D6A51-6F92-42B2-A84F-50B853C4250C}" dt="2023-04-21T09:27:05.211" v="36" actId="478"/>
          <ac:picMkLst>
            <pc:docMk/>
            <pc:sldMk cId="0" sldId="382"/>
            <ac:picMk id="35" creationId="{4A3D7B95-D339-E060-9E4F-8A2445CF999D}"/>
          </ac:picMkLst>
        </pc:picChg>
        <pc:picChg chg="add mod">
          <ac:chgData name="Paula Vázquez-Valero" userId="3a0e46d7-2099-40af-a155-aa45b68bfff3" providerId="ADAL" clId="{589D6A51-6F92-42B2-A84F-50B853C4250C}" dt="2023-04-21T09:37:23.232" v="503" actId="1076"/>
          <ac:picMkLst>
            <pc:docMk/>
            <pc:sldMk cId="0" sldId="382"/>
            <ac:picMk id="3074" creationId="{818A9F8E-CE38-A89F-5FD5-5DFC8D860B3A}"/>
          </ac:picMkLst>
        </pc:picChg>
        <pc:picChg chg="add del mod">
          <ac:chgData name="Paula Vázquez-Valero" userId="3a0e46d7-2099-40af-a155-aa45b68bfff3" providerId="ADAL" clId="{589D6A51-6F92-42B2-A84F-50B853C4250C}" dt="2023-04-21T09:55:53.194" v="561" actId="478"/>
          <ac:picMkLst>
            <pc:docMk/>
            <pc:sldMk cId="0" sldId="382"/>
            <ac:picMk id="3076" creationId="{0F4C3DBA-EE78-529F-8D66-DA4BD99D8683}"/>
          </ac:picMkLst>
        </pc:picChg>
        <pc:picChg chg="add mod">
          <ac:chgData name="Paula Vázquez-Valero" userId="3a0e46d7-2099-40af-a155-aa45b68bfff3" providerId="ADAL" clId="{589D6A51-6F92-42B2-A84F-50B853C4250C}" dt="2023-04-21T09:53:23.192" v="551" actId="1076"/>
          <ac:picMkLst>
            <pc:docMk/>
            <pc:sldMk cId="0" sldId="382"/>
            <ac:picMk id="3078" creationId="{320040B6-EE76-2F50-C8E7-4C3C5C6354FE}"/>
          </ac:picMkLst>
        </pc:picChg>
        <pc:picChg chg="add del mod">
          <ac:chgData name="Paula Vázquez-Valero" userId="3a0e46d7-2099-40af-a155-aa45b68bfff3" providerId="ADAL" clId="{589D6A51-6F92-42B2-A84F-50B853C4250C}" dt="2023-04-21T09:55:52.737" v="560"/>
          <ac:picMkLst>
            <pc:docMk/>
            <pc:sldMk cId="0" sldId="382"/>
            <ac:picMk id="3080" creationId="{B09BEB91-8441-3DED-7B92-2FC5C6250203}"/>
          </ac:picMkLst>
        </pc:picChg>
      </pc:sldChg>
      <pc:sldChg chg="addSp delSp modSp mod">
        <pc:chgData name="Paula Vázquez-Valero" userId="3a0e46d7-2099-40af-a155-aa45b68bfff3" providerId="ADAL" clId="{589D6A51-6F92-42B2-A84F-50B853C4250C}" dt="2023-04-21T11:25:55.511" v="3194" actId="21"/>
        <pc:sldMkLst>
          <pc:docMk/>
          <pc:sldMk cId="195834325" sldId="383"/>
        </pc:sldMkLst>
        <pc:picChg chg="add del mod">
          <ac:chgData name="Paula Vázquez-Valero" userId="3a0e46d7-2099-40af-a155-aa45b68bfff3" providerId="ADAL" clId="{589D6A51-6F92-42B2-A84F-50B853C4250C}" dt="2023-04-21T11:25:55.511" v="3194" actId="21"/>
          <ac:picMkLst>
            <pc:docMk/>
            <pc:sldMk cId="195834325" sldId="383"/>
            <ac:picMk id="4" creationId="{96F72BDE-5DF7-17B8-2194-D1E481AC4A16}"/>
          </ac:picMkLst>
        </pc:picChg>
      </pc:sldChg>
      <pc:sldChg chg="addSp delSp modSp add del mod delAnim modAnim">
        <pc:chgData name="Paula Vázquez-Valero" userId="3a0e46d7-2099-40af-a155-aa45b68bfff3" providerId="ADAL" clId="{589D6A51-6F92-42B2-A84F-50B853C4250C}" dt="2023-04-21T11:22:20.904" v="3077" actId="47"/>
        <pc:sldMkLst>
          <pc:docMk/>
          <pc:sldMk cId="2104547332" sldId="489"/>
        </pc:sldMkLst>
        <pc:spChg chg="mod">
          <ac:chgData name="Paula Vázquez-Valero" userId="3a0e46d7-2099-40af-a155-aa45b68bfff3" providerId="ADAL" clId="{589D6A51-6F92-42B2-A84F-50B853C4250C}" dt="2023-04-21T11:08:44.436" v="2400" actId="1076"/>
          <ac:spMkLst>
            <pc:docMk/>
            <pc:sldMk cId="2104547332" sldId="489"/>
            <ac:spMk id="2" creationId="{86CFED3F-D782-4E7C-B24A-FD6C56651535}"/>
          </ac:spMkLst>
        </pc:spChg>
        <pc:spChg chg="del">
          <ac:chgData name="Paula Vázquez-Valero" userId="3a0e46d7-2099-40af-a155-aa45b68bfff3" providerId="ADAL" clId="{589D6A51-6F92-42B2-A84F-50B853C4250C}" dt="2023-04-21T11:08:49.709" v="2401" actId="478"/>
          <ac:spMkLst>
            <pc:docMk/>
            <pc:sldMk cId="2104547332" sldId="489"/>
            <ac:spMk id="4" creationId="{BE1495A2-30C4-43E0-90E7-ADDF305D9814}"/>
          </ac:spMkLst>
        </pc:spChg>
        <pc:spChg chg="add del mod">
          <ac:chgData name="Paula Vázquez-Valero" userId="3a0e46d7-2099-40af-a155-aa45b68bfff3" providerId="ADAL" clId="{589D6A51-6F92-42B2-A84F-50B853C4250C}" dt="2023-04-21T11:09:12.205" v="2407" actId="478"/>
          <ac:spMkLst>
            <pc:docMk/>
            <pc:sldMk cId="2104547332" sldId="489"/>
            <ac:spMk id="9" creationId="{B8970031-138A-6CC9-4EF9-7AF008EC2438}"/>
          </ac:spMkLst>
        </pc:spChg>
        <pc:spChg chg="add del mod">
          <ac:chgData name="Paula Vázquez-Valero" userId="3a0e46d7-2099-40af-a155-aa45b68bfff3" providerId="ADAL" clId="{589D6A51-6F92-42B2-A84F-50B853C4250C}" dt="2023-04-21T11:15:43.863" v="2580" actId="21"/>
          <ac:spMkLst>
            <pc:docMk/>
            <pc:sldMk cId="2104547332" sldId="489"/>
            <ac:spMk id="11" creationId="{2AF5AB11-2C4C-09B0-5422-AA3128C615D0}"/>
          </ac:spMkLst>
        </pc:spChg>
        <pc:spChg chg="add del mod">
          <ac:chgData name="Paula Vázquez-Valero" userId="3a0e46d7-2099-40af-a155-aa45b68bfff3" providerId="ADAL" clId="{589D6A51-6F92-42B2-A84F-50B853C4250C}" dt="2023-04-21T11:15:43.863" v="2580" actId="21"/>
          <ac:spMkLst>
            <pc:docMk/>
            <pc:sldMk cId="2104547332" sldId="489"/>
            <ac:spMk id="12" creationId="{09A99FA6-C71A-504D-6EDC-F621D0627EB2}"/>
          </ac:spMkLst>
        </pc:spChg>
        <pc:spChg chg="add del mod">
          <ac:chgData name="Paula Vázquez-Valero" userId="3a0e46d7-2099-40af-a155-aa45b68bfff3" providerId="ADAL" clId="{589D6A51-6F92-42B2-A84F-50B853C4250C}" dt="2023-04-21T11:12:44.283" v="2543" actId="478"/>
          <ac:spMkLst>
            <pc:docMk/>
            <pc:sldMk cId="2104547332" sldId="489"/>
            <ac:spMk id="13" creationId="{6C8FC00F-E4DC-4973-7CEA-1D19DB46E32C}"/>
          </ac:spMkLst>
        </pc:spChg>
        <pc:spChg chg="add del mod">
          <ac:chgData name="Paula Vázquez-Valero" userId="3a0e46d7-2099-40af-a155-aa45b68bfff3" providerId="ADAL" clId="{589D6A51-6F92-42B2-A84F-50B853C4250C}" dt="2023-04-21T11:15:43.863" v="2580" actId="21"/>
          <ac:spMkLst>
            <pc:docMk/>
            <pc:sldMk cId="2104547332" sldId="489"/>
            <ac:spMk id="14" creationId="{DE0AD31C-C304-79B5-C1EB-2B3B587E8B49}"/>
          </ac:spMkLst>
        </pc:spChg>
        <pc:spChg chg="add del mod">
          <ac:chgData name="Paula Vázquez-Valero" userId="3a0e46d7-2099-40af-a155-aa45b68bfff3" providerId="ADAL" clId="{589D6A51-6F92-42B2-A84F-50B853C4250C}" dt="2023-04-21T11:15:43.863" v="2580" actId="21"/>
          <ac:spMkLst>
            <pc:docMk/>
            <pc:sldMk cId="2104547332" sldId="489"/>
            <ac:spMk id="15" creationId="{9704BFEA-B2FA-B039-5A51-E0362412B130}"/>
          </ac:spMkLst>
        </pc:spChg>
        <pc:spChg chg="del">
          <ac:chgData name="Paula Vázquez-Valero" userId="3a0e46d7-2099-40af-a155-aa45b68bfff3" providerId="ADAL" clId="{589D6A51-6F92-42B2-A84F-50B853C4250C}" dt="2023-04-21T11:08:49.709" v="2401" actId="478"/>
          <ac:spMkLst>
            <pc:docMk/>
            <pc:sldMk cId="2104547332" sldId="489"/>
            <ac:spMk id="16" creationId="{C3A987A0-4EF4-40D2-9209-313162AC85D9}"/>
          </ac:spMkLst>
        </pc:spChg>
        <pc:spChg chg="del">
          <ac:chgData name="Paula Vázquez-Valero" userId="3a0e46d7-2099-40af-a155-aa45b68bfff3" providerId="ADAL" clId="{589D6A51-6F92-42B2-A84F-50B853C4250C}" dt="2023-04-21T11:08:49.709" v="2401" actId="478"/>
          <ac:spMkLst>
            <pc:docMk/>
            <pc:sldMk cId="2104547332" sldId="489"/>
            <ac:spMk id="17" creationId="{6E3EF00B-5E9C-467B-BF07-9E770B5CFBC6}"/>
          </ac:spMkLst>
        </pc:spChg>
        <pc:spChg chg="add del mod">
          <ac:chgData name="Paula Vázquez-Valero" userId="3a0e46d7-2099-40af-a155-aa45b68bfff3" providerId="ADAL" clId="{589D6A51-6F92-42B2-A84F-50B853C4250C}" dt="2023-04-21T11:15:43.863" v="2580" actId="21"/>
          <ac:spMkLst>
            <pc:docMk/>
            <pc:sldMk cId="2104547332" sldId="489"/>
            <ac:spMk id="18" creationId="{597232B1-A679-7472-A7E6-4C5FDFACF41D}"/>
          </ac:spMkLst>
        </pc:spChg>
        <pc:spChg chg="add del mod">
          <ac:chgData name="Paula Vázquez-Valero" userId="3a0e46d7-2099-40af-a155-aa45b68bfff3" providerId="ADAL" clId="{589D6A51-6F92-42B2-A84F-50B853C4250C}" dt="2023-04-21T11:15:43.863" v="2580" actId="21"/>
          <ac:spMkLst>
            <pc:docMk/>
            <pc:sldMk cId="2104547332" sldId="489"/>
            <ac:spMk id="19" creationId="{2DD06559-1FDC-13D8-85D7-DFC002BFBE09}"/>
          </ac:spMkLst>
        </pc:spChg>
        <pc:spChg chg="del">
          <ac:chgData name="Paula Vázquez-Valero" userId="3a0e46d7-2099-40af-a155-aa45b68bfff3" providerId="ADAL" clId="{589D6A51-6F92-42B2-A84F-50B853C4250C}" dt="2023-04-21T11:08:52.182" v="2402" actId="478"/>
          <ac:spMkLst>
            <pc:docMk/>
            <pc:sldMk cId="2104547332" sldId="489"/>
            <ac:spMk id="21" creationId="{0C654642-D64E-4020-92A9-125E170C76EE}"/>
          </ac:spMkLst>
        </pc:spChg>
        <pc:spChg chg="del">
          <ac:chgData name="Paula Vázquez-Valero" userId="3a0e46d7-2099-40af-a155-aa45b68bfff3" providerId="ADAL" clId="{589D6A51-6F92-42B2-A84F-50B853C4250C}" dt="2023-04-21T11:09:07.713" v="2404" actId="478"/>
          <ac:spMkLst>
            <pc:docMk/>
            <pc:sldMk cId="2104547332" sldId="489"/>
            <ac:spMk id="31" creationId="{552530EF-F0D4-4BAC-A3D7-93ECE5C0C0F5}"/>
          </ac:spMkLst>
        </pc:spChg>
        <pc:picChg chg="del">
          <ac:chgData name="Paula Vázquez-Valero" userId="3a0e46d7-2099-40af-a155-aa45b68bfff3" providerId="ADAL" clId="{589D6A51-6F92-42B2-A84F-50B853C4250C}" dt="2023-04-21T11:08:49.709" v="2401" actId="478"/>
          <ac:picMkLst>
            <pc:docMk/>
            <pc:sldMk cId="2104547332" sldId="489"/>
            <ac:picMk id="3" creationId="{FC150666-2C61-4306-B5B4-1155EAAA2765}"/>
          </ac:picMkLst>
        </pc:picChg>
        <pc:picChg chg="del">
          <ac:chgData name="Paula Vázquez-Valero" userId="3a0e46d7-2099-40af-a155-aa45b68bfff3" providerId="ADAL" clId="{589D6A51-6F92-42B2-A84F-50B853C4250C}" dt="2023-04-21T11:08:40.187" v="2399" actId="478"/>
          <ac:picMkLst>
            <pc:docMk/>
            <pc:sldMk cId="2104547332" sldId="489"/>
            <ac:picMk id="5" creationId="{424EE1D3-F47B-430A-A7E5-65C66A96204C}"/>
          </ac:picMkLst>
        </pc:picChg>
        <pc:picChg chg="add mod">
          <ac:chgData name="Paula Vázquez-Valero" userId="3a0e46d7-2099-40af-a155-aa45b68bfff3" providerId="ADAL" clId="{589D6A51-6F92-42B2-A84F-50B853C4250C}" dt="2023-04-21T11:08:44.436" v="2400" actId="1076"/>
          <ac:picMkLst>
            <pc:docMk/>
            <pc:sldMk cId="2104547332" sldId="489"/>
            <ac:picMk id="6" creationId="{B9FF1D0A-A529-0E5E-E89D-207163B82120}"/>
          </ac:picMkLst>
        </pc:picChg>
        <pc:picChg chg="del">
          <ac:chgData name="Paula Vázquez-Valero" userId="3a0e46d7-2099-40af-a155-aa45b68bfff3" providerId="ADAL" clId="{589D6A51-6F92-42B2-A84F-50B853C4250C}" dt="2023-04-21T11:08:58.987" v="2403" actId="478"/>
          <ac:picMkLst>
            <pc:docMk/>
            <pc:sldMk cId="2104547332" sldId="489"/>
            <ac:picMk id="7" creationId="{9D133D9D-C231-435C-9B1D-C89DEDC2778C}"/>
          </ac:picMkLst>
        </pc:picChg>
        <pc:picChg chg="add del mod">
          <ac:chgData name="Paula Vázquez-Valero" userId="3a0e46d7-2099-40af-a155-aa45b68bfff3" providerId="ADAL" clId="{589D6A51-6F92-42B2-A84F-50B853C4250C}" dt="2023-04-21T11:09:27.046" v="2415" actId="478"/>
          <ac:picMkLst>
            <pc:docMk/>
            <pc:sldMk cId="2104547332" sldId="489"/>
            <ac:picMk id="8" creationId="{805CDADE-37C0-FAED-CD22-BD7463B1C72C}"/>
          </ac:picMkLst>
        </pc:picChg>
        <pc:picChg chg="add del mod">
          <ac:chgData name="Paula Vázquez-Valero" userId="3a0e46d7-2099-40af-a155-aa45b68bfff3" providerId="ADAL" clId="{589D6A51-6F92-42B2-A84F-50B853C4250C}" dt="2023-04-21T11:15:43.863" v="2580" actId="21"/>
          <ac:picMkLst>
            <pc:docMk/>
            <pc:sldMk cId="2104547332" sldId="489"/>
            <ac:picMk id="10" creationId="{E5478846-8ACC-E1A3-BF21-DC5589F66714}"/>
          </ac:picMkLst>
        </pc:picChg>
        <pc:picChg chg="add del mod">
          <ac:chgData name="Paula Vázquez-Valero" userId="3a0e46d7-2099-40af-a155-aa45b68bfff3" providerId="ADAL" clId="{589D6A51-6F92-42B2-A84F-50B853C4250C}" dt="2023-04-21T11:15:43.863" v="2580" actId="21"/>
          <ac:picMkLst>
            <pc:docMk/>
            <pc:sldMk cId="2104547332" sldId="489"/>
            <ac:picMk id="20" creationId="{20DDCC4C-70B1-C5C2-A053-DC1C2CD407CA}"/>
          </ac:picMkLst>
        </pc:picChg>
        <pc:picChg chg="add del mod">
          <ac:chgData name="Paula Vázquez-Valero" userId="3a0e46d7-2099-40af-a155-aa45b68bfff3" providerId="ADAL" clId="{589D6A51-6F92-42B2-A84F-50B853C4250C}" dt="2023-04-21T11:15:43.863" v="2580" actId="21"/>
          <ac:picMkLst>
            <pc:docMk/>
            <pc:sldMk cId="2104547332" sldId="489"/>
            <ac:picMk id="23" creationId="{E26DEB18-2E17-8C2B-3A64-19A99CADA56A}"/>
          </ac:picMkLst>
        </pc:picChg>
        <pc:picChg chg="add del mod">
          <ac:chgData name="Paula Vázquez-Valero" userId="3a0e46d7-2099-40af-a155-aa45b68bfff3" providerId="ADAL" clId="{589D6A51-6F92-42B2-A84F-50B853C4250C}" dt="2023-04-21T11:15:43.863" v="2580" actId="21"/>
          <ac:picMkLst>
            <pc:docMk/>
            <pc:sldMk cId="2104547332" sldId="489"/>
            <ac:picMk id="24" creationId="{D721BBB2-5793-0E5A-7A9C-D88EE8D45DA8}"/>
          </ac:picMkLst>
        </pc:picChg>
        <pc:picChg chg="del">
          <ac:chgData name="Paula Vázquez-Valero" userId="3a0e46d7-2099-40af-a155-aa45b68bfff3" providerId="ADAL" clId="{589D6A51-6F92-42B2-A84F-50B853C4250C}" dt="2023-04-21T11:08:52.182" v="2402" actId="478"/>
          <ac:picMkLst>
            <pc:docMk/>
            <pc:sldMk cId="2104547332" sldId="489"/>
            <ac:picMk id="2050" creationId="{B10793C3-22EE-4A4D-853A-A77D757D9DB3}"/>
          </ac:picMkLst>
        </pc:picChg>
        <pc:picChg chg="del">
          <ac:chgData name="Paula Vázquez-Valero" userId="3a0e46d7-2099-40af-a155-aa45b68bfff3" providerId="ADAL" clId="{589D6A51-6F92-42B2-A84F-50B853C4250C}" dt="2023-04-21T11:09:07.713" v="2404" actId="478"/>
          <ac:picMkLst>
            <pc:docMk/>
            <pc:sldMk cId="2104547332" sldId="489"/>
            <ac:picMk id="4098" creationId="{0693B7C1-A130-44F5-A948-60F29EB4ACBA}"/>
          </ac:picMkLst>
        </pc:picChg>
        <pc:picChg chg="add del mod">
          <ac:chgData name="Paula Vázquez-Valero" userId="3a0e46d7-2099-40af-a155-aa45b68bfff3" providerId="ADAL" clId="{589D6A51-6F92-42B2-A84F-50B853C4250C}" dt="2023-04-21T11:15:43.863" v="2580" actId="21"/>
          <ac:picMkLst>
            <pc:docMk/>
            <pc:sldMk cId="2104547332" sldId="489"/>
            <ac:picMk id="5122" creationId="{D491378E-F71B-2D09-EA82-9EE9BCDB0ECB}"/>
          </ac:picMkLst>
        </pc:picChg>
        <pc:cxnChg chg="add del mod">
          <ac:chgData name="Paula Vázquez-Valero" userId="3a0e46d7-2099-40af-a155-aa45b68bfff3" providerId="ADAL" clId="{589D6A51-6F92-42B2-A84F-50B853C4250C}" dt="2023-04-21T11:15:43.863" v="2580" actId="21"/>
          <ac:cxnSpMkLst>
            <pc:docMk/>
            <pc:sldMk cId="2104547332" sldId="489"/>
            <ac:cxnSpMk id="22" creationId="{ED481864-FEEE-19C9-06C7-2735582F72BC}"/>
          </ac:cxnSpMkLst>
        </pc:cxnChg>
      </pc:sldChg>
      <pc:sldChg chg="addSp delSp modSp add mod delAnim modAnim modNotesTx">
        <pc:chgData name="Paula Vázquez-Valero" userId="3a0e46d7-2099-40af-a155-aa45b68bfff3" providerId="ADAL" clId="{589D6A51-6F92-42B2-A84F-50B853C4250C}" dt="2023-04-21T11:19:29.601" v="2940" actId="20577"/>
        <pc:sldMkLst>
          <pc:docMk/>
          <pc:sldMk cId="2203048863" sldId="554"/>
        </pc:sldMkLst>
        <pc:spChg chg="add del mod">
          <ac:chgData name="Paula Vázquez-Valero" userId="3a0e46d7-2099-40af-a155-aa45b68bfff3" providerId="ADAL" clId="{589D6A51-6F92-42B2-A84F-50B853C4250C}" dt="2023-04-21T11:16:07.635" v="2588" actId="478"/>
          <ac:spMkLst>
            <pc:docMk/>
            <pc:sldMk cId="2203048863" sldId="554"/>
            <ac:spMk id="3" creationId="{9CBD396F-DD58-4E43-3BF9-46E9F2765207}"/>
          </ac:spMkLst>
        </pc:spChg>
        <pc:spChg chg="add mod">
          <ac:chgData name="Paula Vázquez-Valero" userId="3a0e46d7-2099-40af-a155-aa45b68bfff3" providerId="ADAL" clId="{589D6A51-6F92-42B2-A84F-50B853C4250C}" dt="2023-04-21T11:16:15.932" v="2590" actId="1076"/>
          <ac:spMkLst>
            <pc:docMk/>
            <pc:sldMk cId="2203048863" sldId="554"/>
            <ac:spMk id="10" creationId="{3ED29386-8DEC-03DD-18D7-C5E14BF41E64}"/>
          </ac:spMkLst>
        </pc:spChg>
        <pc:spChg chg="add mod">
          <ac:chgData name="Paula Vázquez-Valero" userId="3a0e46d7-2099-40af-a155-aa45b68bfff3" providerId="ADAL" clId="{589D6A51-6F92-42B2-A84F-50B853C4250C}" dt="2023-04-21T11:16:39.567" v="2601" actId="1076"/>
          <ac:spMkLst>
            <pc:docMk/>
            <pc:sldMk cId="2203048863" sldId="554"/>
            <ac:spMk id="12" creationId="{EA9CF6CE-FE22-C284-15DB-BC4FFD4C0011}"/>
          </ac:spMkLst>
        </pc:spChg>
        <pc:spChg chg="add mod">
          <ac:chgData name="Paula Vázquez-Valero" userId="3a0e46d7-2099-40af-a155-aa45b68bfff3" providerId="ADAL" clId="{589D6A51-6F92-42B2-A84F-50B853C4250C}" dt="2023-04-21T11:16:39.567" v="2601" actId="1076"/>
          <ac:spMkLst>
            <pc:docMk/>
            <pc:sldMk cId="2203048863" sldId="554"/>
            <ac:spMk id="13" creationId="{0080DBBD-AD90-61A1-6DC2-C35384C9D15F}"/>
          </ac:spMkLst>
        </pc:spChg>
        <pc:spChg chg="add mod">
          <ac:chgData name="Paula Vázquez-Valero" userId="3a0e46d7-2099-40af-a155-aa45b68bfff3" providerId="ADAL" clId="{589D6A51-6F92-42B2-A84F-50B853C4250C}" dt="2023-04-21T11:16:39.567" v="2601" actId="1076"/>
          <ac:spMkLst>
            <pc:docMk/>
            <pc:sldMk cId="2203048863" sldId="554"/>
            <ac:spMk id="14" creationId="{3C1BDF8E-02D3-5C6B-E054-DBCC24B9B629}"/>
          </ac:spMkLst>
        </pc:spChg>
        <pc:spChg chg="add mod">
          <ac:chgData name="Paula Vázquez-Valero" userId="3a0e46d7-2099-40af-a155-aa45b68bfff3" providerId="ADAL" clId="{589D6A51-6F92-42B2-A84F-50B853C4250C}" dt="2023-04-21T11:16:39.567" v="2601" actId="1076"/>
          <ac:spMkLst>
            <pc:docMk/>
            <pc:sldMk cId="2203048863" sldId="554"/>
            <ac:spMk id="15" creationId="{B8ED7E29-F233-10FC-F986-656077EE55B8}"/>
          </ac:spMkLst>
        </pc:spChg>
        <pc:spChg chg="add mod">
          <ac:chgData name="Paula Vázquez-Valero" userId="3a0e46d7-2099-40af-a155-aa45b68bfff3" providerId="ADAL" clId="{589D6A51-6F92-42B2-A84F-50B853C4250C}" dt="2023-04-21T11:16:39.567" v="2601" actId="1076"/>
          <ac:spMkLst>
            <pc:docMk/>
            <pc:sldMk cId="2203048863" sldId="554"/>
            <ac:spMk id="16" creationId="{7C715CE0-C378-7B4A-EB9A-F01C97118739}"/>
          </ac:spMkLst>
        </pc:spChg>
        <pc:spChg chg="add mod">
          <ac:chgData name="Paula Vázquez-Valero" userId="3a0e46d7-2099-40af-a155-aa45b68bfff3" providerId="ADAL" clId="{589D6A51-6F92-42B2-A84F-50B853C4250C}" dt="2023-04-21T11:19:29.601" v="2940" actId="20577"/>
          <ac:spMkLst>
            <pc:docMk/>
            <pc:sldMk cId="2203048863" sldId="554"/>
            <ac:spMk id="23" creationId="{B723DE55-A44C-28E7-44E6-4757CD34CFDB}"/>
          </ac:spMkLst>
        </pc:spChg>
        <pc:spChg chg="del">
          <ac:chgData name="Paula Vázquez-Valero" userId="3a0e46d7-2099-40af-a155-aa45b68bfff3" providerId="ADAL" clId="{589D6A51-6F92-42B2-A84F-50B853C4250C}" dt="2023-04-21T11:16:02.467" v="2586" actId="478"/>
          <ac:spMkLst>
            <pc:docMk/>
            <pc:sldMk cId="2203048863" sldId="554"/>
            <ac:spMk id="60" creationId="{4C8E577A-44FA-4D19-8C68-95C508EDD7FA}"/>
          </ac:spMkLst>
        </pc:spChg>
        <pc:spChg chg="mod">
          <ac:chgData name="Paula Vázquez-Valero" userId="3a0e46d7-2099-40af-a155-aa45b68bfff3" providerId="ADAL" clId="{589D6A51-6F92-42B2-A84F-50B853C4250C}" dt="2023-04-21T11:16:49.169" v="2604" actId="14100"/>
          <ac:spMkLst>
            <pc:docMk/>
            <pc:sldMk cId="2203048863" sldId="554"/>
            <ac:spMk id="65" creationId="{19F0D1A2-219D-4624-894F-75DAB3F209A4}"/>
          </ac:spMkLst>
        </pc:spChg>
        <pc:spChg chg="add del">
          <ac:chgData name="Paula Vázquez-Valero" userId="3a0e46d7-2099-40af-a155-aa45b68bfff3" providerId="ADAL" clId="{589D6A51-6F92-42B2-A84F-50B853C4250C}" dt="2023-04-21T11:15:52.803" v="2583" actId="478"/>
          <ac:spMkLst>
            <pc:docMk/>
            <pc:sldMk cId="2203048863" sldId="554"/>
            <ac:spMk id="70" creationId="{9B8176D8-5C64-4D45-B656-E00ED5E858C9}"/>
          </ac:spMkLst>
        </pc:spChg>
        <pc:spChg chg="add del">
          <ac:chgData name="Paula Vázquez-Valero" userId="3a0e46d7-2099-40af-a155-aa45b68bfff3" providerId="ADAL" clId="{589D6A51-6F92-42B2-A84F-50B853C4250C}" dt="2023-04-21T11:15:52.803" v="2583" actId="478"/>
          <ac:spMkLst>
            <pc:docMk/>
            <pc:sldMk cId="2203048863" sldId="554"/>
            <ac:spMk id="74" creationId="{69E469C8-50C7-4A30-A731-E2BDED81B9E4}"/>
          </ac:spMkLst>
        </pc:spChg>
        <pc:spChg chg="add del">
          <ac:chgData name="Paula Vázquez-Valero" userId="3a0e46d7-2099-40af-a155-aa45b68bfff3" providerId="ADAL" clId="{589D6A51-6F92-42B2-A84F-50B853C4250C}" dt="2023-04-21T11:15:52.803" v="2583" actId="478"/>
          <ac:spMkLst>
            <pc:docMk/>
            <pc:sldMk cId="2203048863" sldId="554"/>
            <ac:spMk id="76" creationId="{4C11328F-73F4-4C37-A9D4-BCDCA6382781}"/>
          </ac:spMkLst>
        </pc:spChg>
        <pc:spChg chg="add del">
          <ac:chgData name="Paula Vázquez-Valero" userId="3a0e46d7-2099-40af-a155-aa45b68bfff3" providerId="ADAL" clId="{589D6A51-6F92-42B2-A84F-50B853C4250C}" dt="2023-04-21T11:15:52.803" v="2583" actId="478"/>
          <ac:spMkLst>
            <pc:docMk/>
            <pc:sldMk cId="2203048863" sldId="554"/>
            <ac:spMk id="77" creationId="{1060A14B-42D7-4AD2-B6B6-CF639F905D4B}"/>
          </ac:spMkLst>
        </pc:spChg>
        <pc:spChg chg="add del">
          <ac:chgData name="Paula Vázquez-Valero" userId="3a0e46d7-2099-40af-a155-aa45b68bfff3" providerId="ADAL" clId="{589D6A51-6F92-42B2-A84F-50B853C4250C}" dt="2023-04-21T11:15:52.803" v="2583" actId="478"/>
          <ac:spMkLst>
            <pc:docMk/>
            <pc:sldMk cId="2203048863" sldId="554"/>
            <ac:spMk id="78" creationId="{FBE3D188-31D0-4E62-8E26-FD4B04431716}"/>
          </ac:spMkLst>
        </pc:spChg>
        <pc:picChg chg="add del mod">
          <ac:chgData name="Paula Vázquez-Valero" userId="3a0e46d7-2099-40af-a155-aa45b68bfff3" providerId="ADAL" clId="{589D6A51-6F92-42B2-A84F-50B853C4250C}" dt="2023-04-21T11:15:52.803" v="2583" actId="478"/>
          <ac:picMkLst>
            <pc:docMk/>
            <pc:sldMk cId="2203048863" sldId="554"/>
            <ac:picMk id="4" creationId="{7F14E07E-27E3-A80F-39D7-593DB5D4142E}"/>
          </ac:picMkLst>
        </pc:picChg>
        <pc:picChg chg="add mod">
          <ac:chgData name="Paula Vázquez-Valero" userId="3a0e46d7-2099-40af-a155-aa45b68bfff3" providerId="ADAL" clId="{589D6A51-6F92-42B2-A84F-50B853C4250C}" dt="2023-04-21T11:15:30.958" v="2578" actId="1076"/>
          <ac:picMkLst>
            <pc:docMk/>
            <pc:sldMk cId="2203048863" sldId="554"/>
            <ac:picMk id="7" creationId="{7E903DF9-B82B-BE02-2E31-50BC9806C8F9}"/>
          </ac:picMkLst>
        </pc:picChg>
        <pc:picChg chg="add mod">
          <ac:chgData name="Paula Vázquez-Valero" userId="3a0e46d7-2099-40af-a155-aa45b68bfff3" providerId="ADAL" clId="{589D6A51-6F92-42B2-A84F-50B853C4250C}" dt="2023-04-21T11:16:15.932" v="2590" actId="1076"/>
          <ac:picMkLst>
            <pc:docMk/>
            <pc:sldMk cId="2203048863" sldId="554"/>
            <ac:picMk id="9" creationId="{89564AE1-41DA-938A-4068-B89D7C29630A}"/>
          </ac:picMkLst>
        </pc:picChg>
        <pc:picChg chg="add mod">
          <ac:chgData name="Paula Vázquez-Valero" userId="3a0e46d7-2099-40af-a155-aa45b68bfff3" providerId="ADAL" clId="{589D6A51-6F92-42B2-A84F-50B853C4250C}" dt="2023-04-21T11:16:53.953" v="2605" actId="1076"/>
          <ac:picMkLst>
            <pc:docMk/>
            <pc:sldMk cId="2203048863" sldId="554"/>
            <ac:picMk id="11" creationId="{929B5E60-964C-85B3-60CF-926F327BEC7F}"/>
          </ac:picMkLst>
        </pc:picChg>
        <pc:picChg chg="add mod">
          <ac:chgData name="Paula Vázquez-Valero" userId="3a0e46d7-2099-40af-a155-aa45b68bfff3" providerId="ADAL" clId="{589D6A51-6F92-42B2-A84F-50B853C4250C}" dt="2023-04-21T11:16:39.567" v="2601" actId="1076"/>
          <ac:picMkLst>
            <pc:docMk/>
            <pc:sldMk cId="2203048863" sldId="554"/>
            <ac:picMk id="17" creationId="{0BB9C82A-4514-B686-1E27-F4C14FAD1D49}"/>
          </ac:picMkLst>
        </pc:picChg>
        <pc:picChg chg="add del">
          <ac:chgData name="Paula Vázquez-Valero" userId="3a0e46d7-2099-40af-a155-aa45b68bfff3" providerId="ADAL" clId="{589D6A51-6F92-42B2-A84F-50B853C4250C}" dt="2023-04-21T11:15:52.803" v="2583" actId="478"/>
          <ac:picMkLst>
            <pc:docMk/>
            <pc:sldMk cId="2203048863" sldId="554"/>
            <ac:picMk id="19" creationId="{BE5477D6-B617-44EC-9C9D-C02C84D0703F}"/>
          </ac:picMkLst>
        </pc:picChg>
        <pc:picChg chg="add mod">
          <ac:chgData name="Paula Vázquez-Valero" userId="3a0e46d7-2099-40af-a155-aa45b68bfff3" providerId="ADAL" clId="{589D6A51-6F92-42B2-A84F-50B853C4250C}" dt="2023-04-21T11:16:39.567" v="2601" actId="1076"/>
          <ac:picMkLst>
            <pc:docMk/>
            <pc:sldMk cId="2203048863" sldId="554"/>
            <ac:picMk id="20" creationId="{5E7930C8-E93D-56B8-11FB-648BD477F392}"/>
          </ac:picMkLst>
        </pc:picChg>
        <pc:picChg chg="add mod">
          <ac:chgData name="Paula Vázquez-Valero" userId="3a0e46d7-2099-40af-a155-aa45b68bfff3" providerId="ADAL" clId="{589D6A51-6F92-42B2-A84F-50B853C4250C}" dt="2023-04-21T11:16:39.567" v="2601" actId="1076"/>
          <ac:picMkLst>
            <pc:docMk/>
            <pc:sldMk cId="2203048863" sldId="554"/>
            <ac:picMk id="21" creationId="{FF89A4BD-5DA4-C998-5A22-97CFD2874FB3}"/>
          </ac:picMkLst>
        </pc:picChg>
        <pc:picChg chg="add del">
          <ac:chgData name="Paula Vázquez-Valero" userId="3a0e46d7-2099-40af-a155-aa45b68bfff3" providerId="ADAL" clId="{589D6A51-6F92-42B2-A84F-50B853C4250C}" dt="2023-04-21T11:15:52.803" v="2583" actId="478"/>
          <ac:picMkLst>
            <pc:docMk/>
            <pc:sldMk cId="2203048863" sldId="554"/>
            <ac:picMk id="80" creationId="{A70B8FA0-D936-4D45-8A15-BF8799665C0B}"/>
          </ac:picMkLst>
        </pc:picChg>
        <pc:picChg chg="del mod">
          <ac:chgData name="Paula Vázquez-Valero" userId="3a0e46d7-2099-40af-a155-aa45b68bfff3" providerId="ADAL" clId="{589D6A51-6F92-42B2-A84F-50B853C4250C}" dt="2023-04-21T11:15:27.399" v="2576" actId="478"/>
          <ac:picMkLst>
            <pc:docMk/>
            <pc:sldMk cId="2203048863" sldId="554"/>
            <ac:picMk id="115" creationId="{DB2240D5-6295-4C11-881A-15D7284F5302}"/>
          </ac:picMkLst>
        </pc:picChg>
        <pc:picChg chg="add del">
          <ac:chgData name="Paula Vázquez-Valero" userId="3a0e46d7-2099-40af-a155-aa45b68bfff3" providerId="ADAL" clId="{589D6A51-6F92-42B2-A84F-50B853C4250C}" dt="2023-04-21T11:15:52.803" v="2583" actId="478"/>
          <ac:picMkLst>
            <pc:docMk/>
            <pc:sldMk cId="2203048863" sldId="554"/>
            <ac:picMk id="6150" creationId="{99537541-6636-4BF6-820C-2B2294F282C8}"/>
          </ac:picMkLst>
        </pc:picChg>
        <pc:cxnChg chg="add del">
          <ac:chgData name="Paula Vázquez-Valero" userId="3a0e46d7-2099-40af-a155-aa45b68bfff3" providerId="ADAL" clId="{589D6A51-6F92-42B2-A84F-50B853C4250C}" dt="2023-04-21T11:15:52.803" v="2583" actId="478"/>
          <ac:cxnSpMkLst>
            <pc:docMk/>
            <pc:sldMk cId="2203048863" sldId="554"/>
            <ac:cxnSpMk id="8" creationId="{E6A1ACA2-F79B-405B-ABC8-FE940A49A274}"/>
          </ac:cxnSpMkLst>
        </pc:cxnChg>
        <pc:cxnChg chg="add mod">
          <ac:chgData name="Paula Vázquez-Valero" userId="3a0e46d7-2099-40af-a155-aa45b68bfff3" providerId="ADAL" clId="{589D6A51-6F92-42B2-A84F-50B853C4250C}" dt="2023-04-21T11:16:39.567" v="2601" actId="1076"/>
          <ac:cxnSpMkLst>
            <pc:docMk/>
            <pc:sldMk cId="2203048863" sldId="554"/>
            <ac:cxnSpMk id="18" creationId="{51A40BDE-718E-336C-8585-DB724FAA4146}"/>
          </ac:cxnSpMkLst>
        </pc:cxnChg>
      </pc:sldChg>
      <pc:sldChg chg="addSp delSp modSp del mod modAnim">
        <pc:chgData name="Paula Vázquez-Valero" userId="3a0e46d7-2099-40af-a155-aa45b68bfff3" providerId="ADAL" clId="{589D6A51-6F92-42B2-A84F-50B853C4250C}" dt="2023-04-21T11:34:35.103" v="3365" actId="2696"/>
        <pc:sldMkLst>
          <pc:docMk/>
          <pc:sldMk cId="3836291158" sldId="566"/>
        </pc:sldMkLst>
        <pc:picChg chg="add del mod">
          <ac:chgData name="Paula Vázquez-Valero" userId="3a0e46d7-2099-40af-a155-aa45b68bfff3" providerId="ADAL" clId="{589D6A51-6F92-42B2-A84F-50B853C4250C}" dt="2023-04-21T11:13:04.638" v="2545"/>
          <ac:picMkLst>
            <pc:docMk/>
            <pc:sldMk cId="3836291158" sldId="566"/>
            <ac:picMk id="3" creationId="{B94EB777-0884-5693-4A48-5363E1F8EE60}"/>
          </ac:picMkLst>
        </pc:picChg>
        <pc:picChg chg="mod">
          <ac:chgData name="Paula Vázquez-Valero" userId="3a0e46d7-2099-40af-a155-aa45b68bfff3" providerId="ADAL" clId="{589D6A51-6F92-42B2-A84F-50B853C4250C}" dt="2023-04-21T10:19:31.147" v="856" actId="14100"/>
          <ac:picMkLst>
            <pc:docMk/>
            <pc:sldMk cId="3836291158" sldId="566"/>
            <ac:picMk id="28" creationId="{5678EB1E-B723-42D0-AAC6-CA4C2A507A3B}"/>
          </ac:picMkLst>
        </pc:picChg>
      </pc:sldChg>
      <pc:sldChg chg="delSp modSp mod delAnim modNotesTx">
        <pc:chgData name="Paula Vázquez-Valero" userId="3a0e46d7-2099-40af-a155-aa45b68bfff3" providerId="ADAL" clId="{589D6A51-6F92-42B2-A84F-50B853C4250C}" dt="2023-04-21T11:34:25.323" v="3364" actId="20577"/>
        <pc:sldMkLst>
          <pc:docMk/>
          <pc:sldMk cId="475173880" sldId="708"/>
        </pc:sldMkLst>
        <pc:spChg chg="mod">
          <ac:chgData name="Paula Vázquez-Valero" userId="3a0e46d7-2099-40af-a155-aa45b68bfff3" providerId="ADAL" clId="{589D6A51-6F92-42B2-A84F-50B853C4250C}" dt="2023-04-21T10:51:23.757" v="1797" actId="207"/>
          <ac:spMkLst>
            <pc:docMk/>
            <pc:sldMk cId="475173880" sldId="708"/>
            <ac:spMk id="2" creationId="{695DE2CF-C479-4832-BEE8-6FF1D832AF36}"/>
          </ac:spMkLst>
        </pc:spChg>
        <pc:spChg chg="mod">
          <ac:chgData name="Paula Vázquez-Valero" userId="3a0e46d7-2099-40af-a155-aa45b68bfff3" providerId="ADAL" clId="{589D6A51-6F92-42B2-A84F-50B853C4250C}" dt="2023-04-20T00:23:32.162" v="1" actId="403"/>
          <ac:spMkLst>
            <pc:docMk/>
            <pc:sldMk cId="475173880" sldId="708"/>
            <ac:spMk id="3" creationId="{CC071980-2996-44AC-9DEE-D4EB0C0A09B9}"/>
          </ac:spMkLst>
        </pc:spChg>
        <pc:spChg chg="mod">
          <ac:chgData name="Paula Vázquez-Valero" userId="3a0e46d7-2099-40af-a155-aa45b68bfff3" providerId="ADAL" clId="{589D6A51-6F92-42B2-A84F-50B853C4250C}" dt="2023-04-21T10:53:07.067" v="1850" actId="1076"/>
          <ac:spMkLst>
            <pc:docMk/>
            <pc:sldMk cId="475173880" sldId="708"/>
            <ac:spMk id="38" creationId="{C91DC100-C0B5-404F-A64E-38081828970A}"/>
          </ac:spMkLst>
        </pc:spChg>
        <pc:spChg chg="mod">
          <ac:chgData name="Paula Vázquez-Valero" userId="3a0e46d7-2099-40af-a155-aa45b68bfff3" providerId="ADAL" clId="{589D6A51-6F92-42B2-A84F-50B853C4250C}" dt="2023-04-21T10:51:25.679" v="1798" actId="404"/>
          <ac:spMkLst>
            <pc:docMk/>
            <pc:sldMk cId="475173880" sldId="708"/>
            <ac:spMk id="43" creationId="{4143ABAD-B43C-45A4-8275-5E66FBB7CD67}"/>
          </ac:spMkLst>
        </pc:spChg>
        <pc:spChg chg="mod">
          <ac:chgData name="Paula Vázquez-Valero" userId="3a0e46d7-2099-40af-a155-aa45b68bfff3" providerId="ADAL" clId="{589D6A51-6F92-42B2-A84F-50B853C4250C}" dt="2023-04-21T10:53:15.569" v="1853" actId="1076"/>
          <ac:spMkLst>
            <pc:docMk/>
            <pc:sldMk cId="475173880" sldId="708"/>
            <ac:spMk id="46" creationId="{CCA04A74-6BDD-4749-9D60-E97117F9F923}"/>
          </ac:spMkLst>
        </pc:spChg>
        <pc:spChg chg="mod">
          <ac:chgData name="Paula Vázquez-Valero" userId="3a0e46d7-2099-40af-a155-aa45b68bfff3" providerId="ADAL" clId="{589D6A51-6F92-42B2-A84F-50B853C4250C}" dt="2023-04-21T10:56:12.313" v="1956" actId="14100"/>
          <ac:spMkLst>
            <pc:docMk/>
            <pc:sldMk cId="475173880" sldId="708"/>
            <ac:spMk id="52" creationId="{25079E22-59CE-4CAC-B965-3ECBEA351C48}"/>
          </ac:spMkLst>
        </pc:spChg>
        <pc:spChg chg="mod">
          <ac:chgData name="Paula Vázquez-Valero" userId="3a0e46d7-2099-40af-a155-aa45b68bfff3" providerId="ADAL" clId="{589D6A51-6F92-42B2-A84F-50B853C4250C}" dt="2023-04-21T10:53:19.155" v="1854" actId="1076"/>
          <ac:spMkLst>
            <pc:docMk/>
            <pc:sldMk cId="475173880" sldId="708"/>
            <ac:spMk id="53" creationId="{7530E692-F1E3-4C91-A765-B0D69A70010B}"/>
          </ac:spMkLst>
        </pc:spChg>
        <pc:spChg chg="mod">
          <ac:chgData name="Paula Vázquez-Valero" userId="3a0e46d7-2099-40af-a155-aa45b68bfff3" providerId="ADAL" clId="{589D6A51-6F92-42B2-A84F-50B853C4250C}" dt="2023-04-21T10:53:30.109" v="1878" actId="1035"/>
          <ac:spMkLst>
            <pc:docMk/>
            <pc:sldMk cId="475173880" sldId="708"/>
            <ac:spMk id="56" creationId="{E49723E5-2FE5-4154-9F07-7F14C3D28827}"/>
          </ac:spMkLst>
        </pc:spChg>
        <pc:spChg chg="mod">
          <ac:chgData name="Paula Vázquez-Valero" userId="3a0e46d7-2099-40af-a155-aa45b68bfff3" providerId="ADAL" clId="{589D6A51-6F92-42B2-A84F-50B853C4250C}" dt="2023-04-21T10:55:28.519" v="1947" actId="1076"/>
          <ac:spMkLst>
            <pc:docMk/>
            <pc:sldMk cId="475173880" sldId="708"/>
            <ac:spMk id="60" creationId="{4CEB996A-E5E7-460F-8BF6-45ED28D3B1EA}"/>
          </ac:spMkLst>
        </pc:spChg>
        <pc:spChg chg="mod">
          <ac:chgData name="Paula Vázquez-Valero" userId="3a0e46d7-2099-40af-a155-aa45b68bfff3" providerId="ADAL" clId="{589D6A51-6F92-42B2-A84F-50B853C4250C}" dt="2023-04-21T10:55:14.954" v="1942" actId="1076"/>
          <ac:spMkLst>
            <pc:docMk/>
            <pc:sldMk cId="475173880" sldId="708"/>
            <ac:spMk id="62" creationId="{CF8948D7-9D0C-45EC-863D-7C612A283C7E}"/>
          </ac:spMkLst>
        </pc:spChg>
        <pc:spChg chg="mod">
          <ac:chgData name="Paula Vázquez-Valero" userId="3a0e46d7-2099-40af-a155-aa45b68bfff3" providerId="ADAL" clId="{589D6A51-6F92-42B2-A84F-50B853C4250C}" dt="2023-04-21T10:55:14.954" v="1942" actId="1076"/>
          <ac:spMkLst>
            <pc:docMk/>
            <pc:sldMk cId="475173880" sldId="708"/>
            <ac:spMk id="64" creationId="{73701178-DA47-4BFE-9409-CF55E10219B4}"/>
          </ac:spMkLst>
        </pc:spChg>
        <pc:spChg chg="mod">
          <ac:chgData name="Paula Vázquez-Valero" userId="3a0e46d7-2099-40af-a155-aa45b68bfff3" providerId="ADAL" clId="{589D6A51-6F92-42B2-A84F-50B853C4250C}" dt="2023-04-21T10:55:26.239" v="1945" actId="1076"/>
          <ac:spMkLst>
            <pc:docMk/>
            <pc:sldMk cId="475173880" sldId="708"/>
            <ac:spMk id="66" creationId="{4AFBF5BE-92E5-4246-A8FB-078FAEB5610D}"/>
          </ac:spMkLst>
        </pc:spChg>
        <pc:spChg chg="mod">
          <ac:chgData name="Paula Vázquez-Valero" userId="3a0e46d7-2099-40af-a155-aa45b68bfff3" providerId="ADAL" clId="{589D6A51-6F92-42B2-A84F-50B853C4250C}" dt="2023-04-21T10:55:26.239" v="1945" actId="1076"/>
          <ac:spMkLst>
            <pc:docMk/>
            <pc:sldMk cId="475173880" sldId="708"/>
            <ac:spMk id="70" creationId="{63E5151D-3235-42D8-A583-6F01D4A2C333}"/>
          </ac:spMkLst>
        </pc:spChg>
        <pc:spChg chg="mod">
          <ac:chgData name="Paula Vázquez-Valero" userId="3a0e46d7-2099-40af-a155-aa45b68bfff3" providerId="ADAL" clId="{589D6A51-6F92-42B2-A84F-50B853C4250C}" dt="2023-04-20T00:23:32.162" v="1" actId="403"/>
          <ac:spMkLst>
            <pc:docMk/>
            <pc:sldMk cId="475173880" sldId="708"/>
            <ac:spMk id="79" creationId="{1027A65A-9DE7-4F20-AD32-15AFDEA924A0}"/>
          </ac:spMkLst>
        </pc:spChg>
        <pc:spChg chg="mod">
          <ac:chgData name="Paula Vázquez-Valero" userId="3a0e46d7-2099-40af-a155-aa45b68bfff3" providerId="ADAL" clId="{589D6A51-6F92-42B2-A84F-50B853C4250C}" dt="2023-04-20T00:23:32.162" v="1" actId="403"/>
          <ac:spMkLst>
            <pc:docMk/>
            <pc:sldMk cId="475173880" sldId="708"/>
            <ac:spMk id="80" creationId="{75314555-1A37-4E66-9907-08C4840DBACE}"/>
          </ac:spMkLst>
        </pc:spChg>
        <pc:spChg chg="mod">
          <ac:chgData name="Paula Vázquez-Valero" userId="3a0e46d7-2099-40af-a155-aa45b68bfff3" providerId="ADAL" clId="{589D6A51-6F92-42B2-A84F-50B853C4250C}" dt="2023-04-21T11:05:22.855" v="2306" actId="1038"/>
          <ac:spMkLst>
            <pc:docMk/>
            <pc:sldMk cId="475173880" sldId="708"/>
            <ac:spMk id="82" creationId="{AF9AE122-1C09-410A-839E-B9C05A37BE36}"/>
          </ac:spMkLst>
        </pc:spChg>
        <pc:spChg chg="mod">
          <ac:chgData name="Paula Vázquez-Valero" userId="3a0e46d7-2099-40af-a155-aa45b68bfff3" providerId="ADAL" clId="{589D6A51-6F92-42B2-A84F-50B853C4250C}" dt="2023-04-21T10:55:35.736" v="1949" actId="1076"/>
          <ac:spMkLst>
            <pc:docMk/>
            <pc:sldMk cId="475173880" sldId="708"/>
            <ac:spMk id="83" creationId="{1F4FA489-4A3E-4FDA-9ED2-56BF13A6B419}"/>
          </ac:spMkLst>
        </pc:spChg>
        <pc:spChg chg="mod">
          <ac:chgData name="Paula Vázquez-Valero" userId="3a0e46d7-2099-40af-a155-aa45b68bfff3" providerId="ADAL" clId="{589D6A51-6F92-42B2-A84F-50B853C4250C}" dt="2023-04-21T10:52:54.274" v="1838" actId="14100"/>
          <ac:spMkLst>
            <pc:docMk/>
            <pc:sldMk cId="475173880" sldId="708"/>
            <ac:spMk id="93" creationId="{85F0BB52-E948-47BD-A3B3-CB5225A59247}"/>
          </ac:spMkLst>
        </pc:spChg>
        <pc:spChg chg="mod">
          <ac:chgData name="Paula Vázquez-Valero" userId="3a0e46d7-2099-40af-a155-aa45b68bfff3" providerId="ADAL" clId="{589D6A51-6F92-42B2-A84F-50B853C4250C}" dt="2023-04-21T10:52:17.476" v="1811" actId="255"/>
          <ac:spMkLst>
            <pc:docMk/>
            <pc:sldMk cId="475173880" sldId="708"/>
            <ac:spMk id="94" creationId="{1BE15A16-69F6-41F8-A7F8-25419188FB80}"/>
          </ac:spMkLst>
        </pc:spChg>
        <pc:picChg chg="del mod">
          <ac:chgData name="Paula Vázquez-Valero" userId="3a0e46d7-2099-40af-a155-aa45b68bfff3" providerId="ADAL" clId="{589D6A51-6F92-42B2-A84F-50B853C4250C}" dt="2023-04-21T10:53:24.680" v="1860" actId="478"/>
          <ac:picMkLst>
            <pc:docMk/>
            <pc:sldMk cId="475173880" sldId="708"/>
            <ac:picMk id="31" creationId="{FB3C4084-22BA-48E3-9A0D-B0535490C5A3}"/>
          </ac:picMkLst>
        </pc:picChg>
        <pc:picChg chg="del mod">
          <ac:chgData name="Paula Vázquez-Valero" userId="3a0e46d7-2099-40af-a155-aa45b68bfff3" providerId="ADAL" clId="{589D6A51-6F92-42B2-A84F-50B853C4250C}" dt="2023-04-21T10:53:31.008" v="1879" actId="478"/>
          <ac:picMkLst>
            <pc:docMk/>
            <pc:sldMk cId="475173880" sldId="708"/>
            <ac:picMk id="32" creationId="{43D926CA-8319-4231-8E17-805DA4D09726}"/>
          </ac:picMkLst>
        </pc:picChg>
        <pc:picChg chg="mod">
          <ac:chgData name="Paula Vázquez-Valero" userId="3a0e46d7-2099-40af-a155-aa45b68bfff3" providerId="ADAL" clId="{589D6A51-6F92-42B2-A84F-50B853C4250C}" dt="2023-04-21T10:53:12.035" v="1852" actId="1076"/>
          <ac:picMkLst>
            <pc:docMk/>
            <pc:sldMk cId="475173880" sldId="708"/>
            <ac:picMk id="39" creationId="{36653AA8-6322-4F58-8153-8FCFBFF1C545}"/>
          </ac:picMkLst>
        </pc:picChg>
        <pc:picChg chg="mod">
          <ac:chgData name="Paula Vázquez-Valero" userId="3a0e46d7-2099-40af-a155-aa45b68bfff3" providerId="ADAL" clId="{589D6A51-6F92-42B2-A84F-50B853C4250C}" dt="2023-04-21T10:54:22.651" v="1912" actId="1076"/>
          <ac:picMkLst>
            <pc:docMk/>
            <pc:sldMk cId="475173880" sldId="708"/>
            <ac:picMk id="54" creationId="{41956191-2B59-4D96-B1A6-11A1C09DE3BD}"/>
          </ac:picMkLst>
        </pc:picChg>
        <pc:picChg chg="mod">
          <ac:chgData name="Paula Vázquez-Valero" userId="3a0e46d7-2099-40af-a155-aa45b68bfff3" providerId="ADAL" clId="{589D6A51-6F92-42B2-A84F-50B853C4250C}" dt="2023-04-21T10:55:14.954" v="1942" actId="1076"/>
          <ac:picMkLst>
            <pc:docMk/>
            <pc:sldMk cId="475173880" sldId="708"/>
            <ac:picMk id="61" creationId="{6373516D-D08B-4969-95F7-B6EB592949DF}"/>
          </ac:picMkLst>
        </pc:picChg>
        <pc:picChg chg="mod">
          <ac:chgData name="Paula Vázquez-Valero" userId="3a0e46d7-2099-40af-a155-aa45b68bfff3" providerId="ADAL" clId="{589D6A51-6F92-42B2-A84F-50B853C4250C}" dt="2023-04-21T10:55:26.239" v="1945" actId="1076"/>
          <ac:picMkLst>
            <pc:docMk/>
            <pc:sldMk cId="475173880" sldId="708"/>
            <ac:picMk id="65" creationId="{29F74B19-8D68-42D5-9C02-4028C3CC9BBD}"/>
          </ac:picMkLst>
        </pc:picChg>
        <pc:picChg chg="del mod">
          <ac:chgData name="Paula Vázquez-Valero" userId="3a0e46d7-2099-40af-a155-aa45b68bfff3" providerId="ADAL" clId="{589D6A51-6F92-42B2-A84F-50B853C4250C}" dt="2023-04-21T10:53:33.119" v="1880" actId="478"/>
          <ac:picMkLst>
            <pc:docMk/>
            <pc:sldMk cId="475173880" sldId="708"/>
            <ac:picMk id="78" creationId="{21F9FCA1-5A82-436B-9589-353E4ABE764B}"/>
          </ac:picMkLst>
        </pc:picChg>
        <pc:picChg chg="mod">
          <ac:chgData name="Paula Vázquez-Valero" userId="3a0e46d7-2099-40af-a155-aa45b68bfff3" providerId="ADAL" clId="{589D6A51-6F92-42B2-A84F-50B853C4250C}" dt="2023-04-20T00:23:32.162" v="1" actId="403"/>
          <ac:picMkLst>
            <pc:docMk/>
            <pc:sldMk cId="475173880" sldId="708"/>
            <ac:picMk id="81" creationId="{FCFC08AB-BDCF-40B8-B21B-35280E18F1E5}"/>
          </ac:picMkLst>
        </pc:picChg>
        <pc:picChg chg="mod">
          <ac:chgData name="Paula Vázquez-Valero" userId="3a0e46d7-2099-40af-a155-aa45b68bfff3" providerId="ADAL" clId="{589D6A51-6F92-42B2-A84F-50B853C4250C}" dt="2023-04-20T00:23:32.162" v="1" actId="403"/>
          <ac:picMkLst>
            <pc:docMk/>
            <pc:sldMk cId="475173880" sldId="708"/>
            <ac:picMk id="89" creationId="{00000000-0000-0000-0000-000000000000}"/>
          </ac:picMkLst>
        </pc:picChg>
        <pc:picChg chg="mod">
          <ac:chgData name="Paula Vázquez-Valero" userId="3a0e46d7-2099-40af-a155-aa45b68bfff3" providerId="ADAL" clId="{589D6A51-6F92-42B2-A84F-50B853C4250C}" dt="2023-04-21T10:51:44.175" v="1803" actId="1076"/>
          <ac:picMkLst>
            <pc:docMk/>
            <pc:sldMk cId="475173880" sldId="708"/>
            <ac:picMk id="92" creationId="{7D591CE0-294E-4A90-81DC-38CBE3377757}"/>
          </ac:picMkLst>
        </pc:picChg>
      </pc:sldChg>
      <pc:sldChg chg="addSp delSp modSp mod addAnim delAnim modNotesTx">
        <pc:chgData name="Paula Vázquez-Valero" userId="3a0e46d7-2099-40af-a155-aa45b68bfff3" providerId="ADAL" clId="{589D6A51-6F92-42B2-A84F-50B853C4250C}" dt="2023-04-21T09:34:14.133" v="490" actId="20577"/>
        <pc:sldMkLst>
          <pc:docMk/>
          <pc:sldMk cId="2103456170" sldId="835"/>
        </pc:sldMkLst>
        <pc:spChg chg="del">
          <ac:chgData name="Paula Vázquez-Valero" userId="3a0e46d7-2099-40af-a155-aa45b68bfff3" providerId="ADAL" clId="{589D6A51-6F92-42B2-A84F-50B853C4250C}" dt="2023-04-21T09:28:16.764" v="50" actId="478"/>
          <ac:spMkLst>
            <pc:docMk/>
            <pc:sldMk cId="2103456170" sldId="835"/>
            <ac:spMk id="2" creationId="{7A77C6F5-2A19-4195-8CFD-51E89085C135}"/>
          </ac:spMkLst>
        </pc:spChg>
        <pc:spChg chg="mod">
          <ac:chgData name="Paula Vázquez-Valero" userId="3a0e46d7-2099-40af-a155-aa45b68bfff3" providerId="ADAL" clId="{589D6A51-6F92-42B2-A84F-50B853C4250C}" dt="2023-04-21T09:28:34.685" v="66" actId="14100"/>
          <ac:spMkLst>
            <pc:docMk/>
            <pc:sldMk cId="2103456170" sldId="835"/>
            <ac:spMk id="14" creationId="{7DF188FA-BE8F-4472-916F-257C219A6818}"/>
          </ac:spMkLst>
        </pc:spChg>
        <pc:spChg chg="mod">
          <ac:chgData name="Paula Vázquez-Valero" userId="3a0e46d7-2099-40af-a155-aa45b68bfff3" providerId="ADAL" clId="{589D6A51-6F92-42B2-A84F-50B853C4250C}" dt="2023-04-21T09:29:53.339" v="125" actId="1076"/>
          <ac:spMkLst>
            <pc:docMk/>
            <pc:sldMk cId="2103456170" sldId="835"/>
            <ac:spMk id="21" creationId="{94EE0C7C-4889-40B5-B1C4-B74D220BC13D}"/>
          </ac:spMkLst>
        </pc:spChg>
        <pc:spChg chg="mod">
          <ac:chgData name="Paula Vázquez-Valero" userId="3a0e46d7-2099-40af-a155-aa45b68bfff3" providerId="ADAL" clId="{589D6A51-6F92-42B2-A84F-50B853C4250C}" dt="2023-04-21T09:30:44.636" v="160" actId="1076"/>
          <ac:spMkLst>
            <pc:docMk/>
            <pc:sldMk cId="2103456170" sldId="835"/>
            <ac:spMk id="22" creationId="{9026B572-5F60-4710-9B7B-3B487BD13CEF}"/>
          </ac:spMkLst>
        </pc:spChg>
        <pc:spChg chg="mod">
          <ac:chgData name="Paula Vázquez-Valero" userId="3a0e46d7-2099-40af-a155-aa45b68bfff3" providerId="ADAL" clId="{589D6A51-6F92-42B2-A84F-50B853C4250C}" dt="2023-04-21T09:31:55.239" v="191" actId="1037"/>
          <ac:spMkLst>
            <pc:docMk/>
            <pc:sldMk cId="2103456170" sldId="835"/>
            <ac:spMk id="30" creationId="{F3615923-CEB2-4F02-8C97-D63C6A742751}"/>
          </ac:spMkLst>
        </pc:spChg>
        <pc:spChg chg="mod">
          <ac:chgData name="Paula Vázquez-Valero" userId="3a0e46d7-2099-40af-a155-aa45b68bfff3" providerId="ADAL" clId="{589D6A51-6F92-42B2-A84F-50B853C4250C}" dt="2023-04-21T09:32:01.136" v="196" actId="1038"/>
          <ac:spMkLst>
            <pc:docMk/>
            <pc:sldMk cId="2103456170" sldId="835"/>
            <ac:spMk id="31" creationId="{E2A7B23C-7DC4-494E-A237-C2FA0566500C}"/>
          </ac:spMkLst>
        </pc:spChg>
        <pc:spChg chg="mod">
          <ac:chgData name="Paula Vázquez-Valero" userId="3a0e46d7-2099-40af-a155-aa45b68bfff3" providerId="ADAL" clId="{589D6A51-6F92-42B2-A84F-50B853C4250C}" dt="2023-04-21T09:32:54.719" v="219" actId="1036"/>
          <ac:spMkLst>
            <pc:docMk/>
            <pc:sldMk cId="2103456170" sldId="835"/>
            <ac:spMk id="36" creationId="{4AB54C0D-7BDA-4D80-991B-C12F033461F0}"/>
          </ac:spMkLst>
        </pc:spChg>
        <pc:spChg chg="del">
          <ac:chgData name="Paula Vázquez-Valero" userId="3a0e46d7-2099-40af-a155-aa45b68bfff3" providerId="ADAL" clId="{589D6A51-6F92-42B2-A84F-50B853C4250C}" dt="2023-04-21T09:28:16.764" v="50" actId="478"/>
          <ac:spMkLst>
            <pc:docMk/>
            <pc:sldMk cId="2103456170" sldId="835"/>
            <ac:spMk id="37" creationId="{7EDD5A44-98A2-4DE6-B8C4-A2AF3840F606}"/>
          </ac:spMkLst>
        </pc:spChg>
        <pc:spChg chg="del">
          <ac:chgData name="Paula Vázquez-Valero" userId="3a0e46d7-2099-40af-a155-aa45b68bfff3" providerId="ADAL" clId="{589D6A51-6F92-42B2-A84F-50B853C4250C}" dt="2023-04-21T09:28:16.764" v="50" actId="478"/>
          <ac:spMkLst>
            <pc:docMk/>
            <pc:sldMk cId="2103456170" sldId="835"/>
            <ac:spMk id="38" creationId="{862DD5B5-6718-4B2C-B63F-D62C2E6381B5}"/>
          </ac:spMkLst>
        </pc:spChg>
        <pc:spChg chg="del">
          <ac:chgData name="Paula Vázquez-Valero" userId="3a0e46d7-2099-40af-a155-aa45b68bfff3" providerId="ADAL" clId="{589D6A51-6F92-42B2-A84F-50B853C4250C}" dt="2023-04-21T09:28:16.764" v="50" actId="478"/>
          <ac:spMkLst>
            <pc:docMk/>
            <pc:sldMk cId="2103456170" sldId="835"/>
            <ac:spMk id="39" creationId="{CB041417-4790-4644-BA8B-AE3370D054DE}"/>
          </ac:spMkLst>
        </pc:spChg>
        <pc:spChg chg="del">
          <ac:chgData name="Paula Vázquez-Valero" userId="3a0e46d7-2099-40af-a155-aa45b68bfff3" providerId="ADAL" clId="{589D6A51-6F92-42B2-A84F-50B853C4250C}" dt="2023-04-21T09:28:16.764" v="50" actId="478"/>
          <ac:spMkLst>
            <pc:docMk/>
            <pc:sldMk cId="2103456170" sldId="835"/>
            <ac:spMk id="40" creationId="{6F8E9F7B-9F98-402A-91C5-F6A354F10FED}"/>
          </ac:spMkLst>
        </pc:spChg>
        <pc:spChg chg="del">
          <ac:chgData name="Paula Vázquez-Valero" userId="3a0e46d7-2099-40af-a155-aa45b68bfff3" providerId="ADAL" clId="{589D6A51-6F92-42B2-A84F-50B853C4250C}" dt="2023-04-21T09:28:16.764" v="50" actId="478"/>
          <ac:spMkLst>
            <pc:docMk/>
            <pc:sldMk cId="2103456170" sldId="835"/>
            <ac:spMk id="41" creationId="{154062A4-D674-4937-A630-2A9C1A7C895F}"/>
          </ac:spMkLst>
        </pc:spChg>
        <pc:spChg chg="del">
          <ac:chgData name="Paula Vázquez-Valero" userId="3a0e46d7-2099-40af-a155-aa45b68bfff3" providerId="ADAL" clId="{589D6A51-6F92-42B2-A84F-50B853C4250C}" dt="2023-04-21T09:28:16.764" v="50" actId="478"/>
          <ac:spMkLst>
            <pc:docMk/>
            <pc:sldMk cId="2103456170" sldId="835"/>
            <ac:spMk id="42" creationId="{D51916E8-258A-4577-9262-F28E38E53DAE}"/>
          </ac:spMkLst>
        </pc:spChg>
        <pc:graphicFrameChg chg="modGraphic">
          <ac:chgData name="Paula Vázquez-Valero" userId="3a0e46d7-2099-40af-a155-aa45b68bfff3" providerId="ADAL" clId="{589D6A51-6F92-42B2-A84F-50B853C4250C}" dt="2023-04-21T09:30:42.468" v="159" actId="20577"/>
          <ac:graphicFrameMkLst>
            <pc:docMk/>
            <pc:sldMk cId="2103456170" sldId="835"/>
            <ac:graphicFrameMk id="10" creationId="{78D68875-0A35-4F39-859A-0AA913B20F27}"/>
          </ac:graphicFrameMkLst>
        </pc:graphicFrameChg>
        <pc:graphicFrameChg chg="modGraphic">
          <ac:chgData name="Paula Vázquez-Valero" userId="3a0e46d7-2099-40af-a155-aa45b68bfff3" providerId="ADAL" clId="{589D6A51-6F92-42B2-A84F-50B853C4250C}" dt="2023-04-21T09:32:48.518" v="215" actId="20577"/>
          <ac:graphicFrameMkLst>
            <pc:docMk/>
            <pc:sldMk cId="2103456170" sldId="835"/>
            <ac:graphicFrameMk id="25" creationId="{593B509C-7B3E-4563-9021-2F812AAD80BE}"/>
          </ac:graphicFrameMkLst>
        </pc:graphicFrameChg>
        <pc:picChg chg="add mod">
          <ac:chgData name="Paula Vázquez-Valero" userId="3a0e46d7-2099-40af-a155-aa45b68bfff3" providerId="ADAL" clId="{589D6A51-6F92-42B2-A84F-50B853C4250C}" dt="2023-04-21T09:30:25.372" v="135" actId="1037"/>
          <ac:picMkLst>
            <pc:docMk/>
            <pc:sldMk cId="2103456170" sldId="835"/>
            <ac:picMk id="1026" creationId="{9EBA7C79-7D08-AF2C-E5E8-D4CDA6B78946}"/>
          </ac:picMkLst>
        </pc:picChg>
      </pc:sldChg>
      <pc:sldChg chg="addSp delSp modSp mod addAnim delAnim modAnim modNotesTx">
        <pc:chgData name="Paula Vázquez-Valero" userId="3a0e46d7-2099-40af-a155-aa45b68bfff3" providerId="ADAL" clId="{589D6A51-6F92-42B2-A84F-50B853C4250C}" dt="2023-04-21T10:49:01.178" v="1566" actId="20577"/>
        <pc:sldMkLst>
          <pc:docMk/>
          <pc:sldMk cId="1884289662" sldId="925"/>
        </pc:sldMkLst>
        <pc:spChg chg="add mod">
          <ac:chgData name="Paula Vázquez-Valero" userId="3a0e46d7-2099-40af-a155-aa45b68bfff3" providerId="ADAL" clId="{589D6A51-6F92-42B2-A84F-50B853C4250C}" dt="2023-04-21T10:28:03.615" v="1051" actId="1076"/>
          <ac:spMkLst>
            <pc:docMk/>
            <pc:sldMk cId="1884289662" sldId="925"/>
            <ac:spMk id="9" creationId="{F164E3CB-4D4B-089A-FB32-63C7197F0F06}"/>
          </ac:spMkLst>
        </pc:spChg>
        <pc:spChg chg="add mod">
          <ac:chgData name="Paula Vázquez-Valero" userId="3a0e46d7-2099-40af-a155-aa45b68bfff3" providerId="ADAL" clId="{589D6A51-6F92-42B2-A84F-50B853C4250C}" dt="2023-04-21T10:28:03.615" v="1051" actId="1076"/>
          <ac:spMkLst>
            <pc:docMk/>
            <pc:sldMk cId="1884289662" sldId="925"/>
            <ac:spMk id="12" creationId="{BB3F6431-6E7B-2C63-A25D-097CA01401BE}"/>
          </ac:spMkLst>
        </pc:spChg>
        <pc:spChg chg="add mod">
          <ac:chgData name="Paula Vázquez-Valero" userId="3a0e46d7-2099-40af-a155-aa45b68bfff3" providerId="ADAL" clId="{589D6A51-6F92-42B2-A84F-50B853C4250C}" dt="2023-04-21T10:30:51.038" v="1113" actId="1076"/>
          <ac:spMkLst>
            <pc:docMk/>
            <pc:sldMk cId="1884289662" sldId="925"/>
            <ac:spMk id="16" creationId="{A3743A49-FD04-6EE5-2C96-80E6356EDB4B}"/>
          </ac:spMkLst>
        </pc:spChg>
        <pc:spChg chg="add mod">
          <ac:chgData name="Paula Vázquez-Valero" userId="3a0e46d7-2099-40af-a155-aa45b68bfff3" providerId="ADAL" clId="{589D6A51-6F92-42B2-A84F-50B853C4250C}" dt="2023-04-21T10:28:03.615" v="1051" actId="1076"/>
          <ac:spMkLst>
            <pc:docMk/>
            <pc:sldMk cId="1884289662" sldId="925"/>
            <ac:spMk id="18" creationId="{B716CE29-20B1-8C2B-4094-486902DA13F5}"/>
          </ac:spMkLst>
        </pc:spChg>
        <pc:spChg chg="add mod">
          <ac:chgData name="Paula Vázquez-Valero" userId="3a0e46d7-2099-40af-a155-aa45b68bfff3" providerId="ADAL" clId="{589D6A51-6F92-42B2-A84F-50B853C4250C}" dt="2023-04-21T10:26:49.551" v="1035" actId="1076"/>
          <ac:spMkLst>
            <pc:docMk/>
            <pc:sldMk cId="1884289662" sldId="925"/>
            <ac:spMk id="21" creationId="{6F99D32D-E990-D9D9-A5B6-3571ACAF6F90}"/>
          </ac:spMkLst>
        </pc:spChg>
        <pc:spChg chg="add mod">
          <ac:chgData name="Paula Vázquez-Valero" userId="3a0e46d7-2099-40af-a155-aa45b68bfff3" providerId="ADAL" clId="{589D6A51-6F92-42B2-A84F-50B853C4250C}" dt="2023-04-21T10:29:39.954" v="1071" actId="1076"/>
          <ac:spMkLst>
            <pc:docMk/>
            <pc:sldMk cId="1884289662" sldId="925"/>
            <ac:spMk id="25" creationId="{544C283D-5EB2-6F2D-0BC5-0A3478AABE91}"/>
          </ac:spMkLst>
        </pc:spChg>
        <pc:spChg chg="add del mod topLvl">
          <ac:chgData name="Paula Vázquez-Valero" userId="3a0e46d7-2099-40af-a155-aa45b68bfff3" providerId="ADAL" clId="{589D6A51-6F92-42B2-A84F-50B853C4250C}" dt="2023-04-21T10:24:38.750" v="980" actId="478"/>
          <ac:spMkLst>
            <pc:docMk/>
            <pc:sldMk cId="1884289662" sldId="925"/>
            <ac:spMk id="28" creationId="{2477A3DE-F916-1124-C5BE-FE73256EA36C}"/>
          </ac:spMkLst>
        </pc:spChg>
        <pc:spChg chg="add mod">
          <ac:chgData name="Paula Vázquez-Valero" userId="3a0e46d7-2099-40af-a155-aa45b68bfff3" providerId="ADAL" clId="{589D6A51-6F92-42B2-A84F-50B853C4250C}" dt="2023-04-21T10:24:03.485" v="960" actId="1076"/>
          <ac:spMkLst>
            <pc:docMk/>
            <pc:sldMk cId="1884289662" sldId="925"/>
            <ac:spMk id="32" creationId="{8F1449E3-9114-0F9F-D0B9-E9E62E609070}"/>
          </ac:spMkLst>
        </pc:spChg>
        <pc:spChg chg="add mod">
          <ac:chgData name="Paula Vázquez-Valero" userId="3a0e46d7-2099-40af-a155-aa45b68bfff3" providerId="ADAL" clId="{589D6A51-6F92-42B2-A84F-50B853C4250C}" dt="2023-04-21T10:30:13.955" v="1092" actId="1076"/>
          <ac:spMkLst>
            <pc:docMk/>
            <pc:sldMk cId="1884289662" sldId="925"/>
            <ac:spMk id="34" creationId="{37AF2F1B-402D-ECCE-0351-DA10982569E6}"/>
          </ac:spMkLst>
        </pc:spChg>
        <pc:spChg chg="add del mod">
          <ac:chgData name="Paula Vázquez-Valero" userId="3a0e46d7-2099-40af-a155-aa45b68bfff3" providerId="ADAL" clId="{589D6A51-6F92-42B2-A84F-50B853C4250C}" dt="2023-04-21T10:17:31.089" v="849" actId="20577"/>
          <ac:spMkLst>
            <pc:docMk/>
            <pc:sldMk cId="1884289662" sldId="925"/>
            <ac:spMk id="41" creationId="{177BDF3F-7B33-44E1-B55A-15C187AD3061}"/>
          </ac:spMkLst>
        </pc:spChg>
        <pc:spChg chg="mod">
          <ac:chgData name="Paula Vázquez-Valero" userId="3a0e46d7-2099-40af-a155-aa45b68bfff3" providerId="ADAL" clId="{589D6A51-6F92-42B2-A84F-50B853C4250C}" dt="2023-04-21T10:08:23.578" v="686" actId="20577"/>
          <ac:spMkLst>
            <pc:docMk/>
            <pc:sldMk cId="1884289662" sldId="925"/>
            <ac:spMk id="42" creationId="{191C928F-7AE3-43F9-A90F-ACC8C8C024D8}"/>
          </ac:spMkLst>
        </pc:spChg>
        <pc:spChg chg="mod">
          <ac:chgData name="Paula Vázquez-Valero" userId="3a0e46d7-2099-40af-a155-aa45b68bfff3" providerId="ADAL" clId="{589D6A51-6F92-42B2-A84F-50B853C4250C}" dt="2023-04-21T10:29:22.357" v="1068" actId="20577"/>
          <ac:spMkLst>
            <pc:docMk/>
            <pc:sldMk cId="1884289662" sldId="925"/>
            <ac:spMk id="43" creationId="{177781F9-7F90-4CE6-A06F-D7D8C6D77A64}"/>
          </ac:spMkLst>
        </pc:spChg>
        <pc:spChg chg="mod">
          <ac:chgData name="Paula Vázquez-Valero" userId="3a0e46d7-2099-40af-a155-aa45b68bfff3" providerId="ADAL" clId="{589D6A51-6F92-42B2-A84F-50B853C4250C}" dt="2023-04-21T10:25:51.786" v="1002" actId="20577"/>
          <ac:spMkLst>
            <pc:docMk/>
            <pc:sldMk cId="1884289662" sldId="925"/>
            <ac:spMk id="44" creationId="{AF4FF554-1C7D-4D9F-A5CC-FFB6A6B86DC9}"/>
          </ac:spMkLst>
        </pc:spChg>
        <pc:spChg chg="mod">
          <ac:chgData name="Paula Vázquez-Valero" userId="3a0e46d7-2099-40af-a155-aa45b68bfff3" providerId="ADAL" clId="{589D6A51-6F92-42B2-A84F-50B853C4250C}" dt="2023-04-21T10:27:21.367" v="1043" actId="20577"/>
          <ac:spMkLst>
            <pc:docMk/>
            <pc:sldMk cId="1884289662" sldId="925"/>
            <ac:spMk id="46" creationId="{6677B091-4226-412A-A702-14AF24F7DE67}"/>
          </ac:spMkLst>
        </pc:spChg>
        <pc:spChg chg="del">
          <ac:chgData name="Paula Vázquez-Valero" userId="3a0e46d7-2099-40af-a155-aa45b68bfff3" providerId="ADAL" clId="{589D6A51-6F92-42B2-A84F-50B853C4250C}" dt="2023-04-21T10:33:51.504" v="1146" actId="478"/>
          <ac:spMkLst>
            <pc:docMk/>
            <pc:sldMk cId="1884289662" sldId="925"/>
            <ac:spMk id="51" creationId="{EDE0CC5B-185F-4D1E-A115-9A588365E000}"/>
          </ac:spMkLst>
        </pc:spChg>
        <pc:spChg chg="add mod">
          <ac:chgData name="Paula Vázquez-Valero" userId="3a0e46d7-2099-40af-a155-aa45b68bfff3" providerId="ADAL" clId="{589D6A51-6F92-42B2-A84F-50B853C4250C}" dt="2023-04-21T10:15:49.472" v="804" actId="1076"/>
          <ac:spMkLst>
            <pc:docMk/>
            <pc:sldMk cId="1884289662" sldId="925"/>
            <ac:spMk id="52" creationId="{AD874EBC-6F23-FFB0-2ED1-44EC98F80BB6}"/>
          </ac:spMkLst>
        </pc:spChg>
        <pc:spChg chg="mod">
          <ac:chgData name="Paula Vázquez-Valero" userId="3a0e46d7-2099-40af-a155-aa45b68bfff3" providerId="ADAL" clId="{589D6A51-6F92-42B2-A84F-50B853C4250C}" dt="2023-04-21T10:27:56.654" v="1049" actId="20577"/>
          <ac:spMkLst>
            <pc:docMk/>
            <pc:sldMk cId="1884289662" sldId="925"/>
            <ac:spMk id="53" creationId="{8C16B214-93B2-4B4D-99DF-C0B20B7DC3C5}"/>
          </ac:spMkLst>
        </pc:spChg>
        <pc:spChg chg="mod">
          <ac:chgData name="Paula Vázquez-Valero" userId="3a0e46d7-2099-40af-a155-aa45b68bfff3" providerId="ADAL" clId="{589D6A51-6F92-42B2-A84F-50B853C4250C}" dt="2023-04-21T10:09:28.289" v="712" actId="20577"/>
          <ac:spMkLst>
            <pc:docMk/>
            <pc:sldMk cId="1884289662" sldId="925"/>
            <ac:spMk id="54" creationId="{8A4A3F9A-2991-40AB-8665-3138E4AF010C}"/>
          </ac:spMkLst>
        </pc:spChg>
        <pc:spChg chg="mod">
          <ac:chgData name="Paula Vázquez-Valero" userId="3a0e46d7-2099-40af-a155-aa45b68bfff3" providerId="ADAL" clId="{589D6A51-6F92-42B2-A84F-50B853C4250C}" dt="2023-04-21T10:26:41.438" v="1033" actId="20577"/>
          <ac:spMkLst>
            <pc:docMk/>
            <pc:sldMk cId="1884289662" sldId="925"/>
            <ac:spMk id="55" creationId="{F67BC720-E49E-4C6C-81C8-EEAD5AF92726}"/>
          </ac:spMkLst>
        </pc:spChg>
        <pc:spChg chg="del">
          <ac:chgData name="Paula Vázquez-Valero" userId="3a0e46d7-2099-40af-a155-aa45b68bfff3" providerId="ADAL" clId="{589D6A51-6F92-42B2-A84F-50B853C4250C}" dt="2023-04-21T10:16:56.977" v="841" actId="478"/>
          <ac:spMkLst>
            <pc:docMk/>
            <pc:sldMk cId="1884289662" sldId="925"/>
            <ac:spMk id="56" creationId="{25290AAD-D4EB-4BAE-AB07-D2FDDABCB9AE}"/>
          </ac:spMkLst>
        </pc:spChg>
        <pc:spChg chg="del">
          <ac:chgData name="Paula Vázquez-Valero" userId="3a0e46d7-2099-40af-a155-aa45b68bfff3" providerId="ADAL" clId="{589D6A51-6F92-42B2-A84F-50B853C4250C}" dt="2023-04-21T10:16:56.165" v="840" actId="478"/>
          <ac:spMkLst>
            <pc:docMk/>
            <pc:sldMk cId="1884289662" sldId="925"/>
            <ac:spMk id="57" creationId="{EC258CCF-4515-4E36-A081-9BC6044A1CEF}"/>
          </ac:spMkLst>
        </pc:spChg>
        <pc:spChg chg="del">
          <ac:chgData name="Paula Vázquez-Valero" userId="3a0e46d7-2099-40af-a155-aa45b68bfff3" providerId="ADAL" clId="{589D6A51-6F92-42B2-A84F-50B853C4250C}" dt="2023-04-21T10:16:53.980" v="839" actId="478"/>
          <ac:spMkLst>
            <pc:docMk/>
            <pc:sldMk cId="1884289662" sldId="925"/>
            <ac:spMk id="58" creationId="{33F72D4C-D2A7-4B12-8165-570FD99C6EEE}"/>
          </ac:spMkLst>
        </pc:spChg>
        <pc:spChg chg="del">
          <ac:chgData name="Paula Vázquez-Valero" userId="3a0e46d7-2099-40af-a155-aa45b68bfff3" providerId="ADAL" clId="{589D6A51-6F92-42B2-A84F-50B853C4250C}" dt="2023-04-21T10:16:51.294" v="838" actId="478"/>
          <ac:spMkLst>
            <pc:docMk/>
            <pc:sldMk cId="1884289662" sldId="925"/>
            <ac:spMk id="59" creationId="{C8CF59C9-E899-402A-98A3-A1D72C38C957}"/>
          </ac:spMkLst>
        </pc:spChg>
        <pc:spChg chg="del">
          <ac:chgData name="Paula Vázquez-Valero" userId="3a0e46d7-2099-40af-a155-aa45b68bfff3" providerId="ADAL" clId="{589D6A51-6F92-42B2-A84F-50B853C4250C}" dt="2023-04-21T10:16:50.094" v="837" actId="478"/>
          <ac:spMkLst>
            <pc:docMk/>
            <pc:sldMk cId="1884289662" sldId="925"/>
            <ac:spMk id="60" creationId="{BD3F4C11-CCAB-4802-B458-1BE977456424}"/>
          </ac:spMkLst>
        </pc:spChg>
        <pc:spChg chg="del">
          <ac:chgData name="Paula Vázquez-Valero" userId="3a0e46d7-2099-40af-a155-aa45b68bfff3" providerId="ADAL" clId="{589D6A51-6F92-42B2-A84F-50B853C4250C}" dt="2023-04-21T10:16:49.361" v="836" actId="478"/>
          <ac:spMkLst>
            <pc:docMk/>
            <pc:sldMk cId="1884289662" sldId="925"/>
            <ac:spMk id="62" creationId="{F7A5C8F8-9395-404E-8015-55199792AC0D}"/>
          </ac:spMkLst>
        </pc:spChg>
        <pc:spChg chg="del">
          <ac:chgData name="Paula Vázquez-Valero" userId="3a0e46d7-2099-40af-a155-aa45b68bfff3" providerId="ADAL" clId="{589D6A51-6F92-42B2-A84F-50B853C4250C}" dt="2023-04-21T10:16:48.723" v="835" actId="478"/>
          <ac:spMkLst>
            <pc:docMk/>
            <pc:sldMk cId="1884289662" sldId="925"/>
            <ac:spMk id="64" creationId="{299C5320-CF6E-42C8-98BB-E76A17923AB2}"/>
          </ac:spMkLst>
        </pc:spChg>
        <pc:spChg chg="del mod">
          <ac:chgData name="Paula Vázquez-Valero" userId="3a0e46d7-2099-40af-a155-aa45b68bfff3" providerId="ADAL" clId="{589D6A51-6F92-42B2-A84F-50B853C4250C}" dt="2023-04-21T10:16:48.110" v="834" actId="478"/>
          <ac:spMkLst>
            <pc:docMk/>
            <pc:sldMk cId="1884289662" sldId="925"/>
            <ac:spMk id="65" creationId="{C028BE42-2AC9-4EF8-888F-0F948345A714}"/>
          </ac:spMkLst>
        </pc:spChg>
        <pc:spChg chg="add del mod">
          <ac:chgData name="Paula Vázquez-Valero" userId="3a0e46d7-2099-40af-a155-aa45b68bfff3" providerId="ADAL" clId="{589D6A51-6F92-42B2-A84F-50B853C4250C}" dt="2023-04-21T10:16:45.890" v="832" actId="478"/>
          <ac:spMkLst>
            <pc:docMk/>
            <pc:sldMk cId="1884289662" sldId="925"/>
            <ac:spMk id="66" creationId="{56078B3A-6DCC-40A3-BBB8-B4ADEA4D3D30}"/>
          </ac:spMkLst>
        </pc:spChg>
        <pc:spChg chg="add mod">
          <ac:chgData name="Paula Vázquez-Valero" userId="3a0e46d7-2099-40af-a155-aa45b68bfff3" providerId="ADAL" clId="{589D6A51-6F92-42B2-A84F-50B853C4250C}" dt="2023-04-21T10:30:58.011" v="1115" actId="1076"/>
          <ac:spMkLst>
            <pc:docMk/>
            <pc:sldMk cId="1884289662" sldId="925"/>
            <ac:spMk id="69" creationId="{AAEE4D08-9B38-FFCC-E2C1-72918C8398C1}"/>
          </ac:spMkLst>
        </pc:spChg>
        <pc:spChg chg="add mod ord">
          <ac:chgData name="Paula Vázquez-Valero" userId="3a0e46d7-2099-40af-a155-aa45b68bfff3" providerId="ADAL" clId="{589D6A51-6F92-42B2-A84F-50B853C4250C}" dt="2023-04-21T10:31:19.015" v="1118" actId="1076"/>
          <ac:spMkLst>
            <pc:docMk/>
            <pc:sldMk cId="1884289662" sldId="925"/>
            <ac:spMk id="71" creationId="{F0A0E65E-C4BE-0B38-8C25-FA04C81DC896}"/>
          </ac:spMkLst>
        </pc:spChg>
        <pc:spChg chg="del topLvl">
          <ac:chgData name="Paula Vázquez-Valero" userId="3a0e46d7-2099-40af-a155-aa45b68bfff3" providerId="ADAL" clId="{589D6A51-6F92-42B2-A84F-50B853C4250C}" dt="2023-04-21T10:10:18.802" v="727" actId="478"/>
          <ac:spMkLst>
            <pc:docMk/>
            <pc:sldMk cId="1884289662" sldId="925"/>
            <ac:spMk id="73" creationId="{D8FD1E79-0754-45C3-BC17-35722F6AE6BE}"/>
          </ac:spMkLst>
        </pc:spChg>
        <pc:spChg chg="add mod">
          <ac:chgData name="Paula Vázquez-Valero" userId="3a0e46d7-2099-40af-a155-aa45b68bfff3" providerId="ADAL" clId="{589D6A51-6F92-42B2-A84F-50B853C4250C}" dt="2023-04-21T10:31:04.576" v="1116" actId="1076"/>
          <ac:spMkLst>
            <pc:docMk/>
            <pc:sldMk cId="1884289662" sldId="925"/>
            <ac:spMk id="74" creationId="{E7DFDBE0-B8B4-66A8-4445-92A2A23EBE05}"/>
          </ac:spMkLst>
        </pc:spChg>
        <pc:spChg chg="add mod">
          <ac:chgData name="Paula Vázquez-Valero" userId="3a0e46d7-2099-40af-a155-aa45b68bfff3" providerId="ADAL" clId="{589D6A51-6F92-42B2-A84F-50B853C4250C}" dt="2023-04-21T10:31:23.455" v="1119" actId="1076"/>
          <ac:spMkLst>
            <pc:docMk/>
            <pc:sldMk cId="1884289662" sldId="925"/>
            <ac:spMk id="75" creationId="{EA06BD75-2C56-F802-6598-43138F070E55}"/>
          </ac:spMkLst>
        </pc:spChg>
        <pc:spChg chg="add mod">
          <ac:chgData name="Paula Vázquez-Valero" userId="3a0e46d7-2099-40af-a155-aa45b68bfff3" providerId="ADAL" clId="{589D6A51-6F92-42B2-A84F-50B853C4250C}" dt="2023-04-21T10:31:39.814" v="1121" actId="1076"/>
          <ac:spMkLst>
            <pc:docMk/>
            <pc:sldMk cId="1884289662" sldId="925"/>
            <ac:spMk id="77" creationId="{EFF72E53-5FD5-13A7-591B-921541A7A593}"/>
          </ac:spMkLst>
        </pc:spChg>
        <pc:spChg chg="add mod">
          <ac:chgData name="Paula Vázquez-Valero" userId="3a0e46d7-2099-40af-a155-aa45b68bfff3" providerId="ADAL" clId="{589D6A51-6F92-42B2-A84F-50B853C4250C}" dt="2023-04-21T10:31:47.341" v="1122" actId="1076"/>
          <ac:spMkLst>
            <pc:docMk/>
            <pc:sldMk cId="1884289662" sldId="925"/>
            <ac:spMk id="79" creationId="{CC38E5A2-1F08-9751-BEE3-801243F78E44}"/>
          </ac:spMkLst>
        </pc:spChg>
        <pc:spChg chg="add mod">
          <ac:chgData name="Paula Vázquez-Valero" userId="3a0e46d7-2099-40af-a155-aa45b68bfff3" providerId="ADAL" clId="{589D6A51-6F92-42B2-A84F-50B853C4250C}" dt="2023-04-21T10:31:50.378" v="1123" actId="1076"/>
          <ac:spMkLst>
            <pc:docMk/>
            <pc:sldMk cId="1884289662" sldId="925"/>
            <ac:spMk id="80" creationId="{EA0B720E-5764-BAEB-645E-EDD5EDB10656}"/>
          </ac:spMkLst>
        </pc:spChg>
        <pc:spChg chg="add mod">
          <ac:chgData name="Paula Vázquez-Valero" userId="3a0e46d7-2099-40af-a155-aa45b68bfff3" providerId="ADAL" clId="{589D6A51-6F92-42B2-A84F-50B853C4250C}" dt="2023-04-21T10:31:53.264" v="1124" actId="1076"/>
          <ac:spMkLst>
            <pc:docMk/>
            <pc:sldMk cId="1884289662" sldId="925"/>
            <ac:spMk id="81" creationId="{38670F68-F28D-A3EE-0B94-C9BFE7906CAB}"/>
          </ac:spMkLst>
        </pc:spChg>
        <pc:spChg chg="add del mod">
          <ac:chgData name="Paula Vázquez-Valero" userId="3a0e46d7-2099-40af-a155-aa45b68bfff3" providerId="ADAL" clId="{589D6A51-6F92-42B2-A84F-50B853C4250C}" dt="2023-04-21T10:32:56.837" v="1127" actId="21"/>
          <ac:spMkLst>
            <pc:docMk/>
            <pc:sldMk cId="1884289662" sldId="925"/>
            <ac:spMk id="82" creationId="{675A186F-0611-4BC0-91D3-E974D7AAE0E6}"/>
          </ac:spMkLst>
        </pc:spChg>
        <pc:spChg chg="del mod">
          <ac:chgData name="Paula Vázquez-Valero" userId="3a0e46d7-2099-40af-a155-aa45b68bfff3" providerId="ADAL" clId="{589D6A51-6F92-42B2-A84F-50B853C4250C}" dt="2023-04-21T10:16:35.187" v="823" actId="478"/>
          <ac:spMkLst>
            <pc:docMk/>
            <pc:sldMk cId="1884289662" sldId="925"/>
            <ac:spMk id="83" creationId="{C6DDB7A8-2BCA-4E0B-9FC9-F421DECE3738}"/>
          </ac:spMkLst>
        </pc:spChg>
        <pc:spChg chg="del">
          <ac:chgData name="Paula Vázquez-Valero" userId="3a0e46d7-2099-40af-a155-aa45b68bfff3" providerId="ADAL" clId="{589D6A51-6F92-42B2-A84F-50B853C4250C}" dt="2023-04-21T10:16:34.480" v="821" actId="478"/>
          <ac:spMkLst>
            <pc:docMk/>
            <pc:sldMk cId="1884289662" sldId="925"/>
            <ac:spMk id="84" creationId="{06D996E3-14E5-4302-94D0-DB5F856ABF15}"/>
          </ac:spMkLst>
        </pc:spChg>
        <pc:spChg chg="del">
          <ac:chgData name="Paula Vázquez-Valero" userId="3a0e46d7-2099-40af-a155-aa45b68bfff3" providerId="ADAL" clId="{589D6A51-6F92-42B2-A84F-50B853C4250C}" dt="2023-04-21T10:16:33.695" v="820" actId="478"/>
          <ac:spMkLst>
            <pc:docMk/>
            <pc:sldMk cId="1884289662" sldId="925"/>
            <ac:spMk id="85" creationId="{D49D9BDB-7CB4-4EF7-A23F-1F6B7A4778F2}"/>
          </ac:spMkLst>
        </pc:spChg>
        <pc:spChg chg="del">
          <ac:chgData name="Paula Vázquez-Valero" userId="3a0e46d7-2099-40af-a155-aa45b68bfff3" providerId="ADAL" clId="{589D6A51-6F92-42B2-A84F-50B853C4250C}" dt="2023-04-21T10:16:32.806" v="819" actId="478"/>
          <ac:spMkLst>
            <pc:docMk/>
            <pc:sldMk cId="1884289662" sldId="925"/>
            <ac:spMk id="86" creationId="{B4CD726E-179F-4A31-B7B3-E43A23444256}"/>
          </ac:spMkLst>
        </pc:spChg>
        <pc:spChg chg="add mod">
          <ac:chgData name="Paula Vázquez-Valero" userId="3a0e46d7-2099-40af-a155-aa45b68bfff3" providerId="ADAL" clId="{589D6A51-6F92-42B2-A84F-50B853C4250C}" dt="2023-04-21T10:31:56.604" v="1125" actId="1076"/>
          <ac:spMkLst>
            <pc:docMk/>
            <pc:sldMk cId="1884289662" sldId="925"/>
            <ac:spMk id="87" creationId="{7385A93A-C03D-BE32-A971-5A25D0614989}"/>
          </ac:spMkLst>
        </pc:spChg>
        <pc:spChg chg="add mod">
          <ac:chgData name="Paula Vázquez-Valero" userId="3a0e46d7-2099-40af-a155-aa45b68bfff3" providerId="ADAL" clId="{589D6A51-6F92-42B2-A84F-50B853C4250C}" dt="2023-04-21T10:45:56.668" v="1493"/>
          <ac:spMkLst>
            <pc:docMk/>
            <pc:sldMk cId="1884289662" sldId="925"/>
            <ac:spMk id="88" creationId="{512E478B-CC3B-7BA5-D2D0-AC2CABDB041D}"/>
          </ac:spMkLst>
        </pc:spChg>
        <pc:spChg chg="del">
          <ac:chgData name="Paula Vázquez-Valero" userId="3a0e46d7-2099-40af-a155-aa45b68bfff3" providerId="ADAL" clId="{589D6A51-6F92-42B2-A84F-50B853C4250C}" dt="2023-04-21T10:16:30.440" v="818" actId="478"/>
          <ac:spMkLst>
            <pc:docMk/>
            <pc:sldMk cId="1884289662" sldId="925"/>
            <ac:spMk id="94" creationId="{6F3980F1-CBA7-4C7A-B557-2EEC18021DC9}"/>
          </ac:spMkLst>
        </pc:spChg>
        <pc:spChg chg="del">
          <ac:chgData name="Paula Vázquez-Valero" userId="3a0e46d7-2099-40af-a155-aa45b68bfff3" providerId="ADAL" clId="{589D6A51-6F92-42B2-A84F-50B853C4250C}" dt="2023-04-21T10:16:29.537" v="817" actId="478"/>
          <ac:spMkLst>
            <pc:docMk/>
            <pc:sldMk cId="1884289662" sldId="925"/>
            <ac:spMk id="95" creationId="{0FBECE78-E8D7-46FF-8F0D-45661A8E54A7}"/>
          </ac:spMkLst>
        </pc:spChg>
        <pc:spChg chg="del mod">
          <ac:chgData name="Paula Vázquez-Valero" userId="3a0e46d7-2099-40af-a155-aa45b68bfff3" providerId="ADAL" clId="{589D6A51-6F92-42B2-A84F-50B853C4250C}" dt="2023-04-21T10:16:23.433" v="816" actId="478"/>
          <ac:spMkLst>
            <pc:docMk/>
            <pc:sldMk cId="1884289662" sldId="925"/>
            <ac:spMk id="96" creationId="{BD979B48-859F-48AA-B96A-69B7F96F0B9C}"/>
          </ac:spMkLst>
        </pc:spChg>
        <pc:spChg chg="del mod">
          <ac:chgData name="Paula Vázquez-Valero" userId="3a0e46d7-2099-40af-a155-aa45b68bfff3" providerId="ADAL" clId="{589D6A51-6F92-42B2-A84F-50B853C4250C}" dt="2023-04-21T10:16:19.356" v="814" actId="478"/>
          <ac:spMkLst>
            <pc:docMk/>
            <pc:sldMk cId="1884289662" sldId="925"/>
            <ac:spMk id="97" creationId="{B7506AC5-8B83-44BA-B154-38A383631793}"/>
          </ac:spMkLst>
        </pc:spChg>
        <pc:spChg chg="del">
          <ac:chgData name="Paula Vázquez-Valero" userId="3a0e46d7-2099-40af-a155-aa45b68bfff3" providerId="ADAL" clId="{589D6A51-6F92-42B2-A84F-50B853C4250C}" dt="2023-04-21T10:16:13.292" v="809" actId="478"/>
          <ac:spMkLst>
            <pc:docMk/>
            <pc:sldMk cId="1884289662" sldId="925"/>
            <ac:spMk id="98" creationId="{381A6619-2856-4F1B-82B6-23C019B0FB0F}"/>
          </ac:spMkLst>
        </pc:spChg>
        <pc:grpChg chg="del mod">
          <ac:chgData name="Paula Vázquez-Valero" userId="3a0e46d7-2099-40af-a155-aa45b68bfff3" providerId="ADAL" clId="{589D6A51-6F92-42B2-A84F-50B853C4250C}" dt="2023-04-21T10:07:19.629" v="655" actId="478"/>
          <ac:grpSpMkLst>
            <pc:docMk/>
            <pc:sldMk cId="1884289662" sldId="925"/>
            <ac:grpSpMk id="4" creationId="{83ED98C7-7AA4-4C1A-9499-C15B874A7BBA}"/>
          </ac:grpSpMkLst>
        </pc:grpChg>
        <pc:grpChg chg="del">
          <ac:chgData name="Paula Vázquez-Valero" userId="3a0e46d7-2099-40af-a155-aa45b68bfff3" providerId="ADAL" clId="{589D6A51-6F92-42B2-A84F-50B853C4250C}" dt="2023-04-21T09:57:45.055" v="594" actId="478"/>
          <ac:grpSpMkLst>
            <pc:docMk/>
            <pc:sldMk cId="1884289662" sldId="925"/>
            <ac:grpSpMk id="5" creationId="{E1D2A10F-DEEC-4BDE-9617-C2D7610D576B}"/>
          </ac:grpSpMkLst>
        </pc:grpChg>
        <pc:grpChg chg="add mod">
          <ac:chgData name="Paula Vázquez-Valero" userId="3a0e46d7-2099-40af-a155-aa45b68bfff3" providerId="ADAL" clId="{589D6A51-6F92-42B2-A84F-50B853C4250C}" dt="2023-04-21T10:30:51.038" v="1113" actId="1076"/>
          <ac:grpSpMkLst>
            <pc:docMk/>
            <pc:sldMk cId="1884289662" sldId="925"/>
            <ac:grpSpMk id="17" creationId="{4BA666E8-9208-38D1-8C83-5B4FA5A2FCDD}"/>
          </ac:grpSpMkLst>
        </pc:grpChg>
        <pc:grpChg chg="add mod">
          <ac:chgData name="Paula Vázquez-Valero" userId="3a0e46d7-2099-40af-a155-aa45b68bfff3" providerId="ADAL" clId="{589D6A51-6F92-42B2-A84F-50B853C4250C}" dt="2023-04-21T10:28:03.615" v="1051" actId="1076"/>
          <ac:grpSpMkLst>
            <pc:docMk/>
            <pc:sldMk cId="1884289662" sldId="925"/>
            <ac:grpSpMk id="19" creationId="{58B813D8-1588-8C00-18D4-FA4CE88E43C3}"/>
          </ac:grpSpMkLst>
        </pc:grpChg>
        <pc:grpChg chg="del mod">
          <ac:chgData name="Paula Vázquez-Valero" userId="3a0e46d7-2099-40af-a155-aa45b68bfff3" providerId="ADAL" clId="{589D6A51-6F92-42B2-A84F-50B853C4250C}" dt="2023-04-21T10:10:18.802" v="727" actId="478"/>
          <ac:grpSpMkLst>
            <pc:docMk/>
            <pc:sldMk cId="1884289662" sldId="925"/>
            <ac:grpSpMk id="22" creationId="{8FD27EC5-B36A-4DAD-8B6F-9B4EED642108}"/>
          </ac:grpSpMkLst>
        </pc:grpChg>
        <pc:grpChg chg="add mod">
          <ac:chgData name="Paula Vázquez-Valero" userId="3a0e46d7-2099-40af-a155-aa45b68bfff3" providerId="ADAL" clId="{589D6A51-6F92-42B2-A84F-50B853C4250C}" dt="2023-04-21T10:26:49.551" v="1035" actId="1076"/>
          <ac:grpSpMkLst>
            <pc:docMk/>
            <pc:sldMk cId="1884289662" sldId="925"/>
            <ac:grpSpMk id="23" creationId="{7BF79822-4A80-A3F2-EB86-E15B6B0BF5A7}"/>
          </ac:grpSpMkLst>
        </pc:grpChg>
        <pc:grpChg chg="add mod">
          <ac:chgData name="Paula Vázquez-Valero" userId="3a0e46d7-2099-40af-a155-aa45b68bfff3" providerId="ADAL" clId="{589D6A51-6F92-42B2-A84F-50B853C4250C}" dt="2023-04-21T10:29:39.954" v="1071" actId="1076"/>
          <ac:grpSpMkLst>
            <pc:docMk/>
            <pc:sldMk cId="1884289662" sldId="925"/>
            <ac:grpSpMk id="26" creationId="{09986598-23F8-D2EB-FC2C-182DB4713CEE}"/>
          </ac:grpSpMkLst>
        </pc:grpChg>
        <pc:grpChg chg="add del mod">
          <ac:chgData name="Paula Vázquez-Valero" userId="3a0e46d7-2099-40af-a155-aa45b68bfff3" providerId="ADAL" clId="{589D6A51-6F92-42B2-A84F-50B853C4250C}" dt="2023-04-21T10:24:38.750" v="980" actId="478"/>
          <ac:grpSpMkLst>
            <pc:docMk/>
            <pc:sldMk cId="1884289662" sldId="925"/>
            <ac:grpSpMk id="31" creationId="{7ACCA23D-1CC8-9415-B62E-DF9BC727A9E5}"/>
          </ac:grpSpMkLst>
        </pc:grpChg>
        <pc:grpChg chg="add mod">
          <ac:chgData name="Paula Vázquez-Valero" userId="3a0e46d7-2099-40af-a155-aa45b68bfff3" providerId="ADAL" clId="{589D6A51-6F92-42B2-A84F-50B853C4250C}" dt="2023-04-21T10:30:13.955" v="1092" actId="1076"/>
          <ac:grpSpMkLst>
            <pc:docMk/>
            <pc:sldMk cId="1884289662" sldId="925"/>
            <ac:grpSpMk id="33" creationId="{547EBC0A-6F7C-64A1-4587-4E496A58B2B1}"/>
          </ac:grpSpMkLst>
        </pc:grpChg>
        <pc:grpChg chg="add mod">
          <ac:chgData name="Paula Vázquez-Valero" userId="3a0e46d7-2099-40af-a155-aa45b68bfff3" providerId="ADAL" clId="{589D6A51-6F92-42B2-A84F-50B853C4250C}" dt="2023-04-21T10:30:13.955" v="1092" actId="1076"/>
          <ac:grpSpMkLst>
            <pc:docMk/>
            <pc:sldMk cId="1884289662" sldId="925"/>
            <ac:grpSpMk id="36" creationId="{D33DDA01-B2FB-1079-6278-457CDEBBDDB8}"/>
          </ac:grpSpMkLst>
        </pc:grpChg>
        <pc:grpChg chg="del mod">
          <ac:chgData name="Paula Vázquez-Valero" userId="3a0e46d7-2099-40af-a155-aa45b68bfff3" providerId="ADAL" clId="{589D6A51-6F92-42B2-A84F-50B853C4250C}" dt="2023-04-21T10:45:56.317" v="1492" actId="478"/>
          <ac:grpSpMkLst>
            <pc:docMk/>
            <pc:sldMk cId="1884289662" sldId="925"/>
            <ac:grpSpMk id="37" creationId="{A569561F-DB38-4090-99BA-C1E9376734AF}"/>
          </ac:grpSpMkLst>
        </pc:grpChg>
        <pc:grpChg chg="add del mod">
          <ac:chgData name="Paula Vázquez-Valero" userId="3a0e46d7-2099-40af-a155-aa45b68bfff3" providerId="ADAL" clId="{589D6A51-6F92-42B2-A84F-50B853C4250C}" dt="2023-04-21T10:29:48.547" v="1074" actId="478"/>
          <ac:grpSpMkLst>
            <pc:docMk/>
            <pc:sldMk cId="1884289662" sldId="925"/>
            <ac:grpSpMk id="63" creationId="{9E4D42D0-2B2E-0317-A486-4AAA78EBC8A7}"/>
          </ac:grpSpMkLst>
        </pc:grpChg>
        <pc:grpChg chg="add mod">
          <ac:chgData name="Paula Vázquez-Valero" userId="3a0e46d7-2099-40af-a155-aa45b68bfff3" providerId="ADAL" clId="{589D6A51-6F92-42B2-A84F-50B853C4250C}" dt="2023-04-21T10:24:03.485" v="960" actId="1076"/>
          <ac:grpSpMkLst>
            <pc:docMk/>
            <pc:sldMk cId="1884289662" sldId="925"/>
            <ac:grpSpMk id="78" creationId="{296D630A-9FCD-3C79-222D-7BF97A80E9DE}"/>
          </ac:grpSpMkLst>
        </pc:grpChg>
        <pc:picChg chg="add mod">
          <ac:chgData name="Paula Vázquez-Valero" userId="3a0e46d7-2099-40af-a155-aa45b68bfff3" providerId="ADAL" clId="{589D6A51-6F92-42B2-A84F-50B853C4250C}" dt="2023-04-21T10:30:51.038" v="1113" actId="1076"/>
          <ac:picMkLst>
            <pc:docMk/>
            <pc:sldMk cId="1884289662" sldId="925"/>
            <ac:picMk id="3" creationId="{31676E97-7DB5-79EC-A92A-2810F42207B0}"/>
          </ac:picMkLst>
        </pc:picChg>
        <pc:picChg chg="add mod">
          <ac:chgData name="Paula Vázquez-Valero" userId="3a0e46d7-2099-40af-a155-aa45b68bfff3" providerId="ADAL" clId="{589D6A51-6F92-42B2-A84F-50B853C4250C}" dt="2023-04-21T10:28:03.615" v="1051" actId="1076"/>
          <ac:picMkLst>
            <pc:docMk/>
            <pc:sldMk cId="1884289662" sldId="925"/>
            <ac:picMk id="6" creationId="{E67E2F40-1723-5C85-DBFF-B09B489492DB}"/>
          </ac:picMkLst>
        </pc:picChg>
        <pc:picChg chg="add mod">
          <ac:chgData name="Paula Vázquez-Valero" userId="3a0e46d7-2099-40af-a155-aa45b68bfff3" providerId="ADAL" clId="{589D6A51-6F92-42B2-A84F-50B853C4250C}" dt="2023-04-21T10:26:49.551" v="1035" actId="1076"/>
          <ac:picMkLst>
            <pc:docMk/>
            <pc:sldMk cId="1884289662" sldId="925"/>
            <ac:picMk id="7" creationId="{9391A458-9628-1C9C-5D8F-BD03E360BE4B}"/>
          </ac:picMkLst>
        </pc:picChg>
        <pc:picChg chg="del mod">
          <ac:chgData name="Paula Vázquez-Valero" userId="3a0e46d7-2099-40af-a155-aa45b68bfff3" providerId="ADAL" clId="{589D6A51-6F92-42B2-A84F-50B853C4250C}" dt="2023-04-21T10:13:01.480" v="762" actId="478"/>
          <ac:picMkLst>
            <pc:docMk/>
            <pc:sldMk cId="1884289662" sldId="925"/>
            <ac:picMk id="8" creationId="{072F48CC-1E54-478E-A62D-C5BCF1F7555A}"/>
          </ac:picMkLst>
        </pc:picChg>
        <pc:picChg chg="del mod">
          <ac:chgData name="Paula Vázquez-Valero" userId="3a0e46d7-2099-40af-a155-aa45b68bfff3" providerId="ADAL" clId="{589D6A51-6F92-42B2-A84F-50B853C4250C}" dt="2023-04-21T10:08:36.532" v="688" actId="478"/>
          <ac:picMkLst>
            <pc:docMk/>
            <pc:sldMk cId="1884289662" sldId="925"/>
            <ac:picMk id="10" creationId="{69423B08-6DEA-48D8-99C9-6A930FD600BC}"/>
          </ac:picMkLst>
        </pc:picChg>
        <pc:picChg chg="add del mod">
          <ac:chgData name="Paula Vázquez-Valero" userId="3a0e46d7-2099-40af-a155-aa45b68bfff3" providerId="ADAL" clId="{589D6A51-6F92-42B2-A84F-50B853C4250C}" dt="2023-04-21T10:26:33.857" v="1014" actId="478"/>
          <ac:picMkLst>
            <pc:docMk/>
            <pc:sldMk cId="1884289662" sldId="925"/>
            <ac:picMk id="13" creationId="{1618A2F8-FA25-4C11-9156-8DB808A9C1C5}"/>
          </ac:picMkLst>
        </pc:picChg>
        <pc:picChg chg="add mod">
          <ac:chgData name="Paula Vázquez-Valero" userId="3a0e46d7-2099-40af-a155-aa45b68bfff3" providerId="ADAL" clId="{589D6A51-6F92-42B2-A84F-50B853C4250C}" dt="2023-04-21T10:29:39.954" v="1071" actId="1076"/>
          <ac:picMkLst>
            <pc:docMk/>
            <pc:sldMk cId="1884289662" sldId="925"/>
            <ac:picMk id="14" creationId="{8B583273-38DB-3319-B0DC-F41B6DDD1832}"/>
          </ac:picMkLst>
        </pc:picChg>
        <pc:picChg chg="del mod">
          <ac:chgData name="Paula Vázquez-Valero" userId="3a0e46d7-2099-40af-a155-aa45b68bfff3" providerId="ADAL" clId="{589D6A51-6F92-42B2-A84F-50B853C4250C}" dt="2023-04-21T10:09:30.568" v="713" actId="478"/>
          <ac:picMkLst>
            <pc:docMk/>
            <pc:sldMk cId="1884289662" sldId="925"/>
            <ac:picMk id="15" creationId="{A79A3FB6-8F2C-4EAD-91BF-BC6B66632BD2}"/>
          </ac:picMkLst>
        </pc:picChg>
        <pc:picChg chg="del topLvl">
          <ac:chgData name="Paula Vázquez-Valero" userId="3a0e46d7-2099-40af-a155-aa45b68bfff3" providerId="ADAL" clId="{589D6A51-6F92-42B2-A84F-50B853C4250C}" dt="2023-04-21T10:10:20.096" v="728" actId="478"/>
          <ac:picMkLst>
            <pc:docMk/>
            <pc:sldMk cId="1884289662" sldId="925"/>
            <ac:picMk id="20" creationId="{B0058D01-6941-47F5-97BD-47752C0FECEB}"/>
          </ac:picMkLst>
        </pc:picChg>
        <pc:picChg chg="del mod">
          <ac:chgData name="Paula Vázquez-Valero" userId="3a0e46d7-2099-40af-a155-aa45b68bfff3" providerId="ADAL" clId="{589D6A51-6F92-42B2-A84F-50B853C4250C}" dt="2023-04-21T10:45:56.317" v="1492" actId="478"/>
          <ac:picMkLst>
            <pc:docMk/>
            <pc:sldMk cId="1884289662" sldId="925"/>
            <ac:picMk id="50" creationId="{9F967274-C449-41B1-9E03-01EE780886AA}"/>
          </ac:picMkLst>
        </pc:picChg>
        <pc:picChg chg="add mod">
          <ac:chgData name="Paula Vázquez-Valero" userId="3a0e46d7-2099-40af-a155-aa45b68bfff3" providerId="ADAL" clId="{589D6A51-6F92-42B2-A84F-50B853C4250C}" dt="2023-04-21T10:19:37.186" v="858" actId="1076"/>
          <ac:picMkLst>
            <pc:docMk/>
            <pc:sldMk cId="1884289662" sldId="925"/>
            <ac:picMk id="68" creationId="{D557810B-408D-1A6B-E30B-76D323713666}"/>
          </ac:picMkLst>
        </pc:picChg>
        <pc:picChg chg="add mod">
          <ac:chgData name="Paula Vázquez-Valero" userId="3a0e46d7-2099-40af-a155-aa45b68bfff3" providerId="ADAL" clId="{589D6A51-6F92-42B2-A84F-50B853C4250C}" dt="2023-04-21T10:45:56.668" v="1493"/>
          <ac:picMkLst>
            <pc:docMk/>
            <pc:sldMk cId="1884289662" sldId="925"/>
            <ac:picMk id="89" creationId="{204CB8B5-CF04-2BFD-383E-1A5B82F4F728}"/>
          </ac:picMkLst>
        </pc:picChg>
        <pc:picChg chg="add del mod">
          <ac:chgData name="Paula Vázquez-Valero" userId="3a0e46d7-2099-40af-a155-aa45b68bfff3" providerId="ADAL" clId="{589D6A51-6F92-42B2-A84F-50B853C4250C}" dt="2023-04-21T09:34:53.155" v="493" actId="21"/>
          <ac:picMkLst>
            <pc:docMk/>
            <pc:sldMk cId="1884289662" sldId="925"/>
            <ac:picMk id="2050" creationId="{BF8067D3-D86B-B0A7-BD85-D84B500FE98A}"/>
          </ac:picMkLst>
        </pc:picChg>
        <pc:picChg chg="add del mod topLvl">
          <ac:chgData name="Paula Vázquez-Valero" userId="3a0e46d7-2099-40af-a155-aa45b68bfff3" providerId="ADAL" clId="{589D6A51-6F92-42B2-A84F-50B853C4250C}" dt="2023-04-21T10:27:58.167" v="1050" actId="478"/>
          <ac:picMkLst>
            <pc:docMk/>
            <pc:sldMk cId="1884289662" sldId="925"/>
            <ac:picMk id="2052" creationId="{59F7DC95-387D-E23B-571D-67989BD45FEF}"/>
          </ac:picMkLst>
        </pc:picChg>
        <pc:picChg chg="add mod">
          <ac:chgData name="Paula Vázquez-Valero" userId="3a0e46d7-2099-40af-a155-aa45b68bfff3" providerId="ADAL" clId="{589D6A51-6F92-42B2-A84F-50B853C4250C}" dt="2023-04-21T10:24:03.485" v="960" actId="1076"/>
          <ac:picMkLst>
            <pc:docMk/>
            <pc:sldMk cId="1884289662" sldId="925"/>
            <ac:picMk id="2054" creationId="{61699C75-8662-776A-10BD-3933CFBC7E3B}"/>
          </ac:picMkLst>
        </pc:picChg>
        <pc:picChg chg="add mod">
          <ac:chgData name="Paula Vázquez-Valero" userId="3a0e46d7-2099-40af-a155-aa45b68bfff3" providerId="ADAL" clId="{589D6A51-6F92-42B2-A84F-50B853C4250C}" dt="2023-04-21T10:30:13.955" v="1092" actId="1076"/>
          <ac:picMkLst>
            <pc:docMk/>
            <pc:sldMk cId="1884289662" sldId="925"/>
            <ac:picMk id="2056" creationId="{2D2E7C2F-506E-1746-DE4A-CCA42756C478}"/>
          </ac:picMkLst>
        </pc:picChg>
        <pc:picChg chg="add mod">
          <ac:chgData name="Paula Vázquez-Valero" userId="3a0e46d7-2099-40af-a155-aa45b68bfff3" providerId="ADAL" clId="{589D6A51-6F92-42B2-A84F-50B853C4250C}" dt="2023-04-21T10:30:13.955" v="1092" actId="1076"/>
          <ac:picMkLst>
            <pc:docMk/>
            <pc:sldMk cId="1884289662" sldId="925"/>
            <ac:picMk id="2058" creationId="{D0D071CB-0010-AAA2-9E9C-0071E82BCDDD}"/>
          </ac:picMkLst>
        </pc:picChg>
        <pc:picChg chg="add mod">
          <ac:chgData name="Paula Vázquez-Valero" userId="3a0e46d7-2099-40af-a155-aa45b68bfff3" providerId="ADAL" clId="{589D6A51-6F92-42B2-A84F-50B853C4250C}" dt="2023-04-21T10:15:49.472" v="804" actId="1076"/>
          <ac:picMkLst>
            <pc:docMk/>
            <pc:sldMk cId="1884289662" sldId="925"/>
            <ac:picMk id="2060" creationId="{B0DD091B-554A-FD6B-0798-2E24744D32BE}"/>
          </ac:picMkLst>
        </pc:picChg>
      </pc:sldChg>
      <pc:sldChg chg="del">
        <pc:chgData name="Paula Vázquez-Valero" userId="3a0e46d7-2099-40af-a155-aa45b68bfff3" providerId="ADAL" clId="{589D6A51-6F92-42B2-A84F-50B853C4250C}" dt="2023-04-21T11:34:44.506" v="3367" actId="47"/>
        <pc:sldMkLst>
          <pc:docMk/>
          <pc:sldMk cId="2340625051" sldId="928"/>
        </pc:sldMkLst>
      </pc:sldChg>
      <pc:sldChg chg="addSp delSp modSp mod modNotesTx">
        <pc:chgData name="Paula Vázquez-Valero" userId="3a0e46d7-2099-40af-a155-aa45b68bfff3" providerId="ADAL" clId="{589D6A51-6F92-42B2-A84F-50B853C4250C}" dt="2023-04-21T12:39:48.844" v="3421" actId="20577"/>
        <pc:sldMkLst>
          <pc:docMk/>
          <pc:sldMk cId="1228686871" sldId="952"/>
        </pc:sldMkLst>
        <pc:spChg chg="del mod">
          <ac:chgData name="Paula Vázquez-Valero" userId="3a0e46d7-2099-40af-a155-aa45b68bfff3" providerId="ADAL" clId="{589D6A51-6F92-42B2-A84F-50B853C4250C}" dt="2023-04-21T10:57:08.875" v="1960" actId="478"/>
          <ac:spMkLst>
            <pc:docMk/>
            <pc:sldMk cId="1228686871" sldId="952"/>
            <ac:spMk id="2" creationId="{759B711C-CE44-4A8E-AD7D-E2F32A73FBE0}"/>
          </ac:spMkLst>
        </pc:spChg>
        <pc:spChg chg="add mod">
          <ac:chgData name="Paula Vázquez-Valero" userId="3a0e46d7-2099-40af-a155-aa45b68bfff3" providerId="ADAL" clId="{589D6A51-6F92-42B2-A84F-50B853C4250C}" dt="2023-04-21T11:01:49.544" v="2145" actId="207"/>
          <ac:spMkLst>
            <pc:docMk/>
            <pc:sldMk cId="1228686871" sldId="952"/>
            <ac:spMk id="5" creationId="{EEC2F23D-0DDA-2167-210B-3A8AC7E95CF7}"/>
          </ac:spMkLst>
        </pc:spChg>
        <pc:spChg chg="add del mod">
          <ac:chgData name="Paula Vázquez-Valero" userId="3a0e46d7-2099-40af-a155-aa45b68bfff3" providerId="ADAL" clId="{589D6A51-6F92-42B2-A84F-50B853C4250C}" dt="2023-04-21T11:09:16.930" v="2409"/>
          <ac:spMkLst>
            <pc:docMk/>
            <pc:sldMk cId="1228686871" sldId="952"/>
            <ac:spMk id="6" creationId="{FD997400-A581-D9AE-04A0-9EB26186BA5E}"/>
          </ac:spMkLst>
        </pc:spChg>
        <pc:spChg chg="mod">
          <ac:chgData name="Paula Vázquez-Valero" userId="3a0e46d7-2099-40af-a155-aa45b68bfff3" providerId="ADAL" clId="{589D6A51-6F92-42B2-A84F-50B853C4250C}" dt="2023-04-21T10:58:54.540" v="1988" actId="20577"/>
          <ac:spMkLst>
            <pc:docMk/>
            <pc:sldMk cId="1228686871" sldId="952"/>
            <ac:spMk id="48" creationId="{14422C37-95C4-4697-80D5-408C160F4F53}"/>
          </ac:spMkLst>
        </pc:spChg>
        <pc:spChg chg="mod">
          <ac:chgData name="Paula Vázquez-Valero" userId="3a0e46d7-2099-40af-a155-aa45b68bfff3" providerId="ADAL" clId="{589D6A51-6F92-42B2-A84F-50B853C4250C}" dt="2023-04-21T11:09:22.998" v="2414" actId="403"/>
          <ac:spMkLst>
            <pc:docMk/>
            <pc:sldMk cId="1228686871" sldId="952"/>
            <ac:spMk id="50" creationId="{BBBC5D22-2191-4C06-9C0F-38C65232669D}"/>
          </ac:spMkLst>
        </pc:spChg>
        <pc:spChg chg="del mod">
          <ac:chgData name="Paula Vázquez-Valero" userId="3a0e46d7-2099-40af-a155-aa45b68bfff3" providerId="ADAL" clId="{589D6A51-6F92-42B2-A84F-50B853C4250C}" dt="2023-04-21T11:09:19.674" v="2411" actId="478"/>
          <ac:spMkLst>
            <pc:docMk/>
            <pc:sldMk cId="1228686871" sldId="952"/>
            <ac:spMk id="52" creationId="{8196CF7E-A835-4CC2-AFA1-62225FDB98E1}"/>
          </ac:spMkLst>
        </pc:spChg>
        <pc:spChg chg="mod">
          <ac:chgData name="Paula Vázquez-Valero" userId="3a0e46d7-2099-40af-a155-aa45b68bfff3" providerId="ADAL" clId="{589D6A51-6F92-42B2-A84F-50B853C4250C}" dt="2023-04-21T11:06:05.287" v="2343" actId="113"/>
          <ac:spMkLst>
            <pc:docMk/>
            <pc:sldMk cId="1228686871" sldId="952"/>
            <ac:spMk id="66" creationId="{39B05596-24BB-4BC9-A9C0-351707894E94}"/>
          </ac:spMkLst>
        </pc:spChg>
        <pc:spChg chg="mod">
          <ac:chgData name="Paula Vázquez-Valero" userId="3a0e46d7-2099-40af-a155-aa45b68bfff3" providerId="ADAL" clId="{589D6A51-6F92-42B2-A84F-50B853C4250C}" dt="2023-04-21T11:06:11.074" v="2345" actId="14100"/>
          <ac:spMkLst>
            <pc:docMk/>
            <pc:sldMk cId="1228686871" sldId="952"/>
            <ac:spMk id="67" creationId="{784AFC7F-159E-468D-B88A-F359D4D092D6}"/>
          </ac:spMkLst>
        </pc:spChg>
        <pc:spChg chg="mod">
          <ac:chgData name="Paula Vázquez-Valero" userId="3a0e46d7-2099-40af-a155-aa45b68bfff3" providerId="ADAL" clId="{589D6A51-6F92-42B2-A84F-50B853C4250C}" dt="2023-04-21T11:06:30.459" v="2356" actId="14100"/>
          <ac:spMkLst>
            <pc:docMk/>
            <pc:sldMk cId="1228686871" sldId="952"/>
            <ac:spMk id="78" creationId="{E33D207A-7000-42A5-B624-BE9342C9CF96}"/>
          </ac:spMkLst>
        </pc:spChg>
        <pc:spChg chg="mod">
          <ac:chgData name="Paula Vázquez-Valero" userId="3a0e46d7-2099-40af-a155-aa45b68bfff3" providerId="ADAL" clId="{589D6A51-6F92-42B2-A84F-50B853C4250C}" dt="2023-04-21T11:06:35.011" v="2372" actId="1038"/>
          <ac:spMkLst>
            <pc:docMk/>
            <pc:sldMk cId="1228686871" sldId="952"/>
            <ac:spMk id="79" creationId="{01D37CF4-C8D3-4913-ABCF-73FD7CF14A7C}"/>
          </ac:spMkLst>
        </pc:spChg>
        <pc:spChg chg="mod">
          <ac:chgData name="Paula Vázquez-Valero" userId="3a0e46d7-2099-40af-a155-aa45b68bfff3" providerId="ADAL" clId="{589D6A51-6F92-42B2-A84F-50B853C4250C}" dt="2023-04-21T11:06:42.123" v="2373" actId="20577"/>
          <ac:spMkLst>
            <pc:docMk/>
            <pc:sldMk cId="1228686871" sldId="952"/>
            <ac:spMk id="81" creationId="{50EACA64-A608-433C-8FD9-F54EA26D43E2}"/>
          </ac:spMkLst>
        </pc:spChg>
        <pc:spChg chg="mod">
          <ac:chgData name="Paula Vázquez-Valero" userId="3a0e46d7-2099-40af-a155-aa45b68bfff3" providerId="ADAL" clId="{589D6A51-6F92-42B2-A84F-50B853C4250C}" dt="2023-04-21T11:00:58.993" v="2067" actId="1076"/>
          <ac:spMkLst>
            <pc:docMk/>
            <pc:sldMk cId="1228686871" sldId="952"/>
            <ac:spMk id="82" creationId="{4CF5D565-049B-4CAD-B371-8A7839F45723}"/>
          </ac:spMkLst>
        </pc:spChg>
        <pc:spChg chg="mod">
          <ac:chgData name="Paula Vázquez-Valero" userId="3a0e46d7-2099-40af-a155-aa45b68bfff3" providerId="ADAL" clId="{589D6A51-6F92-42B2-A84F-50B853C4250C}" dt="2023-04-21T11:02:43.546" v="2206" actId="20577"/>
          <ac:spMkLst>
            <pc:docMk/>
            <pc:sldMk cId="1228686871" sldId="952"/>
            <ac:spMk id="87" creationId="{0E8FD0DA-2AE5-4DE2-A3CC-51C801C9CACB}"/>
          </ac:spMkLst>
        </pc:spChg>
        <pc:spChg chg="mod">
          <ac:chgData name="Paula Vázquez-Valero" userId="3a0e46d7-2099-40af-a155-aa45b68bfff3" providerId="ADAL" clId="{589D6A51-6F92-42B2-A84F-50B853C4250C}" dt="2023-04-21T11:02:54.387" v="2211" actId="20577"/>
          <ac:spMkLst>
            <pc:docMk/>
            <pc:sldMk cId="1228686871" sldId="952"/>
            <ac:spMk id="88" creationId="{E1984B82-62FD-4DA1-B769-B1DD8D707195}"/>
          </ac:spMkLst>
        </pc:spChg>
        <pc:spChg chg="mod">
          <ac:chgData name="Paula Vázquez-Valero" userId="3a0e46d7-2099-40af-a155-aa45b68bfff3" providerId="ADAL" clId="{589D6A51-6F92-42B2-A84F-50B853C4250C}" dt="2023-04-21T11:07:10.756" v="2385" actId="20577"/>
          <ac:spMkLst>
            <pc:docMk/>
            <pc:sldMk cId="1228686871" sldId="952"/>
            <ac:spMk id="89" creationId="{9596E2DD-C4B5-4AE5-BEB9-76B04282C5A8}"/>
          </ac:spMkLst>
        </pc:spChg>
        <pc:spChg chg="mod">
          <ac:chgData name="Paula Vázquez-Valero" userId="3a0e46d7-2099-40af-a155-aa45b68bfff3" providerId="ADAL" clId="{589D6A51-6F92-42B2-A84F-50B853C4250C}" dt="2023-04-21T11:04:24.887" v="2288" actId="1076"/>
          <ac:spMkLst>
            <pc:docMk/>
            <pc:sldMk cId="1228686871" sldId="952"/>
            <ac:spMk id="90" creationId="{58E2EF94-B2B9-44DA-A7A3-B7F7817AD40F}"/>
          </ac:spMkLst>
        </pc:spChg>
        <pc:spChg chg="mod">
          <ac:chgData name="Paula Vázquez-Valero" userId="3a0e46d7-2099-40af-a155-aa45b68bfff3" providerId="ADAL" clId="{589D6A51-6F92-42B2-A84F-50B853C4250C}" dt="2023-04-21T10:59:07.783" v="2001" actId="1038"/>
          <ac:spMkLst>
            <pc:docMk/>
            <pc:sldMk cId="1228686871" sldId="952"/>
            <ac:spMk id="91" creationId="{E451FB7A-A0A9-4825-90F7-FDDFBE902598}"/>
          </ac:spMkLst>
        </pc:spChg>
        <pc:graphicFrameChg chg="mod modGraphic">
          <ac:chgData name="Paula Vázquez-Valero" userId="3a0e46d7-2099-40af-a155-aa45b68bfff3" providerId="ADAL" clId="{589D6A51-6F92-42B2-A84F-50B853C4250C}" dt="2023-04-21T11:07:33.111" v="2391" actId="14100"/>
          <ac:graphicFrameMkLst>
            <pc:docMk/>
            <pc:sldMk cId="1228686871" sldId="952"/>
            <ac:graphicFrameMk id="92" creationId="{CFA1C4A0-F520-4840-B65D-FB0659AB7DC1}"/>
          </ac:graphicFrameMkLst>
        </pc:graphicFrameChg>
      </pc:sldChg>
      <pc:sldChg chg="addSp delSp modSp add mod addAnim delAnim modAnim modNotesTx">
        <pc:chgData name="Paula Vázquez-Valero" userId="3a0e46d7-2099-40af-a155-aa45b68bfff3" providerId="ADAL" clId="{589D6A51-6F92-42B2-A84F-50B853C4250C}" dt="2023-04-21T10:51:14.611" v="1796" actId="113"/>
        <pc:sldMkLst>
          <pc:docMk/>
          <pc:sldMk cId="2098996749" sldId="953"/>
        </pc:sldMkLst>
        <pc:spChg chg="add mod">
          <ac:chgData name="Paula Vázquez-Valero" userId="3a0e46d7-2099-40af-a155-aa45b68bfff3" providerId="ADAL" clId="{589D6A51-6F92-42B2-A84F-50B853C4250C}" dt="2023-04-21T10:44:01.289" v="1392" actId="1076"/>
          <ac:spMkLst>
            <pc:docMk/>
            <pc:sldMk cId="2098996749" sldId="953"/>
            <ac:spMk id="2" creationId="{3C169A5D-093A-3CEB-67D4-2BDC302BB485}"/>
          </ac:spMkLst>
        </pc:spChg>
        <pc:spChg chg="add mod">
          <ac:chgData name="Paula Vázquez-Valero" userId="3a0e46d7-2099-40af-a155-aa45b68bfff3" providerId="ADAL" clId="{589D6A51-6F92-42B2-A84F-50B853C4250C}" dt="2023-04-21T10:36:15.095" v="1195" actId="1076"/>
          <ac:spMkLst>
            <pc:docMk/>
            <pc:sldMk cId="2098996749" sldId="953"/>
            <ac:spMk id="4" creationId="{DDD789F9-66AE-F772-26C7-7787BAEB34BA}"/>
          </ac:spMkLst>
        </pc:spChg>
        <pc:spChg chg="add mod">
          <ac:chgData name="Paula Vázquez-Valero" userId="3a0e46d7-2099-40af-a155-aa45b68bfff3" providerId="ADAL" clId="{589D6A51-6F92-42B2-A84F-50B853C4250C}" dt="2023-04-21T10:37:00.457" v="1237" actId="1037"/>
          <ac:spMkLst>
            <pc:docMk/>
            <pc:sldMk cId="2098996749" sldId="953"/>
            <ac:spMk id="5" creationId="{B03E4D43-EA94-E23E-6ED1-43214085A450}"/>
          </ac:spMkLst>
        </pc:spChg>
        <pc:spChg chg="add mod">
          <ac:chgData name="Paula Vázquez-Valero" userId="3a0e46d7-2099-40af-a155-aa45b68bfff3" providerId="ADAL" clId="{589D6A51-6F92-42B2-A84F-50B853C4250C}" dt="2023-04-21T10:37:17.317" v="1257" actId="1076"/>
          <ac:spMkLst>
            <pc:docMk/>
            <pc:sldMk cId="2098996749" sldId="953"/>
            <ac:spMk id="8" creationId="{C997EB90-A000-FEC2-E28A-FA9E45CF5256}"/>
          </ac:spMkLst>
        </pc:spChg>
        <pc:spChg chg="mod">
          <ac:chgData name="Paula Vázquez-Valero" userId="3a0e46d7-2099-40af-a155-aa45b68bfff3" providerId="ADAL" clId="{589D6A51-6F92-42B2-A84F-50B853C4250C}" dt="2023-04-21T10:36:23.648" v="1200" actId="1076"/>
          <ac:spMkLst>
            <pc:docMk/>
            <pc:sldMk cId="2098996749" sldId="953"/>
            <ac:spMk id="9" creationId="{F164E3CB-4D4B-089A-FB32-63C7197F0F06}"/>
          </ac:spMkLst>
        </pc:spChg>
        <pc:spChg chg="add mod">
          <ac:chgData name="Paula Vázquez-Valero" userId="3a0e46d7-2099-40af-a155-aa45b68bfff3" providerId="ADAL" clId="{589D6A51-6F92-42B2-A84F-50B853C4250C}" dt="2023-04-21T10:38:18.046" v="1291" actId="1038"/>
          <ac:spMkLst>
            <pc:docMk/>
            <pc:sldMk cId="2098996749" sldId="953"/>
            <ac:spMk id="10" creationId="{92FC2703-5531-38DA-7F39-9FD191F42E45}"/>
          </ac:spMkLst>
        </pc:spChg>
        <pc:spChg chg="mod">
          <ac:chgData name="Paula Vázquez-Valero" userId="3a0e46d7-2099-40af-a155-aa45b68bfff3" providerId="ADAL" clId="{589D6A51-6F92-42B2-A84F-50B853C4250C}" dt="2023-04-21T10:36:23.648" v="1200" actId="1076"/>
          <ac:spMkLst>
            <pc:docMk/>
            <pc:sldMk cId="2098996749" sldId="953"/>
            <ac:spMk id="12" creationId="{BB3F6431-6E7B-2C63-A25D-097CA01401BE}"/>
          </ac:spMkLst>
        </pc:spChg>
        <pc:spChg chg="add mod">
          <ac:chgData name="Paula Vázquez-Valero" userId="3a0e46d7-2099-40af-a155-aa45b68bfff3" providerId="ADAL" clId="{589D6A51-6F92-42B2-A84F-50B853C4250C}" dt="2023-04-21T10:38:28.800" v="1308" actId="1076"/>
          <ac:spMkLst>
            <pc:docMk/>
            <pc:sldMk cId="2098996749" sldId="953"/>
            <ac:spMk id="15" creationId="{58ABB375-BFF8-981E-DEB8-F11EE7B665BE}"/>
          </ac:spMkLst>
        </pc:spChg>
        <pc:spChg chg="del topLvl">
          <ac:chgData name="Paula Vázquez-Valero" userId="3a0e46d7-2099-40af-a155-aa45b68bfff3" providerId="ADAL" clId="{589D6A51-6F92-42B2-A84F-50B853C4250C}" dt="2023-04-21T10:38:30.635" v="1309" actId="478"/>
          <ac:spMkLst>
            <pc:docMk/>
            <pc:sldMk cId="2098996749" sldId="953"/>
            <ac:spMk id="16" creationId="{A3743A49-FD04-6EE5-2C96-80E6356EDB4B}"/>
          </ac:spMkLst>
        </pc:spChg>
        <pc:spChg chg="del mod">
          <ac:chgData name="Paula Vázquez-Valero" userId="3a0e46d7-2099-40af-a155-aa45b68bfff3" providerId="ADAL" clId="{589D6A51-6F92-42B2-A84F-50B853C4250C}" dt="2023-04-21T10:37:25.334" v="1262" actId="478"/>
          <ac:spMkLst>
            <pc:docMk/>
            <pc:sldMk cId="2098996749" sldId="953"/>
            <ac:spMk id="18" creationId="{B716CE29-20B1-8C2B-4094-486902DA13F5}"/>
          </ac:spMkLst>
        </pc:spChg>
        <pc:spChg chg="add mod">
          <ac:chgData name="Paula Vázquez-Valero" userId="3a0e46d7-2099-40af-a155-aa45b68bfff3" providerId="ADAL" clId="{589D6A51-6F92-42B2-A84F-50B853C4250C}" dt="2023-04-21T10:38:40.701" v="1326" actId="20577"/>
          <ac:spMkLst>
            <pc:docMk/>
            <pc:sldMk cId="2098996749" sldId="953"/>
            <ac:spMk id="20" creationId="{D907DEFE-3EAB-08AA-A14C-5E6194CE36BF}"/>
          </ac:spMkLst>
        </pc:spChg>
        <pc:spChg chg="del topLvl">
          <ac:chgData name="Paula Vázquez-Valero" userId="3a0e46d7-2099-40af-a155-aa45b68bfff3" providerId="ADAL" clId="{589D6A51-6F92-42B2-A84F-50B853C4250C}" dt="2023-04-21T10:39:39.363" v="1374" actId="478"/>
          <ac:spMkLst>
            <pc:docMk/>
            <pc:sldMk cId="2098996749" sldId="953"/>
            <ac:spMk id="21" creationId="{6F99D32D-E990-D9D9-A5B6-3571ACAF6F90}"/>
          </ac:spMkLst>
        </pc:spChg>
        <pc:spChg chg="add mod">
          <ac:chgData name="Paula Vázquez-Valero" userId="3a0e46d7-2099-40af-a155-aa45b68bfff3" providerId="ADAL" clId="{589D6A51-6F92-42B2-A84F-50B853C4250C}" dt="2023-04-21T10:38:54.569" v="1339" actId="1076"/>
          <ac:spMkLst>
            <pc:docMk/>
            <pc:sldMk cId="2098996749" sldId="953"/>
            <ac:spMk id="22" creationId="{8D340A15-9655-22F6-A10D-768AE73F486B}"/>
          </ac:spMkLst>
        </pc:spChg>
        <pc:spChg chg="del topLvl">
          <ac:chgData name="Paula Vázquez-Valero" userId="3a0e46d7-2099-40af-a155-aa45b68bfff3" providerId="ADAL" clId="{589D6A51-6F92-42B2-A84F-50B853C4250C}" dt="2023-04-21T10:38:45.759" v="1329" actId="478"/>
          <ac:spMkLst>
            <pc:docMk/>
            <pc:sldMk cId="2098996749" sldId="953"/>
            <ac:spMk id="25" creationId="{544C283D-5EB2-6F2D-0BC5-0A3478AABE91}"/>
          </ac:spMkLst>
        </pc:spChg>
        <pc:spChg chg="add mod">
          <ac:chgData name="Paula Vázquez-Valero" userId="3a0e46d7-2099-40af-a155-aa45b68bfff3" providerId="ADAL" clId="{589D6A51-6F92-42B2-A84F-50B853C4250C}" dt="2023-04-21T10:39:14.285" v="1357" actId="20577"/>
          <ac:spMkLst>
            <pc:docMk/>
            <pc:sldMk cId="2098996749" sldId="953"/>
            <ac:spMk id="28" creationId="{6FF9D1C7-7C46-1D93-A287-5C843DB865E1}"/>
          </ac:spMkLst>
        </pc:spChg>
        <pc:spChg chg="add mod">
          <ac:chgData name="Paula Vázquez-Valero" userId="3a0e46d7-2099-40af-a155-aa45b68bfff3" providerId="ADAL" clId="{589D6A51-6F92-42B2-A84F-50B853C4250C}" dt="2023-04-21T10:39:33.796" v="1370" actId="1076"/>
          <ac:spMkLst>
            <pc:docMk/>
            <pc:sldMk cId="2098996749" sldId="953"/>
            <ac:spMk id="31" creationId="{6B0B9198-A3B6-8268-284B-E0F36B237606}"/>
          </ac:spMkLst>
        </pc:spChg>
        <pc:spChg chg="del mod topLvl">
          <ac:chgData name="Paula Vázquez-Valero" userId="3a0e46d7-2099-40af-a155-aa45b68bfff3" providerId="ADAL" clId="{589D6A51-6F92-42B2-A84F-50B853C4250C}" dt="2023-04-21T10:37:23.201" v="1261" actId="478"/>
          <ac:spMkLst>
            <pc:docMk/>
            <pc:sldMk cId="2098996749" sldId="953"/>
            <ac:spMk id="32" creationId="{8F1449E3-9114-0F9F-D0B9-E9E62E609070}"/>
          </ac:spMkLst>
        </pc:spChg>
        <pc:spChg chg="del mod topLvl">
          <ac:chgData name="Paula Vázquez-Valero" userId="3a0e46d7-2099-40af-a155-aa45b68bfff3" providerId="ADAL" clId="{589D6A51-6F92-42B2-A84F-50B853C4250C}" dt="2023-04-21T10:37:28.441" v="1263" actId="478"/>
          <ac:spMkLst>
            <pc:docMk/>
            <pc:sldMk cId="2098996749" sldId="953"/>
            <ac:spMk id="34" creationId="{37AF2F1B-402D-ECCE-0351-DA10982569E6}"/>
          </ac:spMkLst>
        </pc:spChg>
        <pc:spChg chg="mod topLvl">
          <ac:chgData name="Paula Vázquez-Valero" userId="3a0e46d7-2099-40af-a155-aa45b68bfff3" providerId="ADAL" clId="{589D6A51-6F92-42B2-A84F-50B853C4250C}" dt="2023-04-21T10:45:51.602" v="1491" actId="14100"/>
          <ac:spMkLst>
            <pc:docMk/>
            <pc:sldMk cId="2098996749" sldId="953"/>
            <ac:spMk id="38" creationId="{25FA4F54-0FDD-4244-B325-E07F5BDA1E18}"/>
          </ac:spMkLst>
        </pc:spChg>
        <pc:spChg chg="del">
          <ac:chgData name="Paula Vázquez-Valero" userId="3a0e46d7-2099-40af-a155-aa45b68bfff3" providerId="ADAL" clId="{589D6A51-6F92-42B2-A84F-50B853C4250C}" dt="2023-04-21T10:33:42.656" v="1145" actId="478"/>
          <ac:spMkLst>
            <pc:docMk/>
            <pc:sldMk cId="2098996749" sldId="953"/>
            <ac:spMk id="41" creationId="{177BDF3F-7B33-44E1-B55A-15C187AD3061}"/>
          </ac:spMkLst>
        </pc:spChg>
        <pc:spChg chg="del">
          <ac:chgData name="Paula Vázquez-Valero" userId="3a0e46d7-2099-40af-a155-aa45b68bfff3" providerId="ADAL" clId="{589D6A51-6F92-42B2-A84F-50B853C4250C}" dt="2023-04-21T10:34:35.757" v="1151" actId="478"/>
          <ac:spMkLst>
            <pc:docMk/>
            <pc:sldMk cId="2098996749" sldId="953"/>
            <ac:spMk id="42" creationId="{191C928F-7AE3-43F9-A90F-ACC8C8C024D8}"/>
          </ac:spMkLst>
        </pc:spChg>
        <pc:spChg chg="del">
          <ac:chgData name="Paula Vázquez-Valero" userId="3a0e46d7-2099-40af-a155-aa45b68bfff3" providerId="ADAL" clId="{589D6A51-6F92-42B2-A84F-50B853C4250C}" dt="2023-04-21T10:34:35.757" v="1151" actId="478"/>
          <ac:spMkLst>
            <pc:docMk/>
            <pc:sldMk cId="2098996749" sldId="953"/>
            <ac:spMk id="43" creationId="{177781F9-7F90-4CE6-A06F-D7D8C6D77A64}"/>
          </ac:spMkLst>
        </pc:spChg>
        <pc:spChg chg="del">
          <ac:chgData name="Paula Vázquez-Valero" userId="3a0e46d7-2099-40af-a155-aa45b68bfff3" providerId="ADAL" clId="{589D6A51-6F92-42B2-A84F-50B853C4250C}" dt="2023-04-21T10:34:35.757" v="1151" actId="478"/>
          <ac:spMkLst>
            <pc:docMk/>
            <pc:sldMk cId="2098996749" sldId="953"/>
            <ac:spMk id="44" creationId="{AF4FF554-1C7D-4D9F-A5CC-FFB6A6B86DC9}"/>
          </ac:spMkLst>
        </pc:spChg>
        <pc:spChg chg="del">
          <ac:chgData name="Paula Vázquez-Valero" userId="3a0e46d7-2099-40af-a155-aa45b68bfff3" providerId="ADAL" clId="{589D6A51-6F92-42B2-A84F-50B853C4250C}" dt="2023-04-21T10:39:27.381" v="1367" actId="478"/>
          <ac:spMkLst>
            <pc:docMk/>
            <pc:sldMk cId="2098996749" sldId="953"/>
            <ac:spMk id="45" creationId="{318C810B-88AB-4ECD-A689-F6E684D3D29E}"/>
          </ac:spMkLst>
        </pc:spChg>
        <pc:spChg chg="del">
          <ac:chgData name="Paula Vázquez-Valero" userId="3a0e46d7-2099-40af-a155-aa45b68bfff3" providerId="ADAL" clId="{589D6A51-6F92-42B2-A84F-50B853C4250C}" dt="2023-04-21T10:34:35.757" v="1151" actId="478"/>
          <ac:spMkLst>
            <pc:docMk/>
            <pc:sldMk cId="2098996749" sldId="953"/>
            <ac:spMk id="46" creationId="{6677B091-4226-412A-A702-14AF24F7DE67}"/>
          </ac:spMkLst>
        </pc:spChg>
        <pc:spChg chg="del mod">
          <ac:chgData name="Paula Vázquez-Valero" userId="3a0e46d7-2099-40af-a155-aa45b68bfff3" providerId="ADAL" clId="{589D6A51-6F92-42B2-A84F-50B853C4250C}" dt="2023-04-21T10:34:40.978" v="1154" actId="478"/>
          <ac:spMkLst>
            <pc:docMk/>
            <pc:sldMk cId="2098996749" sldId="953"/>
            <ac:spMk id="47" creationId="{682DE659-A0DF-4FF6-8319-E398ED3CE596}"/>
          </ac:spMkLst>
        </pc:spChg>
        <pc:spChg chg="del mod topLvl">
          <ac:chgData name="Paula Vázquez-Valero" userId="3a0e46d7-2099-40af-a155-aa45b68bfff3" providerId="ADAL" clId="{589D6A51-6F92-42B2-A84F-50B853C4250C}" dt="2023-04-21T10:45:42.174" v="1486" actId="478"/>
          <ac:spMkLst>
            <pc:docMk/>
            <pc:sldMk cId="2098996749" sldId="953"/>
            <ac:spMk id="48" creationId="{644BE3E8-1201-472D-9E36-CEFD0CE092BD}"/>
          </ac:spMkLst>
        </pc:spChg>
        <pc:spChg chg="add del mod">
          <ac:chgData name="Paula Vázquez-Valero" userId="3a0e46d7-2099-40af-a155-aa45b68bfff3" providerId="ADAL" clId="{589D6A51-6F92-42B2-A84F-50B853C4250C}" dt="2023-04-21T10:34:57.230" v="1163" actId="478"/>
          <ac:spMkLst>
            <pc:docMk/>
            <pc:sldMk cId="2098996749" sldId="953"/>
            <ac:spMk id="49" creationId="{98DA645C-A0E6-4F7B-B748-950F886A9815}"/>
          </ac:spMkLst>
        </pc:spChg>
        <pc:spChg chg="del mod">
          <ac:chgData name="Paula Vázquez-Valero" userId="3a0e46d7-2099-40af-a155-aa45b68bfff3" providerId="ADAL" clId="{589D6A51-6F92-42B2-A84F-50B853C4250C}" dt="2023-04-21T10:33:20.021" v="1131" actId="478"/>
          <ac:spMkLst>
            <pc:docMk/>
            <pc:sldMk cId="2098996749" sldId="953"/>
            <ac:spMk id="51" creationId="{EDE0CC5B-185F-4D1E-A115-9A588365E000}"/>
          </ac:spMkLst>
        </pc:spChg>
        <pc:spChg chg="add mod">
          <ac:chgData name="Paula Vázquez-Valero" userId="3a0e46d7-2099-40af-a155-aa45b68bfff3" providerId="ADAL" clId="{589D6A51-6F92-42B2-A84F-50B853C4250C}" dt="2023-04-21T10:39:36.980" v="1373" actId="20577"/>
          <ac:spMkLst>
            <pc:docMk/>
            <pc:sldMk cId="2098996749" sldId="953"/>
            <ac:spMk id="52" creationId="{2E40F30E-9FC0-62FD-2B4F-8DC6CFE41B4D}"/>
          </ac:spMkLst>
        </pc:spChg>
        <pc:spChg chg="del">
          <ac:chgData name="Paula Vázquez-Valero" userId="3a0e46d7-2099-40af-a155-aa45b68bfff3" providerId="ADAL" clId="{589D6A51-6F92-42B2-A84F-50B853C4250C}" dt="2023-04-21T10:34:35.757" v="1151" actId="478"/>
          <ac:spMkLst>
            <pc:docMk/>
            <pc:sldMk cId="2098996749" sldId="953"/>
            <ac:spMk id="53" creationId="{8C16B214-93B2-4B4D-99DF-C0B20B7DC3C5}"/>
          </ac:spMkLst>
        </pc:spChg>
        <pc:spChg chg="del">
          <ac:chgData name="Paula Vázquez-Valero" userId="3a0e46d7-2099-40af-a155-aa45b68bfff3" providerId="ADAL" clId="{589D6A51-6F92-42B2-A84F-50B853C4250C}" dt="2023-04-21T10:34:35.757" v="1151" actId="478"/>
          <ac:spMkLst>
            <pc:docMk/>
            <pc:sldMk cId="2098996749" sldId="953"/>
            <ac:spMk id="54" creationId="{8A4A3F9A-2991-40AB-8665-3138E4AF010C}"/>
          </ac:spMkLst>
        </pc:spChg>
        <pc:spChg chg="del">
          <ac:chgData name="Paula Vázquez-Valero" userId="3a0e46d7-2099-40af-a155-aa45b68bfff3" providerId="ADAL" clId="{589D6A51-6F92-42B2-A84F-50B853C4250C}" dt="2023-04-21T10:34:35.757" v="1151" actId="478"/>
          <ac:spMkLst>
            <pc:docMk/>
            <pc:sldMk cId="2098996749" sldId="953"/>
            <ac:spMk id="55" creationId="{F67BC720-E49E-4C6C-81C8-EEAD5AF92726}"/>
          </ac:spMkLst>
        </pc:spChg>
        <pc:spChg chg="add mod">
          <ac:chgData name="Paula Vázquez-Valero" userId="3a0e46d7-2099-40af-a155-aa45b68bfff3" providerId="ADAL" clId="{589D6A51-6F92-42B2-A84F-50B853C4250C}" dt="2023-04-21T10:39:48.315" v="1390" actId="20577"/>
          <ac:spMkLst>
            <pc:docMk/>
            <pc:sldMk cId="2098996749" sldId="953"/>
            <ac:spMk id="56" creationId="{685D6582-31FD-6FC0-8609-3A536824629B}"/>
          </ac:spMkLst>
        </pc:spChg>
        <pc:spChg chg="add mod">
          <ac:chgData name="Paula Vázquez-Valero" userId="3a0e46d7-2099-40af-a155-aa45b68bfff3" providerId="ADAL" clId="{589D6A51-6F92-42B2-A84F-50B853C4250C}" dt="2023-04-21T10:44:09.900" v="1398" actId="20577"/>
          <ac:spMkLst>
            <pc:docMk/>
            <pc:sldMk cId="2098996749" sldId="953"/>
            <ac:spMk id="57" creationId="{BFEB1814-8D26-9658-136F-1E94459D4E80}"/>
          </ac:spMkLst>
        </pc:spChg>
        <pc:spChg chg="add mod">
          <ac:chgData name="Paula Vázquez-Valero" userId="3a0e46d7-2099-40af-a155-aa45b68bfff3" providerId="ADAL" clId="{589D6A51-6F92-42B2-A84F-50B853C4250C}" dt="2023-04-21T10:44:17.643" v="1404" actId="20577"/>
          <ac:spMkLst>
            <pc:docMk/>
            <pc:sldMk cId="2098996749" sldId="953"/>
            <ac:spMk id="58" creationId="{88E3B5BD-FD4B-8D92-BC10-46BF251AB1C2}"/>
          </ac:spMkLst>
        </pc:spChg>
        <pc:spChg chg="add mod">
          <ac:chgData name="Paula Vázquez-Valero" userId="3a0e46d7-2099-40af-a155-aa45b68bfff3" providerId="ADAL" clId="{589D6A51-6F92-42B2-A84F-50B853C4250C}" dt="2023-04-21T10:44:24.663" v="1410" actId="20577"/>
          <ac:spMkLst>
            <pc:docMk/>
            <pc:sldMk cId="2098996749" sldId="953"/>
            <ac:spMk id="59" creationId="{AC602604-9BFC-BC70-EE97-6A106822EF57}"/>
          </ac:spMkLst>
        </pc:spChg>
        <pc:spChg chg="add mod">
          <ac:chgData name="Paula Vázquez-Valero" userId="3a0e46d7-2099-40af-a155-aa45b68bfff3" providerId="ADAL" clId="{589D6A51-6F92-42B2-A84F-50B853C4250C}" dt="2023-04-21T10:44:32.386" v="1421" actId="20577"/>
          <ac:spMkLst>
            <pc:docMk/>
            <pc:sldMk cId="2098996749" sldId="953"/>
            <ac:spMk id="60" creationId="{22EC42B3-D2CC-09AE-42CD-A1EBD7F8F066}"/>
          </ac:spMkLst>
        </pc:spChg>
        <pc:spChg chg="add mod">
          <ac:chgData name="Paula Vázquez-Valero" userId="3a0e46d7-2099-40af-a155-aa45b68bfff3" providerId="ADAL" clId="{589D6A51-6F92-42B2-A84F-50B853C4250C}" dt="2023-04-21T10:44:38.238" v="1427" actId="20577"/>
          <ac:spMkLst>
            <pc:docMk/>
            <pc:sldMk cId="2098996749" sldId="953"/>
            <ac:spMk id="62" creationId="{A7CF573A-D078-7CD4-5CB9-69560DC4D87A}"/>
          </ac:spMkLst>
        </pc:spChg>
        <pc:spChg chg="add mod">
          <ac:chgData name="Paula Vázquez-Valero" userId="3a0e46d7-2099-40af-a155-aa45b68bfff3" providerId="ADAL" clId="{589D6A51-6F92-42B2-A84F-50B853C4250C}" dt="2023-04-21T10:44:45.453" v="1441" actId="20577"/>
          <ac:spMkLst>
            <pc:docMk/>
            <pc:sldMk cId="2098996749" sldId="953"/>
            <ac:spMk id="63" creationId="{B3C54CE8-24BD-79E7-1316-7C4ECE3D6B3A}"/>
          </ac:spMkLst>
        </pc:spChg>
        <pc:spChg chg="add mod">
          <ac:chgData name="Paula Vázquez-Valero" userId="3a0e46d7-2099-40af-a155-aa45b68bfff3" providerId="ADAL" clId="{589D6A51-6F92-42B2-A84F-50B853C4250C}" dt="2023-04-21T10:44:57.890" v="1467" actId="1035"/>
          <ac:spMkLst>
            <pc:docMk/>
            <pc:sldMk cId="2098996749" sldId="953"/>
            <ac:spMk id="64" creationId="{C843F264-78A8-6272-9AE7-67B5CB284A6C}"/>
          </ac:spMkLst>
        </pc:spChg>
        <pc:spChg chg="add mod">
          <ac:chgData name="Paula Vázquez-Valero" userId="3a0e46d7-2099-40af-a155-aa45b68bfff3" providerId="ADAL" clId="{589D6A51-6F92-42B2-A84F-50B853C4250C}" dt="2023-04-21T10:45:05.069" v="1476" actId="20577"/>
          <ac:spMkLst>
            <pc:docMk/>
            <pc:sldMk cId="2098996749" sldId="953"/>
            <ac:spMk id="65" creationId="{F932AD2E-C6F6-17C9-AC56-DB18D3F7924D}"/>
          </ac:spMkLst>
        </pc:spChg>
        <pc:spChg chg="add del mod topLvl">
          <ac:chgData name="Paula Vázquez-Valero" userId="3a0e46d7-2099-40af-a155-aa45b68bfff3" providerId="ADAL" clId="{589D6A51-6F92-42B2-A84F-50B853C4250C}" dt="2023-04-21T10:46:16.762" v="1504" actId="478"/>
          <ac:spMkLst>
            <pc:docMk/>
            <pc:sldMk cId="2098996749" sldId="953"/>
            <ac:spMk id="66" creationId="{61DEAC1C-3D06-F867-FF46-242B92210461}"/>
          </ac:spMkLst>
        </pc:spChg>
        <pc:spChg chg="del">
          <ac:chgData name="Paula Vázquez-Valero" userId="3a0e46d7-2099-40af-a155-aa45b68bfff3" providerId="ADAL" clId="{589D6A51-6F92-42B2-A84F-50B853C4250C}" dt="2023-04-21T10:33:41.907" v="1144" actId="478"/>
          <ac:spMkLst>
            <pc:docMk/>
            <pc:sldMk cId="2098996749" sldId="953"/>
            <ac:spMk id="69" creationId="{AAEE4D08-9B38-FFCC-E2C1-72918C8398C1}"/>
          </ac:spMkLst>
        </pc:spChg>
        <pc:spChg chg="del">
          <ac:chgData name="Paula Vázquez-Valero" userId="3a0e46d7-2099-40af-a155-aa45b68bfff3" providerId="ADAL" clId="{589D6A51-6F92-42B2-A84F-50B853C4250C}" dt="2023-04-21T10:33:40.495" v="1142" actId="478"/>
          <ac:spMkLst>
            <pc:docMk/>
            <pc:sldMk cId="2098996749" sldId="953"/>
            <ac:spMk id="71" creationId="{F0A0E65E-C4BE-0B38-8C25-FA04C81DC896}"/>
          </ac:spMkLst>
        </pc:spChg>
        <pc:spChg chg="del">
          <ac:chgData name="Paula Vázquez-Valero" userId="3a0e46d7-2099-40af-a155-aa45b68bfff3" providerId="ADAL" clId="{589D6A51-6F92-42B2-A84F-50B853C4250C}" dt="2023-04-21T10:33:41.286" v="1143" actId="478"/>
          <ac:spMkLst>
            <pc:docMk/>
            <pc:sldMk cId="2098996749" sldId="953"/>
            <ac:spMk id="74" creationId="{E7DFDBE0-B8B4-66A8-4445-92A2A23EBE05}"/>
          </ac:spMkLst>
        </pc:spChg>
        <pc:spChg chg="del">
          <ac:chgData name="Paula Vázquez-Valero" userId="3a0e46d7-2099-40af-a155-aa45b68bfff3" providerId="ADAL" clId="{589D6A51-6F92-42B2-A84F-50B853C4250C}" dt="2023-04-21T10:33:39.796" v="1141" actId="478"/>
          <ac:spMkLst>
            <pc:docMk/>
            <pc:sldMk cId="2098996749" sldId="953"/>
            <ac:spMk id="75" creationId="{EA06BD75-2C56-F802-6598-43138F070E55}"/>
          </ac:spMkLst>
        </pc:spChg>
        <pc:spChg chg="del">
          <ac:chgData name="Paula Vázquez-Valero" userId="3a0e46d7-2099-40af-a155-aa45b68bfff3" providerId="ADAL" clId="{589D6A51-6F92-42B2-A84F-50B853C4250C}" dt="2023-04-21T10:33:39.028" v="1140" actId="478"/>
          <ac:spMkLst>
            <pc:docMk/>
            <pc:sldMk cId="2098996749" sldId="953"/>
            <ac:spMk id="77" creationId="{EFF72E53-5FD5-13A7-591B-921541A7A593}"/>
          </ac:spMkLst>
        </pc:spChg>
        <pc:spChg chg="del">
          <ac:chgData name="Paula Vázquez-Valero" userId="3a0e46d7-2099-40af-a155-aa45b68bfff3" providerId="ADAL" clId="{589D6A51-6F92-42B2-A84F-50B853C4250C}" dt="2023-04-21T10:33:34.415" v="1139" actId="478"/>
          <ac:spMkLst>
            <pc:docMk/>
            <pc:sldMk cId="2098996749" sldId="953"/>
            <ac:spMk id="79" creationId="{CC38E5A2-1F08-9751-BEE3-801243F78E44}"/>
          </ac:spMkLst>
        </pc:spChg>
        <pc:spChg chg="del mod">
          <ac:chgData name="Paula Vázquez-Valero" userId="3a0e46d7-2099-40af-a155-aa45b68bfff3" providerId="ADAL" clId="{589D6A51-6F92-42B2-A84F-50B853C4250C}" dt="2023-04-21T10:33:33.193" v="1138" actId="478"/>
          <ac:spMkLst>
            <pc:docMk/>
            <pc:sldMk cId="2098996749" sldId="953"/>
            <ac:spMk id="80" creationId="{EA0B720E-5764-BAEB-645E-EDD5EDB10656}"/>
          </ac:spMkLst>
        </pc:spChg>
        <pc:spChg chg="del">
          <ac:chgData name="Paula Vázquez-Valero" userId="3a0e46d7-2099-40af-a155-aa45b68bfff3" providerId="ADAL" clId="{589D6A51-6F92-42B2-A84F-50B853C4250C}" dt="2023-04-21T10:33:30.061" v="1134" actId="478"/>
          <ac:spMkLst>
            <pc:docMk/>
            <pc:sldMk cId="2098996749" sldId="953"/>
            <ac:spMk id="81" creationId="{38670F68-F28D-A3EE-0B94-C9BFE7906CAB}"/>
          </ac:spMkLst>
        </pc:spChg>
        <pc:spChg chg="del">
          <ac:chgData name="Paula Vázquez-Valero" userId="3a0e46d7-2099-40af-a155-aa45b68bfff3" providerId="ADAL" clId="{589D6A51-6F92-42B2-A84F-50B853C4250C}" dt="2023-04-21T10:33:28.643" v="1133" actId="478"/>
          <ac:spMkLst>
            <pc:docMk/>
            <pc:sldMk cId="2098996749" sldId="953"/>
            <ac:spMk id="87" creationId="{7385A93A-C03D-BE32-A971-5A25D0614989}"/>
          </ac:spMkLst>
        </pc:spChg>
        <pc:spChg chg="mod">
          <ac:chgData name="Paula Vázquez-Valero" userId="3a0e46d7-2099-40af-a155-aa45b68bfff3" providerId="ADAL" clId="{589D6A51-6F92-42B2-A84F-50B853C4250C}" dt="2023-04-21T10:39:05.206" v="1342" actId="1076"/>
          <ac:spMkLst>
            <pc:docMk/>
            <pc:sldMk cId="2098996749" sldId="953"/>
            <ac:spMk id="99" creationId="{DE99E457-F1DF-4CD8-843F-1D110EB115F9}"/>
          </ac:spMkLst>
        </pc:spChg>
        <pc:spChg chg="mod">
          <ac:chgData name="Paula Vázquez-Valero" userId="3a0e46d7-2099-40af-a155-aa45b68bfff3" providerId="ADAL" clId="{589D6A51-6F92-42B2-A84F-50B853C4250C}" dt="2023-04-21T10:35:04.559" v="1166" actId="1076"/>
          <ac:spMkLst>
            <pc:docMk/>
            <pc:sldMk cId="2098996749" sldId="953"/>
            <ac:spMk id="100" creationId="{0EA567CD-5408-4894-A86E-1B6CE2EA06ED}"/>
          </ac:spMkLst>
        </pc:spChg>
        <pc:spChg chg="mod">
          <ac:chgData name="Paula Vázquez-Valero" userId="3a0e46d7-2099-40af-a155-aa45b68bfff3" providerId="ADAL" clId="{589D6A51-6F92-42B2-A84F-50B853C4250C}" dt="2023-04-21T10:39:31.664" v="1369" actId="1076"/>
          <ac:spMkLst>
            <pc:docMk/>
            <pc:sldMk cId="2098996749" sldId="953"/>
            <ac:spMk id="101" creationId="{D29C2AE8-36F9-4036-A753-9DCA80395793}"/>
          </ac:spMkLst>
        </pc:spChg>
        <pc:grpChg chg="add mod">
          <ac:chgData name="Paula Vázquez-Valero" userId="3a0e46d7-2099-40af-a155-aa45b68bfff3" providerId="ADAL" clId="{589D6A51-6F92-42B2-A84F-50B853C4250C}" dt="2023-04-21T10:38:04.172" v="1286" actId="164"/>
          <ac:grpSpMkLst>
            <pc:docMk/>
            <pc:sldMk cId="2098996749" sldId="953"/>
            <ac:grpSpMk id="13" creationId="{4E71C604-8587-2B4E-7E2B-48F2EA7CEF66}"/>
          </ac:grpSpMkLst>
        </pc:grpChg>
        <pc:grpChg chg="del">
          <ac:chgData name="Paula Vázquez-Valero" userId="3a0e46d7-2099-40af-a155-aa45b68bfff3" providerId="ADAL" clId="{589D6A51-6F92-42B2-A84F-50B853C4250C}" dt="2023-04-21T10:38:30.635" v="1309" actId="478"/>
          <ac:grpSpMkLst>
            <pc:docMk/>
            <pc:sldMk cId="2098996749" sldId="953"/>
            <ac:grpSpMk id="17" creationId="{4BA666E8-9208-38D1-8C83-5B4FA5A2FCDD}"/>
          </ac:grpSpMkLst>
        </pc:grpChg>
        <pc:grpChg chg="mod">
          <ac:chgData name="Paula Vázquez-Valero" userId="3a0e46d7-2099-40af-a155-aa45b68bfff3" providerId="ADAL" clId="{589D6A51-6F92-42B2-A84F-50B853C4250C}" dt="2023-04-21T10:36:23.648" v="1200" actId="1076"/>
          <ac:grpSpMkLst>
            <pc:docMk/>
            <pc:sldMk cId="2098996749" sldId="953"/>
            <ac:grpSpMk id="19" creationId="{58B813D8-1588-8C00-18D4-FA4CE88E43C3}"/>
          </ac:grpSpMkLst>
        </pc:grpChg>
        <pc:grpChg chg="del">
          <ac:chgData name="Paula Vázquez-Valero" userId="3a0e46d7-2099-40af-a155-aa45b68bfff3" providerId="ADAL" clId="{589D6A51-6F92-42B2-A84F-50B853C4250C}" dt="2023-04-21T10:39:39.363" v="1374" actId="478"/>
          <ac:grpSpMkLst>
            <pc:docMk/>
            <pc:sldMk cId="2098996749" sldId="953"/>
            <ac:grpSpMk id="23" creationId="{7BF79822-4A80-A3F2-EB86-E15B6B0BF5A7}"/>
          </ac:grpSpMkLst>
        </pc:grpChg>
        <pc:grpChg chg="del">
          <ac:chgData name="Paula Vázquez-Valero" userId="3a0e46d7-2099-40af-a155-aa45b68bfff3" providerId="ADAL" clId="{589D6A51-6F92-42B2-A84F-50B853C4250C}" dt="2023-04-21T10:38:45.759" v="1329" actId="478"/>
          <ac:grpSpMkLst>
            <pc:docMk/>
            <pc:sldMk cId="2098996749" sldId="953"/>
            <ac:grpSpMk id="26" creationId="{09986598-23F8-D2EB-FC2C-182DB4713CEE}"/>
          </ac:grpSpMkLst>
        </pc:grpChg>
        <pc:grpChg chg="mod topLvl">
          <ac:chgData name="Paula Vázquez-Valero" userId="3a0e46d7-2099-40af-a155-aa45b68bfff3" providerId="ADAL" clId="{589D6A51-6F92-42B2-A84F-50B853C4250C}" dt="2023-04-21T10:38:04.172" v="1286" actId="164"/>
          <ac:grpSpMkLst>
            <pc:docMk/>
            <pc:sldMk cId="2098996749" sldId="953"/>
            <ac:grpSpMk id="33" creationId="{547EBC0A-6F7C-64A1-4587-4E496A58B2B1}"/>
          </ac:grpSpMkLst>
        </pc:grpChg>
        <pc:grpChg chg="del mod">
          <ac:chgData name="Paula Vázquez-Valero" userId="3a0e46d7-2099-40af-a155-aa45b68bfff3" providerId="ADAL" clId="{589D6A51-6F92-42B2-A84F-50B853C4250C}" dt="2023-04-21T10:37:28.441" v="1263" actId="478"/>
          <ac:grpSpMkLst>
            <pc:docMk/>
            <pc:sldMk cId="2098996749" sldId="953"/>
            <ac:grpSpMk id="36" creationId="{D33DDA01-B2FB-1079-6278-457CDEBBDDB8}"/>
          </ac:grpSpMkLst>
        </pc:grpChg>
        <pc:grpChg chg="del mod">
          <ac:chgData name="Paula Vázquez-Valero" userId="3a0e46d7-2099-40af-a155-aa45b68bfff3" providerId="ADAL" clId="{589D6A51-6F92-42B2-A84F-50B853C4250C}" dt="2023-04-21T10:45:42.174" v="1486" actId="478"/>
          <ac:grpSpMkLst>
            <pc:docMk/>
            <pc:sldMk cId="2098996749" sldId="953"/>
            <ac:grpSpMk id="37" creationId="{A569561F-DB38-4090-99BA-C1E9376734AF}"/>
          </ac:grpSpMkLst>
        </pc:grpChg>
        <pc:grpChg chg="mod">
          <ac:chgData name="Paula Vázquez-Valero" userId="3a0e46d7-2099-40af-a155-aa45b68bfff3" providerId="ADAL" clId="{589D6A51-6F92-42B2-A84F-50B853C4250C}" dt="2023-04-21T10:39:29.944" v="1368" actId="1076"/>
          <ac:grpSpMkLst>
            <pc:docMk/>
            <pc:sldMk cId="2098996749" sldId="953"/>
            <ac:grpSpMk id="39" creationId="{B781CEB2-E9E6-42BB-BBBD-42F7E02EB394}"/>
          </ac:grpSpMkLst>
        </pc:grpChg>
        <pc:grpChg chg="mod">
          <ac:chgData name="Paula Vázquez-Valero" userId="3a0e46d7-2099-40af-a155-aa45b68bfff3" providerId="ADAL" clId="{589D6A51-6F92-42B2-A84F-50B853C4250C}" dt="2023-04-21T10:39:17.092" v="1358" actId="1076"/>
          <ac:grpSpMkLst>
            <pc:docMk/>
            <pc:sldMk cId="2098996749" sldId="953"/>
            <ac:grpSpMk id="61" creationId="{E0E963EA-EE6A-4A2C-BAF2-CF94906F8684}"/>
          </ac:grpSpMkLst>
        </pc:grpChg>
        <pc:grpChg chg="add del mod">
          <ac:chgData name="Paula Vázquez-Valero" userId="3a0e46d7-2099-40af-a155-aa45b68bfff3" providerId="ADAL" clId="{589D6A51-6F92-42B2-A84F-50B853C4250C}" dt="2023-04-21T10:46:16.762" v="1504" actId="478"/>
          <ac:grpSpMkLst>
            <pc:docMk/>
            <pc:sldMk cId="2098996749" sldId="953"/>
            <ac:grpSpMk id="67" creationId="{41425B27-0721-67A3-1127-D238579F0291}"/>
          </ac:grpSpMkLst>
        </pc:grpChg>
        <pc:grpChg chg="mod">
          <ac:chgData name="Paula Vázquez-Valero" userId="3a0e46d7-2099-40af-a155-aa45b68bfff3" providerId="ADAL" clId="{589D6A51-6F92-42B2-A84F-50B853C4250C}" dt="2023-04-21T10:34:38.686" v="1152" actId="1076"/>
          <ac:grpSpMkLst>
            <pc:docMk/>
            <pc:sldMk cId="2098996749" sldId="953"/>
            <ac:grpSpMk id="76" creationId="{809BD043-69EF-4A19-BE48-C8B1E594BA09}"/>
          </ac:grpSpMkLst>
        </pc:grpChg>
        <pc:grpChg chg="del mod">
          <ac:chgData name="Paula Vázquez-Valero" userId="3a0e46d7-2099-40af-a155-aa45b68bfff3" providerId="ADAL" clId="{589D6A51-6F92-42B2-A84F-50B853C4250C}" dt="2023-04-21T10:37:23.201" v="1261" actId="478"/>
          <ac:grpSpMkLst>
            <pc:docMk/>
            <pc:sldMk cId="2098996749" sldId="953"/>
            <ac:grpSpMk id="78" creationId="{296D630A-9FCD-3C79-222D-7BF97A80E9DE}"/>
          </ac:grpSpMkLst>
        </pc:grpChg>
        <pc:graphicFrameChg chg="mod modGraphic">
          <ac:chgData name="Paula Vázquez-Valero" userId="3a0e46d7-2099-40af-a155-aa45b68bfff3" providerId="ADAL" clId="{589D6A51-6F92-42B2-A84F-50B853C4250C}" dt="2023-04-21T10:36:44.566" v="1228" actId="1076"/>
          <ac:graphicFrameMkLst>
            <pc:docMk/>
            <pc:sldMk cId="2098996749" sldId="953"/>
            <ac:graphicFrameMk id="40" creationId="{83475C98-78FF-489D-A8A7-8E875BB0D7F3}"/>
          </ac:graphicFrameMkLst>
        </pc:graphicFrameChg>
        <pc:picChg chg="topLvl">
          <ac:chgData name="Paula Vázquez-Valero" userId="3a0e46d7-2099-40af-a155-aa45b68bfff3" providerId="ADAL" clId="{589D6A51-6F92-42B2-A84F-50B853C4250C}" dt="2023-04-21T10:38:30.635" v="1309" actId="478"/>
          <ac:picMkLst>
            <pc:docMk/>
            <pc:sldMk cId="2098996749" sldId="953"/>
            <ac:picMk id="3" creationId="{31676E97-7DB5-79EC-A92A-2810F42207B0}"/>
          </ac:picMkLst>
        </pc:picChg>
        <pc:picChg chg="mod">
          <ac:chgData name="Paula Vázquez-Valero" userId="3a0e46d7-2099-40af-a155-aa45b68bfff3" providerId="ADAL" clId="{589D6A51-6F92-42B2-A84F-50B853C4250C}" dt="2023-04-21T10:36:23.648" v="1200" actId="1076"/>
          <ac:picMkLst>
            <pc:docMk/>
            <pc:sldMk cId="2098996749" sldId="953"/>
            <ac:picMk id="6" creationId="{E67E2F40-1723-5C85-DBFF-B09B489492DB}"/>
          </ac:picMkLst>
        </pc:picChg>
        <pc:picChg chg="mod topLvl">
          <ac:chgData name="Paula Vázquez-Valero" userId="3a0e46d7-2099-40af-a155-aa45b68bfff3" providerId="ADAL" clId="{589D6A51-6F92-42B2-A84F-50B853C4250C}" dt="2023-04-21T10:39:40.922" v="1375" actId="1076"/>
          <ac:picMkLst>
            <pc:docMk/>
            <pc:sldMk cId="2098996749" sldId="953"/>
            <ac:picMk id="7" creationId="{9391A458-9628-1C9C-5D8F-BD03E360BE4B}"/>
          </ac:picMkLst>
        </pc:picChg>
        <pc:picChg chg="topLvl">
          <ac:chgData name="Paula Vázquez-Valero" userId="3a0e46d7-2099-40af-a155-aa45b68bfff3" providerId="ADAL" clId="{589D6A51-6F92-42B2-A84F-50B853C4250C}" dt="2023-04-21T10:38:45.759" v="1329" actId="478"/>
          <ac:picMkLst>
            <pc:docMk/>
            <pc:sldMk cId="2098996749" sldId="953"/>
            <ac:picMk id="14" creationId="{8B583273-38DB-3319-B0DC-F41B6DDD1832}"/>
          </ac:picMkLst>
        </pc:picChg>
        <pc:picChg chg="mod">
          <ac:chgData name="Paula Vázquez-Valero" userId="3a0e46d7-2099-40af-a155-aa45b68bfff3" providerId="ADAL" clId="{589D6A51-6F92-42B2-A84F-50B853C4250C}" dt="2023-04-21T10:39:03.128" v="1341" actId="1076"/>
          <ac:picMkLst>
            <pc:docMk/>
            <pc:sldMk cId="2098996749" sldId="953"/>
            <ac:picMk id="24" creationId="{57AC4DDF-A4B7-481E-81D5-996C86455F50}"/>
          </ac:picMkLst>
        </pc:picChg>
        <pc:picChg chg="mod">
          <ac:chgData name="Paula Vázquez-Valero" userId="3a0e46d7-2099-40af-a155-aa45b68bfff3" providerId="ADAL" clId="{589D6A51-6F92-42B2-A84F-50B853C4250C}" dt="2023-04-21T10:35:04.559" v="1166" actId="1076"/>
          <ac:picMkLst>
            <pc:docMk/>
            <pc:sldMk cId="2098996749" sldId="953"/>
            <ac:picMk id="35" creationId="{EB188F6E-FF44-47CF-AE76-947B4374A688}"/>
          </ac:picMkLst>
        </pc:picChg>
        <pc:picChg chg="mod">
          <ac:chgData name="Paula Vázquez-Valero" userId="3a0e46d7-2099-40af-a155-aa45b68bfff3" providerId="ADAL" clId="{589D6A51-6F92-42B2-A84F-50B853C4250C}" dt="2023-04-21T10:45:39.892" v="1484" actId="207"/>
          <ac:picMkLst>
            <pc:docMk/>
            <pc:sldMk cId="2098996749" sldId="953"/>
            <ac:picMk id="50" creationId="{9F967274-C449-41B1-9E03-01EE780886AA}"/>
          </ac:picMkLst>
        </pc:picChg>
        <pc:picChg chg="mod">
          <ac:chgData name="Paula Vázquez-Valero" userId="3a0e46d7-2099-40af-a155-aa45b68bfff3" providerId="ADAL" clId="{589D6A51-6F92-42B2-A84F-50B853C4250C}" dt="2023-04-21T10:36:20.710" v="1198" actId="1036"/>
          <ac:picMkLst>
            <pc:docMk/>
            <pc:sldMk cId="2098996749" sldId="953"/>
            <ac:picMk id="68" creationId="{D557810B-408D-1A6B-E30B-76D323713666}"/>
          </ac:picMkLst>
        </pc:picChg>
        <pc:picChg chg="mod topLvl">
          <ac:chgData name="Paula Vázquez-Valero" userId="3a0e46d7-2099-40af-a155-aa45b68bfff3" providerId="ADAL" clId="{589D6A51-6F92-42B2-A84F-50B853C4250C}" dt="2023-04-21T10:37:23.201" v="1261" actId="478"/>
          <ac:picMkLst>
            <pc:docMk/>
            <pc:sldMk cId="2098996749" sldId="953"/>
            <ac:picMk id="2054" creationId="{61699C75-8662-776A-10BD-3933CFBC7E3B}"/>
          </ac:picMkLst>
        </pc:picChg>
        <pc:picChg chg="mod">
          <ac:chgData name="Paula Vázquez-Valero" userId="3a0e46d7-2099-40af-a155-aa45b68bfff3" providerId="ADAL" clId="{589D6A51-6F92-42B2-A84F-50B853C4250C}" dt="2023-04-21T10:36:53.207" v="1232" actId="1076"/>
          <ac:picMkLst>
            <pc:docMk/>
            <pc:sldMk cId="2098996749" sldId="953"/>
            <ac:picMk id="2056" creationId="{2D2E7C2F-506E-1746-DE4A-CCA42756C478}"/>
          </ac:picMkLst>
        </pc:picChg>
        <pc:picChg chg="mod">
          <ac:chgData name="Paula Vázquez-Valero" userId="3a0e46d7-2099-40af-a155-aa45b68bfff3" providerId="ADAL" clId="{589D6A51-6F92-42B2-A84F-50B853C4250C}" dt="2023-04-21T10:36:53.207" v="1232" actId="1076"/>
          <ac:picMkLst>
            <pc:docMk/>
            <pc:sldMk cId="2098996749" sldId="953"/>
            <ac:picMk id="2058" creationId="{D0D071CB-0010-AAA2-9E9C-0071E82BCDDD}"/>
          </ac:picMkLst>
        </pc:picChg>
        <pc:picChg chg="add mod topLvl">
          <ac:chgData name="Paula Vázquez-Valero" userId="3a0e46d7-2099-40af-a155-aa45b68bfff3" providerId="ADAL" clId="{589D6A51-6F92-42B2-A84F-50B853C4250C}" dt="2023-04-21T10:46:29.125" v="1505" actId="1076"/>
          <ac:picMkLst>
            <pc:docMk/>
            <pc:sldMk cId="2098996749" sldId="953"/>
            <ac:picMk id="4098" creationId="{A05B6203-8371-45CF-2898-3BA84ED6C98E}"/>
          </ac:picMkLst>
        </pc:picChg>
      </pc:sldChg>
      <pc:sldChg chg="new del">
        <pc:chgData name="Paula Vázquez-Valero" userId="3a0e46d7-2099-40af-a155-aa45b68bfff3" providerId="ADAL" clId="{589D6A51-6F92-42B2-A84F-50B853C4250C}" dt="2023-04-21T11:22:21.779" v="3078" actId="47"/>
        <pc:sldMkLst>
          <pc:docMk/>
          <pc:sldMk cId="2472580797" sldId="954"/>
        </pc:sldMkLst>
      </pc:sldChg>
      <pc:sldChg chg="addSp delSp modSp add mod delAnim modAnim">
        <pc:chgData name="Paula Vázquez-Valero" userId="3a0e46d7-2099-40af-a155-aa45b68bfff3" providerId="ADAL" clId="{589D6A51-6F92-42B2-A84F-50B853C4250C}" dt="2023-04-21T11:30:07.195" v="3323" actId="20577"/>
        <pc:sldMkLst>
          <pc:docMk/>
          <pc:sldMk cId="364634177" sldId="955"/>
        </pc:sldMkLst>
        <pc:spChg chg="add del mod">
          <ac:chgData name="Paula Vázquez-Valero" userId="3a0e46d7-2099-40af-a155-aa45b68bfff3" providerId="ADAL" clId="{589D6A51-6F92-42B2-A84F-50B853C4250C}" dt="2023-04-21T11:23:32.995" v="3093" actId="478"/>
          <ac:spMkLst>
            <pc:docMk/>
            <pc:sldMk cId="364634177" sldId="955"/>
            <ac:spMk id="3" creationId="{FAF13F7E-A2CB-CF55-6BA5-2D1A61921200}"/>
          </ac:spMkLst>
        </pc:spChg>
        <pc:spChg chg="del mod">
          <ac:chgData name="Paula Vázquez-Valero" userId="3a0e46d7-2099-40af-a155-aa45b68bfff3" providerId="ADAL" clId="{589D6A51-6F92-42B2-A84F-50B853C4250C}" dt="2023-04-21T11:24:17.159" v="3130" actId="478"/>
          <ac:spMkLst>
            <pc:docMk/>
            <pc:sldMk cId="364634177" sldId="955"/>
            <ac:spMk id="12" creationId="{EA9CF6CE-FE22-C284-15DB-BC4FFD4C0011}"/>
          </ac:spMkLst>
        </pc:spChg>
        <pc:spChg chg="mod">
          <ac:chgData name="Paula Vázquez-Valero" userId="3a0e46d7-2099-40af-a155-aa45b68bfff3" providerId="ADAL" clId="{589D6A51-6F92-42B2-A84F-50B853C4250C}" dt="2023-04-21T11:25:07.082" v="3174" actId="1076"/>
          <ac:spMkLst>
            <pc:docMk/>
            <pc:sldMk cId="364634177" sldId="955"/>
            <ac:spMk id="13" creationId="{0080DBBD-AD90-61A1-6DC2-C35384C9D15F}"/>
          </ac:spMkLst>
        </pc:spChg>
        <pc:spChg chg="mod">
          <ac:chgData name="Paula Vázquez-Valero" userId="3a0e46d7-2099-40af-a155-aa45b68bfff3" providerId="ADAL" clId="{589D6A51-6F92-42B2-A84F-50B853C4250C}" dt="2023-04-21T11:25:07.082" v="3174" actId="1076"/>
          <ac:spMkLst>
            <pc:docMk/>
            <pc:sldMk cId="364634177" sldId="955"/>
            <ac:spMk id="14" creationId="{3C1BDF8E-02D3-5C6B-E054-DBCC24B9B629}"/>
          </ac:spMkLst>
        </pc:spChg>
        <pc:spChg chg="mod">
          <ac:chgData name="Paula Vázquez-Valero" userId="3a0e46d7-2099-40af-a155-aa45b68bfff3" providerId="ADAL" clId="{589D6A51-6F92-42B2-A84F-50B853C4250C}" dt="2023-04-21T11:25:07.082" v="3174" actId="1076"/>
          <ac:spMkLst>
            <pc:docMk/>
            <pc:sldMk cId="364634177" sldId="955"/>
            <ac:spMk id="15" creationId="{B8ED7E29-F233-10FC-F986-656077EE55B8}"/>
          </ac:spMkLst>
        </pc:spChg>
        <pc:spChg chg="mod">
          <ac:chgData name="Paula Vázquez-Valero" userId="3a0e46d7-2099-40af-a155-aa45b68bfff3" providerId="ADAL" clId="{589D6A51-6F92-42B2-A84F-50B853C4250C}" dt="2023-04-21T11:25:07.082" v="3174" actId="1076"/>
          <ac:spMkLst>
            <pc:docMk/>
            <pc:sldMk cId="364634177" sldId="955"/>
            <ac:spMk id="16" creationId="{7C715CE0-C378-7B4A-EB9A-F01C97118739}"/>
          </ac:spMkLst>
        </pc:spChg>
        <pc:spChg chg="add mod">
          <ac:chgData name="Paula Vázquez-Valero" userId="3a0e46d7-2099-40af-a155-aa45b68bfff3" providerId="ADAL" clId="{589D6A51-6F92-42B2-A84F-50B853C4250C}" dt="2023-04-21T11:25:22.250" v="3190" actId="403"/>
          <ac:spMkLst>
            <pc:docMk/>
            <pc:sldMk cId="364634177" sldId="955"/>
            <ac:spMk id="22" creationId="{4D013351-6649-9057-F832-14A1C872DB29}"/>
          </ac:spMkLst>
        </pc:spChg>
        <pc:spChg chg="mod">
          <ac:chgData name="Paula Vázquez-Valero" userId="3a0e46d7-2099-40af-a155-aa45b68bfff3" providerId="ADAL" clId="{589D6A51-6F92-42B2-A84F-50B853C4250C}" dt="2023-04-21T11:30:07.195" v="3323" actId="20577"/>
          <ac:spMkLst>
            <pc:docMk/>
            <pc:sldMk cId="364634177" sldId="955"/>
            <ac:spMk id="23" creationId="{B723DE55-A44C-28E7-44E6-4757CD34CFDB}"/>
          </ac:spMkLst>
        </pc:spChg>
        <pc:spChg chg="add mod">
          <ac:chgData name="Paula Vázquez-Valero" userId="3a0e46d7-2099-40af-a155-aa45b68bfff3" providerId="ADAL" clId="{589D6A51-6F92-42B2-A84F-50B853C4250C}" dt="2023-04-21T11:25:13.944" v="3186" actId="1037"/>
          <ac:spMkLst>
            <pc:docMk/>
            <pc:sldMk cId="364634177" sldId="955"/>
            <ac:spMk id="24" creationId="{EF117C3C-147A-6125-4655-7B6C26B4824E}"/>
          </ac:spMkLst>
        </pc:spChg>
        <pc:spChg chg="add mod">
          <ac:chgData name="Paula Vázquez-Valero" userId="3a0e46d7-2099-40af-a155-aa45b68bfff3" providerId="ADAL" clId="{589D6A51-6F92-42B2-A84F-50B853C4250C}" dt="2023-04-21T11:25:13.944" v="3186" actId="1037"/>
          <ac:spMkLst>
            <pc:docMk/>
            <pc:sldMk cId="364634177" sldId="955"/>
            <ac:spMk id="25" creationId="{5DC39C0D-249E-3DA2-D29F-47F52C963B94}"/>
          </ac:spMkLst>
        </pc:spChg>
        <pc:spChg chg="add mod">
          <ac:chgData name="Paula Vázquez-Valero" userId="3a0e46d7-2099-40af-a155-aa45b68bfff3" providerId="ADAL" clId="{589D6A51-6F92-42B2-A84F-50B853C4250C}" dt="2023-04-21T11:25:13.944" v="3186" actId="1037"/>
          <ac:spMkLst>
            <pc:docMk/>
            <pc:sldMk cId="364634177" sldId="955"/>
            <ac:spMk id="26" creationId="{65C3F7B1-FEED-1F5F-9302-77B552C6B6F0}"/>
          </ac:spMkLst>
        </pc:spChg>
        <pc:spChg chg="add del mod">
          <ac:chgData name="Paula Vázquez-Valero" userId="3a0e46d7-2099-40af-a155-aa45b68bfff3" providerId="ADAL" clId="{589D6A51-6F92-42B2-A84F-50B853C4250C}" dt="2023-04-21T11:24:58.532" v="3172" actId="478"/>
          <ac:spMkLst>
            <pc:docMk/>
            <pc:sldMk cId="364634177" sldId="955"/>
            <ac:spMk id="27" creationId="{A10F7C13-B984-2170-524C-A885C2565679}"/>
          </ac:spMkLst>
        </pc:spChg>
        <pc:spChg chg="del">
          <ac:chgData name="Paula Vázquez-Valero" userId="3a0e46d7-2099-40af-a155-aa45b68bfff3" providerId="ADAL" clId="{589D6A51-6F92-42B2-A84F-50B853C4250C}" dt="2023-04-21T11:19:36.693" v="2944" actId="478"/>
          <ac:spMkLst>
            <pc:docMk/>
            <pc:sldMk cId="364634177" sldId="955"/>
            <ac:spMk id="65" creationId="{19F0D1A2-219D-4624-894F-75DAB3F209A4}"/>
          </ac:spMkLst>
        </pc:spChg>
        <pc:picChg chg="add mod">
          <ac:chgData name="Paula Vázquez-Valero" userId="3a0e46d7-2099-40af-a155-aa45b68bfff3" providerId="ADAL" clId="{589D6A51-6F92-42B2-A84F-50B853C4250C}" dt="2023-04-21T11:23:10.177" v="3087" actId="1076"/>
          <ac:picMkLst>
            <pc:docMk/>
            <pc:sldMk cId="364634177" sldId="955"/>
            <ac:picMk id="4" creationId="{035ACA70-F6A6-A220-FA50-A6AB0CF40E79}"/>
          </ac:picMkLst>
        </pc:picChg>
        <pc:picChg chg="add del mod">
          <ac:chgData name="Paula Vázquez-Valero" userId="3a0e46d7-2099-40af-a155-aa45b68bfff3" providerId="ADAL" clId="{589D6A51-6F92-42B2-A84F-50B853C4250C}" dt="2023-04-21T11:24:02.229" v="3125" actId="478"/>
          <ac:picMkLst>
            <pc:docMk/>
            <pc:sldMk cId="364634177" sldId="955"/>
            <ac:picMk id="8" creationId="{D76E353B-DCF1-30A2-938A-1CE60F3C53A4}"/>
          </ac:picMkLst>
        </pc:picChg>
        <pc:picChg chg="del">
          <ac:chgData name="Paula Vázquez-Valero" userId="3a0e46d7-2099-40af-a155-aa45b68bfff3" providerId="ADAL" clId="{589D6A51-6F92-42B2-A84F-50B853C4250C}" dt="2023-04-21T11:20:11.870" v="2945" actId="478"/>
          <ac:picMkLst>
            <pc:docMk/>
            <pc:sldMk cId="364634177" sldId="955"/>
            <ac:picMk id="11" creationId="{929B5E60-964C-85B3-60CF-926F327BEC7F}"/>
          </ac:picMkLst>
        </pc:picChg>
        <pc:picChg chg="mod ord">
          <ac:chgData name="Paula Vázquez-Valero" userId="3a0e46d7-2099-40af-a155-aa45b68bfff3" providerId="ADAL" clId="{589D6A51-6F92-42B2-A84F-50B853C4250C}" dt="2023-04-21T11:25:15.875" v="3187" actId="1076"/>
          <ac:picMkLst>
            <pc:docMk/>
            <pc:sldMk cId="364634177" sldId="955"/>
            <ac:picMk id="17" creationId="{0BB9C82A-4514-B686-1E27-F4C14FAD1D49}"/>
          </ac:picMkLst>
        </pc:picChg>
        <pc:picChg chg="add mod">
          <ac:chgData name="Paula Vázquez-Valero" userId="3a0e46d7-2099-40af-a155-aa45b68bfff3" providerId="ADAL" clId="{589D6A51-6F92-42B2-A84F-50B853C4250C}" dt="2023-04-21T11:23:12.646" v="3088" actId="1076"/>
          <ac:picMkLst>
            <pc:docMk/>
            <pc:sldMk cId="364634177" sldId="955"/>
            <ac:picMk id="19" creationId="{12994FFA-B556-1FA6-8294-96393CFFEC34}"/>
          </ac:picMkLst>
        </pc:picChg>
        <pc:picChg chg="add mod">
          <ac:chgData name="Paula Vázquez-Valero" userId="3a0e46d7-2099-40af-a155-aa45b68bfff3" providerId="ADAL" clId="{589D6A51-6F92-42B2-A84F-50B853C4250C}" dt="2023-04-21T11:25:19.242" v="3189" actId="1076"/>
          <ac:picMkLst>
            <pc:docMk/>
            <pc:sldMk cId="364634177" sldId="955"/>
            <ac:picMk id="28" creationId="{43C75716-3D8D-72CB-E1EB-9BBDE78708D8}"/>
          </ac:picMkLst>
        </pc:picChg>
      </pc:sldChg>
      <pc:sldChg chg="addSp delSp modSp add mod delAnim modAnim">
        <pc:chgData name="Paula Vázquez-Valero" userId="3a0e46d7-2099-40af-a155-aa45b68bfff3" providerId="ADAL" clId="{589D6A51-6F92-42B2-A84F-50B853C4250C}" dt="2023-04-21T11:30:38.410" v="3331" actId="21"/>
        <pc:sldMkLst>
          <pc:docMk/>
          <pc:sldMk cId="399528092" sldId="956"/>
        </pc:sldMkLst>
        <pc:spChg chg="del mod">
          <ac:chgData name="Paula Vázquez-Valero" userId="3a0e46d7-2099-40af-a155-aa45b68bfff3" providerId="ADAL" clId="{589D6A51-6F92-42B2-A84F-50B853C4250C}" dt="2023-04-21T11:27:25.682" v="3242" actId="478"/>
          <ac:spMkLst>
            <pc:docMk/>
            <pc:sldMk cId="399528092" sldId="956"/>
            <ac:spMk id="3" creationId="{FAF13F7E-A2CB-CF55-6BA5-2D1A61921200}"/>
          </ac:spMkLst>
        </pc:spChg>
        <pc:spChg chg="del">
          <ac:chgData name="Paula Vázquez-Valero" userId="3a0e46d7-2099-40af-a155-aa45b68bfff3" providerId="ADAL" clId="{589D6A51-6F92-42B2-A84F-50B853C4250C}" dt="2023-04-21T11:27:11.993" v="3237" actId="478"/>
          <ac:spMkLst>
            <pc:docMk/>
            <pc:sldMk cId="399528092" sldId="956"/>
            <ac:spMk id="12" creationId="{EA9CF6CE-FE22-C284-15DB-BC4FFD4C0011}"/>
          </ac:spMkLst>
        </pc:spChg>
        <pc:spChg chg="del mod">
          <ac:chgData name="Paula Vázquez-Valero" userId="3a0e46d7-2099-40af-a155-aa45b68bfff3" providerId="ADAL" clId="{589D6A51-6F92-42B2-A84F-50B853C4250C}" dt="2023-04-21T11:27:44.252" v="3247" actId="478"/>
          <ac:spMkLst>
            <pc:docMk/>
            <pc:sldMk cId="399528092" sldId="956"/>
            <ac:spMk id="13" creationId="{0080DBBD-AD90-61A1-6DC2-C35384C9D15F}"/>
          </ac:spMkLst>
        </pc:spChg>
        <pc:spChg chg="del mod">
          <ac:chgData name="Paula Vázquez-Valero" userId="3a0e46d7-2099-40af-a155-aa45b68bfff3" providerId="ADAL" clId="{589D6A51-6F92-42B2-A84F-50B853C4250C}" dt="2023-04-21T11:27:44.252" v="3247" actId="478"/>
          <ac:spMkLst>
            <pc:docMk/>
            <pc:sldMk cId="399528092" sldId="956"/>
            <ac:spMk id="14" creationId="{3C1BDF8E-02D3-5C6B-E054-DBCC24B9B629}"/>
          </ac:spMkLst>
        </pc:spChg>
        <pc:spChg chg="del mod">
          <ac:chgData name="Paula Vázquez-Valero" userId="3a0e46d7-2099-40af-a155-aa45b68bfff3" providerId="ADAL" clId="{589D6A51-6F92-42B2-A84F-50B853C4250C}" dt="2023-04-21T11:27:44.252" v="3247" actId="478"/>
          <ac:spMkLst>
            <pc:docMk/>
            <pc:sldMk cId="399528092" sldId="956"/>
            <ac:spMk id="15" creationId="{B8ED7E29-F233-10FC-F986-656077EE55B8}"/>
          </ac:spMkLst>
        </pc:spChg>
        <pc:spChg chg="del mod">
          <ac:chgData name="Paula Vázquez-Valero" userId="3a0e46d7-2099-40af-a155-aa45b68bfff3" providerId="ADAL" clId="{589D6A51-6F92-42B2-A84F-50B853C4250C}" dt="2023-04-21T11:27:44.252" v="3247" actId="478"/>
          <ac:spMkLst>
            <pc:docMk/>
            <pc:sldMk cId="399528092" sldId="956"/>
            <ac:spMk id="16" creationId="{7C715CE0-C378-7B4A-EB9A-F01C97118739}"/>
          </ac:spMkLst>
        </pc:spChg>
        <pc:spChg chg="add mod">
          <ac:chgData name="Paula Vázquez-Valero" userId="3a0e46d7-2099-40af-a155-aa45b68bfff3" providerId="ADAL" clId="{589D6A51-6F92-42B2-A84F-50B853C4250C}" dt="2023-04-21T11:27:36.242" v="3246" actId="1076"/>
          <ac:spMkLst>
            <pc:docMk/>
            <pc:sldMk cId="399528092" sldId="956"/>
            <ac:spMk id="19" creationId="{54EDC638-9D4D-108A-49C3-BF0BBC181D26}"/>
          </ac:spMkLst>
        </pc:spChg>
        <pc:spChg chg="add mod">
          <ac:chgData name="Paula Vázquez-Valero" userId="3a0e46d7-2099-40af-a155-aa45b68bfff3" providerId="ADAL" clId="{589D6A51-6F92-42B2-A84F-50B853C4250C}" dt="2023-04-21T11:27:53.204" v="3264" actId="1037"/>
          <ac:spMkLst>
            <pc:docMk/>
            <pc:sldMk cId="399528092" sldId="956"/>
            <ac:spMk id="22" creationId="{6A71341D-04AD-A838-A68C-8AE7C3035EB6}"/>
          </ac:spMkLst>
        </pc:spChg>
        <pc:spChg chg="mod">
          <ac:chgData name="Paula Vázquez-Valero" userId="3a0e46d7-2099-40af-a155-aa45b68bfff3" providerId="ADAL" clId="{589D6A51-6F92-42B2-A84F-50B853C4250C}" dt="2023-04-21T11:30:10.827" v="3325" actId="20577"/>
          <ac:spMkLst>
            <pc:docMk/>
            <pc:sldMk cId="399528092" sldId="956"/>
            <ac:spMk id="23" creationId="{B723DE55-A44C-28E7-44E6-4757CD34CFDB}"/>
          </ac:spMkLst>
        </pc:spChg>
        <pc:spChg chg="add mod">
          <ac:chgData name="Paula Vázquez-Valero" userId="3a0e46d7-2099-40af-a155-aa45b68bfff3" providerId="ADAL" clId="{589D6A51-6F92-42B2-A84F-50B853C4250C}" dt="2023-04-21T11:27:53.204" v="3264" actId="1037"/>
          <ac:spMkLst>
            <pc:docMk/>
            <pc:sldMk cId="399528092" sldId="956"/>
            <ac:spMk id="24" creationId="{627149AB-8955-826C-09EF-9401E7017237}"/>
          </ac:spMkLst>
        </pc:spChg>
        <pc:spChg chg="add mod">
          <ac:chgData name="Paula Vázquez-Valero" userId="3a0e46d7-2099-40af-a155-aa45b68bfff3" providerId="ADAL" clId="{589D6A51-6F92-42B2-A84F-50B853C4250C}" dt="2023-04-21T11:27:53.204" v="3264" actId="1037"/>
          <ac:spMkLst>
            <pc:docMk/>
            <pc:sldMk cId="399528092" sldId="956"/>
            <ac:spMk id="25" creationId="{1831EDDE-2060-4E89-2BD9-425F25F8E4E6}"/>
          </ac:spMkLst>
        </pc:spChg>
        <pc:spChg chg="add mod">
          <ac:chgData name="Paula Vázquez-Valero" userId="3a0e46d7-2099-40af-a155-aa45b68bfff3" providerId="ADAL" clId="{589D6A51-6F92-42B2-A84F-50B853C4250C}" dt="2023-04-21T11:27:53.204" v="3264" actId="1037"/>
          <ac:spMkLst>
            <pc:docMk/>
            <pc:sldMk cId="399528092" sldId="956"/>
            <ac:spMk id="26" creationId="{1DC450D0-CCD6-1943-3BD3-57FEC2C675E0}"/>
          </ac:spMkLst>
        </pc:spChg>
        <pc:spChg chg="add mod">
          <ac:chgData name="Paula Vázquez-Valero" userId="3a0e46d7-2099-40af-a155-aa45b68bfff3" providerId="ADAL" clId="{589D6A51-6F92-42B2-A84F-50B853C4250C}" dt="2023-04-21T11:27:53.204" v="3264" actId="1037"/>
          <ac:spMkLst>
            <pc:docMk/>
            <pc:sldMk cId="399528092" sldId="956"/>
            <ac:spMk id="27" creationId="{8C6C7522-E083-E86A-AB8B-119B99024A44}"/>
          </ac:spMkLst>
        </pc:spChg>
        <pc:spChg chg="add mod">
          <ac:chgData name="Paula Vázquez-Valero" userId="3a0e46d7-2099-40af-a155-aa45b68bfff3" providerId="ADAL" clId="{589D6A51-6F92-42B2-A84F-50B853C4250C}" dt="2023-04-21T11:27:53.204" v="3264" actId="1037"/>
          <ac:spMkLst>
            <pc:docMk/>
            <pc:sldMk cId="399528092" sldId="956"/>
            <ac:spMk id="28" creationId="{05380265-C2CB-5D51-3813-C3D44E2E8572}"/>
          </ac:spMkLst>
        </pc:spChg>
        <pc:spChg chg="add mod">
          <ac:chgData name="Paula Vázquez-Valero" userId="3a0e46d7-2099-40af-a155-aa45b68bfff3" providerId="ADAL" clId="{589D6A51-6F92-42B2-A84F-50B853C4250C}" dt="2023-04-21T11:27:53.204" v="3264" actId="1037"/>
          <ac:spMkLst>
            <pc:docMk/>
            <pc:sldMk cId="399528092" sldId="956"/>
            <ac:spMk id="29" creationId="{20614A28-1EC6-6A6A-C282-5EFC1F27DD16}"/>
          </ac:spMkLst>
        </pc:spChg>
        <pc:picChg chg="add mod">
          <ac:chgData name="Paula Vázquez-Valero" userId="3a0e46d7-2099-40af-a155-aa45b68bfff3" providerId="ADAL" clId="{589D6A51-6F92-42B2-A84F-50B853C4250C}" dt="2023-04-21T11:27:33.536" v="3245" actId="1076"/>
          <ac:picMkLst>
            <pc:docMk/>
            <pc:sldMk cId="399528092" sldId="956"/>
            <ac:picMk id="4" creationId="{71FF31C1-7380-4B35-A92C-71B277448627}"/>
          </ac:picMkLst>
        </pc:picChg>
        <pc:picChg chg="add mod ord">
          <ac:chgData name="Paula Vázquez-Valero" userId="3a0e46d7-2099-40af-a155-aa45b68bfff3" providerId="ADAL" clId="{589D6A51-6F92-42B2-A84F-50B853C4250C}" dt="2023-04-21T11:27:20.553" v="3240" actId="1076"/>
          <ac:picMkLst>
            <pc:docMk/>
            <pc:sldMk cId="399528092" sldId="956"/>
            <ac:picMk id="11" creationId="{588B8771-90E6-8351-11E9-D922B791A347}"/>
          </ac:picMkLst>
        </pc:picChg>
        <pc:picChg chg="del mod">
          <ac:chgData name="Paula Vázquez-Valero" userId="3a0e46d7-2099-40af-a155-aa45b68bfff3" providerId="ADAL" clId="{589D6A51-6F92-42B2-A84F-50B853C4250C}" dt="2023-04-21T11:27:45.731" v="3248" actId="478"/>
          <ac:picMkLst>
            <pc:docMk/>
            <pc:sldMk cId="399528092" sldId="956"/>
            <ac:picMk id="17" creationId="{0BB9C82A-4514-B686-1E27-F4C14FAD1D49}"/>
          </ac:picMkLst>
        </pc:picChg>
        <pc:picChg chg="add mod">
          <ac:chgData name="Paula Vázquez-Valero" userId="3a0e46d7-2099-40af-a155-aa45b68bfff3" providerId="ADAL" clId="{589D6A51-6F92-42B2-A84F-50B853C4250C}" dt="2023-04-21T11:27:56.451" v="3265" actId="1076"/>
          <ac:picMkLst>
            <pc:docMk/>
            <pc:sldMk cId="399528092" sldId="956"/>
            <ac:picMk id="30" creationId="{98B8504B-4B26-3ACE-249A-EF7CA3F66CC2}"/>
          </ac:picMkLst>
        </pc:picChg>
        <pc:picChg chg="add mod">
          <ac:chgData name="Paula Vázquez-Valero" userId="3a0e46d7-2099-40af-a155-aa45b68bfff3" providerId="ADAL" clId="{589D6A51-6F92-42B2-A84F-50B853C4250C}" dt="2023-04-21T11:27:58.913" v="3267" actId="1076"/>
          <ac:picMkLst>
            <pc:docMk/>
            <pc:sldMk cId="399528092" sldId="956"/>
            <ac:picMk id="31" creationId="{EE1A20B0-5B72-FD6D-6322-996433F53282}"/>
          </ac:picMkLst>
        </pc:picChg>
        <pc:picChg chg="add del mod">
          <ac:chgData name="Paula Vázquez-Valero" userId="3a0e46d7-2099-40af-a155-aa45b68bfff3" providerId="ADAL" clId="{589D6A51-6F92-42B2-A84F-50B853C4250C}" dt="2023-04-21T11:30:38.410" v="3331" actId="21"/>
          <ac:picMkLst>
            <pc:docMk/>
            <pc:sldMk cId="399528092" sldId="956"/>
            <ac:picMk id="33" creationId="{2A2A0B35-345A-16E2-6486-D865834333F2}"/>
          </ac:picMkLst>
        </pc:picChg>
      </pc:sldChg>
      <pc:sldChg chg="addSp delSp modSp add mod ord delAnim modAnim">
        <pc:chgData name="Paula Vázquez-Valero" userId="3a0e46d7-2099-40af-a155-aa45b68bfff3" providerId="ADAL" clId="{589D6A51-6F92-42B2-A84F-50B853C4250C}" dt="2023-04-21T11:29:59.182" v="3317" actId="1076"/>
        <pc:sldMkLst>
          <pc:docMk/>
          <pc:sldMk cId="3166612224" sldId="957"/>
        </pc:sldMkLst>
        <pc:spChg chg="del mod">
          <ac:chgData name="Paula Vázquez-Valero" userId="3a0e46d7-2099-40af-a155-aa45b68bfff3" providerId="ADAL" clId="{589D6A51-6F92-42B2-A84F-50B853C4250C}" dt="2023-04-21T11:28:07.089" v="3268" actId="478"/>
          <ac:spMkLst>
            <pc:docMk/>
            <pc:sldMk cId="3166612224" sldId="957"/>
            <ac:spMk id="3" creationId="{FAF13F7E-A2CB-CF55-6BA5-2D1A61921200}"/>
          </ac:spMkLst>
        </pc:spChg>
        <pc:spChg chg="del">
          <ac:chgData name="Paula Vázquez-Valero" userId="3a0e46d7-2099-40af-a155-aa45b68bfff3" providerId="ADAL" clId="{589D6A51-6F92-42B2-A84F-50B853C4250C}" dt="2023-04-21T11:29:30.601" v="3306" actId="478"/>
          <ac:spMkLst>
            <pc:docMk/>
            <pc:sldMk cId="3166612224" sldId="957"/>
            <ac:spMk id="12" creationId="{EA9CF6CE-FE22-C284-15DB-BC4FFD4C0011}"/>
          </ac:spMkLst>
        </pc:spChg>
        <pc:spChg chg="del">
          <ac:chgData name="Paula Vázquez-Valero" userId="3a0e46d7-2099-40af-a155-aa45b68bfff3" providerId="ADAL" clId="{589D6A51-6F92-42B2-A84F-50B853C4250C}" dt="2023-04-21T11:29:41.642" v="3309" actId="478"/>
          <ac:spMkLst>
            <pc:docMk/>
            <pc:sldMk cId="3166612224" sldId="957"/>
            <ac:spMk id="13" creationId="{0080DBBD-AD90-61A1-6DC2-C35384C9D15F}"/>
          </ac:spMkLst>
        </pc:spChg>
        <pc:spChg chg="del">
          <ac:chgData name="Paula Vázquez-Valero" userId="3a0e46d7-2099-40af-a155-aa45b68bfff3" providerId="ADAL" clId="{589D6A51-6F92-42B2-A84F-50B853C4250C}" dt="2023-04-21T11:29:41.642" v="3309" actId="478"/>
          <ac:spMkLst>
            <pc:docMk/>
            <pc:sldMk cId="3166612224" sldId="957"/>
            <ac:spMk id="14" creationId="{3C1BDF8E-02D3-5C6B-E054-DBCC24B9B629}"/>
          </ac:spMkLst>
        </pc:spChg>
        <pc:spChg chg="del">
          <ac:chgData name="Paula Vázquez-Valero" userId="3a0e46d7-2099-40af-a155-aa45b68bfff3" providerId="ADAL" clId="{589D6A51-6F92-42B2-A84F-50B853C4250C}" dt="2023-04-21T11:29:41.642" v="3309" actId="478"/>
          <ac:spMkLst>
            <pc:docMk/>
            <pc:sldMk cId="3166612224" sldId="957"/>
            <ac:spMk id="15" creationId="{B8ED7E29-F233-10FC-F986-656077EE55B8}"/>
          </ac:spMkLst>
        </pc:spChg>
        <pc:spChg chg="del">
          <ac:chgData name="Paula Vázquez-Valero" userId="3a0e46d7-2099-40af-a155-aa45b68bfff3" providerId="ADAL" clId="{589D6A51-6F92-42B2-A84F-50B853C4250C}" dt="2023-04-21T11:29:41.642" v="3309" actId="478"/>
          <ac:spMkLst>
            <pc:docMk/>
            <pc:sldMk cId="3166612224" sldId="957"/>
            <ac:spMk id="16" creationId="{7C715CE0-C378-7B4A-EB9A-F01C97118739}"/>
          </ac:spMkLst>
        </pc:spChg>
        <pc:spChg chg="mod">
          <ac:chgData name="Paula Vázquez-Valero" userId="3a0e46d7-2099-40af-a155-aa45b68bfff3" providerId="ADAL" clId="{589D6A51-6F92-42B2-A84F-50B853C4250C}" dt="2023-04-21T11:29:46.257" v="3314" actId="20577"/>
          <ac:spMkLst>
            <pc:docMk/>
            <pc:sldMk cId="3166612224" sldId="957"/>
            <ac:spMk id="23" creationId="{B723DE55-A44C-28E7-44E6-4757CD34CFDB}"/>
          </ac:spMkLst>
        </pc:spChg>
        <pc:spChg chg="add mod">
          <ac:chgData name="Paula Vázquez-Valero" userId="3a0e46d7-2099-40af-a155-aa45b68bfff3" providerId="ADAL" clId="{589D6A51-6F92-42B2-A84F-50B853C4250C}" dt="2023-04-21T11:29:28.225" v="3305" actId="14100"/>
          <ac:spMkLst>
            <pc:docMk/>
            <pc:sldMk cId="3166612224" sldId="957"/>
            <ac:spMk id="25" creationId="{F55A8AEF-EFD2-37FD-8168-45A5C26D8EC5}"/>
          </ac:spMkLst>
        </pc:spChg>
        <pc:spChg chg="add del mod">
          <ac:chgData name="Paula Vázquez-Valero" userId="3a0e46d7-2099-40af-a155-aa45b68bfff3" providerId="ADAL" clId="{589D6A51-6F92-42B2-A84F-50B853C4250C}" dt="2023-04-21T11:29:40.224" v="3308"/>
          <ac:spMkLst>
            <pc:docMk/>
            <pc:sldMk cId="3166612224" sldId="957"/>
            <ac:spMk id="26" creationId="{96D40E3B-B37F-7704-2D46-E364F52FA8C8}"/>
          </ac:spMkLst>
        </pc:spChg>
        <pc:spChg chg="add del mod">
          <ac:chgData name="Paula Vázquez-Valero" userId="3a0e46d7-2099-40af-a155-aa45b68bfff3" providerId="ADAL" clId="{589D6A51-6F92-42B2-A84F-50B853C4250C}" dt="2023-04-21T11:29:40.224" v="3308"/>
          <ac:spMkLst>
            <pc:docMk/>
            <pc:sldMk cId="3166612224" sldId="957"/>
            <ac:spMk id="27" creationId="{718FC49F-6051-401C-0D9C-1CAF20469FDF}"/>
          </ac:spMkLst>
        </pc:spChg>
        <pc:spChg chg="add del mod">
          <ac:chgData name="Paula Vázquez-Valero" userId="3a0e46d7-2099-40af-a155-aa45b68bfff3" providerId="ADAL" clId="{589D6A51-6F92-42B2-A84F-50B853C4250C}" dt="2023-04-21T11:29:40.224" v="3308"/>
          <ac:spMkLst>
            <pc:docMk/>
            <pc:sldMk cId="3166612224" sldId="957"/>
            <ac:spMk id="28" creationId="{44CAA49D-1D33-1968-8F96-D7D44BB9B4A9}"/>
          </ac:spMkLst>
        </pc:spChg>
        <pc:spChg chg="add mod">
          <ac:chgData name="Paula Vázquez-Valero" userId="3a0e46d7-2099-40af-a155-aa45b68bfff3" providerId="ADAL" clId="{589D6A51-6F92-42B2-A84F-50B853C4250C}" dt="2023-04-21T11:29:41.828" v="3310"/>
          <ac:spMkLst>
            <pc:docMk/>
            <pc:sldMk cId="3166612224" sldId="957"/>
            <ac:spMk id="30" creationId="{A3EDF586-C19D-953B-8467-2CAF5F8CFC7C}"/>
          </ac:spMkLst>
        </pc:spChg>
        <pc:spChg chg="add mod">
          <ac:chgData name="Paula Vázquez-Valero" userId="3a0e46d7-2099-40af-a155-aa45b68bfff3" providerId="ADAL" clId="{589D6A51-6F92-42B2-A84F-50B853C4250C}" dt="2023-04-21T11:29:41.828" v="3310"/>
          <ac:spMkLst>
            <pc:docMk/>
            <pc:sldMk cId="3166612224" sldId="957"/>
            <ac:spMk id="31" creationId="{907E86D9-4241-252A-F5AF-501E564DFED9}"/>
          </ac:spMkLst>
        </pc:spChg>
        <pc:spChg chg="add mod">
          <ac:chgData name="Paula Vázquez-Valero" userId="3a0e46d7-2099-40af-a155-aa45b68bfff3" providerId="ADAL" clId="{589D6A51-6F92-42B2-A84F-50B853C4250C}" dt="2023-04-21T11:29:41.828" v="3310"/>
          <ac:spMkLst>
            <pc:docMk/>
            <pc:sldMk cId="3166612224" sldId="957"/>
            <ac:spMk id="32" creationId="{54303F1B-33B0-77B3-6C8B-88F9F857CBA3}"/>
          </ac:spMkLst>
        </pc:spChg>
        <pc:grpChg chg="add mod">
          <ac:chgData name="Paula Vázquez-Valero" userId="3a0e46d7-2099-40af-a155-aa45b68bfff3" providerId="ADAL" clId="{589D6A51-6F92-42B2-A84F-50B853C4250C}" dt="2023-04-21T11:29:04.038" v="3272" actId="1076"/>
          <ac:grpSpMkLst>
            <pc:docMk/>
            <pc:sldMk cId="3166612224" sldId="957"/>
            <ac:grpSpMk id="8" creationId="{DF20EB6E-E667-7A15-E9EB-C3E5BACC6BE5}"/>
          </ac:grpSpMkLst>
        </pc:grpChg>
        <pc:picChg chg="add del mod">
          <ac:chgData name="Paula Vázquez-Valero" userId="3a0e46d7-2099-40af-a155-aa45b68bfff3" providerId="ADAL" clId="{589D6A51-6F92-42B2-A84F-50B853C4250C}" dt="2023-04-21T11:29:04.809" v="3273" actId="478"/>
          <ac:picMkLst>
            <pc:docMk/>
            <pc:sldMk cId="3166612224" sldId="957"/>
            <ac:picMk id="4" creationId="{B34203D2-E12F-0096-BB88-69343F8599C4}"/>
          </ac:picMkLst>
        </pc:picChg>
        <pc:picChg chg="mod">
          <ac:chgData name="Paula Vázquez-Valero" userId="3a0e46d7-2099-40af-a155-aa45b68bfff3" providerId="ADAL" clId="{589D6A51-6F92-42B2-A84F-50B853C4250C}" dt="2023-04-21T11:29:04.038" v="3272" actId="1076"/>
          <ac:picMkLst>
            <pc:docMk/>
            <pc:sldMk cId="3166612224" sldId="957"/>
            <ac:picMk id="11" creationId="{1B1FC42D-5A9B-30F3-CA6F-8D2413B6DE39}"/>
          </ac:picMkLst>
        </pc:picChg>
        <pc:picChg chg="del">
          <ac:chgData name="Paula Vázquez-Valero" userId="3a0e46d7-2099-40af-a155-aa45b68bfff3" providerId="ADAL" clId="{589D6A51-6F92-42B2-A84F-50B853C4250C}" dt="2023-04-21T11:29:41.642" v="3309" actId="478"/>
          <ac:picMkLst>
            <pc:docMk/>
            <pc:sldMk cId="3166612224" sldId="957"/>
            <ac:picMk id="17" creationId="{0BB9C82A-4514-B686-1E27-F4C14FAD1D49}"/>
          </ac:picMkLst>
        </pc:picChg>
        <pc:picChg chg="mod">
          <ac:chgData name="Paula Vázquez-Valero" userId="3a0e46d7-2099-40af-a155-aa45b68bfff3" providerId="ADAL" clId="{589D6A51-6F92-42B2-A84F-50B853C4250C}" dt="2023-04-21T11:29:04.038" v="3272" actId="1076"/>
          <ac:picMkLst>
            <pc:docMk/>
            <pc:sldMk cId="3166612224" sldId="957"/>
            <ac:picMk id="19" creationId="{AA49159C-4D71-59A0-0C72-ABA9B304FDFD}"/>
          </ac:picMkLst>
        </pc:picChg>
        <pc:picChg chg="add mod">
          <ac:chgData name="Paula Vázquez-Valero" userId="3a0e46d7-2099-40af-a155-aa45b68bfff3" providerId="ADAL" clId="{589D6A51-6F92-42B2-A84F-50B853C4250C}" dt="2023-04-21T11:29:04.038" v="3272" actId="1076"/>
          <ac:picMkLst>
            <pc:docMk/>
            <pc:sldMk cId="3166612224" sldId="957"/>
            <ac:picMk id="22" creationId="{6C9469BD-B8D6-C1A2-F87F-F9551C49D3E8}"/>
          </ac:picMkLst>
        </pc:picChg>
        <pc:picChg chg="add del mod">
          <ac:chgData name="Paula Vázquez-Valero" userId="3a0e46d7-2099-40af-a155-aa45b68bfff3" providerId="ADAL" clId="{589D6A51-6F92-42B2-A84F-50B853C4250C}" dt="2023-04-21T11:29:40.224" v="3308"/>
          <ac:picMkLst>
            <pc:docMk/>
            <pc:sldMk cId="3166612224" sldId="957"/>
            <ac:picMk id="29" creationId="{1B71B27F-AAEB-13CB-F787-66F7E34509A6}"/>
          </ac:picMkLst>
        </pc:picChg>
        <pc:picChg chg="add mod">
          <ac:chgData name="Paula Vázquez-Valero" userId="3a0e46d7-2099-40af-a155-aa45b68bfff3" providerId="ADAL" clId="{589D6A51-6F92-42B2-A84F-50B853C4250C}" dt="2023-04-21T11:29:59.182" v="3317" actId="1076"/>
          <ac:picMkLst>
            <pc:docMk/>
            <pc:sldMk cId="3166612224" sldId="957"/>
            <ac:picMk id="33" creationId="{04554BCD-AE12-5ED7-0A75-15DF7B57196F}"/>
          </ac:picMkLst>
        </pc:picChg>
        <pc:cxnChg chg="add mod">
          <ac:chgData name="Paula Vázquez-Valero" userId="3a0e46d7-2099-40af-a155-aa45b68bfff3" providerId="ADAL" clId="{589D6A51-6F92-42B2-A84F-50B853C4250C}" dt="2023-04-21T11:29:04.038" v="3272" actId="1076"/>
          <ac:cxnSpMkLst>
            <pc:docMk/>
            <pc:sldMk cId="3166612224" sldId="957"/>
            <ac:cxnSpMk id="24" creationId="{AF79C69F-BA72-EE99-7DE4-990D38171265}"/>
          </ac:cxnSpMkLst>
        </pc:cxnChg>
      </pc:sldChg>
      <pc:sldChg chg="addSp delSp modSp add mod">
        <pc:chgData name="Paula Vázquez-Valero" userId="3a0e46d7-2099-40af-a155-aa45b68bfff3" providerId="ADAL" clId="{589D6A51-6F92-42B2-A84F-50B853C4250C}" dt="2023-04-21T11:34:06.886" v="3363" actId="1076"/>
        <pc:sldMkLst>
          <pc:docMk/>
          <pc:sldMk cId="985889786" sldId="958"/>
        </pc:sldMkLst>
        <pc:spChg chg="del mod">
          <ac:chgData name="Paula Vázquez-Valero" userId="3a0e46d7-2099-40af-a155-aa45b68bfff3" providerId="ADAL" clId="{589D6A51-6F92-42B2-A84F-50B853C4250C}" dt="2023-04-21T11:30:46.269" v="3333" actId="478"/>
          <ac:spMkLst>
            <pc:docMk/>
            <pc:sldMk cId="985889786" sldId="958"/>
            <ac:spMk id="3" creationId="{FAF13F7E-A2CB-CF55-6BA5-2D1A61921200}"/>
          </ac:spMkLst>
        </pc:spChg>
        <pc:spChg chg="add del mod">
          <ac:chgData name="Paula Vázquez-Valero" userId="3a0e46d7-2099-40af-a155-aa45b68bfff3" providerId="ADAL" clId="{589D6A51-6F92-42B2-A84F-50B853C4250C}" dt="2023-04-21T11:32:56.973" v="3357"/>
          <ac:spMkLst>
            <pc:docMk/>
            <pc:sldMk cId="985889786" sldId="958"/>
            <ac:spMk id="8" creationId="{C69E67D7-4956-7745-4851-89E0ECBA139A}"/>
          </ac:spMkLst>
        </pc:spChg>
        <pc:picChg chg="add mod">
          <ac:chgData name="Paula Vázquez-Valero" userId="3a0e46d7-2099-40af-a155-aa45b68bfff3" providerId="ADAL" clId="{589D6A51-6F92-42B2-A84F-50B853C4250C}" dt="2023-04-21T11:31:55.310" v="3345"/>
          <ac:picMkLst>
            <pc:docMk/>
            <pc:sldMk cId="985889786" sldId="958"/>
            <ac:picMk id="4" creationId="{7B23A5A4-701E-B6FC-5C09-E17E7FE54BB1}"/>
          </ac:picMkLst>
        </pc:picChg>
        <pc:picChg chg="mod">
          <ac:chgData name="Paula Vázquez-Valero" userId="3a0e46d7-2099-40af-a155-aa45b68bfff3" providerId="ADAL" clId="{589D6A51-6F92-42B2-A84F-50B853C4250C}" dt="2023-04-21T11:34:06.886" v="3363" actId="1076"/>
          <ac:picMkLst>
            <pc:docMk/>
            <pc:sldMk cId="985889786" sldId="958"/>
            <ac:picMk id="17" creationId="{0BB9C82A-4514-B686-1E27-F4C14FAD1D49}"/>
          </ac:picMkLst>
        </pc:picChg>
        <pc:picChg chg="add mod">
          <ac:chgData name="Paula Vázquez-Valero" userId="3a0e46d7-2099-40af-a155-aa45b68bfff3" providerId="ADAL" clId="{589D6A51-6F92-42B2-A84F-50B853C4250C}" dt="2023-04-21T11:31:34.433" v="3341" actId="1076"/>
          <ac:picMkLst>
            <pc:docMk/>
            <pc:sldMk cId="985889786" sldId="958"/>
            <ac:picMk id="6146" creationId="{1E6DA85C-D36E-D2AD-139D-198FDA1C7832}"/>
          </ac:picMkLst>
        </pc:picChg>
        <pc:picChg chg="add mod">
          <ac:chgData name="Paula Vázquez-Valero" userId="3a0e46d7-2099-40af-a155-aa45b68bfff3" providerId="ADAL" clId="{589D6A51-6F92-42B2-A84F-50B853C4250C}" dt="2023-04-21T11:32:14.720" v="3348"/>
          <ac:picMkLst>
            <pc:docMk/>
            <pc:sldMk cId="985889786" sldId="958"/>
            <ac:picMk id="6148" creationId="{543F7484-7EF7-5123-52A7-AEED028F486F}"/>
          </ac:picMkLst>
        </pc:picChg>
        <pc:picChg chg="add mod">
          <ac:chgData name="Paula Vázquez-Valero" userId="3a0e46d7-2099-40af-a155-aa45b68bfff3" providerId="ADAL" clId="{589D6A51-6F92-42B2-A84F-50B853C4250C}" dt="2023-04-21T11:32:21.243" v="3350" actId="1076"/>
          <ac:picMkLst>
            <pc:docMk/>
            <pc:sldMk cId="985889786" sldId="958"/>
            <ac:picMk id="6150" creationId="{51C883B3-E349-3FCF-50AE-211BEDCBE2C8}"/>
          </ac:picMkLst>
        </pc:picChg>
        <pc:picChg chg="add del mod">
          <ac:chgData name="Paula Vázquez-Valero" userId="3a0e46d7-2099-40af-a155-aa45b68bfff3" providerId="ADAL" clId="{589D6A51-6F92-42B2-A84F-50B853C4250C}" dt="2023-04-21T11:32:56.970" v="3355" actId="478"/>
          <ac:picMkLst>
            <pc:docMk/>
            <pc:sldMk cId="985889786" sldId="958"/>
            <ac:picMk id="6152" creationId="{CB5501DC-206B-C129-6A96-1499915DA5C5}"/>
          </ac:picMkLst>
        </pc:picChg>
        <pc:picChg chg="add mod">
          <ac:chgData name="Paula Vázquez-Valero" userId="3a0e46d7-2099-40af-a155-aa45b68bfff3" providerId="ADAL" clId="{589D6A51-6F92-42B2-A84F-50B853C4250C}" dt="2023-04-21T11:34:03.059" v="3362" actId="1076"/>
          <ac:picMkLst>
            <pc:docMk/>
            <pc:sldMk cId="985889786" sldId="958"/>
            <ac:picMk id="6154" creationId="{1C94B37F-8BBD-EA75-D679-90E3BD7B5E5B}"/>
          </ac:picMkLst>
        </pc:picChg>
      </pc:sldChg>
    </pc:docChg>
  </pc:docChgLst>
  <pc:docChgLst>
    <pc:chgData name="Paula Vázquez-Valero" userId="3a0e46d7-2099-40af-a155-aa45b68bfff3" providerId="ADAL" clId="{58B304D2-C17B-4DE5-9F46-B3954F6E8956}"/>
    <pc:docChg chg="custSel modSld">
      <pc:chgData name="Paula Vázquez-Valero" userId="3a0e46d7-2099-40af-a155-aa45b68bfff3" providerId="ADAL" clId="{58B304D2-C17B-4DE5-9F46-B3954F6E8956}" dt="2022-09-09T13:48:57.622" v="7" actId="478"/>
      <pc:docMkLst>
        <pc:docMk/>
      </pc:docMkLst>
      <pc:sldChg chg="delSp modSp mod">
        <pc:chgData name="Paula Vázquez-Valero" userId="3a0e46d7-2099-40af-a155-aa45b68bfff3" providerId="ADAL" clId="{58B304D2-C17B-4DE5-9F46-B3954F6E8956}" dt="2022-09-09T13:48:57.622" v="7" actId="478"/>
        <pc:sldMkLst>
          <pc:docMk/>
          <pc:sldMk cId="2340625051" sldId="928"/>
        </pc:sldMkLst>
        <pc:spChg chg="mod">
          <ac:chgData name="Paula Vázquez-Valero" userId="3a0e46d7-2099-40af-a155-aa45b68bfff3" providerId="ADAL" clId="{58B304D2-C17B-4DE5-9F46-B3954F6E8956}" dt="2022-09-09T13:48:54.662" v="6" actId="113"/>
          <ac:spMkLst>
            <pc:docMk/>
            <pc:sldMk cId="2340625051" sldId="928"/>
            <ac:spMk id="5" creationId="{287952E4-58C3-32C1-87D8-1D9F14C66FD8}"/>
          </ac:spMkLst>
        </pc:spChg>
        <pc:graphicFrameChg chg="del">
          <ac:chgData name="Paula Vázquez-Valero" userId="3a0e46d7-2099-40af-a155-aa45b68bfff3" providerId="ADAL" clId="{58B304D2-C17B-4DE5-9F46-B3954F6E8956}" dt="2022-09-09T13:48:57.622" v="7" actId="478"/>
          <ac:graphicFrameMkLst>
            <pc:docMk/>
            <pc:sldMk cId="2340625051" sldId="928"/>
            <ac:graphicFrameMk id="6" creationId="{058BD0E6-09F6-9E80-A028-05E796691FE3}"/>
          </ac:graphicFrameMkLst>
        </pc:graphicFrameChg>
      </pc:sldChg>
    </pc:docChg>
  </pc:docChgLst>
  <pc:docChgLst>
    <pc:chgData name="Tom Dawes" userId="fe899cd594ff6f3a" providerId="LiveId" clId="{086E0D07-0B63-4FAF-93D0-D9DA493F9F80}"/>
    <pc:docChg chg="custSel addSld delSld modSld">
      <pc:chgData name="Tom Dawes" userId="fe899cd594ff6f3a" providerId="LiveId" clId="{086E0D07-0B63-4FAF-93D0-D9DA493F9F80}" dt="2023-06-02T13:45:02.847" v="55"/>
      <pc:docMkLst>
        <pc:docMk/>
      </pc:docMkLst>
      <pc:sldChg chg="modAnim">
        <pc:chgData name="Tom Dawes" userId="fe899cd594ff6f3a" providerId="LiveId" clId="{086E0D07-0B63-4FAF-93D0-D9DA493F9F80}" dt="2023-06-02T13:43:58.678" v="51"/>
        <pc:sldMkLst>
          <pc:docMk/>
          <pc:sldMk cId="2203048863" sldId="554"/>
        </pc:sldMkLst>
      </pc:sldChg>
      <pc:sldChg chg="addSp delSp modSp mod modAnim">
        <pc:chgData name="Tom Dawes" userId="fe899cd594ff6f3a" providerId="LiveId" clId="{086E0D07-0B63-4FAF-93D0-D9DA493F9F80}" dt="2023-06-02T13:37:53.974" v="42"/>
        <pc:sldMkLst>
          <pc:docMk/>
          <pc:sldMk cId="475173880" sldId="708"/>
        </pc:sldMkLst>
        <pc:spChg chg="del">
          <ac:chgData name="Tom Dawes" userId="fe899cd594ff6f3a" providerId="LiveId" clId="{086E0D07-0B63-4FAF-93D0-D9DA493F9F80}" dt="2023-06-02T13:35:18.918" v="21" actId="478"/>
          <ac:spMkLst>
            <pc:docMk/>
            <pc:sldMk cId="475173880" sldId="708"/>
            <ac:spMk id="2" creationId="{695DE2CF-C479-4832-BEE8-6FF1D832AF36}"/>
          </ac:spMkLst>
        </pc:spChg>
        <pc:spChg chg="add mod">
          <ac:chgData name="Tom Dawes" userId="fe899cd594ff6f3a" providerId="LiveId" clId="{086E0D07-0B63-4FAF-93D0-D9DA493F9F80}" dt="2023-06-02T13:35:24.325" v="23" actId="1076"/>
          <ac:spMkLst>
            <pc:docMk/>
            <pc:sldMk cId="475173880" sldId="708"/>
            <ac:spMk id="4" creationId="{E3D8EBC5-5E26-63CD-1701-97E855DF9E93}"/>
          </ac:spMkLst>
        </pc:spChg>
        <pc:spChg chg="add del mod">
          <ac:chgData name="Tom Dawes" userId="fe899cd594ff6f3a" providerId="LiveId" clId="{086E0D07-0B63-4FAF-93D0-D9DA493F9F80}" dt="2023-06-02T13:35:21.463" v="22" actId="478"/>
          <ac:spMkLst>
            <pc:docMk/>
            <pc:sldMk cId="475173880" sldId="708"/>
            <ac:spMk id="6" creationId="{E4CF880C-3CFC-7E90-8FBC-213A3777CE6A}"/>
          </ac:spMkLst>
        </pc:spChg>
        <pc:spChg chg="mod">
          <ac:chgData name="Tom Dawes" userId="fe899cd594ff6f3a" providerId="LiveId" clId="{086E0D07-0B63-4FAF-93D0-D9DA493F9F80}" dt="2023-06-02T13:37:02.639" v="32" actId="20577"/>
          <ac:spMkLst>
            <pc:docMk/>
            <pc:sldMk cId="475173880" sldId="708"/>
            <ac:spMk id="62" creationId="{CF8948D7-9D0C-45EC-863D-7C612A283C7E}"/>
          </ac:spMkLst>
        </pc:spChg>
        <pc:spChg chg="mod">
          <ac:chgData name="Tom Dawes" userId="fe899cd594ff6f3a" providerId="LiveId" clId="{086E0D07-0B63-4FAF-93D0-D9DA493F9F80}" dt="2023-06-02T13:37:10.478" v="39" actId="20577"/>
          <ac:spMkLst>
            <pc:docMk/>
            <pc:sldMk cId="475173880" sldId="708"/>
            <ac:spMk id="64" creationId="{73701178-DA47-4BFE-9409-CF55E10219B4}"/>
          </ac:spMkLst>
        </pc:spChg>
      </pc:sldChg>
      <pc:sldChg chg="del">
        <pc:chgData name="Tom Dawes" userId="fe899cd594ff6f3a" providerId="LiveId" clId="{086E0D07-0B63-4FAF-93D0-D9DA493F9F80}" dt="2023-06-02T13:13:29.751" v="1" actId="47"/>
        <pc:sldMkLst>
          <pc:docMk/>
          <pc:sldMk cId="2754174055" sldId="766"/>
        </pc:sldMkLst>
      </pc:sldChg>
      <pc:sldChg chg="modSp modAnim">
        <pc:chgData name="Tom Dawes" userId="fe899cd594ff6f3a" providerId="LiveId" clId="{086E0D07-0B63-4FAF-93D0-D9DA493F9F80}" dt="2023-06-02T13:23:34.636" v="9"/>
        <pc:sldMkLst>
          <pc:docMk/>
          <pc:sldMk cId="2103456170" sldId="835"/>
        </pc:sldMkLst>
        <pc:spChg chg="mod">
          <ac:chgData name="Tom Dawes" userId="fe899cd594ff6f3a" providerId="LiveId" clId="{086E0D07-0B63-4FAF-93D0-D9DA493F9F80}" dt="2023-06-02T13:22:31.758" v="6" actId="20577"/>
          <ac:spMkLst>
            <pc:docMk/>
            <pc:sldMk cId="2103456170" sldId="835"/>
            <ac:spMk id="39" creationId="{85B922D9-E899-42B3-8D59-9D76C258CE99}"/>
          </ac:spMkLst>
        </pc:spChg>
      </pc:sldChg>
      <pc:sldChg chg="modAnim">
        <pc:chgData name="Tom Dawes" userId="fe899cd594ff6f3a" providerId="LiveId" clId="{086E0D07-0B63-4FAF-93D0-D9DA493F9F80}" dt="2023-06-02T13:28:45.869" v="19"/>
        <pc:sldMkLst>
          <pc:docMk/>
          <pc:sldMk cId="1884289662" sldId="925"/>
        </pc:sldMkLst>
      </pc:sldChg>
      <pc:sldChg chg="addSp delSp modSp mod modAnim">
        <pc:chgData name="Tom Dawes" userId="fe899cd594ff6f3a" providerId="LiveId" clId="{086E0D07-0B63-4FAF-93D0-D9DA493F9F80}" dt="2023-06-02T13:44:35.231" v="53"/>
        <pc:sldMkLst>
          <pc:docMk/>
          <pc:sldMk cId="364634177" sldId="955"/>
        </pc:sldMkLst>
        <pc:spChg chg="add mod">
          <ac:chgData name="Tom Dawes" userId="fe899cd594ff6f3a" providerId="LiveId" clId="{086E0D07-0B63-4FAF-93D0-D9DA493F9F80}" dt="2023-06-02T13:43:29.853" v="46"/>
          <ac:spMkLst>
            <pc:docMk/>
            <pc:sldMk cId="364634177" sldId="955"/>
            <ac:spMk id="3" creationId="{40F18AAC-2A9E-8A8E-AFBF-DF5E934539E1}"/>
          </ac:spMkLst>
        </pc:spChg>
        <pc:spChg chg="del">
          <ac:chgData name="Tom Dawes" userId="fe899cd594ff6f3a" providerId="LiveId" clId="{086E0D07-0B63-4FAF-93D0-D9DA493F9F80}" dt="2023-06-02T13:43:29.423" v="45" actId="478"/>
          <ac:spMkLst>
            <pc:docMk/>
            <pc:sldMk cId="364634177" sldId="955"/>
            <ac:spMk id="10" creationId="{3ED29386-8DEC-03DD-18D7-C5E14BF41E64}"/>
          </ac:spMkLst>
        </pc:spChg>
      </pc:sldChg>
      <pc:sldChg chg="addSp delSp modSp mod modAnim">
        <pc:chgData name="Tom Dawes" userId="fe899cd594ff6f3a" providerId="LiveId" clId="{086E0D07-0B63-4FAF-93D0-D9DA493F9F80}" dt="2023-06-02T13:44:48.914" v="54"/>
        <pc:sldMkLst>
          <pc:docMk/>
          <pc:sldMk cId="399528092" sldId="956"/>
        </pc:sldMkLst>
        <pc:spChg chg="add mod">
          <ac:chgData name="Tom Dawes" userId="fe899cd594ff6f3a" providerId="LiveId" clId="{086E0D07-0B63-4FAF-93D0-D9DA493F9F80}" dt="2023-06-02T13:43:33.388" v="48"/>
          <ac:spMkLst>
            <pc:docMk/>
            <pc:sldMk cId="399528092" sldId="956"/>
            <ac:spMk id="3" creationId="{F4CF747C-CF7E-1E07-597F-6951F434EF66}"/>
          </ac:spMkLst>
        </pc:spChg>
        <pc:spChg chg="del">
          <ac:chgData name="Tom Dawes" userId="fe899cd594ff6f3a" providerId="LiveId" clId="{086E0D07-0B63-4FAF-93D0-D9DA493F9F80}" dt="2023-06-02T13:43:32.774" v="47" actId="478"/>
          <ac:spMkLst>
            <pc:docMk/>
            <pc:sldMk cId="399528092" sldId="956"/>
            <ac:spMk id="10" creationId="{3ED29386-8DEC-03DD-18D7-C5E14BF41E64}"/>
          </ac:spMkLst>
        </pc:spChg>
      </pc:sldChg>
      <pc:sldChg chg="addSp delSp modSp mod modAnim">
        <pc:chgData name="Tom Dawes" userId="fe899cd594ff6f3a" providerId="LiveId" clId="{086E0D07-0B63-4FAF-93D0-D9DA493F9F80}" dt="2023-06-02T13:44:16.542" v="52"/>
        <pc:sldMkLst>
          <pc:docMk/>
          <pc:sldMk cId="3166612224" sldId="957"/>
        </pc:sldMkLst>
        <pc:spChg chg="add mod">
          <ac:chgData name="Tom Dawes" userId="fe899cd594ff6f3a" providerId="LiveId" clId="{086E0D07-0B63-4FAF-93D0-D9DA493F9F80}" dt="2023-06-02T13:43:26.414" v="44"/>
          <ac:spMkLst>
            <pc:docMk/>
            <pc:sldMk cId="3166612224" sldId="957"/>
            <ac:spMk id="3" creationId="{A88ECDBA-1319-364F-7672-57A0502A6B2D}"/>
          </ac:spMkLst>
        </pc:spChg>
        <pc:spChg chg="del">
          <ac:chgData name="Tom Dawes" userId="fe899cd594ff6f3a" providerId="LiveId" clId="{086E0D07-0B63-4FAF-93D0-D9DA493F9F80}" dt="2023-06-02T13:43:25.666" v="43" actId="478"/>
          <ac:spMkLst>
            <pc:docMk/>
            <pc:sldMk cId="3166612224" sldId="957"/>
            <ac:spMk id="10" creationId="{3ED29386-8DEC-03DD-18D7-C5E14BF41E64}"/>
          </ac:spMkLst>
        </pc:spChg>
      </pc:sldChg>
      <pc:sldChg chg="addSp delSp modSp mod modAnim">
        <pc:chgData name="Tom Dawes" userId="fe899cd594ff6f3a" providerId="LiveId" clId="{086E0D07-0B63-4FAF-93D0-D9DA493F9F80}" dt="2023-06-02T13:45:02.847" v="55"/>
        <pc:sldMkLst>
          <pc:docMk/>
          <pc:sldMk cId="985889786" sldId="958"/>
        </pc:sldMkLst>
        <pc:spChg chg="add mod">
          <ac:chgData name="Tom Dawes" userId="fe899cd594ff6f3a" providerId="LiveId" clId="{086E0D07-0B63-4FAF-93D0-D9DA493F9F80}" dt="2023-06-02T13:43:37.339" v="50"/>
          <ac:spMkLst>
            <pc:docMk/>
            <pc:sldMk cId="985889786" sldId="958"/>
            <ac:spMk id="3" creationId="{216B2EA2-31A1-3EFC-FA9A-F8A5FF755481}"/>
          </ac:spMkLst>
        </pc:spChg>
        <pc:spChg chg="del">
          <ac:chgData name="Tom Dawes" userId="fe899cd594ff6f3a" providerId="LiveId" clId="{086E0D07-0B63-4FAF-93D0-D9DA493F9F80}" dt="2023-06-02T13:43:36.759" v="49" actId="478"/>
          <ac:spMkLst>
            <pc:docMk/>
            <pc:sldMk cId="985889786" sldId="958"/>
            <ac:spMk id="10" creationId="{3ED29386-8DEC-03DD-18D7-C5E14BF41E64}"/>
          </ac:spMkLst>
        </pc:spChg>
      </pc:sldChg>
      <pc:sldChg chg="add">
        <pc:chgData name="Tom Dawes" userId="fe899cd594ff6f3a" providerId="LiveId" clId="{086E0D07-0B63-4FAF-93D0-D9DA493F9F80}" dt="2023-06-02T13:13:27.538" v="0"/>
        <pc:sldMkLst>
          <pc:docMk/>
          <pc:sldMk cId="4237262088" sldId="9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Phonics: </a:t>
            </a:r>
            <a:r>
              <a:rPr lang="es-E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[ñ]|[n] español [262] mano [135]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calor [1852] frío [1307] miedo [755] sueño [460]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1: cumpleaños [3372] mes [288] enero [1173] febrero [1419] marzo [1231] abril [1064] mayo [909] junio [1035] julio [659] agosto [931] septiembre [1150] octubre [1242] noviembre [1434] diciembre [1165] cuándo [138] mi [37] tu [53] en [5]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comer [347] hacer, hago, hace [26] responder (a) [464] actividad [344] bocadillo [&gt;5000] ejercicio [1162] naranja [2924] ordenador [2624]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8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r>
              <a:rPr lang="en-GB" sz="1800" b="1" dirty="0"/>
              <a:t>Frequency of unknown words and cognates</a:t>
            </a:r>
            <a:r>
              <a:rPr lang="en-GB" sz="1800" dirty="0"/>
              <a:t>:</a:t>
            </a:r>
            <a:br>
              <a:rPr lang="en-GB" sz="1800" dirty="0"/>
            </a:br>
            <a:r>
              <a:rPr lang="en-GB" sz="1800" b="1" dirty="0"/>
              <a:t>año</a:t>
            </a:r>
            <a:r>
              <a:rPr lang="en-GB" sz="1800" dirty="0"/>
              <a:t> [46] </a:t>
            </a:r>
            <a:r>
              <a:rPr lang="en-GB" sz="1800" b="1" dirty="0" err="1"/>
              <a:t>chaqueta</a:t>
            </a:r>
            <a:r>
              <a:rPr lang="en-GB" sz="1800" dirty="0"/>
              <a:t> [2428]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Picture attribution: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https://emojipedia.org/hot-face/ </a:t>
            </a:r>
            <a:r>
              <a:rPr lang="en-GB" b="1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(CC BY-SA 4.0)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[3/5]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865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[4/5]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25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[5/5]</a:t>
            </a:r>
          </a:p>
          <a:p>
            <a:endParaRPr lang="en-US" b="1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744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592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[n] [ñ]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[n] [ñ]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 </a:t>
            </a:r>
            <a:r>
              <a:rPr lang="en-GB" dirty="0"/>
              <a:t>: handshake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i="1" dirty="0"/>
              <a:t>Gesture suggestion</a:t>
            </a:r>
            <a:r>
              <a:rPr lang="en-GB" dirty="0"/>
              <a:t>: </a:t>
            </a:r>
            <a:r>
              <a:rPr lang="en-GB" dirty="0" err="1"/>
              <a:t>mouthe</a:t>
            </a:r>
            <a:r>
              <a:rPr lang="en-GB" dirty="0"/>
              <a:t> the words ‘</a:t>
            </a:r>
            <a:r>
              <a:rPr lang="en-GB" dirty="0" err="1"/>
              <a:t>hola</a:t>
            </a:r>
            <a:r>
              <a:rPr lang="en-GB" dirty="0"/>
              <a:t>’ and make a talking gesture with your hand (like a puppet is talking)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62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consolidate SSC </a:t>
            </a:r>
            <a:r>
              <a:rPr lang="en-GB" sz="1200" b="0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[ñ] and [n].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task. Explain that pupil B will turn away from the board, pupil A will pronounce 3 x words and B has to identify the odd one out – the one that has a different [n] (i.e., [n] or [ñ]) sound from the other two.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Bs turn away. Click for the table of words.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As pronounce the words.  Pupils Bs write down the one they think is the odd one out for all three sets.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Bs turn back to face the board and the teacher elicits the responses and clicks to confirm.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2 – 4 with Pupil As.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Optional additional activity (vocabulary) – all pupils turn away from the board and listen to the words again.  They try to write down a category in Spanish – or English - for each set of 3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Suggested answers appear on successive mouse clicks.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lunes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viernes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cumpleaños</a:t>
            </a:r>
            <a:endParaRPr lang="en-GB" sz="1800" b="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Alemán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– español – inglés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Señora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compañera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– Elena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Serpiente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araña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conejo</a:t>
            </a:r>
            <a:endParaRPr lang="en-GB" sz="1800" b="0" dirty="0">
              <a:solidFill>
                <a:srgbClr val="1F4E79"/>
              </a:solidFill>
              <a:effectLst/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Descansar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aprender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conejo</a:t>
            </a:r>
            <a:endParaRPr lang="en-GB" sz="1800" b="0" dirty="0">
              <a:solidFill>
                <a:srgbClr val="1F4E79"/>
              </a:solidFill>
              <a:effectLst/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6. España – Inglaterra – Gran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Bretaña</a:t>
            </a:r>
            <a:endParaRPr lang="en-GB" sz="1800" b="0" dirty="0">
              <a:solidFill>
                <a:srgbClr val="1F4E79"/>
              </a:solidFill>
              <a:effectLst/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7.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Lasaña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plátano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-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naranja</a:t>
            </a:r>
            <a:endParaRPr lang="en-GB"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094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10 minutes [2 slides]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six items of previously taught vocabulary that we revisit this week and the four new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 English item. Elicit pronunciation of the Spanish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Move to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[2/2]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English prompts - elicit Spanish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dirty="0"/>
              <a:t>2.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[NB] </a:t>
            </a:r>
            <a:r>
              <a:rPr lang="en-GB" b="0" dirty="0"/>
              <a:t>For additional support, click on the </a:t>
            </a:r>
            <a:r>
              <a:rPr lang="en-GB" b="1" dirty="0"/>
              <a:t>support icon </a:t>
            </a:r>
            <a:r>
              <a:rPr lang="en-GB" b="0" dirty="0"/>
              <a:t>(left-hand side of the slide). Clues for each Spanish word will appear.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85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0991E3-852B-4B68-8515-03D15611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present new uses of </a:t>
            </a:r>
            <a:r>
              <a:rPr lang="en-GB" b="1" i="1" dirty="0" err="1"/>
              <a:t>tener</a:t>
            </a:r>
            <a:r>
              <a:rPr lang="en-GB" b="1" i="1" dirty="0"/>
              <a:t> </a:t>
            </a:r>
            <a:r>
              <a:rPr lang="en-GB" b="0" dirty="0"/>
              <a:t>expressions meaning ‘be’.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Elicit responses from pupils, following the animated question marks.</a:t>
            </a:r>
            <a:endParaRPr lang="en-GB" baseline="0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US" b="0" dirty="0"/>
              <a:t>consolidate written comprehension of this week’s vocabulary and a range of previously taught vocabulary.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Pupils write 1-6 for each speech bubble they note the missing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Elicit the answers from pupils (for additional pronunciation practice)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Click to reveal the written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Click on the speech bubble to hear the full audio, if desired. Alternatively use it as a listen and check stage.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dirty="0"/>
              <a:t>Frequency of unknown words and cognates</a:t>
            </a:r>
            <a:r>
              <a:rPr lang="en-GB" sz="1200" dirty="0"/>
              <a:t>:</a:t>
            </a:r>
            <a:br>
              <a:rPr lang="en-GB" sz="1200" dirty="0"/>
            </a:br>
            <a:r>
              <a:rPr lang="en-GB" sz="1200" b="1" dirty="0"/>
              <a:t>año</a:t>
            </a:r>
            <a:r>
              <a:rPr lang="en-GB" sz="1200" dirty="0"/>
              <a:t> [46] </a:t>
            </a:r>
            <a:r>
              <a:rPr lang="en-GB" sz="1200" b="1" dirty="0" err="1"/>
              <a:t>chaqueta</a:t>
            </a:r>
            <a:r>
              <a:rPr lang="en-GB" sz="1200" dirty="0"/>
              <a:t> [2428]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904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mins [5 slides in total] </a:t>
            </a:r>
            <a:r>
              <a:rPr lang="en-US" b="1" dirty="0"/>
              <a:t>[1/5]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revisit the newly introduced vocabulary and three persons of </a:t>
            </a:r>
            <a:r>
              <a:rPr lang="en-US" b="0" dirty="0" err="1"/>
              <a:t>tener</a:t>
            </a:r>
            <a:r>
              <a:rPr lang="en-US" b="0" dirty="0"/>
              <a:t> (</a:t>
            </a:r>
            <a:r>
              <a:rPr lang="en-US" b="0" dirty="0" err="1"/>
              <a:t>tengo</a:t>
            </a:r>
            <a:r>
              <a:rPr lang="en-US" b="0" dirty="0"/>
              <a:t>, </a:t>
            </a:r>
            <a:r>
              <a:rPr lang="en-US" b="0" dirty="0" err="1"/>
              <a:t>tiene</a:t>
            </a:r>
            <a:r>
              <a:rPr lang="en-US" b="0" dirty="0"/>
              <a:t>, </a:t>
            </a:r>
            <a:r>
              <a:rPr lang="en-US" b="0" dirty="0" err="1"/>
              <a:t>tienes</a:t>
            </a:r>
            <a:r>
              <a:rPr lang="en-US" b="0" dirty="0"/>
              <a:t>) </a:t>
            </a:r>
            <a:r>
              <a:rPr lang="en-GB" b="0" dirty="0"/>
              <a:t>in guided oral production.</a:t>
            </a: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Spanish instruction out loud.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English instruction and ensure the task is clear.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start the Irene (tortoise) timer.  Pupils work in pairs to say the sentence aloud in Spanish. Encourage most able to translate it too. 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Irene disappears, elicit answers from students.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answer confirmation.  In the audio version of the lesson, audio is attached to the animated ticks.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775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[2/5]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4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622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770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4332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3048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601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0807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152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96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96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748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595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197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58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88907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7.gif"/><Relationship Id="rId3" Type="http://schemas.openxmlformats.org/officeDocument/2006/relationships/audio" Target="../media/audio51.wav"/><Relationship Id="rId7" Type="http://schemas.openxmlformats.org/officeDocument/2006/relationships/image" Target="../media/image12.png"/><Relationship Id="rId12" Type="http://schemas.openxmlformats.org/officeDocument/2006/relationships/image" Target="../media/image3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audio" Target="../media/audio50.wav"/><Relationship Id="rId10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33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2.png"/><Relationship Id="rId3" Type="http://schemas.openxmlformats.org/officeDocument/2006/relationships/audio" Target="../media/audio52.wav"/><Relationship Id="rId7" Type="http://schemas.openxmlformats.org/officeDocument/2006/relationships/image" Target="../media/image12.png"/><Relationship Id="rId12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38.gif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33.png"/><Relationship Id="rId14" Type="http://schemas.openxmlformats.org/officeDocument/2006/relationships/audio" Target="../media/audio50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2.png"/><Relationship Id="rId3" Type="http://schemas.openxmlformats.org/officeDocument/2006/relationships/audio" Target="../media/audio53.wav"/><Relationship Id="rId7" Type="http://schemas.microsoft.com/office/2007/relationships/hdphoto" Target="../media/hdphoto1.wdp"/><Relationship Id="rId12" Type="http://schemas.openxmlformats.org/officeDocument/2006/relationships/image" Target="../media/image4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39.png"/><Relationship Id="rId9" Type="http://schemas.openxmlformats.org/officeDocument/2006/relationships/image" Target="../media/image13.svg"/><Relationship Id="rId14" Type="http://schemas.openxmlformats.org/officeDocument/2006/relationships/audio" Target="../media/audio50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42.png"/><Relationship Id="rId3" Type="http://schemas.openxmlformats.org/officeDocument/2006/relationships/audio" Target="../media/audio54.wav"/><Relationship Id="rId7" Type="http://schemas.openxmlformats.org/officeDocument/2006/relationships/image" Target="../media/image12.png"/><Relationship Id="rId12" Type="http://schemas.openxmlformats.org/officeDocument/2006/relationships/image" Target="../media/image41.gif"/><Relationship Id="rId17" Type="http://schemas.openxmlformats.org/officeDocument/2006/relationships/audio" Target="../media/audio50.wav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44.png"/><Relationship Id="rId10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32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audio" Target="../media/audio5.wav"/><Relationship Id="rId21" Type="http://schemas.openxmlformats.org/officeDocument/2006/relationships/audio" Target="../media/audio18.wav"/><Relationship Id="rId7" Type="http://schemas.openxmlformats.org/officeDocument/2006/relationships/audio" Target="../media/audio9.wav"/><Relationship Id="rId12" Type="http://schemas.openxmlformats.org/officeDocument/2006/relationships/audio" Target="../media/audio13.wav"/><Relationship Id="rId17" Type="http://schemas.openxmlformats.org/officeDocument/2006/relationships/audio" Target="../media/audio16.wav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5.wav"/><Relationship Id="rId20" Type="http://schemas.openxmlformats.org/officeDocument/2006/relationships/audio" Target="../media/audio17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audio" Target="../media/audio12.wav"/><Relationship Id="rId24" Type="http://schemas.openxmlformats.org/officeDocument/2006/relationships/audio" Target="../media/audio21.wav"/><Relationship Id="rId5" Type="http://schemas.openxmlformats.org/officeDocument/2006/relationships/audio" Target="../media/audio7.wav"/><Relationship Id="rId15" Type="http://schemas.openxmlformats.org/officeDocument/2006/relationships/audio" Target="../media/audio14.wav"/><Relationship Id="rId23" Type="http://schemas.openxmlformats.org/officeDocument/2006/relationships/audio" Target="../media/audio20.wav"/><Relationship Id="rId10" Type="http://schemas.openxmlformats.org/officeDocument/2006/relationships/image" Target="../media/image8.png"/><Relationship Id="rId19" Type="http://schemas.openxmlformats.org/officeDocument/2006/relationships/image" Target="../media/image15.sv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13.svg"/><Relationship Id="rId22" Type="http://schemas.openxmlformats.org/officeDocument/2006/relationships/audio" Target="../media/audio19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audio" Target="../media/audio32.wav"/><Relationship Id="rId18" Type="http://schemas.openxmlformats.org/officeDocument/2006/relationships/image" Target="../media/image21.png"/><Relationship Id="rId26" Type="http://schemas.openxmlformats.org/officeDocument/2006/relationships/image" Target="../media/image25.gif"/><Relationship Id="rId3" Type="http://schemas.openxmlformats.org/officeDocument/2006/relationships/audio" Target="../media/audio22.wav"/><Relationship Id="rId21" Type="http://schemas.openxmlformats.org/officeDocument/2006/relationships/image" Target="../media/image6.png"/><Relationship Id="rId7" Type="http://schemas.openxmlformats.org/officeDocument/2006/relationships/audio" Target="../media/audio26.wav"/><Relationship Id="rId12" Type="http://schemas.openxmlformats.org/officeDocument/2006/relationships/audio" Target="../media/audio31.wav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5.wav"/><Relationship Id="rId11" Type="http://schemas.openxmlformats.org/officeDocument/2006/relationships/audio" Target="../media/audio30.wav"/><Relationship Id="rId24" Type="http://schemas.openxmlformats.org/officeDocument/2006/relationships/image" Target="../media/image23.png"/><Relationship Id="rId5" Type="http://schemas.openxmlformats.org/officeDocument/2006/relationships/audio" Target="../media/audio24.wav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28" Type="http://schemas.openxmlformats.org/officeDocument/2006/relationships/image" Target="../media/image13.svg"/><Relationship Id="rId10" Type="http://schemas.openxmlformats.org/officeDocument/2006/relationships/audio" Target="../media/audio29.wav"/><Relationship Id="rId19" Type="http://schemas.openxmlformats.org/officeDocument/2006/relationships/image" Target="../media/image4.png"/><Relationship Id="rId4" Type="http://schemas.openxmlformats.org/officeDocument/2006/relationships/audio" Target="../media/audio23.wav"/><Relationship Id="rId9" Type="http://schemas.openxmlformats.org/officeDocument/2006/relationships/audio" Target="../media/audio28.wav"/><Relationship Id="rId14" Type="http://schemas.openxmlformats.org/officeDocument/2006/relationships/image" Target="../media/image17.png"/><Relationship Id="rId22" Type="http://schemas.openxmlformats.org/officeDocument/2006/relationships/image" Target="../media/image7.png"/><Relationship Id="rId27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openxmlformats.org/officeDocument/2006/relationships/audio" Target="../media/audio24.wav"/><Relationship Id="rId26" Type="http://schemas.openxmlformats.org/officeDocument/2006/relationships/audio" Target="../media/audio30.wav"/><Relationship Id="rId3" Type="http://schemas.openxmlformats.org/officeDocument/2006/relationships/audio" Target="../media/audio32.wav"/><Relationship Id="rId21" Type="http://schemas.openxmlformats.org/officeDocument/2006/relationships/image" Target="../media/image7.png"/><Relationship Id="rId7" Type="http://schemas.openxmlformats.org/officeDocument/2006/relationships/audio" Target="../media/audio23.wav"/><Relationship Id="rId12" Type="http://schemas.openxmlformats.org/officeDocument/2006/relationships/image" Target="../media/image20.png"/><Relationship Id="rId17" Type="http://schemas.openxmlformats.org/officeDocument/2006/relationships/image" Target="../media/image5.png"/><Relationship Id="rId25" Type="http://schemas.openxmlformats.org/officeDocument/2006/relationships/image" Target="../media/image25.gif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8.wav"/><Relationship Id="rId20" Type="http://schemas.openxmlformats.org/officeDocument/2006/relationships/audio" Target="../media/audio29.wav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11" Type="http://schemas.openxmlformats.org/officeDocument/2006/relationships/audio" Target="../media/audio26.wav"/><Relationship Id="rId24" Type="http://schemas.openxmlformats.org/officeDocument/2006/relationships/audio" Target="../media/audio22.wav"/><Relationship Id="rId5" Type="http://schemas.openxmlformats.org/officeDocument/2006/relationships/image" Target="../media/image12.png"/><Relationship Id="rId15" Type="http://schemas.openxmlformats.org/officeDocument/2006/relationships/image" Target="../media/image4.png"/><Relationship Id="rId23" Type="http://schemas.openxmlformats.org/officeDocument/2006/relationships/image" Target="../media/image22.png"/><Relationship Id="rId28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audio" Target="../media/audio25.wav"/><Relationship Id="rId14" Type="http://schemas.openxmlformats.org/officeDocument/2006/relationships/audio" Target="../media/audio31.wav"/><Relationship Id="rId22" Type="http://schemas.openxmlformats.org/officeDocument/2006/relationships/audio" Target="../media/audio27.wav"/><Relationship Id="rId27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image" Target="../media/image6.png"/><Relationship Id="rId3" Type="http://schemas.openxmlformats.org/officeDocument/2006/relationships/audio" Target="../media/audio33.wav"/><Relationship Id="rId7" Type="http://schemas.openxmlformats.org/officeDocument/2006/relationships/audio" Target="../media/audio37.wav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40.wav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6.wav"/><Relationship Id="rId11" Type="http://schemas.openxmlformats.org/officeDocument/2006/relationships/image" Target="../media/image28.png"/><Relationship Id="rId5" Type="http://schemas.openxmlformats.org/officeDocument/2006/relationships/audio" Target="../media/audio35.wav"/><Relationship Id="rId1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audio" Target="../media/audio34.wav"/><Relationship Id="rId9" Type="http://schemas.openxmlformats.org/officeDocument/2006/relationships/audio" Target="../media/audio39.wav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audio" Target="../media/audio47.wav"/><Relationship Id="rId3" Type="http://schemas.openxmlformats.org/officeDocument/2006/relationships/audio" Target="../media/audio41.wav"/><Relationship Id="rId7" Type="http://schemas.openxmlformats.org/officeDocument/2006/relationships/image" Target="../media/image13.svg"/><Relationship Id="rId12" Type="http://schemas.openxmlformats.org/officeDocument/2006/relationships/audio" Target="../media/audio4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audio" Target="../media/audio45.wav"/><Relationship Id="rId5" Type="http://schemas.microsoft.com/office/2007/relationships/hdphoto" Target="../media/hdphoto1.wdp"/><Relationship Id="rId15" Type="http://schemas.openxmlformats.org/officeDocument/2006/relationships/image" Target="../media/image30.gif"/><Relationship Id="rId10" Type="http://schemas.openxmlformats.org/officeDocument/2006/relationships/audio" Target="../media/audio44.wav"/><Relationship Id="rId4" Type="http://schemas.openxmlformats.org/officeDocument/2006/relationships/image" Target="../media/image29.png"/><Relationship Id="rId9" Type="http://schemas.openxmlformats.org/officeDocument/2006/relationships/audio" Target="../media/audio43.wav"/><Relationship Id="rId14" Type="http://schemas.openxmlformats.org/officeDocument/2006/relationships/audio" Target="../media/audio4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4.png"/><Relationship Id="rId3" Type="http://schemas.openxmlformats.org/officeDocument/2006/relationships/audio" Target="../media/audio49.wav"/><Relationship Id="rId7" Type="http://schemas.openxmlformats.org/officeDocument/2006/relationships/image" Target="../media/image12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31.jpeg"/><Relationship Id="rId4" Type="http://schemas.openxmlformats.org/officeDocument/2006/relationships/image" Target="../media/image8.png"/><Relationship Id="rId9" Type="http://schemas.openxmlformats.org/officeDocument/2006/relationships/audio" Target="../media/audio5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89564AE1-41DA-938A-4068-B89D7C296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-36728"/>
            <a:ext cx="1043752" cy="104375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A40BDE-718E-336C-8585-DB724FAA4146}"/>
              </a:ext>
            </a:extLst>
          </p:cNvPr>
          <p:cNvCxnSpPr>
            <a:cxnSpLocks/>
          </p:cNvCxnSpPr>
          <p:nvPr/>
        </p:nvCxnSpPr>
        <p:spPr>
          <a:xfrm flipV="1">
            <a:off x="204869" y="6661994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Puerta, Separar, Bosquejo, Dibujo, Apertura, Entrada">
            <a:extLst>
              <a:ext uri="{FF2B5EF4-FFF2-40B4-BE49-F238E27FC236}">
                <a16:creationId xmlns:a16="http://schemas.microsoft.com/office/drawing/2014/main" id="{5E7930C8-E93D-56B8-11FB-648BD477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71681" y="4152900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nimals, Cartoon, Green, Happy, High Quality, Tortoise">
            <a:extLst>
              <a:ext uri="{FF2B5EF4-FFF2-40B4-BE49-F238E27FC236}">
                <a16:creationId xmlns:a16="http://schemas.microsoft.com/office/drawing/2014/main" id="{FF89A4BD-5DA4-C998-5A22-97CFD287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2" y="6017590"/>
            <a:ext cx="1157147" cy="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23DE55-A44C-28E7-44E6-4757CD34CFDB}"/>
              </a:ext>
            </a:extLst>
          </p:cNvPr>
          <p:cNvSpPr txBox="1"/>
          <p:nvPr/>
        </p:nvSpPr>
        <p:spPr>
          <a:xfrm>
            <a:off x="8353424" y="147246"/>
            <a:ext cx="1476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📢 [2/5]</a:t>
            </a:r>
            <a:endParaRPr lang="en-GB" sz="2400" dirty="0">
              <a:solidFill>
                <a:srgbClr val="00206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20EB6E-E667-7A15-E9EB-C3E5BACC6BE5}"/>
              </a:ext>
            </a:extLst>
          </p:cNvPr>
          <p:cNvGrpSpPr/>
          <p:nvPr/>
        </p:nvGrpSpPr>
        <p:grpSpPr>
          <a:xfrm>
            <a:off x="3361978" y="886228"/>
            <a:ext cx="1175232" cy="1762396"/>
            <a:chOff x="4825689" y="3733586"/>
            <a:chExt cx="1175232" cy="1762396"/>
          </a:xfrm>
        </p:grpSpPr>
        <p:pic>
          <p:nvPicPr>
            <p:cNvPr id="11" name="Picture 2" descr="Free vector graphics of Tablet">
              <a:extLst>
                <a:ext uri="{FF2B5EF4-FFF2-40B4-BE49-F238E27FC236}">
                  <a16:creationId xmlns:a16="http://schemas.microsoft.com/office/drawing/2014/main" id="{1B1FC42D-5A9B-30F3-CA6F-8D2413B6D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689" y="3733586"/>
              <a:ext cx="1175232" cy="176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49159C-4D71-59A0-0C72-ABA9B304F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748" y="3951233"/>
              <a:ext cx="719022" cy="1416619"/>
            </a:xfrm>
            <a:prstGeom prst="rect">
              <a:avLst/>
            </a:prstGeom>
          </p:spPr>
        </p:pic>
      </p:grpSp>
      <p:pic>
        <p:nvPicPr>
          <p:cNvPr id="22" name="Picture 21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6C9469BD-B8D6-C1A2-F87F-F9551C49D3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03" y="2930605"/>
            <a:ext cx="1175232" cy="308698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79C69F-BA72-EE99-7DE4-990D38171265}"/>
              </a:ext>
            </a:extLst>
          </p:cNvPr>
          <p:cNvCxnSpPr/>
          <p:nvPr/>
        </p:nvCxnSpPr>
        <p:spPr>
          <a:xfrm flipV="1">
            <a:off x="3032856" y="2675666"/>
            <a:ext cx="797830" cy="1634266"/>
          </a:xfrm>
          <a:prstGeom prst="line">
            <a:avLst/>
          </a:prstGeom>
          <a:ln w="571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F55A8AEF-EFD2-37FD-8168-45A5C26D8EC5}"/>
              </a:ext>
            </a:extLst>
          </p:cNvPr>
          <p:cNvSpPr/>
          <p:nvPr/>
        </p:nvSpPr>
        <p:spPr>
          <a:xfrm>
            <a:off x="139048" y="1151096"/>
            <a:ext cx="2893808" cy="1412051"/>
          </a:xfrm>
          <a:prstGeom prst="wedgeEllipseCallout">
            <a:avLst>
              <a:gd name="adj1" fmla="val 25248"/>
              <a:gd name="adj2" fmla="val 64299"/>
            </a:avLst>
          </a:prstGeom>
          <a:solidFill>
            <a:srgbClr val="FF65A3"/>
          </a:solidFill>
          <a:ln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entury Gothic" panose="020B0502020202020204" pitchFamily="34" charset="0"/>
              </a:rPr>
              <a:t>¿______ </a:t>
            </a:r>
            <a:r>
              <a:rPr lang="en-GB" sz="2800" dirty="0" err="1">
                <a:latin typeface="Century Gothic" panose="020B0502020202020204" pitchFamily="34" charset="0"/>
              </a:rPr>
              <a:t>nueve</a:t>
            </a:r>
            <a:r>
              <a:rPr lang="en-GB" sz="2800" dirty="0">
                <a:latin typeface="Century Gothic" panose="020B0502020202020204" pitchFamily="34" charset="0"/>
              </a:rPr>
              <a:t> años?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3EDF586-C19D-953B-8467-2CAF5F8CFC7C}"/>
              </a:ext>
            </a:extLst>
          </p:cNvPr>
          <p:cNvSpPr/>
          <p:nvPr/>
        </p:nvSpPr>
        <p:spPr>
          <a:xfrm>
            <a:off x="5762968" y="3076248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07E86D9-4241-252A-F5AF-501E564DFED9}"/>
              </a:ext>
            </a:extLst>
          </p:cNvPr>
          <p:cNvSpPr/>
          <p:nvPr/>
        </p:nvSpPr>
        <p:spPr>
          <a:xfrm>
            <a:off x="5775332" y="3691235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4303F1B-33B0-77B3-6C8B-88F9F857CBA3}"/>
              </a:ext>
            </a:extLst>
          </p:cNvPr>
          <p:cNvSpPr/>
          <p:nvPr/>
        </p:nvSpPr>
        <p:spPr>
          <a:xfrm>
            <a:off x="5762968" y="2469243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4554BCD-AE12-5ED7-0A75-15DF7B5719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521" y="2253913"/>
            <a:ext cx="593729" cy="618467"/>
          </a:xfrm>
          <a:prstGeom prst="rect">
            <a:avLst/>
          </a:prstGeom>
        </p:spPr>
      </p:pic>
      <p:sp>
        <p:nvSpPr>
          <p:cNvPr id="3" name="Speech Bubble: Rectangle with Corners Rounded 2">
            <a:hlinkClick r:id="" action="ppaction://noaction">
              <a:snd r:embed="rId15" name="T3_W6_9.1.wav"/>
            </a:hlinkClick>
            <a:extLst>
              <a:ext uri="{FF2B5EF4-FFF2-40B4-BE49-F238E27FC236}">
                <a16:creationId xmlns:a16="http://schemas.microsoft.com/office/drawing/2014/main" id="{A88ECDBA-1319-364F-7672-57A0502A6B2D}"/>
              </a:ext>
            </a:extLst>
          </p:cNvPr>
          <p:cNvSpPr/>
          <p:nvPr/>
        </p:nvSpPr>
        <p:spPr>
          <a:xfrm>
            <a:off x="1054349" y="125963"/>
            <a:ext cx="7149851" cy="506358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 las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imágenes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frase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correcta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61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0.00023 L 0.02031 -0.00949 C 0.02226 -0.01019 0.02409 -0.01042 0.02552 -0.01158 C 0.02708 -0.0132 0.02877 -0.01551 0.0306 -0.01621 C 0.03502 -0.01852 0.0444 -0.02107 0.0444 -0.02084 C 0.04583 -0.02107 0.06966 -0.02269 0.07864 -0.01621 C 0.08034 -0.01528 0.08177 -0.0132 0.08385 -0.01158 C 0.08711 -0.00996 0.09401 -0.00695 0.09401 -0.00672 C 0.10234 0.00995 0.09127 -0.01019 0.10442 0.00486 C 0.10599 0.00625 0.10625 0.00949 0.10768 0.01157 C 0.1108 0.01597 0.11406 0.01736 0.11823 0.01898 C 0.12018 0.01944 0.12265 0.02037 0.125 0.02106 C 0.12851 0.02453 0.1319 0.0287 0.13685 0.02824 C 0.15364 0.02639 0.14739 0.02453 0.15716 0.02106 C 0.16002 0.02014 0.16302 0.01944 0.16601 0.01898 C 0.17278 0.01944 0.17955 0.01944 0.18659 0.02106 C 0.18958 0.02199 0.19192 0.02453 0.19505 0.02569 C 0.19713 0.02708 0.19935 0.02754 0.20169 0.02824 C 0.20599 0.02708 0.22643 0.02083 0.23125 0.01898 C 0.23841 0.01527 0.23437 0.01713 0.24323 0.01412 C 0.2569 0.01481 0.27864 0.01435 0.29453 0.01898 C 0.29609 0.01944 0.29778 0.0206 0.29961 0.02106 C 0.30625 0.02291 0.31354 0.02268 0.32018 0.02569 L 0.33047 0.03055 L 0.33567 0.03287 C 0.33724 0.0324 0.33893 0.03171 0.34088 0.03055 C 0.34258 0.02916 0.34375 0.02708 0.34583 0.02569 C 0.34804 0.02453 0.35039 0.0243 0.35286 0.02361 C 0.35468 0.02222 0.35586 0.01967 0.35755 0.01898 C 0.36002 0.01759 0.36224 0.01736 0.36471 0.01643 C 0.38216 0.00949 0.35521 0.01921 0.37669 0.01157 C 0.38567 0.01273 0.39505 0.01296 0.4039 0.01412 C 0.40885 0.01458 0.41002 0.01782 0.41445 0.02106 C 0.42044 0.02569 0.42057 0.02546 0.42656 0.02824 C 0.43008 0.02754 0.43307 0.02708 0.43659 0.02569 C 0.43971 0.02476 0.44817 0.01967 0.45052 0.01898 C 0.45377 0.01713 0.45703 0.01527 0.46067 0.01412 C 0.46914 0.01111 0.46536 0.01296 0.47265 0.00949 C 0.48424 0.01018 0.4957 0.01064 0.50703 0.01157 C 0.51054 0.01226 0.5138 0.01342 0.51731 0.01412 C 0.52122 0.01481 0.52552 0.01574 0.52942 0.01643 C 0.54153 0.02754 0.53567 0.02453 0.54648 0.02824 C 0.55338 0.02708 0.56041 0.02569 0.56705 0.02361 C 0.58281 0.01805 0.56054 0.025 0.57721 0.01643 C 0.57981 0.01481 0.58307 0.01504 0.5858 0.01412 C 0.60169 0.00856 0.57903 0.01574 0.59609 0.00694 C 0.59896 0.00578 0.60169 0.00555 0.60468 0.00486 C 0.60677 0.00393 0.60924 0.00324 0.61159 0.00254 C 0.62812 0.00324 0.64466 0.00301 0.66133 0.00486 C 0.66601 0.00509 0.67018 0.00856 0.675 0.00949 C 0.68528 0.01111 0.6957 0.0125 0.70586 0.01643 C 0.74583 0.0324 0.69596 0.01319 0.72604 0.02361 C 0.72825 0.0243 0.72942 0.025 0.73151 0.02569 C 0.73593 0.02754 0.74062 0.02893 0.74544 0.03055 L 0.75195 0.03287 C 0.76185 0.0324 0.77148 0.03055 0.78112 0.03055 C 0.78633 0.03055 0.79114 0.03333 0.79648 0.03287 C 0.79922 0.03264 0.80078 0.0287 0.80351 0.02824 C 0.81211 0.02639 0.8207 0.02685 0.82903 0.02569 C 0.83151 0.025 0.83385 0.02476 0.83606 0.02361 C 0.83789 0.02245 0.83919 0.01967 0.84114 0.01898 C 0.84375 0.01736 0.847 0.01736 0.84974 0.01643 C 0.85208 0.01574 0.85429 0.01481 0.85638 0.01412 C 0.87265 0.0081 0.84674 0.01689 0.87018 0.00694 C 0.87474 0.00509 0.87916 0.00393 0.88411 0.00254 C 0.88593 0.00277 0.90573 0.00416 0.91159 0.00694 C 0.91328 0.0081 0.91484 0.01018 0.91653 0.01157 C 0.91758 0.01412 0.91823 0.01689 0.92018 0.01898 C 0.92291 0.02245 0.92721 0.0243 0.93008 0.02824 L 0.93567 0.03541 C 0.94114 0.03449 0.94674 0.03402 0.95234 0.03287 C 0.95429 0.03264 0.95586 0.03055 0.95781 0.03055 C 0.96315 0.03055 0.96797 0.0324 0.97304 0.03287 C 0.98229 0.03379 1.00052 0.03541 1.00052 0.03588 L 1.00052 0.03541 L 1.00911 0.03055 " pathEditMode="relative" rAng="0" ptsTypes="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56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89564AE1-41DA-938A-4068-B89D7C296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-36728"/>
            <a:ext cx="1043752" cy="104375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80DBBD-AD90-61A1-6DC2-C35384C9D15F}"/>
              </a:ext>
            </a:extLst>
          </p:cNvPr>
          <p:cNvSpPr/>
          <p:nvPr/>
        </p:nvSpPr>
        <p:spPr>
          <a:xfrm>
            <a:off x="8067889" y="2758094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1BDF8E-02D3-5C6B-E054-DBCC24B9B629}"/>
              </a:ext>
            </a:extLst>
          </p:cNvPr>
          <p:cNvSpPr/>
          <p:nvPr/>
        </p:nvSpPr>
        <p:spPr>
          <a:xfrm>
            <a:off x="8080253" y="3373081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frío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ED7E29-F233-10FC-F986-656077EE55B8}"/>
              </a:ext>
            </a:extLst>
          </p:cNvPr>
          <p:cNvSpPr/>
          <p:nvPr/>
        </p:nvSpPr>
        <p:spPr>
          <a:xfrm>
            <a:off x="8067889" y="2151089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miedo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715CE0-C378-7B4A-EB9A-F01C97118739}"/>
              </a:ext>
            </a:extLst>
          </p:cNvPr>
          <p:cNvSpPr/>
          <p:nvPr/>
        </p:nvSpPr>
        <p:spPr>
          <a:xfrm>
            <a:off x="8080253" y="3957747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calor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A40BDE-718E-336C-8585-DB724FAA4146}"/>
              </a:ext>
            </a:extLst>
          </p:cNvPr>
          <p:cNvCxnSpPr>
            <a:cxnSpLocks/>
          </p:cNvCxnSpPr>
          <p:nvPr/>
        </p:nvCxnSpPr>
        <p:spPr>
          <a:xfrm flipV="1">
            <a:off x="204869" y="6661994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Puerta, Separar, Bosquejo, Dibujo, Apertura, Entrada">
            <a:extLst>
              <a:ext uri="{FF2B5EF4-FFF2-40B4-BE49-F238E27FC236}">
                <a16:creationId xmlns:a16="http://schemas.microsoft.com/office/drawing/2014/main" id="{5E7930C8-E93D-56B8-11FB-648BD477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71681" y="4152900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nimals, Cartoon, Green, Happy, High Quality, Tortoise">
            <a:extLst>
              <a:ext uri="{FF2B5EF4-FFF2-40B4-BE49-F238E27FC236}">
                <a16:creationId xmlns:a16="http://schemas.microsoft.com/office/drawing/2014/main" id="{FF89A4BD-5DA4-C998-5A22-97CFD287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2" y="6017590"/>
            <a:ext cx="1157147" cy="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23DE55-A44C-28E7-44E6-4757CD34CFDB}"/>
              </a:ext>
            </a:extLst>
          </p:cNvPr>
          <p:cNvSpPr txBox="1"/>
          <p:nvPr/>
        </p:nvSpPr>
        <p:spPr>
          <a:xfrm>
            <a:off x="8353424" y="147246"/>
            <a:ext cx="1476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📢 [3/5]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35ACA70-F6A6-A220-FA50-A6AB0CF40E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1" y="2695511"/>
            <a:ext cx="1560042" cy="1507069"/>
          </a:xfrm>
          <a:prstGeom prst="rect">
            <a:avLst/>
          </a:prstGeom>
        </p:spPr>
      </p:pic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2994FFA-B556-1FA6-8294-96393CFFEC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2014121" y="3339327"/>
            <a:ext cx="668352" cy="863715"/>
          </a:xfrm>
          <a:prstGeom prst="rect">
            <a:avLst/>
          </a:prstGeom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013351-6649-9057-F832-14A1C872DB29}"/>
              </a:ext>
            </a:extLst>
          </p:cNvPr>
          <p:cNvSpPr/>
          <p:nvPr/>
        </p:nvSpPr>
        <p:spPr>
          <a:xfrm>
            <a:off x="2313192" y="1390760"/>
            <a:ext cx="2893808" cy="1412051"/>
          </a:xfrm>
          <a:prstGeom prst="wedgeEllipseCallout">
            <a:avLst/>
          </a:prstGeom>
          <a:solidFill>
            <a:srgbClr val="FF65A3"/>
          </a:solidFill>
          <a:ln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entury Gothic" panose="020B0502020202020204" pitchFamily="34" charset="0"/>
              </a:rPr>
              <a:t>Sofía _____ 🥶.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F117C3C-147A-6125-4655-7B6C26B4824E}"/>
              </a:ext>
            </a:extLst>
          </p:cNvPr>
          <p:cNvSpPr/>
          <p:nvPr/>
        </p:nvSpPr>
        <p:spPr>
          <a:xfrm>
            <a:off x="5521668" y="3076248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DC39C0D-249E-3DA2-D29F-47F52C963B94}"/>
              </a:ext>
            </a:extLst>
          </p:cNvPr>
          <p:cNvSpPr/>
          <p:nvPr/>
        </p:nvSpPr>
        <p:spPr>
          <a:xfrm>
            <a:off x="5534032" y="3691235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5C3F7B1-FEED-1F5F-9302-77B552C6B6F0}"/>
              </a:ext>
            </a:extLst>
          </p:cNvPr>
          <p:cNvSpPr/>
          <p:nvPr/>
        </p:nvSpPr>
        <p:spPr>
          <a:xfrm>
            <a:off x="5521668" y="2469243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B9C82A-4514-B686-1E27-F4C14FAD1D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78" y="3456089"/>
            <a:ext cx="593729" cy="6184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C75716-3D8D-72CB-E1EB-9BBDE78708D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916" y="3177019"/>
            <a:ext cx="593729" cy="618467"/>
          </a:xfrm>
          <a:prstGeom prst="rect">
            <a:avLst/>
          </a:prstGeom>
        </p:spPr>
      </p:pic>
      <p:sp>
        <p:nvSpPr>
          <p:cNvPr id="3" name="Speech Bubble: Rectangle with Corners Rounded 2">
            <a:hlinkClick r:id="" action="ppaction://noaction">
              <a:snd r:embed="rId14" name="T3_W6_9.1.wav"/>
            </a:hlinkClick>
            <a:extLst>
              <a:ext uri="{FF2B5EF4-FFF2-40B4-BE49-F238E27FC236}">
                <a16:creationId xmlns:a16="http://schemas.microsoft.com/office/drawing/2014/main" id="{40F18AAC-2A9E-8A8E-AFBF-DF5E934539E1}"/>
              </a:ext>
            </a:extLst>
          </p:cNvPr>
          <p:cNvSpPr/>
          <p:nvPr/>
        </p:nvSpPr>
        <p:spPr>
          <a:xfrm>
            <a:off x="1054349" y="125963"/>
            <a:ext cx="7149851" cy="506358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 las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imágenes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frase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correcta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3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0.00023 L 0.02031 -0.00949 C 0.02226 -0.01019 0.02409 -0.01042 0.02552 -0.01158 C 0.02708 -0.0132 0.02877 -0.01551 0.0306 -0.01621 C 0.03502 -0.01852 0.0444 -0.02107 0.0444 -0.02084 C 0.04583 -0.02107 0.06966 -0.02269 0.07864 -0.01621 C 0.08034 -0.01528 0.08177 -0.0132 0.08385 -0.01158 C 0.08711 -0.00996 0.09401 -0.00695 0.09401 -0.00672 C 0.10234 0.00995 0.09127 -0.01019 0.10442 0.00486 C 0.10599 0.00625 0.10625 0.00949 0.10768 0.01157 C 0.1108 0.01597 0.11406 0.01736 0.11823 0.01898 C 0.12018 0.01944 0.12265 0.02037 0.125 0.02106 C 0.12851 0.02453 0.1319 0.0287 0.13685 0.02824 C 0.15364 0.02639 0.14739 0.02453 0.15716 0.02106 C 0.16002 0.02014 0.16302 0.01944 0.16601 0.01898 C 0.17278 0.01944 0.17955 0.01944 0.18659 0.02106 C 0.18958 0.02199 0.19192 0.02453 0.19505 0.02569 C 0.19713 0.02708 0.19935 0.02754 0.20169 0.02824 C 0.20599 0.02708 0.22643 0.02083 0.23125 0.01898 C 0.23841 0.01527 0.23437 0.01713 0.24323 0.01412 C 0.2569 0.01481 0.27864 0.01435 0.29453 0.01898 C 0.29609 0.01944 0.29778 0.0206 0.29961 0.02106 C 0.30625 0.02291 0.31354 0.02268 0.32018 0.02569 L 0.33047 0.03055 L 0.33567 0.03287 C 0.33724 0.0324 0.33893 0.03171 0.34088 0.03055 C 0.34258 0.02916 0.34375 0.02708 0.34583 0.02569 C 0.34804 0.02453 0.35039 0.0243 0.35286 0.02361 C 0.35468 0.02222 0.35586 0.01967 0.35755 0.01898 C 0.36002 0.01759 0.36224 0.01736 0.36471 0.01643 C 0.38216 0.00949 0.35521 0.01921 0.37669 0.01157 C 0.38567 0.01273 0.39505 0.01296 0.4039 0.01412 C 0.40885 0.01458 0.41002 0.01782 0.41445 0.02106 C 0.42044 0.02569 0.42057 0.02546 0.42656 0.02824 C 0.43008 0.02754 0.43307 0.02708 0.43659 0.02569 C 0.43971 0.02476 0.44817 0.01967 0.45052 0.01898 C 0.45377 0.01713 0.45703 0.01527 0.46067 0.01412 C 0.46914 0.01111 0.46536 0.01296 0.47265 0.00949 C 0.48424 0.01018 0.4957 0.01064 0.50703 0.01157 C 0.51054 0.01226 0.5138 0.01342 0.51731 0.01412 C 0.52122 0.01481 0.52552 0.01574 0.52942 0.01643 C 0.54153 0.02754 0.53567 0.02453 0.54648 0.02824 C 0.55338 0.02708 0.56041 0.02569 0.56705 0.02361 C 0.58281 0.01805 0.56054 0.025 0.57721 0.01643 C 0.57981 0.01481 0.58307 0.01504 0.5858 0.01412 C 0.60169 0.00856 0.57903 0.01574 0.59609 0.00694 C 0.59896 0.00578 0.60169 0.00555 0.60468 0.00486 C 0.60677 0.00393 0.60924 0.00324 0.61159 0.00254 C 0.62812 0.00324 0.64466 0.00301 0.66133 0.00486 C 0.66601 0.00509 0.67018 0.00856 0.675 0.00949 C 0.68528 0.01111 0.6957 0.0125 0.70586 0.01643 C 0.74583 0.0324 0.69596 0.01319 0.72604 0.02361 C 0.72825 0.0243 0.72942 0.025 0.73151 0.02569 C 0.73593 0.02754 0.74062 0.02893 0.74544 0.03055 L 0.75195 0.03287 C 0.76185 0.0324 0.77148 0.03055 0.78112 0.03055 C 0.78633 0.03055 0.79114 0.03333 0.79648 0.03287 C 0.79922 0.03264 0.80078 0.0287 0.80351 0.02824 C 0.81211 0.02639 0.8207 0.02685 0.82903 0.02569 C 0.83151 0.025 0.83385 0.02476 0.83606 0.02361 C 0.83789 0.02245 0.83919 0.01967 0.84114 0.01898 C 0.84375 0.01736 0.847 0.01736 0.84974 0.01643 C 0.85208 0.01574 0.85429 0.01481 0.85638 0.01412 C 0.87265 0.0081 0.84674 0.01689 0.87018 0.00694 C 0.87474 0.00509 0.87916 0.00393 0.88411 0.00254 C 0.88593 0.00277 0.90573 0.00416 0.91159 0.00694 C 0.91328 0.0081 0.91484 0.01018 0.91653 0.01157 C 0.91758 0.01412 0.91823 0.01689 0.92018 0.01898 C 0.92291 0.02245 0.92721 0.0243 0.93008 0.02824 L 0.93567 0.03541 C 0.94114 0.03449 0.94674 0.03402 0.95234 0.03287 C 0.95429 0.03264 0.95586 0.03055 0.95781 0.03055 C 0.96315 0.03055 0.96797 0.0324 0.97304 0.03287 C 0.98229 0.03379 1.00052 0.03541 1.00052 0.03588 L 1.00052 0.03541 L 1.00911 0.03055 " pathEditMode="relative" rAng="0" ptsTypes="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56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bsite&#10;&#10;Description automatically generated">
            <a:extLst>
              <a:ext uri="{FF2B5EF4-FFF2-40B4-BE49-F238E27FC236}">
                <a16:creationId xmlns:a16="http://schemas.microsoft.com/office/drawing/2014/main" id="{588B8771-90E6-8351-11E9-D922B791A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1" y="1276725"/>
            <a:ext cx="4566743" cy="2882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89564AE1-41DA-938A-4068-B89D7C2963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-36728"/>
            <a:ext cx="1043752" cy="104375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A40BDE-718E-336C-8585-DB724FAA4146}"/>
              </a:ext>
            </a:extLst>
          </p:cNvPr>
          <p:cNvCxnSpPr>
            <a:cxnSpLocks/>
          </p:cNvCxnSpPr>
          <p:nvPr/>
        </p:nvCxnSpPr>
        <p:spPr>
          <a:xfrm flipV="1">
            <a:off x="204869" y="6661994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Puerta, Separar, Bosquejo, Dibujo, Apertura, Entrada">
            <a:extLst>
              <a:ext uri="{FF2B5EF4-FFF2-40B4-BE49-F238E27FC236}">
                <a16:creationId xmlns:a16="http://schemas.microsoft.com/office/drawing/2014/main" id="{5E7930C8-E93D-56B8-11FB-648BD477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71681" y="4152900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nimals, Cartoon, Green, Happy, High Quality, Tortoise">
            <a:extLst>
              <a:ext uri="{FF2B5EF4-FFF2-40B4-BE49-F238E27FC236}">
                <a16:creationId xmlns:a16="http://schemas.microsoft.com/office/drawing/2014/main" id="{FF89A4BD-5DA4-C998-5A22-97CFD287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2" y="6017590"/>
            <a:ext cx="1157147" cy="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23DE55-A44C-28E7-44E6-4757CD34CFDB}"/>
              </a:ext>
            </a:extLst>
          </p:cNvPr>
          <p:cNvSpPr txBox="1"/>
          <p:nvPr/>
        </p:nvSpPr>
        <p:spPr>
          <a:xfrm>
            <a:off x="8353424" y="147246"/>
            <a:ext cx="1476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📢 [4/5]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1FF31C1-7380-4B35-A92C-71B2774486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755" y="2077100"/>
            <a:ext cx="1281466" cy="20823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EDC638-9D4D-108A-49C3-BF0BBC181D26}"/>
              </a:ext>
            </a:extLst>
          </p:cNvPr>
          <p:cNvSpPr txBox="1"/>
          <p:nvPr/>
        </p:nvSpPr>
        <p:spPr>
          <a:xfrm>
            <a:off x="466486" y="1682362"/>
            <a:ext cx="4158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Ink Free" panose="03080402000500000000" pitchFamily="66" charset="0"/>
              </a:rPr>
              <a:t>Examen de inglés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A71341D-04AD-A838-A68C-8AE7C3035EB6}"/>
              </a:ext>
            </a:extLst>
          </p:cNvPr>
          <p:cNvSpPr/>
          <p:nvPr/>
        </p:nvSpPr>
        <p:spPr>
          <a:xfrm>
            <a:off x="8309189" y="2758094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27149AB-8955-826C-09EF-9401E7017237}"/>
              </a:ext>
            </a:extLst>
          </p:cNvPr>
          <p:cNvSpPr/>
          <p:nvPr/>
        </p:nvSpPr>
        <p:spPr>
          <a:xfrm>
            <a:off x="8321553" y="3373081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frío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831EDDE-2060-4E89-2BD9-425F25F8E4E6}"/>
              </a:ext>
            </a:extLst>
          </p:cNvPr>
          <p:cNvSpPr/>
          <p:nvPr/>
        </p:nvSpPr>
        <p:spPr>
          <a:xfrm>
            <a:off x="8309189" y="2151089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miedo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DC450D0-CCD6-1943-3BD3-57FEC2C675E0}"/>
              </a:ext>
            </a:extLst>
          </p:cNvPr>
          <p:cNvSpPr/>
          <p:nvPr/>
        </p:nvSpPr>
        <p:spPr>
          <a:xfrm>
            <a:off x="8321553" y="3957747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calor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E1A20B0-5B72-FD6D-6322-996433F53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742" y="1885782"/>
            <a:ext cx="593729" cy="618467"/>
          </a:xfrm>
          <a:prstGeom prst="rect">
            <a:avLst/>
          </a:prstGeom>
        </p:spPr>
      </p:pic>
      <p:sp>
        <p:nvSpPr>
          <p:cNvPr id="3" name="Speech Bubble: Rectangle with Corners Rounded 2">
            <a:hlinkClick r:id="" action="ppaction://noaction">
              <a:snd r:embed="rId14" name="T3_W6_9.1.wav"/>
            </a:hlinkClick>
            <a:extLst>
              <a:ext uri="{FF2B5EF4-FFF2-40B4-BE49-F238E27FC236}">
                <a16:creationId xmlns:a16="http://schemas.microsoft.com/office/drawing/2014/main" id="{F4CF747C-CF7E-1E07-597F-6951F434EF66}"/>
              </a:ext>
            </a:extLst>
          </p:cNvPr>
          <p:cNvSpPr/>
          <p:nvPr/>
        </p:nvSpPr>
        <p:spPr>
          <a:xfrm>
            <a:off x="1054349" y="125963"/>
            <a:ext cx="7149851" cy="506358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 las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imágenes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frase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correcta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015542-A261-4D93-BC33-098F804F6C6F}"/>
              </a:ext>
            </a:extLst>
          </p:cNvPr>
          <p:cNvSpPr txBox="1"/>
          <p:nvPr/>
        </p:nvSpPr>
        <p:spPr>
          <a:xfrm>
            <a:off x="5725063" y="2825903"/>
            <a:ext cx="1830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Tengo…</a:t>
            </a:r>
          </a:p>
        </p:txBody>
      </p:sp>
    </p:spTree>
    <p:extLst>
      <p:ext uri="{BB962C8B-B14F-4D97-AF65-F5344CB8AC3E}">
        <p14:creationId xmlns:p14="http://schemas.microsoft.com/office/powerpoint/2010/main" val="39952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0.00023 L 0.02031 -0.00949 C 0.02226 -0.01019 0.02409 -0.01042 0.02552 -0.01158 C 0.02708 -0.0132 0.02877 -0.01551 0.0306 -0.01621 C 0.03502 -0.01852 0.0444 -0.02107 0.0444 -0.02084 C 0.04583 -0.02107 0.06966 -0.02269 0.07864 -0.01621 C 0.08034 -0.01528 0.08177 -0.0132 0.08385 -0.01158 C 0.08711 -0.00996 0.09401 -0.00695 0.09401 -0.00672 C 0.10234 0.00995 0.09127 -0.01019 0.10442 0.00486 C 0.10599 0.00625 0.10625 0.00949 0.10768 0.01157 C 0.1108 0.01597 0.11406 0.01736 0.11823 0.01898 C 0.12018 0.01944 0.12265 0.02037 0.125 0.02106 C 0.12851 0.02453 0.1319 0.0287 0.13685 0.02824 C 0.15364 0.02639 0.14739 0.02453 0.15716 0.02106 C 0.16002 0.02014 0.16302 0.01944 0.16601 0.01898 C 0.17278 0.01944 0.17955 0.01944 0.18659 0.02106 C 0.18958 0.02199 0.19192 0.02453 0.19505 0.02569 C 0.19713 0.02708 0.19935 0.02754 0.20169 0.02824 C 0.20599 0.02708 0.22643 0.02083 0.23125 0.01898 C 0.23841 0.01527 0.23437 0.01713 0.24323 0.01412 C 0.2569 0.01481 0.27864 0.01435 0.29453 0.01898 C 0.29609 0.01944 0.29778 0.0206 0.29961 0.02106 C 0.30625 0.02291 0.31354 0.02268 0.32018 0.02569 L 0.33047 0.03055 L 0.33567 0.03287 C 0.33724 0.0324 0.33893 0.03171 0.34088 0.03055 C 0.34258 0.02916 0.34375 0.02708 0.34583 0.02569 C 0.34804 0.02453 0.35039 0.0243 0.35286 0.02361 C 0.35468 0.02222 0.35586 0.01967 0.35755 0.01898 C 0.36002 0.01759 0.36224 0.01736 0.36471 0.01643 C 0.38216 0.00949 0.35521 0.01921 0.37669 0.01157 C 0.38567 0.01273 0.39505 0.01296 0.4039 0.01412 C 0.40885 0.01458 0.41002 0.01782 0.41445 0.02106 C 0.42044 0.02569 0.42057 0.02546 0.42656 0.02824 C 0.43008 0.02754 0.43307 0.02708 0.43659 0.02569 C 0.43971 0.02476 0.44817 0.01967 0.45052 0.01898 C 0.45377 0.01713 0.45703 0.01527 0.46067 0.01412 C 0.46914 0.01111 0.46536 0.01296 0.47265 0.00949 C 0.48424 0.01018 0.4957 0.01064 0.50703 0.01157 C 0.51054 0.01226 0.5138 0.01342 0.51731 0.01412 C 0.52122 0.01481 0.52552 0.01574 0.52942 0.01643 C 0.54153 0.02754 0.53567 0.02453 0.54648 0.02824 C 0.55338 0.02708 0.56041 0.02569 0.56705 0.02361 C 0.58281 0.01805 0.56054 0.025 0.57721 0.01643 C 0.57981 0.01481 0.58307 0.01504 0.5858 0.01412 C 0.60169 0.00856 0.57903 0.01574 0.59609 0.00694 C 0.59896 0.00578 0.60169 0.00555 0.60468 0.00486 C 0.60677 0.00393 0.60924 0.00324 0.61159 0.00254 C 0.62812 0.00324 0.64466 0.00301 0.66133 0.00486 C 0.66601 0.00509 0.67018 0.00856 0.675 0.00949 C 0.68528 0.01111 0.6957 0.0125 0.70586 0.01643 C 0.74583 0.0324 0.69596 0.01319 0.72604 0.02361 C 0.72825 0.0243 0.72942 0.025 0.73151 0.02569 C 0.73593 0.02754 0.74062 0.02893 0.74544 0.03055 L 0.75195 0.03287 C 0.76185 0.0324 0.77148 0.03055 0.78112 0.03055 C 0.78633 0.03055 0.79114 0.03333 0.79648 0.03287 C 0.79922 0.03264 0.80078 0.0287 0.80351 0.02824 C 0.81211 0.02639 0.8207 0.02685 0.82903 0.02569 C 0.83151 0.025 0.83385 0.02476 0.83606 0.02361 C 0.83789 0.02245 0.83919 0.01967 0.84114 0.01898 C 0.84375 0.01736 0.847 0.01736 0.84974 0.01643 C 0.85208 0.01574 0.85429 0.01481 0.85638 0.01412 C 0.87265 0.0081 0.84674 0.01689 0.87018 0.00694 C 0.87474 0.00509 0.87916 0.00393 0.88411 0.00254 C 0.88593 0.00277 0.90573 0.00416 0.91159 0.00694 C 0.91328 0.0081 0.91484 0.01018 0.91653 0.01157 C 0.91758 0.01412 0.91823 0.01689 0.92018 0.01898 C 0.92291 0.02245 0.92721 0.0243 0.93008 0.02824 L 0.93567 0.03541 C 0.94114 0.03449 0.94674 0.03402 0.95234 0.03287 C 0.95429 0.03264 0.95586 0.03055 0.95781 0.03055 C 0.96315 0.03055 0.96797 0.0324 0.97304 0.03287 C 0.98229 0.03379 1.00052 0.03541 1.00052 0.03588 L 1.00052 0.03541 L 1.00911 0.03055 " pathEditMode="relative" rAng="0" ptsTypes="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56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89564AE1-41DA-938A-4068-B89D7C296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-36728"/>
            <a:ext cx="1043752" cy="10437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9CF6CE-FE22-C284-15DB-BC4FFD4C0011}"/>
              </a:ext>
            </a:extLst>
          </p:cNvPr>
          <p:cNvSpPr txBox="1"/>
          <p:nvPr/>
        </p:nvSpPr>
        <p:spPr>
          <a:xfrm>
            <a:off x="4314631" y="2979595"/>
            <a:ext cx="1830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Tengo…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80DBBD-AD90-61A1-6DC2-C35384C9D15F}"/>
              </a:ext>
            </a:extLst>
          </p:cNvPr>
          <p:cNvSpPr/>
          <p:nvPr/>
        </p:nvSpPr>
        <p:spPr>
          <a:xfrm>
            <a:off x="6778117" y="2003341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1BDF8E-02D3-5C6B-E054-DBCC24B9B629}"/>
              </a:ext>
            </a:extLst>
          </p:cNvPr>
          <p:cNvSpPr/>
          <p:nvPr/>
        </p:nvSpPr>
        <p:spPr>
          <a:xfrm>
            <a:off x="6778117" y="2629906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frío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ED7E29-F233-10FC-F986-656077EE55B8}"/>
              </a:ext>
            </a:extLst>
          </p:cNvPr>
          <p:cNvSpPr/>
          <p:nvPr/>
        </p:nvSpPr>
        <p:spPr>
          <a:xfrm>
            <a:off x="6778117" y="3256471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miedo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715CE0-C378-7B4A-EB9A-F01C97118739}"/>
              </a:ext>
            </a:extLst>
          </p:cNvPr>
          <p:cNvSpPr/>
          <p:nvPr/>
        </p:nvSpPr>
        <p:spPr>
          <a:xfrm>
            <a:off x="6778117" y="3883036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calor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B9C82A-4514-B686-1E27-F4C14FAD1D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79" y="1753027"/>
            <a:ext cx="593729" cy="6184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A40BDE-718E-336C-8585-DB724FAA4146}"/>
              </a:ext>
            </a:extLst>
          </p:cNvPr>
          <p:cNvCxnSpPr>
            <a:cxnSpLocks/>
          </p:cNvCxnSpPr>
          <p:nvPr/>
        </p:nvCxnSpPr>
        <p:spPr>
          <a:xfrm flipV="1">
            <a:off x="204869" y="6661994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Puerta, Separar, Bosquejo, Dibujo, Apertura, Entrada">
            <a:extLst>
              <a:ext uri="{FF2B5EF4-FFF2-40B4-BE49-F238E27FC236}">
                <a16:creationId xmlns:a16="http://schemas.microsoft.com/office/drawing/2014/main" id="{5E7930C8-E93D-56B8-11FB-648BD477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71681" y="4152900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nimals, Cartoon, Green, Happy, High Quality, Tortoise">
            <a:extLst>
              <a:ext uri="{FF2B5EF4-FFF2-40B4-BE49-F238E27FC236}">
                <a16:creationId xmlns:a16="http://schemas.microsoft.com/office/drawing/2014/main" id="{FF89A4BD-5DA4-C998-5A22-97CFD287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2" y="6017590"/>
            <a:ext cx="1157147" cy="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23DE55-A44C-28E7-44E6-4757CD34CFDB}"/>
              </a:ext>
            </a:extLst>
          </p:cNvPr>
          <p:cNvSpPr txBox="1"/>
          <p:nvPr/>
        </p:nvSpPr>
        <p:spPr>
          <a:xfrm>
            <a:off x="8353424" y="147246"/>
            <a:ext cx="1476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📢 [5/5]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23A5A4-701E-B6FC-5C09-E17E7FE54B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76" y="1971596"/>
            <a:ext cx="909644" cy="1727936"/>
          </a:xfrm>
          <a:prstGeom prst="rect">
            <a:avLst/>
          </a:prstGeom>
        </p:spPr>
      </p:pic>
      <p:pic>
        <p:nvPicPr>
          <p:cNvPr id="6146" name="Picture 2" descr="Coffee Table, Table, Furniture, Wood">
            <a:extLst>
              <a:ext uri="{FF2B5EF4-FFF2-40B4-BE49-F238E27FC236}">
                <a16:creationId xmlns:a16="http://schemas.microsoft.com/office/drawing/2014/main" id="{1E6DA85C-D36E-D2AD-139D-198FDA1C7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51" y="3368301"/>
            <a:ext cx="2935520" cy="147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uit Bowl, Fruits, Food, Fresh, Diet">
            <a:extLst>
              <a:ext uri="{FF2B5EF4-FFF2-40B4-BE49-F238E27FC236}">
                <a16:creationId xmlns:a16="http://schemas.microsoft.com/office/drawing/2014/main" id="{543F7484-7EF7-5123-52A7-AEED028F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880" y="2872090"/>
            <a:ext cx="860254" cy="53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ilk Bottle, Glass, Dairy, Breakfast">
            <a:extLst>
              <a:ext uri="{FF2B5EF4-FFF2-40B4-BE49-F238E27FC236}">
                <a16:creationId xmlns:a16="http://schemas.microsoft.com/office/drawing/2014/main" id="{51C883B3-E349-3FCF-50AE-211BEDCBE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755" y="2556842"/>
            <a:ext cx="422753" cy="84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lock, Time, Hours, Alarm, Alarm Clock">
            <a:extLst>
              <a:ext uri="{FF2B5EF4-FFF2-40B4-BE49-F238E27FC236}">
                <a16:creationId xmlns:a16="http://schemas.microsoft.com/office/drawing/2014/main" id="{1C94B37F-8BBD-EA75-D679-90E3BD7B5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657" y="967818"/>
            <a:ext cx="1087357" cy="120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hlinkClick r:id="" action="ppaction://noaction">
              <a:snd r:embed="rId17" name="T3_W6_9.1.wav"/>
            </a:hlinkClick>
            <a:extLst>
              <a:ext uri="{FF2B5EF4-FFF2-40B4-BE49-F238E27FC236}">
                <a16:creationId xmlns:a16="http://schemas.microsoft.com/office/drawing/2014/main" id="{216B2EA2-31A1-3EFC-FA9A-F8A5FF755481}"/>
              </a:ext>
            </a:extLst>
          </p:cNvPr>
          <p:cNvSpPr/>
          <p:nvPr/>
        </p:nvSpPr>
        <p:spPr>
          <a:xfrm>
            <a:off x="1054349" y="125963"/>
            <a:ext cx="7149851" cy="506358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 las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imágenes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frase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correcta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8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0.00023 L 0.02031 -0.00949 C 0.02226 -0.01019 0.02409 -0.01042 0.02552 -0.01158 C 0.02708 -0.0132 0.02877 -0.01551 0.0306 -0.01621 C 0.03502 -0.01852 0.0444 -0.02107 0.0444 -0.02084 C 0.04583 -0.02107 0.06966 -0.02269 0.07864 -0.01621 C 0.08034 -0.01528 0.08177 -0.0132 0.08385 -0.01158 C 0.08711 -0.00996 0.09401 -0.00695 0.09401 -0.00672 C 0.10234 0.00995 0.09127 -0.01019 0.10442 0.00486 C 0.10599 0.00625 0.10625 0.00949 0.10768 0.01157 C 0.1108 0.01597 0.11406 0.01736 0.11823 0.01898 C 0.12018 0.01944 0.12265 0.02037 0.125 0.02106 C 0.12851 0.02453 0.1319 0.0287 0.13685 0.02824 C 0.15364 0.02639 0.14739 0.02453 0.15716 0.02106 C 0.16002 0.02014 0.16302 0.01944 0.16601 0.01898 C 0.17278 0.01944 0.17955 0.01944 0.18659 0.02106 C 0.18958 0.02199 0.19192 0.02453 0.19505 0.02569 C 0.19713 0.02708 0.19935 0.02754 0.20169 0.02824 C 0.20599 0.02708 0.22643 0.02083 0.23125 0.01898 C 0.23841 0.01527 0.23437 0.01713 0.24323 0.01412 C 0.2569 0.01481 0.27864 0.01435 0.29453 0.01898 C 0.29609 0.01944 0.29778 0.0206 0.29961 0.02106 C 0.30625 0.02291 0.31354 0.02268 0.32018 0.02569 L 0.33047 0.03055 L 0.33567 0.03287 C 0.33724 0.0324 0.33893 0.03171 0.34088 0.03055 C 0.34258 0.02916 0.34375 0.02708 0.34583 0.02569 C 0.34804 0.02453 0.35039 0.0243 0.35286 0.02361 C 0.35468 0.02222 0.35586 0.01967 0.35755 0.01898 C 0.36002 0.01759 0.36224 0.01736 0.36471 0.01643 C 0.38216 0.00949 0.35521 0.01921 0.37669 0.01157 C 0.38567 0.01273 0.39505 0.01296 0.4039 0.01412 C 0.40885 0.01458 0.41002 0.01782 0.41445 0.02106 C 0.42044 0.02569 0.42057 0.02546 0.42656 0.02824 C 0.43008 0.02754 0.43307 0.02708 0.43659 0.02569 C 0.43971 0.02476 0.44817 0.01967 0.45052 0.01898 C 0.45377 0.01713 0.45703 0.01527 0.46067 0.01412 C 0.46914 0.01111 0.46536 0.01296 0.47265 0.00949 C 0.48424 0.01018 0.4957 0.01064 0.50703 0.01157 C 0.51054 0.01226 0.5138 0.01342 0.51731 0.01412 C 0.52122 0.01481 0.52552 0.01574 0.52942 0.01643 C 0.54153 0.02754 0.53567 0.02453 0.54648 0.02824 C 0.55338 0.02708 0.56041 0.02569 0.56705 0.02361 C 0.58281 0.01805 0.56054 0.025 0.57721 0.01643 C 0.57981 0.01481 0.58307 0.01504 0.5858 0.01412 C 0.60169 0.00856 0.57903 0.01574 0.59609 0.00694 C 0.59896 0.00578 0.60169 0.00555 0.60468 0.00486 C 0.60677 0.00393 0.60924 0.00324 0.61159 0.00254 C 0.62812 0.00324 0.64466 0.00301 0.66133 0.00486 C 0.66601 0.00509 0.67018 0.00856 0.675 0.00949 C 0.68528 0.01111 0.6957 0.0125 0.70586 0.01643 C 0.74583 0.0324 0.69596 0.01319 0.72604 0.02361 C 0.72825 0.0243 0.72942 0.025 0.73151 0.02569 C 0.73593 0.02754 0.74062 0.02893 0.74544 0.03055 L 0.75195 0.03287 C 0.76185 0.0324 0.77148 0.03055 0.78112 0.03055 C 0.78633 0.03055 0.79114 0.03333 0.79648 0.03287 C 0.79922 0.03264 0.80078 0.0287 0.80351 0.02824 C 0.81211 0.02639 0.8207 0.02685 0.82903 0.02569 C 0.83151 0.025 0.83385 0.02476 0.83606 0.02361 C 0.83789 0.02245 0.83919 0.01967 0.84114 0.01898 C 0.84375 0.01736 0.847 0.01736 0.84974 0.01643 C 0.85208 0.01574 0.85429 0.01481 0.85638 0.01412 C 0.87265 0.0081 0.84674 0.01689 0.87018 0.00694 C 0.87474 0.00509 0.87916 0.00393 0.88411 0.00254 C 0.88593 0.00277 0.90573 0.00416 0.91159 0.00694 C 0.91328 0.0081 0.91484 0.01018 0.91653 0.01157 C 0.91758 0.01412 0.91823 0.01689 0.92018 0.01898 C 0.92291 0.02245 0.92721 0.0243 0.93008 0.02824 L 0.93567 0.03541 C 0.94114 0.03449 0.94674 0.03402 0.95234 0.03287 C 0.95429 0.03264 0.95586 0.03055 0.95781 0.03055 C 0.96315 0.03055 0.96797 0.0324 0.97304 0.03287 C 0.98229 0.03379 1.00052 0.03541 1.00052 0.03588 L 1.00052 0.03541 L 1.00911 0.03055 " pathEditMode="relative" rAng="0" ptsTypes="AAAAAAAAAAAAAAAAAAAAAAAAAAAAAAAAAAAAAAAAAAAAAAAAAAAAAAAAAAAAAAAAAAAAAAAAAAAAA">
                                      <p:cBhvr>
                                        <p:cTn id="10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56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422" name="Google Shape;422;p21"/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9600" b="1" i="0" u="none" strike="noStrike" cap="none" dirty="0" err="1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9600" b="1" i="0" u="none" strike="noStrike" cap="none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sz="2400" dirty="0">
              <a:solidFill>
                <a:schemeClr val="bg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6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526" y="119659"/>
            <a:ext cx="47244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Google Shape;101;p2">
            <a:extLst>
              <a:ext uri="{FF2B5EF4-FFF2-40B4-BE49-F238E27FC236}">
                <a16:creationId xmlns:a16="http://schemas.microsoft.com/office/drawing/2014/main" id="{088ADF09-C76E-24D5-2BEF-2DB026A16799}"/>
              </a:ext>
            </a:extLst>
          </p:cNvPr>
          <p:cNvSpPr txBox="1"/>
          <p:nvPr/>
        </p:nvSpPr>
        <p:spPr>
          <a:xfrm>
            <a:off x="0" y="5636203"/>
            <a:ext cx="43509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sym typeface="Century Gothic"/>
              </a:rPr>
              <a:t>tener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[ñ] vs. [n]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328F734B-2A6E-4F70-F40A-765E88F75410}"/>
              </a:ext>
            </a:extLst>
          </p:cNvPr>
          <p:cNvSpPr/>
          <p:nvPr/>
        </p:nvSpPr>
        <p:spPr>
          <a:xfrm>
            <a:off x="3528422" y="3492953"/>
            <a:ext cx="2286604" cy="747514"/>
          </a:xfrm>
          <a:prstGeom prst="wedgeRoundRectCallout">
            <a:avLst>
              <a:gd name="adj1" fmla="val 44011"/>
              <a:gd name="adj2" fmla="val 86907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22A7CC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sueño.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84B9CD96-1B7D-3360-26BF-E7C3454F2923}"/>
              </a:ext>
            </a:extLst>
          </p:cNvPr>
          <p:cNvSpPr/>
          <p:nvPr/>
        </p:nvSpPr>
        <p:spPr>
          <a:xfrm>
            <a:off x="2112475" y="1457286"/>
            <a:ext cx="2284234" cy="772162"/>
          </a:xfrm>
          <a:prstGeom prst="wedgeRoundRectCallout">
            <a:avLst>
              <a:gd name="adj1" fmla="val -68965"/>
              <a:gd name="adj2" fmla="val 52091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22A7CC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¡Tengo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calor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586C65DD-85E7-170B-C6DE-BA7E4C7A68B2}"/>
              </a:ext>
            </a:extLst>
          </p:cNvPr>
          <p:cNvSpPr/>
          <p:nvPr/>
        </p:nvSpPr>
        <p:spPr>
          <a:xfrm>
            <a:off x="1139968" y="2576607"/>
            <a:ext cx="1945014" cy="612169"/>
          </a:xfrm>
          <a:prstGeom prst="wedgeRoundRectCallout">
            <a:avLst>
              <a:gd name="adj1" fmla="val -49652"/>
              <a:gd name="adj2" fmla="val 86376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22A7CC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¡Tengo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frío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16D9C6B-3BA5-F87A-67A5-3DBF4AF9523C}"/>
              </a:ext>
            </a:extLst>
          </p:cNvPr>
          <p:cNvSpPr/>
          <p:nvPr/>
        </p:nvSpPr>
        <p:spPr>
          <a:xfrm>
            <a:off x="1139968" y="3912936"/>
            <a:ext cx="2286604" cy="747514"/>
          </a:xfrm>
          <a:prstGeom prst="wedgeRoundRectCallout">
            <a:avLst>
              <a:gd name="adj1" fmla="val -43146"/>
              <a:gd name="adj2" fmla="val 79065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22A7CC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miedo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2" descr="Sleeping, Sleep, Sleepy, Yawn, Emoticon">
            <a:extLst>
              <a:ext uri="{FF2B5EF4-FFF2-40B4-BE49-F238E27FC236}">
                <a16:creationId xmlns:a16="http://schemas.microsoft.com/office/drawing/2014/main" id="{C3578EB5-B4F6-8FAE-EB9D-2006D6F37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950" y="4665614"/>
            <a:ext cx="955319" cy="95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a, Emoción, Rostro, Iris, Lágrima">
            <a:extLst>
              <a:ext uri="{FF2B5EF4-FFF2-40B4-BE49-F238E27FC236}">
                <a16:creationId xmlns:a16="http://schemas.microsoft.com/office/drawing/2014/main" id="{818A9F8E-CE38-A89F-5FD5-5DFC8D860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08" y="4660450"/>
            <a:ext cx="949569" cy="94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ozen, Emoji, Emoticon, Emotion, Winter">
            <a:extLst>
              <a:ext uri="{FF2B5EF4-FFF2-40B4-BE49-F238E27FC236}">
                <a16:creationId xmlns:a16="http://schemas.microsoft.com/office/drawing/2014/main" id="{0F4C3DBA-EE78-529F-8D66-DA4BD99D8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" y="2878482"/>
            <a:ext cx="1099466" cy="10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AC528-764E-4142-51D2-51893ED85AA5}"/>
              </a:ext>
            </a:extLst>
          </p:cNvPr>
          <p:cNvSpPr txBox="1"/>
          <p:nvPr/>
        </p:nvSpPr>
        <p:spPr>
          <a:xfrm>
            <a:off x="-71085" y="4398691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2A07C-C91A-B422-0493-EDD7007D7E43}"/>
              </a:ext>
            </a:extLst>
          </p:cNvPr>
          <p:cNvSpPr txBox="1"/>
          <p:nvPr/>
        </p:nvSpPr>
        <p:spPr>
          <a:xfrm>
            <a:off x="210575" y="432587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🕷</a:t>
            </a:r>
          </a:p>
        </p:txBody>
      </p:sp>
      <p:pic>
        <p:nvPicPr>
          <p:cNvPr id="3078" name="Picture 6" descr="Hot Face on OpenMoji 14.0">
            <a:extLst>
              <a:ext uri="{FF2B5EF4-FFF2-40B4-BE49-F238E27FC236}">
                <a16:creationId xmlns:a16="http://schemas.microsoft.com/office/drawing/2014/main" id="{320040B6-EE76-2F50-C8E7-4C3C5C635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05" y="124830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B574C331-EA7B-4C6C-B5BA-C664B54730CE}"/>
              </a:ext>
            </a:extLst>
          </p:cNvPr>
          <p:cNvSpPr txBox="1"/>
          <p:nvPr/>
        </p:nvSpPr>
        <p:spPr>
          <a:xfrm>
            <a:off x="72264" y="1253066"/>
            <a:ext cx="173787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[n]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10;p3">
            <a:extLst>
              <a:ext uri="{FF2B5EF4-FFF2-40B4-BE49-F238E27FC236}">
                <a16:creationId xmlns:a16="http://schemas.microsoft.com/office/drawing/2014/main" id="{7C2357C9-D189-4850-8DA4-DAC9CA3C2995}"/>
              </a:ext>
            </a:extLst>
          </p:cNvPr>
          <p:cNvSpPr txBox="1"/>
          <p:nvPr/>
        </p:nvSpPr>
        <p:spPr>
          <a:xfrm>
            <a:off x="1989323" y="1253067"/>
            <a:ext cx="860641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lang="en-GB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08;p3">
            <a:extLst>
              <a:ext uri="{FF2B5EF4-FFF2-40B4-BE49-F238E27FC236}">
                <a16:creationId xmlns:a16="http://schemas.microsoft.com/office/drawing/2014/main" id="{7806BE0E-75C5-4F88-9C08-044BA5140961}"/>
              </a:ext>
            </a:extLst>
          </p:cNvPr>
          <p:cNvSpPr txBox="1"/>
          <p:nvPr/>
        </p:nvSpPr>
        <p:spPr>
          <a:xfrm>
            <a:off x="137763" y="3670610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[ñ]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0;p3">
            <a:extLst>
              <a:ext uri="{FF2B5EF4-FFF2-40B4-BE49-F238E27FC236}">
                <a16:creationId xmlns:a16="http://schemas.microsoft.com/office/drawing/2014/main" id="{5FEA796F-DC6C-4C18-B19C-8E84DDE3A586}"/>
              </a:ext>
            </a:extLst>
          </p:cNvPr>
          <p:cNvSpPr txBox="1"/>
          <p:nvPr/>
        </p:nvSpPr>
        <p:spPr>
          <a:xfrm>
            <a:off x="2054822" y="3627402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espa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ñ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ol</a:t>
            </a:r>
            <a:endParaRPr kumimoji="0" lang="en-GB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9AA1B7-A822-4BA7-B525-BD7FB784AF60}"/>
              </a:ext>
            </a:extLst>
          </p:cNvPr>
          <p:cNvGrpSpPr/>
          <p:nvPr/>
        </p:nvGrpSpPr>
        <p:grpSpPr>
          <a:xfrm>
            <a:off x="7289361" y="3389537"/>
            <a:ext cx="2389543" cy="2174010"/>
            <a:chOff x="7482239" y="2887030"/>
            <a:chExt cx="2577666" cy="2454920"/>
          </a:xfrm>
        </p:grpSpPr>
        <p:pic>
          <p:nvPicPr>
            <p:cNvPr id="2052" name="Picture 4" descr="Speech, Bubble, Arrow, Ellipse, Shape">
              <a:extLst>
                <a:ext uri="{FF2B5EF4-FFF2-40B4-BE49-F238E27FC236}">
                  <a16:creationId xmlns:a16="http://schemas.microsoft.com/office/drawing/2014/main" id="{275F48C9-EE71-41A2-AF00-DE4791821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239" y="2887030"/>
              <a:ext cx="2577666" cy="2454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Bandera, España, Español">
              <a:extLst>
                <a:ext uri="{FF2B5EF4-FFF2-40B4-BE49-F238E27FC236}">
                  <a16:creationId xmlns:a16="http://schemas.microsoft.com/office/drawing/2014/main" id="{8FC00454-A98F-449F-91C0-8B02D37B9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827" y="4038172"/>
              <a:ext cx="720066" cy="46105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8D71DC-F707-415E-A9D3-2A4C986EBCF0}"/>
                </a:ext>
              </a:extLst>
            </p:cNvPr>
            <p:cNvSpPr txBox="1"/>
            <p:nvPr/>
          </p:nvSpPr>
          <p:spPr>
            <a:xfrm>
              <a:off x="8017139" y="3318131"/>
              <a:ext cx="14173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¡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hola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2056" name="Picture 8" descr="Index Finger, Pointer, Click, Hand">
            <a:extLst>
              <a:ext uri="{FF2B5EF4-FFF2-40B4-BE49-F238E27FC236}">
                <a16:creationId xmlns:a16="http://schemas.microsoft.com/office/drawing/2014/main" id="{3867E96C-8A5A-4812-90F0-3FCE49E0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62" y="580112"/>
            <a:ext cx="1451738" cy="22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26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70A66A-2D61-487F-B04D-BA3A35822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813" y="868203"/>
            <a:ext cx="1812187" cy="606046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hlinkClick r:id="" action="ppaction://noaction">
              <a:snd r:embed="rId11" name="T3_W6_4.1.wav"/>
            </a:hlinkClick>
            <a:extLst>
              <a:ext uri="{FF2B5EF4-FFF2-40B4-BE49-F238E27FC236}">
                <a16:creationId xmlns:a16="http://schemas.microsoft.com/office/drawing/2014/main" id="{03DA03C1-3306-4CDE-A523-2A3A4283463C}"/>
              </a:ext>
            </a:extLst>
          </p:cNvPr>
          <p:cNvSpPr/>
          <p:nvPr/>
        </p:nvSpPr>
        <p:spPr>
          <a:xfrm>
            <a:off x="0" y="0"/>
            <a:ext cx="50706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Pilla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intruso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¿[ñ] o [n]?</a:t>
            </a:r>
          </a:p>
        </p:txBody>
      </p:sp>
      <p:sp>
        <p:nvSpPr>
          <p:cNvPr id="12" name="Rectangle 11">
            <a:hlinkClick r:id="" action="ppaction://noaction">
              <a:snd r:embed="rId12" name="T3_W6_4.2.wav"/>
            </a:hlinkClick>
            <a:extLst>
              <a:ext uri="{FF2B5EF4-FFF2-40B4-BE49-F238E27FC236}">
                <a16:creationId xmlns:a16="http://schemas.microsoft.com/office/drawing/2014/main" id="{789F9B1D-C1DE-4A6F-9FBB-BA55A62F9D41}"/>
              </a:ext>
            </a:extLst>
          </p:cNvPr>
          <p:cNvSpPr/>
          <p:nvPr/>
        </p:nvSpPr>
        <p:spPr>
          <a:xfrm>
            <a:off x="1099265" y="484123"/>
            <a:ext cx="7231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Pronuncia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las palabras para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tu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compañero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/a. 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E506BCBC-8878-4C92-98B2-FDA92618B8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0221" y="433728"/>
            <a:ext cx="1043752" cy="1043752"/>
          </a:xfrm>
          <a:prstGeom prst="rect">
            <a:avLst/>
          </a:prstGeom>
        </p:spPr>
      </p:pic>
      <p:graphicFrame>
        <p:nvGraphicFramePr>
          <p:cNvPr id="10" name="Table 13">
            <a:extLst>
              <a:ext uri="{FF2B5EF4-FFF2-40B4-BE49-F238E27FC236}">
                <a16:creationId xmlns:a16="http://schemas.microsoft.com/office/drawing/2014/main" id="{78D68875-0A35-4F39-859A-0AA913B20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602237"/>
              </p:ext>
            </p:extLst>
          </p:nvPr>
        </p:nvGraphicFramePr>
        <p:xfrm>
          <a:off x="433118" y="1384722"/>
          <a:ext cx="8853010" cy="24185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lunes|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viernes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cumpleaños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alemán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español   | inglés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Señora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compañera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Elena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</a:tbl>
          </a:graphicData>
        </a:graphic>
      </p:graphicFrame>
      <p:sp>
        <p:nvSpPr>
          <p:cNvPr id="17" name="CustomShape 23">
            <a:hlinkClick r:id="" action="ppaction://noaction">
              <a:snd r:embed="rId15" name="T3_W6_4.4.wav"/>
            </a:hlinkClick>
            <a:extLst>
              <a:ext uri="{FF2B5EF4-FFF2-40B4-BE49-F238E27FC236}">
                <a16:creationId xmlns:a16="http://schemas.microsoft.com/office/drawing/2014/main" id="{F7E6A87A-9B17-482C-A555-D43C5446ABBC}"/>
              </a:ext>
            </a:extLst>
          </p:cNvPr>
          <p:cNvSpPr/>
          <p:nvPr/>
        </p:nvSpPr>
        <p:spPr>
          <a:xfrm>
            <a:off x="579037" y="1562458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1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23">
            <a:hlinkClick r:id="" action="ppaction://noaction">
              <a:snd r:embed="rId16" name="T3_W6_4.5.wav"/>
            </a:hlinkClick>
            <a:extLst>
              <a:ext uri="{FF2B5EF4-FFF2-40B4-BE49-F238E27FC236}">
                <a16:creationId xmlns:a16="http://schemas.microsoft.com/office/drawing/2014/main" id="{858B7685-7A5A-4016-8205-FC2D959213B2}"/>
              </a:ext>
            </a:extLst>
          </p:cNvPr>
          <p:cNvSpPr/>
          <p:nvPr/>
        </p:nvSpPr>
        <p:spPr>
          <a:xfrm>
            <a:off x="579037" y="2363162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2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CustomShape 23">
            <a:hlinkClick r:id="" action="ppaction://noaction">
              <a:snd r:embed="rId17" name="T3_W6_4.6.wav"/>
            </a:hlinkClick>
            <a:extLst>
              <a:ext uri="{FF2B5EF4-FFF2-40B4-BE49-F238E27FC236}">
                <a16:creationId xmlns:a16="http://schemas.microsoft.com/office/drawing/2014/main" id="{1767A2E4-9F23-4BF3-A337-6110E025F4C9}"/>
              </a:ext>
            </a:extLst>
          </p:cNvPr>
          <p:cNvSpPr/>
          <p:nvPr/>
        </p:nvSpPr>
        <p:spPr>
          <a:xfrm>
            <a:off x="579037" y="3134100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3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F188FA-BE8F-4472-916F-257C219A6818}"/>
              </a:ext>
            </a:extLst>
          </p:cNvPr>
          <p:cNvSpPr/>
          <p:nvPr/>
        </p:nvSpPr>
        <p:spPr>
          <a:xfrm>
            <a:off x="5820011" y="1562457"/>
            <a:ext cx="2583491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EE0C7C-4889-40B5-B1C4-B74D220BC13D}"/>
              </a:ext>
            </a:extLst>
          </p:cNvPr>
          <p:cNvSpPr/>
          <p:nvPr/>
        </p:nvSpPr>
        <p:spPr>
          <a:xfrm>
            <a:off x="4648609" y="2363161"/>
            <a:ext cx="1884418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26B572-5F60-4710-9B7B-3B487BD13CEF}"/>
              </a:ext>
            </a:extLst>
          </p:cNvPr>
          <p:cNvSpPr/>
          <p:nvPr/>
        </p:nvSpPr>
        <p:spPr>
          <a:xfrm>
            <a:off x="7111756" y="3185667"/>
            <a:ext cx="1291746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16B69A-2528-40EE-A4D1-5B14BC6BE7C3}"/>
              </a:ext>
            </a:extLst>
          </p:cNvPr>
          <p:cNvGrpSpPr/>
          <p:nvPr/>
        </p:nvGrpSpPr>
        <p:grpSpPr>
          <a:xfrm>
            <a:off x="8257923" y="513971"/>
            <a:ext cx="914400" cy="914400"/>
            <a:chOff x="8257923" y="513971"/>
            <a:chExt cx="914400" cy="914400"/>
          </a:xfrm>
        </p:grpSpPr>
        <p:pic>
          <p:nvPicPr>
            <p:cNvPr id="9" name="Graphic 8" descr="User with solid fill">
              <a:extLst>
                <a:ext uri="{FF2B5EF4-FFF2-40B4-BE49-F238E27FC236}">
                  <a16:creationId xmlns:a16="http://schemas.microsoft.com/office/drawing/2014/main" id="{B6D4EE16-AD1B-440A-A935-871BAF5D2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E60A9B-987F-4C10-A03F-40FBAB085D44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</a:t>
              </a:r>
            </a:p>
          </p:txBody>
        </p:sp>
      </p:grpSp>
      <p:graphicFrame>
        <p:nvGraphicFramePr>
          <p:cNvPr id="25" name="Table 13">
            <a:extLst>
              <a:ext uri="{FF2B5EF4-FFF2-40B4-BE49-F238E27FC236}">
                <a16:creationId xmlns:a16="http://schemas.microsoft.com/office/drawing/2014/main" id="{593B509C-7B3E-4563-9021-2F812AAD80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403089"/>
              </p:ext>
            </p:extLst>
          </p:nvPr>
        </p:nvGraphicFramePr>
        <p:xfrm>
          <a:off x="433118" y="3878229"/>
          <a:ext cx="8853010" cy="29524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7381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serpiente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araña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73812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descansar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acompañar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7381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España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Inglaterra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Gran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Bretaña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  <a:tr h="7381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lasaña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plátano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naranja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676322"/>
                  </a:ext>
                </a:extLst>
              </a:tr>
            </a:tbl>
          </a:graphicData>
        </a:graphic>
      </p:graphicFrame>
      <p:sp>
        <p:nvSpPr>
          <p:cNvPr id="26" name="CustomShape 23">
            <a:hlinkClick r:id="" action="ppaction://noaction">
              <a:snd r:embed="rId20" name="T3_W6_4.7.wav"/>
            </a:hlinkClick>
            <a:extLst>
              <a:ext uri="{FF2B5EF4-FFF2-40B4-BE49-F238E27FC236}">
                <a16:creationId xmlns:a16="http://schemas.microsoft.com/office/drawing/2014/main" id="{BDC422B5-BF72-4AA4-8AAB-EA182A57F55B}"/>
              </a:ext>
            </a:extLst>
          </p:cNvPr>
          <p:cNvSpPr/>
          <p:nvPr/>
        </p:nvSpPr>
        <p:spPr>
          <a:xfrm>
            <a:off x="589493" y="4059287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4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ustomShape 23">
            <a:hlinkClick r:id="" action="ppaction://noaction">
              <a:snd r:embed="rId21" name="Am_6_descansar_aprender_Acompañar.wav"/>
            </a:hlinkClick>
            <a:extLst>
              <a:ext uri="{FF2B5EF4-FFF2-40B4-BE49-F238E27FC236}">
                <a16:creationId xmlns:a16="http://schemas.microsoft.com/office/drawing/2014/main" id="{54E3B07A-FC18-4F55-A0E6-868172AC98B4}"/>
              </a:ext>
            </a:extLst>
          </p:cNvPr>
          <p:cNvSpPr/>
          <p:nvPr/>
        </p:nvSpPr>
        <p:spPr>
          <a:xfrm>
            <a:off x="589493" y="4764860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5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CustomShape 23">
            <a:hlinkClick r:id="" action="ppaction://noaction">
              <a:snd r:embed="rId22" name="T3_W6_4.9.wav"/>
            </a:hlinkClick>
            <a:extLst>
              <a:ext uri="{FF2B5EF4-FFF2-40B4-BE49-F238E27FC236}">
                <a16:creationId xmlns:a16="http://schemas.microsoft.com/office/drawing/2014/main" id="{3DC98D19-658F-4412-9EE4-5488D7474C16}"/>
              </a:ext>
            </a:extLst>
          </p:cNvPr>
          <p:cNvSpPr/>
          <p:nvPr/>
        </p:nvSpPr>
        <p:spPr>
          <a:xfrm>
            <a:off x="589493" y="5470434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6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5C72F90-CE65-4D84-BEAF-2C76B5DA87B8}"/>
              </a:ext>
            </a:extLst>
          </p:cNvPr>
          <p:cNvSpPr/>
          <p:nvPr/>
        </p:nvSpPr>
        <p:spPr>
          <a:xfrm>
            <a:off x="4648609" y="4014993"/>
            <a:ext cx="1444656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3615923-CEB2-4F02-8C97-D63C6A742751}"/>
              </a:ext>
            </a:extLst>
          </p:cNvPr>
          <p:cNvSpPr/>
          <p:nvPr/>
        </p:nvSpPr>
        <p:spPr>
          <a:xfrm>
            <a:off x="6460653" y="4764860"/>
            <a:ext cx="2292285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2A7B23C-7DC4-494E-A237-C2FA0566500C}"/>
              </a:ext>
            </a:extLst>
          </p:cNvPr>
          <p:cNvSpPr/>
          <p:nvPr/>
        </p:nvSpPr>
        <p:spPr>
          <a:xfrm>
            <a:off x="3714935" y="5506658"/>
            <a:ext cx="1984578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2CDD53-47EC-4E0D-99A7-138CF599BB63}"/>
              </a:ext>
            </a:extLst>
          </p:cNvPr>
          <p:cNvGrpSpPr/>
          <p:nvPr/>
        </p:nvGrpSpPr>
        <p:grpSpPr>
          <a:xfrm>
            <a:off x="8257923" y="487572"/>
            <a:ext cx="914400" cy="914400"/>
            <a:chOff x="8257923" y="513971"/>
            <a:chExt cx="914400" cy="914400"/>
          </a:xfrm>
        </p:grpSpPr>
        <p:pic>
          <p:nvPicPr>
            <p:cNvPr id="33" name="Graphic 32" descr="User with solid fill">
              <a:extLst>
                <a:ext uri="{FF2B5EF4-FFF2-40B4-BE49-F238E27FC236}">
                  <a16:creationId xmlns:a16="http://schemas.microsoft.com/office/drawing/2014/main" id="{7E80D0FC-C00A-4392-B6D0-64D298A8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257923" y="513971"/>
              <a:ext cx="914400" cy="9144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5E9AF6-6E65-4738-AA4C-B53C0115FDC6}"/>
                </a:ext>
              </a:extLst>
            </p:cNvPr>
            <p:cNvSpPr txBox="1"/>
            <p:nvPr/>
          </p:nvSpPr>
          <p:spPr>
            <a:xfrm>
              <a:off x="8519363" y="909438"/>
              <a:ext cx="275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</a:t>
              </a:r>
            </a:p>
          </p:txBody>
        </p:sp>
      </p:grpSp>
      <p:sp>
        <p:nvSpPr>
          <p:cNvPr id="35" name="CustomShape 23">
            <a:hlinkClick r:id="" action="ppaction://noaction">
              <a:snd r:embed="rId23" name="T3_W6_4.10.wav"/>
            </a:hlinkClick>
            <a:extLst>
              <a:ext uri="{FF2B5EF4-FFF2-40B4-BE49-F238E27FC236}">
                <a16:creationId xmlns:a16="http://schemas.microsoft.com/office/drawing/2014/main" id="{B6B96E1E-F4F2-4838-AAF9-6FC9F3AB0AD6}"/>
              </a:ext>
            </a:extLst>
          </p:cNvPr>
          <p:cNvSpPr/>
          <p:nvPr/>
        </p:nvSpPr>
        <p:spPr>
          <a:xfrm>
            <a:off x="589493" y="6176008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7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AB54C0D-7BDA-4D80-991B-C12F033461F0}"/>
              </a:ext>
            </a:extLst>
          </p:cNvPr>
          <p:cNvSpPr/>
          <p:nvPr/>
        </p:nvSpPr>
        <p:spPr>
          <a:xfrm>
            <a:off x="2459134" y="6253445"/>
            <a:ext cx="1526604" cy="461665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hlinkClick r:id="" action="ppaction://noaction">
              <a:snd r:embed="rId24" name="T3_W6_4.3.wav"/>
            </a:hlinkClick>
            <a:extLst>
              <a:ext uri="{FF2B5EF4-FFF2-40B4-BE49-F238E27FC236}">
                <a16:creationId xmlns:a16="http://schemas.microsoft.com/office/drawing/2014/main" id="{29CD3F26-0EBB-1C65-CEBB-A97CE97E507B}"/>
              </a:ext>
            </a:extLst>
          </p:cNvPr>
          <p:cNvSpPr/>
          <p:nvPr/>
        </p:nvSpPr>
        <p:spPr>
          <a:xfrm>
            <a:off x="1085011" y="896658"/>
            <a:ext cx="7231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Él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/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ella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identifica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el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</a:rPr>
              <a:t>intruso</a:t>
            </a:r>
            <a:r>
              <a:rPr lang="en-GB" sz="2400" b="1" dirty="0">
                <a:solidFill>
                  <a:srgbClr val="002060"/>
                </a:solidFill>
                <a:latin typeface="Century Gothic"/>
              </a:rPr>
              <a:t>.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26" name="Picture 2" descr="Free Germany Flag vector and picture">
            <a:extLst>
              <a:ext uri="{FF2B5EF4-FFF2-40B4-BE49-F238E27FC236}">
                <a16:creationId xmlns:a16="http://schemas.microsoft.com/office/drawing/2014/main" id="{9EBA7C79-7D08-AF2C-E5E8-D4CDA6B78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243" y="2428659"/>
            <a:ext cx="666852" cy="4001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7D44DA-AA71-4634-A3A4-EBAAC65B0F20}"/>
              </a:ext>
            </a:extLst>
          </p:cNvPr>
          <p:cNvSpPr txBox="1"/>
          <p:nvPr/>
        </p:nvSpPr>
        <p:spPr>
          <a:xfrm>
            <a:off x="9306092" y="1355516"/>
            <a:ext cx="1979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días </a:t>
            </a:r>
            <a:b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24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(days)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BCF9EE-256F-4F42-8DCA-BD4D533261B6}"/>
              </a:ext>
            </a:extLst>
          </p:cNvPr>
          <p:cNvSpPr txBox="1"/>
          <p:nvPr/>
        </p:nvSpPr>
        <p:spPr>
          <a:xfrm>
            <a:off x="9286128" y="2164573"/>
            <a:ext cx="3235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idiomas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(languages)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50B2D2-CEC2-4BB7-9BEB-51FB09A0ADB3}"/>
              </a:ext>
            </a:extLst>
          </p:cNvPr>
          <p:cNvSpPr txBox="1"/>
          <p:nvPr/>
        </p:nvSpPr>
        <p:spPr>
          <a:xfrm>
            <a:off x="9306092" y="3008770"/>
            <a:ext cx="1979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personas</a:t>
            </a:r>
            <a:b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24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(people)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B922D9-E899-42B3-8D59-9D76C258CE99}"/>
              </a:ext>
            </a:extLst>
          </p:cNvPr>
          <p:cNvSpPr txBox="1"/>
          <p:nvPr/>
        </p:nvSpPr>
        <p:spPr>
          <a:xfrm>
            <a:off x="9286128" y="3815855"/>
            <a:ext cx="1979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animales</a:t>
            </a:r>
            <a:b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24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(animals)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E6F04A-B88B-4FFA-9FB1-5DDFDA6442D0}"/>
              </a:ext>
            </a:extLst>
          </p:cNvPr>
          <p:cNvSpPr txBox="1"/>
          <p:nvPr/>
        </p:nvSpPr>
        <p:spPr>
          <a:xfrm>
            <a:off x="9341392" y="4580193"/>
            <a:ext cx="1979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verbos</a:t>
            </a:r>
            <a:b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24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verbs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B07588-C7EB-47FB-82FE-A7382ECF94F6}"/>
              </a:ext>
            </a:extLst>
          </p:cNvPr>
          <p:cNvSpPr txBox="1"/>
          <p:nvPr/>
        </p:nvSpPr>
        <p:spPr>
          <a:xfrm>
            <a:off x="9286128" y="5285767"/>
            <a:ext cx="2495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países</a:t>
            </a:r>
            <a:b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24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(countries)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01C603-CA5C-4958-A153-EE325B869920}"/>
              </a:ext>
            </a:extLst>
          </p:cNvPr>
          <p:cNvSpPr txBox="1"/>
          <p:nvPr/>
        </p:nvSpPr>
        <p:spPr>
          <a:xfrm>
            <a:off x="9331923" y="6045880"/>
            <a:ext cx="1979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comida </a:t>
            </a:r>
            <a:r>
              <a:rPr lang="en-GB" sz="2400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(food)</a:t>
            </a:r>
          </a:p>
        </p:txBody>
      </p:sp>
    </p:spTree>
    <p:extLst>
      <p:ext uri="{BB962C8B-B14F-4D97-AF65-F5344CB8AC3E}">
        <p14:creationId xmlns:p14="http://schemas.microsoft.com/office/powerpoint/2010/main" val="210345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4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4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4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_4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6_4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5" grpId="0" animBg="1"/>
      <p:bldP spid="35" grpId="1" animBg="1"/>
      <p:bldP spid="35" grpId="2" animBg="1"/>
      <p:bldP spid="36" grpId="0" animBg="1"/>
      <p:bldP spid="36" grpId="1" animBg="1"/>
      <p:bldP spid="2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13" name="T3_W6_5.1.wav"/>
                </a:hlinkClick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  <a:hlinkClick r:id="" action="ppaction://noaction">
                <a:snd r:embed="rId13" name="T3_W6_5.1.wav"/>
              </a:hlinkClick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/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604051" y="384108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sister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hermana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80941" y="382705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calor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307877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noticia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107715" y="5626278"/>
            <a:ext cx="287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sueño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tengo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53338" y="558010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342684" y="2060064"/>
            <a:ext cx="27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miedo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idea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9266580" y="564980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frío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09BD043-69EF-4A19-BE48-C8B1E594BA09}"/>
              </a:ext>
            </a:extLst>
          </p:cNvPr>
          <p:cNvGrpSpPr/>
          <p:nvPr/>
        </p:nvGrpSpPr>
        <p:grpSpPr>
          <a:xfrm>
            <a:off x="342818" y="5067756"/>
            <a:ext cx="2323504" cy="1300677"/>
            <a:chOff x="72468" y="6377692"/>
            <a:chExt cx="2323504" cy="1300677"/>
          </a:xfrm>
        </p:grpSpPr>
        <p:pic>
          <p:nvPicPr>
            <p:cNvPr id="24" name="Picture 2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7AC4DDF-A4B7-481E-81D5-996C8645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68" y="6377692"/>
              <a:ext cx="1844660" cy="130067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E99E457-F1DF-4CD8-843F-1D110EB115F9}"/>
                </a:ext>
              </a:extLst>
            </p:cNvPr>
            <p:cNvSpPr txBox="1"/>
            <p:nvPr/>
          </p:nvSpPr>
          <p:spPr>
            <a:xfrm>
              <a:off x="843905" y="6906356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0E963EA-EE6A-4A2C-BAF2-CF94906F8684}"/>
              </a:ext>
            </a:extLst>
          </p:cNvPr>
          <p:cNvGrpSpPr/>
          <p:nvPr/>
        </p:nvGrpSpPr>
        <p:grpSpPr>
          <a:xfrm>
            <a:off x="3600611" y="5259574"/>
            <a:ext cx="2432528" cy="1164279"/>
            <a:chOff x="3304154" y="6054697"/>
            <a:chExt cx="2432528" cy="1164279"/>
          </a:xfrm>
        </p:grpSpPr>
        <p:pic>
          <p:nvPicPr>
            <p:cNvPr id="35" name="Picture 3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EB188F6E-FF44-47CF-AE76-947B4374A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154" y="6054697"/>
              <a:ext cx="1656495" cy="1164279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EA567CD-5408-4894-A86E-1B6CE2EA06ED}"/>
                </a:ext>
              </a:extLst>
            </p:cNvPr>
            <p:cNvSpPr txBox="1"/>
            <p:nvPr/>
          </p:nvSpPr>
          <p:spPr>
            <a:xfrm>
              <a:off x="4184615" y="6589960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781CEB2-E9E6-42BB-BBBD-42F7E02EB394}"/>
              </a:ext>
            </a:extLst>
          </p:cNvPr>
          <p:cNvGrpSpPr/>
          <p:nvPr/>
        </p:nvGrpSpPr>
        <p:grpSpPr>
          <a:xfrm>
            <a:off x="6435711" y="5024419"/>
            <a:ext cx="2428640" cy="1606865"/>
            <a:chOff x="6194171" y="7218601"/>
            <a:chExt cx="2428640" cy="1606865"/>
          </a:xfrm>
        </p:grpSpPr>
        <p:pic>
          <p:nvPicPr>
            <p:cNvPr id="27" name="Picture 2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FADF17-6D41-4EE7-84C0-07C5AE241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499" y="7218601"/>
              <a:ext cx="1317697" cy="92213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C8DC805-8FF7-459D-BD68-929DEB97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4171" y="7935379"/>
              <a:ext cx="1270508" cy="890087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29C2AE8-36F9-4036-A753-9DCA80395793}"/>
                </a:ext>
              </a:extLst>
            </p:cNvPr>
            <p:cNvSpPr txBox="1"/>
            <p:nvPr/>
          </p:nvSpPr>
          <p:spPr>
            <a:xfrm>
              <a:off x="7070744" y="7821224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A666E8-9208-38D1-8C83-5B4FA5A2FCDD}"/>
              </a:ext>
            </a:extLst>
          </p:cNvPr>
          <p:cNvGrpSpPr/>
          <p:nvPr/>
        </p:nvGrpSpPr>
        <p:grpSpPr>
          <a:xfrm>
            <a:off x="9598785" y="3310701"/>
            <a:ext cx="1552067" cy="1438124"/>
            <a:chOff x="-863171" y="2951340"/>
            <a:chExt cx="1552067" cy="1438124"/>
          </a:xfrm>
        </p:grpSpPr>
        <p:pic>
          <p:nvPicPr>
            <p:cNvPr id="3" name="Picture 2" descr="Sleeping, Sleep, Sleepy, Yawn, Emoticon">
              <a:extLst>
                <a:ext uri="{FF2B5EF4-FFF2-40B4-BE49-F238E27FC236}">
                  <a16:creationId xmlns:a16="http://schemas.microsoft.com/office/drawing/2014/main" id="{31676E97-7DB5-79EC-A92A-2810F4220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7175" y="2951340"/>
              <a:ext cx="955319" cy="95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743A49-FD04-6EE5-2C96-80E6356EDB4B}"/>
                </a:ext>
              </a:extLst>
            </p:cNvPr>
            <p:cNvSpPr txBox="1"/>
            <p:nvPr/>
          </p:nvSpPr>
          <p:spPr>
            <a:xfrm>
              <a:off x="-863171" y="3989354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sleepiness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B813D8-1588-8C00-18D4-FA4CE88E43C3}"/>
              </a:ext>
            </a:extLst>
          </p:cNvPr>
          <p:cNvGrpSpPr/>
          <p:nvPr/>
        </p:nvGrpSpPr>
        <p:grpSpPr>
          <a:xfrm>
            <a:off x="4011149" y="1497313"/>
            <a:ext cx="1579110" cy="1745963"/>
            <a:chOff x="-2883176" y="3547201"/>
            <a:chExt cx="1579110" cy="1745963"/>
          </a:xfrm>
        </p:grpSpPr>
        <p:pic>
          <p:nvPicPr>
            <p:cNvPr id="6" name="Picture 2" descr="Cara, Emoción, Rostro, Iris, Lágrima">
              <a:extLst>
                <a:ext uri="{FF2B5EF4-FFF2-40B4-BE49-F238E27FC236}">
                  <a16:creationId xmlns:a16="http://schemas.microsoft.com/office/drawing/2014/main" id="{E67E2F40-1723-5C85-DBFF-B09B48949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54883" y="3881781"/>
              <a:ext cx="949569" cy="94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64E3CB-4D4B-089A-FB32-63C7197F0F06}"/>
                </a:ext>
              </a:extLst>
            </p:cNvPr>
            <p:cNvSpPr txBox="1"/>
            <p:nvPr/>
          </p:nvSpPr>
          <p:spPr>
            <a:xfrm>
              <a:off x="-2883176" y="3620022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👻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3F6431-6E7B-2C63-A25D-097CA01401BE}"/>
                </a:ext>
              </a:extLst>
            </p:cNvPr>
            <p:cNvSpPr txBox="1"/>
            <p:nvPr/>
          </p:nvSpPr>
          <p:spPr>
            <a:xfrm>
              <a:off x="-2601516" y="354720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🕷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16CE29-20B1-8C2B-4094-486902DA13F5}"/>
                </a:ext>
              </a:extLst>
            </p:cNvPr>
            <p:cNvSpPr txBox="1"/>
            <p:nvPr/>
          </p:nvSpPr>
          <p:spPr>
            <a:xfrm>
              <a:off x="-2856133" y="4893054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fear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F79822-4A80-A3F2-EB86-E15B6B0BF5A7}"/>
              </a:ext>
            </a:extLst>
          </p:cNvPr>
          <p:cNvGrpSpPr/>
          <p:nvPr/>
        </p:nvGrpSpPr>
        <p:grpSpPr>
          <a:xfrm>
            <a:off x="9532534" y="5307629"/>
            <a:ext cx="1552067" cy="1294238"/>
            <a:chOff x="-2993470" y="2099813"/>
            <a:chExt cx="1552067" cy="1294238"/>
          </a:xfrm>
        </p:grpSpPr>
        <p:pic>
          <p:nvPicPr>
            <p:cNvPr id="7" name="Picture 4" descr="Frozen, Emoji, Emoticon, Emotion, Winter">
              <a:extLst>
                <a:ext uri="{FF2B5EF4-FFF2-40B4-BE49-F238E27FC236}">
                  <a16:creationId xmlns:a16="http://schemas.microsoft.com/office/drawing/2014/main" id="{9391A458-9628-1C9C-5D8F-BD03E360B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67169" y="2099813"/>
              <a:ext cx="1099466" cy="1021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99D32D-E990-D9D9-A5B6-3571ACAF6F90}"/>
                </a:ext>
              </a:extLst>
            </p:cNvPr>
            <p:cNvSpPr txBox="1"/>
            <p:nvPr/>
          </p:nvSpPr>
          <p:spPr>
            <a:xfrm>
              <a:off x="-2993470" y="2993941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cold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986598-23F8-D2EB-FC2C-182DB4713CEE}"/>
              </a:ext>
            </a:extLst>
          </p:cNvPr>
          <p:cNvGrpSpPr/>
          <p:nvPr/>
        </p:nvGrpSpPr>
        <p:grpSpPr>
          <a:xfrm>
            <a:off x="1173951" y="3222054"/>
            <a:ext cx="1552067" cy="1652518"/>
            <a:chOff x="-1366019" y="4774744"/>
            <a:chExt cx="1552067" cy="1652518"/>
          </a:xfrm>
        </p:grpSpPr>
        <p:pic>
          <p:nvPicPr>
            <p:cNvPr id="14" name="Picture 6" descr="Hot Face on OpenMoji 14.0">
              <a:extLst>
                <a:ext uri="{FF2B5EF4-FFF2-40B4-BE49-F238E27FC236}">
                  <a16:creationId xmlns:a16="http://schemas.microsoft.com/office/drawing/2014/main" id="{8B583273-38DB-3319-B0DC-F41B6DDD1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7952" y="4774744"/>
              <a:ext cx="1524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4C283D-5EB2-6F2D-0BC5-0A3478AABE91}"/>
                </a:ext>
              </a:extLst>
            </p:cNvPr>
            <p:cNvSpPr txBox="1"/>
            <p:nvPr/>
          </p:nvSpPr>
          <p:spPr>
            <a:xfrm>
              <a:off x="-1366019" y="6027152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heat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96D630A-9FCD-3C79-222D-7BF97A80E9DE}"/>
              </a:ext>
            </a:extLst>
          </p:cNvPr>
          <p:cNvGrpSpPr/>
          <p:nvPr/>
        </p:nvGrpSpPr>
        <p:grpSpPr>
          <a:xfrm>
            <a:off x="9399110" y="1583594"/>
            <a:ext cx="1951418" cy="1589770"/>
            <a:chOff x="13277894" y="2099813"/>
            <a:chExt cx="1951418" cy="1589770"/>
          </a:xfrm>
        </p:grpSpPr>
        <p:pic>
          <p:nvPicPr>
            <p:cNvPr id="2054" name="Picture 6" descr="Sticker, Message, Memo, Note, Manga">
              <a:extLst>
                <a:ext uri="{FF2B5EF4-FFF2-40B4-BE49-F238E27FC236}">
                  <a16:creationId xmlns:a16="http://schemas.microsoft.com/office/drawing/2014/main" id="{61699C75-8662-776A-10BD-3933CFBC7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7894" y="2099813"/>
              <a:ext cx="1951418" cy="1140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F1449E3-9114-0F9F-D0B9-E9E62E609070}"/>
                </a:ext>
              </a:extLst>
            </p:cNvPr>
            <p:cNvSpPr txBox="1"/>
            <p:nvPr/>
          </p:nvSpPr>
          <p:spPr>
            <a:xfrm>
              <a:off x="13572297" y="3289473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idea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33DDA01-B2FB-1079-6278-457CDEBBDDB8}"/>
              </a:ext>
            </a:extLst>
          </p:cNvPr>
          <p:cNvGrpSpPr/>
          <p:nvPr/>
        </p:nvGrpSpPr>
        <p:grpSpPr>
          <a:xfrm>
            <a:off x="6307877" y="1613145"/>
            <a:ext cx="2283865" cy="1417058"/>
            <a:chOff x="6325746" y="1618303"/>
            <a:chExt cx="2283865" cy="141705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47EBC0A-6F7C-64A1-4587-4E496A58B2B1}"/>
                </a:ext>
              </a:extLst>
            </p:cNvPr>
            <p:cNvGrpSpPr/>
            <p:nvPr/>
          </p:nvGrpSpPr>
          <p:grpSpPr>
            <a:xfrm>
              <a:off x="6448141" y="1618303"/>
              <a:ext cx="2161470" cy="1310553"/>
              <a:chOff x="12732198" y="283032"/>
              <a:chExt cx="2161470" cy="1310553"/>
            </a:xfrm>
          </p:grpSpPr>
          <p:pic>
            <p:nvPicPr>
              <p:cNvPr id="2056" name="Picture 8" descr="Newspaper, Paper, Headline, Brown, Daily">
                <a:extLst>
                  <a:ext uri="{FF2B5EF4-FFF2-40B4-BE49-F238E27FC236}">
                    <a16:creationId xmlns:a16="http://schemas.microsoft.com/office/drawing/2014/main" id="{2D2E7C2F-506E-1746-DE4A-CCA42756C4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30301" y="587278"/>
                <a:ext cx="1663367" cy="1006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10" descr="Megaphone, Advertising, Icon, Promotion">
                <a:extLst>
                  <a:ext uri="{FF2B5EF4-FFF2-40B4-BE49-F238E27FC236}">
                    <a16:creationId xmlns:a16="http://schemas.microsoft.com/office/drawing/2014/main" id="{D0D071CB-0010-AAA2-9E9C-0071E82BCD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2198" y="283032"/>
                <a:ext cx="653639" cy="65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AF2F1B-402D-ECCE-0351-DA10982569E6}"/>
                </a:ext>
              </a:extLst>
            </p:cNvPr>
            <p:cNvSpPr txBox="1"/>
            <p:nvPr/>
          </p:nvSpPr>
          <p:spPr>
            <a:xfrm>
              <a:off x="6325746" y="2635251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news</a:t>
              </a:r>
            </a:p>
          </p:txBody>
        </p:sp>
      </p:grpSp>
      <p:pic>
        <p:nvPicPr>
          <p:cNvPr id="68" name="Picture 6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557810B-408D-1A6B-E30B-76D32371366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60" y="1639468"/>
            <a:ext cx="910067" cy="1412051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AEE4D08-9B38-FFCC-E2C1-72918C8398C1}"/>
              </a:ext>
            </a:extLst>
          </p:cNvPr>
          <p:cNvSpPr txBox="1"/>
          <p:nvPr/>
        </p:nvSpPr>
        <p:spPr>
          <a:xfrm>
            <a:off x="3655943" y="3858050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7DFDBE0-B8B4-66A8-4445-92A2A23EBE05}"/>
              </a:ext>
            </a:extLst>
          </p:cNvPr>
          <p:cNvSpPr txBox="1"/>
          <p:nvPr/>
        </p:nvSpPr>
        <p:spPr>
          <a:xfrm>
            <a:off x="3443048" y="385722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cold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0A0E65E-C4BE-0B38-8C25-FA04C81DC896}"/>
              </a:ext>
            </a:extLst>
          </p:cNvPr>
          <p:cNvSpPr txBox="1"/>
          <p:nvPr/>
        </p:nvSpPr>
        <p:spPr>
          <a:xfrm>
            <a:off x="3629997" y="3846327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A06BD75-2C56-F802-6598-43138F070E55}"/>
              </a:ext>
            </a:extLst>
          </p:cNvPr>
          <p:cNvSpPr txBox="1"/>
          <p:nvPr/>
        </p:nvSpPr>
        <p:spPr>
          <a:xfrm>
            <a:off x="3494940" y="387100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it has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FF72E53-5FD5-13A7-591B-921541A7A593}"/>
              </a:ext>
            </a:extLst>
          </p:cNvPr>
          <p:cNvSpPr txBox="1"/>
          <p:nvPr/>
        </p:nvSpPr>
        <p:spPr>
          <a:xfrm>
            <a:off x="3676375" y="385419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idea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C38E5A2-1F08-9751-BEE3-801243F78E44}"/>
              </a:ext>
            </a:extLst>
          </p:cNvPr>
          <p:cNvSpPr txBox="1"/>
          <p:nvPr/>
        </p:nvSpPr>
        <p:spPr>
          <a:xfrm>
            <a:off x="3678044" y="3870179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0B720E-5764-BAEB-645E-EDD5EDB10656}"/>
              </a:ext>
            </a:extLst>
          </p:cNvPr>
          <p:cNvSpPr txBox="1"/>
          <p:nvPr/>
        </p:nvSpPr>
        <p:spPr>
          <a:xfrm>
            <a:off x="3489426" y="3824891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8670F68-F28D-A3EE-0B94-C9BFE7906CAB}"/>
              </a:ext>
            </a:extLst>
          </p:cNvPr>
          <p:cNvSpPr txBox="1"/>
          <p:nvPr/>
        </p:nvSpPr>
        <p:spPr>
          <a:xfrm>
            <a:off x="3530482" y="3846080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news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385A93A-C03D-BE32-A971-5A25D0614989}"/>
              </a:ext>
            </a:extLst>
          </p:cNvPr>
          <p:cNvSpPr txBox="1"/>
          <p:nvPr/>
        </p:nvSpPr>
        <p:spPr>
          <a:xfrm>
            <a:off x="3328423" y="3815744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sleepiness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512E478B-CC3B-7BA5-D2D0-AC2CABDB041D}"/>
              </a:ext>
            </a:extLst>
          </p:cNvPr>
          <p:cNvSpPr/>
          <p:nvPr/>
        </p:nvSpPr>
        <p:spPr>
          <a:xfrm>
            <a:off x="1113352" y="230892"/>
            <a:ext cx="4804986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¿Cómo es en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[1/2]</a:t>
            </a: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204CB8B5-CF04-2BFD-383E-1A5B82F4F72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0667" y="932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96296E-6 L -1.25E-6 -0.07223 " pathEditMode="relative" rAng="0" ptsTypes="AA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85185E-6 L -1.45833E-6 -0.07222 " pathEditMode="relative" rAng="0" ptsTypes="AA">
                                      <p:cBhvr>
                                        <p:cTn id="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4.81481E-6 L 1.11022E-16 -0.07222 " pathEditMode="relative" rAng="0" ptsTypes="AA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6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6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6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6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69" grpId="0" animBg="1"/>
      <p:bldP spid="74" grpId="0" animBg="1"/>
      <p:bldP spid="71" grpId="0" animBg="1"/>
      <p:bldP spid="75" grpId="0" animBg="1"/>
      <p:bldP spid="77" grpId="0" animBg="1"/>
      <p:bldP spid="79" grpId="0" animBg="1"/>
      <p:bldP spid="80" grpId="0" animBg="1"/>
      <p:bldP spid="81" grpId="0" animBg="1"/>
      <p:bldP spid="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3_W6_5.1.wav"/>
                </a:hlinkClick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  <a:hlinkClick r:id="" action="ppaction://noaction">
                <a:snd r:embed="rId3" name="T3_W6_5.1.wav"/>
              </a:hlinkClick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25FA4F54-0FDD-4244-B325-E07F5BDA1E18}"/>
              </a:ext>
            </a:extLst>
          </p:cNvPr>
          <p:cNvSpPr/>
          <p:nvPr/>
        </p:nvSpPr>
        <p:spPr>
          <a:xfrm>
            <a:off x="1113352" y="230892"/>
            <a:ext cx="366579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¿Cómo es en español?</a:t>
            </a:r>
          </a:p>
        </p:txBody>
      </p: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67" y="93201"/>
            <a:ext cx="914400" cy="914400"/>
          </a:xfrm>
          <a:prstGeom prst="rect">
            <a:avLst/>
          </a:prstGeom>
        </p:spPr>
      </p:pic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869719"/>
              </p:ext>
            </p:extLst>
          </p:nvPr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grpSp>
        <p:nvGrpSpPr>
          <p:cNvPr id="76" name="Group 75">
            <a:extLst>
              <a:ext uri="{FF2B5EF4-FFF2-40B4-BE49-F238E27FC236}">
                <a16:creationId xmlns:a16="http://schemas.microsoft.com/office/drawing/2014/main" id="{809BD043-69EF-4A19-BE48-C8B1E594BA09}"/>
              </a:ext>
            </a:extLst>
          </p:cNvPr>
          <p:cNvGrpSpPr/>
          <p:nvPr/>
        </p:nvGrpSpPr>
        <p:grpSpPr>
          <a:xfrm>
            <a:off x="101257" y="5062643"/>
            <a:ext cx="2362967" cy="1300677"/>
            <a:chOff x="-271266" y="6592101"/>
            <a:chExt cx="2362967" cy="1300677"/>
          </a:xfrm>
        </p:grpSpPr>
        <p:pic>
          <p:nvPicPr>
            <p:cNvPr id="24" name="Picture 23" descr="A picture containing text, clipart&#10;&#10;Description automatically generated">
              <a:hlinkClick r:id="" action="ppaction://noaction">
                <a:snd r:embed="rId7" name="T3_W6_5.3.wav"/>
              </a:hlinkClick>
              <a:extLst>
                <a:ext uri="{FF2B5EF4-FFF2-40B4-BE49-F238E27FC236}">
                  <a16:creationId xmlns:a16="http://schemas.microsoft.com/office/drawing/2014/main" id="{57AC4DDF-A4B7-481E-81D5-996C8645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1266" y="6592101"/>
              <a:ext cx="1844660" cy="1300677"/>
            </a:xfrm>
            <a:prstGeom prst="rect">
              <a:avLst/>
            </a:prstGeom>
          </p:spPr>
        </p:pic>
        <p:sp>
          <p:nvSpPr>
            <p:cNvPr id="99" name="TextBox 98">
              <a:hlinkClick r:id="" action="ppaction://noaction">
                <a:snd r:embed="rId7" name="T3_W6_5.3.wav"/>
              </a:hlinkClick>
              <a:extLst>
                <a:ext uri="{FF2B5EF4-FFF2-40B4-BE49-F238E27FC236}">
                  <a16:creationId xmlns:a16="http://schemas.microsoft.com/office/drawing/2014/main" id="{DE99E457-F1DF-4CD8-843F-1D110EB115F9}"/>
                </a:ext>
              </a:extLst>
            </p:cNvPr>
            <p:cNvSpPr txBox="1"/>
            <p:nvPr/>
          </p:nvSpPr>
          <p:spPr>
            <a:xfrm>
              <a:off x="539634" y="6798595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0E963EA-EE6A-4A2C-BAF2-CF94906F8684}"/>
              </a:ext>
            </a:extLst>
          </p:cNvPr>
          <p:cNvGrpSpPr/>
          <p:nvPr/>
        </p:nvGrpSpPr>
        <p:grpSpPr>
          <a:xfrm>
            <a:off x="3122651" y="4944732"/>
            <a:ext cx="1656495" cy="1462081"/>
            <a:chOff x="1928870" y="4303782"/>
            <a:chExt cx="1656495" cy="1462081"/>
          </a:xfrm>
        </p:grpSpPr>
        <p:pic>
          <p:nvPicPr>
            <p:cNvPr id="35" name="Picture 34" descr="A picture containing clipart&#10;&#10;Description automatically generated">
              <a:hlinkClick r:id="" action="ppaction://noaction">
                <a:snd r:embed="rId9" name="T3_W6_5.5.wav"/>
              </a:hlinkClick>
              <a:extLst>
                <a:ext uri="{FF2B5EF4-FFF2-40B4-BE49-F238E27FC236}">
                  <a16:creationId xmlns:a16="http://schemas.microsoft.com/office/drawing/2014/main" id="{EB188F6E-FF44-47CF-AE76-947B4374A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8870" y="4303782"/>
              <a:ext cx="1656495" cy="1164279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EA567CD-5408-4894-A86E-1B6CE2EA06ED}"/>
                </a:ext>
              </a:extLst>
            </p:cNvPr>
            <p:cNvSpPr txBox="1"/>
            <p:nvPr/>
          </p:nvSpPr>
          <p:spPr>
            <a:xfrm>
              <a:off x="1928870" y="5365753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781CEB2-E9E6-42BB-BBBD-42F7E02EB394}"/>
              </a:ext>
            </a:extLst>
          </p:cNvPr>
          <p:cNvGrpSpPr/>
          <p:nvPr/>
        </p:nvGrpSpPr>
        <p:grpSpPr>
          <a:xfrm>
            <a:off x="6096000" y="4950932"/>
            <a:ext cx="2532637" cy="1606865"/>
            <a:chOff x="6194171" y="7218601"/>
            <a:chExt cx="2532637" cy="1606865"/>
          </a:xfrm>
        </p:grpSpPr>
        <p:pic>
          <p:nvPicPr>
            <p:cNvPr id="27" name="Picture 26" descr="A picture containing clipart&#10;&#10;Description automatically generated">
              <a:hlinkClick r:id="" action="ppaction://noaction">
                <a:snd r:embed="rId11" name="T3_W6_5.6.wav"/>
              </a:hlinkClick>
              <a:extLst>
                <a:ext uri="{FF2B5EF4-FFF2-40B4-BE49-F238E27FC236}">
                  <a16:creationId xmlns:a16="http://schemas.microsoft.com/office/drawing/2014/main" id="{24FADF17-6D41-4EE7-84C0-07C5AE241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499" y="7218601"/>
              <a:ext cx="1317697" cy="922136"/>
            </a:xfrm>
            <a:prstGeom prst="rect">
              <a:avLst/>
            </a:prstGeom>
          </p:spPr>
        </p:pic>
        <p:pic>
          <p:nvPicPr>
            <p:cNvPr id="29" name="Picture 28">
              <a:hlinkClick r:id="" action="ppaction://noaction">
                <a:snd r:embed="rId11" name="T3_W6_5.6.wav"/>
              </a:hlinkClick>
              <a:extLst>
                <a:ext uri="{FF2B5EF4-FFF2-40B4-BE49-F238E27FC236}">
                  <a16:creationId xmlns:a16="http://schemas.microsoft.com/office/drawing/2014/main" id="{2C8DC805-8FF7-459D-BD68-929DEB97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4171" y="7935379"/>
              <a:ext cx="1270508" cy="890087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29C2AE8-36F9-4036-A753-9DCA80395793}"/>
                </a:ext>
              </a:extLst>
            </p:cNvPr>
            <p:cNvSpPr txBox="1"/>
            <p:nvPr/>
          </p:nvSpPr>
          <p:spPr>
            <a:xfrm>
              <a:off x="7174741" y="7392665"/>
              <a:ext cx="1552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[have]</a:t>
              </a:r>
            </a:p>
          </p:txBody>
        </p:sp>
      </p:grpSp>
      <p:pic>
        <p:nvPicPr>
          <p:cNvPr id="3" name="Picture 2" descr="Sleeping, Sleep, Sleepy, Yawn, Emoticon">
            <a:hlinkClick r:id="" action="ppaction://noaction">
              <a:snd r:embed="rId14" name="T3_W6_5.11.wav"/>
            </a:hlinkClick>
            <a:extLst>
              <a:ext uri="{FF2B5EF4-FFF2-40B4-BE49-F238E27FC236}">
                <a16:creationId xmlns:a16="http://schemas.microsoft.com/office/drawing/2014/main" id="{31676E97-7DB5-79EC-A92A-2810F4220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781" y="3310701"/>
            <a:ext cx="955319" cy="95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8B813D8-1588-8C00-18D4-FA4CE88E43C3}"/>
              </a:ext>
            </a:extLst>
          </p:cNvPr>
          <p:cNvGrpSpPr/>
          <p:nvPr/>
        </p:nvGrpSpPr>
        <p:grpSpPr>
          <a:xfrm>
            <a:off x="3322383" y="1497313"/>
            <a:ext cx="1277862" cy="1284149"/>
            <a:chOff x="-2883176" y="3547201"/>
            <a:chExt cx="1277862" cy="1284149"/>
          </a:xfrm>
        </p:grpSpPr>
        <p:pic>
          <p:nvPicPr>
            <p:cNvPr id="6" name="Picture 2" descr="Cara, Emoción, Rostro, Iris, Lágrima">
              <a:hlinkClick r:id="" action="ppaction://noaction">
                <a:snd r:embed="rId16" name="T3_W6_5.8.wav"/>
              </a:hlinkClick>
              <a:extLst>
                <a:ext uri="{FF2B5EF4-FFF2-40B4-BE49-F238E27FC236}">
                  <a16:creationId xmlns:a16="http://schemas.microsoft.com/office/drawing/2014/main" id="{E67E2F40-1723-5C85-DBFF-B09B48949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54883" y="3881781"/>
              <a:ext cx="949569" cy="949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64E3CB-4D4B-089A-FB32-63C7197F0F06}"/>
                </a:ext>
              </a:extLst>
            </p:cNvPr>
            <p:cNvSpPr txBox="1"/>
            <p:nvPr/>
          </p:nvSpPr>
          <p:spPr>
            <a:xfrm>
              <a:off x="-2883176" y="3620022"/>
              <a:ext cx="502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👻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3F6431-6E7B-2C63-A25D-097CA01401BE}"/>
                </a:ext>
              </a:extLst>
            </p:cNvPr>
            <p:cNvSpPr txBox="1"/>
            <p:nvPr/>
          </p:nvSpPr>
          <p:spPr>
            <a:xfrm>
              <a:off x="-2601516" y="354720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🕷</a:t>
              </a:r>
            </a:p>
          </p:txBody>
        </p:sp>
      </p:grpSp>
      <p:pic>
        <p:nvPicPr>
          <p:cNvPr id="7" name="Picture 4" descr="Frozen, Emoji, Emoticon, Emotion, Winter">
            <a:hlinkClick r:id="" action="ppaction://noaction">
              <a:snd r:embed="rId18" name="T3_W6_5.4.wav"/>
            </a:hlinkClick>
            <a:extLst>
              <a:ext uri="{FF2B5EF4-FFF2-40B4-BE49-F238E27FC236}">
                <a16:creationId xmlns:a16="http://schemas.microsoft.com/office/drawing/2014/main" id="{9391A458-9628-1C9C-5D8F-BD03E360B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667" y="5172956"/>
            <a:ext cx="1099466" cy="10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ot Face on OpenMoji 14.0">
            <a:hlinkClick r:id="" action="ppaction://noaction">
              <a:snd r:embed="rId20" name="T3_W6_5.9.wav"/>
            </a:hlinkClick>
            <a:extLst>
              <a:ext uri="{FF2B5EF4-FFF2-40B4-BE49-F238E27FC236}">
                <a16:creationId xmlns:a16="http://schemas.microsoft.com/office/drawing/2014/main" id="{8B583273-38DB-3319-B0DC-F41B6DDD1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18" y="322205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icker, Message, Memo, Note, Manga">
            <a:hlinkClick r:id="" action="ppaction://noaction">
              <a:snd r:embed="rId22" name="T3_W6_5.7.wav"/>
            </a:hlinkClick>
            <a:extLst>
              <a:ext uri="{FF2B5EF4-FFF2-40B4-BE49-F238E27FC236}">
                <a16:creationId xmlns:a16="http://schemas.microsoft.com/office/drawing/2014/main" id="{61699C75-8662-776A-10BD-3933CFBC7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171" y="1580019"/>
            <a:ext cx="1865634" cy="103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text, toy, doll, vector graphics&#10;&#10;Description automatically generated">
            <a:hlinkClick r:id="" action="ppaction://noaction">
              <a:snd r:embed="rId24" name="T3_W6_5.2.wav"/>
            </a:hlinkClick>
            <a:extLst>
              <a:ext uri="{FF2B5EF4-FFF2-40B4-BE49-F238E27FC236}">
                <a16:creationId xmlns:a16="http://schemas.microsoft.com/office/drawing/2014/main" id="{D557810B-408D-1A6B-E30B-76D32371366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35" y="1511827"/>
            <a:ext cx="749399" cy="1162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69A5D-093A-3CEB-67D4-2BDC302BB485}"/>
              </a:ext>
            </a:extLst>
          </p:cNvPr>
          <p:cNvSpPr txBox="1"/>
          <p:nvPr/>
        </p:nvSpPr>
        <p:spPr>
          <a:xfrm>
            <a:off x="3656585" y="3796668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sleepiness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D789F9-66AE-F772-26C7-7787BAEB34BA}"/>
              </a:ext>
            </a:extLst>
          </p:cNvPr>
          <p:cNvSpPr txBox="1"/>
          <p:nvPr/>
        </p:nvSpPr>
        <p:spPr>
          <a:xfrm>
            <a:off x="407185" y="2667732"/>
            <a:ext cx="3176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h_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 m_ n_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3E4D43-EA94-E23E-6ED1-43214085A450}"/>
              </a:ext>
            </a:extLst>
          </p:cNvPr>
          <p:cNvSpPr txBox="1"/>
          <p:nvPr/>
        </p:nvSpPr>
        <p:spPr>
          <a:xfrm>
            <a:off x="4518800" y="1688957"/>
            <a:ext cx="1716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m_ _ d_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7EB90-A000-FEC2-E28A-FA9E45CF5256}"/>
              </a:ext>
            </a:extLst>
          </p:cNvPr>
          <p:cNvSpPr txBox="1"/>
          <p:nvPr/>
        </p:nvSpPr>
        <p:spPr>
          <a:xfrm>
            <a:off x="6263419" y="2714853"/>
            <a:ext cx="25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n_ t_ c_ _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71C604-8587-2B4E-7E2B-48F2EA7CEF66}"/>
              </a:ext>
            </a:extLst>
          </p:cNvPr>
          <p:cNvGrpSpPr/>
          <p:nvPr/>
        </p:nvGrpSpPr>
        <p:grpSpPr>
          <a:xfrm>
            <a:off x="6614740" y="1534857"/>
            <a:ext cx="1849003" cy="1088791"/>
            <a:chOff x="6614740" y="1534857"/>
            <a:chExt cx="1849003" cy="108879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47EBC0A-6F7C-64A1-4587-4E496A58B2B1}"/>
                </a:ext>
              </a:extLst>
            </p:cNvPr>
            <p:cNvGrpSpPr/>
            <p:nvPr/>
          </p:nvGrpSpPr>
          <p:grpSpPr>
            <a:xfrm>
              <a:off x="6614740" y="1534857"/>
              <a:ext cx="1849003" cy="1088791"/>
              <a:chOff x="12732198" y="283032"/>
              <a:chExt cx="2161470" cy="1310553"/>
            </a:xfrm>
          </p:grpSpPr>
          <p:pic>
            <p:nvPicPr>
              <p:cNvPr id="2056" name="Picture 8" descr="Newspaper, Paper, Headline, Brown, Daily">
                <a:hlinkClick r:id="" action="ppaction://noaction">
                  <a:snd r:embed="rId26" name="T3_W6_5.10.wav"/>
                </a:hlinkClick>
                <a:extLst>
                  <a:ext uri="{FF2B5EF4-FFF2-40B4-BE49-F238E27FC236}">
                    <a16:creationId xmlns:a16="http://schemas.microsoft.com/office/drawing/2014/main" id="{2D2E7C2F-506E-1746-DE4A-CCA42756C4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30301" y="587278"/>
                <a:ext cx="1663367" cy="1006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10" descr="Megaphone, Advertising, Icon, Promotion">
                <a:hlinkClick r:id="" action="ppaction://noaction">
                  <a:snd r:embed="rId26" name="T3_W6_5.10.wav"/>
                </a:hlinkClick>
                <a:extLst>
                  <a:ext uri="{FF2B5EF4-FFF2-40B4-BE49-F238E27FC236}">
                    <a16:creationId xmlns:a16="http://schemas.microsoft.com/office/drawing/2014/main" id="{D0D071CB-0010-AAA2-9E9C-0071E82BCD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2198" y="283032"/>
                <a:ext cx="653639" cy="65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FC2703-5531-38DA-7F39-9FD191F42E45}"/>
                </a:ext>
              </a:extLst>
            </p:cNvPr>
            <p:cNvSpPr/>
            <p:nvPr/>
          </p:nvSpPr>
          <p:spPr>
            <a:xfrm rot="1193380">
              <a:off x="7428020" y="1900133"/>
              <a:ext cx="549360" cy="188722"/>
            </a:xfrm>
            <a:prstGeom prst="rect">
              <a:avLst/>
            </a:prstGeom>
            <a:solidFill>
              <a:srgbClr val="FFE6D5"/>
            </a:solidFill>
            <a:ln>
              <a:solidFill>
                <a:srgbClr val="FFE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8ABB375-BFF8-981E-DEB8-F11EE7B665BE}"/>
              </a:ext>
            </a:extLst>
          </p:cNvPr>
          <p:cNvSpPr txBox="1"/>
          <p:nvPr/>
        </p:nvSpPr>
        <p:spPr>
          <a:xfrm>
            <a:off x="9115572" y="2686808"/>
            <a:ext cx="25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i_ d _ _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07DEFE-3EAB-08AA-A14C-5E6194CE36BF}"/>
              </a:ext>
            </a:extLst>
          </p:cNvPr>
          <p:cNvSpPr txBox="1"/>
          <p:nvPr/>
        </p:nvSpPr>
        <p:spPr>
          <a:xfrm>
            <a:off x="9162146" y="4407497"/>
            <a:ext cx="25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s_ _ _ 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40A15-9655-22F6-A10D-768AE73F486B}"/>
              </a:ext>
            </a:extLst>
          </p:cNvPr>
          <p:cNvSpPr txBox="1"/>
          <p:nvPr/>
        </p:nvSpPr>
        <p:spPr>
          <a:xfrm>
            <a:off x="562770" y="4471275"/>
            <a:ext cx="25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c_ l _ 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F9D1C7-7C46-1D93-A287-5C843DB865E1}"/>
              </a:ext>
            </a:extLst>
          </p:cNvPr>
          <p:cNvSpPr txBox="1"/>
          <p:nvPr/>
        </p:nvSpPr>
        <p:spPr>
          <a:xfrm>
            <a:off x="906342" y="6137018"/>
            <a:ext cx="25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t_ _ g _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0B9198-A3B6-8268-284B-E0F36B237606}"/>
              </a:ext>
            </a:extLst>
          </p:cNvPr>
          <p:cNvSpPr txBox="1"/>
          <p:nvPr/>
        </p:nvSpPr>
        <p:spPr>
          <a:xfrm>
            <a:off x="3964543" y="6154175"/>
            <a:ext cx="25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t_ _ n _ _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E40F30E-9FC0-62FD-2B4F-8DC6CFE41B4D}"/>
              </a:ext>
            </a:extLst>
          </p:cNvPr>
          <p:cNvSpPr txBox="1"/>
          <p:nvPr/>
        </p:nvSpPr>
        <p:spPr>
          <a:xfrm>
            <a:off x="6706808" y="6137018"/>
            <a:ext cx="25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t_ _ n _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85D6582-31FD-6FC0-8609-3A536824629B}"/>
              </a:ext>
            </a:extLst>
          </p:cNvPr>
          <p:cNvSpPr txBox="1"/>
          <p:nvPr/>
        </p:nvSpPr>
        <p:spPr>
          <a:xfrm>
            <a:off x="9551913" y="6154609"/>
            <a:ext cx="25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f_ _ _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FEB1814-8D26-9658-136F-1E94459D4E80}"/>
              </a:ext>
            </a:extLst>
          </p:cNvPr>
          <p:cNvSpPr txBox="1"/>
          <p:nvPr/>
        </p:nvSpPr>
        <p:spPr>
          <a:xfrm>
            <a:off x="3684302" y="3806902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E3B5BD-FD4B-8D92-BC10-46BF251AB1C2}"/>
              </a:ext>
            </a:extLst>
          </p:cNvPr>
          <p:cNvSpPr txBox="1"/>
          <p:nvPr/>
        </p:nvSpPr>
        <p:spPr>
          <a:xfrm>
            <a:off x="3650676" y="3796668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idea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C602604-9BFC-BC70-EE97-6A106822EF57}"/>
              </a:ext>
            </a:extLst>
          </p:cNvPr>
          <p:cNvSpPr txBox="1"/>
          <p:nvPr/>
        </p:nvSpPr>
        <p:spPr>
          <a:xfrm>
            <a:off x="3678393" y="3796668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2EC42B3-D2CC-09AE-42CD-A1EBD7F8F066}"/>
              </a:ext>
            </a:extLst>
          </p:cNvPr>
          <p:cNvSpPr txBox="1"/>
          <p:nvPr/>
        </p:nvSpPr>
        <p:spPr>
          <a:xfrm>
            <a:off x="3655727" y="3805693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7CF573A-D078-7CD4-5CB9-69560DC4D87A}"/>
              </a:ext>
            </a:extLst>
          </p:cNvPr>
          <p:cNvSpPr txBox="1"/>
          <p:nvPr/>
        </p:nvSpPr>
        <p:spPr>
          <a:xfrm>
            <a:off x="3684302" y="3805692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cold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3C54CE8-24BD-79E7-1316-7C4ECE3D6B3A}"/>
              </a:ext>
            </a:extLst>
          </p:cNvPr>
          <p:cNvSpPr txBox="1"/>
          <p:nvPr/>
        </p:nvSpPr>
        <p:spPr>
          <a:xfrm>
            <a:off x="3636216" y="3796613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sister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843F264-78A8-6272-9AE7-67B5CB284A6C}"/>
              </a:ext>
            </a:extLst>
          </p:cNvPr>
          <p:cNvSpPr txBox="1"/>
          <p:nvPr/>
        </p:nvSpPr>
        <p:spPr>
          <a:xfrm>
            <a:off x="3653520" y="3787276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932AD2E-C6F6-17C9-AC56-DB18D3F7924D}"/>
              </a:ext>
            </a:extLst>
          </p:cNvPr>
          <p:cNvSpPr txBox="1"/>
          <p:nvPr/>
        </p:nvSpPr>
        <p:spPr>
          <a:xfrm>
            <a:off x="3644853" y="3787394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news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Mentor Icon, Tutor Icon, Mentor, Tutor">
            <a:extLst>
              <a:ext uri="{FF2B5EF4-FFF2-40B4-BE49-F238E27FC236}">
                <a16:creationId xmlns:a16="http://schemas.microsoft.com/office/drawing/2014/main" id="{A05B6203-8371-45CF-2898-3BA84ED6C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54" y="1145018"/>
            <a:ext cx="584776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99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8" grpId="0"/>
      <p:bldP spid="15" grpId="0"/>
      <p:bldP spid="20" grpId="0"/>
      <p:bldP spid="22" grpId="0"/>
      <p:bldP spid="28" grpId="0"/>
      <p:bldP spid="31" grpId="0"/>
      <p:bldP spid="52" grpId="0"/>
      <p:bldP spid="56" grpId="0"/>
      <p:bldP spid="57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0"/>
          <a:stretch/>
        </p:blipFill>
        <p:spPr>
          <a:xfrm>
            <a:off x="10884114" y="69569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49365" y="656711"/>
            <a:ext cx="10449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know that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means ‘to have, having’: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2" name="Google Shape;183;p8">
            <a:extLst>
              <a:ext uri="{FF2B5EF4-FFF2-40B4-BE49-F238E27FC236}">
                <a16:creationId xmlns:a16="http://schemas.microsoft.com/office/drawing/2014/main" id="{7D591CE0-294E-4A90-81DC-38CBE337775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19151" y="1403335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5F0BB52-E948-47BD-A3B3-CB5225A59247}"/>
              </a:ext>
            </a:extLst>
          </p:cNvPr>
          <p:cNvSpPr txBox="1"/>
          <p:nvPr/>
        </p:nvSpPr>
        <p:spPr>
          <a:xfrm>
            <a:off x="202479" y="1328125"/>
            <a:ext cx="30543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perro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BE15A16-69F6-41F8-A7F8-25419188FB80}"/>
              </a:ext>
            </a:extLst>
          </p:cNvPr>
          <p:cNvSpPr txBox="1"/>
          <p:nvPr/>
        </p:nvSpPr>
        <p:spPr>
          <a:xfrm>
            <a:off x="3376884" y="1321536"/>
            <a:ext cx="2493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have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dog.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1DC100-C0B5-404F-A64E-38081828970A}"/>
              </a:ext>
            </a:extLst>
          </p:cNvPr>
          <p:cNvSpPr txBox="1"/>
          <p:nvPr/>
        </p:nvSpPr>
        <p:spPr>
          <a:xfrm>
            <a:off x="5901003" y="1344591"/>
            <a:ext cx="28789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lápiz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36653AA8-6322-4F58-8153-8FCFBFF1C54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91930" y="1420936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CA04A74-6BDD-4749-9D60-E97117F9F923}"/>
              </a:ext>
            </a:extLst>
          </p:cNvPr>
          <p:cNvSpPr txBox="1"/>
          <p:nvPr/>
        </p:nvSpPr>
        <p:spPr>
          <a:xfrm>
            <a:off x="8779961" y="1388757"/>
            <a:ext cx="3362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S/he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pencil.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530E692-F1E3-4C91-A765-B0D69A70010B}"/>
              </a:ext>
            </a:extLst>
          </p:cNvPr>
          <p:cNvSpPr/>
          <p:nvPr/>
        </p:nvSpPr>
        <p:spPr>
          <a:xfrm>
            <a:off x="161919" y="2063175"/>
            <a:ext cx="11989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 Spanish, we sometimes also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mean ‘to be, being’: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83;p8">
            <a:extLst>
              <a:ext uri="{FF2B5EF4-FFF2-40B4-BE49-F238E27FC236}">
                <a16:creationId xmlns:a16="http://schemas.microsoft.com/office/drawing/2014/main" id="{41956191-2B59-4D96-B1A6-11A1C09DE3B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447765" y="3040312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49723E5-2FE5-4154-9F07-7F14C3D28827}"/>
              </a:ext>
            </a:extLst>
          </p:cNvPr>
          <p:cNvSpPr txBox="1"/>
          <p:nvPr/>
        </p:nvSpPr>
        <p:spPr>
          <a:xfrm>
            <a:off x="229598" y="2934861"/>
            <a:ext cx="26704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calor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CEB996A-E5E7-460F-8BF6-45ED28D3B1EA}"/>
              </a:ext>
            </a:extLst>
          </p:cNvPr>
          <p:cNvSpPr txBox="1"/>
          <p:nvPr/>
        </p:nvSpPr>
        <p:spPr>
          <a:xfrm>
            <a:off x="2748697" y="3002139"/>
            <a:ext cx="19946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hot.</a:t>
            </a:r>
          </a:p>
        </p:txBody>
      </p:sp>
      <p:pic>
        <p:nvPicPr>
          <p:cNvPr id="61" name="Google Shape;183;p8">
            <a:extLst>
              <a:ext uri="{FF2B5EF4-FFF2-40B4-BE49-F238E27FC236}">
                <a16:creationId xmlns:a16="http://schemas.microsoft.com/office/drawing/2014/main" id="{6373516D-D08B-4969-95F7-B6EB592949D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90501" y="3615408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F8948D7-9D0C-45EC-863D-7C612A283C7E}"/>
              </a:ext>
            </a:extLst>
          </p:cNvPr>
          <p:cNvSpPr txBox="1"/>
          <p:nvPr/>
        </p:nvSpPr>
        <p:spPr>
          <a:xfrm>
            <a:off x="198257" y="3581101"/>
            <a:ext cx="21077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frío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3701178-DA47-4BFE-9409-CF55E10219B4}"/>
              </a:ext>
            </a:extLst>
          </p:cNvPr>
          <p:cNvSpPr txBox="1"/>
          <p:nvPr/>
        </p:nvSpPr>
        <p:spPr>
          <a:xfrm>
            <a:off x="2936211" y="3561860"/>
            <a:ext cx="2493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cold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5" name="Google Shape;183;p8">
            <a:extLst>
              <a:ext uri="{FF2B5EF4-FFF2-40B4-BE49-F238E27FC236}">
                <a16:creationId xmlns:a16="http://schemas.microsoft.com/office/drawing/2014/main" id="{29F74B19-8D68-42D5-9C02-4028C3CC9BB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90501" y="4175040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AFBF5BE-92E5-4246-A8FB-078FAEB5610D}"/>
              </a:ext>
            </a:extLst>
          </p:cNvPr>
          <p:cNvSpPr txBox="1"/>
          <p:nvPr/>
        </p:nvSpPr>
        <p:spPr>
          <a:xfrm>
            <a:off x="198257" y="4152332"/>
            <a:ext cx="22686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sueño.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3E5151D-3235-42D8-A583-6F01D4A2C333}"/>
              </a:ext>
            </a:extLst>
          </p:cNvPr>
          <p:cNvSpPr txBox="1"/>
          <p:nvPr/>
        </p:nvSpPr>
        <p:spPr>
          <a:xfrm>
            <a:off x="2759538" y="4111971"/>
            <a:ext cx="2493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S/he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sleepy.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071980-2996-44AC-9DEE-D4EB0C0A09B9}"/>
              </a:ext>
            </a:extLst>
          </p:cNvPr>
          <p:cNvSpPr/>
          <p:nvPr/>
        </p:nvSpPr>
        <p:spPr>
          <a:xfrm>
            <a:off x="6083178" y="2638892"/>
            <a:ext cx="5763065" cy="2035206"/>
          </a:xfrm>
          <a:prstGeom prst="rect">
            <a:avLst/>
          </a:prstGeom>
          <a:solidFill>
            <a:srgbClr val="BAE1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027A65A-9DE7-4F20-AD32-15AFDEA924A0}"/>
              </a:ext>
            </a:extLst>
          </p:cNvPr>
          <p:cNvSpPr/>
          <p:nvPr/>
        </p:nvSpPr>
        <p:spPr>
          <a:xfrm>
            <a:off x="6132662" y="2700911"/>
            <a:ext cx="57630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 also use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tener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our age: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5314555-1A37-4E66-9907-08C4840DBACE}"/>
              </a:ext>
            </a:extLst>
          </p:cNvPr>
          <p:cNvSpPr txBox="1"/>
          <p:nvPr/>
        </p:nvSpPr>
        <p:spPr>
          <a:xfrm>
            <a:off x="6096000" y="3404713"/>
            <a:ext cx="25604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nueve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años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1" name="Google Shape;183;p8">
            <a:extLst>
              <a:ext uri="{FF2B5EF4-FFF2-40B4-BE49-F238E27FC236}">
                <a16:creationId xmlns:a16="http://schemas.microsoft.com/office/drawing/2014/main" id="{FCFC08AB-BDCF-40B8-B21B-35280E18F1E5}"/>
              </a:ext>
            </a:extLst>
          </p:cNvPr>
          <p:cNvPicPr preferRelativeResize="0"/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856230" y="3404713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AF9AE122-1C09-410A-839E-B9C05A37BE36}"/>
              </a:ext>
            </a:extLst>
          </p:cNvPr>
          <p:cNvSpPr txBox="1"/>
          <p:nvPr/>
        </p:nvSpPr>
        <p:spPr>
          <a:xfrm>
            <a:off x="9286655" y="3405562"/>
            <a:ext cx="256048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nine years old.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25079E22-59CE-4CAC-B965-3ECBEA351C48}"/>
              </a:ext>
            </a:extLst>
          </p:cNvPr>
          <p:cNvSpPr/>
          <p:nvPr/>
        </p:nvSpPr>
        <p:spPr>
          <a:xfrm>
            <a:off x="6855562" y="5059203"/>
            <a:ext cx="4288688" cy="874872"/>
          </a:xfrm>
          <a:prstGeom prst="wedgeRoundRectCallout">
            <a:avLst>
              <a:gd name="adj1" fmla="val 10934"/>
              <a:gd name="adj2" fmla="val -7453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Word for word, this means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‘I have nine years’.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1F4FA489-4A3E-4FDA-9ED2-56BF13A6B419}"/>
              </a:ext>
            </a:extLst>
          </p:cNvPr>
          <p:cNvSpPr/>
          <p:nvPr/>
        </p:nvSpPr>
        <p:spPr>
          <a:xfrm>
            <a:off x="2890858" y="5183259"/>
            <a:ext cx="3265821" cy="1600819"/>
          </a:xfrm>
          <a:prstGeom prst="wedgeRoundRectCallout">
            <a:avLst>
              <a:gd name="adj1" fmla="val -61435"/>
              <a:gd name="adj2" fmla="val -4201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These literally mean: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have heat.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have cold.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S/he has sleepiness.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S/he has fear.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28" name="Picture 2" descr="Sleeping, Sleep, Sleepy, Yawn, Emoticon">
            <a:extLst>
              <a:ext uri="{FF2B5EF4-FFF2-40B4-BE49-F238E27FC236}">
                <a16:creationId xmlns:a16="http://schemas.microsoft.com/office/drawing/2014/main" id="{6EA0E5AC-16A1-4EA7-A1E7-8C1C0BDED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68" y="4164212"/>
            <a:ext cx="432869" cy="43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Frozen, Emoji, Emoticon, Emotion, Winter">
            <a:extLst>
              <a:ext uri="{FF2B5EF4-FFF2-40B4-BE49-F238E27FC236}">
                <a16:creationId xmlns:a16="http://schemas.microsoft.com/office/drawing/2014/main" id="{D5EAD4E7-6856-4430-AB55-AA0B69CA7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11" y="3597674"/>
            <a:ext cx="539891" cy="50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ot Face on OpenMoji 14.0">
            <a:extLst>
              <a:ext uri="{FF2B5EF4-FFF2-40B4-BE49-F238E27FC236}">
                <a16:creationId xmlns:a16="http://schemas.microsoft.com/office/drawing/2014/main" id="{34C301B9-B9C0-4DF4-B566-81A578D2C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75" y="2915044"/>
            <a:ext cx="624962" cy="62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F57CFA58-7962-42FC-825C-173A1A8B713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403323" y="4728286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49676E5-4CAB-4288-9A0E-A0FBFF6A9E64}"/>
              </a:ext>
            </a:extLst>
          </p:cNvPr>
          <p:cNvSpPr txBox="1"/>
          <p:nvPr/>
        </p:nvSpPr>
        <p:spPr>
          <a:xfrm>
            <a:off x="211079" y="4705578"/>
            <a:ext cx="22686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miedo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0426AE-9012-4159-80D8-669F59114E43}"/>
              </a:ext>
            </a:extLst>
          </p:cNvPr>
          <p:cNvSpPr txBox="1"/>
          <p:nvPr/>
        </p:nvSpPr>
        <p:spPr>
          <a:xfrm>
            <a:off x="2632283" y="4662082"/>
            <a:ext cx="29260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S/he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scared.</a:t>
            </a:r>
          </a:p>
        </p:txBody>
      </p:sp>
      <p:pic>
        <p:nvPicPr>
          <p:cNvPr id="34" name="Picture 2" descr="Cara, Emoción, Rostro, Iris, Lágrima">
            <a:extLst>
              <a:ext uri="{FF2B5EF4-FFF2-40B4-BE49-F238E27FC236}">
                <a16:creationId xmlns:a16="http://schemas.microsoft.com/office/drawing/2014/main" id="{C77B3F0A-EB3A-4090-A02B-D76B80FF5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535" y="4662082"/>
            <a:ext cx="424202" cy="42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hlinkClick r:id="" action="ppaction://noaction">
              <a:snd r:embed="rId16" name="T3_W6_7.1.wav"/>
            </a:hlinkClick>
            <a:extLst>
              <a:ext uri="{FF2B5EF4-FFF2-40B4-BE49-F238E27FC236}">
                <a16:creationId xmlns:a16="http://schemas.microsoft.com/office/drawing/2014/main" id="{E3D8EBC5-5E26-63CD-1701-97E855DF9E93}"/>
              </a:ext>
            </a:extLst>
          </p:cNvPr>
          <p:cNvSpPr txBox="1">
            <a:spLocks/>
          </p:cNvSpPr>
          <p:nvPr/>
        </p:nvSpPr>
        <p:spPr>
          <a:xfrm>
            <a:off x="211079" y="81571"/>
            <a:ext cx="10449362" cy="52322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spc="-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Tener 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7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6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3" grpId="0"/>
      <p:bldP spid="94" grpId="0"/>
      <p:bldP spid="38" grpId="0"/>
      <p:bldP spid="46" grpId="0"/>
      <p:bldP spid="53" grpId="0"/>
      <p:bldP spid="56" grpId="0"/>
      <p:bldP spid="60" grpId="0"/>
      <p:bldP spid="62" grpId="0"/>
      <p:bldP spid="64" grpId="0"/>
      <p:bldP spid="66" grpId="0"/>
      <p:bldP spid="70" grpId="0"/>
      <p:bldP spid="3" grpId="0" animBg="1"/>
      <p:bldP spid="79" grpId="0"/>
      <p:bldP spid="80" grpId="0" animBg="1"/>
      <p:bldP spid="82" grpId="0" animBg="1"/>
      <p:bldP spid="52" grpId="0" animBg="1"/>
      <p:bldP spid="83" grpId="0" animBg="1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3" name="T3_W6_8.1.wav"/>
            </a:hlinkClick>
            <a:extLst>
              <a:ext uri="{FF2B5EF4-FFF2-40B4-BE49-F238E27FC236}">
                <a16:creationId xmlns:a16="http://schemas.microsoft.com/office/drawing/2014/main" id="{9907601D-1597-46B0-B6FD-41F6EC7E1AE1}"/>
              </a:ext>
            </a:extLst>
          </p:cNvPr>
          <p:cNvSpPr txBox="1"/>
          <p:nvPr/>
        </p:nvSpPr>
        <p:spPr>
          <a:xfrm>
            <a:off x="0" y="-9629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283;p13">
            <a:extLst>
              <a:ext uri="{FF2B5EF4-FFF2-40B4-BE49-F238E27FC236}">
                <a16:creationId xmlns:a16="http://schemas.microsoft.com/office/drawing/2014/main" id="{AAE0690B-DC60-4933-8E17-5A4BFC718D87}"/>
              </a:ext>
            </a:extLst>
          </p:cNvPr>
          <p:cNvSpPr txBox="1"/>
          <p:nvPr/>
        </p:nvSpPr>
        <p:spPr>
          <a:xfrm>
            <a:off x="11323364" y="958201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" name="Google Shape;282;p13" descr="Reading, Book, Symbol, Icon, Reader, Man">
            <a:extLst>
              <a:ext uri="{FF2B5EF4-FFF2-40B4-BE49-F238E27FC236}">
                <a16:creationId xmlns:a16="http://schemas.microsoft.com/office/drawing/2014/main" id="{ED22B415-8897-420D-8750-DB85F1010F61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C52F66-5B28-4599-AB8C-DC328884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364" y="913967"/>
            <a:ext cx="654346" cy="527968"/>
          </a:xfrm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4CD38667-BDD7-49D2-92F3-9C9D650D4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12" y="362194"/>
            <a:ext cx="1043752" cy="1043752"/>
          </a:xfrm>
          <a:prstGeom prst="rect">
            <a:avLst/>
          </a:prstGeom>
        </p:spPr>
      </p:pic>
      <p:sp>
        <p:nvSpPr>
          <p:cNvPr id="50" name="Speech Bubble: Rectangle with Corners Rounded 49">
            <a:hlinkClick r:id="" action="ppaction://noaction">
              <a:snd r:embed="rId8" name="T3_W6_8.2.wav"/>
            </a:hlinkClick>
            <a:extLst>
              <a:ext uri="{FF2B5EF4-FFF2-40B4-BE49-F238E27FC236}">
                <a16:creationId xmlns:a16="http://schemas.microsoft.com/office/drawing/2014/main" id="{BBBC5D22-2191-4C06-9C0F-38C65232669D}"/>
              </a:ext>
            </a:extLst>
          </p:cNvPr>
          <p:cNvSpPr/>
          <p:nvPr/>
        </p:nvSpPr>
        <p:spPr>
          <a:xfrm>
            <a:off x="1109861" y="524885"/>
            <a:ext cx="6771239" cy="506358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 las frases.  ¿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palabra es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14422C37-95C4-4697-80D5-408C160F4F53}"/>
              </a:ext>
            </a:extLst>
          </p:cNvPr>
          <p:cNvSpPr/>
          <p:nvPr/>
        </p:nvSpPr>
        <p:spPr>
          <a:xfrm>
            <a:off x="2061781" y="1264916"/>
            <a:ext cx="4380271" cy="1086430"/>
          </a:xfrm>
          <a:prstGeom prst="wedgeRoundRectCallout">
            <a:avLst>
              <a:gd name="adj1" fmla="val -63257"/>
              <a:gd name="adj2" fmla="val 113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 lunes.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¡Tengo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sueño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63" name="Oval 62">
            <a:hlinkClick r:id="" action="ppaction://noaction">
              <a:snd r:embed="rId9" name="T3_W6_8.3.wav"/>
            </a:hlinkClick>
            <a:extLst>
              <a:ext uri="{FF2B5EF4-FFF2-40B4-BE49-F238E27FC236}">
                <a16:creationId xmlns:a16="http://schemas.microsoft.com/office/drawing/2014/main" id="{E1285F92-852F-4434-BCA5-CA9A7EE46935}"/>
              </a:ext>
            </a:extLst>
          </p:cNvPr>
          <p:cNvSpPr/>
          <p:nvPr/>
        </p:nvSpPr>
        <p:spPr>
          <a:xfrm>
            <a:off x="185944" y="1777769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39B05596-24BB-4BC9-A9C0-351707894E94}"/>
              </a:ext>
            </a:extLst>
          </p:cNvPr>
          <p:cNvSpPr/>
          <p:nvPr/>
        </p:nvSpPr>
        <p:spPr>
          <a:xfrm>
            <a:off x="8123564" y="1429175"/>
            <a:ext cx="3292797" cy="1086430"/>
          </a:xfrm>
          <a:prstGeom prst="wedgeRoundRectCallout">
            <a:avLst>
              <a:gd name="adj1" fmla="val -60998"/>
              <a:gd name="adj2" fmla="val 1883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¿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noticias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Sofía?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84AFC7F-159E-468D-B88A-F359D4D092D6}"/>
              </a:ext>
            </a:extLst>
          </p:cNvPr>
          <p:cNvSpPr/>
          <p:nvPr/>
        </p:nvSpPr>
        <p:spPr>
          <a:xfrm>
            <a:off x="8570918" y="1531848"/>
            <a:ext cx="1106482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</a:t>
            </a:r>
          </a:p>
        </p:txBody>
      </p:sp>
      <p:sp>
        <p:nvSpPr>
          <p:cNvPr id="69" name="Oval 68">
            <a:hlinkClick r:id="" action="ppaction://noaction">
              <a:snd r:embed="rId10" name="T3_W6_8.6.wav"/>
            </a:hlinkClick>
            <a:extLst>
              <a:ext uri="{FF2B5EF4-FFF2-40B4-BE49-F238E27FC236}">
                <a16:creationId xmlns:a16="http://schemas.microsoft.com/office/drawing/2014/main" id="{27D0B8D3-8C40-48B6-A0E9-F2D1DC54557A}"/>
              </a:ext>
            </a:extLst>
          </p:cNvPr>
          <p:cNvSpPr/>
          <p:nvPr/>
        </p:nvSpPr>
        <p:spPr>
          <a:xfrm>
            <a:off x="6729698" y="1694179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0" name="Oval 69">
            <a:hlinkClick r:id="" action="ppaction://noaction">
              <a:snd r:embed="rId11" name="T3_W6_8.4.wav"/>
            </a:hlinkClick>
            <a:extLst>
              <a:ext uri="{FF2B5EF4-FFF2-40B4-BE49-F238E27FC236}">
                <a16:creationId xmlns:a16="http://schemas.microsoft.com/office/drawing/2014/main" id="{1D10E3D5-6C77-4BBA-B443-AD7AA76E747F}"/>
              </a:ext>
            </a:extLst>
          </p:cNvPr>
          <p:cNvSpPr/>
          <p:nvPr/>
        </p:nvSpPr>
        <p:spPr>
          <a:xfrm>
            <a:off x="185944" y="3742178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72" name="Oval 71">
            <a:hlinkClick r:id="" action="ppaction://noaction">
              <a:snd r:embed="rId12" name="T3_W6_8.7.wav"/>
            </a:hlinkClick>
            <a:extLst>
              <a:ext uri="{FF2B5EF4-FFF2-40B4-BE49-F238E27FC236}">
                <a16:creationId xmlns:a16="http://schemas.microsoft.com/office/drawing/2014/main" id="{5ADF6E29-7C59-4390-BFA5-CC21EC6DD87C}"/>
              </a:ext>
            </a:extLst>
          </p:cNvPr>
          <p:cNvSpPr/>
          <p:nvPr/>
        </p:nvSpPr>
        <p:spPr>
          <a:xfrm>
            <a:off x="6834756" y="3589502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5" name="Oval 74">
            <a:hlinkClick r:id="" action="ppaction://noaction">
              <a:snd r:embed="rId13" name="T3_W6_8.5.wav"/>
            </a:hlinkClick>
            <a:extLst>
              <a:ext uri="{FF2B5EF4-FFF2-40B4-BE49-F238E27FC236}">
                <a16:creationId xmlns:a16="http://schemas.microsoft.com/office/drawing/2014/main" id="{F6F8143B-7174-4139-8C38-96C8072F495B}"/>
              </a:ext>
            </a:extLst>
          </p:cNvPr>
          <p:cNvSpPr/>
          <p:nvPr/>
        </p:nvSpPr>
        <p:spPr>
          <a:xfrm>
            <a:off x="233946" y="5454111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76" name="Oval 75">
            <a:hlinkClick r:id="" action="ppaction://noaction">
              <a:snd r:embed="rId14" name="T3_W6_8.8.wav"/>
            </a:hlinkClick>
            <a:extLst>
              <a:ext uri="{FF2B5EF4-FFF2-40B4-BE49-F238E27FC236}">
                <a16:creationId xmlns:a16="http://schemas.microsoft.com/office/drawing/2014/main" id="{199CF8E5-DE3D-489E-9782-C9FC14CE72F9}"/>
              </a:ext>
            </a:extLst>
          </p:cNvPr>
          <p:cNvSpPr/>
          <p:nvPr/>
        </p:nvSpPr>
        <p:spPr>
          <a:xfrm>
            <a:off x="6833125" y="5370521"/>
            <a:ext cx="457200" cy="45179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E33D207A-7000-42A5-B624-BE9342C9CF96}"/>
              </a:ext>
            </a:extLst>
          </p:cNvPr>
          <p:cNvSpPr/>
          <p:nvPr/>
        </p:nvSpPr>
        <p:spPr>
          <a:xfrm>
            <a:off x="2128588" y="2958757"/>
            <a:ext cx="4226869" cy="1263773"/>
          </a:xfrm>
          <a:prstGeom prst="wedgeRoundRectCallout">
            <a:avLst>
              <a:gd name="adj1" fmla="val -63257"/>
              <a:gd name="adj2" fmla="val 113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Hoy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cumpleaños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Toñi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diez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años*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01D37CF4-C8D3-4913-ABCF-73FD7CF14A7C}"/>
              </a:ext>
            </a:extLst>
          </p:cNvPr>
          <p:cNvSpPr/>
          <p:nvPr/>
        </p:nvSpPr>
        <p:spPr>
          <a:xfrm>
            <a:off x="2773131" y="3780278"/>
            <a:ext cx="965447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</a:t>
            </a:r>
          </a:p>
        </p:txBody>
      </p:sp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50EACA64-A608-433C-8FD9-F54EA26D43E2}"/>
              </a:ext>
            </a:extLst>
          </p:cNvPr>
          <p:cNvSpPr/>
          <p:nvPr/>
        </p:nvSpPr>
        <p:spPr>
          <a:xfrm>
            <a:off x="8287405" y="2856446"/>
            <a:ext cx="3759270" cy="1387900"/>
          </a:xfrm>
          <a:prstGeom prst="wedgeRoundRectCallout">
            <a:avLst>
              <a:gd name="adj1" fmla="val -58280"/>
              <a:gd name="adj2" fmla="val 2465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Dónde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está mi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chaqueta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*?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¡Tengo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frío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CF5D565-049B-4CAD-B371-8A7839F45723}"/>
              </a:ext>
            </a:extLst>
          </p:cNvPr>
          <p:cNvSpPr/>
          <p:nvPr/>
        </p:nvSpPr>
        <p:spPr>
          <a:xfrm>
            <a:off x="10388182" y="3807959"/>
            <a:ext cx="796413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___!</a:t>
            </a: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0E8FD0DA-2AE5-4DE2-A3CC-51C801C9CACB}"/>
              </a:ext>
            </a:extLst>
          </p:cNvPr>
          <p:cNvSpPr/>
          <p:nvPr/>
        </p:nvSpPr>
        <p:spPr>
          <a:xfrm>
            <a:off x="2128588" y="4872029"/>
            <a:ext cx="4380271" cy="1263773"/>
          </a:xfrm>
          <a:prstGeom prst="wedgeRoundRectCallout">
            <a:avLst>
              <a:gd name="adj1" fmla="val -63257"/>
              <a:gd name="adj2" fmla="val 113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agosto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y estoy en España. ¡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Tengo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calor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E1984B82-62FD-4DA1-B769-B1DD8D707195}"/>
              </a:ext>
            </a:extLst>
          </p:cNvPr>
          <p:cNvSpPr/>
          <p:nvPr/>
        </p:nvSpPr>
        <p:spPr>
          <a:xfrm>
            <a:off x="5131521" y="5545543"/>
            <a:ext cx="1129579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____!</a:t>
            </a:r>
          </a:p>
        </p:txBody>
      </p:sp>
      <p:sp>
        <p:nvSpPr>
          <p:cNvPr id="89" name="Speech Bubble: Rectangle with Corners Rounded 88">
            <a:extLst>
              <a:ext uri="{FF2B5EF4-FFF2-40B4-BE49-F238E27FC236}">
                <a16:creationId xmlns:a16="http://schemas.microsoft.com/office/drawing/2014/main" id="{9596E2DD-C4B5-4AE5-BEB9-76B04282C5A8}"/>
              </a:ext>
            </a:extLst>
          </p:cNvPr>
          <p:cNvSpPr/>
          <p:nvPr/>
        </p:nvSpPr>
        <p:spPr>
          <a:xfrm>
            <a:off x="8739984" y="4651941"/>
            <a:ext cx="3296397" cy="1367061"/>
          </a:xfrm>
          <a:prstGeom prst="wedgeRoundRectCallout">
            <a:avLst>
              <a:gd name="adj1" fmla="val -66905"/>
              <a:gd name="adj2" fmla="val 213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miedo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Dónde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está mi papá?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58E2EF94-B2B9-44DA-A7A3-B7F7817AD40F}"/>
              </a:ext>
            </a:extLst>
          </p:cNvPr>
          <p:cNvSpPr/>
          <p:nvPr/>
        </p:nvSpPr>
        <p:spPr>
          <a:xfrm>
            <a:off x="10254522" y="4697761"/>
            <a:ext cx="1347658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E451FB7A-A0A9-4825-90F7-FDDFBE902598}"/>
              </a:ext>
            </a:extLst>
          </p:cNvPr>
          <p:cNvSpPr/>
          <p:nvPr/>
        </p:nvSpPr>
        <p:spPr>
          <a:xfrm>
            <a:off x="4305169" y="1808131"/>
            <a:ext cx="1143131" cy="411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_____!</a:t>
            </a:r>
          </a:p>
        </p:txBody>
      </p:sp>
      <p:graphicFrame>
        <p:nvGraphicFramePr>
          <p:cNvPr id="92" name="Table 11">
            <a:extLst>
              <a:ext uri="{FF2B5EF4-FFF2-40B4-BE49-F238E27FC236}">
                <a16:creationId xmlns:a16="http://schemas.microsoft.com/office/drawing/2014/main" id="{CFA1C4A0-F520-4840-B65D-FB0659AB7D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79727"/>
              </p:ext>
            </p:extLst>
          </p:nvPr>
        </p:nvGraphicFramePr>
        <p:xfrm>
          <a:off x="1952786" y="6245290"/>
          <a:ext cx="7875150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2525">
                  <a:extLst>
                    <a:ext uri="{9D8B030D-6E8A-4147-A177-3AD203B41FA5}">
                      <a16:colId xmlns:a16="http://schemas.microsoft.com/office/drawing/2014/main" val="650725189"/>
                    </a:ext>
                  </a:extLst>
                </a:gridCol>
                <a:gridCol w="1312525">
                  <a:extLst>
                    <a:ext uri="{9D8B030D-6E8A-4147-A177-3AD203B41FA5}">
                      <a16:colId xmlns:a16="http://schemas.microsoft.com/office/drawing/2014/main" val="379370326"/>
                    </a:ext>
                  </a:extLst>
                </a:gridCol>
                <a:gridCol w="1312525">
                  <a:extLst>
                    <a:ext uri="{9D8B030D-6E8A-4147-A177-3AD203B41FA5}">
                      <a16:colId xmlns:a16="http://schemas.microsoft.com/office/drawing/2014/main" val="1008407485"/>
                    </a:ext>
                  </a:extLst>
                </a:gridCol>
                <a:gridCol w="1312525">
                  <a:extLst>
                    <a:ext uri="{9D8B030D-6E8A-4147-A177-3AD203B41FA5}">
                      <a16:colId xmlns:a16="http://schemas.microsoft.com/office/drawing/2014/main" val="3783323863"/>
                    </a:ext>
                  </a:extLst>
                </a:gridCol>
                <a:gridCol w="1312525">
                  <a:extLst>
                    <a:ext uri="{9D8B030D-6E8A-4147-A177-3AD203B41FA5}">
                      <a16:colId xmlns:a16="http://schemas.microsoft.com/office/drawing/2014/main" val="2579795792"/>
                    </a:ext>
                  </a:extLst>
                </a:gridCol>
                <a:gridCol w="1312525">
                  <a:extLst>
                    <a:ext uri="{9D8B030D-6E8A-4147-A177-3AD203B41FA5}">
                      <a16:colId xmlns:a16="http://schemas.microsoft.com/office/drawing/2014/main" val="3601317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miedo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calor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sueño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frío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5819705"/>
                  </a:ext>
                </a:extLst>
              </a:tr>
            </a:tbl>
          </a:graphicData>
        </a:graphic>
      </p:graphicFrame>
      <p:pic>
        <p:nvPicPr>
          <p:cNvPr id="93" name="Picture 9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775F48B-2A21-4A90-ABD0-A787F0009D8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656510" y="1547371"/>
            <a:ext cx="749230" cy="968234"/>
          </a:xfrm>
          <a:prstGeom prst="rect">
            <a:avLst/>
          </a:prstGeom>
        </p:spPr>
      </p:pic>
      <p:pic>
        <p:nvPicPr>
          <p:cNvPr id="94" name="Picture 9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7C29CD1-A8B4-4C31-9643-78EB525D0E0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731781" y="3121412"/>
            <a:ext cx="749230" cy="968234"/>
          </a:xfrm>
          <a:prstGeom prst="rect">
            <a:avLst/>
          </a:prstGeom>
        </p:spPr>
      </p:pic>
      <p:pic>
        <p:nvPicPr>
          <p:cNvPr id="101" name="Picture 10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E8B1C2B-9C5F-4FDE-93EB-30057F98AAB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683779" y="4903542"/>
            <a:ext cx="749230" cy="968234"/>
          </a:xfrm>
          <a:prstGeom prst="rect">
            <a:avLst/>
          </a:prstGeom>
        </p:spPr>
      </p:pic>
      <p:pic>
        <p:nvPicPr>
          <p:cNvPr id="102" name="Picture 10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06EDF8F-F82D-4BA1-8599-1A7DCAED58C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7131870" y="1547371"/>
            <a:ext cx="749230" cy="968234"/>
          </a:xfrm>
          <a:prstGeom prst="rect">
            <a:avLst/>
          </a:prstGeom>
        </p:spPr>
      </p:pic>
      <p:pic>
        <p:nvPicPr>
          <p:cNvPr id="103" name="Picture 10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1FC1157-1F3D-4474-B7E8-2B4B74FC1F4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7217537" y="3328516"/>
            <a:ext cx="749230" cy="968234"/>
          </a:xfrm>
          <a:prstGeom prst="rect">
            <a:avLst/>
          </a:prstGeom>
        </p:spPr>
      </p:pic>
      <p:pic>
        <p:nvPicPr>
          <p:cNvPr id="104" name="Picture 10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7328504-5513-4094-9D5E-928E0BAF47A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1"/>
          <a:stretch/>
        </p:blipFill>
        <p:spPr>
          <a:xfrm>
            <a:off x="7247756" y="5045983"/>
            <a:ext cx="749230" cy="968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C2F23D-0DDA-2167-210B-3A8AC7E95CF7}"/>
              </a:ext>
            </a:extLst>
          </p:cNvPr>
          <p:cNvSpPr txBox="1"/>
          <p:nvPr/>
        </p:nvSpPr>
        <p:spPr>
          <a:xfrm>
            <a:off x="8398391" y="78275"/>
            <a:ext cx="271901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años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years</a:t>
            </a:r>
          </a:p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chaqueta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jacket</a:t>
            </a:r>
          </a:p>
        </p:txBody>
      </p:sp>
    </p:spTree>
    <p:extLst>
      <p:ext uri="{BB962C8B-B14F-4D97-AF65-F5344CB8AC3E}">
        <p14:creationId xmlns:p14="http://schemas.microsoft.com/office/powerpoint/2010/main" val="122868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9" grpId="0" animBg="1"/>
      <p:bldP spid="82" grpId="0" animBg="1"/>
      <p:bldP spid="88" grpId="0" animBg="1"/>
      <p:bldP spid="90" grpId="0" animBg="1"/>
      <p:bldP spid="9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F0D1A2-219D-4624-894F-75DAB3F209A4}"/>
              </a:ext>
            </a:extLst>
          </p:cNvPr>
          <p:cNvSpPr txBox="1"/>
          <p:nvPr/>
        </p:nvSpPr>
        <p:spPr>
          <a:xfrm>
            <a:off x="954203" y="695531"/>
            <a:ext cx="7787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Irene gets to the door.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oogle Shape;282;p13" descr="Reading, Book, Symbol, Icon, Reader, Man">
            <a:extLst>
              <a:ext uri="{FF2B5EF4-FFF2-40B4-BE49-F238E27FC236}">
                <a16:creationId xmlns:a16="http://schemas.microsoft.com/office/drawing/2014/main" id="{7E903DF9-B82B-BE02-2E31-50BC9806C8F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0910" y="14948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89564AE1-41DA-938A-4068-B89D7C296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-36728"/>
            <a:ext cx="1043752" cy="1043752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9" name="T3_W6_9.1.wav"/>
            </a:hlinkClick>
            <a:extLst>
              <a:ext uri="{FF2B5EF4-FFF2-40B4-BE49-F238E27FC236}">
                <a16:creationId xmlns:a16="http://schemas.microsoft.com/office/drawing/2014/main" id="{3ED29386-8DEC-03DD-18D7-C5E14BF41E64}"/>
              </a:ext>
            </a:extLst>
          </p:cNvPr>
          <p:cNvSpPr/>
          <p:nvPr/>
        </p:nvSpPr>
        <p:spPr>
          <a:xfrm>
            <a:off x="1054349" y="125963"/>
            <a:ext cx="7149851" cy="506358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Observa las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imágenes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frase </a:t>
            </a:r>
            <a:r>
              <a:rPr lang="fr-FR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correcta</a:t>
            </a:r>
            <a:r>
              <a:rPr lang="fr-FR" sz="2400" b="1" dirty="0">
                <a:solidFill>
                  <a:srgbClr val="FFFFF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Bird Bath, Water Bowl, Dog">
            <a:extLst>
              <a:ext uri="{FF2B5EF4-FFF2-40B4-BE49-F238E27FC236}">
                <a16:creationId xmlns:a16="http://schemas.microsoft.com/office/drawing/2014/main" id="{929B5E60-964C-85B3-60CF-926F327B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12" y="1693304"/>
            <a:ext cx="3300824" cy="498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9CF6CE-FE22-C284-15DB-BC4FFD4C0011}"/>
              </a:ext>
            </a:extLst>
          </p:cNvPr>
          <p:cNvSpPr txBox="1"/>
          <p:nvPr/>
        </p:nvSpPr>
        <p:spPr>
          <a:xfrm>
            <a:off x="4314631" y="2979595"/>
            <a:ext cx="1830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Tengo…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80DBBD-AD90-61A1-6DC2-C35384C9D15F}"/>
              </a:ext>
            </a:extLst>
          </p:cNvPr>
          <p:cNvSpPr/>
          <p:nvPr/>
        </p:nvSpPr>
        <p:spPr>
          <a:xfrm>
            <a:off x="6778117" y="2003341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1BDF8E-02D3-5C6B-E054-DBCC24B9B629}"/>
              </a:ext>
            </a:extLst>
          </p:cNvPr>
          <p:cNvSpPr/>
          <p:nvPr/>
        </p:nvSpPr>
        <p:spPr>
          <a:xfrm>
            <a:off x="6778117" y="2629906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frío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ED7E29-F233-10FC-F986-656077EE55B8}"/>
              </a:ext>
            </a:extLst>
          </p:cNvPr>
          <p:cNvSpPr/>
          <p:nvPr/>
        </p:nvSpPr>
        <p:spPr>
          <a:xfrm>
            <a:off x="6778117" y="3256471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miedo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715CE0-C378-7B4A-EB9A-F01C97118739}"/>
              </a:ext>
            </a:extLst>
          </p:cNvPr>
          <p:cNvSpPr/>
          <p:nvPr/>
        </p:nvSpPr>
        <p:spPr>
          <a:xfrm>
            <a:off x="6778117" y="3883036"/>
            <a:ext cx="1884418" cy="461665"/>
          </a:xfrm>
          <a:prstGeom prst="roundRect">
            <a:avLst/>
          </a:prstGeom>
          <a:solidFill>
            <a:srgbClr val="6FCDE7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calor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B9C82A-4514-B686-1E27-F4C14FAD1D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283" y="3650002"/>
            <a:ext cx="593729" cy="6184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A40BDE-718E-336C-8585-DB724FAA4146}"/>
              </a:ext>
            </a:extLst>
          </p:cNvPr>
          <p:cNvCxnSpPr>
            <a:cxnSpLocks/>
          </p:cNvCxnSpPr>
          <p:nvPr/>
        </p:nvCxnSpPr>
        <p:spPr>
          <a:xfrm flipV="1">
            <a:off x="204869" y="6661994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Puerta, Separar, Bosquejo, Dibujo, Apertura, Entrada">
            <a:extLst>
              <a:ext uri="{FF2B5EF4-FFF2-40B4-BE49-F238E27FC236}">
                <a16:creationId xmlns:a16="http://schemas.microsoft.com/office/drawing/2014/main" id="{5E7930C8-E93D-56B8-11FB-648BD477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71681" y="4152900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nimals, Cartoon, Green, Happy, High Quality, Tortoise">
            <a:extLst>
              <a:ext uri="{FF2B5EF4-FFF2-40B4-BE49-F238E27FC236}">
                <a16:creationId xmlns:a16="http://schemas.microsoft.com/office/drawing/2014/main" id="{FF89A4BD-5DA4-C998-5A22-97CFD2874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2" y="6017590"/>
            <a:ext cx="1157147" cy="7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23DE55-A44C-28E7-44E6-4757CD34CFDB}"/>
              </a:ext>
            </a:extLst>
          </p:cNvPr>
          <p:cNvSpPr txBox="1"/>
          <p:nvPr/>
        </p:nvSpPr>
        <p:spPr>
          <a:xfrm>
            <a:off x="8353424" y="147246"/>
            <a:ext cx="1476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📢 [1/5]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4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0.00023 L 0.02031 -0.00949 C 0.02226 -0.01019 0.02409 -0.01042 0.02552 -0.01158 C 0.02708 -0.0132 0.02877 -0.01551 0.0306 -0.01621 C 0.03502 -0.01852 0.0444 -0.02107 0.0444 -0.02084 C 0.04583 -0.02107 0.06966 -0.02269 0.07864 -0.01621 C 0.08034 -0.01528 0.08177 -0.0132 0.08385 -0.01158 C 0.08711 -0.00996 0.09401 -0.00695 0.09401 -0.00672 C 0.10234 0.00995 0.09127 -0.01019 0.10442 0.00486 C 0.10599 0.00625 0.10625 0.00949 0.10768 0.01157 C 0.1108 0.01597 0.11406 0.01736 0.11823 0.01898 C 0.12018 0.01944 0.12265 0.02037 0.125 0.02106 C 0.12851 0.02453 0.1319 0.0287 0.13685 0.02824 C 0.15364 0.02639 0.14739 0.02453 0.15716 0.02106 C 0.16002 0.02014 0.16302 0.01944 0.16601 0.01898 C 0.17278 0.01944 0.17955 0.01944 0.18659 0.02106 C 0.18958 0.02199 0.19192 0.02453 0.19505 0.02569 C 0.19713 0.02708 0.19935 0.02754 0.20169 0.02824 C 0.20599 0.02708 0.22643 0.02083 0.23125 0.01898 C 0.23841 0.01527 0.23437 0.01713 0.24323 0.01412 C 0.2569 0.01481 0.27864 0.01435 0.29453 0.01898 C 0.29609 0.01944 0.29778 0.0206 0.29961 0.02106 C 0.30625 0.02291 0.31354 0.02268 0.32018 0.02569 L 0.33047 0.03055 L 0.33567 0.03287 C 0.33724 0.0324 0.33893 0.03171 0.34088 0.03055 C 0.34258 0.02916 0.34375 0.02708 0.34583 0.02569 C 0.34804 0.02453 0.35039 0.0243 0.35286 0.02361 C 0.35468 0.02222 0.35586 0.01967 0.35755 0.01898 C 0.36002 0.01759 0.36224 0.01736 0.36471 0.01643 C 0.38216 0.00949 0.35521 0.01921 0.37669 0.01157 C 0.38567 0.01273 0.39505 0.01296 0.4039 0.01412 C 0.40885 0.01458 0.41002 0.01782 0.41445 0.02106 C 0.42044 0.02569 0.42057 0.02546 0.42656 0.02824 C 0.43008 0.02754 0.43307 0.02708 0.43659 0.02569 C 0.43971 0.02476 0.44817 0.01967 0.45052 0.01898 C 0.45377 0.01713 0.45703 0.01527 0.46067 0.01412 C 0.46914 0.01111 0.46536 0.01296 0.47265 0.00949 C 0.48424 0.01018 0.4957 0.01064 0.50703 0.01157 C 0.51054 0.01226 0.5138 0.01342 0.51731 0.01412 C 0.52122 0.01481 0.52552 0.01574 0.52942 0.01643 C 0.54153 0.02754 0.53567 0.02453 0.54648 0.02824 C 0.55338 0.02708 0.56041 0.02569 0.56705 0.02361 C 0.58281 0.01805 0.56054 0.025 0.57721 0.01643 C 0.57981 0.01481 0.58307 0.01504 0.5858 0.01412 C 0.60169 0.00856 0.57903 0.01574 0.59609 0.00694 C 0.59896 0.00578 0.60169 0.00555 0.60468 0.00486 C 0.60677 0.00393 0.60924 0.00324 0.61159 0.00254 C 0.62812 0.00324 0.64466 0.00301 0.66133 0.00486 C 0.66601 0.00509 0.67018 0.00856 0.675 0.00949 C 0.68528 0.01111 0.6957 0.0125 0.70586 0.01643 C 0.74583 0.0324 0.69596 0.01319 0.72604 0.02361 C 0.72825 0.0243 0.72942 0.025 0.73151 0.02569 C 0.73593 0.02754 0.74062 0.02893 0.74544 0.03055 L 0.75195 0.03287 C 0.76185 0.0324 0.77148 0.03055 0.78112 0.03055 C 0.78633 0.03055 0.79114 0.03333 0.79648 0.03287 C 0.79922 0.03264 0.80078 0.0287 0.80351 0.02824 C 0.81211 0.02639 0.8207 0.02685 0.82903 0.02569 C 0.83151 0.025 0.83385 0.02476 0.83606 0.02361 C 0.83789 0.02245 0.83919 0.01967 0.84114 0.01898 C 0.84375 0.01736 0.847 0.01736 0.84974 0.01643 C 0.85208 0.01574 0.85429 0.01481 0.85638 0.01412 C 0.87265 0.0081 0.84674 0.01689 0.87018 0.00694 C 0.87474 0.00509 0.87916 0.00393 0.88411 0.00254 C 0.88593 0.00277 0.90573 0.00416 0.91159 0.00694 C 0.91328 0.0081 0.91484 0.01018 0.91653 0.01157 C 0.91758 0.01412 0.91823 0.01689 0.92018 0.01898 C 0.92291 0.02245 0.92721 0.0243 0.93008 0.02824 L 0.93567 0.03541 C 0.94114 0.03449 0.94674 0.03402 0.95234 0.03287 C 0.95429 0.03264 0.95586 0.03055 0.95781 0.03055 C 0.96315 0.03055 0.96797 0.0324 0.97304 0.03287 C 0.98229 0.03379 1.00052 0.03541 1.00052 0.03588 L 1.00052 0.03541 L 1.00911 0.03055 " pathEditMode="relative" rAng="0" ptsTypes="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56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11827</TotalTime>
  <Words>1789</Words>
  <Application>Microsoft Office PowerPoint</Application>
  <PresentationFormat>Widescreen</PresentationFormat>
  <Paragraphs>320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Calibri</vt:lpstr>
      <vt:lpstr>Calibri Light</vt:lpstr>
      <vt:lpstr>Cavolini</vt:lpstr>
      <vt:lpstr>Century Gothic</vt:lpstr>
      <vt:lpstr>docs-Century Gothic</vt:lpstr>
      <vt:lpstr>Ink Free</vt:lpstr>
      <vt:lpstr>Modern Love</vt:lpstr>
      <vt:lpstr>Montserrat Medium</vt:lpstr>
      <vt:lpstr>Segoe Print</vt:lpstr>
      <vt:lpstr>source sans pro</vt:lpstr>
      <vt:lpstr>Symbol</vt:lpstr>
      <vt:lpstr>Wingdings</vt:lpstr>
      <vt:lpstr>Office Theme</vt:lpstr>
      <vt:lpstr>3_Office Theme</vt:lpstr>
      <vt:lpstr>español, con Quique</vt:lpstr>
      <vt:lpstr>Describing things and people</vt:lpstr>
      <vt:lpstr>pronunciar</vt:lpstr>
      <vt:lpstr>pronunciar</vt:lpstr>
      <vt:lpstr>vocabulario</vt:lpstr>
      <vt:lpstr>vocabulario</vt:lpstr>
      <vt:lpstr>PowerPoint Presentation</vt:lpstr>
      <vt:lpstr>leer</vt:lpstr>
      <vt:lpstr>hablar</vt:lpstr>
      <vt:lpstr>hablar</vt:lpstr>
      <vt:lpstr>hablar</vt:lpstr>
      <vt:lpstr>hablar</vt:lpstr>
      <vt:lpstr>hablar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Rachel Hawkes</cp:lastModifiedBy>
  <cp:revision>113</cp:revision>
  <dcterms:created xsi:type="dcterms:W3CDTF">2022-01-14T11:53:29Z</dcterms:created>
  <dcterms:modified xsi:type="dcterms:W3CDTF">2023-06-05T06:14:32Z</dcterms:modified>
</cp:coreProperties>
</file>