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2"/>
  </p:notesMasterIdLst>
  <p:sldIdLst>
    <p:sldId id="257" r:id="rId2"/>
    <p:sldId id="382" r:id="rId3"/>
    <p:sldId id="957" r:id="rId4"/>
    <p:sldId id="825" r:id="rId5"/>
    <p:sldId id="817" r:id="rId6"/>
    <p:sldId id="824" r:id="rId7"/>
    <p:sldId id="961" r:id="rId8"/>
    <p:sldId id="389" r:id="rId9"/>
    <p:sldId id="847" r:id="rId10"/>
    <p:sldId id="98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D82"/>
    <a:srgbClr val="FF8FC7"/>
    <a:srgbClr val="22A7CC"/>
    <a:srgbClr val="FFCDE6"/>
    <a:srgbClr val="7ED3EA"/>
    <a:srgbClr val="D29D01"/>
    <a:srgbClr val="FFFFFF"/>
    <a:srgbClr val="FF7CB1"/>
    <a:srgbClr val="FF0066"/>
    <a:srgbClr val="FADD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23C5A0-0A1E-4D1E-AE77-FEF9DF2452DA}" v="122" dt="2023-06-02T14:16:36.2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8038" autoAdjust="0"/>
  </p:normalViewPr>
  <p:slideViewPr>
    <p:cSldViewPr snapToGrid="0">
      <p:cViewPr varScale="1">
        <p:scale>
          <a:sx n="74" d="100"/>
          <a:sy n="74" d="100"/>
        </p:scale>
        <p:origin x="120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A723C5A0-0A1E-4D1E-AE77-FEF9DF2452DA}"/>
    <pc:docChg chg="undo custSel modSld">
      <pc:chgData name="Tom Dawes" userId="fe899cd594ff6f3a" providerId="LiveId" clId="{A723C5A0-0A1E-4D1E-AE77-FEF9DF2452DA}" dt="2023-06-02T14:16:36.262" v="124"/>
      <pc:docMkLst>
        <pc:docMk/>
      </pc:docMkLst>
      <pc:sldChg chg="modSp mod modAnim">
        <pc:chgData name="Tom Dawes" userId="fe899cd594ff6f3a" providerId="LiveId" clId="{A723C5A0-0A1E-4D1E-AE77-FEF9DF2452DA}" dt="2023-06-02T13:53:44.167" v="48"/>
        <pc:sldMkLst>
          <pc:docMk/>
          <pc:sldMk cId="0" sldId="382"/>
        </pc:sldMkLst>
        <pc:spChg chg="mod">
          <ac:chgData name="Tom Dawes" userId="fe899cd594ff6f3a" providerId="LiveId" clId="{A723C5A0-0A1E-4D1E-AE77-FEF9DF2452DA}" dt="2023-06-02T13:50:02.759" v="34" actId="1076"/>
          <ac:spMkLst>
            <pc:docMk/>
            <pc:sldMk cId="0" sldId="382"/>
            <ac:spMk id="34" creationId="{091C0113-34E3-5356-38A8-7087A533614E}"/>
          </ac:spMkLst>
        </pc:spChg>
      </pc:sldChg>
      <pc:sldChg chg="addSp modSp mod modAnim">
        <pc:chgData name="Tom Dawes" userId="fe899cd594ff6f3a" providerId="LiveId" clId="{A723C5A0-0A1E-4D1E-AE77-FEF9DF2452DA}" dt="2023-06-02T14:06:46.430" v="94" actId="208"/>
        <pc:sldMkLst>
          <pc:docMk/>
          <pc:sldMk cId="1697009820" sldId="817"/>
        </pc:sldMkLst>
        <pc:spChg chg="add mod">
          <ac:chgData name="Tom Dawes" userId="fe899cd594ff6f3a" providerId="LiveId" clId="{A723C5A0-0A1E-4D1E-AE77-FEF9DF2452DA}" dt="2023-06-02T14:06:46.430" v="94" actId="208"/>
          <ac:spMkLst>
            <pc:docMk/>
            <pc:sldMk cId="1697009820" sldId="817"/>
            <ac:spMk id="4" creationId="{9581FDFC-4423-772A-544E-F3FF097D704C}"/>
          </ac:spMkLst>
        </pc:spChg>
        <pc:spChg chg="mod">
          <ac:chgData name="Tom Dawes" userId="fe899cd594ff6f3a" providerId="LiveId" clId="{A723C5A0-0A1E-4D1E-AE77-FEF9DF2452DA}" dt="2023-06-02T14:04:01.136" v="72" actId="20577"/>
          <ac:spMkLst>
            <pc:docMk/>
            <pc:sldMk cId="1697009820" sldId="817"/>
            <ac:spMk id="21" creationId="{113754A0-301C-4924-A2D2-E75CC6382C39}"/>
          </ac:spMkLst>
        </pc:spChg>
        <pc:spChg chg="mod">
          <ac:chgData name="Tom Dawes" userId="fe899cd594ff6f3a" providerId="LiveId" clId="{A723C5A0-0A1E-4D1E-AE77-FEF9DF2452DA}" dt="2023-06-02T14:04:17.427" v="77" actId="1076"/>
          <ac:spMkLst>
            <pc:docMk/>
            <pc:sldMk cId="1697009820" sldId="817"/>
            <ac:spMk id="22" creationId="{C9488A2C-08EA-58B2-98E2-B252CB5AA334}"/>
          </ac:spMkLst>
        </pc:spChg>
        <pc:spChg chg="mod">
          <ac:chgData name="Tom Dawes" userId="fe899cd594ff6f3a" providerId="LiveId" clId="{A723C5A0-0A1E-4D1E-AE77-FEF9DF2452DA}" dt="2023-06-02T14:04:14.303" v="76" actId="1076"/>
          <ac:spMkLst>
            <pc:docMk/>
            <pc:sldMk cId="1697009820" sldId="817"/>
            <ac:spMk id="23" creationId="{FD131C22-3D97-2750-F016-997FF8AA5D18}"/>
          </ac:spMkLst>
        </pc:spChg>
        <pc:spChg chg="mod">
          <ac:chgData name="Tom Dawes" userId="fe899cd594ff6f3a" providerId="LiveId" clId="{A723C5A0-0A1E-4D1E-AE77-FEF9DF2452DA}" dt="2023-06-02T14:04:10.602" v="75" actId="1076"/>
          <ac:spMkLst>
            <pc:docMk/>
            <pc:sldMk cId="1697009820" sldId="817"/>
            <ac:spMk id="24" creationId="{75F5C317-ECD7-5A39-B8DE-775B1F9466BA}"/>
          </ac:spMkLst>
        </pc:spChg>
        <pc:spChg chg="mod">
          <ac:chgData name="Tom Dawes" userId="fe899cd594ff6f3a" providerId="LiveId" clId="{A723C5A0-0A1E-4D1E-AE77-FEF9DF2452DA}" dt="2023-06-02T14:04:08.403" v="74" actId="1076"/>
          <ac:spMkLst>
            <pc:docMk/>
            <pc:sldMk cId="1697009820" sldId="817"/>
            <ac:spMk id="26" creationId="{65EFE69B-1E3A-8D01-BA0D-E438C8176307}"/>
          </ac:spMkLst>
        </pc:spChg>
        <pc:spChg chg="mod">
          <ac:chgData name="Tom Dawes" userId="fe899cd594ff6f3a" providerId="LiveId" clId="{A723C5A0-0A1E-4D1E-AE77-FEF9DF2452DA}" dt="2023-06-02T14:04:05.711" v="73" actId="1076"/>
          <ac:spMkLst>
            <pc:docMk/>
            <pc:sldMk cId="1697009820" sldId="817"/>
            <ac:spMk id="27" creationId="{3BA85157-9632-232E-945A-2905040FE99A}"/>
          </ac:spMkLst>
        </pc:spChg>
      </pc:sldChg>
      <pc:sldChg chg="modAnim">
        <pc:chgData name="Tom Dawes" userId="fe899cd594ff6f3a" providerId="LiveId" clId="{A723C5A0-0A1E-4D1E-AE77-FEF9DF2452DA}" dt="2023-06-02T14:11:55.110" v="106"/>
        <pc:sldMkLst>
          <pc:docMk/>
          <pc:sldMk cId="2171552206" sldId="824"/>
        </pc:sldMkLst>
      </pc:sldChg>
      <pc:sldChg chg="modAnim">
        <pc:chgData name="Tom Dawes" userId="fe899cd594ff6f3a" providerId="LiveId" clId="{A723C5A0-0A1E-4D1E-AE77-FEF9DF2452DA}" dt="2023-06-02T13:58:55.337" v="56"/>
        <pc:sldMkLst>
          <pc:docMk/>
          <pc:sldMk cId="3165605251" sldId="825"/>
        </pc:sldMkLst>
      </pc:sldChg>
      <pc:sldChg chg="modAnim">
        <pc:chgData name="Tom Dawes" userId="fe899cd594ff6f3a" providerId="LiveId" clId="{A723C5A0-0A1E-4D1E-AE77-FEF9DF2452DA}" dt="2023-06-02T14:16:36.262" v="124"/>
        <pc:sldMkLst>
          <pc:docMk/>
          <pc:sldMk cId="397397899" sldId="961"/>
        </pc:sldMkLst>
      </pc:sldChg>
    </pc:docChg>
  </pc:docChgLst>
  <pc:docChgLst>
    <pc:chgData name="Paula Vázquez-Valero" userId="3a0e46d7-2099-40af-a155-aa45b68bfff3" providerId="ADAL" clId="{FD2F07FB-4470-4D6D-BFA4-B1AE68E74D64}"/>
    <pc:docChg chg="undo redo custSel addSld delSld modSld sldOrd">
      <pc:chgData name="Paula Vázquez-Valero" userId="3a0e46d7-2099-40af-a155-aa45b68bfff3" providerId="ADAL" clId="{FD2F07FB-4470-4D6D-BFA4-B1AE68E74D64}" dt="2023-04-21T18:34:03.358" v="3373" actId="1076"/>
      <pc:docMkLst>
        <pc:docMk/>
      </pc:docMkLst>
      <pc:sldChg chg="addSp delSp modSp mod ord modNotesTx">
        <pc:chgData name="Paula Vázquez-Valero" userId="3a0e46d7-2099-40af-a155-aa45b68bfff3" providerId="ADAL" clId="{FD2F07FB-4470-4D6D-BFA4-B1AE68E74D64}" dt="2023-04-21T18:34:03.358" v="3373" actId="1076"/>
        <pc:sldMkLst>
          <pc:docMk/>
          <pc:sldMk cId="0" sldId="257"/>
        </pc:sldMkLst>
        <pc:spChg chg="mod">
          <ac:chgData name="Paula Vázquez-Valero" userId="3a0e46d7-2099-40af-a155-aa45b68bfff3" providerId="ADAL" clId="{FD2F07FB-4470-4D6D-BFA4-B1AE68E74D64}" dt="2023-04-20T00:27:04.884" v="13"/>
          <ac:spMkLst>
            <pc:docMk/>
            <pc:sldMk cId="0" sldId="257"/>
            <ac:spMk id="2" creationId="{39CC6876-DDF0-4199-BBA3-5430CC14F362}"/>
          </ac:spMkLst>
        </pc:spChg>
        <pc:spChg chg="add mod">
          <ac:chgData name="Paula Vázquez-Valero" userId="3a0e46d7-2099-40af-a155-aa45b68bfff3" providerId="ADAL" clId="{FD2F07FB-4470-4D6D-BFA4-B1AE68E74D64}" dt="2023-04-21T18:34:03.358" v="3373" actId="1076"/>
          <ac:spMkLst>
            <pc:docMk/>
            <pc:sldMk cId="0" sldId="257"/>
            <ac:spMk id="3" creationId="{328F734B-2A6E-4F70-F40A-765E88F75410}"/>
          </ac:spMkLst>
        </pc:spChg>
        <pc:spChg chg="add mod">
          <ac:chgData name="Paula Vázquez-Valero" userId="3a0e46d7-2099-40af-a155-aa45b68bfff3" providerId="ADAL" clId="{FD2F07FB-4470-4D6D-BFA4-B1AE68E74D64}" dt="2023-04-21T18:34:03.358" v="3373" actId="1076"/>
          <ac:spMkLst>
            <pc:docMk/>
            <pc:sldMk cId="0" sldId="257"/>
            <ac:spMk id="4" creationId="{84B9CD96-1B7D-3360-26BF-E7C3454F2923}"/>
          </ac:spMkLst>
        </pc:spChg>
        <pc:spChg chg="add del mod">
          <ac:chgData name="Paula Vázquez-Valero" userId="3a0e46d7-2099-40af-a155-aa45b68bfff3" providerId="ADAL" clId="{FD2F07FB-4470-4D6D-BFA4-B1AE68E74D64}" dt="2023-04-21T11:48:22.043" v="193" actId="478"/>
          <ac:spMkLst>
            <pc:docMk/>
            <pc:sldMk cId="0" sldId="257"/>
            <ac:spMk id="4" creationId="{8B87D576-6235-25E8-22AA-3E57C16C6DFB}"/>
          </ac:spMkLst>
        </pc:spChg>
        <pc:spChg chg="add mod">
          <ac:chgData name="Paula Vázquez-Valero" userId="3a0e46d7-2099-40af-a155-aa45b68bfff3" providerId="ADAL" clId="{FD2F07FB-4470-4D6D-BFA4-B1AE68E74D64}" dt="2023-04-21T18:34:03.358" v="3373" actId="1076"/>
          <ac:spMkLst>
            <pc:docMk/>
            <pc:sldMk cId="0" sldId="257"/>
            <ac:spMk id="6" creationId="{586C65DD-85E7-170B-C6DE-BA7E4C7A68B2}"/>
          </ac:spMkLst>
        </pc:spChg>
        <pc:spChg chg="add del mod">
          <ac:chgData name="Paula Vázquez-Valero" userId="3a0e46d7-2099-40af-a155-aa45b68bfff3" providerId="ADAL" clId="{FD2F07FB-4470-4D6D-BFA4-B1AE68E74D64}" dt="2023-04-21T18:33:59.822" v="3371" actId="478"/>
          <ac:spMkLst>
            <pc:docMk/>
            <pc:sldMk cId="0" sldId="257"/>
            <ac:spMk id="8" creationId="{E4170C18-C1E0-DE34-A12C-A35ED9E053A5}"/>
          </ac:spMkLst>
        </pc:spChg>
        <pc:spChg chg="add del mod">
          <ac:chgData name="Paula Vázquez-Valero" userId="3a0e46d7-2099-40af-a155-aa45b68bfff3" providerId="ADAL" clId="{FD2F07FB-4470-4D6D-BFA4-B1AE68E74D64}" dt="2023-04-21T18:33:59.822" v="3371" actId="478"/>
          <ac:spMkLst>
            <pc:docMk/>
            <pc:sldMk cId="0" sldId="257"/>
            <ac:spMk id="9" creationId="{C6CF27BD-6FB7-2FC3-66C8-E0F4B135693F}"/>
          </ac:spMkLst>
        </pc:spChg>
        <pc:spChg chg="add del mod">
          <ac:chgData name="Paula Vázquez-Valero" userId="3a0e46d7-2099-40af-a155-aa45b68bfff3" providerId="ADAL" clId="{FD2F07FB-4470-4D6D-BFA4-B1AE68E74D64}" dt="2023-04-21T18:33:59.822" v="3371" actId="478"/>
          <ac:spMkLst>
            <pc:docMk/>
            <pc:sldMk cId="0" sldId="257"/>
            <ac:spMk id="10" creationId="{C492B599-F7E5-2385-12C9-2458C9D367BA}"/>
          </ac:spMkLst>
        </pc:spChg>
        <pc:spChg chg="add del mod">
          <ac:chgData name="Paula Vázquez-Valero" userId="3a0e46d7-2099-40af-a155-aa45b68bfff3" providerId="ADAL" clId="{FD2F07FB-4470-4D6D-BFA4-B1AE68E74D64}" dt="2023-04-21T18:33:59.822" v="3371" actId="478"/>
          <ac:spMkLst>
            <pc:docMk/>
            <pc:sldMk cId="0" sldId="257"/>
            <ac:spMk id="11" creationId="{CA90DF5B-20A7-5C11-19CD-1763F70B6F47}"/>
          </ac:spMkLst>
        </pc:spChg>
        <pc:spChg chg="add del mod">
          <ac:chgData name="Paula Vázquez-Valero" userId="3a0e46d7-2099-40af-a155-aa45b68bfff3" providerId="ADAL" clId="{FD2F07FB-4470-4D6D-BFA4-B1AE68E74D64}" dt="2023-04-21T18:33:59.822" v="3371" actId="478"/>
          <ac:spMkLst>
            <pc:docMk/>
            <pc:sldMk cId="0" sldId="257"/>
            <ac:spMk id="16" creationId="{4607C803-9D30-A7A1-6EC2-B6FE4A778A75}"/>
          </ac:spMkLst>
        </pc:spChg>
        <pc:spChg chg="add del mod">
          <ac:chgData name="Paula Vázquez-Valero" userId="3a0e46d7-2099-40af-a155-aa45b68bfff3" providerId="ADAL" clId="{FD2F07FB-4470-4D6D-BFA4-B1AE68E74D64}" dt="2023-04-21T18:33:59.822" v="3371" actId="478"/>
          <ac:spMkLst>
            <pc:docMk/>
            <pc:sldMk cId="0" sldId="257"/>
            <ac:spMk id="17" creationId="{FFB0DE8D-B759-F6FE-EF90-0574A7334D16}"/>
          </ac:spMkLst>
        </pc:spChg>
        <pc:spChg chg="add mod">
          <ac:chgData name="Paula Vázquez-Valero" userId="3a0e46d7-2099-40af-a155-aa45b68bfff3" providerId="ADAL" clId="{FD2F07FB-4470-4D6D-BFA4-B1AE68E74D64}" dt="2023-04-21T18:34:03.358" v="3373" actId="1076"/>
          <ac:spMkLst>
            <pc:docMk/>
            <pc:sldMk cId="0" sldId="257"/>
            <ac:spMk id="19" creationId="{B16D9C6B-3BA5-F87A-67A5-3DBF4AF9523C}"/>
          </ac:spMkLst>
        </pc:spChg>
        <pc:spChg chg="add mod">
          <ac:chgData name="Paula Vázquez-Valero" userId="3a0e46d7-2099-40af-a155-aa45b68bfff3" providerId="ADAL" clId="{FD2F07FB-4470-4D6D-BFA4-B1AE68E74D64}" dt="2023-04-21T18:34:03.358" v="3373" actId="1076"/>
          <ac:spMkLst>
            <pc:docMk/>
            <pc:sldMk cId="0" sldId="257"/>
            <ac:spMk id="23" creationId="{930AC528-764E-4142-51D2-51893ED85AA5}"/>
          </ac:spMkLst>
        </pc:spChg>
        <pc:spChg chg="add mod">
          <ac:chgData name="Paula Vázquez-Valero" userId="3a0e46d7-2099-40af-a155-aa45b68bfff3" providerId="ADAL" clId="{FD2F07FB-4470-4D6D-BFA4-B1AE68E74D64}" dt="2023-04-21T18:34:03.358" v="3373" actId="1076"/>
          <ac:spMkLst>
            <pc:docMk/>
            <pc:sldMk cId="0" sldId="257"/>
            <ac:spMk id="24" creationId="{7AE2A07C-C91A-B422-0493-EDD7007D7E43}"/>
          </ac:spMkLst>
        </pc:spChg>
        <pc:spChg chg="del">
          <ac:chgData name="Paula Vázquez-Valero" userId="3a0e46d7-2099-40af-a155-aa45b68bfff3" providerId="ADAL" clId="{FD2F07FB-4470-4D6D-BFA4-B1AE68E74D64}" dt="2023-04-20T00:26:38.254" v="5" actId="478"/>
          <ac:spMkLst>
            <pc:docMk/>
            <pc:sldMk cId="0" sldId="257"/>
            <ac:spMk id="30" creationId="{804ABD8E-17C5-2E28-07C1-A4534B22E8E3}"/>
          </ac:spMkLst>
        </pc:spChg>
        <pc:spChg chg="del">
          <ac:chgData name="Paula Vázquez-Valero" userId="3a0e46d7-2099-40af-a155-aa45b68bfff3" providerId="ADAL" clId="{FD2F07FB-4470-4D6D-BFA4-B1AE68E74D64}" dt="2023-04-20T00:26:39.359" v="6" actId="478"/>
          <ac:spMkLst>
            <pc:docMk/>
            <pc:sldMk cId="0" sldId="257"/>
            <ac:spMk id="32" creationId="{BEF9A90E-2CF1-7E5A-C0D1-570EE9A30F10}"/>
          </ac:spMkLst>
        </pc:spChg>
        <pc:spChg chg="del">
          <ac:chgData name="Paula Vázquez-Valero" userId="3a0e46d7-2099-40af-a155-aa45b68bfff3" providerId="ADAL" clId="{FD2F07FB-4470-4D6D-BFA4-B1AE68E74D64}" dt="2023-04-20T00:26:38.254" v="5" actId="478"/>
          <ac:spMkLst>
            <pc:docMk/>
            <pc:sldMk cId="0" sldId="257"/>
            <ac:spMk id="39" creationId="{BBBDD397-E6D6-7840-865C-6BFCE3E2B339}"/>
          </ac:spMkLst>
        </pc:spChg>
        <pc:spChg chg="del">
          <ac:chgData name="Paula Vázquez-Valero" userId="3a0e46d7-2099-40af-a155-aa45b68bfff3" providerId="ADAL" clId="{FD2F07FB-4470-4D6D-BFA4-B1AE68E74D64}" dt="2023-04-20T00:27:07.102" v="14" actId="478"/>
          <ac:spMkLst>
            <pc:docMk/>
            <pc:sldMk cId="0" sldId="257"/>
            <ac:spMk id="40" creationId="{CF24131A-FA77-C508-2B42-658B419CF704}"/>
          </ac:spMkLst>
        </pc:spChg>
        <pc:spChg chg="del">
          <ac:chgData name="Paula Vázquez-Valero" userId="3a0e46d7-2099-40af-a155-aa45b68bfff3" providerId="ADAL" clId="{FD2F07FB-4470-4D6D-BFA4-B1AE68E74D64}" dt="2023-04-20T00:27:12.206" v="16" actId="478"/>
          <ac:spMkLst>
            <pc:docMk/>
            <pc:sldMk cId="0" sldId="257"/>
            <ac:spMk id="41" creationId="{B4E793D6-C34F-F322-935D-51C76D0F21A1}"/>
          </ac:spMkLst>
        </pc:spChg>
        <pc:grpChg chg="del">
          <ac:chgData name="Paula Vázquez-Valero" userId="3a0e46d7-2099-40af-a155-aa45b68bfff3" providerId="ADAL" clId="{FD2F07FB-4470-4D6D-BFA4-B1AE68E74D64}" dt="2023-04-20T00:26:38.254" v="5" actId="478"/>
          <ac:grpSpMkLst>
            <pc:docMk/>
            <pc:sldMk cId="0" sldId="257"/>
            <ac:grpSpMk id="13" creationId="{1B78A88E-C6DF-919C-8373-4D952B2BB119}"/>
          </ac:grpSpMkLst>
        </pc:grpChg>
        <pc:grpChg chg="del">
          <ac:chgData name="Paula Vázquez-Valero" userId="3a0e46d7-2099-40af-a155-aa45b68bfff3" providerId="ADAL" clId="{FD2F07FB-4470-4D6D-BFA4-B1AE68E74D64}" dt="2023-04-20T00:26:38.254" v="5" actId="478"/>
          <ac:grpSpMkLst>
            <pc:docMk/>
            <pc:sldMk cId="0" sldId="257"/>
            <ac:grpSpMk id="24" creationId="{54F213D9-44AB-D585-7462-F69DBFB94B72}"/>
          </ac:grpSpMkLst>
        </pc:grpChg>
        <pc:grpChg chg="del">
          <ac:chgData name="Paula Vázquez-Valero" userId="3a0e46d7-2099-40af-a155-aa45b68bfff3" providerId="ADAL" clId="{FD2F07FB-4470-4D6D-BFA4-B1AE68E74D64}" dt="2023-04-20T00:26:38.254" v="5" actId="478"/>
          <ac:grpSpMkLst>
            <pc:docMk/>
            <pc:sldMk cId="0" sldId="257"/>
            <ac:grpSpMk id="27" creationId="{BFD606DC-C9A0-E87B-40E5-AF6321B222DC}"/>
          </ac:grpSpMkLst>
        </pc:grpChg>
        <pc:grpChg chg="del">
          <ac:chgData name="Paula Vázquez-Valero" userId="3a0e46d7-2099-40af-a155-aa45b68bfff3" providerId="ADAL" clId="{FD2F07FB-4470-4D6D-BFA4-B1AE68E74D64}" dt="2023-04-20T00:26:38.254" v="5" actId="478"/>
          <ac:grpSpMkLst>
            <pc:docMk/>
            <pc:sldMk cId="0" sldId="257"/>
            <ac:grpSpMk id="35" creationId="{AFB19610-92B8-25FF-4FC1-C9C518FE314C}"/>
          </ac:grpSpMkLst>
        </pc:grpChg>
        <pc:picChg chg="add del mod">
          <ac:chgData name="Paula Vázquez-Valero" userId="3a0e46d7-2099-40af-a155-aa45b68bfff3" providerId="ADAL" clId="{FD2F07FB-4470-4D6D-BFA4-B1AE68E74D64}" dt="2023-04-21T11:48:22.043" v="193" actId="478"/>
          <ac:picMkLst>
            <pc:docMk/>
            <pc:sldMk cId="0" sldId="257"/>
            <ac:picMk id="3" creationId="{D1646ED1-29B1-6B69-B564-95A4DA45F208}"/>
          </ac:picMkLst>
        </pc:picChg>
        <pc:picChg chg="add del mod">
          <ac:chgData name="Paula Vázquez-Valero" userId="3a0e46d7-2099-40af-a155-aa45b68bfff3" providerId="ADAL" clId="{FD2F07FB-4470-4D6D-BFA4-B1AE68E74D64}" dt="2023-04-21T11:48:25.395" v="194" actId="478"/>
          <ac:picMkLst>
            <pc:docMk/>
            <pc:sldMk cId="0" sldId="257"/>
            <ac:picMk id="6" creationId="{071DC8B3-CC11-BBFA-3295-DCBC3E819CA5}"/>
          </ac:picMkLst>
        </pc:picChg>
        <pc:picChg chg="add del mod">
          <ac:chgData name="Paula Vázquez-Valero" userId="3a0e46d7-2099-40af-a155-aa45b68bfff3" providerId="ADAL" clId="{FD2F07FB-4470-4D6D-BFA4-B1AE68E74D64}" dt="2023-04-21T18:33:59.822" v="3371" actId="478"/>
          <ac:picMkLst>
            <pc:docMk/>
            <pc:sldMk cId="0" sldId="257"/>
            <ac:picMk id="13" creationId="{C3657374-E95A-63C2-06CB-902132A61E3F}"/>
          </ac:picMkLst>
        </pc:picChg>
        <pc:picChg chg="add del mod">
          <ac:chgData name="Paula Vázquez-Valero" userId="3a0e46d7-2099-40af-a155-aa45b68bfff3" providerId="ADAL" clId="{FD2F07FB-4470-4D6D-BFA4-B1AE68E74D64}" dt="2023-04-21T18:33:59.822" v="3371" actId="478"/>
          <ac:picMkLst>
            <pc:docMk/>
            <pc:sldMk cId="0" sldId="257"/>
            <ac:picMk id="14" creationId="{D99D39C6-9CEF-6274-4AA8-59818F392BAB}"/>
          </ac:picMkLst>
        </pc:picChg>
        <pc:picChg chg="add del mod">
          <ac:chgData name="Paula Vázquez-Valero" userId="3a0e46d7-2099-40af-a155-aa45b68bfff3" providerId="ADAL" clId="{FD2F07FB-4470-4D6D-BFA4-B1AE68E74D64}" dt="2023-04-21T18:33:59.822" v="3371" actId="478"/>
          <ac:picMkLst>
            <pc:docMk/>
            <pc:sldMk cId="0" sldId="257"/>
            <ac:picMk id="15" creationId="{D3454595-28BC-0C8A-EF5E-5A5F2DEA3C86}"/>
          </ac:picMkLst>
        </pc:picChg>
        <pc:picChg chg="add del mod">
          <ac:chgData name="Paula Vázquez-Valero" userId="3a0e46d7-2099-40af-a155-aa45b68bfff3" providerId="ADAL" clId="{FD2F07FB-4470-4D6D-BFA4-B1AE68E74D64}" dt="2023-04-21T18:33:59.822" v="3371" actId="478"/>
          <ac:picMkLst>
            <pc:docMk/>
            <pc:sldMk cId="0" sldId="257"/>
            <ac:picMk id="18" creationId="{15C50A5A-C397-CC61-69DB-8801187CC9A0}"/>
          </ac:picMkLst>
        </pc:picChg>
        <pc:picChg chg="add mod">
          <ac:chgData name="Paula Vázquez-Valero" userId="3a0e46d7-2099-40af-a155-aa45b68bfff3" providerId="ADAL" clId="{FD2F07FB-4470-4D6D-BFA4-B1AE68E74D64}" dt="2023-04-21T18:34:03.358" v="3373" actId="1076"/>
          <ac:picMkLst>
            <pc:docMk/>
            <pc:sldMk cId="0" sldId="257"/>
            <ac:picMk id="20" creationId="{C3578EB5-B4F6-8FAE-EB9D-2006D6F3730F}"/>
          </ac:picMkLst>
        </pc:picChg>
        <pc:picChg chg="add mod">
          <ac:chgData name="Paula Vázquez-Valero" userId="3a0e46d7-2099-40af-a155-aa45b68bfff3" providerId="ADAL" clId="{FD2F07FB-4470-4D6D-BFA4-B1AE68E74D64}" dt="2023-04-21T18:34:03.358" v="3373" actId="1076"/>
          <ac:picMkLst>
            <pc:docMk/>
            <pc:sldMk cId="0" sldId="257"/>
            <ac:picMk id="21" creationId="{818A9F8E-CE38-A89F-5FD5-5DFC8D860B3A}"/>
          </ac:picMkLst>
        </pc:picChg>
        <pc:picChg chg="add mod">
          <ac:chgData name="Paula Vázquez-Valero" userId="3a0e46d7-2099-40af-a155-aa45b68bfff3" providerId="ADAL" clId="{FD2F07FB-4470-4D6D-BFA4-B1AE68E74D64}" dt="2023-04-21T18:34:03.358" v="3373" actId="1076"/>
          <ac:picMkLst>
            <pc:docMk/>
            <pc:sldMk cId="0" sldId="257"/>
            <ac:picMk id="22" creationId="{0F4C3DBA-EE78-529F-8D66-DA4BD99D8683}"/>
          </ac:picMkLst>
        </pc:picChg>
        <pc:picChg chg="del">
          <ac:chgData name="Paula Vázquez-Valero" userId="3a0e46d7-2099-40af-a155-aa45b68bfff3" providerId="ADAL" clId="{FD2F07FB-4470-4D6D-BFA4-B1AE68E74D64}" dt="2023-04-20T00:26:38.254" v="5" actId="478"/>
          <ac:picMkLst>
            <pc:docMk/>
            <pc:sldMk cId="0" sldId="257"/>
            <ac:picMk id="23" creationId="{D40262FA-1996-90B4-76CF-26126B0AC5F9}"/>
          </ac:picMkLst>
        </pc:picChg>
        <pc:picChg chg="add mod">
          <ac:chgData name="Paula Vázquez-Valero" userId="3a0e46d7-2099-40af-a155-aa45b68bfff3" providerId="ADAL" clId="{FD2F07FB-4470-4D6D-BFA4-B1AE68E74D64}" dt="2023-04-21T18:34:03.358" v="3373" actId="1076"/>
          <ac:picMkLst>
            <pc:docMk/>
            <pc:sldMk cId="0" sldId="257"/>
            <ac:picMk id="25" creationId="{320040B6-EE76-2F50-C8E7-4C3C5C6354FE}"/>
          </ac:picMkLst>
        </pc:picChg>
        <pc:picChg chg="del">
          <ac:chgData name="Paula Vázquez-Valero" userId="3a0e46d7-2099-40af-a155-aa45b68bfff3" providerId="ADAL" clId="{FD2F07FB-4470-4D6D-BFA4-B1AE68E74D64}" dt="2023-04-20T00:26:38.254" v="5" actId="478"/>
          <ac:picMkLst>
            <pc:docMk/>
            <pc:sldMk cId="0" sldId="257"/>
            <ac:picMk id="31" creationId="{89F6F81A-F401-AABE-A71F-057F064AEB51}"/>
          </ac:picMkLst>
        </pc:picChg>
        <pc:picChg chg="del">
          <ac:chgData name="Paula Vázquez-Valero" userId="3a0e46d7-2099-40af-a155-aa45b68bfff3" providerId="ADAL" clId="{FD2F07FB-4470-4D6D-BFA4-B1AE68E74D64}" dt="2023-04-21T11:48:25.395" v="194" actId="478"/>
          <ac:picMkLst>
            <pc:docMk/>
            <pc:sldMk cId="0" sldId="257"/>
            <ac:picMk id="33" creationId="{09189188-2026-CA32-4682-D421DE742774}"/>
          </ac:picMkLst>
        </pc:picChg>
        <pc:picChg chg="del">
          <ac:chgData name="Paula Vázquez-Valero" userId="3a0e46d7-2099-40af-a155-aa45b68bfff3" providerId="ADAL" clId="{FD2F07FB-4470-4D6D-BFA4-B1AE68E74D64}" dt="2023-04-20T00:26:38.254" v="5" actId="478"/>
          <ac:picMkLst>
            <pc:docMk/>
            <pc:sldMk cId="0" sldId="257"/>
            <ac:picMk id="34" creationId="{39E8C214-0110-E11A-1F2F-2365D76D431C}"/>
          </ac:picMkLst>
        </pc:picChg>
        <pc:picChg chg="del">
          <ac:chgData name="Paula Vázquez-Valero" userId="3a0e46d7-2099-40af-a155-aa45b68bfff3" providerId="ADAL" clId="{FD2F07FB-4470-4D6D-BFA4-B1AE68E74D64}" dt="2023-04-20T00:26:38.254" v="5" actId="478"/>
          <ac:picMkLst>
            <pc:docMk/>
            <pc:sldMk cId="0" sldId="257"/>
            <ac:picMk id="38" creationId="{81688927-9685-61C0-15B3-F1E1C589F80D}"/>
          </ac:picMkLst>
        </pc:picChg>
        <pc:inkChg chg="del">
          <ac:chgData name="Paula Vázquez-Valero" userId="3a0e46d7-2099-40af-a155-aa45b68bfff3" providerId="ADAL" clId="{FD2F07FB-4470-4D6D-BFA4-B1AE68E74D64}" dt="2023-04-20T00:26:38.254" v="5" actId="478"/>
          <ac:inkMkLst>
            <pc:docMk/>
            <pc:sldMk cId="0" sldId="257"/>
            <ac:inkMk id="10" creationId="{24C6A232-47E6-3297-DFCB-13DC089AACDE}"/>
          </ac:inkMkLst>
        </pc:inkChg>
      </pc:sldChg>
      <pc:sldChg chg="addSp delSp modSp add mod addAnim delAnim modAnim modNotesTx">
        <pc:chgData name="Paula Vázquez-Valero" userId="3a0e46d7-2099-40af-a155-aa45b68bfff3" providerId="ADAL" clId="{FD2F07FB-4470-4D6D-BFA4-B1AE68E74D64}" dt="2023-04-21T12:41:12.991" v="1875" actId="20577"/>
        <pc:sldMkLst>
          <pc:docMk/>
          <pc:sldMk cId="0" sldId="382"/>
        </pc:sldMkLst>
        <pc:spChg chg="add del">
          <ac:chgData name="Paula Vázquez-Valero" userId="3a0e46d7-2099-40af-a155-aa45b68bfff3" providerId="ADAL" clId="{FD2F07FB-4470-4D6D-BFA4-B1AE68E74D64}" dt="2023-04-21T12:22:02.022" v="1188" actId="21"/>
          <ac:spMkLst>
            <pc:docMk/>
            <pc:sldMk cId="0" sldId="382"/>
            <ac:spMk id="2" creationId="{3F9B81CA-49CF-4113-B92C-AF8FEDD23E30}"/>
          </ac:spMkLst>
        </pc:spChg>
        <pc:spChg chg="add del mod ord">
          <ac:chgData name="Paula Vázquez-Valero" userId="3a0e46d7-2099-40af-a155-aa45b68bfff3" providerId="ADAL" clId="{FD2F07FB-4470-4D6D-BFA4-B1AE68E74D64}" dt="2023-04-21T12:22:02.022" v="1188" actId="21"/>
          <ac:spMkLst>
            <pc:docMk/>
            <pc:sldMk cId="0" sldId="382"/>
            <ac:spMk id="3" creationId="{A356198E-A7E8-46AC-BB4D-0FC548C52873}"/>
          </ac:spMkLst>
        </pc:spChg>
        <pc:spChg chg="del">
          <ac:chgData name="Paula Vázquez-Valero" userId="3a0e46d7-2099-40af-a155-aa45b68bfff3" providerId="ADAL" clId="{FD2F07FB-4470-4D6D-BFA4-B1AE68E74D64}" dt="2023-04-21T12:01:22.775" v="735" actId="478"/>
          <ac:spMkLst>
            <pc:docMk/>
            <pc:sldMk cId="0" sldId="382"/>
            <ac:spMk id="5" creationId="{210D55C3-D252-ACC1-5575-2D468C886E82}"/>
          </ac:spMkLst>
        </pc:spChg>
        <pc:spChg chg="add del mod">
          <ac:chgData name="Paula Vázquez-Valero" userId="3a0e46d7-2099-40af-a155-aa45b68bfff3" providerId="ADAL" clId="{FD2F07FB-4470-4D6D-BFA4-B1AE68E74D64}" dt="2023-04-21T12:22:02.022" v="1188" actId="21"/>
          <ac:spMkLst>
            <pc:docMk/>
            <pc:sldMk cId="0" sldId="382"/>
            <ac:spMk id="6" creationId="{27F9538B-1CDC-2347-73C1-32ABE5EA0EF1}"/>
          </ac:spMkLst>
        </pc:spChg>
        <pc:spChg chg="add del mod">
          <ac:chgData name="Paula Vázquez-Valero" userId="3a0e46d7-2099-40af-a155-aa45b68bfff3" providerId="ADAL" clId="{FD2F07FB-4470-4D6D-BFA4-B1AE68E74D64}" dt="2023-04-21T12:22:02.022" v="1188" actId="21"/>
          <ac:spMkLst>
            <pc:docMk/>
            <pc:sldMk cId="0" sldId="382"/>
            <ac:spMk id="9" creationId="{01FC6645-C52F-2946-35D1-305EFE9BE632}"/>
          </ac:spMkLst>
        </pc:spChg>
        <pc:spChg chg="add del mod">
          <ac:chgData name="Paula Vázquez-Valero" userId="3a0e46d7-2099-40af-a155-aa45b68bfff3" providerId="ADAL" clId="{FD2F07FB-4470-4D6D-BFA4-B1AE68E74D64}" dt="2023-04-21T12:22:02.022" v="1188" actId="21"/>
          <ac:spMkLst>
            <pc:docMk/>
            <pc:sldMk cId="0" sldId="382"/>
            <ac:spMk id="10" creationId="{19CAB7DD-5C8F-400B-6AF2-9D7F9DC3AF96}"/>
          </ac:spMkLst>
        </pc:spChg>
        <pc:spChg chg="add del mod">
          <ac:chgData name="Paula Vázquez-Valero" userId="3a0e46d7-2099-40af-a155-aa45b68bfff3" providerId="ADAL" clId="{FD2F07FB-4470-4D6D-BFA4-B1AE68E74D64}" dt="2023-04-21T12:22:02.022" v="1188" actId="21"/>
          <ac:spMkLst>
            <pc:docMk/>
            <pc:sldMk cId="0" sldId="382"/>
            <ac:spMk id="11" creationId="{E8001E3C-F3A2-AC79-726A-1BF71D54F00F}"/>
          </ac:spMkLst>
        </pc:spChg>
        <pc:spChg chg="add del mod">
          <ac:chgData name="Paula Vázquez-Valero" userId="3a0e46d7-2099-40af-a155-aa45b68bfff3" providerId="ADAL" clId="{FD2F07FB-4470-4D6D-BFA4-B1AE68E74D64}" dt="2023-04-21T12:22:02.022" v="1188" actId="21"/>
          <ac:spMkLst>
            <pc:docMk/>
            <pc:sldMk cId="0" sldId="382"/>
            <ac:spMk id="12" creationId="{C01B520C-3599-B64A-4A42-5059B79D2B20}"/>
          </ac:spMkLst>
        </pc:spChg>
        <pc:spChg chg="add del mod">
          <ac:chgData name="Paula Vázquez-Valero" userId="3a0e46d7-2099-40af-a155-aa45b68bfff3" providerId="ADAL" clId="{FD2F07FB-4470-4D6D-BFA4-B1AE68E74D64}" dt="2023-04-21T12:22:02.022" v="1188" actId="21"/>
          <ac:spMkLst>
            <pc:docMk/>
            <pc:sldMk cId="0" sldId="382"/>
            <ac:spMk id="13" creationId="{BFC70F86-B9CA-28EE-9E11-2B6EBFE027D0}"/>
          </ac:spMkLst>
        </pc:spChg>
        <pc:spChg chg="add del mod">
          <ac:chgData name="Paula Vázquez-Valero" userId="3a0e46d7-2099-40af-a155-aa45b68bfff3" providerId="ADAL" clId="{FD2F07FB-4470-4D6D-BFA4-B1AE68E74D64}" dt="2023-04-21T12:05:29.256" v="856"/>
          <ac:spMkLst>
            <pc:docMk/>
            <pc:sldMk cId="0" sldId="382"/>
            <ac:spMk id="15" creationId="{02107034-621A-0666-859A-63998941009A}"/>
          </ac:spMkLst>
        </pc:spChg>
        <pc:spChg chg="add del mod">
          <ac:chgData name="Paula Vázquez-Valero" userId="3a0e46d7-2099-40af-a155-aa45b68bfff3" providerId="ADAL" clId="{FD2F07FB-4470-4D6D-BFA4-B1AE68E74D64}" dt="2023-04-21T12:22:02.022" v="1188" actId="21"/>
          <ac:spMkLst>
            <pc:docMk/>
            <pc:sldMk cId="0" sldId="382"/>
            <ac:spMk id="16" creationId="{7E045A14-0215-A0E3-1C40-7E09D7577CF6}"/>
          </ac:spMkLst>
        </pc:spChg>
        <pc:spChg chg="add del mod">
          <ac:chgData name="Paula Vázquez-Valero" userId="3a0e46d7-2099-40af-a155-aa45b68bfff3" providerId="ADAL" clId="{FD2F07FB-4470-4D6D-BFA4-B1AE68E74D64}" dt="2023-04-21T12:22:02.022" v="1188" actId="21"/>
          <ac:spMkLst>
            <pc:docMk/>
            <pc:sldMk cId="0" sldId="382"/>
            <ac:spMk id="17" creationId="{2CD3C412-3939-A273-3C7C-7F378A4B378A}"/>
          </ac:spMkLst>
        </pc:spChg>
        <pc:spChg chg="add del mod">
          <ac:chgData name="Paula Vázquez-Valero" userId="3a0e46d7-2099-40af-a155-aa45b68bfff3" providerId="ADAL" clId="{FD2F07FB-4470-4D6D-BFA4-B1AE68E74D64}" dt="2023-04-21T12:05:45.264" v="862"/>
          <ac:spMkLst>
            <pc:docMk/>
            <pc:sldMk cId="0" sldId="382"/>
            <ac:spMk id="18" creationId="{52C056B9-F519-53E0-6E66-6E1D93F10628}"/>
          </ac:spMkLst>
        </pc:spChg>
        <pc:spChg chg="add del mod">
          <ac:chgData name="Paula Vázquez-Valero" userId="3a0e46d7-2099-40af-a155-aa45b68bfff3" providerId="ADAL" clId="{FD2F07FB-4470-4D6D-BFA4-B1AE68E74D64}" dt="2023-04-21T12:22:02.022" v="1188" actId="21"/>
          <ac:spMkLst>
            <pc:docMk/>
            <pc:sldMk cId="0" sldId="382"/>
            <ac:spMk id="19" creationId="{D83491B7-131A-2DEB-5819-858B04EB2904}"/>
          </ac:spMkLst>
        </pc:spChg>
        <pc:spChg chg="add del mod">
          <ac:chgData name="Paula Vázquez-Valero" userId="3a0e46d7-2099-40af-a155-aa45b68bfff3" providerId="ADAL" clId="{FD2F07FB-4470-4D6D-BFA4-B1AE68E74D64}" dt="2023-04-21T12:22:02.022" v="1188" actId="21"/>
          <ac:spMkLst>
            <pc:docMk/>
            <pc:sldMk cId="0" sldId="382"/>
            <ac:spMk id="20" creationId="{572BE917-5220-6B4E-CE50-FDE89BD16102}"/>
          </ac:spMkLst>
        </pc:spChg>
        <pc:spChg chg="add del mod">
          <ac:chgData name="Paula Vázquez-Valero" userId="3a0e46d7-2099-40af-a155-aa45b68bfff3" providerId="ADAL" clId="{FD2F07FB-4470-4D6D-BFA4-B1AE68E74D64}" dt="2023-04-21T12:06:10.396" v="877"/>
          <ac:spMkLst>
            <pc:docMk/>
            <pc:sldMk cId="0" sldId="382"/>
            <ac:spMk id="21" creationId="{C7B9EC50-D7C1-A18A-83C5-0257835203CF}"/>
          </ac:spMkLst>
        </pc:spChg>
        <pc:spChg chg="add del mod">
          <ac:chgData name="Paula Vázquez-Valero" userId="3a0e46d7-2099-40af-a155-aa45b68bfff3" providerId="ADAL" clId="{FD2F07FB-4470-4D6D-BFA4-B1AE68E74D64}" dt="2023-04-21T12:22:02.022" v="1188" actId="21"/>
          <ac:spMkLst>
            <pc:docMk/>
            <pc:sldMk cId="0" sldId="382"/>
            <ac:spMk id="22" creationId="{D04B4ABD-E3E3-C9A7-716C-9139138C64EF}"/>
          </ac:spMkLst>
        </pc:spChg>
        <pc:spChg chg="add del mod">
          <ac:chgData name="Paula Vázquez-Valero" userId="3a0e46d7-2099-40af-a155-aa45b68bfff3" providerId="ADAL" clId="{FD2F07FB-4470-4D6D-BFA4-B1AE68E74D64}" dt="2023-04-21T12:22:02.022" v="1188" actId="21"/>
          <ac:spMkLst>
            <pc:docMk/>
            <pc:sldMk cId="0" sldId="382"/>
            <ac:spMk id="23" creationId="{AE510DED-6EE1-75F3-0D10-0BCCA9E06D60}"/>
          </ac:spMkLst>
        </pc:spChg>
        <pc:spChg chg="add del mod">
          <ac:chgData name="Paula Vázquez-Valero" userId="3a0e46d7-2099-40af-a155-aa45b68bfff3" providerId="ADAL" clId="{FD2F07FB-4470-4D6D-BFA4-B1AE68E74D64}" dt="2023-04-21T12:06:26.972" v="884"/>
          <ac:spMkLst>
            <pc:docMk/>
            <pc:sldMk cId="0" sldId="382"/>
            <ac:spMk id="24" creationId="{83E32715-111C-F0EB-5372-CFF57574266D}"/>
          </ac:spMkLst>
        </pc:spChg>
        <pc:spChg chg="add del mod">
          <ac:chgData name="Paula Vázquez-Valero" userId="3a0e46d7-2099-40af-a155-aa45b68bfff3" providerId="ADAL" clId="{FD2F07FB-4470-4D6D-BFA4-B1AE68E74D64}" dt="2023-04-21T12:06:29.267" v="886"/>
          <ac:spMkLst>
            <pc:docMk/>
            <pc:sldMk cId="0" sldId="382"/>
            <ac:spMk id="25" creationId="{53DDF7D5-604B-ABED-7226-EE2A9E11453A}"/>
          </ac:spMkLst>
        </pc:spChg>
        <pc:spChg chg="add del mod">
          <ac:chgData name="Paula Vázquez-Valero" userId="3a0e46d7-2099-40af-a155-aa45b68bfff3" providerId="ADAL" clId="{FD2F07FB-4470-4D6D-BFA4-B1AE68E74D64}" dt="2023-04-21T12:22:02.022" v="1188" actId="21"/>
          <ac:spMkLst>
            <pc:docMk/>
            <pc:sldMk cId="0" sldId="382"/>
            <ac:spMk id="26" creationId="{1C8487A9-441A-00CD-C0B9-32156E153EC3}"/>
          </ac:spMkLst>
        </pc:spChg>
        <pc:spChg chg="add del mod">
          <ac:chgData name="Paula Vázquez-Valero" userId="3a0e46d7-2099-40af-a155-aa45b68bfff3" providerId="ADAL" clId="{FD2F07FB-4470-4D6D-BFA4-B1AE68E74D64}" dt="2023-04-21T12:22:02.022" v="1188" actId="21"/>
          <ac:spMkLst>
            <pc:docMk/>
            <pc:sldMk cId="0" sldId="382"/>
            <ac:spMk id="27" creationId="{E71C2A05-F6B4-1A2F-C3CF-0A501A964F1B}"/>
          </ac:spMkLst>
        </pc:spChg>
        <pc:spChg chg="add del mod">
          <ac:chgData name="Paula Vázquez-Valero" userId="3a0e46d7-2099-40af-a155-aa45b68bfff3" providerId="ADAL" clId="{FD2F07FB-4470-4D6D-BFA4-B1AE68E74D64}" dt="2023-04-21T12:18:27.362" v="1151" actId="478"/>
          <ac:spMkLst>
            <pc:docMk/>
            <pc:sldMk cId="0" sldId="382"/>
            <ac:spMk id="28" creationId="{F5D38DD3-F8DD-5FE8-7A06-870B0E7B8086}"/>
          </ac:spMkLst>
        </pc:spChg>
        <pc:spChg chg="add del mod">
          <ac:chgData name="Paula Vázquez-Valero" userId="3a0e46d7-2099-40af-a155-aa45b68bfff3" providerId="ADAL" clId="{FD2F07FB-4470-4D6D-BFA4-B1AE68E74D64}" dt="2023-04-21T12:22:02.022" v="1188" actId="21"/>
          <ac:spMkLst>
            <pc:docMk/>
            <pc:sldMk cId="0" sldId="382"/>
            <ac:spMk id="29" creationId="{D4D792B3-122C-2105-654A-0503A8588800}"/>
          </ac:spMkLst>
        </pc:spChg>
        <pc:spChg chg="add del mod">
          <ac:chgData name="Paula Vázquez-Valero" userId="3a0e46d7-2099-40af-a155-aa45b68bfff3" providerId="ADAL" clId="{FD2F07FB-4470-4D6D-BFA4-B1AE68E74D64}" dt="2023-04-21T12:22:02.022" v="1188" actId="21"/>
          <ac:spMkLst>
            <pc:docMk/>
            <pc:sldMk cId="0" sldId="382"/>
            <ac:spMk id="30" creationId="{161D3ED2-A498-5695-64B8-FFA8A5064A4F}"/>
          </ac:spMkLst>
        </pc:spChg>
        <pc:spChg chg="add mod">
          <ac:chgData name="Paula Vázquez-Valero" userId="3a0e46d7-2099-40af-a155-aa45b68bfff3" providerId="ADAL" clId="{FD2F07FB-4470-4D6D-BFA4-B1AE68E74D64}" dt="2023-04-21T12:29:03.604" v="1289" actId="14100"/>
          <ac:spMkLst>
            <pc:docMk/>
            <pc:sldMk cId="0" sldId="382"/>
            <ac:spMk id="32" creationId="{0B06BE24-01C4-BAFA-887C-51F6AB5AA6E0}"/>
          </ac:spMkLst>
        </pc:spChg>
        <pc:spChg chg="add mod">
          <ac:chgData name="Paula Vázquez-Valero" userId="3a0e46d7-2099-40af-a155-aa45b68bfff3" providerId="ADAL" clId="{FD2F07FB-4470-4D6D-BFA4-B1AE68E74D64}" dt="2023-04-21T12:29:30.635" v="1309" actId="207"/>
          <ac:spMkLst>
            <pc:docMk/>
            <pc:sldMk cId="0" sldId="382"/>
            <ac:spMk id="33" creationId="{27224959-13C1-0ED8-9DD3-D7113CC32D14}"/>
          </ac:spMkLst>
        </pc:spChg>
        <pc:spChg chg="add mod">
          <ac:chgData name="Paula Vázquez-Valero" userId="3a0e46d7-2099-40af-a155-aa45b68bfff3" providerId="ADAL" clId="{FD2F07FB-4470-4D6D-BFA4-B1AE68E74D64}" dt="2023-04-21T12:36:22.785" v="1841" actId="20577"/>
          <ac:spMkLst>
            <pc:docMk/>
            <pc:sldMk cId="0" sldId="382"/>
            <ac:spMk id="34" creationId="{091C0113-34E3-5356-38A8-7087A533614E}"/>
          </ac:spMkLst>
        </pc:spChg>
        <pc:spChg chg="add del">
          <ac:chgData name="Paula Vázquez-Valero" userId="3a0e46d7-2099-40af-a155-aa45b68bfff3" providerId="ADAL" clId="{FD2F07FB-4470-4D6D-BFA4-B1AE68E74D64}" dt="2023-04-21T12:35:18.142" v="1759" actId="22"/>
          <ac:spMkLst>
            <pc:docMk/>
            <pc:sldMk cId="0" sldId="382"/>
            <ac:spMk id="36" creationId="{21F390EE-9633-D554-652D-24B48B482F3D}"/>
          </ac:spMkLst>
        </pc:spChg>
        <pc:spChg chg="add mod">
          <ac:chgData name="Paula Vázquez-Valero" userId="3a0e46d7-2099-40af-a155-aa45b68bfff3" providerId="ADAL" clId="{FD2F07FB-4470-4D6D-BFA4-B1AE68E74D64}" dt="2023-04-21T12:36:08.272" v="1805" actId="1036"/>
          <ac:spMkLst>
            <pc:docMk/>
            <pc:sldMk cId="0" sldId="382"/>
            <ac:spMk id="37" creationId="{BA882C99-5A43-ACC9-EF33-E75C410A0B0A}"/>
          </ac:spMkLst>
        </pc:spChg>
        <pc:spChg chg="add del mod">
          <ac:chgData name="Paula Vázquez-Valero" userId="3a0e46d7-2099-40af-a155-aa45b68bfff3" providerId="ADAL" clId="{FD2F07FB-4470-4D6D-BFA4-B1AE68E74D64}" dt="2023-04-21T12:30:22.768" v="1310" actId="208"/>
          <ac:spMkLst>
            <pc:docMk/>
            <pc:sldMk cId="0" sldId="382"/>
            <ac:spMk id="40" creationId="{3175C5BA-CEDC-F804-3E9B-FB68EA867D93}"/>
          </ac:spMkLst>
        </pc:spChg>
        <pc:spChg chg="add del mod">
          <ac:chgData name="Paula Vázquez-Valero" userId="3a0e46d7-2099-40af-a155-aa45b68bfff3" providerId="ADAL" clId="{FD2F07FB-4470-4D6D-BFA4-B1AE68E74D64}" dt="2023-04-21T12:26:44.643" v="1260" actId="478"/>
          <ac:spMkLst>
            <pc:docMk/>
            <pc:sldMk cId="0" sldId="382"/>
            <ac:spMk id="41" creationId="{DE8621EE-5F48-0F5A-30D7-BB21B6DEA104}"/>
          </ac:spMkLst>
        </pc:spChg>
        <pc:spChg chg="add del mod">
          <ac:chgData name="Paula Vázquez-Valero" userId="3a0e46d7-2099-40af-a155-aa45b68bfff3" providerId="ADAL" clId="{FD2F07FB-4470-4D6D-BFA4-B1AE68E74D64}" dt="2023-04-21T12:29:22.801" v="1307" actId="1076"/>
          <ac:spMkLst>
            <pc:docMk/>
            <pc:sldMk cId="0" sldId="382"/>
            <ac:spMk id="43" creationId="{F302DB48-7294-472F-A452-B72BE1F674AB}"/>
          </ac:spMkLst>
        </pc:spChg>
        <pc:spChg chg="add del mod ord">
          <ac:chgData name="Paula Vázquez-Valero" userId="3a0e46d7-2099-40af-a155-aa45b68bfff3" providerId="ADAL" clId="{FD2F07FB-4470-4D6D-BFA4-B1AE68E74D64}" dt="2023-04-21T12:22:02.022" v="1188" actId="21"/>
          <ac:spMkLst>
            <pc:docMk/>
            <pc:sldMk cId="0" sldId="382"/>
            <ac:spMk id="44" creationId="{558B8E83-100F-4C95-8D2F-AEE71BA68077}"/>
          </ac:spMkLst>
        </pc:spChg>
        <pc:spChg chg="add del mod ord">
          <ac:chgData name="Paula Vázquez-Valero" userId="3a0e46d7-2099-40af-a155-aa45b68bfff3" providerId="ADAL" clId="{FD2F07FB-4470-4D6D-BFA4-B1AE68E74D64}" dt="2023-04-21T12:22:02.022" v="1188" actId="21"/>
          <ac:spMkLst>
            <pc:docMk/>
            <pc:sldMk cId="0" sldId="382"/>
            <ac:spMk id="45" creationId="{EBA4C2F7-0880-4B21-91FA-F78EB2BE669F}"/>
          </ac:spMkLst>
        </pc:spChg>
        <pc:spChg chg="add del mod ord">
          <ac:chgData name="Paula Vázquez-Valero" userId="3a0e46d7-2099-40af-a155-aa45b68bfff3" providerId="ADAL" clId="{FD2F07FB-4470-4D6D-BFA4-B1AE68E74D64}" dt="2023-04-21T12:22:02.022" v="1188" actId="21"/>
          <ac:spMkLst>
            <pc:docMk/>
            <pc:sldMk cId="0" sldId="382"/>
            <ac:spMk id="47" creationId="{D74D5A4A-BD1C-4D40-A97B-E0D26118B7C7}"/>
          </ac:spMkLst>
        </pc:spChg>
        <pc:spChg chg="add del mod ord">
          <ac:chgData name="Paula Vázquez-Valero" userId="3a0e46d7-2099-40af-a155-aa45b68bfff3" providerId="ADAL" clId="{FD2F07FB-4470-4D6D-BFA4-B1AE68E74D64}" dt="2023-04-21T12:22:02.022" v="1188" actId="21"/>
          <ac:spMkLst>
            <pc:docMk/>
            <pc:sldMk cId="0" sldId="382"/>
            <ac:spMk id="48" creationId="{C99537C2-D4E3-43ED-B86C-0CC34AB0BA6D}"/>
          </ac:spMkLst>
        </pc:spChg>
        <pc:spChg chg="add del mod ord">
          <ac:chgData name="Paula Vázquez-Valero" userId="3a0e46d7-2099-40af-a155-aa45b68bfff3" providerId="ADAL" clId="{FD2F07FB-4470-4D6D-BFA4-B1AE68E74D64}" dt="2023-04-21T12:22:02.022" v="1188" actId="21"/>
          <ac:spMkLst>
            <pc:docMk/>
            <pc:sldMk cId="0" sldId="382"/>
            <ac:spMk id="49" creationId="{3A862ABC-B5E1-49C6-8FB6-9753359AA441}"/>
          </ac:spMkLst>
        </pc:spChg>
        <pc:spChg chg="add del mod ord">
          <ac:chgData name="Paula Vázquez-Valero" userId="3a0e46d7-2099-40af-a155-aa45b68bfff3" providerId="ADAL" clId="{FD2F07FB-4470-4D6D-BFA4-B1AE68E74D64}" dt="2023-04-21T12:22:02.022" v="1188" actId="21"/>
          <ac:spMkLst>
            <pc:docMk/>
            <pc:sldMk cId="0" sldId="382"/>
            <ac:spMk id="50" creationId="{130B9201-EC80-4051-B39A-723691C02487}"/>
          </ac:spMkLst>
        </pc:spChg>
        <pc:spChg chg="add del mod ord">
          <ac:chgData name="Paula Vázquez-Valero" userId="3a0e46d7-2099-40af-a155-aa45b68bfff3" providerId="ADAL" clId="{FD2F07FB-4470-4D6D-BFA4-B1AE68E74D64}" dt="2023-04-21T12:22:02.022" v="1188" actId="21"/>
          <ac:spMkLst>
            <pc:docMk/>
            <pc:sldMk cId="0" sldId="382"/>
            <ac:spMk id="51" creationId="{600770E6-2FF6-4922-8E7C-D37E1A8B45CB}"/>
          </ac:spMkLst>
        </pc:spChg>
        <pc:spChg chg="add del mod ord">
          <ac:chgData name="Paula Vázquez-Valero" userId="3a0e46d7-2099-40af-a155-aa45b68bfff3" providerId="ADAL" clId="{FD2F07FB-4470-4D6D-BFA4-B1AE68E74D64}" dt="2023-04-21T12:22:02.022" v="1188" actId="21"/>
          <ac:spMkLst>
            <pc:docMk/>
            <pc:sldMk cId="0" sldId="382"/>
            <ac:spMk id="52" creationId="{2D056583-A82E-4651-B080-2363737308AB}"/>
          </ac:spMkLst>
        </pc:spChg>
        <pc:spChg chg="add del mod ord">
          <ac:chgData name="Paula Vázquez-Valero" userId="3a0e46d7-2099-40af-a155-aa45b68bfff3" providerId="ADAL" clId="{FD2F07FB-4470-4D6D-BFA4-B1AE68E74D64}" dt="2023-04-21T12:27:46.217" v="1267" actId="20577"/>
          <ac:spMkLst>
            <pc:docMk/>
            <pc:sldMk cId="0" sldId="382"/>
            <ac:spMk id="53" creationId="{A06AC123-9629-44D0-A265-67F1E5433ACB}"/>
          </ac:spMkLst>
        </pc:spChg>
        <pc:spChg chg="del mod ord">
          <ac:chgData name="Paula Vázquez-Valero" userId="3a0e46d7-2099-40af-a155-aa45b68bfff3" providerId="ADAL" clId="{FD2F07FB-4470-4D6D-BFA4-B1AE68E74D64}" dt="2023-04-21T12:20:44.155" v="1175" actId="478"/>
          <ac:spMkLst>
            <pc:docMk/>
            <pc:sldMk cId="0" sldId="382"/>
            <ac:spMk id="54" creationId="{F75A790B-8DBE-4988-8AC8-3A4C86BB1FAB}"/>
          </ac:spMkLst>
        </pc:spChg>
        <pc:spChg chg="add del mod ord">
          <ac:chgData name="Paula Vázquez-Valero" userId="3a0e46d7-2099-40af-a155-aa45b68bfff3" providerId="ADAL" clId="{FD2F07FB-4470-4D6D-BFA4-B1AE68E74D64}" dt="2023-04-21T12:23:59.214" v="1241" actId="14100"/>
          <ac:spMkLst>
            <pc:docMk/>
            <pc:sldMk cId="0" sldId="382"/>
            <ac:spMk id="55" creationId="{26A598DA-E50F-4800-A175-C96DBCD18B75}"/>
          </ac:spMkLst>
        </pc:spChg>
        <pc:spChg chg="add del mod ord">
          <ac:chgData name="Paula Vázquez-Valero" userId="3a0e46d7-2099-40af-a155-aa45b68bfff3" providerId="ADAL" clId="{FD2F07FB-4470-4D6D-BFA4-B1AE68E74D64}" dt="2023-04-21T12:23:49.945" v="1239" actId="14100"/>
          <ac:spMkLst>
            <pc:docMk/>
            <pc:sldMk cId="0" sldId="382"/>
            <ac:spMk id="56" creationId="{B764B87D-327E-48C7-A907-2550D3D014BF}"/>
          </ac:spMkLst>
        </pc:spChg>
        <pc:spChg chg="add del mod">
          <ac:chgData name="Paula Vázquez-Valero" userId="3a0e46d7-2099-40af-a155-aa45b68bfff3" providerId="ADAL" clId="{FD2F07FB-4470-4D6D-BFA4-B1AE68E74D64}" dt="2023-04-21T12:30:43.472" v="1311" actId="1076"/>
          <ac:spMkLst>
            <pc:docMk/>
            <pc:sldMk cId="0" sldId="382"/>
            <ac:spMk id="90" creationId="{F8840D8F-A446-CB25-86D7-2711AC602236}"/>
          </ac:spMkLst>
        </pc:spChg>
        <pc:spChg chg="add del">
          <ac:chgData name="Paula Vázquez-Valero" userId="3a0e46d7-2099-40af-a155-aa45b68bfff3" providerId="ADAL" clId="{FD2F07FB-4470-4D6D-BFA4-B1AE68E74D64}" dt="2023-04-21T12:22:02.022" v="1188" actId="21"/>
          <ac:spMkLst>
            <pc:docMk/>
            <pc:sldMk cId="0" sldId="382"/>
            <ac:spMk id="91" creationId="{6A5459C3-C8D7-9249-6E78-197BA0CEE73E}"/>
          </ac:spMkLst>
        </pc:spChg>
        <pc:spChg chg="add del">
          <ac:chgData name="Paula Vázquez-Valero" userId="3a0e46d7-2099-40af-a155-aa45b68bfff3" providerId="ADAL" clId="{FD2F07FB-4470-4D6D-BFA4-B1AE68E74D64}" dt="2023-04-21T12:22:02.022" v="1188" actId="21"/>
          <ac:spMkLst>
            <pc:docMk/>
            <pc:sldMk cId="0" sldId="382"/>
            <ac:spMk id="92" creationId="{761B85F1-AAC2-2B57-BE97-D575FF4B83C3}"/>
          </ac:spMkLst>
        </pc:spChg>
        <pc:spChg chg="add del mod">
          <ac:chgData name="Paula Vázquez-Valero" userId="3a0e46d7-2099-40af-a155-aa45b68bfff3" providerId="ADAL" clId="{FD2F07FB-4470-4D6D-BFA4-B1AE68E74D64}" dt="2023-04-21T12:30:49.178" v="1314" actId="1035"/>
          <ac:spMkLst>
            <pc:docMk/>
            <pc:sldMk cId="0" sldId="382"/>
            <ac:spMk id="96" creationId="{2540EAF5-7FB8-3C0A-B73A-60C69D8A7CC9}"/>
          </ac:spMkLst>
        </pc:spChg>
        <pc:spChg chg="add del">
          <ac:chgData name="Paula Vázquez-Valero" userId="3a0e46d7-2099-40af-a155-aa45b68bfff3" providerId="ADAL" clId="{FD2F07FB-4470-4D6D-BFA4-B1AE68E74D64}" dt="2023-04-21T12:22:02.022" v="1188" actId="21"/>
          <ac:spMkLst>
            <pc:docMk/>
            <pc:sldMk cId="0" sldId="382"/>
            <ac:spMk id="97" creationId="{9762E8CA-899B-9B3B-7F52-FEBF7766A1CB}"/>
          </ac:spMkLst>
        </pc:spChg>
        <pc:spChg chg="add del">
          <ac:chgData name="Paula Vázquez-Valero" userId="3a0e46d7-2099-40af-a155-aa45b68bfff3" providerId="ADAL" clId="{FD2F07FB-4470-4D6D-BFA4-B1AE68E74D64}" dt="2023-04-21T12:22:02.022" v="1188" actId="21"/>
          <ac:spMkLst>
            <pc:docMk/>
            <pc:sldMk cId="0" sldId="382"/>
            <ac:spMk id="98" creationId="{8619A212-C6EE-D473-5375-DD1AFB14A213}"/>
          </ac:spMkLst>
        </pc:spChg>
        <pc:spChg chg="add del mod ord">
          <ac:chgData name="Paula Vázquez-Valero" userId="3a0e46d7-2099-40af-a155-aa45b68bfff3" providerId="ADAL" clId="{FD2F07FB-4470-4D6D-BFA4-B1AE68E74D64}" dt="2023-04-21T12:22:02.022" v="1188" actId="21"/>
          <ac:spMkLst>
            <pc:docMk/>
            <pc:sldMk cId="0" sldId="382"/>
            <ac:spMk id="109" creationId="{6D2CEC64-C7C7-6E34-7B3D-5D642530EF20}"/>
          </ac:spMkLst>
        </pc:spChg>
        <pc:spChg chg="add del mod ord">
          <ac:chgData name="Paula Vázquez-Valero" userId="3a0e46d7-2099-40af-a155-aa45b68bfff3" providerId="ADAL" clId="{FD2F07FB-4470-4D6D-BFA4-B1AE68E74D64}" dt="2023-04-21T12:22:02.022" v="1188" actId="21"/>
          <ac:spMkLst>
            <pc:docMk/>
            <pc:sldMk cId="0" sldId="382"/>
            <ac:spMk id="114" creationId="{1A8C6CBC-8EAD-B7CF-9B41-8C9AFE898DA2}"/>
          </ac:spMkLst>
        </pc:spChg>
        <pc:spChg chg="del">
          <ac:chgData name="Paula Vázquez-Valero" userId="3a0e46d7-2099-40af-a155-aa45b68bfff3" providerId="ADAL" clId="{FD2F07FB-4470-4D6D-BFA4-B1AE68E74D64}" dt="2023-04-21T11:44:27.017" v="177" actId="478"/>
          <ac:spMkLst>
            <pc:docMk/>
            <pc:sldMk cId="0" sldId="382"/>
            <ac:spMk id="167" creationId="{00000000-0000-0000-0000-000000000000}"/>
          </ac:spMkLst>
        </pc:spChg>
        <pc:graphicFrameChg chg="add del mod modGraphic">
          <ac:chgData name="Paula Vázquez-Valero" userId="3a0e46d7-2099-40af-a155-aa45b68bfff3" providerId="ADAL" clId="{FD2F07FB-4470-4D6D-BFA4-B1AE68E74D64}" dt="2023-04-21T12:35:28.409" v="1762" actId="20577"/>
          <ac:graphicFrameMkLst>
            <pc:docMk/>
            <pc:sldMk cId="0" sldId="382"/>
            <ac:graphicFrameMk id="100" creationId="{E801D8A8-C6A5-4165-ABD2-8C3DC1D0BDFD}"/>
          </ac:graphicFrameMkLst>
        </pc:graphicFrameChg>
        <pc:picChg chg="add del mod">
          <ac:chgData name="Paula Vázquez-Valero" userId="3a0e46d7-2099-40af-a155-aa45b68bfff3" providerId="ADAL" clId="{FD2F07FB-4470-4D6D-BFA4-B1AE68E74D64}" dt="2023-04-21T12:22:02.022" v="1188" actId="21"/>
          <ac:picMkLst>
            <pc:docMk/>
            <pc:sldMk cId="0" sldId="382"/>
            <ac:picMk id="4" creationId="{F45147FE-61FF-9ADB-7DC6-65AD733B6867}"/>
          </ac:picMkLst>
        </pc:picChg>
        <pc:picChg chg="add del mod">
          <ac:chgData name="Paula Vázquez-Valero" userId="3a0e46d7-2099-40af-a155-aa45b68bfff3" providerId="ADAL" clId="{FD2F07FB-4470-4D6D-BFA4-B1AE68E74D64}" dt="2023-04-21T12:22:02.022" v="1188" actId="21"/>
          <ac:picMkLst>
            <pc:docMk/>
            <pc:sldMk cId="0" sldId="382"/>
            <ac:picMk id="7" creationId="{1E8B3A81-1F75-FAEB-9D2D-7B4ABD5B3EDB}"/>
          </ac:picMkLst>
        </pc:picChg>
        <pc:picChg chg="add del">
          <ac:chgData name="Paula Vázquez-Valero" userId="3a0e46d7-2099-40af-a155-aa45b68bfff3" providerId="ADAL" clId="{FD2F07FB-4470-4D6D-BFA4-B1AE68E74D64}" dt="2023-04-21T12:22:02.022" v="1188" actId="21"/>
          <ac:picMkLst>
            <pc:docMk/>
            <pc:sldMk cId="0" sldId="382"/>
            <ac:picMk id="8" creationId="{A1F77BA4-4D40-4686-E030-FC7D21D453C2}"/>
          </ac:picMkLst>
        </pc:picChg>
        <pc:picChg chg="add mod">
          <ac:chgData name="Paula Vázquez-Valero" userId="3a0e46d7-2099-40af-a155-aa45b68bfff3" providerId="ADAL" clId="{FD2F07FB-4470-4D6D-BFA4-B1AE68E74D64}" dt="2023-04-21T12:28:52.546" v="1287"/>
          <ac:picMkLst>
            <pc:docMk/>
            <pc:sldMk cId="0" sldId="382"/>
            <ac:picMk id="31" creationId="{D92D195F-4315-5011-2E20-9913ED643B82}"/>
          </ac:picMkLst>
        </pc:picChg>
        <pc:picChg chg="add del mod">
          <ac:chgData name="Paula Vázquez-Valero" userId="3a0e46d7-2099-40af-a155-aa45b68bfff3" providerId="ADAL" clId="{FD2F07FB-4470-4D6D-BFA4-B1AE68E74D64}" dt="2023-04-21T12:30:22.768" v="1310" actId="208"/>
          <ac:picMkLst>
            <pc:docMk/>
            <pc:sldMk cId="0" sldId="382"/>
            <ac:picMk id="42" creationId="{2D9DB1CB-DF35-FD17-8C9C-6280BE73C8EB}"/>
          </ac:picMkLst>
        </pc:picChg>
        <pc:picChg chg="add del mod">
          <ac:chgData name="Paula Vázquez-Valero" userId="3a0e46d7-2099-40af-a155-aa45b68bfff3" providerId="ADAL" clId="{FD2F07FB-4470-4D6D-BFA4-B1AE68E74D64}" dt="2023-04-21T12:22:02.022" v="1188" actId="21"/>
          <ac:picMkLst>
            <pc:docMk/>
            <pc:sldMk cId="0" sldId="382"/>
            <ac:picMk id="112" creationId="{65F8C091-8FD4-47CE-7F06-0BE3A37DEED8}"/>
          </ac:picMkLst>
        </pc:picChg>
        <pc:picChg chg="add del mod">
          <ac:chgData name="Paula Vázquez-Valero" userId="3a0e46d7-2099-40af-a155-aa45b68bfff3" providerId="ADAL" clId="{FD2F07FB-4470-4D6D-BFA4-B1AE68E74D64}" dt="2023-04-21T12:29:25.403" v="1308" actId="1076"/>
          <ac:picMkLst>
            <pc:docMk/>
            <pc:sldMk cId="0" sldId="382"/>
            <ac:picMk id="164" creationId="{00000000-0000-0000-0000-000000000000}"/>
          </ac:picMkLst>
        </pc:picChg>
        <pc:picChg chg="add del mod">
          <ac:chgData name="Paula Vázquez-Valero" userId="3a0e46d7-2099-40af-a155-aa45b68bfff3" providerId="ADAL" clId="{FD2F07FB-4470-4D6D-BFA4-B1AE68E74D64}" dt="2023-04-21T12:22:02.022" v="1188" actId="21"/>
          <ac:picMkLst>
            <pc:docMk/>
            <pc:sldMk cId="0" sldId="382"/>
            <ac:picMk id="1028" creationId="{F45FD847-8BD3-D1CF-1EA4-BFC12A2CFAE0}"/>
          </ac:picMkLst>
        </pc:picChg>
        <pc:picChg chg="del mod">
          <ac:chgData name="Paula Vázquez-Valero" userId="3a0e46d7-2099-40af-a155-aa45b68bfff3" providerId="ADAL" clId="{FD2F07FB-4470-4D6D-BFA4-B1AE68E74D64}" dt="2023-04-21T12:01:06.934" v="722" actId="478"/>
          <ac:picMkLst>
            <pc:docMk/>
            <pc:sldMk cId="0" sldId="382"/>
            <ac:picMk id="1030" creationId="{B9CCB004-D0BC-2F0E-13DA-F3AC592D57C3}"/>
          </ac:picMkLst>
        </pc:picChg>
        <pc:picChg chg="del">
          <ac:chgData name="Paula Vázquez-Valero" userId="3a0e46d7-2099-40af-a155-aa45b68bfff3" providerId="ADAL" clId="{FD2F07FB-4470-4D6D-BFA4-B1AE68E74D64}" dt="2023-04-21T12:01:21.466" v="734" actId="478"/>
          <ac:picMkLst>
            <pc:docMk/>
            <pc:sldMk cId="0" sldId="382"/>
            <ac:picMk id="1034" creationId="{DF05B0D9-248F-69DC-17F3-C5C909B9DA84}"/>
          </ac:picMkLst>
        </pc:picChg>
        <pc:picChg chg="del">
          <ac:chgData name="Paula Vázquez-Valero" userId="3a0e46d7-2099-40af-a155-aa45b68bfff3" providerId="ADAL" clId="{FD2F07FB-4470-4D6D-BFA4-B1AE68E74D64}" dt="2023-04-21T12:01:21.466" v="734" actId="478"/>
          <ac:picMkLst>
            <pc:docMk/>
            <pc:sldMk cId="0" sldId="382"/>
            <ac:picMk id="1036" creationId="{D7F08010-FF78-E66D-91A9-69B9F61C4413}"/>
          </ac:picMkLst>
        </pc:picChg>
        <pc:picChg chg="add del mod">
          <ac:chgData name="Paula Vázquez-Valero" userId="3a0e46d7-2099-40af-a155-aa45b68bfff3" providerId="ADAL" clId="{FD2F07FB-4470-4D6D-BFA4-B1AE68E74D64}" dt="2023-04-21T12:22:02.022" v="1188" actId="21"/>
          <ac:picMkLst>
            <pc:docMk/>
            <pc:sldMk cId="0" sldId="382"/>
            <ac:picMk id="1038" creationId="{3A549D5B-CBD0-5AC1-DCEF-F360AB50C45E}"/>
          </ac:picMkLst>
        </pc:picChg>
        <pc:picChg chg="add del mod">
          <ac:chgData name="Paula Vázquez-Valero" userId="3a0e46d7-2099-40af-a155-aa45b68bfff3" providerId="ADAL" clId="{FD2F07FB-4470-4D6D-BFA4-B1AE68E74D64}" dt="2023-04-21T12:22:02.022" v="1188" actId="21"/>
          <ac:picMkLst>
            <pc:docMk/>
            <pc:sldMk cId="0" sldId="382"/>
            <ac:picMk id="1040" creationId="{86C4635B-E959-AB13-C317-A38D771E765C}"/>
          </ac:picMkLst>
        </pc:picChg>
        <pc:picChg chg="add del mod">
          <ac:chgData name="Paula Vázquez-Valero" userId="3a0e46d7-2099-40af-a155-aa45b68bfff3" providerId="ADAL" clId="{FD2F07FB-4470-4D6D-BFA4-B1AE68E74D64}" dt="2023-04-21T12:22:02.022" v="1188" actId="21"/>
          <ac:picMkLst>
            <pc:docMk/>
            <pc:sldMk cId="0" sldId="382"/>
            <ac:picMk id="1042" creationId="{ECA229E5-5584-EDCF-8AB5-4AE1E7392D81}"/>
          </ac:picMkLst>
        </pc:picChg>
        <pc:picChg chg="add del mod">
          <ac:chgData name="Paula Vázquez-Valero" userId="3a0e46d7-2099-40af-a155-aa45b68bfff3" providerId="ADAL" clId="{FD2F07FB-4470-4D6D-BFA4-B1AE68E74D64}" dt="2023-04-21T12:22:02.022" v="1188" actId="21"/>
          <ac:picMkLst>
            <pc:docMk/>
            <pc:sldMk cId="0" sldId="382"/>
            <ac:picMk id="1044" creationId="{DB34AE99-CD5E-D9EA-6B01-9B42234BEA38}"/>
          </ac:picMkLst>
        </pc:picChg>
        <pc:picChg chg="add del mod">
          <ac:chgData name="Paula Vázquez-Valero" userId="3a0e46d7-2099-40af-a155-aa45b68bfff3" providerId="ADAL" clId="{FD2F07FB-4470-4D6D-BFA4-B1AE68E74D64}" dt="2023-04-21T12:22:02.022" v="1188" actId="21"/>
          <ac:picMkLst>
            <pc:docMk/>
            <pc:sldMk cId="0" sldId="382"/>
            <ac:picMk id="1046" creationId="{D80E886D-3A3E-1632-0A55-A2A9C578254B}"/>
          </ac:picMkLst>
        </pc:picChg>
        <pc:picChg chg="add del mod">
          <ac:chgData name="Paula Vázquez-Valero" userId="3a0e46d7-2099-40af-a155-aa45b68bfff3" providerId="ADAL" clId="{FD2F07FB-4470-4D6D-BFA4-B1AE68E74D64}" dt="2023-04-21T12:22:02.022" v="1188" actId="21"/>
          <ac:picMkLst>
            <pc:docMk/>
            <pc:sldMk cId="0" sldId="382"/>
            <ac:picMk id="1048" creationId="{022EBC09-8FE9-408B-6C50-4D8031EB5081}"/>
          </ac:picMkLst>
        </pc:picChg>
        <pc:picChg chg="add del mod">
          <ac:chgData name="Paula Vázquez-Valero" userId="3a0e46d7-2099-40af-a155-aa45b68bfff3" providerId="ADAL" clId="{FD2F07FB-4470-4D6D-BFA4-B1AE68E74D64}" dt="2023-04-21T12:22:02.022" v="1188" actId="21"/>
          <ac:picMkLst>
            <pc:docMk/>
            <pc:sldMk cId="0" sldId="382"/>
            <ac:picMk id="1050" creationId="{555DC51F-1430-BE10-91BA-FAE9DF998278}"/>
          </ac:picMkLst>
        </pc:picChg>
        <pc:picChg chg="del mod">
          <ac:chgData name="Paula Vázquez-Valero" userId="3a0e46d7-2099-40af-a155-aa45b68bfff3" providerId="ADAL" clId="{FD2F07FB-4470-4D6D-BFA4-B1AE68E74D64}" dt="2023-04-21T12:17:27.287" v="1137" actId="478"/>
          <ac:picMkLst>
            <pc:docMk/>
            <pc:sldMk cId="0" sldId="382"/>
            <ac:picMk id="1054" creationId="{8716BB9F-DA49-CA53-9C6C-50AFC8F5DA96}"/>
          </ac:picMkLst>
        </pc:picChg>
        <pc:picChg chg="add del mod">
          <ac:chgData name="Paula Vázquez-Valero" userId="3a0e46d7-2099-40af-a155-aa45b68bfff3" providerId="ADAL" clId="{FD2F07FB-4470-4D6D-BFA4-B1AE68E74D64}" dt="2023-04-21T12:22:02.022" v="1188" actId="21"/>
          <ac:picMkLst>
            <pc:docMk/>
            <pc:sldMk cId="0" sldId="382"/>
            <ac:picMk id="1056" creationId="{05E714F3-12A4-ACC4-E5C4-D586ADB51B29}"/>
          </ac:picMkLst>
        </pc:picChg>
        <pc:picChg chg="add del mod">
          <ac:chgData name="Paula Vázquez-Valero" userId="3a0e46d7-2099-40af-a155-aa45b68bfff3" providerId="ADAL" clId="{FD2F07FB-4470-4D6D-BFA4-B1AE68E74D64}" dt="2023-04-21T12:22:02.022" v="1188" actId="21"/>
          <ac:picMkLst>
            <pc:docMk/>
            <pc:sldMk cId="0" sldId="382"/>
            <ac:picMk id="1060" creationId="{D8FD8923-67DA-17B5-1F77-9F3113E194A7}"/>
          </ac:picMkLst>
        </pc:picChg>
        <pc:picChg chg="add del mod">
          <ac:chgData name="Paula Vázquez-Valero" userId="3a0e46d7-2099-40af-a155-aa45b68bfff3" providerId="ADAL" clId="{FD2F07FB-4470-4D6D-BFA4-B1AE68E74D64}" dt="2023-04-21T12:22:02.022" v="1188" actId="21"/>
          <ac:picMkLst>
            <pc:docMk/>
            <pc:sldMk cId="0" sldId="382"/>
            <ac:picMk id="4098" creationId="{C8D8BABE-3C9D-DB1F-10A8-70140F514FE4}"/>
          </ac:picMkLst>
        </pc:picChg>
        <pc:picChg chg="add del mod">
          <ac:chgData name="Paula Vázquez-Valero" userId="3a0e46d7-2099-40af-a155-aa45b68bfff3" providerId="ADAL" clId="{FD2F07FB-4470-4D6D-BFA4-B1AE68E74D64}" dt="2023-04-21T12:15:10.240" v="1061" actId="478"/>
          <ac:picMkLst>
            <pc:docMk/>
            <pc:sldMk cId="0" sldId="382"/>
            <ac:picMk id="4100" creationId="{5C2BFCBA-EC4F-08F5-B89C-C036936C6AA0}"/>
          </ac:picMkLst>
        </pc:picChg>
        <pc:picChg chg="add del">
          <ac:chgData name="Paula Vázquez-Valero" userId="3a0e46d7-2099-40af-a155-aa45b68bfff3" providerId="ADAL" clId="{FD2F07FB-4470-4D6D-BFA4-B1AE68E74D64}" dt="2023-04-21T12:25:14.313" v="1244"/>
          <ac:picMkLst>
            <pc:docMk/>
            <pc:sldMk cId="0" sldId="382"/>
            <ac:picMk id="4102" creationId="{FEF8FF56-4A7D-70CD-4F10-A643135F6BF1}"/>
          </ac:picMkLst>
        </pc:picChg>
        <pc:picChg chg="add mod">
          <ac:chgData name="Paula Vázquez-Valero" userId="3a0e46d7-2099-40af-a155-aa45b68bfff3" providerId="ADAL" clId="{FD2F07FB-4470-4D6D-BFA4-B1AE68E74D64}" dt="2023-04-21T12:25:28.329" v="1247" actId="1076"/>
          <ac:picMkLst>
            <pc:docMk/>
            <pc:sldMk cId="0" sldId="382"/>
            <ac:picMk id="4104" creationId="{412C98DD-13FC-07A1-A114-21F86F82AD92}"/>
          </ac:picMkLst>
        </pc:picChg>
        <pc:cxnChg chg="add del mod">
          <ac:chgData name="Paula Vázquez-Valero" userId="3a0e46d7-2099-40af-a155-aa45b68bfff3" providerId="ADAL" clId="{FD2F07FB-4470-4D6D-BFA4-B1AE68E74D64}" dt="2023-04-21T12:35:34.515" v="1765" actId="1037"/>
          <ac:cxnSpMkLst>
            <pc:docMk/>
            <pc:sldMk cId="0" sldId="382"/>
            <ac:cxnSpMk id="14" creationId="{C297E31F-CE24-7EE7-15CA-986B01594731}"/>
          </ac:cxnSpMkLst>
        </pc:cxnChg>
        <pc:cxnChg chg="add del">
          <ac:chgData name="Paula Vázquez-Valero" userId="3a0e46d7-2099-40af-a155-aa45b68bfff3" providerId="ADAL" clId="{FD2F07FB-4470-4D6D-BFA4-B1AE68E74D64}" dt="2023-04-21T12:22:02.022" v="1188" actId="21"/>
          <ac:cxnSpMkLst>
            <pc:docMk/>
            <pc:sldMk cId="0" sldId="382"/>
            <ac:cxnSpMk id="93" creationId="{2D68393A-8B1D-C66E-526B-7679A08812DE}"/>
          </ac:cxnSpMkLst>
        </pc:cxnChg>
        <pc:cxnChg chg="add del">
          <ac:chgData name="Paula Vázquez-Valero" userId="3a0e46d7-2099-40af-a155-aa45b68bfff3" providerId="ADAL" clId="{FD2F07FB-4470-4D6D-BFA4-B1AE68E74D64}" dt="2023-04-21T12:22:02.022" v="1188" actId="21"/>
          <ac:cxnSpMkLst>
            <pc:docMk/>
            <pc:sldMk cId="0" sldId="382"/>
            <ac:cxnSpMk id="94" creationId="{EEFD3CFA-C39B-65F3-4E93-F5FCC5131B4F}"/>
          </ac:cxnSpMkLst>
        </pc:cxnChg>
        <pc:cxnChg chg="add del">
          <ac:chgData name="Paula Vázquez-Valero" userId="3a0e46d7-2099-40af-a155-aa45b68bfff3" providerId="ADAL" clId="{FD2F07FB-4470-4D6D-BFA4-B1AE68E74D64}" dt="2023-04-21T12:22:02.022" v="1188" actId="21"/>
          <ac:cxnSpMkLst>
            <pc:docMk/>
            <pc:sldMk cId="0" sldId="382"/>
            <ac:cxnSpMk id="95" creationId="{5322A681-3ECD-F2E1-391E-41B32958BE28}"/>
          </ac:cxnSpMkLst>
        </pc:cxnChg>
        <pc:cxnChg chg="add del mod">
          <ac:chgData name="Paula Vázquez-Valero" userId="3a0e46d7-2099-40af-a155-aa45b68bfff3" providerId="ADAL" clId="{FD2F07FB-4470-4D6D-BFA4-B1AE68E74D64}" dt="2023-04-21T12:22:02.022" v="1188" actId="21"/>
          <ac:cxnSpMkLst>
            <pc:docMk/>
            <pc:sldMk cId="0" sldId="382"/>
            <ac:cxnSpMk id="113" creationId="{ECE450CD-D9CE-C3D8-98B3-C69C031D277B}"/>
          </ac:cxnSpMkLst>
        </pc:cxnChg>
        <pc:cxnChg chg="del mod">
          <ac:chgData name="Paula Vázquez-Valero" userId="3a0e46d7-2099-40af-a155-aa45b68bfff3" providerId="ADAL" clId="{FD2F07FB-4470-4D6D-BFA4-B1AE68E74D64}" dt="2023-04-21T12:17:29.583" v="1138" actId="478"/>
          <ac:cxnSpMkLst>
            <pc:docMk/>
            <pc:sldMk cId="0" sldId="382"/>
            <ac:cxnSpMk id="116" creationId="{E2D313E5-76D3-FC4C-0063-B9AF3E6CB144}"/>
          </ac:cxnSpMkLst>
        </pc:cxnChg>
      </pc:sldChg>
      <pc:sldChg chg="del">
        <pc:chgData name="Paula Vázquez-Valero" userId="3a0e46d7-2099-40af-a155-aa45b68bfff3" providerId="ADAL" clId="{FD2F07FB-4470-4D6D-BFA4-B1AE68E74D64}" dt="2023-04-20T00:26:23.833" v="0" actId="47"/>
        <pc:sldMkLst>
          <pc:docMk/>
          <pc:sldMk cId="2965002393" sldId="538"/>
        </pc:sldMkLst>
      </pc:sldChg>
      <pc:sldChg chg="delSp add del mod delAnim">
        <pc:chgData name="Paula Vázquez-Valero" userId="3a0e46d7-2099-40af-a155-aa45b68bfff3" providerId="ADAL" clId="{FD2F07FB-4470-4D6D-BFA4-B1AE68E74D64}" dt="2023-04-21T11:44:30.374" v="179" actId="47"/>
        <pc:sldMkLst>
          <pc:docMk/>
          <pc:sldMk cId="3836291158" sldId="566"/>
        </pc:sldMkLst>
        <pc:spChg chg="del">
          <ac:chgData name="Paula Vázquez-Valero" userId="3a0e46d7-2099-40af-a155-aa45b68bfff3" providerId="ADAL" clId="{FD2F07FB-4470-4D6D-BFA4-B1AE68E74D64}" dt="2023-04-21T11:36:07.964" v="21" actId="21"/>
          <ac:spMkLst>
            <pc:docMk/>
            <pc:sldMk cId="3836291158" sldId="566"/>
            <ac:spMk id="18" creationId="{B983E7BF-9745-43EF-B607-47F2DCBB0E78}"/>
          </ac:spMkLst>
        </pc:spChg>
        <pc:spChg chg="del">
          <ac:chgData name="Paula Vázquez-Valero" userId="3a0e46d7-2099-40af-a155-aa45b68bfff3" providerId="ADAL" clId="{FD2F07FB-4470-4D6D-BFA4-B1AE68E74D64}" dt="2023-04-21T11:36:07.964" v="21" actId="21"/>
          <ac:spMkLst>
            <pc:docMk/>
            <pc:sldMk cId="3836291158" sldId="566"/>
            <ac:spMk id="20" creationId="{088AC442-BBB7-42F5-B04D-B4409C4D8588}"/>
          </ac:spMkLst>
        </pc:spChg>
        <pc:spChg chg="del">
          <ac:chgData name="Paula Vázquez-Valero" userId="3a0e46d7-2099-40af-a155-aa45b68bfff3" providerId="ADAL" clId="{FD2F07FB-4470-4D6D-BFA4-B1AE68E74D64}" dt="2023-04-21T11:36:07.964" v="21" actId="21"/>
          <ac:spMkLst>
            <pc:docMk/>
            <pc:sldMk cId="3836291158" sldId="566"/>
            <ac:spMk id="21" creationId="{870701BA-7E9F-480D-904F-42A89DE63EFB}"/>
          </ac:spMkLst>
        </pc:spChg>
        <pc:spChg chg="del">
          <ac:chgData name="Paula Vázquez-Valero" userId="3a0e46d7-2099-40af-a155-aa45b68bfff3" providerId="ADAL" clId="{FD2F07FB-4470-4D6D-BFA4-B1AE68E74D64}" dt="2023-04-21T11:36:07.964" v="21" actId="21"/>
          <ac:spMkLst>
            <pc:docMk/>
            <pc:sldMk cId="3836291158" sldId="566"/>
            <ac:spMk id="22" creationId="{053C96C8-0AEF-4679-BCD3-48FAD4D5BD57}"/>
          </ac:spMkLst>
        </pc:spChg>
        <pc:spChg chg="del">
          <ac:chgData name="Paula Vázquez-Valero" userId="3a0e46d7-2099-40af-a155-aa45b68bfff3" providerId="ADAL" clId="{FD2F07FB-4470-4D6D-BFA4-B1AE68E74D64}" dt="2023-04-21T11:36:07.964" v="21" actId="21"/>
          <ac:spMkLst>
            <pc:docMk/>
            <pc:sldMk cId="3836291158" sldId="566"/>
            <ac:spMk id="23" creationId="{13D57C87-0977-44E8-85EC-862C7A47A159}"/>
          </ac:spMkLst>
        </pc:spChg>
        <pc:spChg chg="del">
          <ac:chgData name="Paula Vázquez-Valero" userId="3a0e46d7-2099-40af-a155-aa45b68bfff3" providerId="ADAL" clId="{FD2F07FB-4470-4D6D-BFA4-B1AE68E74D64}" dt="2023-04-21T11:36:07.964" v="21" actId="21"/>
          <ac:spMkLst>
            <pc:docMk/>
            <pc:sldMk cId="3836291158" sldId="566"/>
            <ac:spMk id="24" creationId="{7690D998-725B-4CC9-A6CD-708C5762E5B0}"/>
          </ac:spMkLst>
        </pc:spChg>
        <pc:spChg chg="del">
          <ac:chgData name="Paula Vázquez-Valero" userId="3a0e46d7-2099-40af-a155-aa45b68bfff3" providerId="ADAL" clId="{FD2F07FB-4470-4D6D-BFA4-B1AE68E74D64}" dt="2023-04-21T11:36:07.964" v="21" actId="21"/>
          <ac:spMkLst>
            <pc:docMk/>
            <pc:sldMk cId="3836291158" sldId="566"/>
            <ac:spMk id="26" creationId="{D488944D-4709-4D87-84DD-E5F756EF0B72}"/>
          </ac:spMkLst>
        </pc:spChg>
        <pc:spChg chg="del">
          <ac:chgData name="Paula Vázquez-Valero" userId="3a0e46d7-2099-40af-a155-aa45b68bfff3" providerId="ADAL" clId="{FD2F07FB-4470-4D6D-BFA4-B1AE68E74D64}" dt="2023-04-21T11:36:07.964" v="21" actId="21"/>
          <ac:spMkLst>
            <pc:docMk/>
            <pc:sldMk cId="3836291158" sldId="566"/>
            <ac:spMk id="27" creationId="{923E4356-910F-4BBE-BD9C-CEA0C595FF7E}"/>
          </ac:spMkLst>
        </pc:spChg>
        <pc:spChg chg="del">
          <ac:chgData name="Paula Vázquez-Valero" userId="3a0e46d7-2099-40af-a155-aa45b68bfff3" providerId="ADAL" clId="{FD2F07FB-4470-4D6D-BFA4-B1AE68E74D64}" dt="2023-04-21T11:36:07.964" v="21" actId="21"/>
          <ac:spMkLst>
            <pc:docMk/>
            <pc:sldMk cId="3836291158" sldId="566"/>
            <ac:spMk id="29" creationId="{9E0797DF-55D5-439A-AE18-51DA3FC2B468}"/>
          </ac:spMkLst>
        </pc:spChg>
        <pc:spChg chg="del">
          <ac:chgData name="Paula Vázquez-Valero" userId="3a0e46d7-2099-40af-a155-aa45b68bfff3" providerId="ADAL" clId="{FD2F07FB-4470-4D6D-BFA4-B1AE68E74D64}" dt="2023-04-21T11:36:07.964" v="21" actId="21"/>
          <ac:spMkLst>
            <pc:docMk/>
            <pc:sldMk cId="3836291158" sldId="566"/>
            <ac:spMk id="30" creationId="{2B5960D1-58C5-48C7-A44D-31AF17EEF300}"/>
          </ac:spMkLst>
        </pc:spChg>
        <pc:spChg chg="del">
          <ac:chgData name="Paula Vázquez-Valero" userId="3a0e46d7-2099-40af-a155-aa45b68bfff3" providerId="ADAL" clId="{FD2F07FB-4470-4D6D-BFA4-B1AE68E74D64}" dt="2023-04-21T11:36:07.964" v="21" actId="21"/>
          <ac:spMkLst>
            <pc:docMk/>
            <pc:sldMk cId="3836291158" sldId="566"/>
            <ac:spMk id="31" creationId="{86473924-6574-4AB7-9E95-839A10063074}"/>
          </ac:spMkLst>
        </pc:spChg>
        <pc:spChg chg="del">
          <ac:chgData name="Paula Vázquez-Valero" userId="3a0e46d7-2099-40af-a155-aa45b68bfff3" providerId="ADAL" clId="{FD2F07FB-4470-4D6D-BFA4-B1AE68E74D64}" dt="2023-04-21T11:36:07.964" v="21" actId="21"/>
          <ac:spMkLst>
            <pc:docMk/>
            <pc:sldMk cId="3836291158" sldId="566"/>
            <ac:spMk id="32" creationId="{64EF075F-6889-49FF-B937-28B1FDCDFC40}"/>
          </ac:spMkLst>
        </pc:spChg>
        <pc:spChg chg="del">
          <ac:chgData name="Paula Vázquez-Valero" userId="3a0e46d7-2099-40af-a155-aa45b68bfff3" providerId="ADAL" clId="{FD2F07FB-4470-4D6D-BFA4-B1AE68E74D64}" dt="2023-04-21T11:36:07.964" v="21" actId="21"/>
          <ac:spMkLst>
            <pc:docMk/>
            <pc:sldMk cId="3836291158" sldId="566"/>
            <ac:spMk id="33" creationId="{51333D22-89FD-40C1-B5F9-19466E4840D0}"/>
          </ac:spMkLst>
        </pc:spChg>
        <pc:spChg chg="del">
          <ac:chgData name="Paula Vázquez-Valero" userId="3a0e46d7-2099-40af-a155-aa45b68bfff3" providerId="ADAL" clId="{FD2F07FB-4470-4D6D-BFA4-B1AE68E74D64}" dt="2023-04-21T11:36:07.964" v="21" actId="21"/>
          <ac:spMkLst>
            <pc:docMk/>
            <pc:sldMk cId="3836291158" sldId="566"/>
            <ac:spMk id="34" creationId="{DC4935A8-505E-4D19-9A74-F83DE2249133}"/>
          </ac:spMkLst>
        </pc:spChg>
        <pc:spChg chg="del">
          <ac:chgData name="Paula Vázquez-Valero" userId="3a0e46d7-2099-40af-a155-aa45b68bfff3" providerId="ADAL" clId="{FD2F07FB-4470-4D6D-BFA4-B1AE68E74D64}" dt="2023-04-21T11:36:07.964" v="21" actId="21"/>
          <ac:spMkLst>
            <pc:docMk/>
            <pc:sldMk cId="3836291158" sldId="566"/>
            <ac:spMk id="35" creationId="{65E5A8C6-F6D7-47C0-AD79-715828A889BF}"/>
          </ac:spMkLst>
        </pc:spChg>
        <pc:spChg chg="del">
          <ac:chgData name="Paula Vázquez-Valero" userId="3a0e46d7-2099-40af-a155-aa45b68bfff3" providerId="ADAL" clId="{FD2F07FB-4470-4D6D-BFA4-B1AE68E74D64}" dt="2023-04-21T11:36:07.964" v="21" actId="21"/>
          <ac:spMkLst>
            <pc:docMk/>
            <pc:sldMk cId="3836291158" sldId="566"/>
            <ac:spMk id="36" creationId="{A8ED113A-E850-4E6E-BC82-4C315B841357}"/>
          </ac:spMkLst>
        </pc:spChg>
        <pc:spChg chg="del">
          <ac:chgData name="Paula Vázquez-Valero" userId="3a0e46d7-2099-40af-a155-aa45b68bfff3" providerId="ADAL" clId="{FD2F07FB-4470-4D6D-BFA4-B1AE68E74D64}" dt="2023-04-21T11:36:07.964" v="21" actId="21"/>
          <ac:spMkLst>
            <pc:docMk/>
            <pc:sldMk cId="3836291158" sldId="566"/>
            <ac:spMk id="37" creationId="{76EABD9A-A3C3-4147-8436-5BE4105363AA}"/>
          </ac:spMkLst>
        </pc:spChg>
        <pc:spChg chg="del">
          <ac:chgData name="Paula Vázquez-Valero" userId="3a0e46d7-2099-40af-a155-aa45b68bfff3" providerId="ADAL" clId="{FD2F07FB-4470-4D6D-BFA4-B1AE68E74D64}" dt="2023-04-21T11:36:07.964" v="21" actId="21"/>
          <ac:spMkLst>
            <pc:docMk/>
            <pc:sldMk cId="3836291158" sldId="566"/>
            <ac:spMk id="38" creationId="{94F47C74-5964-45F4-A2A9-220E17BCA64C}"/>
          </ac:spMkLst>
        </pc:spChg>
        <pc:spChg chg="del">
          <ac:chgData name="Paula Vázquez-Valero" userId="3a0e46d7-2099-40af-a155-aa45b68bfff3" providerId="ADAL" clId="{FD2F07FB-4470-4D6D-BFA4-B1AE68E74D64}" dt="2023-04-21T11:36:07.964" v="21" actId="21"/>
          <ac:spMkLst>
            <pc:docMk/>
            <pc:sldMk cId="3836291158" sldId="566"/>
            <ac:spMk id="39" creationId="{A575B929-A321-4395-AC1A-F3BE48D9C3B6}"/>
          </ac:spMkLst>
        </pc:spChg>
        <pc:spChg chg="del">
          <ac:chgData name="Paula Vázquez-Valero" userId="3a0e46d7-2099-40af-a155-aa45b68bfff3" providerId="ADAL" clId="{FD2F07FB-4470-4D6D-BFA4-B1AE68E74D64}" dt="2023-04-21T11:36:07.964" v="21" actId="21"/>
          <ac:spMkLst>
            <pc:docMk/>
            <pc:sldMk cId="3836291158" sldId="566"/>
            <ac:spMk id="40" creationId="{6B266BE5-D8B0-41B2-9974-939E3206FB5A}"/>
          </ac:spMkLst>
        </pc:spChg>
        <pc:spChg chg="del">
          <ac:chgData name="Paula Vázquez-Valero" userId="3a0e46d7-2099-40af-a155-aa45b68bfff3" providerId="ADAL" clId="{FD2F07FB-4470-4D6D-BFA4-B1AE68E74D64}" dt="2023-04-21T11:36:07.964" v="21" actId="21"/>
          <ac:spMkLst>
            <pc:docMk/>
            <pc:sldMk cId="3836291158" sldId="566"/>
            <ac:spMk id="41" creationId="{EA969AF2-EED3-4F56-ADE1-FDB7820C62C8}"/>
          </ac:spMkLst>
        </pc:spChg>
        <pc:spChg chg="del">
          <ac:chgData name="Paula Vázquez-Valero" userId="3a0e46d7-2099-40af-a155-aa45b68bfff3" providerId="ADAL" clId="{FD2F07FB-4470-4D6D-BFA4-B1AE68E74D64}" dt="2023-04-21T11:36:07.964" v="21" actId="21"/>
          <ac:spMkLst>
            <pc:docMk/>
            <pc:sldMk cId="3836291158" sldId="566"/>
            <ac:spMk id="42" creationId="{92D634C6-9A59-4EDA-9E91-3F1C2368DB08}"/>
          </ac:spMkLst>
        </pc:spChg>
        <pc:spChg chg="del">
          <ac:chgData name="Paula Vázquez-Valero" userId="3a0e46d7-2099-40af-a155-aa45b68bfff3" providerId="ADAL" clId="{FD2F07FB-4470-4D6D-BFA4-B1AE68E74D64}" dt="2023-04-21T11:36:07.964" v="21" actId="21"/>
          <ac:spMkLst>
            <pc:docMk/>
            <pc:sldMk cId="3836291158" sldId="566"/>
            <ac:spMk id="43" creationId="{478801A2-0D92-47AA-AB76-E02DB1EB5931}"/>
          </ac:spMkLst>
        </pc:spChg>
        <pc:spChg chg="del">
          <ac:chgData name="Paula Vázquez-Valero" userId="3a0e46d7-2099-40af-a155-aa45b68bfff3" providerId="ADAL" clId="{FD2F07FB-4470-4D6D-BFA4-B1AE68E74D64}" dt="2023-04-21T11:36:07.964" v="21" actId="21"/>
          <ac:spMkLst>
            <pc:docMk/>
            <pc:sldMk cId="3836291158" sldId="566"/>
            <ac:spMk id="44" creationId="{929CBF81-2A0D-43EA-A7A5-516B2113EEEC}"/>
          </ac:spMkLst>
        </pc:spChg>
        <pc:spChg chg="del">
          <ac:chgData name="Paula Vázquez-Valero" userId="3a0e46d7-2099-40af-a155-aa45b68bfff3" providerId="ADAL" clId="{FD2F07FB-4470-4D6D-BFA4-B1AE68E74D64}" dt="2023-04-21T11:36:07.964" v="21" actId="21"/>
          <ac:spMkLst>
            <pc:docMk/>
            <pc:sldMk cId="3836291158" sldId="566"/>
            <ac:spMk id="45" creationId="{EFD29808-44BC-C07C-33E9-E4972421C0CB}"/>
          </ac:spMkLst>
        </pc:spChg>
        <pc:spChg chg="del">
          <ac:chgData name="Paula Vázquez-Valero" userId="3a0e46d7-2099-40af-a155-aa45b68bfff3" providerId="ADAL" clId="{FD2F07FB-4470-4D6D-BFA4-B1AE68E74D64}" dt="2023-04-21T11:36:07.964" v="21" actId="21"/>
          <ac:spMkLst>
            <pc:docMk/>
            <pc:sldMk cId="3836291158" sldId="566"/>
            <ac:spMk id="64" creationId="{C2A10F77-919D-47D9-AAB3-FA29563084D8}"/>
          </ac:spMkLst>
        </pc:spChg>
        <pc:spChg chg="del">
          <ac:chgData name="Paula Vázquez-Valero" userId="3a0e46d7-2099-40af-a155-aa45b68bfff3" providerId="ADAL" clId="{FD2F07FB-4470-4D6D-BFA4-B1AE68E74D64}" dt="2023-04-21T11:36:07.964" v="21" actId="21"/>
          <ac:spMkLst>
            <pc:docMk/>
            <pc:sldMk cId="3836291158" sldId="566"/>
            <ac:spMk id="65" creationId="{2F7FB1B3-8BB6-41D6-90AB-F605ECAF8C09}"/>
          </ac:spMkLst>
        </pc:spChg>
        <pc:graphicFrameChg chg="del">
          <ac:chgData name="Paula Vázquez-Valero" userId="3a0e46d7-2099-40af-a155-aa45b68bfff3" providerId="ADAL" clId="{FD2F07FB-4470-4D6D-BFA4-B1AE68E74D64}" dt="2023-04-21T11:36:07.964" v="21" actId="21"/>
          <ac:graphicFrameMkLst>
            <pc:docMk/>
            <pc:sldMk cId="3836291158" sldId="566"/>
            <ac:graphicFrameMk id="25" creationId="{B63F4D3D-F945-45B6-BA57-D4E6C11A8262}"/>
          </ac:graphicFrameMkLst>
        </pc:graphicFrameChg>
        <pc:picChg chg="del">
          <ac:chgData name="Paula Vázquez-Valero" userId="3a0e46d7-2099-40af-a155-aa45b68bfff3" providerId="ADAL" clId="{FD2F07FB-4470-4D6D-BFA4-B1AE68E74D64}" dt="2023-04-21T11:36:07.964" v="21" actId="21"/>
          <ac:picMkLst>
            <pc:docMk/>
            <pc:sldMk cId="3836291158" sldId="566"/>
            <ac:picMk id="28" creationId="{5678EB1E-B723-42D0-AAC6-CA4C2A507A3B}"/>
          </ac:picMkLst>
        </pc:picChg>
        <pc:picChg chg="del">
          <ac:chgData name="Paula Vázquez-Valero" userId="3a0e46d7-2099-40af-a155-aa45b68bfff3" providerId="ADAL" clId="{FD2F07FB-4470-4D6D-BFA4-B1AE68E74D64}" dt="2023-04-21T11:36:07.964" v="21" actId="21"/>
          <ac:picMkLst>
            <pc:docMk/>
            <pc:sldMk cId="3836291158" sldId="566"/>
            <ac:picMk id="51" creationId="{C4B73B00-389C-40E7-97FD-F203271EB4B0}"/>
          </ac:picMkLst>
        </pc:picChg>
      </pc:sldChg>
      <pc:sldChg chg="addSp delSp modSp add mod addAnim delAnim modAnim modNotesTx">
        <pc:chgData name="Paula Vázquez-Valero" userId="3a0e46d7-2099-40af-a155-aa45b68bfff3" providerId="ADAL" clId="{FD2F07FB-4470-4D6D-BFA4-B1AE68E74D64}" dt="2023-04-21T15:20:21.930" v="3370"/>
        <pc:sldMkLst>
          <pc:docMk/>
          <pc:sldMk cId="1697009820" sldId="817"/>
        </pc:sldMkLst>
        <pc:spChg chg="add mod">
          <ac:chgData name="Paula Vázquez-Valero" userId="3a0e46d7-2099-40af-a155-aa45b68bfff3" providerId="ADAL" clId="{FD2F07FB-4470-4D6D-BFA4-B1AE68E74D64}" dt="2023-04-21T11:36:32.382" v="29"/>
          <ac:spMkLst>
            <pc:docMk/>
            <pc:sldMk cId="1697009820" sldId="817"/>
            <ac:spMk id="3" creationId="{1A4AC2ED-872E-45A6-FF45-676EDE30E517}"/>
          </ac:spMkLst>
        </pc:spChg>
        <pc:spChg chg="add del mod">
          <ac:chgData name="Paula Vázquez-Valero" userId="3a0e46d7-2099-40af-a155-aa45b68bfff3" providerId="ADAL" clId="{FD2F07FB-4470-4D6D-BFA4-B1AE68E74D64}" dt="2023-04-21T11:38:46.762" v="48" actId="478"/>
          <ac:spMkLst>
            <pc:docMk/>
            <pc:sldMk cId="1697009820" sldId="817"/>
            <ac:spMk id="4" creationId="{B26CDF42-09BC-FCC9-2859-8008FAE87C83}"/>
          </ac:spMkLst>
        </pc:spChg>
        <pc:spChg chg="add mod">
          <ac:chgData name="Paula Vázquez-Valero" userId="3a0e46d7-2099-40af-a155-aa45b68bfff3" providerId="ADAL" clId="{FD2F07FB-4470-4D6D-BFA4-B1AE68E74D64}" dt="2023-04-21T11:40:41.450" v="84" actId="14100"/>
          <ac:spMkLst>
            <pc:docMk/>
            <pc:sldMk cId="1697009820" sldId="817"/>
            <ac:spMk id="5" creationId="{22E7A175-D852-99AF-2315-F2E3B767613A}"/>
          </ac:spMkLst>
        </pc:spChg>
        <pc:spChg chg="add mod">
          <ac:chgData name="Paula Vázquez-Valero" userId="3a0e46d7-2099-40af-a155-aa45b68bfff3" providerId="ADAL" clId="{FD2F07FB-4470-4D6D-BFA4-B1AE68E74D64}" dt="2023-04-21T11:40:25.853" v="76" actId="1076"/>
          <ac:spMkLst>
            <pc:docMk/>
            <pc:sldMk cId="1697009820" sldId="817"/>
            <ac:spMk id="6" creationId="{7C4FD62E-51AF-084E-8149-73A4741A228B}"/>
          </ac:spMkLst>
        </pc:spChg>
        <pc:spChg chg="add del mod">
          <ac:chgData name="Paula Vázquez-Valero" userId="3a0e46d7-2099-40af-a155-aa45b68bfff3" providerId="ADAL" clId="{FD2F07FB-4470-4D6D-BFA4-B1AE68E74D64}" dt="2023-04-21T11:40:26.370" v="78"/>
          <ac:spMkLst>
            <pc:docMk/>
            <pc:sldMk cId="1697009820" sldId="817"/>
            <ac:spMk id="9" creationId="{45912FF9-3791-381D-AB54-ECCC2031F7EA}"/>
          </ac:spMkLst>
        </pc:spChg>
        <pc:spChg chg="add del mod">
          <ac:chgData name="Paula Vázquez-Valero" userId="3a0e46d7-2099-40af-a155-aa45b68bfff3" providerId="ADAL" clId="{FD2F07FB-4470-4D6D-BFA4-B1AE68E74D64}" dt="2023-04-21T11:40:32.182" v="81"/>
          <ac:spMkLst>
            <pc:docMk/>
            <pc:sldMk cId="1697009820" sldId="817"/>
            <ac:spMk id="10" creationId="{E68488D5-5B93-0F8D-BEA8-5674993C498E}"/>
          </ac:spMkLst>
        </pc:spChg>
        <pc:spChg chg="add del mod">
          <ac:chgData name="Paula Vázquez-Valero" userId="3a0e46d7-2099-40af-a155-aa45b68bfff3" providerId="ADAL" clId="{FD2F07FB-4470-4D6D-BFA4-B1AE68E74D64}" dt="2023-04-21T11:40:52.837" v="90"/>
          <ac:spMkLst>
            <pc:docMk/>
            <pc:sldMk cId="1697009820" sldId="817"/>
            <ac:spMk id="11" creationId="{FD033757-8EE4-30DB-5BCD-67ECE685E138}"/>
          </ac:spMkLst>
        </pc:spChg>
        <pc:spChg chg="add mod">
          <ac:chgData name="Paula Vázquez-Valero" userId="3a0e46d7-2099-40af-a155-aa45b68bfff3" providerId="ADAL" clId="{FD2F07FB-4470-4D6D-BFA4-B1AE68E74D64}" dt="2023-04-21T11:57:11.420" v="646" actId="1076"/>
          <ac:spMkLst>
            <pc:docMk/>
            <pc:sldMk cId="1697009820" sldId="817"/>
            <ac:spMk id="13" creationId="{A58225C8-096B-D297-6FFA-977BE7C08FEA}"/>
          </ac:spMkLst>
        </pc:spChg>
        <pc:spChg chg="add mod">
          <ac:chgData name="Paula Vázquez-Valero" userId="3a0e46d7-2099-40af-a155-aa45b68bfff3" providerId="ADAL" clId="{FD2F07FB-4470-4D6D-BFA4-B1AE68E74D64}" dt="2023-04-21T11:42:52.786" v="169" actId="1076"/>
          <ac:spMkLst>
            <pc:docMk/>
            <pc:sldMk cId="1697009820" sldId="817"/>
            <ac:spMk id="14" creationId="{7090E85E-34B2-F0EE-5FFD-4A7BD9970CB1}"/>
          </ac:spMkLst>
        </pc:spChg>
        <pc:spChg chg="add mod">
          <ac:chgData name="Paula Vázquez-Valero" userId="3a0e46d7-2099-40af-a155-aa45b68bfff3" providerId="ADAL" clId="{FD2F07FB-4470-4D6D-BFA4-B1AE68E74D64}" dt="2023-04-21T11:51:36.689" v="494" actId="1076"/>
          <ac:spMkLst>
            <pc:docMk/>
            <pc:sldMk cId="1697009820" sldId="817"/>
            <ac:spMk id="19" creationId="{BEC54102-FBE0-5D67-BA2D-56EE1E8CF4BF}"/>
          </ac:spMkLst>
        </pc:spChg>
        <pc:spChg chg="add mod">
          <ac:chgData name="Paula Vázquez-Valero" userId="3a0e46d7-2099-40af-a155-aa45b68bfff3" providerId="ADAL" clId="{FD2F07FB-4470-4D6D-BFA4-B1AE68E74D64}" dt="2023-04-21T11:54:15.507" v="528" actId="14100"/>
          <ac:spMkLst>
            <pc:docMk/>
            <pc:sldMk cId="1697009820" sldId="817"/>
            <ac:spMk id="20" creationId="{114C6286-78B4-2FA1-092B-641C986763FF}"/>
          </ac:spMkLst>
        </pc:spChg>
        <pc:spChg chg="add mod">
          <ac:chgData name="Paula Vázquez-Valero" userId="3a0e46d7-2099-40af-a155-aa45b68bfff3" providerId="ADAL" clId="{FD2F07FB-4470-4D6D-BFA4-B1AE68E74D64}" dt="2023-04-21T11:54:45.179" v="549" actId="404"/>
          <ac:spMkLst>
            <pc:docMk/>
            <pc:sldMk cId="1697009820" sldId="817"/>
            <ac:spMk id="21" creationId="{113754A0-301C-4924-A2D2-E75CC6382C39}"/>
          </ac:spMkLst>
        </pc:spChg>
        <pc:spChg chg="add mod">
          <ac:chgData name="Paula Vázquez-Valero" userId="3a0e46d7-2099-40af-a155-aa45b68bfff3" providerId="ADAL" clId="{FD2F07FB-4470-4D6D-BFA4-B1AE68E74D64}" dt="2023-04-21T11:54:57.437" v="562" actId="20577"/>
          <ac:spMkLst>
            <pc:docMk/>
            <pc:sldMk cId="1697009820" sldId="817"/>
            <ac:spMk id="22" creationId="{C9488A2C-08EA-58B2-98E2-B252CB5AA334}"/>
          </ac:spMkLst>
        </pc:spChg>
        <pc:spChg chg="add mod">
          <ac:chgData name="Paula Vázquez-Valero" userId="3a0e46d7-2099-40af-a155-aa45b68bfff3" providerId="ADAL" clId="{FD2F07FB-4470-4D6D-BFA4-B1AE68E74D64}" dt="2023-04-21T11:55:29.251" v="604" actId="20577"/>
          <ac:spMkLst>
            <pc:docMk/>
            <pc:sldMk cId="1697009820" sldId="817"/>
            <ac:spMk id="23" creationId="{FD131C22-3D97-2750-F016-997FF8AA5D18}"/>
          </ac:spMkLst>
        </pc:spChg>
        <pc:spChg chg="add mod">
          <ac:chgData name="Paula Vázquez-Valero" userId="3a0e46d7-2099-40af-a155-aa45b68bfff3" providerId="ADAL" clId="{FD2F07FB-4470-4D6D-BFA4-B1AE68E74D64}" dt="2023-04-21T11:55:42.914" v="614" actId="1076"/>
          <ac:spMkLst>
            <pc:docMk/>
            <pc:sldMk cId="1697009820" sldId="817"/>
            <ac:spMk id="24" creationId="{75F5C317-ECD7-5A39-B8DE-775B1F9466BA}"/>
          </ac:spMkLst>
        </pc:spChg>
        <pc:spChg chg="add mod">
          <ac:chgData name="Paula Vázquez-Valero" userId="3a0e46d7-2099-40af-a155-aa45b68bfff3" providerId="ADAL" clId="{FD2F07FB-4470-4D6D-BFA4-B1AE68E74D64}" dt="2023-04-21T11:55:49.655" v="621" actId="1076"/>
          <ac:spMkLst>
            <pc:docMk/>
            <pc:sldMk cId="1697009820" sldId="817"/>
            <ac:spMk id="26" creationId="{65EFE69B-1E3A-8D01-BA0D-E438C8176307}"/>
          </ac:spMkLst>
        </pc:spChg>
        <pc:spChg chg="add mod">
          <ac:chgData name="Paula Vázquez-Valero" userId="3a0e46d7-2099-40af-a155-aa45b68bfff3" providerId="ADAL" clId="{FD2F07FB-4470-4D6D-BFA4-B1AE68E74D64}" dt="2023-04-21T11:56:07.554" v="639" actId="1076"/>
          <ac:spMkLst>
            <pc:docMk/>
            <pc:sldMk cId="1697009820" sldId="817"/>
            <ac:spMk id="27" creationId="{3BA85157-9632-232E-945A-2905040FE99A}"/>
          </ac:spMkLst>
        </pc:spChg>
        <pc:spChg chg="add mod">
          <ac:chgData name="Paula Vázquez-Valero" userId="3a0e46d7-2099-40af-a155-aa45b68bfff3" providerId="ADAL" clId="{FD2F07FB-4470-4D6D-BFA4-B1AE68E74D64}" dt="2023-04-21T11:57:02.046" v="643" actId="208"/>
          <ac:spMkLst>
            <pc:docMk/>
            <pc:sldMk cId="1697009820" sldId="817"/>
            <ac:spMk id="28" creationId="{C8AA3C11-A0D2-2458-884E-0374D6046345}"/>
          </ac:spMkLst>
        </pc:spChg>
        <pc:spChg chg="add mod">
          <ac:chgData name="Paula Vázquez-Valero" userId="3a0e46d7-2099-40af-a155-aa45b68bfff3" providerId="ADAL" clId="{FD2F07FB-4470-4D6D-BFA4-B1AE68E74D64}" dt="2023-04-21T11:57:16.814" v="649" actId="20577"/>
          <ac:spMkLst>
            <pc:docMk/>
            <pc:sldMk cId="1697009820" sldId="817"/>
            <ac:spMk id="29" creationId="{BDC486FF-13B3-EFBB-CC72-52C98A9F0644}"/>
          </ac:spMkLst>
        </pc:spChg>
        <pc:spChg chg="add mod">
          <ac:chgData name="Paula Vázquez-Valero" userId="3a0e46d7-2099-40af-a155-aa45b68bfff3" providerId="ADAL" clId="{FD2F07FB-4470-4D6D-BFA4-B1AE68E74D64}" dt="2023-04-21T11:57:29.101" v="653" actId="20577"/>
          <ac:spMkLst>
            <pc:docMk/>
            <pc:sldMk cId="1697009820" sldId="817"/>
            <ac:spMk id="31" creationId="{65DB3310-521D-36CE-1D58-1D6C31D13A15}"/>
          </ac:spMkLst>
        </pc:spChg>
        <pc:spChg chg="add mod">
          <ac:chgData name="Paula Vázquez-Valero" userId="3a0e46d7-2099-40af-a155-aa45b68bfff3" providerId="ADAL" clId="{FD2F07FB-4470-4D6D-BFA4-B1AE68E74D64}" dt="2023-04-21T11:57:33.116" v="656" actId="1076"/>
          <ac:spMkLst>
            <pc:docMk/>
            <pc:sldMk cId="1697009820" sldId="817"/>
            <ac:spMk id="32" creationId="{78DDD334-81A5-11D2-14DF-AC2CC710421E}"/>
          </ac:spMkLst>
        </pc:spChg>
        <pc:spChg chg="add mod">
          <ac:chgData name="Paula Vázquez-Valero" userId="3a0e46d7-2099-40af-a155-aa45b68bfff3" providerId="ADAL" clId="{FD2F07FB-4470-4D6D-BFA4-B1AE68E74D64}" dt="2023-04-21T11:57:45.005" v="662" actId="20577"/>
          <ac:spMkLst>
            <pc:docMk/>
            <pc:sldMk cId="1697009820" sldId="817"/>
            <ac:spMk id="33" creationId="{756D3BE7-6375-A522-5E63-5CF7283ECA47}"/>
          </ac:spMkLst>
        </pc:spChg>
        <pc:spChg chg="add del mod">
          <ac:chgData name="Paula Vázquez-Valero" userId="3a0e46d7-2099-40af-a155-aa45b68bfff3" providerId="ADAL" clId="{FD2F07FB-4470-4D6D-BFA4-B1AE68E74D64}" dt="2023-04-21T11:57:55.149" v="665" actId="478"/>
          <ac:spMkLst>
            <pc:docMk/>
            <pc:sldMk cId="1697009820" sldId="817"/>
            <ac:spMk id="34" creationId="{4904B117-20F2-D9D0-CCB3-FE98BD838FF0}"/>
          </ac:spMkLst>
        </pc:spChg>
        <pc:spChg chg="add mod">
          <ac:chgData name="Paula Vázquez-Valero" userId="3a0e46d7-2099-40af-a155-aa45b68bfff3" providerId="ADAL" clId="{FD2F07FB-4470-4D6D-BFA4-B1AE68E74D64}" dt="2023-04-21T11:58:04.092" v="670" actId="20577"/>
          <ac:spMkLst>
            <pc:docMk/>
            <pc:sldMk cId="1697009820" sldId="817"/>
            <ac:spMk id="35" creationId="{21CEBA6A-99F7-AB3A-8566-376CE32D1331}"/>
          </ac:spMkLst>
        </pc:spChg>
        <pc:spChg chg="add mod">
          <ac:chgData name="Paula Vázquez-Valero" userId="3a0e46d7-2099-40af-a155-aa45b68bfff3" providerId="ADAL" clId="{FD2F07FB-4470-4D6D-BFA4-B1AE68E74D64}" dt="2023-04-21T11:58:10.830" v="674" actId="1076"/>
          <ac:spMkLst>
            <pc:docMk/>
            <pc:sldMk cId="1697009820" sldId="817"/>
            <ac:spMk id="36" creationId="{19E04CA6-3A81-B201-D3F4-9BC045A17D57}"/>
          </ac:spMkLst>
        </pc:spChg>
        <pc:spChg chg="add mod">
          <ac:chgData name="Paula Vázquez-Valero" userId="3a0e46d7-2099-40af-a155-aa45b68bfff3" providerId="ADAL" clId="{FD2F07FB-4470-4D6D-BFA4-B1AE68E74D64}" dt="2023-04-21T11:58:16.165" v="680" actId="20577"/>
          <ac:spMkLst>
            <pc:docMk/>
            <pc:sldMk cId="1697009820" sldId="817"/>
            <ac:spMk id="37" creationId="{C1E88695-88B9-118B-F1E3-63966DD51A24}"/>
          </ac:spMkLst>
        </pc:spChg>
        <pc:spChg chg="del topLvl">
          <ac:chgData name="Paula Vázquez-Valero" userId="3a0e46d7-2099-40af-a155-aa45b68bfff3" providerId="ADAL" clId="{FD2F07FB-4470-4D6D-BFA4-B1AE68E74D64}" dt="2023-04-21T11:41:21.904" v="96" actId="478"/>
          <ac:spMkLst>
            <pc:docMk/>
            <pc:sldMk cId="1697009820" sldId="817"/>
            <ac:spMk id="118" creationId="{0161CFF0-BC36-1A99-718C-9E30F6B96581}"/>
          </ac:spMkLst>
        </pc:spChg>
        <pc:spChg chg="del">
          <ac:chgData name="Paula Vázquez-Valero" userId="3a0e46d7-2099-40af-a155-aa45b68bfff3" providerId="ADAL" clId="{FD2F07FB-4470-4D6D-BFA4-B1AE68E74D64}" dt="2023-04-21T11:36:32.102" v="28" actId="478"/>
          <ac:spMkLst>
            <pc:docMk/>
            <pc:sldMk cId="1697009820" sldId="817"/>
            <ac:spMk id="167" creationId="{00000000-0000-0000-0000-000000000000}"/>
          </ac:spMkLst>
        </pc:spChg>
        <pc:spChg chg="add del mod">
          <ac:chgData name="Paula Vázquez-Valero" userId="3a0e46d7-2099-40af-a155-aa45b68bfff3" providerId="ADAL" clId="{FD2F07FB-4470-4D6D-BFA4-B1AE68E74D64}" dt="2023-04-21T11:42:49.180" v="168" actId="20577"/>
          <ac:spMkLst>
            <pc:docMk/>
            <pc:sldMk cId="1697009820" sldId="817"/>
            <ac:spMk id="168" creationId="{24253642-C652-5318-F17D-6AC434038E71}"/>
          </ac:spMkLst>
        </pc:spChg>
        <pc:spChg chg="del">
          <ac:chgData name="Paula Vázquez-Valero" userId="3a0e46d7-2099-40af-a155-aa45b68bfff3" providerId="ADAL" clId="{FD2F07FB-4470-4D6D-BFA4-B1AE68E74D64}" dt="2023-04-21T11:41:38.185" v="109" actId="478"/>
          <ac:spMkLst>
            <pc:docMk/>
            <pc:sldMk cId="1697009820" sldId="817"/>
            <ac:spMk id="190" creationId="{E0AD27C2-5749-A527-F3E4-58DAA51ED975}"/>
          </ac:spMkLst>
        </pc:spChg>
        <pc:spChg chg="del">
          <ac:chgData name="Paula Vázquez-Valero" userId="3a0e46d7-2099-40af-a155-aa45b68bfff3" providerId="ADAL" clId="{FD2F07FB-4470-4D6D-BFA4-B1AE68E74D64}" dt="2023-04-21T11:41:37.465" v="108" actId="478"/>
          <ac:spMkLst>
            <pc:docMk/>
            <pc:sldMk cId="1697009820" sldId="817"/>
            <ac:spMk id="191" creationId="{F6379C54-8E9E-B02E-CE98-6EC5C8575A4C}"/>
          </ac:spMkLst>
        </pc:spChg>
        <pc:spChg chg="del">
          <ac:chgData name="Paula Vázquez-Valero" userId="3a0e46d7-2099-40af-a155-aa45b68bfff3" providerId="ADAL" clId="{FD2F07FB-4470-4D6D-BFA4-B1AE68E74D64}" dt="2023-04-21T11:41:36.686" v="107" actId="478"/>
          <ac:spMkLst>
            <pc:docMk/>
            <pc:sldMk cId="1697009820" sldId="817"/>
            <ac:spMk id="192" creationId="{B694AE66-27A6-1841-2979-DDE8C705207D}"/>
          </ac:spMkLst>
        </pc:spChg>
        <pc:spChg chg="del">
          <ac:chgData name="Paula Vázquez-Valero" userId="3a0e46d7-2099-40af-a155-aa45b68bfff3" providerId="ADAL" clId="{FD2F07FB-4470-4D6D-BFA4-B1AE68E74D64}" dt="2023-04-21T11:41:35.006" v="106" actId="478"/>
          <ac:spMkLst>
            <pc:docMk/>
            <pc:sldMk cId="1697009820" sldId="817"/>
            <ac:spMk id="193" creationId="{B67ABCDA-D718-9D6A-027D-A8B7104B59FB}"/>
          </ac:spMkLst>
        </pc:spChg>
        <pc:spChg chg="del">
          <ac:chgData name="Paula Vázquez-Valero" userId="3a0e46d7-2099-40af-a155-aa45b68bfff3" providerId="ADAL" clId="{FD2F07FB-4470-4D6D-BFA4-B1AE68E74D64}" dt="2023-04-21T11:41:32.622" v="105" actId="478"/>
          <ac:spMkLst>
            <pc:docMk/>
            <pc:sldMk cId="1697009820" sldId="817"/>
            <ac:spMk id="194" creationId="{50CEBF0A-DF06-9B42-C796-95EAB944058A}"/>
          </ac:spMkLst>
        </pc:spChg>
        <pc:spChg chg="del">
          <ac:chgData name="Paula Vázquez-Valero" userId="3a0e46d7-2099-40af-a155-aa45b68bfff3" providerId="ADAL" clId="{FD2F07FB-4470-4D6D-BFA4-B1AE68E74D64}" dt="2023-04-21T11:41:31.282" v="104" actId="478"/>
          <ac:spMkLst>
            <pc:docMk/>
            <pc:sldMk cId="1697009820" sldId="817"/>
            <ac:spMk id="195" creationId="{92BE1A0E-F694-D475-B70C-738346FC7F27}"/>
          </ac:spMkLst>
        </pc:spChg>
        <pc:spChg chg="del mod">
          <ac:chgData name="Paula Vázquez-Valero" userId="3a0e46d7-2099-40af-a155-aa45b68bfff3" providerId="ADAL" clId="{FD2F07FB-4470-4D6D-BFA4-B1AE68E74D64}" dt="2023-04-21T11:41:30.391" v="103" actId="478"/>
          <ac:spMkLst>
            <pc:docMk/>
            <pc:sldMk cId="1697009820" sldId="817"/>
            <ac:spMk id="196" creationId="{BEF32323-39F5-BE54-806D-2D7F90C8FFB8}"/>
          </ac:spMkLst>
        </pc:spChg>
        <pc:grpChg chg="add mod">
          <ac:chgData name="Paula Vázquez-Valero" userId="3a0e46d7-2099-40af-a155-aa45b68bfff3" providerId="ADAL" clId="{FD2F07FB-4470-4D6D-BFA4-B1AE68E74D64}" dt="2023-04-21T11:39:33.067" v="66" actId="164"/>
          <ac:grpSpMkLst>
            <pc:docMk/>
            <pc:sldMk cId="1697009820" sldId="817"/>
            <ac:grpSpMk id="7" creationId="{0617AFCC-6223-010F-0BB3-9B9B95115C42}"/>
          </ac:grpSpMkLst>
        </pc:grpChg>
        <pc:grpChg chg="add mod">
          <ac:chgData name="Paula Vázquez-Valero" userId="3a0e46d7-2099-40af-a155-aa45b68bfff3" providerId="ADAL" clId="{FD2F07FB-4470-4D6D-BFA4-B1AE68E74D64}" dt="2023-04-21T11:40:25.853" v="76" actId="1076"/>
          <ac:grpSpMkLst>
            <pc:docMk/>
            <pc:sldMk cId="1697009820" sldId="817"/>
            <ac:grpSpMk id="8" creationId="{DD3E5B4D-4EB0-BD28-4897-67A939368873}"/>
          </ac:grpSpMkLst>
        </pc:grpChg>
        <pc:grpChg chg="del">
          <ac:chgData name="Paula Vázquez-Valero" userId="3a0e46d7-2099-40af-a155-aa45b68bfff3" providerId="ADAL" clId="{FD2F07FB-4470-4D6D-BFA4-B1AE68E74D64}" dt="2023-04-21T11:41:17.816" v="94" actId="478"/>
          <ac:grpSpMkLst>
            <pc:docMk/>
            <pc:sldMk cId="1697009820" sldId="817"/>
            <ac:grpSpMk id="116" creationId="{86DCD83E-A24F-A024-1D01-470D8D208B49}"/>
          </ac:grpSpMkLst>
        </pc:grpChg>
        <pc:grpChg chg="add del">
          <ac:chgData name="Paula Vázquez-Valero" userId="3a0e46d7-2099-40af-a155-aa45b68bfff3" providerId="ADAL" clId="{FD2F07FB-4470-4D6D-BFA4-B1AE68E74D64}" dt="2023-04-21T11:49:03.947" v="203" actId="478"/>
          <ac:grpSpMkLst>
            <pc:docMk/>
            <pc:sldMk cId="1697009820" sldId="817"/>
            <ac:grpSpMk id="120" creationId="{6F48DB01-7939-AF7C-D843-DA243E61097C}"/>
          </ac:grpSpMkLst>
        </pc:grpChg>
        <pc:grpChg chg="add del">
          <ac:chgData name="Paula Vázquez-Valero" userId="3a0e46d7-2099-40af-a155-aa45b68bfff3" providerId="ADAL" clId="{FD2F07FB-4470-4D6D-BFA4-B1AE68E74D64}" dt="2023-04-21T11:49:03.947" v="203" actId="478"/>
          <ac:grpSpMkLst>
            <pc:docMk/>
            <pc:sldMk cId="1697009820" sldId="817"/>
            <ac:grpSpMk id="124" creationId="{37BC1FED-D3B0-2C88-D317-F863AB46B00C}"/>
          </ac:grpSpMkLst>
        </pc:grpChg>
        <pc:grpChg chg="add del">
          <ac:chgData name="Paula Vázquez-Valero" userId="3a0e46d7-2099-40af-a155-aa45b68bfff3" providerId="ADAL" clId="{FD2F07FB-4470-4D6D-BFA4-B1AE68E74D64}" dt="2023-04-21T11:49:03.947" v="203" actId="478"/>
          <ac:grpSpMkLst>
            <pc:docMk/>
            <pc:sldMk cId="1697009820" sldId="817"/>
            <ac:grpSpMk id="128" creationId="{8DA5441C-8652-C3F6-2BA6-ED180A06D241}"/>
          </ac:grpSpMkLst>
        </pc:grpChg>
        <pc:grpChg chg="add del">
          <ac:chgData name="Paula Vázquez-Valero" userId="3a0e46d7-2099-40af-a155-aa45b68bfff3" providerId="ADAL" clId="{FD2F07FB-4470-4D6D-BFA4-B1AE68E74D64}" dt="2023-04-21T11:49:03.947" v="203" actId="478"/>
          <ac:grpSpMkLst>
            <pc:docMk/>
            <pc:sldMk cId="1697009820" sldId="817"/>
            <ac:grpSpMk id="132" creationId="{B1927C7B-6087-DBDD-0339-431A08F15517}"/>
          </ac:grpSpMkLst>
        </pc:grpChg>
        <pc:grpChg chg="add del">
          <ac:chgData name="Paula Vázquez-Valero" userId="3a0e46d7-2099-40af-a155-aa45b68bfff3" providerId="ADAL" clId="{FD2F07FB-4470-4D6D-BFA4-B1AE68E74D64}" dt="2023-04-21T11:49:03.947" v="203" actId="478"/>
          <ac:grpSpMkLst>
            <pc:docMk/>
            <pc:sldMk cId="1697009820" sldId="817"/>
            <ac:grpSpMk id="136" creationId="{6CA93DBA-EE08-646E-1355-37E644528785}"/>
          </ac:grpSpMkLst>
        </pc:grpChg>
        <pc:grpChg chg="add del">
          <ac:chgData name="Paula Vázquez-Valero" userId="3a0e46d7-2099-40af-a155-aa45b68bfff3" providerId="ADAL" clId="{FD2F07FB-4470-4D6D-BFA4-B1AE68E74D64}" dt="2023-04-21T11:49:03.947" v="203" actId="478"/>
          <ac:grpSpMkLst>
            <pc:docMk/>
            <pc:sldMk cId="1697009820" sldId="817"/>
            <ac:grpSpMk id="140" creationId="{DF50C9EA-96EC-343A-7557-2CAD1B703DE6}"/>
          </ac:grpSpMkLst>
        </pc:grpChg>
        <pc:grpChg chg="add del">
          <ac:chgData name="Paula Vázquez-Valero" userId="3a0e46d7-2099-40af-a155-aa45b68bfff3" providerId="ADAL" clId="{FD2F07FB-4470-4D6D-BFA4-B1AE68E74D64}" dt="2023-04-21T11:49:03.947" v="203" actId="478"/>
          <ac:grpSpMkLst>
            <pc:docMk/>
            <pc:sldMk cId="1697009820" sldId="817"/>
            <ac:grpSpMk id="180" creationId="{A4215C52-8779-4354-9FBA-9DE5000B5079}"/>
          </ac:grpSpMkLst>
        </pc:grpChg>
        <pc:picChg chg="add mod">
          <ac:chgData name="Paula Vázquez-Valero" userId="3a0e46d7-2099-40af-a155-aa45b68bfff3" providerId="ADAL" clId="{FD2F07FB-4470-4D6D-BFA4-B1AE68E74D64}" dt="2023-04-21T11:41:24.309" v="97" actId="1076"/>
          <ac:picMkLst>
            <pc:docMk/>
            <pc:sldMk cId="1697009820" sldId="817"/>
            <ac:picMk id="12" creationId="{A7AF9C59-E49C-9E41-2108-66E35B319FCB}"/>
          </ac:picMkLst>
        </pc:picChg>
        <pc:picChg chg="add mod">
          <ac:chgData name="Paula Vázquez-Valero" userId="3a0e46d7-2099-40af-a155-aa45b68bfff3" providerId="ADAL" clId="{FD2F07FB-4470-4D6D-BFA4-B1AE68E74D64}" dt="2023-04-21T11:50:52.983" v="474"/>
          <ac:picMkLst>
            <pc:docMk/>
            <pc:sldMk cId="1697009820" sldId="817"/>
            <ac:picMk id="15" creationId="{2D744A58-7E98-A1FF-4369-58B1179D4F73}"/>
          </ac:picMkLst>
        </pc:picChg>
        <pc:picChg chg="add mod">
          <ac:chgData name="Paula Vázquez-Valero" userId="3a0e46d7-2099-40af-a155-aa45b68bfff3" providerId="ADAL" clId="{FD2F07FB-4470-4D6D-BFA4-B1AE68E74D64}" dt="2023-04-21T11:50:13.413" v="469" actId="1076"/>
          <ac:picMkLst>
            <pc:docMk/>
            <pc:sldMk cId="1697009820" sldId="817"/>
            <ac:picMk id="16" creationId="{19A0906A-6C51-CA99-B007-AB68BF2B4D23}"/>
          </ac:picMkLst>
        </pc:picChg>
        <pc:picChg chg="add mod">
          <ac:chgData name="Paula Vázquez-Valero" userId="3a0e46d7-2099-40af-a155-aa45b68bfff3" providerId="ADAL" clId="{FD2F07FB-4470-4D6D-BFA4-B1AE68E74D64}" dt="2023-04-21T11:51:47.868" v="495" actId="1076"/>
          <ac:picMkLst>
            <pc:docMk/>
            <pc:sldMk cId="1697009820" sldId="817"/>
            <ac:picMk id="17" creationId="{C7ED0637-9FBE-0B50-B21B-8406992A8A32}"/>
          </ac:picMkLst>
        </pc:picChg>
        <pc:picChg chg="add mod">
          <ac:chgData name="Paula Vázquez-Valero" userId="3a0e46d7-2099-40af-a155-aa45b68bfff3" providerId="ADAL" clId="{FD2F07FB-4470-4D6D-BFA4-B1AE68E74D64}" dt="2023-04-21T11:51:19.225" v="480" actId="1076"/>
          <ac:picMkLst>
            <pc:docMk/>
            <pc:sldMk cId="1697009820" sldId="817"/>
            <ac:picMk id="18" creationId="{FB58A380-0092-42D7-ABA7-5E7E6A125A0C}"/>
          </ac:picMkLst>
        </pc:picChg>
        <pc:picChg chg="del">
          <ac:chgData name="Paula Vázquez-Valero" userId="3a0e46d7-2099-40af-a155-aa45b68bfff3" providerId="ADAL" clId="{FD2F07FB-4470-4D6D-BFA4-B1AE68E74D64}" dt="2023-04-21T11:57:55.149" v="665" actId="478"/>
          <ac:picMkLst>
            <pc:docMk/>
            <pc:sldMk cId="1697009820" sldId="817"/>
            <ac:picMk id="66" creationId="{7C43A675-DF85-44A9-83DD-5A737D2FCAF5}"/>
          </ac:picMkLst>
        </pc:picChg>
        <pc:picChg chg="del">
          <ac:chgData name="Paula Vázquez-Valero" userId="3a0e46d7-2099-40af-a155-aa45b68bfff3" providerId="ADAL" clId="{FD2F07FB-4470-4D6D-BFA4-B1AE68E74D64}" dt="2023-04-21T11:57:56.263" v="666" actId="478"/>
          <ac:picMkLst>
            <pc:docMk/>
            <pc:sldMk cId="1697009820" sldId="817"/>
            <ac:picMk id="67" creationId="{C5525A7C-4DFF-4DE0-A7E4-E4FA113D2893}"/>
          </ac:picMkLst>
        </pc:picChg>
        <pc:picChg chg="del">
          <ac:chgData name="Paula Vázquez-Valero" userId="3a0e46d7-2099-40af-a155-aa45b68bfff3" providerId="ADAL" clId="{FD2F07FB-4470-4D6D-BFA4-B1AE68E74D64}" dt="2023-04-21T11:57:58.248" v="667" actId="478"/>
          <ac:picMkLst>
            <pc:docMk/>
            <pc:sldMk cId="1697009820" sldId="817"/>
            <ac:picMk id="68" creationId="{8CAB9045-C921-4DF9-B230-EE6E157F0238}"/>
          </ac:picMkLst>
        </pc:picChg>
        <pc:picChg chg="del">
          <ac:chgData name="Paula Vázquez-Valero" userId="3a0e46d7-2099-40af-a155-aa45b68bfff3" providerId="ADAL" clId="{FD2F07FB-4470-4D6D-BFA4-B1AE68E74D64}" dt="2023-04-21T11:57:58.248" v="667" actId="478"/>
          <ac:picMkLst>
            <pc:docMk/>
            <pc:sldMk cId="1697009820" sldId="817"/>
            <ac:picMk id="69" creationId="{29BF9B05-F3FA-4AF7-B976-D07393939F22}"/>
          </ac:picMkLst>
        </pc:picChg>
        <pc:picChg chg="del topLvl">
          <ac:chgData name="Paula Vázquez-Valero" userId="3a0e46d7-2099-40af-a155-aa45b68bfff3" providerId="ADAL" clId="{FD2F07FB-4470-4D6D-BFA4-B1AE68E74D64}" dt="2023-04-21T11:41:17.816" v="94" actId="478"/>
          <ac:picMkLst>
            <pc:docMk/>
            <pc:sldMk cId="1697009820" sldId="817"/>
            <ac:picMk id="117" creationId="{10035246-4730-2066-1EFB-218C522F755A}"/>
          </ac:picMkLst>
        </pc:picChg>
        <pc:picChg chg="del">
          <ac:chgData name="Paula Vázquez-Valero" userId="3a0e46d7-2099-40af-a155-aa45b68bfff3" providerId="ADAL" clId="{FD2F07FB-4470-4D6D-BFA4-B1AE68E74D64}" dt="2023-04-21T11:57:55.149" v="665" actId="478"/>
          <ac:picMkLst>
            <pc:docMk/>
            <pc:sldMk cId="1697009820" sldId="817"/>
            <ac:picMk id="143" creationId="{800048CF-F275-E3D5-B312-7FF83AD0ACAA}"/>
          </ac:picMkLst>
        </pc:picChg>
        <pc:picChg chg="del">
          <ac:chgData name="Paula Vázquez-Valero" userId="3a0e46d7-2099-40af-a155-aa45b68bfff3" providerId="ADAL" clId="{FD2F07FB-4470-4D6D-BFA4-B1AE68E74D64}" dt="2023-04-21T11:57:55.149" v="665" actId="478"/>
          <ac:picMkLst>
            <pc:docMk/>
            <pc:sldMk cId="1697009820" sldId="817"/>
            <ac:picMk id="144" creationId="{AB262613-600F-95D4-260F-EFC59BE725EC}"/>
          </ac:picMkLst>
        </pc:picChg>
        <pc:picChg chg="del">
          <ac:chgData name="Paula Vázquez-Valero" userId="3a0e46d7-2099-40af-a155-aa45b68bfff3" providerId="ADAL" clId="{FD2F07FB-4470-4D6D-BFA4-B1AE68E74D64}" dt="2023-04-21T11:57:55.149" v="665" actId="478"/>
          <ac:picMkLst>
            <pc:docMk/>
            <pc:sldMk cId="1697009820" sldId="817"/>
            <ac:picMk id="145" creationId="{C625B518-3590-F102-83DD-8FB9798BE322}"/>
          </ac:picMkLst>
        </pc:picChg>
        <pc:picChg chg="mod">
          <ac:chgData name="Paula Vázquez-Valero" userId="3a0e46d7-2099-40af-a155-aa45b68bfff3" providerId="ADAL" clId="{FD2F07FB-4470-4D6D-BFA4-B1AE68E74D64}" dt="2023-04-21T11:40:25.853" v="76" actId="1076"/>
          <ac:picMkLst>
            <pc:docMk/>
            <pc:sldMk cId="1697009820" sldId="817"/>
            <ac:picMk id="154" creationId="{E737ACE6-9434-ED64-5E75-6468047980CA}"/>
          </ac:picMkLst>
        </pc:picChg>
        <pc:picChg chg="add del mod">
          <ac:chgData name="Paula Vázquez-Valero" userId="3a0e46d7-2099-40af-a155-aa45b68bfff3" providerId="ADAL" clId="{FD2F07FB-4470-4D6D-BFA4-B1AE68E74D64}" dt="2023-04-21T11:53:26.722" v="500" actId="478"/>
          <ac:picMkLst>
            <pc:docMk/>
            <pc:sldMk cId="1697009820" sldId="817"/>
            <ac:picMk id="156" creationId="{26460184-5EAF-DC33-45A0-2F4B644C230B}"/>
          </ac:picMkLst>
        </pc:picChg>
        <pc:picChg chg="mod">
          <ac:chgData name="Paula Vázquez-Valero" userId="3a0e46d7-2099-40af-a155-aa45b68bfff3" providerId="ADAL" clId="{FD2F07FB-4470-4D6D-BFA4-B1AE68E74D64}" dt="2023-04-21T11:43:54.584" v="175" actId="1036"/>
          <ac:picMkLst>
            <pc:docMk/>
            <pc:sldMk cId="1697009820" sldId="817"/>
            <ac:picMk id="184" creationId="{18673067-1883-96CE-FDC6-BE8AB75BF8FF}"/>
          </ac:picMkLst>
        </pc:picChg>
        <pc:picChg chg="del ord">
          <ac:chgData name="Paula Vázquez-Valero" userId="3a0e46d7-2099-40af-a155-aa45b68bfff3" providerId="ADAL" clId="{FD2F07FB-4470-4D6D-BFA4-B1AE68E74D64}" dt="2023-04-21T11:57:55.149" v="665" actId="478"/>
          <ac:picMkLst>
            <pc:docMk/>
            <pc:sldMk cId="1697009820" sldId="817"/>
            <ac:picMk id="185" creationId="{8439A0C3-0F16-C774-C55D-1A18D9435EC2}"/>
          </ac:picMkLst>
        </pc:picChg>
        <pc:picChg chg="add del mod">
          <ac:chgData name="Paula Vázquez-Valero" userId="3a0e46d7-2099-40af-a155-aa45b68bfff3" providerId="ADAL" clId="{FD2F07FB-4470-4D6D-BFA4-B1AE68E74D64}" dt="2023-04-21T11:37:32.157" v="34" actId="478"/>
          <ac:picMkLst>
            <pc:docMk/>
            <pc:sldMk cId="1697009820" sldId="817"/>
            <ac:picMk id="1026" creationId="{6DB930EB-9CD9-8A7E-DEF9-E5A78218C757}"/>
          </ac:picMkLst>
        </pc:picChg>
        <pc:picChg chg="add mod">
          <ac:chgData name="Paula Vázquez-Valero" userId="3a0e46d7-2099-40af-a155-aa45b68bfff3" providerId="ADAL" clId="{FD2F07FB-4470-4D6D-BFA4-B1AE68E74D64}" dt="2023-04-21T11:40:25.853" v="76" actId="1076"/>
          <ac:picMkLst>
            <pc:docMk/>
            <pc:sldMk cId="1697009820" sldId="817"/>
            <ac:picMk id="1028" creationId="{E254443D-C7BE-A098-22F5-92C6AC4DE1BA}"/>
          </ac:picMkLst>
        </pc:picChg>
        <pc:picChg chg="add mod">
          <ac:chgData name="Paula Vázquez-Valero" userId="3a0e46d7-2099-40af-a155-aa45b68bfff3" providerId="ADAL" clId="{FD2F07FB-4470-4D6D-BFA4-B1AE68E74D64}" dt="2023-04-21T11:50:58.097" v="476" actId="1076"/>
          <ac:picMkLst>
            <pc:docMk/>
            <pc:sldMk cId="1697009820" sldId="817"/>
            <ac:picMk id="1030" creationId="{BF6C6C94-2C1F-A5CF-3B22-4FCFCDC549FC}"/>
          </ac:picMkLst>
        </pc:picChg>
        <pc:picChg chg="add del mod">
          <ac:chgData name="Paula Vázquez-Valero" userId="3a0e46d7-2099-40af-a155-aa45b68bfff3" providerId="ADAL" clId="{FD2F07FB-4470-4D6D-BFA4-B1AE68E74D64}" dt="2023-04-21T11:53:36.113" v="504" actId="1076"/>
          <ac:picMkLst>
            <pc:docMk/>
            <pc:sldMk cId="1697009820" sldId="817"/>
            <ac:picMk id="1032" creationId="{B2F5A3C7-C545-382B-ED2E-0FD78C4B5937}"/>
          </ac:picMkLst>
        </pc:picChg>
      </pc:sldChg>
      <pc:sldChg chg="addSp delSp modSp add mod modAnim">
        <pc:chgData name="Paula Vázquez-Valero" userId="3a0e46d7-2099-40af-a155-aa45b68bfff3" providerId="ADAL" clId="{FD2F07FB-4470-4D6D-BFA4-B1AE68E74D64}" dt="2023-04-21T13:02:37.006" v="2934" actId="1076"/>
        <pc:sldMkLst>
          <pc:docMk/>
          <pc:sldMk cId="2171552206" sldId="824"/>
        </pc:sldMkLst>
        <pc:spChg chg="add mod">
          <ac:chgData name="Paula Vázquez-Valero" userId="3a0e46d7-2099-40af-a155-aa45b68bfff3" providerId="ADAL" clId="{FD2F07FB-4470-4D6D-BFA4-B1AE68E74D64}" dt="2023-04-21T11:44:49.940" v="183"/>
          <ac:spMkLst>
            <pc:docMk/>
            <pc:sldMk cId="2171552206" sldId="824"/>
            <ac:spMk id="3" creationId="{6EE6C28D-C22D-D1BB-747D-4CCAA73893DD}"/>
          </ac:spMkLst>
        </pc:spChg>
        <pc:spChg chg="mod">
          <ac:chgData name="Paula Vázquez-Valero" userId="3a0e46d7-2099-40af-a155-aa45b68bfff3" providerId="ADAL" clId="{FD2F07FB-4470-4D6D-BFA4-B1AE68E74D64}" dt="2023-04-21T13:02:32.299" v="2928" actId="20577"/>
          <ac:spMkLst>
            <pc:docMk/>
            <pc:sldMk cId="2171552206" sldId="824"/>
            <ac:spMk id="36" creationId="{DEE0F14C-97C7-9B2B-DB61-B14F3850D77B}"/>
          </ac:spMkLst>
        </pc:spChg>
        <pc:spChg chg="mod">
          <ac:chgData name="Paula Vázquez-Valero" userId="3a0e46d7-2099-40af-a155-aa45b68bfff3" providerId="ADAL" clId="{FD2F07FB-4470-4D6D-BFA4-B1AE68E74D64}" dt="2023-04-21T13:00:00.619" v="2774" actId="1076"/>
          <ac:spMkLst>
            <pc:docMk/>
            <pc:sldMk cId="2171552206" sldId="824"/>
            <ac:spMk id="37" creationId="{BC25D9A6-FA82-F8FA-E807-84FC7BA514C7}"/>
          </ac:spMkLst>
        </pc:spChg>
        <pc:spChg chg="mod">
          <ac:chgData name="Paula Vázquez-Valero" userId="3a0e46d7-2099-40af-a155-aa45b68bfff3" providerId="ADAL" clId="{FD2F07FB-4470-4D6D-BFA4-B1AE68E74D64}" dt="2023-04-21T12:59:02.833" v="2744" actId="20577"/>
          <ac:spMkLst>
            <pc:docMk/>
            <pc:sldMk cId="2171552206" sldId="824"/>
            <ac:spMk id="38" creationId="{AC1221A2-2BC0-9201-6733-3D07682F6D47}"/>
          </ac:spMkLst>
        </pc:spChg>
        <pc:spChg chg="mod">
          <ac:chgData name="Paula Vázquez-Valero" userId="3a0e46d7-2099-40af-a155-aa45b68bfff3" providerId="ADAL" clId="{FD2F07FB-4470-4D6D-BFA4-B1AE68E74D64}" dt="2023-04-21T12:59:11.136" v="2751" actId="20577"/>
          <ac:spMkLst>
            <pc:docMk/>
            <pc:sldMk cId="2171552206" sldId="824"/>
            <ac:spMk id="39" creationId="{FFED0600-6502-1261-6D24-A2464458CE2E}"/>
          </ac:spMkLst>
        </pc:spChg>
        <pc:spChg chg="mod">
          <ac:chgData name="Paula Vázquez-Valero" userId="3a0e46d7-2099-40af-a155-aa45b68bfff3" providerId="ADAL" clId="{FD2F07FB-4470-4D6D-BFA4-B1AE68E74D64}" dt="2023-04-21T13:00:11.653" v="2782" actId="20577"/>
          <ac:spMkLst>
            <pc:docMk/>
            <pc:sldMk cId="2171552206" sldId="824"/>
            <ac:spMk id="40" creationId="{32F69B26-2C6E-2800-FCCE-D9984FE64CE3}"/>
          </ac:spMkLst>
        </pc:spChg>
        <pc:spChg chg="mod">
          <ac:chgData name="Paula Vázquez-Valero" userId="3a0e46d7-2099-40af-a155-aa45b68bfff3" providerId="ADAL" clId="{FD2F07FB-4470-4D6D-BFA4-B1AE68E74D64}" dt="2023-04-21T13:00:21.298" v="2799" actId="20577"/>
          <ac:spMkLst>
            <pc:docMk/>
            <pc:sldMk cId="2171552206" sldId="824"/>
            <ac:spMk id="41" creationId="{3B50E14A-8B5B-5C72-B470-B6964DEDF910}"/>
          </ac:spMkLst>
        </pc:spChg>
        <pc:spChg chg="mod">
          <ac:chgData name="Paula Vázquez-Valero" userId="3a0e46d7-2099-40af-a155-aa45b68bfff3" providerId="ADAL" clId="{FD2F07FB-4470-4D6D-BFA4-B1AE68E74D64}" dt="2023-04-21T13:00:50.984" v="2844" actId="1038"/>
          <ac:spMkLst>
            <pc:docMk/>
            <pc:sldMk cId="2171552206" sldId="824"/>
            <ac:spMk id="42" creationId="{1DE7BA79-FC0B-3E34-E287-4A90E707A21C}"/>
          </ac:spMkLst>
        </pc:spChg>
        <pc:spChg chg="mod">
          <ac:chgData name="Paula Vázquez-Valero" userId="3a0e46d7-2099-40af-a155-aa45b68bfff3" providerId="ADAL" clId="{FD2F07FB-4470-4D6D-BFA4-B1AE68E74D64}" dt="2023-04-21T13:00:41.342" v="2815" actId="1076"/>
          <ac:spMkLst>
            <pc:docMk/>
            <pc:sldMk cId="2171552206" sldId="824"/>
            <ac:spMk id="43" creationId="{590BA283-1D16-FE1E-42C9-65DD8BB180B9}"/>
          </ac:spMkLst>
        </pc:spChg>
        <pc:spChg chg="mod">
          <ac:chgData name="Paula Vázquez-Valero" userId="3a0e46d7-2099-40af-a155-aa45b68bfff3" providerId="ADAL" clId="{FD2F07FB-4470-4D6D-BFA4-B1AE68E74D64}" dt="2023-04-21T13:01:23.010" v="2852" actId="20577"/>
          <ac:spMkLst>
            <pc:docMk/>
            <pc:sldMk cId="2171552206" sldId="824"/>
            <ac:spMk id="44" creationId="{FCB57C32-B6FF-FFA6-C70A-539C3473C65C}"/>
          </ac:spMkLst>
        </pc:spChg>
        <pc:spChg chg="mod">
          <ac:chgData name="Paula Vázquez-Valero" userId="3a0e46d7-2099-40af-a155-aa45b68bfff3" providerId="ADAL" clId="{FD2F07FB-4470-4D6D-BFA4-B1AE68E74D64}" dt="2023-04-21T13:01:32.223" v="2861" actId="20577"/>
          <ac:spMkLst>
            <pc:docMk/>
            <pc:sldMk cId="2171552206" sldId="824"/>
            <ac:spMk id="45" creationId="{AC1F995D-6F03-C80C-C74E-2AECD439FB12}"/>
          </ac:spMkLst>
        </pc:spChg>
        <pc:spChg chg="mod">
          <ac:chgData name="Paula Vázquez-Valero" userId="3a0e46d7-2099-40af-a155-aa45b68bfff3" providerId="ADAL" clId="{FD2F07FB-4470-4D6D-BFA4-B1AE68E74D64}" dt="2023-04-21T13:02:03.781" v="2900" actId="1076"/>
          <ac:spMkLst>
            <pc:docMk/>
            <pc:sldMk cId="2171552206" sldId="824"/>
            <ac:spMk id="46" creationId="{701A06BA-07A0-07DB-4C1B-F82FC7BED12B}"/>
          </ac:spMkLst>
        </pc:spChg>
        <pc:spChg chg="mod">
          <ac:chgData name="Paula Vázquez-Valero" userId="3a0e46d7-2099-40af-a155-aa45b68bfff3" providerId="ADAL" clId="{FD2F07FB-4470-4D6D-BFA4-B1AE68E74D64}" dt="2023-04-21T13:01:41.043" v="2875" actId="20577"/>
          <ac:spMkLst>
            <pc:docMk/>
            <pc:sldMk cId="2171552206" sldId="824"/>
            <ac:spMk id="48" creationId="{CC7CD925-068D-793A-F184-B50ABAECBE0B}"/>
          </ac:spMkLst>
        </pc:spChg>
        <pc:spChg chg="mod">
          <ac:chgData name="Paula Vázquez-Valero" userId="3a0e46d7-2099-40af-a155-aa45b68bfff3" providerId="ADAL" clId="{FD2F07FB-4470-4D6D-BFA4-B1AE68E74D64}" dt="2023-04-21T13:02:37.006" v="2934" actId="1076"/>
          <ac:spMkLst>
            <pc:docMk/>
            <pc:sldMk cId="2171552206" sldId="824"/>
            <ac:spMk id="57" creationId="{9CAE5312-AF38-E50C-17B8-1E1174A0FF28}"/>
          </ac:spMkLst>
        </pc:spChg>
        <pc:spChg chg="mod">
          <ac:chgData name="Paula Vázquez-Valero" userId="3a0e46d7-2099-40af-a155-aa45b68bfff3" providerId="ADAL" clId="{FD2F07FB-4470-4D6D-BFA4-B1AE68E74D64}" dt="2023-04-21T13:00:00.619" v="2774" actId="1076"/>
          <ac:spMkLst>
            <pc:docMk/>
            <pc:sldMk cId="2171552206" sldId="824"/>
            <ac:spMk id="60" creationId="{93A4F81A-0000-A786-AFD0-8A2237495BE0}"/>
          </ac:spMkLst>
        </pc:spChg>
        <pc:spChg chg="del">
          <ac:chgData name="Paula Vázquez-Valero" userId="3a0e46d7-2099-40af-a155-aa45b68bfff3" providerId="ADAL" clId="{FD2F07FB-4470-4D6D-BFA4-B1AE68E74D64}" dt="2023-04-21T11:44:49.631" v="182" actId="478"/>
          <ac:spMkLst>
            <pc:docMk/>
            <pc:sldMk cId="2171552206" sldId="824"/>
            <ac:spMk id="167" creationId="{00000000-0000-0000-0000-000000000000}"/>
          </ac:spMkLst>
        </pc:spChg>
        <pc:graphicFrameChg chg="mod modGraphic">
          <ac:chgData name="Paula Vázquez-Valero" userId="3a0e46d7-2099-40af-a155-aa45b68bfff3" providerId="ADAL" clId="{FD2F07FB-4470-4D6D-BFA4-B1AE68E74D64}" dt="2023-04-21T13:00:44.103" v="2823" actId="20577"/>
          <ac:graphicFrameMkLst>
            <pc:docMk/>
            <pc:sldMk cId="2171552206" sldId="824"/>
            <ac:graphicFrameMk id="35" creationId="{759FD240-89B7-9CB9-EA9F-41A6BE928F10}"/>
          </ac:graphicFrameMkLst>
        </pc:graphicFrameChg>
      </pc:sldChg>
      <pc:sldChg chg="addSp delSp modSp add mod modAnim modNotesTx">
        <pc:chgData name="Paula Vázquez-Valero" userId="3a0e46d7-2099-40af-a155-aa45b68bfff3" providerId="ADAL" clId="{FD2F07FB-4470-4D6D-BFA4-B1AE68E74D64}" dt="2023-04-21T12:58:13.661" v="2740" actId="20577"/>
        <pc:sldMkLst>
          <pc:docMk/>
          <pc:sldMk cId="3165605251" sldId="825"/>
        </pc:sldMkLst>
        <pc:spChg chg="mod">
          <ac:chgData name="Paula Vázquez-Valero" userId="3a0e46d7-2099-40af-a155-aa45b68bfff3" providerId="ADAL" clId="{FD2F07FB-4470-4D6D-BFA4-B1AE68E74D64}" dt="2023-04-21T11:45:14.141" v="192" actId="20577"/>
          <ac:spMkLst>
            <pc:docMk/>
            <pc:sldMk cId="3165605251" sldId="825"/>
            <ac:spMk id="2" creationId="{3F9B81CA-49CF-4113-B92C-AF8FEDD23E30}"/>
          </ac:spMkLst>
        </pc:spChg>
        <pc:spChg chg="add mod">
          <ac:chgData name="Paula Vázquez-Valero" userId="3a0e46d7-2099-40af-a155-aa45b68bfff3" providerId="ADAL" clId="{FD2F07FB-4470-4D6D-BFA4-B1AE68E74D64}" dt="2023-04-21T11:35:50.548" v="19"/>
          <ac:spMkLst>
            <pc:docMk/>
            <pc:sldMk cId="3165605251" sldId="825"/>
            <ac:spMk id="3" creationId="{7CDE4F1B-E25A-C453-E094-99318F8515AA}"/>
          </ac:spMkLst>
        </pc:spChg>
        <pc:spChg chg="add mod">
          <ac:chgData name="Paula Vázquez-Valero" userId="3a0e46d7-2099-40af-a155-aa45b68bfff3" providerId="ADAL" clId="{FD2F07FB-4470-4D6D-BFA4-B1AE68E74D64}" dt="2023-04-21T11:36:15.843" v="25"/>
          <ac:spMkLst>
            <pc:docMk/>
            <pc:sldMk cId="3165605251" sldId="825"/>
            <ac:spMk id="5" creationId="{8AF8EE1A-308E-9E47-D635-F064D702FBCF}"/>
          </ac:spMkLst>
        </pc:spChg>
        <pc:spChg chg="add mod">
          <ac:chgData name="Paula Vázquez-Valero" userId="3a0e46d7-2099-40af-a155-aa45b68bfff3" providerId="ADAL" clId="{FD2F07FB-4470-4D6D-BFA4-B1AE68E74D64}" dt="2023-04-21T11:36:21.627" v="26" actId="1076"/>
          <ac:spMkLst>
            <pc:docMk/>
            <pc:sldMk cId="3165605251" sldId="825"/>
            <ac:spMk id="6" creationId="{92454F43-58EF-56C6-BC22-355D189199DC}"/>
          </ac:spMkLst>
        </pc:spChg>
        <pc:spChg chg="add mod">
          <ac:chgData name="Paula Vázquez-Valero" userId="3a0e46d7-2099-40af-a155-aa45b68bfff3" providerId="ADAL" clId="{FD2F07FB-4470-4D6D-BFA4-B1AE68E74D64}" dt="2023-04-21T11:36:15.843" v="25"/>
          <ac:spMkLst>
            <pc:docMk/>
            <pc:sldMk cId="3165605251" sldId="825"/>
            <ac:spMk id="7" creationId="{DBF4E5AE-1329-D7C1-DD9C-D45B89452926}"/>
          </ac:spMkLst>
        </pc:spChg>
        <pc:spChg chg="add mod">
          <ac:chgData name="Paula Vázquez-Valero" userId="3a0e46d7-2099-40af-a155-aa45b68bfff3" providerId="ADAL" clId="{FD2F07FB-4470-4D6D-BFA4-B1AE68E74D64}" dt="2023-04-21T11:36:15.843" v="25"/>
          <ac:spMkLst>
            <pc:docMk/>
            <pc:sldMk cId="3165605251" sldId="825"/>
            <ac:spMk id="8" creationId="{D062DD6C-2BC8-340D-4000-52334CB5AAD7}"/>
          </ac:spMkLst>
        </pc:spChg>
        <pc:spChg chg="add mod">
          <ac:chgData name="Paula Vázquez-Valero" userId="3a0e46d7-2099-40af-a155-aa45b68bfff3" providerId="ADAL" clId="{FD2F07FB-4470-4D6D-BFA4-B1AE68E74D64}" dt="2023-04-21T11:36:15.843" v="25"/>
          <ac:spMkLst>
            <pc:docMk/>
            <pc:sldMk cId="3165605251" sldId="825"/>
            <ac:spMk id="9" creationId="{51CF5F4B-2FD5-AA68-ADDF-98D32608A10B}"/>
          </ac:spMkLst>
        </pc:spChg>
        <pc:spChg chg="add mod">
          <ac:chgData name="Paula Vázquez-Valero" userId="3a0e46d7-2099-40af-a155-aa45b68bfff3" providerId="ADAL" clId="{FD2F07FB-4470-4D6D-BFA4-B1AE68E74D64}" dt="2023-04-21T11:36:15.843" v="25"/>
          <ac:spMkLst>
            <pc:docMk/>
            <pc:sldMk cId="3165605251" sldId="825"/>
            <ac:spMk id="10" creationId="{42924AF2-1E82-6712-EE32-BE4F6D29D5C3}"/>
          </ac:spMkLst>
        </pc:spChg>
        <pc:spChg chg="add mod">
          <ac:chgData name="Paula Vázquez-Valero" userId="3a0e46d7-2099-40af-a155-aa45b68bfff3" providerId="ADAL" clId="{FD2F07FB-4470-4D6D-BFA4-B1AE68E74D64}" dt="2023-04-21T11:36:15.843" v="25"/>
          <ac:spMkLst>
            <pc:docMk/>
            <pc:sldMk cId="3165605251" sldId="825"/>
            <ac:spMk id="11" creationId="{C5EEC89B-E80B-69D6-478D-626DD619B55A}"/>
          </ac:spMkLst>
        </pc:spChg>
        <pc:spChg chg="add mod">
          <ac:chgData name="Paula Vázquez-Valero" userId="3a0e46d7-2099-40af-a155-aa45b68bfff3" providerId="ADAL" clId="{FD2F07FB-4470-4D6D-BFA4-B1AE68E74D64}" dt="2023-04-21T11:36:15.843" v="25"/>
          <ac:spMkLst>
            <pc:docMk/>
            <pc:sldMk cId="3165605251" sldId="825"/>
            <ac:spMk id="12" creationId="{E0A02171-B610-DDCD-A744-09D60F3E8B3C}"/>
          </ac:spMkLst>
        </pc:spChg>
        <pc:spChg chg="add mod">
          <ac:chgData name="Paula Vázquez-Valero" userId="3a0e46d7-2099-40af-a155-aa45b68bfff3" providerId="ADAL" clId="{FD2F07FB-4470-4D6D-BFA4-B1AE68E74D64}" dt="2023-04-21T11:36:15.843" v="25"/>
          <ac:spMkLst>
            <pc:docMk/>
            <pc:sldMk cId="3165605251" sldId="825"/>
            <ac:spMk id="14" creationId="{288FF61A-BC05-E9D8-C68E-0344B6CF7A59}"/>
          </ac:spMkLst>
        </pc:spChg>
        <pc:spChg chg="add mod">
          <ac:chgData name="Paula Vázquez-Valero" userId="3a0e46d7-2099-40af-a155-aa45b68bfff3" providerId="ADAL" clId="{FD2F07FB-4470-4D6D-BFA4-B1AE68E74D64}" dt="2023-04-21T11:36:15.843" v="25"/>
          <ac:spMkLst>
            <pc:docMk/>
            <pc:sldMk cId="3165605251" sldId="825"/>
            <ac:spMk id="15" creationId="{48DB75A9-6252-93E3-91FE-CFA296976840}"/>
          </ac:spMkLst>
        </pc:spChg>
        <pc:spChg chg="add mod">
          <ac:chgData name="Paula Vázquez-Valero" userId="3a0e46d7-2099-40af-a155-aa45b68bfff3" providerId="ADAL" clId="{FD2F07FB-4470-4D6D-BFA4-B1AE68E74D64}" dt="2023-04-21T12:51:53.577" v="2445" actId="1076"/>
          <ac:spMkLst>
            <pc:docMk/>
            <pc:sldMk cId="3165605251" sldId="825"/>
            <ac:spMk id="17" creationId="{55785A47-98BD-AE03-FEBF-ECCDA793FD08}"/>
          </ac:spMkLst>
        </pc:spChg>
        <pc:spChg chg="add mod">
          <ac:chgData name="Paula Vázquez-Valero" userId="3a0e46d7-2099-40af-a155-aa45b68bfff3" providerId="ADAL" clId="{FD2F07FB-4470-4D6D-BFA4-B1AE68E74D64}" dt="2023-04-21T12:51:59.687" v="2452" actId="1038"/>
          <ac:spMkLst>
            <pc:docMk/>
            <pc:sldMk cId="3165605251" sldId="825"/>
            <ac:spMk id="18" creationId="{640D6D9A-1A04-8121-CE57-63023B4E4858}"/>
          </ac:spMkLst>
        </pc:spChg>
        <pc:spChg chg="add mod">
          <ac:chgData name="Paula Vázquez-Valero" userId="3a0e46d7-2099-40af-a155-aa45b68bfff3" providerId="ADAL" clId="{FD2F07FB-4470-4D6D-BFA4-B1AE68E74D64}" dt="2023-04-21T12:51:50.203" v="2444" actId="14100"/>
          <ac:spMkLst>
            <pc:docMk/>
            <pc:sldMk cId="3165605251" sldId="825"/>
            <ac:spMk id="19" creationId="{4C4FB323-B30B-099F-7E7C-843933FF6F84}"/>
          </ac:spMkLst>
        </pc:spChg>
        <pc:spChg chg="add mod">
          <ac:chgData name="Paula Vázquez-Valero" userId="3a0e46d7-2099-40af-a155-aa45b68bfff3" providerId="ADAL" clId="{FD2F07FB-4470-4D6D-BFA4-B1AE68E74D64}" dt="2023-04-21T12:52:34.516" v="2481" actId="14100"/>
          <ac:spMkLst>
            <pc:docMk/>
            <pc:sldMk cId="3165605251" sldId="825"/>
            <ac:spMk id="20" creationId="{74B4CCE5-FE7C-7890-1BD1-7ECBB2D8AD71}"/>
          </ac:spMkLst>
        </pc:spChg>
        <pc:spChg chg="add mod">
          <ac:chgData name="Paula Vázquez-Valero" userId="3a0e46d7-2099-40af-a155-aa45b68bfff3" providerId="ADAL" clId="{FD2F07FB-4470-4D6D-BFA4-B1AE68E74D64}" dt="2023-04-21T12:53:01.941" v="2495" actId="1076"/>
          <ac:spMkLst>
            <pc:docMk/>
            <pc:sldMk cId="3165605251" sldId="825"/>
            <ac:spMk id="21" creationId="{E32FEA2C-CE1D-E92F-DB7B-EF09D5BFB503}"/>
          </ac:spMkLst>
        </pc:spChg>
        <pc:spChg chg="add mod">
          <ac:chgData name="Paula Vázquez-Valero" userId="3a0e46d7-2099-40af-a155-aa45b68bfff3" providerId="ADAL" clId="{FD2F07FB-4470-4D6D-BFA4-B1AE68E74D64}" dt="2023-04-21T12:54:33.380" v="2596" actId="14100"/>
          <ac:spMkLst>
            <pc:docMk/>
            <pc:sldMk cId="3165605251" sldId="825"/>
            <ac:spMk id="22" creationId="{339717EA-B760-7DA2-4234-0FE206EEDFC4}"/>
          </ac:spMkLst>
        </pc:spChg>
        <pc:spChg chg="add mod">
          <ac:chgData name="Paula Vázquez-Valero" userId="3a0e46d7-2099-40af-a155-aa45b68bfff3" providerId="ADAL" clId="{FD2F07FB-4470-4D6D-BFA4-B1AE68E74D64}" dt="2023-04-21T12:54:55.879" v="2628" actId="14100"/>
          <ac:spMkLst>
            <pc:docMk/>
            <pc:sldMk cId="3165605251" sldId="825"/>
            <ac:spMk id="23" creationId="{1575020E-BE5C-BFF9-823A-77474545BE06}"/>
          </ac:spMkLst>
        </pc:spChg>
        <pc:spChg chg="add mod">
          <ac:chgData name="Paula Vázquez-Valero" userId="3a0e46d7-2099-40af-a155-aa45b68bfff3" providerId="ADAL" clId="{FD2F07FB-4470-4D6D-BFA4-B1AE68E74D64}" dt="2023-04-21T12:55:57.944" v="2644" actId="1076"/>
          <ac:spMkLst>
            <pc:docMk/>
            <pc:sldMk cId="3165605251" sldId="825"/>
            <ac:spMk id="24" creationId="{DDFF5C75-8A07-F256-433A-951EDF6A20DF}"/>
          </ac:spMkLst>
        </pc:spChg>
        <pc:spChg chg="add mod">
          <ac:chgData name="Paula Vázquez-Valero" userId="3a0e46d7-2099-40af-a155-aa45b68bfff3" providerId="ADAL" clId="{FD2F07FB-4470-4D6D-BFA4-B1AE68E74D64}" dt="2023-04-21T12:56:25.514" v="2667" actId="1035"/>
          <ac:spMkLst>
            <pc:docMk/>
            <pc:sldMk cId="3165605251" sldId="825"/>
            <ac:spMk id="25" creationId="{4E8077A3-BF17-4086-5CEB-06EED8A324AF}"/>
          </ac:spMkLst>
        </pc:spChg>
        <pc:spChg chg="add mod">
          <ac:chgData name="Paula Vázquez-Valero" userId="3a0e46d7-2099-40af-a155-aa45b68bfff3" providerId="ADAL" clId="{FD2F07FB-4470-4D6D-BFA4-B1AE68E74D64}" dt="2023-04-21T12:56:25.514" v="2667" actId="1035"/>
          <ac:spMkLst>
            <pc:docMk/>
            <pc:sldMk cId="3165605251" sldId="825"/>
            <ac:spMk id="26" creationId="{318B9221-5FB4-B636-8FFD-A78948563EA4}"/>
          </ac:spMkLst>
        </pc:spChg>
        <pc:spChg chg="add mod">
          <ac:chgData name="Paula Vázquez-Valero" userId="3a0e46d7-2099-40af-a155-aa45b68bfff3" providerId="ADAL" clId="{FD2F07FB-4470-4D6D-BFA4-B1AE68E74D64}" dt="2023-04-21T12:56:25.514" v="2667" actId="1035"/>
          <ac:spMkLst>
            <pc:docMk/>
            <pc:sldMk cId="3165605251" sldId="825"/>
            <ac:spMk id="27" creationId="{31F772D5-AA2F-1C94-9DF7-356A450BF605}"/>
          </ac:spMkLst>
        </pc:spChg>
        <pc:spChg chg="add mod">
          <ac:chgData name="Paula Vázquez-Valero" userId="3a0e46d7-2099-40af-a155-aa45b68bfff3" providerId="ADAL" clId="{FD2F07FB-4470-4D6D-BFA4-B1AE68E74D64}" dt="2023-04-21T12:56:22.190" v="2664" actId="1035"/>
          <ac:spMkLst>
            <pc:docMk/>
            <pc:sldMk cId="3165605251" sldId="825"/>
            <ac:spMk id="28" creationId="{DA6D5A02-1AA9-0030-FC98-BAD1B0599EDF}"/>
          </ac:spMkLst>
        </pc:spChg>
        <pc:spChg chg="add mod">
          <ac:chgData name="Paula Vázquez-Valero" userId="3a0e46d7-2099-40af-a155-aa45b68bfff3" providerId="ADAL" clId="{FD2F07FB-4470-4D6D-BFA4-B1AE68E74D64}" dt="2023-04-21T12:56:22.190" v="2664" actId="1035"/>
          <ac:spMkLst>
            <pc:docMk/>
            <pc:sldMk cId="3165605251" sldId="825"/>
            <ac:spMk id="29" creationId="{65EBBFF2-6953-9802-D5B8-309F4351D2F6}"/>
          </ac:spMkLst>
        </pc:spChg>
        <pc:spChg chg="add mod">
          <ac:chgData name="Paula Vázquez-Valero" userId="3a0e46d7-2099-40af-a155-aa45b68bfff3" providerId="ADAL" clId="{FD2F07FB-4470-4D6D-BFA4-B1AE68E74D64}" dt="2023-04-21T12:56:19.090" v="2660" actId="1035"/>
          <ac:spMkLst>
            <pc:docMk/>
            <pc:sldMk cId="3165605251" sldId="825"/>
            <ac:spMk id="30" creationId="{F48B373D-7DCB-9786-9F17-F59D698C6281}"/>
          </ac:spMkLst>
        </pc:spChg>
        <pc:spChg chg="add mod">
          <ac:chgData name="Paula Vázquez-Valero" userId="3a0e46d7-2099-40af-a155-aa45b68bfff3" providerId="ADAL" clId="{FD2F07FB-4470-4D6D-BFA4-B1AE68E74D64}" dt="2023-04-21T12:56:17.089" v="2656" actId="1035"/>
          <ac:spMkLst>
            <pc:docMk/>
            <pc:sldMk cId="3165605251" sldId="825"/>
            <ac:spMk id="31" creationId="{8E921C83-9EF3-27CB-3CD0-2C120917F70A}"/>
          </ac:spMkLst>
        </pc:spChg>
        <pc:spChg chg="add mod">
          <ac:chgData name="Paula Vázquez-Valero" userId="3a0e46d7-2099-40af-a155-aa45b68bfff3" providerId="ADAL" clId="{FD2F07FB-4470-4D6D-BFA4-B1AE68E74D64}" dt="2023-04-21T12:56:11.502" v="2651" actId="1076"/>
          <ac:spMkLst>
            <pc:docMk/>
            <pc:sldMk cId="3165605251" sldId="825"/>
            <ac:spMk id="32" creationId="{55A7DA65-95DE-46AD-14E2-AB8577F34FD9}"/>
          </ac:spMkLst>
        </pc:spChg>
        <pc:spChg chg="add mod">
          <ac:chgData name="Paula Vázquez-Valero" userId="3a0e46d7-2099-40af-a155-aa45b68bfff3" providerId="ADAL" clId="{FD2F07FB-4470-4D6D-BFA4-B1AE68E74D64}" dt="2023-04-21T11:36:15.843" v="25"/>
          <ac:spMkLst>
            <pc:docMk/>
            <pc:sldMk cId="3165605251" sldId="825"/>
            <ac:spMk id="33" creationId="{E05A1C84-A5A0-D97C-E2FA-47F3B4A3F64F}"/>
          </ac:spMkLst>
        </pc:spChg>
        <pc:spChg chg="del">
          <ac:chgData name="Paula Vázquez-Valero" userId="3a0e46d7-2099-40af-a155-aa45b68bfff3" providerId="ADAL" clId="{FD2F07FB-4470-4D6D-BFA4-B1AE68E74D64}" dt="2023-04-21T11:35:57.290" v="20" actId="478"/>
          <ac:spMkLst>
            <pc:docMk/>
            <pc:sldMk cId="3165605251" sldId="825"/>
            <ac:spMk id="38" creationId="{78331D7F-0293-EB6E-F72D-D7149A644DB8}"/>
          </ac:spMkLst>
        </pc:spChg>
        <pc:spChg chg="del">
          <ac:chgData name="Paula Vázquez-Valero" userId="3a0e46d7-2099-40af-a155-aa45b68bfff3" providerId="ADAL" clId="{FD2F07FB-4470-4D6D-BFA4-B1AE68E74D64}" dt="2023-04-21T11:35:57.290" v="20" actId="478"/>
          <ac:spMkLst>
            <pc:docMk/>
            <pc:sldMk cId="3165605251" sldId="825"/>
            <ac:spMk id="53" creationId="{E075F5F5-FED8-497B-5505-E8788AD900EB}"/>
          </ac:spMkLst>
        </pc:spChg>
        <pc:spChg chg="del">
          <ac:chgData name="Paula Vázquez-Valero" userId="3a0e46d7-2099-40af-a155-aa45b68bfff3" providerId="ADAL" clId="{FD2F07FB-4470-4D6D-BFA4-B1AE68E74D64}" dt="2023-04-21T11:35:57.290" v="20" actId="478"/>
          <ac:spMkLst>
            <pc:docMk/>
            <pc:sldMk cId="3165605251" sldId="825"/>
            <ac:spMk id="63" creationId="{960B1208-31B4-8CE5-E636-F1F481ABC772}"/>
          </ac:spMkLst>
        </pc:spChg>
        <pc:spChg chg="del">
          <ac:chgData name="Paula Vázquez-Valero" userId="3a0e46d7-2099-40af-a155-aa45b68bfff3" providerId="ADAL" clId="{FD2F07FB-4470-4D6D-BFA4-B1AE68E74D64}" dt="2023-04-21T11:35:57.290" v="20" actId="478"/>
          <ac:spMkLst>
            <pc:docMk/>
            <pc:sldMk cId="3165605251" sldId="825"/>
            <ac:spMk id="67" creationId="{CE1868D5-87A1-BEA6-86CA-AD2E86352F38}"/>
          </ac:spMkLst>
        </pc:spChg>
        <pc:spChg chg="del">
          <ac:chgData name="Paula Vázquez-Valero" userId="3a0e46d7-2099-40af-a155-aa45b68bfff3" providerId="ADAL" clId="{FD2F07FB-4470-4D6D-BFA4-B1AE68E74D64}" dt="2023-04-21T11:35:57.290" v="20" actId="478"/>
          <ac:spMkLst>
            <pc:docMk/>
            <pc:sldMk cId="3165605251" sldId="825"/>
            <ac:spMk id="71" creationId="{93FC0DCE-0F3D-6A4E-1DD5-26B536F0892A}"/>
          </ac:spMkLst>
        </pc:spChg>
        <pc:spChg chg="del mod">
          <ac:chgData name="Paula Vázquez-Valero" userId="3a0e46d7-2099-40af-a155-aa45b68bfff3" providerId="ADAL" clId="{FD2F07FB-4470-4D6D-BFA4-B1AE68E74D64}" dt="2023-04-21T11:36:15.454" v="24" actId="478"/>
          <ac:spMkLst>
            <pc:docMk/>
            <pc:sldMk cId="3165605251" sldId="825"/>
            <ac:spMk id="76" creationId="{E0F427B1-6FFE-CFFD-EEA6-3A249F29D149}"/>
          </ac:spMkLst>
        </pc:spChg>
        <pc:spChg chg="del">
          <ac:chgData name="Paula Vázquez-Valero" userId="3a0e46d7-2099-40af-a155-aa45b68bfff3" providerId="ADAL" clId="{FD2F07FB-4470-4D6D-BFA4-B1AE68E74D64}" dt="2023-04-21T11:35:57.290" v="20" actId="478"/>
          <ac:spMkLst>
            <pc:docMk/>
            <pc:sldMk cId="3165605251" sldId="825"/>
            <ac:spMk id="80" creationId="{6989F884-E7F5-C6DA-BE59-9389B13A9608}"/>
          </ac:spMkLst>
        </pc:spChg>
        <pc:spChg chg="del">
          <ac:chgData name="Paula Vázquez-Valero" userId="3a0e46d7-2099-40af-a155-aa45b68bfff3" providerId="ADAL" clId="{FD2F07FB-4470-4D6D-BFA4-B1AE68E74D64}" dt="2023-04-21T11:35:57.290" v="20" actId="478"/>
          <ac:spMkLst>
            <pc:docMk/>
            <pc:sldMk cId="3165605251" sldId="825"/>
            <ac:spMk id="84" creationId="{D417900E-05BC-07BF-99E8-CD6608CB4585}"/>
          </ac:spMkLst>
        </pc:spChg>
        <pc:spChg chg="del">
          <ac:chgData name="Paula Vázquez-Valero" userId="3a0e46d7-2099-40af-a155-aa45b68bfff3" providerId="ADAL" clId="{FD2F07FB-4470-4D6D-BFA4-B1AE68E74D64}" dt="2023-04-21T11:35:57.290" v="20" actId="478"/>
          <ac:spMkLst>
            <pc:docMk/>
            <pc:sldMk cId="3165605251" sldId="825"/>
            <ac:spMk id="88" creationId="{E49E6A60-0B52-474C-A99C-B9972F1ADFCF}"/>
          </ac:spMkLst>
        </pc:spChg>
        <pc:spChg chg="del">
          <ac:chgData name="Paula Vázquez-Valero" userId="3a0e46d7-2099-40af-a155-aa45b68bfff3" providerId="ADAL" clId="{FD2F07FB-4470-4D6D-BFA4-B1AE68E74D64}" dt="2023-04-21T11:36:12.024" v="22" actId="478"/>
          <ac:spMkLst>
            <pc:docMk/>
            <pc:sldMk cId="3165605251" sldId="825"/>
            <ac:spMk id="95" creationId="{258A8657-4119-DF2C-4B1E-687D31D99FBC}"/>
          </ac:spMkLst>
        </pc:spChg>
        <pc:spChg chg="del">
          <ac:chgData name="Paula Vázquez-Valero" userId="3a0e46d7-2099-40af-a155-aa45b68bfff3" providerId="ADAL" clId="{FD2F07FB-4470-4D6D-BFA4-B1AE68E74D64}" dt="2023-04-21T11:36:12.024" v="22" actId="478"/>
          <ac:spMkLst>
            <pc:docMk/>
            <pc:sldMk cId="3165605251" sldId="825"/>
            <ac:spMk id="96" creationId="{1A7ED204-94C4-0BEB-A1AD-03C31CFA8C0D}"/>
          </ac:spMkLst>
        </pc:spChg>
        <pc:spChg chg="del">
          <ac:chgData name="Paula Vázquez-Valero" userId="3a0e46d7-2099-40af-a155-aa45b68bfff3" providerId="ADAL" clId="{FD2F07FB-4470-4D6D-BFA4-B1AE68E74D64}" dt="2023-04-21T11:36:12.024" v="22" actId="478"/>
          <ac:spMkLst>
            <pc:docMk/>
            <pc:sldMk cId="3165605251" sldId="825"/>
            <ac:spMk id="97" creationId="{FDDC57C9-3B62-4765-AD85-9E4BF63DDB8E}"/>
          </ac:spMkLst>
        </pc:spChg>
        <pc:spChg chg="del">
          <ac:chgData name="Paula Vázquez-Valero" userId="3a0e46d7-2099-40af-a155-aa45b68bfff3" providerId="ADAL" clId="{FD2F07FB-4470-4D6D-BFA4-B1AE68E74D64}" dt="2023-04-21T11:36:12.024" v="22" actId="478"/>
          <ac:spMkLst>
            <pc:docMk/>
            <pc:sldMk cId="3165605251" sldId="825"/>
            <ac:spMk id="98" creationId="{2054D5D2-0C73-808F-51E7-19792706F1A9}"/>
          </ac:spMkLst>
        </pc:spChg>
        <pc:spChg chg="del">
          <ac:chgData name="Paula Vázquez-Valero" userId="3a0e46d7-2099-40af-a155-aa45b68bfff3" providerId="ADAL" clId="{FD2F07FB-4470-4D6D-BFA4-B1AE68E74D64}" dt="2023-04-21T11:36:12.024" v="22" actId="478"/>
          <ac:spMkLst>
            <pc:docMk/>
            <pc:sldMk cId="3165605251" sldId="825"/>
            <ac:spMk id="99" creationId="{020F9760-37A1-16D4-3D62-8E8BB8FFDBFC}"/>
          </ac:spMkLst>
        </pc:spChg>
        <pc:spChg chg="del">
          <ac:chgData name="Paula Vázquez-Valero" userId="3a0e46d7-2099-40af-a155-aa45b68bfff3" providerId="ADAL" clId="{FD2F07FB-4470-4D6D-BFA4-B1AE68E74D64}" dt="2023-04-21T11:36:12.024" v="22" actId="478"/>
          <ac:spMkLst>
            <pc:docMk/>
            <pc:sldMk cId="3165605251" sldId="825"/>
            <ac:spMk id="100" creationId="{33F5C368-4300-0B74-49D0-901A8E7ED94F}"/>
          </ac:spMkLst>
        </pc:spChg>
        <pc:spChg chg="del">
          <ac:chgData name="Paula Vázquez-Valero" userId="3a0e46d7-2099-40af-a155-aa45b68bfff3" providerId="ADAL" clId="{FD2F07FB-4470-4D6D-BFA4-B1AE68E74D64}" dt="2023-04-21T11:36:12.024" v="22" actId="478"/>
          <ac:spMkLst>
            <pc:docMk/>
            <pc:sldMk cId="3165605251" sldId="825"/>
            <ac:spMk id="101" creationId="{5AAE5E94-0C60-16B9-DBC3-FC206849EF72}"/>
          </ac:spMkLst>
        </pc:spChg>
        <pc:spChg chg="del">
          <ac:chgData name="Paula Vázquez-Valero" userId="3a0e46d7-2099-40af-a155-aa45b68bfff3" providerId="ADAL" clId="{FD2F07FB-4470-4D6D-BFA4-B1AE68E74D64}" dt="2023-04-21T11:36:12.024" v="22" actId="478"/>
          <ac:spMkLst>
            <pc:docMk/>
            <pc:sldMk cId="3165605251" sldId="825"/>
            <ac:spMk id="102" creationId="{CDB3E95D-CBC7-83F5-887F-DC4409FFE1AB}"/>
          </ac:spMkLst>
        </pc:spChg>
        <pc:spChg chg="del">
          <ac:chgData name="Paula Vázquez-Valero" userId="3a0e46d7-2099-40af-a155-aa45b68bfff3" providerId="ADAL" clId="{FD2F07FB-4470-4D6D-BFA4-B1AE68E74D64}" dt="2023-04-21T11:35:50.257" v="18" actId="478"/>
          <ac:spMkLst>
            <pc:docMk/>
            <pc:sldMk cId="3165605251" sldId="825"/>
            <ac:spMk id="167" creationId="{00000000-0000-0000-0000-000000000000}"/>
          </ac:spMkLst>
        </pc:spChg>
        <pc:grpChg chg="del">
          <ac:chgData name="Paula Vázquez-Valero" userId="3a0e46d7-2099-40af-a155-aa45b68bfff3" providerId="ADAL" clId="{FD2F07FB-4470-4D6D-BFA4-B1AE68E74D64}" dt="2023-04-21T11:35:57.290" v="20" actId="478"/>
          <ac:grpSpMkLst>
            <pc:docMk/>
            <pc:sldMk cId="3165605251" sldId="825"/>
            <ac:grpSpMk id="64" creationId="{F2B52D30-67E0-E121-F041-BBBE2FE3D1CB}"/>
          </ac:grpSpMkLst>
        </pc:grpChg>
        <pc:grpChg chg="del">
          <ac:chgData name="Paula Vázquez-Valero" userId="3a0e46d7-2099-40af-a155-aa45b68bfff3" providerId="ADAL" clId="{FD2F07FB-4470-4D6D-BFA4-B1AE68E74D64}" dt="2023-04-21T11:35:57.290" v="20" actId="478"/>
          <ac:grpSpMkLst>
            <pc:docMk/>
            <pc:sldMk cId="3165605251" sldId="825"/>
            <ac:grpSpMk id="68" creationId="{0709AC95-904C-7F21-5E60-C15660AE2C83}"/>
          </ac:grpSpMkLst>
        </pc:grpChg>
        <pc:grpChg chg="del">
          <ac:chgData name="Paula Vázquez-Valero" userId="3a0e46d7-2099-40af-a155-aa45b68bfff3" providerId="ADAL" clId="{FD2F07FB-4470-4D6D-BFA4-B1AE68E74D64}" dt="2023-04-21T11:35:57.290" v="20" actId="478"/>
          <ac:grpSpMkLst>
            <pc:docMk/>
            <pc:sldMk cId="3165605251" sldId="825"/>
            <ac:grpSpMk id="72" creationId="{409C2A43-4B3C-F5DA-F01D-E368E5A13D77}"/>
          </ac:grpSpMkLst>
        </pc:grpChg>
        <pc:grpChg chg="del">
          <ac:chgData name="Paula Vázquez-Valero" userId="3a0e46d7-2099-40af-a155-aa45b68bfff3" providerId="ADAL" clId="{FD2F07FB-4470-4D6D-BFA4-B1AE68E74D64}" dt="2023-04-21T11:35:57.290" v="20" actId="478"/>
          <ac:grpSpMkLst>
            <pc:docMk/>
            <pc:sldMk cId="3165605251" sldId="825"/>
            <ac:grpSpMk id="77" creationId="{02750F12-F2C0-BCEE-9119-97B97944407D}"/>
          </ac:grpSpMkLst>
        </pc:grpChg>
        <pc:grpChg chg="del">
          <ac:chgData name="Paula Vázquez-Valero" userId="3a0e46d7-2099-40af-a155-aa45b68bfff3" providerId="ADAL" clId="{FD2F07FB-4470-4D6D-BFA4-B1AE68E74D64}" dt="2023-04-21T11:35:57.290" v="20" actId="478"/>
          <ac:grpSpMkLst>
            <pc:docMk/>
            <pc:sldMk cId="3165605251" sldId="825"/>
            <ac:grpSpMk id="81" creationId="{F1ACB020-03E7-A9FD-63F3-AF521FF5BD1A}"/>
          </ac:grpSpMkLst>
        </pc:grpChg>
        <pc:grpChg chg="del">
          <ac:chgData name="Paula Vázquez-Valero" userId="3a0e46d7-2099-40af-a155-aa45b68bfff3" providerId="ADAL" clId="{FD2F07FB-4470-4D6D-BFA4-B1AE68E74D64}" dt="2023-04-21T11:35:57.290" v="20" actId="478"/>
          <ac:grpSpMkLst>
            <pc:docMk/>
            <pc:sldMk cId="3165605251" sldId="825"/>
            <ac:grpSpMk id="85" creationId="{B38A5B29-D09B-6F49-A59F-8E411AEDE645}"/>
          </ac:grpSpMkLst>
        </pc:grpChg>
        <pc:grpChg chg="del">
          <ac:chgData name="Paula Vázquez-Valero" userId="3a0e46d7-2099-40af-a155-aa45b68bfff3" providerId="ADAL" clId="{FD2F07FB-4470-4D6D-BFA4-B1AE68E74D64}" dt="2023-04-21T11:35:57.290" v="20" actId="478"/>
          <ac:grpSpMkLst>
            <pc:docMk/>
            <pc:sldMk cId="3165605251" sldId="825"/>
            <ac:grpSpMk id="89" creationId="{36C1AA49-7919-A696-6505-5BA7FAA0CB81}"/>
          </ac:grpSpMkLst>
        </pc:grpChg>
        <pc:grpChg chg="del">
          <ac:chgData name="Paula Vázquez-Valero" userId="3a0e46d7-2099-40af-a155-aa45b68bfff3" providerId="ADAL" clId="{FD2F07FB-4470-4D6D-BFA4-B1AE68E74D64}" dt="2023-04-21T11:35:57.290" v="20" actId="478"/>
          <ac:grpSpMkLst>
            <pc:docMk/>
            <pc:sldMk cId="3165605251" sldId="825"/>
            <ac:grpSpMk id="92" creationId="{AF6AF8C0-9907-6B2A-56BE-049696216E9E}"/>
          </ac:grpSpMkLst>
        </pc:grpChg>
        <pc:graphicFrameChg chg="add mod modGraphic">
          <ac:chgData name="Paula Vázquez-Valero" userId="3a0e46d7-2099-40af-a155-aa45b68bfff3" providerId="ADAL" clId="{FD2F07FB-4470-4D6D-BFA4-B1AE68E74D64}" dt="2023-04-21T12:55:59.925" v="2650" actId="20577"/>
          <ac:graphicFrameMkLst>
            <pc:docMk/>
            <pc:sldMk cId="3165605251" sldId="825"/>
            <ac:graphicFrameMk id="13" creationId="{FA305025-F4F4-72F0-7812-7D55F40EF56D}"/>
          </ac:graphicFrameMkLst>
        </pc:graphicFrameChg>
        <pc:picChg chg="add mod">
          <ac:chgData name="Paula Vázquez-Valero" userId="3a0e46d7-2099-40af-a155-aa45b68bfff3" providerId="ADAL" clId="{FD2F07FB-4470-4D6D-BFA4-B1AE68E74D64}" dt="2023-04-21T11:36:15.843" v="25"/>
          <ac:picMkLst>
            <pc:docMk/>
            <pc:sldMk cId="3165605251" sldId="825"/>
            <ac:picMk id="4" creationId="{1253EE01-87FD-1649-CED1-CC0E3A34B48B}"/>
          </ac:picMkLst>
        </pc:picChg>
        <pc:picChg chg="add del mod">
          <ac:chgData name="Paula Vázquez-Valero" userId="3a0e46d7-2099-40af-a155-aa45b68bfff3" providerId="ADAL" clId="{FD2F07FB-4470-4D6D-BFA4-B1AE68E74D64}" dt="2023-04-21T12:52:54.998" v="2487" actId="478"/>
          <ac:picMkLst>
            <pc:docMk/>
            <pc:sldMk cId="3165605251" sldId="825"/>
            <ac:picMk id="16" creationId="{68371D69-2287-8A02-1A67-72FBE52E0057}"/>
          </ac:picMkLst>
        </pc:picChg>
        <pc:picChg chg="del">
          <ac:chgData name="Paula Vázquez-Valero" userId="3a0e46d7-2099-40af-a155-aa45b68bfff3" providerId="ADAL" clId="{FD2F07FB-4470-4D6D-BFA4-B1AE68E74D64}" dt="2023-04-21T11:35:57.290" v="20" actId="478"/>
          <ac:picMkLst>
            <pc:docMk/>
            <pc:sldMk cId="3165605251" sldId="825"/>
            <ac:picMk id="55" creationId="{F5BCDD17-118F-0BA7-1A49-A36E6BEBA1A0}"/>
          </ac:picMkLst>
        </pc:picChg>
        <pc:picChg chg="del">
          <ac:chgData name="Paula Vázquez-Valero" userId="3a0e46d7-2099-40af-a155-aa45b68bfff3" providerId="ADAL" clId="{FD2F07FB-4470-4D6D-BFA4-B1AE68E74D64}" dt="2023-04-21T11:35:57.290" v="20" actId="478"/>
          <ac:picMkLst>
            <pc:docMk/>
            <pc:sldMk cId="3165605251" sldId="825"/>
            <ac:picMk id="75" creationId="{55E99514-4AB2-A8CE-8FA3-B960A4B2A7C5}"/>
          </ac:picMkLst>
        </pc:picChg>
        <pc:picChg chg="del">
          <ac:chgData name="Paula Vázquez-Valero" userId="3a0e46d7-2099-40af-a155-aa45b68bfff3" providerId="ADAL" clId="{FD2F07FB-4470-4D6D-BFA4-B1AE68E74D64}" dt="2023-04-21T11:35:57.290" v="20" actId="478"/>
          <ac:picMkLst>
            <pc:docMk/>
            <pc:sldMk cId="3165605251" sldId="825"/>
            <ac:picMk id="103" creationId="{402FC0A9-05FF-3219-B940-A09CE216F1EA}"/>
          </ac:picMkLst>
        </pc:picChg>
        <pc:picChg chg="del">
          <ac:chgData name="Paula Vázquez-Valero" userId="3a0e46d7-2099-40af-a155-aa45b68bfff3" providerId="ADAL" clId="{FD2F07FB-4470-4D6D-BFA4-B1AE68E74D64}" dt="2023-04-21T11:35:57.290" v="20" actId="478"/>
          <ac:picMkLst>
            <pc:docMk/>
            <pc:sldMk cId="3165605251" sldId="825"/>
            <ac:picMk id="104" creationId="{BE9F3B4F-69AA-B62A-D017-CF70E32FFFC4}"/>
          </ac:picMkLst>
        </pc:picChg>
        <pc:picChg chg="del">
          <ac:chgData name="Paula Vázquez-Valero" userId="3a0e46d7-2099-40af-a155-aa45b68bfff3" providerId="ADAL" clId="{FD2F07FB-4470-4D6D-BFA4-B1AE68E74D64}" dt="2023-04-21T11:35:57.290" v="20" actId="478"/>
          <ac:picMkLst>
            <pc:docMk/>
            <pc:sldMk cId="3165605251" sldId="825"/>
            <ac:picMk id="106" creationId="{22D699C1-F9AF-EB59-4D48-2781AC1A38FD}"/>
          </ac:picMkLst>
        </pc:picChg>
        <pc:picChg chg="del">
          <ac:chgData name="Paula Vázquez-Valero" userId="3a0e46d7-2099-40af-a155-aa45b68bfff3" providerId="ADAL" clId="{FD2F07FB-4470-4D6D-BFA4-B1AE68E74D64}" dt="2023-04-21T11:35:57.290" v="20" actId="478"/>
          <ac:picMkLst>
            <pc:docMk/>
            <pc:sldMk cId="3165605251" sldId="825"/>
            <ac:picMk id="107" creationId="{530ED583-F231-E398-287E-03A9F7E8F889}"/>
          </ac:picMkLst>
        </pc:picChg>
        <pc:picChg chg="del">
          <ac:chgData name="Paula Vázquez-Valero" userId="3a0e46d7-2099-40af-a155-aa45b68bfff3" providerId="ADAL" clId="{FD2F07FB-4470-4D6D-BFA4-B1AE68E74D64}" dt="2023-04-21T11:35:57.290" v="20" actId="478"/>
          <ac:picMkLst>
            <pc:docMk/>
            <pc:sldMk cId="3165605251" sldId="825"/>
            <ac:picMk id="108" creationId="{4349DF00-B720-7EF4-9F74-0F87491AD31F}"/>
          </ac:picMkLst>
        </pc:picChg>
        <pc:picChg chg="del">
          <ac:chgData name="Paula Vázquez-Valero" userId="3a0e46d7-2099-40af-a155-aa45b68bfff3" providerId="ADAL" clId="{FD2F07FB-4470-4D6D-BFA4-B1AE68E74D64}" dt="2023-04-21T11:35:57.290" v="20" actId="478"/>
          <ac:picMkLst>
            <pc:docMk/>
            <pc:sldMk cId="3165605251" sldId="825"/>
            <ac:picMk id="109" creationId="{AE7242BF-7BF9-2683-DDB6-FFF9DD55D32C}"/>
          </ac:picMkLst>
        </pc:picChg>
        <pc:picChg chg="del">
          <ac:chgData name="Paula Vázquez-Valero" userId="3a0e46d7-2099-40af-a155-aa45b68bfff3" providerId="ADAL" clId="{FD2F07FB-4470-4D6D-BFA4-B1AE68E74D64}" dt="2023-04-21T11:35:57.290" v="20" actId="478"/>
          <ac:picMkLst>
            <pc:docMk/>
            <pc:sldMk cId="3165605251" sldId="825"/>
            <ac:picMk id="110" creationId="{42A6B671-CFF8-FF24-3802-8D382A9E0862}"/>
          </ac:picMkLst>
        </pc:picChg>
        <pc:picChg chg="del">
          <ac:chgData name="Paula Vázquez-Valero" userId="3a0e46d7-2099-40af-a155-aa45b68bfff3" providerId="ADAL" clId="{FD2F07FB-4470-4D6D-BFA4-B1AE68E74D64}" dt="2023-04-21T11:35:57.290" v="20" actId="478"/>
          <ac:picMkLst>
            <pc:docMk/>
            <pc:sldMk cId="3165605251" sldId="825"/>
            <ac:picMk id="111" creationId="{DBEEEAE6-C0DC-7644-A8AE-EA028EED598A}"/>
          </ac:picMkLst>
        </pc:picChg>
        <pc:picChg chg="del">
          <ac:chgData name="Paula Vázquez-Valero" userId="3a0e46d7-2099-40af-a155-aa45b68bfff3" providerId="ADAL" clId="{FD2F07FB-4470-4D6D-BFA4-B1AE68E74D64}" dt="2023-04-21T11:35:57.290" v="20" actId="478"/>
          <ac:picMkLst>
            <pc:docMk/>
            <pc:sldMk cId="3165605251" sldId="825"/>
            <ac:picMk id="112" creationId="{BBC0A780-9B72-A4AB-DEB1-7A18D9D5BE2A}"/>
          </ac:picMkLst>
        </pc:picChg>
        <pc:picChg chg="del">
          <ac:chgData name="Paula Vázquez-Valero" userId="3a0e46d7-2099-40af-a155-aa45b68bfff3" providerId="ADAL" clId="{FD2F07FB-4470-4D6D-BFA4-B1AE68E74D64}" dt="2023-04-21T11:35:57.290" v="20" actId="478"/>
          <ac:picMkLst>
            <pc:docMk/>
            <pc:sldMk cId="3165605251" sldId="825"/>
            <ac:picMk id="113" creationId="{626802F3-06A8-80D5-E8E9-97301FED91D7}"/>
          </ac:picMkLst>
        </pc:picChg>
        <pc:picChg chg="del">
          <ac:chgData name="Paula Vázquez-Valero" userId="3a0e46d7-2099-40af-a155-aa45b68bfff3" providerId="ADAL" clId="{FD2F07FB-4470-4D6D-BFA4-B1AE68E74D64}" dt="2023-04-21T11:35:57.290" v="20" actId="478"/>
          <ac:picMkLst>
            <pc:docMk/>
            <pc:sldMk cId="3165605251" sldId="825"/>
            <ac:picMk id="114" creationId="{1BC260DE-1322-3B64-80ED-4D93C8579488}"/>
          </ac:picMkLst>
        </pc:picChg>
        <pc:picChg chg="del">
          <ac:chgData name="Paula Vázquez-Valero" userId="3a0e46d7-2099-40af-a155-aa45b68bfff3" providerId="ADAL" clId="{FD2F07FB-4470-4D6D-BFA4-B1AE68E74D64}" dt="2023-04-21T11:35:57.290" v="20" actId="478"/>
          <ac:picMkLst>
            <pc:docMk/>
            <pc:sldMk cId="3165605251" sldId="825"/>
            <ac:picMk id="115" creationId="{34035ECC-C709-7743-526F-117206354F13}"/>
          </ac:picMkLst>
        </pc:picChg>
        <pc:picChg chg="del">
          <ac:chgData name="Paula Vázquez-Valero" userId="3a0e46d7-2099-40af-a155-aa45b68bfff3" providerId="ADAL" clId="{FD2F07FB-4470-4D6D-BFA4-B1AE68E74D64}" dt="2023-04-21T11:35:57.290" v="20" actId="478"/>
          <ac:picMkLst>
            <pc:docMk/>
            <pc:sldMk cId="3165605251" sldId="825"/>
            <ac:picMk id="116" creationId="{117F6DAA-3A06-36BF-6B73-0B41A57500EC}"/>
          </ac:picMkLst>
        </pc:picChg>
        <pc:picChg chg="del">
          <ac:chgData name="Paula Vázquez-Valero" userId="3a0e46d7-2099-40af-a155-aa45b68bfff3" providerId="ADAL" clId="{FD2F07FB-4470-4D6D-BFA4-B1AE68E74D64}" dt="2023-04-21T11:35:57.290" v="20" actId="478"/>
          <ac:picMkLst>
            <pc:docMk/>
            <pc:sldMk cId="3165605251" sldId="825"/>
            <ac:picMk id="117" creationId="{63D98BA9-7BC3-EE2E-F25D-8B910008713E}"/>
          </ac:picMkLst>
        </pc:picChg>
        <pc:picChg chg="del">
          <ac:chgData name="Paula Vázquez-Valero" userId="3a0e46d7-2099-40af-a155-aa45b68bfff3" providerId="ADAL" clId="{FD2F07FB-4470-4D6D-BFA4-B1AE68E74D64}" dt="2023-04-21T11:35:57.290" v="20" actId="478"/>
          <ac:picMkLst>
            <pc:docMk/>
            <pc:sldMk cId="3165605251" sldId="825"/>
            <ac:picMk id="118" creationId="{B14B5F3E-A295-DC0A-A001-3152F6673DE0}"/>
          </ac:picMkLst>
        </pc:picChg>
      </pc:sldChg>
      <pc:sldChg chg="add del">
        <pc:chgData name="Paula Vázquez-Valero" userId="3a0e46d7-2099-40af-a155-aa45b68bfff3" providerId="ADAL" clId="{FD2F07FB-4470-4D6D-BFA4-B1AE68E74D64}" dt="2023-04-21T11:44:17.841" v="176" actId="47"/>
        <pc:sldMkLst>
          <pc:docMk/>
          <pc:sldMk cId="123433732" sldId="827"/>
        </pc:sldMkLst>
      </pc:sldChg>
      <pc:sldChg chg="addSp delSp modSp add mod">
        <pc:chgData name="Paula Vázquez-Valero" userId="3a0e46d7-2099-40af-a155-aa45b68bfff3" providerId="ADAL" clId="{FD2F07FB-4470-4D6D-BFA4-B1AE68E74D64}" dt="2023-04-21T12:48:35.929" v="2301" actId="20577"/>
        <pc:sldMkLst>
          <pc:docMk/>
          <pc:sldMk cId="596162885" sldId="847"/>
        </pc:sldMkLst>
        <pc:spChg chg="mod">
          <ac:chgData name="Paula Vázquez-Valero" userId="3a0e46d7-2099-40af-a155-aa45b68bfff3" providerId="ADAL" clId="{FD2F07FB-4470-4D6D-BFA4-B1AE68E74D64}" dt="2023-04-21T12:48:35.929" v="2301" actId="20577"/>
          <ac:spMkLst>
            <pc:docMk/>
            <pc:sldMk cId="596162885" sldId="847"/>
            <ac:spMk id="2" creationId="{9E5D7D67-0354-4144-9687-63666CDEA2E4}"/>
          </ac:spMkLst>
        </pc:spChg>
        <pc:spChg chg="del">
          <ac:chgData name="Paula Vázquez-Valero" userId="3a0e46d7-2099-40af-a155-aa45b68bfff3" providerId="ADAL" clId="{FD2F07FB-4470-4D6D-BFA4-B1AE68E74D64}" dt="2023-04-21T12:48:33.209" v="2299" actId="478"/>
          <ac:spMkLst>
            <pc:docMk/>
            <pc:sldMk cId="596162885" sldId="847"/>
            <ac:spMk id="3" creationId="{F474D035-3EE7-DA84-9B87-62DB6FA8DA34}"/>
          </ac:spMkLst>
        </pc:spChg>
        <pc:spChg chg="add mod">
          <ac:chgData name="Paula Vázquez-Valero" userId="3a0e46d7-2099-40af-a155-aa45b68bfff3" providerId="ADAL" clId="{FD2F07FB-4470-4D6D-BFA4-B1AE68E74D64}" dt="2023-04-21T12:48:33.491" v="2300"/>
          <ac:spMkLst>
            <pc:docMk/>
            <pc:sldMk cId="596162885" sldId="847"/>
            <ac:spMk id="4" creationId="{8B1002E1-504E-8EA7-EFCB-A3CADA70EC7E}"/>
          </ac:spMkLst>
        </pc:spChg>
        <pc:graphicFrameChg chg="mod modGraphic">
          <ac:chgData name="Paula Vázquez-Valero" userId="3a0e46d7-2099-40af-a155-aa45b68bfff3" providerId="ADAL" clId="{FD2F07FB-4470-4D6D-BFA4-B1AE68E74D64}" dt="2023-04-21T12:48:24.689" v="2297" actId="207"/>
          <ac:graphicFrameMkLst>
            <pc:docMk/>
            <pc:sldMk cId="596162885" sldId="847"/>
            <ac:graphicFrameMk id="15" creationId="{4DB7913D-724A-4B00-BB96-ADDC7286CFA1}"/>
          </ac:graphicFrameMkLst>
        </pc:graphicFrameChg>
        <pc:picChg chg="mod">
          <ac:chgData name="Paula Vázquez-Valero" userId="3a0e46d7-2099-40af-a155-aa45b68bfff3" providerId="ADAL" clId="{FD2F07FB-4470-4D6D-BFA4-B1AE68E74D64}" dt="2023-04-21T12:48:28.266" v="2298" actId="1076"/>
          <ac:picMkLst>
            <pc:docMk/>
            <pc:sldMk cId="596162885" sldId="847"/>
            <ac:picMk id="18" creationId="{B6527085-18D2-4A23-B940-7C3BB2B3605A}"/>
          </ac:picMkLst>
        </pc:picChg>
      </pc:sldChg>
      <pc:sldChg chg="add del">
        <pc:chgData name="Paula Vázquez-Valero" userId="3a0e46d7-2099-40af-a155-aa45b68bfff3" providerId="ADAL" clId="{FD2F07FB-4470-4D6D-BFA4-B1AE68E74D64}" dt="2023-04-21T12:48:02.764" v="2289" actId="47"/>
        <pc:sldMkLst>
          <pc:docMk/>
          <pc:sldMk cId="2575593561" sldId="952"/>
        </pc:sldMkLst>
      </pc:sldChg>
      <pc:sldChg chg="addSp delSp modSp add del mod ord delAnim modAnim">
        <pc:chgData name="Paula Vázquez-Valero" userId="3a0e46d7-2099-40af-a155-aa45b68bfff3" providerId="ADAL" clId="{FD2F07FB-4470-4D6D-BFA4-B1AE68E74D64}" dt="2023-04-21T12:48:16.502" v="2294" actId="1076"/>
        <pc:sldMkLst>
          <pc:docMk/>
          <pc:sldMk cId="3450547593" sldId="957"/>
        </pc:sldMkLst>
        <pc:spChg chg="mod">
          <ac:chgData name="Paula Vázquez-Valero" userId="3a0e46d7-2099-40af-a155-aa45b68bfff3" providerId="ADAL" clId="{FD2F07FB-4470-4D6D-BFA4-B1AE68E74D64}" dt="2023-04-21T11:45:09.898" v="188" actId="20577"/>
          <ac:spMkLst>
            <pc:docMk/>
            <pc:sldMk cId="3450547593" sldId="957"/>
            <ac:spMk id="2" creationId="{9E5D7D67-0354-4144-9687-63666CDEA2E4}"/>
          </ac:spMkLst>
        </pc:spChg>
        <pc:spChg chg="add mod">
          <ac:chgData name="Paula Vázquez-Valero" userId="3a0e46d7-2099-40af-a155-aa45b68bfff3" providerId="ADAL" clId="{FD2F07FB-4470-4D6D-BFA4-B1AE68E74D64}" dt="2023-04-21T11:45:08.604" v="187"/>
          <ac:spMkLst>
            <pc:docMk/>
            <pc:sldMk cId="3450547593" sldId="957"/>
            <ac:spMk id="3" creationId="{0585B6CE-6066-8A13-A893-79D8D0EF9C33}"/>
          </ac:spMkLst>
        </pc:spChg>
        <pc:spChg chg="add del mod">
          <ac:chgData name="Paula Vázquez-Valero" userId="3a0e46d7-2099-40af-a155-aa45b68bfff3" providerId="ADAL" clId="{FD2F07FB-4470-4D6D-BFA4-B1AE68E74D64}" dt="2023-04-21T12:47:32.027" v="2288" actId="478"/>
          <ac:spMkLst>
            <pc:docMk/>
            <pc:sldMk cId="3450547593" sldId="957"/>
            <ac:spMk id="5" creationId="{A43CFD1F-ECA0-3CFA-D032-F1162CA5BDEF}"/>
          </ac:spMkLst>
        </pc:spChg>
        <pc:spChg chg="add mod">
          <ac:chgData name="Paula Vázquez-Valero" userId="3a0e46d7-2099-40af-a155-aa45b68bfff3" providerId="ADAL" clId="{FD2F07FB-4470-4D6D-BFA4-B1AE68E74D64}" dt="2023-04-21T12:43:48.711" v="1959" actId="20577"/>
          <ac:spMkLst>
            <pc:docMk/>
            <pc:sldMk cId="3450547593" sldId="957"/>
            <ac:spMk id="6" creationId="{78741D4D-F913-1B9E-C6D4-A8842E0514CA}"/>
          </ac:spMkLst>
        </pc:spChg>
        <pc:spChg chg="add mod">
          <ac:chgData name="Paula Vázquez-Valero" userId="3a0e46d7-2099-40af-a155-aa45b68bfff3" providerId="ADAL" clId="{FD2F07FB-4470-4D6D-BFA4-B1AE68E74D64}" dt="2023-04-21T12:43:54.895" v="1972" actId="20577"/>
          <ac:spMkLst>
            <pc:docMk/>
            <pc:sldMk cId="3450547593" sldId="957"/>
            <ac:spMk id="7" creationId="{1943F469-B54F-8247-CEE6-3F2D447C86A1}"/>
          </ac:spMkLst>
        </pc:spChg>
        <pc:spChg chg="add mod">
          <ac:chgData name="Paula Vázquez-Valero" userId="3a0e46d7-2099-40af-a155-aa45b68bfff3" providerId="ADAL" clId="{FD2F07FB-4470-4D6D-BFA4-B1AE68E74D64}" dt="2023-04-21T12:44:04.284" v="1987" actId="1035"/>
          <ac:spMkLst>
            <pc:docMk/>
            <pc:sldMk cId="3450547593" sldId="957"/>
            <ac:spMk id="8" creationId="{29195161-2C75-3BBE-96A5-FD3B2FB39C7D}"/>
          </ac:spMkLst>
        </pc:spChg>
        <pc:spChg chg="add mod">
          <ac:chgData name="Paula Vázquez-Valero" userId="3a0e46d7-2099-40af-a155-aa45b68bfff3" providerId="ADAL" clId="{FD2F07FB-4470-4D6D-BFA4-B1AE68E74D64}" dt="2023-04-21T12:44:06.665" v="1993" actId="20577"/>
          <ac:spMkLst>
            <pc:docMk/>
            <pc:sldMk cId="3450547593" sldId="957"/>
            <ac:spMk id="9" creationId="{4AE10FF6-7947-A734-4CCA-0B8B9415FCCF}"/>
          </ac:spMkLst>
        </pc:spChg>
        <pc:spChg chg="add mod">
          <ac:chgData name="Paula Vázquez-Valero" userId="3a0e46d7-2099-40af-a155-aa45b68bfff3" providerId="ADAL" clId="{FD2F07FB-4470-4D6D-BFA4-B1AE68E74D64}" dt="2023-04-21T12:44:10.069" v="2005" actId="20577"/>
          <ac:spMkLst>
            <pc:docMk/>
            <pc:sldMk cId="3450547593" sldId="957"/>
            <ac:spMk id="10" creationId="{CD86F8CE-AAC8-560F-40AD-55C042534D61}"/>
          </ac:spMkLst>
        </pc:spChg>
        <pc:spChg chg="add mod">
          <ac:chgData name="Paula Vázquez-Valero" userId="3a0e46d7-2099-40af-a155-aa45b68bfff3" providerId="ADAL" clId="{FD2F07FB-4470-4D6D-BFA4-B1AE68E74D64}" dt="2023-04-21T12:45:06.258" v="2060" actId="20577"/>
          <ac:spMkLst>
            <pc:docMk/>
            <pc:sldMk cId="3450547593" sldId="957"/>
            <ac:spMk id="11" creationId="{C3C0F364-8DAA-3F25-05A6-AD0887E51150}"/>
          </ac:spMkLst>
        </pc:spChg>
        <pc:spChg chg="add mod">
          <ac:chgData name="Paula Vázquez-Valero" userId="3a0e46d7-2099-40af-a155-aa45b68bfff3" providerId="ADAL" clId="{FD2F07FB-4470-4D6D-BFA4-B1AE68E74D64}" dt="2023-04-21T12:45:09.087" v="2067" actId="20577"/>
          <ac:spMkLst>
            <pc:docMk/>
            <pc:sldMk cId="3450547593" sldId="957"/>
            <ac:spMk id="12" creationId="{73A444F0-A53F-7518-2343-8667E171699E}"/>
          </ac:spMkLst>
        </pc:spChg>
        <pc:spChg chg="add mod">
          <ac:chgData name="Paula Vázquez-Valero" userId="3a0e46d7-2099-40af-a155-aa45b68bfff3" providerId="ADAL" clId="{FD2F07FB-4470-4D6D-BFA4-B1AE68E74D64}" dt="2023-04-21T12:45:25.714" v="2082" actId="20577"/>
          <ac:spMkLst>
            <pc:docMk/>
            <pc:sldMk cId="3450547593" sldId="957"/>
            <ac:spMk id="13" creationId="{D6C6664C-4BC2-E46F-76E0-CD887E50D14A}"/>
          </ac:spMkLst>
        </pc:spChg>
        <pc:spChg chg="add mod">
          <ac:chgData name="Paula Vázquez-Valero" userId="3a0e46d7-2099-40af-a155-aa45b68bfff3" providerId="ADAL" clId="{FD2F07FB-4470-4D6D-BFA4-B1AE68E74D64}" dt="2023-04-21T12:45:44.738" v="2106" actId="5793"/>
          <ac:spMkLst>
            <pc:docMk/>
            <pc:sldMk cId="3450547593" sldId="957"/>
            <ac:spMk id="14" creationId="{6A80A25E-DBE0-8DF0-8751-F0626B2080B5}"/>
          </ac:spMkLst>
        </pc:spChg>
        <pc:spChg chg="add mod">
          <ac:chgData name="Paula Vázquez-Valero" userId="3a0e46d7-2099-40af-a155-aa45b68bfff3" providerId="ADAL" clId="{FD2F07FB-4470-4D6D-BFA4-B1AE68E74D64}" dt="2023-04-21T12:45:40.338" v="2099" actId="20577"/>
          <ac:spMkLst>
            <pc:docMk/>
            <pc:sldMk cId="3450547593" sldId="957"/>
            <ac:spMk id="15" creationId="{8DB2D4DE-78C1-DDA2-A63F-4BC496CC4391}"/>
          </ac:spMkLst>
        </pc:spChg>
        <pc:spChg chg="add mod">
          <ac:chgData name="Paula Vázquez-Valero" userId="3a0e46d7-2099-40af-a155-aa45b68bfff3" providerId="ADAL" clId="{FD2F07FB-4470-4D6D-BFA4-B1AE68E74D64}" dt="2023-04-21T12:45:33.009" v="2089" actId="20577"/>
          <ac:spMkLst>
            <pc:docMk/>
            <pc:sldMk cId="3450547593" sldId="957"/>
            <ac:spMk id="16" creationId="{1A0F8370-5D46-F462-8782-2586394061DF}"/>
          </ac:spMkLst>
        </pc:spChg>
        <pc:spChg chg="add mod">
          <ac:chgData name="Paula Vázquez-Valero" userId="3a0e46d7-2099-40af-a155-aa45b68bfff3" providerId="ADAL" clId="{FD2F07FB-4470-4D6D-BFA4-B1AE68E74D64}" dt="2023-04-21T12:47:26.492" v="2287" actId="20577"/>
          <ac:spMkLst>
            <pc:docMk/>
            <pc:sldMk cId="3450547593" sldId="957"/>
            <ac:spMk id="17" creationId="{62101FF5-3F2E-0162-E57A-F3C760821128}"/>
          </ac:spMkLst>
        </pc:spChg>
        <pc:spChg chg="add mod">
          <ac:chgData name="Paula Vázquez-Valero" userId="3a0e46d7-2099-40af-a155-aa45b68bfff3" providerId="ADAL" clId="{FD2F07FB-4470-4D6D-BFA4-B1AE68E74D64}" dt="2023-04-21T12:47:01.295" v="2237" actId="20577"/>
          <ac:spMkLst>
            <pc:docMk/>
            <pc:sldMk cId="3450547593" sldId="957"/>
            <ac:spMk id="18" creationId="{11E22178-4FAA-655C-98E9-D4E67C18C10B}"/>
          </ac:spMkLst>
        </pc:spChg>
        <pc:spChg chg="del">
          <ac:chgData name="Paula Vázquez-Valero" userId="3a0e46d7-2099-40af-a155-aa45b68bfff3" providerId="ADAL" clId="{FD2F07FB-4470-4D6D-BFA4-B1AE68E74D64}" dt="2023-04-21T12:48:11.313" v="2292" actId="478"/>
          <ac:spMkLst>
            <pc:docMk/>
            <pc:sldMk cId="3450547593" sldId="957"/>
            <ac:spMk id="20" creationId="{902C8F7A-60E1-47BA-A5D2-269092E24632}"/>
          </ac:spMkLst>
        </pc:spChg>
        <pc:spChg chg="add mod">
          <ac:chgData name="Paula Vázquez-Valero" userId="3a0e46d7-2099-40af-a155-aa45b68bfff3" providerId="ADAL" clId="{FD2F07FB-4470-4D6D-BFA4-B1AE68E74D64}" dt="2023-04-21T12:47:19.309" v="2271" actId="1038"/>
          <ac:spMkLst>
            <pc:docMk/>
            <pc:sldMk cId="3450547593" sldId="957"/>
            <ac:spMk id="21" creationId="{9D474DCF-C64C-2221-C445-5F24F1650E1A}"/>
          </ac:spMkLst>
        </pc:spChg>
        <pc:spChg chg="add mod">
          <ac:chgData name="Paula Vázquez-Valero" userId="3a0e46d7-2099-40af-a155-aa45b68bfff3" providerId="ADAL" clId="{FD2F07FB-4470-4D6D-BFA4-B1AE68E74D64}" dt="2023-04-21T12:46:32.826" v="2186" actId="20577"/>
          <ac:spMkLst>
            <pc:docMk/>
            <pc:sldMk cId="3450547593" sldId="957"/>
            <ac:spMk id="22" creationId="{73304E7B-08D2-5BDC-F622-C437CDAF9EE6}"/>
          </ac:spMkLst>
        </pc:spChg>
        <pc:spChg chg="add mod">
          <ac:chgData name="Paula Vázquez-Valero" userId="3a0e46d7-2099-40af-a155-aa45b68bfff3" providerId="ADAL" clId="{FD2F07FB-4470-4D6D-BFA4-B1AE68E74D64}" dt="2023-04-21T12:46:54.409" v="2214" actId="1035"/>
          <ac:spMkLst>
            <pc:docMk/>
            <pc:sldMk cId="3450547593" sldId="957"/>
            <ac:spMk id="23" creationId="{6E051555-650C-6D8B-0BE6-D3A9F1E4318A}"/>
          </ac:spMkLst>
        </pc:spChg>
        <pc:spChg chg="add mod">
          <ac:chgData name="Paula Vázquez-Valero" userId="3a0e46d7-2099-40af-a155-aa45b68bfff3" providerId="ADAL" clId="{FD2F07FB-4470-4D6D-BFA4-B1AE68E74D64}" dt="2023-04-21T12:47:09.359" v="2254" actId="1076"/>
          <ac:spMkLst>
            <pc:docMk/>
            <pc:sldMk cId="3450547593" sldId="957"/>
            <ac:spMk id="24" creationId="{F747905C-D26F-F489-0509-ED822D7964EE}"/>
          </ac:spMkLst>
        </pc:spChg>
        <pc:spChg chg="add mod">
          <ac:chgData name="Paula Vázquez-Valero" userId="3a0e46d7-2099-40af-a155-aa45b68bfff3" providerId="ADAL" clId="{FD2F07FB-4470-4D6D-BFA4-B1AE68E74D64}" dt="2023-04-21T12:48:16.502" v="2294" actId="1076"/>
          <ac:spMkLst>
            <pc:docMk/>
            <pc:sldMk cId="3450547593" sldId="957"/>
            <ac:spMk id="26" creationId="{BBB8DEB7-3C2B-3A58-1BD8-FB8918180F46}"/>
          </ac:spMkLst>
        </pc:spChg>
        <pc:spChg chg="del">
          <ac:chgData name="Paula Vázquez-Valero" userId="3a0e46d7-2099-40af-a155-aa45b68bfff3" providerId="ADAL" clId="{FD2F07FB-4470-4D6D-BFA4-B1AE68E74D64}" dt="2023-04-21T12:48:11.313" v="2292" actId="478"/>
          <ac:spMkLst>
            <pc:docMk/>
            <pc:sldMk cId="3450547593" sldId="957"/>
            <ac:spMk id="28" creationId="{E8D0F3FD-6674-482F-AD86-CC59DF404CE2}"/>
          </ac:spMkLst>
        </pc:spChg>
        <pc:spChg chg="del">
          <ac:chgData name="Paula Vázquez-Valero" userId="3a0e46d7-2099-40af-a155-aa45b68bfff3" providerId="ADAL" clId="{FD2F07FB-4470-4D6D-BFA4-B1AE68E74D64}" dt="2023-04-21T11:45:08.362" v="186" actId="478"/>
          <ac:spMkLst>
            <pc:docMk/>
            <pc:sldMk cId="3450547593" sldId="957"/>
            <ac:spMk id="33" creationId="{F6EBF477-5B38-42D2-8306-ABF1F35CD572}"/>
          </ac:spMkLst>
        </pc:spChg>
        <pc:spChg chg="mod">
          <ac:chgData name="Paula Vázquez-Valero" userId="3a0e46d7-2099-40af-a155-aa45b68bfff3" providerId="ADAL" clId="{FD2F07FB-4470-4D6D-BFA4-B1AE68E74D64}" dt="2023-04-21T12:43:46.571" v="1955" actId="20577"/>
          <ac:spMkLst>
            <pc:docMk/>
            <pc:sldMk cId="3450547593" sldId="957"/>
            <ac:spMk id="54" creationId="{13D71F2A-16AF-4A07-9E21-E2C0CC74C153}"/>
          </ac:spMkLst>
        </pc:spChg>
        <pc:spChg chg="del">
          <ac:chgData name="Paula Vázquez-Valero" userId="3a0e46d7-2099-40af-a155-aa45b68bfff3" providerId="ADAL" clId="{FD2F07FB-4470-4D6D-BFA4-B1AE68E74D64}" dt="2023-04-21T12:43:11.295" v="1889" actId="478"/>
          <ac:spMkLst>
            <pc:docMk/>
            <pc:sldMk cId="3450547593" sldId="957"/>
            <ac:spMk id="55" creationId="{8E7E88DD-FBC5-468A-AD40-981AD2499DFB}"/>
          </ac:spMkLst>
        </pc:spChg>
        <pc:spChg chg="del">
          <ac:chgData name="Paula Vázquez-Valero" userId="3a0e46d7-2099-40af-a155-aa45b68bfff3" providerId="ADAL" clId="{FD2F07FB-4470-4D6D-BFA4-B1AE68E74D64}" dt="2023-04-21T12:43:11.295" v="1889" actId="478"/>
          <ac:spMkLst>
            <pc:docMk/>
            <pc:sldMk cId="3450547593" sldId="957"/>
            <ac:spMk id="56" creationId="{79D09302-A4AF-421C-ABA6-0D37DEF7A1B8}"/>
          </ac:spMkLst>
        </pc:spChg>
        <pc:spChg chg="del">
          <ac:chgData name="Paula Vázquez-Valero" userId="3a0e46d7-2099-40af-a155-aa45b68bfff3" providerId="ADAL" clId="{FD2F07FB-4470-4D6D-BFA4-B1AE68E74D64}" dt="2023-04-21T12:43:15.536" v="1890" actId="478"/>
          <ac:spMkLst>
            <pc:docMk/>
            <pc:sldMk cId="3450547593" sldId="957"/>
            <ac:spMk id="57" creationId="{3A49D3B9-70E6-429E-B993-B6674EBDF095}"/>
          </ac:spMkLst>
        </pc:spChg>
        <pc:spChg chg="del">
          <ac:chgData name="Paula Vázquez-Valero" userId="3a0e46d7-2099-40af-a155-aa45b68bfff3" providerId="ADAL" clId="{FD2F07FB-4470-4D6D-BFA4-B1AE68E74D64}" dt="2023-04-21T12:43:11.295" v="1889" actId="478"/>
          <ac:spMkLst>
            <pc:docMk/>
            <pc:sldMk cId="3450547593" sldId="957"/>
            <ac:spMk id="58" creationId="{65E34EA1-9D24-466A-A6F1-7CE3FFC5E279}"/>
          </ac:spMkLst>
        </pc:spChg>
        <pc:spChg chg="del">
          <ac:chgData name="Paula Vázquez-Valero" userId="3a0e46d7-2099-40af-a155-aa45b68bfff3" providerId="ADAL" clId="{FD2F07FB-4470-4D6D-BFA4-B1AE68E74D64}" dt="2023-04-21T12:43:11.295" v="1889" actId="478"/>
          <ac:spMkLst>
            <pc:docMk/>
            <pc:sldMk cId="3450547593" sldId="957"/>
            <ac:spMk id="59" creationId="{60DD9CD9-C857-4BA1-BA3A-2F2F19249444}"/>
          </ac:spMkLst>
        </pc:spChg>
        <pc:spChg chg="del">
          <ac:chgData name="Paula Vázquez-Valero" userId="3a0e46d7-2099-40af-a155-aa45b68bfff3" providerId="ADAL" clId="{FD2F07FB-4470-4D6D-BFA4-B1AE68E74D64}" dt="2023-04-21T12:43:15.536" v="1890" actId="478"/>
          <ac:spMkLst>
            <pc:docMk/>
            <pc:sldMk cId="3450547593" sldId="957"/>
            <ac:spMk id="60" creationId="{BAF6C47D-C68B-46B3-AF1F-AD7121C530E3}"/>
          </ac:spMkLst>
        </pc:spChg>
        <pc:spChg chg="del">
          <ac:chgData name="Paula Vázquez-Valero" userId="3a0e46d7-2099-40af-a155-aa45b68bfff3" providerId="ADAL" clId="{FD2F07FB-4470-4D6D-BFA4-B1AE68E74D64}" dt="2023-04-21T12:43:11.295" v="1889" actId="478"/>
          <ac:spMkLst>
            <pc:docMk/>
            <pc:sldMk cId="3450547593" sldId="957"/>
            <ac:spMk id="61" creationId="{043F40DE-EF64-4213-B68D-AA4CEC430A71}"/>
          </ac:spMkLst>
        </pc:spChg>
        <pc:spChg chg="del">
          <ac:chgData name="Paula Vázquez-Valero" userId="3a0e46d7-2099-40af-a155-aa45b68bfff3" providerId="ADAL" clId="{FD2F07FB-4470-4D6D-BFA4-B1AE68E74D64}" dt="2023-04-21T12:43:11.295" v="1889" actId="478"/>
          <ac:spMkLst>
            <pc:docMk/>
            <pc:sldMk cId="3450547593" sldId="957"/>
            <ac:spMk id="62" creationId="{7A3CA6E2-EAE7-4AB8-B4D0-5A61BDACAC38}"/>
          </ac:spMkLst>
        </pc:spChg>
        <pc:spChg chg="del">
          <ac:chgData name="Paula Vázquez-Valero" userId="3a0e46d7-2099-40af-a155-aa45b68bfff3" providerId="ADAL" clId="{FD2F07FB-4470-4D6D-BFA4-B1AE68E74D64}" dt="2023-04-21T12:43:15.536" v="1890" actId="478"/>
          <ac:spMkLst>
            <pc:docMk/>
            <pc:sldMk cId="3450547593" sldId="957"/>
            <ac:spMk id="63" creationId="{F6958ABA-A050-4950-A8D8-242649851302}"/>
          </ac:spMkLst>
        </pc:spChg>
        <pc:spChg chg="del">
          <ac:chgData name="Paula Vázquez-Valero" userId="3a0e46d7-2099-40af-a155-aa45b68bfff3" providerId="ADAL" clId="{FD2F07FB-4470-4D6D-BFA4-B1AE68E74D64}" dt="2023-04-21T12:43:11.295" v="1889" actId="478"/>
          <ac:spMkLst>
            <pc:docMk/>
            <pc:sldMk cId="3450547593" sldId="957"/>
            <ac:spMk id="64" creationId="{32BAA5BC-CB21-43F2-B3F8-F465E6C6534C}"/>
          </ac:spMkLst>
        </pc:spChg>
        <pc:spChg chg="del">
          <ac:chgData name="Paula Vázquez-Valero" userId="3a0e46d7-2099-40af-a155-aa45b68bfff3" providerId="ADAL" clId="{FD2F07FB-4470-4D6D-BFA4-B1AE68E74D64}" dt="2023-04-21T12:43:11.295" v="1889" actId="478"/>
          <ac:spMkLst>
            <pc:docMk/>
            <pc:sldMk cId="3450547593" sldId="957"/>
            <ac:spMk id="65" creationId="{896C1059-FF57-43C1-A90B-45BFA8AD75E8}"/>
          </ac:spMkLst>
        </pc:spChg>
        <pc:spChg chg="del">
          <ac:chgData name="Paula Vázquez-Valero" userId="3a0e46d7-2099-40af-a155-aa45b68bfff3" providerId="ADAL" clId="{FD2F07FB-4470-4D6D-BFA4-B1AE68E74D64}" dt="2023-04-21T12:43:15.536" v="1890" actId="478"/>
          <ac:spMkLst>
            <pc:docMk/>
            <pc:sldMk cId="3450547593" sldId="957"/>
            <ac:spMk id="66" creationId="{2CF60C0F-D5E4-4956-85D2-7614F4918EBE}"/>
          </ac:spMkLst>
        </pc:spChg>
        <pc:spChg chg="del">
          <ac:chgData name="Paula Vázquez-Valero" userId="3a0e46d7-2099-40af-a155-aa45b68bfff3" providerId="ADAL" clId="{FD2F07FB-4470-4D6D-BFA4-B1AE68E74D64}" dt="2023-04-21T12:43:11.295" v="1889" actId="478"/>
          <ac:spMkLst>
            <pc:docMk/>
            <pc:sldMk cId="3450547593" sldId="957"/>
            <ac:spMk id="67" creationId="{7DCA4893-05F2-410E-A3A2-1D32444891F4}"/>
          </ac:spMkLst>
        </pc:spChg>
        <pc:spChg chg="del">
          <ac:chgData name="Paula Vázquez-Valero" userId="3a0e46d7-2099-40af-a155-aa45b68bfff3" providerId="ADAL" clId="{FD2F07FB-4470-4D6D-BFA4-B1AE68E74D64}" dt="2023-04-21T12:43:11.295" v="1889" actId="478"/>
          <ac:spMkLst>
            <pc:docMk/>
            <pc:sldMk cId="3450547593" sldId="957"/>
            <ac:spMk id="68" creationId="{44C68231-7D7B-48B1-BE28-5AA4C83CE289}"/>
          </ac:spMkLst>
        </pc:spChg>
        <pc:spChg chg="del">
          <ac:chgData name="Paula Vázquez-Valero" userId="3a0e46d7-2099-40af-a155-aa45b68bfff3" providerId="ADAL" clId="{FD2F07FB-4470-4D6D-BFA4-B1AE68E74D64}" dt="2023-04-21T12:43:15.536" v="1890" actId="478"/>
          <ac:spMkLst>
            <pc:docMk/>
            <pc:sldMk cId="3450547593" sldId="957"/>
            <ac:spMk id="69" creationId="{BBDB1E49-09F2-4543-A081-72E6ED8C2B28}"/>
          </ac:spMkLst>
        </pc:spChg>
        <pc:spChg chg="del">
          <ac:chgData name="Paula Vázquez-Valero" userId="3a0e46d7-2099-40af-a155-aa45b68bfff3" providerId="ADAL" clId="{FD2F07FB-4470-4D6D-BFA4-B1AE68E74D64}" dt="2023-04-21T12:43:11.295" v="1889" actId="478"/>
          <ac:spMkLst>
            <pc:docMk/>
            <pc:sldMk cId="3450547593" sldId="957"/>
            <ac:spMk id="70" creationId="{E24DCAC2-1AA3-4BA5-B5F3-4E4902680F5D}"/>
          </ac:spMkLst>
        </pc:spChg>
        <pc:spChg chg="del">
          <ac:chgData name="Paula Vázquez-Valero" userId="3a0e46d7-2099-40af-a155-aa45b68bfff3" providerId="ADAL" clId="{FD2F07FB-4470-4D6D-BFA4-B1AE68E74D64}" dt="2023-04-21T12:43:11.295" v="1889" actId="478"/>
          <ac:spMkLst>
            <pc:docMk/>
            <pc:sldMk cId="3450547593" sldId="957"/>
            <ac:spMk id="71" creationId="{265289F3-7170-4C48-8921-C5BDCC596539}"/>
          </ac:spMkLst>
        </pc:spChg>
        <pc:graphicFrameChg chg="modGraphic">
          <ac:chgData name="Paula Vázquez-Valero" userId="3a0e46d7-2099-40af-a155-aa45b68bfff3" providerId="ADAL" clId="{FD2F07FB-4470-4D6D-BFA4-B1AE68E74D64}" dt="2023-04-21T12:46:39.672" v="2190" actId="20577"/>
          <ac:graphicFrameMkLst>
            <pc:docMk/>
            <pc:sldMk cId="3450547593" sldId="957"/>
            <ac:graphicFrameMk id="72" creationId="{01CDDC8D-F56F-46FB-A324-83F96C7BFAE3}"/>
          </ac:graphicFrameMkLst>
        </pc:graphicFrameChg>
      </pc:sldChg>
      <pc:sldChg chg="add del">
        <pc:chgData name="Paula Vázquez-Valero" userId="3a0e46d7-2099-40af-a155-aa45b68bfff3" providerId="ADAL" clId="{FD2F07FB-4470-4D6D-BFA4-B1AE68E74D64}" dt="2023-04-21T12:48:02.764" v="2289" actId="47"/>
        <pc:sldMkLst>
          <pc:docMk/>
          <pc:sldMk cId="3687033870" sldId="958"/>
        </pc:sldMkLst>
      </pc:sldChg>
      <pc:sldChg chg="addSp delSp modSp add del mod delAnim modAnim">
        <pc:chgData name="Paula Vázquez-Valero" userId="3a0e46d7-2099-40af-a155-aa45b68bfff3" providerId="ADAL" clId="{FD2F07FB-4470-4D6D-BFA4-B1AE68E74D64}" dt="2023-04-21T13:07:21.381" v="3351" actId="1076"/>
        <pc:sldMkLst>
          <pc:docMk/>
          <pc:sldMk cId="397397899" sldId="961"/>
        </pc:sldMkLst>
        <pc:spChg chg="add del mod">
          <ac:chgData name="Paula Vázquez-Valero" userId="3a0e46d7-2099-40af-a155-aa45b68bfff3" providerId="ADAL" clId="{FD2F07FB-4470-4D6D-BFA4-B1AE68E74D64}" dt="2023-04-21T13:02:51.373" v="2936"/>
          <ac:spMkLst>
            <pc:docMk/>
            <pc:sldMk cId="397397899" sldId="961"/>
            <ac:spMk id="3" creationId="{DD53D759-EB26-A8C0-BC55-E5A697153B9B}"/>
          </ac:spMkLst>
        </pc:spChg>
        <pc:spChg chg="add mod">
          <ac:chgData name="Paula Vázquez-Valero" userId="3a0e46d7-2099-40af-a155-aa45b68bfff3" providerId="ADAL" clId="{FD2F07FB-4470-4D6D-BFA4-B1AE68E74D64}" dt="2023-04-21T13:02:56.013" v="2939" actId="1076"/>
          <ac:spMkLst>
            <pc:docMk/>
            <pc:sldMk cId="397397899" sldId="961"/>
            <ac:spMk id="4" creationId="{28A81B5E-D316-06D0-1ED8-BFA72254DD24}"/>
          </ac:spMkLst>
        </pc:spChg>
        <pc:spChg chg="add mod">
          <ac:chgData name="Paula Vázquez-Valero" userId="3a0e46d7-2099-40af-a155-aa45b68bfff3" providerId="ADAL" clId="{FD2F07FB-4470-4D6D-BFA4-B1AE68E74D64}" dt="2023-04-21T13:03:09.799" v="2941"/>
          <ac:spMkLst>
            <pc:docMk/>
            <pc:sldMk cId="397397899" sldId="961"/>
            <ac:spMk id="5" creationId="{D963E405-F83C-1532-3A6B-E147E8AD3788}"/>
          </ac:spMkLst>
        </pc:spChg>
        <pc:spChg chg="add mod">
          <ac:chgData name="Paula Vázquez-Valero" userId="3a0e46d7-2099-40af-a155-aa45b68bfff3" providerId="ADAL" clId="{FD2F07FB-4470-4D6D-BFA4-B1AE68E74D64}" dt="2023-04-21T13:04:18.504" v="3039" actId="20577"/>
          <ac:spMkLst>
            <pc:docMk/>
            <pc:sldMk cId="397397899" sldId="961"/>
            <ac:spMk id="6" creationId="{E4BF51E3-3C78-9060-D068-F2B0C31C23DE}"/>
          </ac:spMkLst>
        </pc:spChg>
        <pc:spChg chg="add mod">
          <ac:chgData name="Paula Vázquez-Valero" userId="3a0e46d7-2099-40af-a155-aa45b68bfff3" providerId="ADAL" clId="{FD2F07FB-4470-4D6D-BFA4-B1AE68E74D64}" dt="2023-04-21T13:04:24.117" v="3049" actId="20577"/>
          <ac:spMkLst>
            <pc:docMk/>
            <pc:sldMk cId="397397899" sldId="961"/>
            <ac:spMk id="7" creationId="{9D02B37F-F2C9-5EC0-C13E-43DD7B419513}"/>
          </ac:spMkLst>
        </pc:spChg>
        <pc:spChg chg="add mod">
          <ac:chgData name="Paula Vázquez-Valero" userId="3a0e46d7-2099-40af-a155-aa45b68bfff3" providerId="ADAL" clId="{FD2F07FB-4470-4D6D-BFA4-B1AE68E74D64}" dt="2023-04-21T13:04:25.954" v="3054" actId="20577"/>
          <ac:spMkLst>
            <pc:docMk/>
            <pc:sldMk cId="397397899" sldId="961"/>
            <ac:spMk id="8" creationId="{294C5B76-98EA-8F0B-E728-1E4581933978}"/>
          </ac:spMkLst>
        </pc:spChg>
        <pc:spChg chg="add mod">
          <ac:chgData name="Paula Vázquez-Valero" userId="3a0e46d7-2099-40af-a155-aa45b68bfff3" providerId="ADAL" clId="{FD2F07FB-4470-4D6D-BFA4-B1AE68E74D64}" dt="2023-04-21T13:05:45.522" v="3152" actId="1035"/>
          <ac:spMkLst>
            <pc:docMk/>
            <pc:sldMk cId="397397899" sldId="961"/>
            <ac:spMk id="9" creationId="{6C3C004F-F9F2-6A32-301C-CBE729F03A8A}"/>
          </ac:spMkLst>
        </pc:spChg>
        <pc:spChg chg="add mod">
          <ac:chgData name="Paula Vázquez-Valero" userId="3a0e46d7-2099-40af-a155-aa45b68bfff3" providerId="ADAL" clId="{FD2F07FB-4470-4D6D-BFA4-B1AE68E74D64}" dt="2023-04-21T13:05:47.383" v="3157" actId="20577"/>
          <ac:spMkLst>
            <pc:docMk/>
            <pc:sldMk cId="397397899" sldId="961"/>
            <ac:spMk id="10" creationId="{0CD0B7F7-A332-E08A-7174-39CD74E2E5C2}"/>
          </ac:spMkLst>
        </pc:spChg>
        <pc:spChg chg="add mod">
          <ac:chgData name="Paula Vázquez-Valero" userId="3a0e46d7-2099-40af-a155-aa45b68bfff3" providerId="ADAL" clId="{FD2F07FB-4470-4D6D-BFA4-B1AE68E74D64}" dt="2023-04-21T13:05:50.040" v="3159" actId="20577"/>
          <ac:spMkLst>
            <pc:docMk/>
            <pc:sldMk cId="397397899" sldId="961"/>
            <ac:spMk id="11" creationId="{7D6E39A3-9058-42B2-A6C1-2C69A56E803F}"/>
          </ac:spMkLst>
        </pc:spChg>
        <pc:spChg chg="add mod">
          <ac:chgData name="Paula Vázquez-Valero" userId="3a0e46d7-2099-40af-a155-aa45b68bfff3" providerId="ADAL" clId="{FD2F07FB-4470-4D6D-BFA4-B1AE68E74D64}" dt="2023-04-21T13:05:25.176" v="3122" actId="1076"/>
          <ac:spMkLst>
            <pc:docMk/>
            <pc:sldMk cId="397397899" sldId="961"/>
            <ac:spMk id="12" creationId="{75C5918A-34D4-493A-BA14-CE4A4467847C}"/>
          </ac:spMkLst>
        </pc:spChg>
        <pc:spChg chg="add mod">
          <ac:chgData name="Paula Vázquez-Valero" userId="3a0e46d7-2099-40af-a155-aa45b68bfff3" providerId="ADAL" clId="{FD2F07FB-4470-4D6D-BFA4-B1AE68E74D64}" dt="2023-04-21T13:05:36.872" v="3137" actId="1076"/>
          <ac:spMkLst>
            <pc:docMk/>
            <pc:sldMk cId="397397899" sldId="961"/>
            <ac:spMk id="13" creationId="{1319F648-8976-2ED9-89DB-1B89AA5696E2}"/>
          </ac:spMkLst>
        </pc:spChg>
        <pc:spChg chg="add mod">
          <ac:chgData name="Paula Vázquez-Valero" userId="3a0e46d7-2099-40af-a155-aa45b68bfff3" providerId="ADAL" clId="{FD2F07FB-4470-4D6D-BFA4-B1AE68E74D64}" dt="2023-04-21T13:05:41.089" v="3145" actId="1076"/>
          <ac:spMkLst>
            <pc:docMk/>
            <pc:sldMk cId="397397899" sldId="961"/>
            <ac:spMk id="14" creationId="{693DFFBE-2812-B84C-E046-09C48620F0C5}"/>
          </ac:spMkLst>
        </pc:spChg>
        <pc:spChg chg="add mod">
          <ac:chgData name="Paula Vázquez-Valero" userId="3a0e46d7-2099-40af-a155-aa45b68bfff3" providerId="ADAL" clId="{FD2F07FB-4470-4D6D-BFA4-B1AE68E74D64}" dt="2023-04-21T13:07:00.257" v="3314" actId="1076"/>
          <ac:spMkLst>
            <pc:docMk/>
            <pc:sldMk cId="397397899" sldId="961"/>
            <ac:spMk id="15" creationId="{EF7DF709-F18F-3345-6580-1B97945E5FDD}"/>
          </ac:spMkLst>
        </pc:spChg>
        <pc:spChg chg="add mod">
          <ac:chgData name="Paula Vázquez-Valero" userId="3a0e46d7-2099-40af-a155-aa45b68bfff3" providerId="ADAL" clId="{FD2F07FB-4470-4D6D-BFA4-B1AE68E74D64}" dt="2023-04-21T13:07:03.703" v="3320" actId="1076"/>
          <ac:spMkLst>
            <pc:docMk/>
            <pc:sldMk cId="397397899" sldId="961"/>
            <ac:spMk id="16" creationId="{5B445903-A917-7CA8-31AB-7AF5D076527A}"/>
          </ac:spMkLst>
        </pc:spChg>
        <pc:spChg chg="add mod">
          <ac:chgData name="Paula Vázquez-Valero" userId="3a0e46d7-2099-40af-a155-aa45b68bfff3" providerId="ADAL" clId="{FD2F07FB-4470-4D6D-BFA4-B1AE68E74D64}" dt="2023-04-21T13:07:21.381" v="3351" actId="1076"/>
          <ac:spMkLst>
            <pc:docMk/>
            <pc:sldMk cId="397397899" sldId="961"/>
            <ac:spMk id="17" creationId="{3FA29D15-199C-A1D3-6D41-BD348A30CC69}"/>
          </ac:spMkLst>
        </pc:spChg>
        <pc:spChg chg="add mod">
          <ac:chgData name="Paula Vázquez-Valero" userId="3a0e46d7-2099-40af-a155-aa45b68bfff3" providerId="ADAL" clId="{FD2F07FB-4470-4D6D-BFA4-B1AE68E74D64}" dt="2023-04-21T13:06:46.662" v="3268" actId="14100"/>
          <ac:spMkLst>
            <pc:docMk/>
            <pc:sldMk cId="397397899" sldId="961"/>
            <ac:spMk id="18" creationId="{1FCAC0CC-D774-376F-E1DC-89BAE2376AB5}"/>
          </ac:spMkLst>
        </pc:spChg>
        <pc:spChg chg="del">
          <ac:chgData name="Paula Vázquez-Valero" userId="3a0e46d7-2099-40af-a155-aa45b68bfff3" providerId="ADAL" clId="{FD2F07FB-4470-4D6D-BFA4-B1AE68E74D64}" dt="2023-04-21T13:03:09.506" v="2940" actId="478"/>
          <ac:spMkLst>
            <pc:docMk/>
            <pc:sldMk cId="397397899" sldId="961"/>
            <ac:spMk id="20" creationId="{902C8F7A-60E1-47BA-A5D2-269092E24632}"/>
          </ac:spMkLst>
        </pc:spChg>
        <pc:spChg chg="add mod">
          <ac:chgData name="Paula Vázquez-Valero" userId="3a0e46d7-2099-40af-a155-aa45b68bfff3" providerId="ADAL" clId="{FD2F07FB-4470-4D6D-BFA4-B1AE68E74D64}" dt="2023-04-21T13:06:48.734" v="3277" actId="20577"/>
          <ac:spMkLst>
            <pc:docMk/>
            <pc:sldMk cId="397397899" sldId="961"/>
            <ac:spMk id="21" creationId="{1D02BC9E-BC9A-74D8-00C1-B6EA0B7021C0}"/>
          </ac:spMkLst>
        </pc:spChg>
        <pc:spChg chg="add mod">
          <ac:chgData name="Paula Vázquez-Valero" userId="3a0e46d7-2099-40af-a155-aa45b68bfff3" providerId="ADAL" clId="{FD2F07FB-4470-4D6D-BFA4-B1AE68E74D64}" dt="2023-04-21T13:06:52.323" v="3291" actId="20577"/>
          <ac:spMkLst>
            <pc:docMk/>
            <pc:sldMk cId="397397899" sldId="961"/>
            <ac:spMk id="22" creationId="{1F48380E-95C7-02FA-B17B-1B2FD5F062E8}"/>
          </ac:spMkLst>
        </pc:spChg>
        <pc:spChg chg="del">
          <ac:chgData name="Paula Vázquez-Valero" userId="3a0e46d7-2099-40af-a155-aa45b68bfff3" providerId="ADAL" clId="{FD2F07FB-4470-4D6D-BFA4-B1AE68E74D64}" dt="2023-04-21T13:03:09.506" v="2940" actId="478"/>
          <ac:spMkLst>
            <pc:docMk/>
            <pc:sldMk cId="397397899" sldId="961"/>
            <ac:spMk id="28" creationId="{E8D0F3FD-6674-482F-AD86-CC59DF404CE2}"/>
          </ac:spMkLst>
        </pc:spChg>
        <pc:spChg chg="del">
          <ac:chgData name="Paula Vázquez-Valero" userId="3a0e46d7-2099-40af-a155-aa45b68bfff3" providerId="ADAL" clId="{FD2F07FB-4470-4D6D-BFA4-B1AE68E74D64}" dt="2023-04-21T13:02:53.162" v="2938" actId="478"/>
          <ac:spMkLst>
            <pc:docMk/>
            <pc:sldMk cId="397397899" sldId="961"/>
            <ac:spMk id="33" creationId="{F6EBF477-5B38-42D2-8306-ABF1F35CD572}"/>
          </ac:spMkLst>
        </pc:spChg>
        <pc:spChg chg="mod">
          <ac:chgData name="Paula Vázquez-Valero" userId="3a0e46d7-2099-40af-a155-aa45b68bfff3" providerId="ADAL" clId="{FD2F07FB-4470-4D6D-BFA4-B1AE68E74D64}" dt="2023-04-21T13:04:04.754" v="3009" actId="20577"/>
          <ac:spMkLst>
            <pc:docMk/>
            <pc:sldMk cId="397397899" sldId="961"/>
            <ac:spMk id="54" creationId="{13D71F2A-16AF-4A07-9E21-E2C0CC74C153}"/>
          </ac:spMkLst>
        </pc:spChg>
        <pc:spChg chg="mod">
          <ac:chgData name="Paula Vázquez-Valero" userId="3a0e46d7-2099-40af-a155-aa45b68bfff3" providerId="ADAL" clId="{FD2F07FB-4470-4D6D-BFA4-B1AE68E74D64}" dt="2023-04-21T13:04:13.526" v="3027" actId="20577"/>
          <ac:spMkLst>
            <pc:docMk/>
            <pc:sldMk cId="397397899" sldId="961"/>
            <ac:spMk id="55" creationId="{8E7E88DD-FBC5-468A-AD40-981AD2499DFB}"/>
          </ac:spMkLst>
        </pc:spChg>
        <pc:spChg chg="mod">
          <ac:chgData name="Paula Vázquez-Valero" userId="3a0e46d7-2099-40af-a155-aa45b68bfff3" providerId="ADAL" clId="{FD2F07FB-4470-4D6D-BFA4-B1AE68E74D64}" dt="2023-04-21T13:04:16.256" v="3034" actId="20577"/>
          <ac:spMkLst>
            <pc:docMk/>
            <pc:sldMk cId="397397899" sldId="961"/>
            <ac:spMk id="56" creationId="{79D09302-A4AF-421C-ABA6-0D37DEF7A1B8}"/>
          </ac:spMkLst>
        </pc:spChg>
        <pc:spChg chg="del">
          <ac:chgData name="Paula Vázquez-Valero" userId="3a0e46d7-2099-40af-a155-aa45b68bfff3" providerId="ADAL" clId="{FD2F07FB-4470-4D6D-BFA4-B1AE68E74D64}" dt="2023-04-21T13:03:26.830" v="2945" actId="478"/>
          <ac:spMkLst>
            <pc:docMk/>
            <pc:sldMk cId="397397899" sldId="961"/>
            <ac:spMk id="57" creationId="{3A49D3B9-70E6-429E-B993-B6674EBDF095}"/>
          </ac:spMkLst>
        </pc:spChg>
        <pc:spChg chg="del">
          <ac:chgData name="Paula Vázquez-Valero" userId="3a0e46d7-2099-40af-a155-aa45b68bfff3" providerId="ADAL" clId="{FD2F07FB-4470-4D6D-BFA4-B1AE68E74D64}" dt="2023-04-21T13:03:26.830" v="2945" actId="478"/>
          <ac:spMkLst>
            <pc:docMk/>
            <pc:sldMk cId="397397899" sldId="961"/>
            <ac:spMk id="58" creationId="{65E34EA1-9D24-466A-A6F1-7CE3FFC5E279}"/>
          </ac:spMkLst>
        </pc:spChg>
        <pc:spChg chg="del">
          <ac:chgData name="Paula Vázquez-Valero" userId="3a0e46d7-2099-40af-a155-aa45b68bfff3" providerId="ADAL" clId="{FD2F07FB-4470-4D6D-BFA4-B1AE68E74D64}" dt="2023-04-21T13:03:26.830" v="2945" actId="478"/>
          <ac:spMkLst>
            <pc:docMk/>
            <pc:sldMk cId="397397899" sldId="961"/>
            <ac:spMk id="59" creationId="{60DD9CD9-C857-4BA1-BA3A-2F2F19249444}"/>
          </ac:spMkLst>
        </pc:spChg>
        <pc:spChg chg="del">
          <ac:chgData name="Paula Vázquez-Valero" userId="3a0e46d7-2099-40af-a155-aa45b68bfff3" providerId="ADAL" clId="{FD2F07FB-4470-4D6D-BFA4-B1AE68E74D64}" dt="2023-04-21T13:03:26.830" v="2945" actId="478"/>
          <ac:spMkLst>
            <pc:docMk/>
            <pc:sldMk cId="397397899" sldId="961"/>
            <ac:spMk id="60" creationId="{BAF6C47D-C68B-46B3-AF1F-AD7121C530E3}"/>
          </ac:spMkLst>
        </pc:spChg>
        <pc:spChg chg="del">
          <ac:chgData name="Paula Vázquez-Valero" userId="3a0e46d7-2099-40af-a155-aa45b68bfff3" providerId="ADAL" clId="{FD2F07FB-4470-4D6D-BFA4-B1AE68E74D64}" dt="2023-04-21T13:03:26.830" v="2945" actId="478"/>
          <ac:spMkLst>
            <pc:docMk/>
            <pc:sldMk cId="397397899" sldId="961"/>
            <ac:spMk id="61" creationId="{043F40DE-EF64-4213-B68D-AA4CEC430A71}"/>
          </ac:spMkLst>
        </pc:spChg>
        <pc:spChg chg="del">
          <ac:chgData name="Paula Vázquez-Valero" userId="3a0e46d7-2099-40af-a155-aa45b68bfff3" providerId="ADAL" clId="{FD2F07FB-4470-4D6D-BFA4-B1AE68E74D64}" dt="2023-04-21T13:03:26.830" v="2945" actId="478"/>
          <ac:spMkLst>
            <pc:docMk/>
            <pc:sldMk cId="397397899" sldId="961"/>
            <ac:spMk id="62" creationId="{7A3CA6E2-EAE7-4AB8-B4D0-5A61BDACAC38}"/>
          </ac:spMkLst>
        </pc:spChg>
        <pc:spChg chg="del">
          <ac:chgData name="Paula Vázquez-Valero" userId="3a0e46d7-2099-40af-a155-aa45b68bfff3" providerId="ADAL" clId="{FD2F07FB-4470-4D6D-BFA4-B1AE68E74D64}" dt="2023-04-21T13:03:28.494" v="2946" actId="478"/>
          <ac:spMkLst>
            <pc:docMk/>
            <pc:sldMk cId="397397899" sldId="961"/>
            <ac:spMk id="63" creationId="{F6958ABA-A050-4950-A8D8-242649851302}"/>
          </ac:spMkLst>
        </pc:spChg>
        <pc:spChg chg="del">
          <ac:chgData name="Paula Vázquez-Valero" userId="3a0e46d7-2099-40af-a155-aa45b68bfff3" providerId="ADAL" clId="{FD2F07FB-4470-4D6D-BFA4-B1AE68E74D64}" dt="2023-04-21T13:03:26.830" v="2945" actId="478"/>
          <ac:spMkLst>
            <pc:docMk/>
            <pc:sldMk cId="397397899" sldId="961"/>
            <ac:spMk id="64" creationId="{32BAA5BC-CB21-43F2-B3F8-F465E6C6534C}"/>
          </ac:spMkLst>
        </pc:spChg>
        <pc:spChg chg="del">
          <ac:chgData name="Paula Vázquez-Valero" userId="3a0e46d7-2099-40af-a155-aa45b68bfff3" providerId="ADAL" clId="{FD2F07FB-4470-4D6D-BFA4-B1AE68E74D64}" dt="2023-04-21T13:03:26.830" v="2945" actId="478"/>
          <ac:spMkLst>
            <pc:docMk/>
            <pc:sldMk cId="397397899" sldId="961"/>
            <ac:spMk id="65" creationId="{896C1059-FF57-43C1-A90B-45BFA8AD75E8}"/>
          </ac:spMkLst>
        </pc:spChg>
        <pc:spChg chg="del">
          <ac:chgData name="Paula Vázquez-Valero" userId="3a0e46d7-2099-40af-a155-aa45b68bfff3" providerId="ADAL" clId="{FD2F07FB-4470-4D6D-BFA4-B1AE68E74D64}" dt="2023-04-21T13:03:26.830" v="2945" actId="478"/>
          <ac:spMkLst>
            <pc:docMk/>
            <pc:sldMk cId="397397899" sldId="961"/>
            <ac:spMk id="66" creationId="{2CF60C0F-D5E4-4956-85D2-7614F4918EBE}"/>
          </ac:spMkLst>
        </pc:spChg>
        <pc:spChg chg="del">
          <ac:chgData name="Paula Vázquez-Valero" userId="3a0e46d7-2099-40af-a155-aa45b68bfff3" providerId="ADAL" clId="{FD2F07FB-4470-4D6D-BFA4-B1AE68E74D64}" dt="2023-04-21T13:03:26.830" v="2945" actId="478"/>
          <ac:spMkLst>
            <pc:docMk/>
            <pc:sldMk cId="397397899" sldId="961"/>
            <ac:spMk id="67" creationId="{7DCA4893-05F2-410E-A3A2-1D32444891F4}"/>
          </ac:spMkLst>
        </pc:spChg>
        <pc:spChg chg="del">
          <ac:chgData name="Paula Vázquez-Valero" userId="3a0e46d7-2099-40af-a155-aa45b68bfff3" providerId="ADAL" clId="{FD2F07FB-4470-4D6D-BFA4-B1AE68E74D64}" dt="2023-04-21T13:03:26.830" v="2945" actId="478"/>
          <ac:spMkLst>
            <pc:docMk/>
            <pc:sldMk cId="397397899" sldId="961"/>
            <ac:spMk id="68" creationId="{44C68231-7D7B-48B1-BE28-5AA4C83CE289}"/>
          </ac:spMkLst>
        </pc:spChg>
        <pc:spChg chg="del">
          <ac:chgData name="Paula Vázquez-Valero" userId="3a0e46d7-2099-40af-a155-aa45b68bfff3" providerId="ADAL" clId="{FD2F07FB-4470-4D6D-BFA4-B1AE68E74D64}" dt="2023-04-21T13:03:26.830" v="2945" actId="478"/>
          <ac:spMkLst>
            <pc:docMk/>
            <pc:sldMk cId="397397899" sldId="961"/>
            <ac:spMk id="69" creationId="{BBDB1E49-09F2-4543-A081-72E6ED8C2B28}"/>
          </ac:spMkLst>
        </pc:spChg>
        <pc:spChg chg="del">
          <ac:chgData name="Paula Vázquez-Valero" userId="3a0e46d7-2099-40af-a155-aa45b68bfff3" providerId="ADAL" clId="{FD2F07FB-4470-4D6D-BFA4-B1AE68E74D64}" dt="2023-04-21T13:03:26.830" v="2945" actId="478"/>
          <ac:spMkLst>
            <pc:docMk/>
            <pc:sldMk cId="397397899" sldId="961"/>
            <ac:spMk id="70" creationId="{E24DCAC2-1AA3-4BA5-B5F3-4E4902680F5D}"/>
          </ac:spMkLst>
        </pc:spChg>
        <pc:spChg chg="del">
          <ac:chgData name="Paula Vázquez-Valero" userId="3a0e46d7-2099-40af-a155-aa45b68bfff3" providerId="ADAL" clId="{FD2F07FB-4470-4D6D-BFA4-B1AE68E74D64}" dt="2023-04-21T13:03:26.830" v="2945" actId="478"/>
          <ac:spMkLst>
            <pc:docMk/>
            <pc:sldMk cId="397397899" sldId="961"/>
            <ac:spMk id="71" creationId="{265289F3-7170-4C48-8921-C5BDCC596539}"/>
          </ac:spMkLst>
        </pc:spChg>
        <pc:graphicFrameChg chg="mod modGraphic">
          <ac:chgData name="Paula Vázquez-Valero" userId="3a0e46d7-2099-40af-a155-aa45b68bfff3" providerId="ADAL" clId="{FD2F07FB-4470-4D6D-BFA4-B1AE68E74D64}" dt="2023-04-21T13:07:15.638" v="3336" actId="20577"/>
          <ac:graphicFrameMkLst>
            <pc:docMk/>
            <pc:sldMk cId="397397899" sldId="961"/>
            <ac:graphicFrameMk id="72" creationId="{01CDDC8D-F56F-46FB-A324-83F96C7BFAE3}"/>
          </ac:graphicFrameMkLst>
        </pc:graphicFrameChg>
      </pc:sldChg>
      <pc:sldChg chg="del">
        <pc:chgData name="Paula Vázquez-Valero" userId="3a0e46d7-2099-40af-a155-aa45b68bfff3" providerId="ADAL" clId="{FD2F07FB-4470-4D6D-BFA4-B1AE68E74D64}" dt="2023-04-20T00:26:23.833" v="0" actId="47"/>
        <pc:sldMkLst>
          <pc:docMk/>
          <pc:sldMk cId="3322571881" sldId="962"/>
        </pc:sldMkLst>
      </pc:sldChg>
      <pc:sldChg chg="del">
        <pc:chgData name="Paula Vázquez-Valero" userId="3a0e46d7-2099-40af-a155-aa45b68bfff3" providerId="ADAL" clId="{FD2F07FB-4470-4D6D-BFA4-B1AE68E74D64}" dt="2023-04-20T00:26:23.833" v="0" actId="47"/>
        <pc:sldMkLst>
          <pc:docMk/>
          <pc:sldMk cId="1722102527" sldId="971"/>
        </pc:sldMkLst>
      </pc:sldChg>
      <pc:sldChg chg="del">
        <pc:chgData name="Paula Vázquez-Valero" userId="3a0e46d7-2099-40af-a155-aa45b68bfff3" providerId="ADAL" clId="{FD2F07FB-4470-4D6D-BFA4-B1AE68E74D64}" dt="2023-04-21T11:58:34.794" v="681" actId="47"/>
        <pc:sldMkLst>
          <pc:docMk/>
          <pc:sldMk cId="0" sldId="974"/>
        </pc:sldMkLst>
      </pc:sldChg>
      <pc:sldChg chg="addSp delSp modSp add del mod">
        <pc:chgData name="Paula Vázquez-Valero" userId="3a0e46d7-2099-40af-a155-aa45b68bfff3" providerId="ADAL" clId="{FD2F07FB-4470-4D6D-BFA4-B1AE68E74D64}" dt="2023-04-20T00:27:09.055" v="15" actId="47"/>
        <pc:sldMkLst>
          <pc:docMk/>
          <pc:sldMk cId="0" sldId="975"/>
        </pc:sldMkLst>
        <pc:spChg chg="mod">
          <ac:chgData name="Paula Vázquez-Valero" userId="3a0e46d7-2099-40af-a155-aa45b68bfff3" providerId="ADAL" clId="{FD2F07FB-4470-4D6D-BFA4-B1AE68E74D64}" dt="2023-04-20T00:27:02.776" v="12" actId="27636"/>
          <ac:spMkLst>
            <pc:docMk/>
            <pc:sldMk cId="0" sldId="975"/>
            <ac:spMk id="2" creationId="{39CC6876-DDF0-4199-BBA3-5430CC14F362}"/>
          </ac:spMkLst>
        </pc:spChg>
        <pc:spChg chg="add del">
          <ac:chgData name="Paula Vázquez-Valero" userId="3a0e46d7-2099-40af-a155-aa45b68bfff3" providerId="ADAL" clId="{FD2F07FB-4470-4D6D-BFA4-B1AE68E74D64}" dt="2023-04-20T00:26:31.451" v="4" actId="21"/>
          <ac:spMkLst>
            <pc:docMk/>
            <pc:sldMk cId="0" sldId="975"/>
            <ac:spMk id="29" creationId="{1D7A7565-717B-4A14-8371-3EBAF0685A40}"/>
          </ac:spMkLst>
        </pc:spChg>
        <pc:picChg chg="add del">
          <ac:chgData name="Paula Vázquez-Valero" userId="3a0e46d7-2099-40af-a155-aa45b68bfff3" providerId="ADAL" clId="{FD2F07FB-4470-4D6D-BFA4-B1AE68E74D64}" dt="2023-04-20T00:26:31.451" v="4" actId="21"/>
          <ac:picMkLst>
            <pc:docMk/>
            <pc:sldMk cId="0" sldId="975"/>
            <ac:picMk id="28" creationId="{B15E396A-B4EA-443A-9C8E-9667AD40D0A4}"/>
          </ac:picMkLst>
        </pc:picChg>
        <pc:picChg chg="del">
          <ac:chgData name="Paula Vázquez-Valero" userId="3a0e46d7-2099-40af-a155-aa45b68bfff3" providerId="ADAL" clId="{FD2F07FB-4470-4D6D-BFA4-B1AE68E74D64}" dt="2023-04-20T00:26:31.451" v="4" actId="21"/>
          <ac:picMkLst>
            <pc:docMk/>
            <pc:sldMk cId="0" sldId="975"/>
            <ac:picMk id="30" creationId="{2CD63B7A-DCF3-4F38-BBE2-77D618D02250}"/>
          </ac:picMkLst>
        </pc:picChg>
      </pc:sldChg>
      <pc:sldChg chg="del">
        <pc:chgData name="Paula Vázquez-Valero" userId="3a0e46d7-2099-40af-a155-aa45b68bfff3" providerId="ADAL" clId="{FD2F07FB-4470-4D6D-BFA4-B1AE68E74D64}" dt="2023-04-20T00:26:23.833" v="0" actId="47"/>
        <pc:sldMkLst>
          <pc:docMk/>
          <pc:sldMk cId="1097877251" sldId="975"/>
        </pc:sldMkLst>
      </pc:sldChg>
      <pc:sldChg chg="add del">
        <pc:chgData name="Paula Vázquez-Valero" userId="3a0e46d7-2099-40af-a155-aa45b68bfff3" providerId="ADAL" clId="{FD2F07FB-4470-4D6D-BFA4-B1AE68E74D64}" dt="2023-04-21T12:48:03.597" v="2290" actId="47"/>
        <pc:sldMkLst>
          <pc:docMk/>
          <pc:sldMk cId="0" sldId="976"/>
        </pc:sldMkLst>
      </pc:sldChg>
      <pc:sldChg chg="del">
        <pc:chgData name="Paula Vázquez-Valero" userId="3a0e46d7-2099-40af-a155-aa45b68bfff3" providerId="ADAL" clId="{FD2F07FB-4470-4D6D-BFA4-B1AE68E74D64}" dt="2023-04-20T00:26:23.833" v="0" actId="47"/>
        <pc:sldMkLst>
          <pc:docMk/>
          <pc:sldMk cId="818128435" sldId="976"/>
        </pc:sldMkLst>
      </pc:sldChg>
      <pc:sldChg chg="addSp delSp modSp new del mod">
        <pc:chgData name="Paula Vázquez-Valero" userId="3a0e46d7-2099-40af-a155-aa45b68bfff3" providerId="ADAL" clId="{FD2F07FB-4470-4D6D-BFA4-B1AE68E74D64}" dt="2023-04-21T13:07:43.064" v="3369" actId="47"/>
        <pc:sldMkLst>
          <pc:docMk/>
          <pc:sldMk cId="2793957075" sldId="977"/>
        </pc:sldMkLst>
        <pc:spChg chg="add del mod">
          <ac:chgData name="Paula Vázquez-Valero" userId="3a0e46d7-2099-40af-a155-aa45b68bfff3" providerId="ADAL" clId="{FD2F07FB-4470-4D6D-BFA4-B1AE68E74D64}" dt="2023-04-21T12:42:26.784" v="1883"/>
          <ac:spMkLst>
            <pc:docMk/>
            <pc:sldMk cId="2793957075" sldId="977"/>
            <ac:spMk id="5" creationId="{655E20F6-BC85-9D0C-F815-90410476A94F}"/>
          </ac:spMkLst>
        </pc:spChg>
      </pc:sldChg>
      <pc:sldChg chg="del">
        <pc:chgData name="Paula Vázquez-Valero" userId="3a0e46d7-2099-40af-a155-aa45b68bfff3" providerId="ADAL" clId="{FD2F07FB-4470-4D6D-BFA4-B1AE68E74D64}" dt="2023-04-20T00:26:23.833" v="0" actId="47"/>
        <pc:sldMkLst>
          <pc:docMk/>
          <pc:sldMk cId="3332958756" sldId="982"/>
        </pc:sldMkLst>
      </pc:sldChg>
      <pc:sldChg chg="del">
        <pc:chgData name="Paula Vázquez-Valero" userId="3a0e46d7-2099-40af-a155-aa45b68bfff3" providerId="ADAL" clId="{FD2F07FB-4470-4D6D-BFA4-B1AE68E74D64}" dt="2023-04-20T00:26:23.833" v="0" actId="47"/>
        <pc:sldMkLst>
          <pc:docMk/>
          <pc:sldMk cId="2516650047" sldId="983"/>
        </pc:sldMkLst>
      </pc:sldChg>
      <pc:sldChg chg="addSp delSp modSp add mod">
        <pc:chgData name="Paula Vázquez-Valero" userId="3a0e46d7-2099-40af-a155-aa45b68bfff3" providerId="ADAL" clId="{FD2F07FB-4470-4D6D-BFA4-B1AE68E74D64}" dt="2023-04-21T13:07:35.653" v="3368" actId="20577"/>
        <pc:sldMkLst>
          <pc:docMk/>
          <pc:sldMk cId="1939320239" sldId="987"/>
        </pc:sldMkLst>
        <pc:spChg chg="mod">
          <ac:chgData name="Paula Vázquez-Valero" userId="3a0e46d7-2099-40af-a155-aa45b68bfff3" providerId="ADAL" clId="{FD2F07FB-4470-4D6D-BFA4-B1AE68E74D64}" dt="2023-04-21T13:07:35.653" v="3368" actId="20577"/>
          <ac:spMkLst>
            <pc:docMk/>
            <pc:sldMk cId="1939320239" sldId="987"/>
            <ac:spMk id="2" creationId="{9E5D7D67-0354-4144-9687-63666CDEA2E4}"/>
          </ac:spMkLst>
        </pc:spChg>
        <pc:spChg chg="del">
          <ac:chgData name="Paula Vázquez-Valero" userId="3a0e46d7-2099-40af-a155-aa45b68bfff3" providerId="ADAL" clId="{FD2F07FB-4470-4D6D-BFA4-B1AE68E74D64}" dt="2023-04-21T12:48:40.740" v="2302" actId="478"/>
          <ac:spMkLst>
            <pc:docMk/>
            <pc:sldMk cId="1939320239" sldId="987"/>
            <ac:spMk id="3" creationId="{F474D035-3EE7-DA84-9B87-62DB6FA8DA34}"/>
          </ac:spMkLst>
        </pc:spChg>
        <pc:spChg chg="add mod">
          <ac:chgData name="Paula Vázquez-Valero" userId="3a0e46d7-2099-40af-a155-aa45b68bfff3" providerId="ADAL" clId="{FD2F07FB-4470-4D6D-BFA4-B1AE68E74D64}" dt="2023-04-21T12:48:40.909" v="2303"/>
          <ac:spMkLst>
            <pc:docMk/>
            <pc:sldMk cId="1939320239" sldId="987"/>
            <ac:spMk id="4" creationId="{D22169C9-C544-EFA9-1B8C-8852A53BBDC1}"/>
          </ac:spMkLst>
        </pc:spChg>
        <pc:graphicFrameChg chg="mod modGraphic">
          <ac:chgData name="Paula Vázquez-Valero" userId="3a0e46d7-2099-40af-a155-aa45b68bfff3" providerId="ADAL" clId="{FD2F07FB-4470-4D6D-BFA4-B1AE68E74D64}" dt="2023-04-21T13:07:29.755" v="3354" actId="207"/>
          <ac:graphicFrameMkLst>
            <pc:docMk/>
            <pc:sldMk cId="1939320239" sldId="987"/>
            <ac:graphicFrameMk id="15" creationId="{4DB7913D-724A-4B00-BB96-ADDC7286CFA1}"/>
          </ac:graphicFrameMkLst>
        </pc:graphicFrameChg>
      </pc:sldChg>
      <pc:sldChg chg="modSp new del mod">
        <pc:chgData name="Paula Vázquez-Valero" userId="3a0e46d7-2099-40af-a155-aa45b68bfff3" providerId="ADAL" clId="{FD2F07FB-4470-4D6D-BFA4-B1AE68E74D64}" dt="2023-04-21T13:04:08.925" v="3019" actId="47"/>
        <pc:sldMkLst>
          <pc:docMk/>
          <pc:sldMk cId="2344476043" sldId="988"/>
        </pc:sldMkLst>
        <pc:spChg chg="mod">
          <ac:chgData name="Paula Vázquez-Valero" userId="3a0e46d7-2099-40af-a155-aa45b68bfff3" providerId="ADAL" clId="{FD2F07FB-4470-4D6D-BFA4-B1AE68E74D64}" dt="2023-04-21T13:04:08.060" v="3018" actId="20577"/>
          <ac:spMkLst>
            <pc:docMk/>
            <pc:sldMk cId="2344476043" sldId="988"/>
            <ac:spMk id="2" creationId="{FAC5F073-9864-31CC-5812-C0BA2558054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0A377-1352-4E12-B230-6A1EA575348F}" type="datetimeFigureOut">
              <a:rPr lang="en-GB" smtClean="0"/>
              <a:t>05/06/2023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2AF2F-1D3E-4DDF-A1D6-2658DFA9460D}" type="slidenum">
              <a:rPr lang="en-GB" smtClean="0"/>
              <a:t>‹#›</a:t>
            </a:fld>
            <a:endParaRPr lang="en-GB"/>
          </a:p>
        </p:txBody>
      </p:sp>
    </p:spTree>
    <p:extLst>
      <p:ext uri="{BB962C8B-B14F-4D97-AF65-F5344CB8AC3E}">
        <p14:creationId xmlns:p14="http://schemas.microsoft.com/office/powerpoint/2010/main" val="149198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Phonics: [ñ]|[n] español [262] mano [135] </a:t>
            </a: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n-GB" sz="1200" b="1" i="0" u="none" strike="noStrike" dirty="0" err="1">
                <a:solidFill>
                  <a:srgbClr val="1F3864"/>
                </a:solidFill>
                <a:effectLst/>
                <a:latin typeface="docs-Century Gothic"/>
              </a:rPr>
              <a:t>calor</a:t>
            </a:r>
            <a:r>
              <a:rPr lang="en-GB" sz="1200" b="1" i="0" u="none" strike="noStrike" dirty="0">
                <a:solidFill>
                  <a:srgbClr val="1F3864"/>
                </a:solidFill>
                <a:effectLst/>
                <a:latin typeface="docs-Century Gothic"/>
              </a:rPr>
              <a:t> [1852] </a:t>
            </a:r>
            <a:r>
              <a:rPr lang="en-GB" sz="1200" b="1" i="0" u="none" strike="noStrike" dirty="0" err="1">
                <a:solidFill>
                  <a:srgbClr val="1F3864"/>
                </a:solidFill>
                <a:effectLst/>
                <a:latin typeface="docs-Century Gothic"/>
              </a:rPr>
              <a:t>frío</a:t>
            </a:r>
            <a:r>
              <a:rPr lang="en-GB" sz="1200" b="1" i="0" u="none" strike="noStrike" dirty="0">
                <a:solidFill>
                  <a:srgbClr val="1F3864"/>
                </a:solidFill>
                <a:effectLst/>
                <a:latin typeface="docs-Century Gothic"/>
              </a:rPr>
              <a:t> [1307] </a:t>
            </a:r>
            <a:r>
              <a:rPr lang="en-GB" sz="1200" b="1" i="0" u="none" strike="noStrike" dirty="0" err="1">
                <a:solidFill>
                  <a:srgbClr val="1F3864"/>
                </a:solidFill>
                <a:effectLst/>
                <a:latin typeface="docs-Century Gothic"/>
              </a:rPr>
              <a:t>miedo</a:t>
            </a:r>
            <a:r>
              <a:rPr lang="en-GB" sz="1200" b="1" i="0" u="none" strike="noStrike" dirty="0">
                <a:solidFill>
                  <a:srgbClr val="1F3864"/>
                </a:solidFill>
                <a:effectLst/>
                <a:latin typeface="docs-Century Gothic"/>
              </a:rPr>
              <a:t> [755] sueño [460]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1F3864"/>
                </a:solidFill>
                <a:effectLst/>
                <a:latin typeface="docs-Century Gothic"/>
              </a:rPr>
              <a:t>Revisit 1: </a:t>
            </a:r>
            <a:r>
              <a:rPr lang="es-ES" sz="1200" b="0" i="0" u="none" strike="noStrike" dirty="0">
                <a:solidFill>
                  <a:srgbClr val="002060"/>
                </a:solidFill>
                <a:effectLst/>
                <a:latin typeface="Century Gothic" panose="020B0502020202020204" pitchFamily="34" charset="0"/>
              </a:rPr>
              <a:t>cumpleaños [3372] mes [288] enero [1173] febrero [1419] marzo [1231] abril [1064] mayo [909] junio [1035] julio [659] agosto [931] septiembre [1150] octubre [1242] noviembre [1434] diciembre [1165] cuándo [138] mi [37] tu [53] en [5]</a:t>
            </a:r>
            <a:r>
              <a:rPr lang="es-ES" b="0" dirty="0"/>
              <a:t> </a:t>
            </a:r>
            <a:endParaRPr lang="en-GB" sz="1200" b="0" i="0" u="none" strike="noStrike" dirty="0">
              <a:solidFill>
                <a:srgbClr val="1F3864"/>
              </a:solidFill>
              <a:effectLst/>
              <a:latin typeface="docs-Century Gothic"/>
            </a:endParaRPr>
          </a:p>
          <a:p>
            <a:pPr marL="0" lvl="0" indent="0" algn="l" rtl="0">
              <a:spcBef>
                <a:spcPts val="0"/>
              </a:spcBef>
              <a:spcAft>
                <a:spcPts val="0"/>
              </a:spcAft>
              <a:buNone/>
            </a:pPr>
            <a:r>
              <a:rPr lang="en-GB" sz="1200" b="0" i="0" u="none" strike="noStrike" dirty="0">
                <a:solidFill>
                  <a:srgbClr val="1F3864"/>
                </a:solidFill>
                <a:effectLst/>
                <a:latin typeface="docs-Century Gothic"/>
              </a:rPr>
              <a:t>Revisit 2: </a:t>
            </a:r>
            <a:r>
              <a:rPr lang="en-GB" sz="1800" b="0" i="0" u="none" strike="noStrike" dirty="0">
                <a:solidFill>
                  <a:srgbClr val="002060"/>
                </a:solidFill>
                <a:effectLst/>
                <a:latin typeface="Century Gothic" panose="020B0502020202020204" pitchFamily="34" charset="0"/>
              </a:rPr>
              <a:t>comer [347] hacer, hago, hace [26] responder (a) [464] actividad [344] bocadillo [&gt;5000] </a:t>
            </a:r>
            <a:r>
              <a:rPr lang="en-GB" sz="1800" b="0" i="0" u="none" strike="noStrike" dirty="0" err="1">
                <a:solidFill>
                  <a:srgbClr val="002060"/>
                </a:solidFill>
                <a:effectLst/>
                <a:latin typeface="Century Gothic" panose="020B0502020202020204" pitchFamily="34" charset="0"/>
              </a:rPr>
              <a:t>ejercicio</a:t>
            </a:r>
            <a:r>
              <a:rPr lang="en-GB" sz="1800" b="0" i="0" u="none" strike="noStrike" dirty="0">
                <a:solidFill>
                  <a:srgbClr val="002060"/>
                </a:solidFill>
                <a:effectLst/>
                <a:latin typeface="Century Gothic" panose="020B0502020202020204" pitchFamily="34" charset="0"/>
              </a:rPr>
              <a:t> [1162] </a:t>
            </a:r>
            <a:r>
              <a:rPr lang="en-GB" sz="1800" b="0" i="0" u="none" strike="noStrike" dirty="0" err="1">
                <a:solidFill>
                  <a:srgbClr val="002060"/>
                </a:solidFill>
                <a:effectLst/>
                <a:latin typeface="Century Gothic" panose="020B0502020202020204" pitchFamily="34" charset="0"/>
              </a:rPr>
              <a:t>naranja</a:t>
            </a:r>
            <a:r>
              <a:rPr lang="en-GB" sz="1800" b="0" i="0" u="none" strike="noStrike" dirty="0">
                <a:solidFill>
                  <a:srgbClr val="002060"/>
                </a:solidFill>
                <a:effectLst/>
                <a:latin typeface="Century Gothic" panose="020B0502020202020204" pitchFamily="34" charset="0"/>
              </a:rPr>
              <a:t> [2924] </a:t>
            </a:r>
            <a:r>
              <a:rPr lang="en-GB" sz="1800" b="0" i="0" u="none" strike="noStrike" dirty="0" err="1">
                <a:solidFill>
                  <a:srgbClr val="002060"/>
                </a:solidFill>
                <a:effectLst/>
                <a:latin typeface="Century Gothic" panose="020B0502020202020204" pitchFamily="34" charset="0"/>
              </a:rPr>
              <a:t>ordenador</a:t>
            </a:r>
            <a:r>
              <a:rPr lang="en-GB" sz="1800" b="0" i="0" u="none" strike="noStrike" dirty="0">
                <a:solidFill>
                  <a:srgbClr val="002060"/>
                </a:solidFill>
                <a:effectLst/>
                <a:latin typeface="Century Gothic" panose="020B0502020202020204" pitchFamily="34" charset="0"/>
              </a:rPr>
              <a:t> [2624] </a:t>
            </a:r>
          </a:p>
          <a:p>
            <a:pPr marL="0" lvl="0" indent="0" algn="l" rtl="0">
              <a:spcBef>
                <a:spcPts val="0"/>
              </a:spcBef>
              <a:spcAft>
                <a:spcPts val="0"/>
              </a:spcAft>
              <a:buNone/>
            </a:pPr>
            <a:endParaRPr lang="en-GB" sz="1800" b="0" i="0" u="none" strike="noStrike" dirty="0">
              <a:solidFill>
                <a:srgbClr val="002060"/>
              </a:solidFill>
              <a:effectLst/>
              <a:latin typeface="Century Gothic" panose="020B0502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Frequency of unknown words and cognates</a:t>
            </a:r>
            <a:r>
              <a:rPr lang="en-GB" sz="1800" dirty="0"/>
              <a:t>:</a:t>
            </a:r>
            <a:br>
              <a:rPr lang="en-GB" sz="1800" dirty="0"/>
            </a:br>
            <a:r>
              <a:rPr lang="en-GB" sz="1800" b="1" dirty="0"/>
              <a:t>año</a:t>
            </a:r>
            <a:r>
              <a:rPr lang="en-GB" sz="1800" dirty="0"/>
              <a:t> [46]</a:t>
            </a:r>
            <a:r>
              <a:rPr lang="en-GB" sz="1800" b="1" i="0" u="none" strike="noStrike" kern="1200" dirty="0">
                <a:solidFill>
                  <a:srgbClr val="FFFFFF"/>
                </a:solidFill>
                <a:effectLst/>
                <a:latin typeface="Century Gothic" panose="020B0502020202020204" pitchFamily="34" charset="0"/>
              </a:rPr>
              <a:t> </a:t>
            </a:r>
            <a:r>
              <a:rPr lang="en-GB" sz="1800" b="1" i="0" u="none" strike="noStrike" kern="1200" dirty="0" err="1">
                <a:solidFill>
                  <a:srgbClr val="FFFFFF"/>
                </a:solidFill>
                <a:effectLst/>
                <a:latin typeface="Century Gothic" panose="020B0502020202020204" pitchFamily="34" charset="0"/>
              </a:rPr>
              <a:t>uña</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rgbClr val="FFFFFF"/>
                </a:solidFill>
                <a:effectLst/>
                <a:latin typeface="Century Gothic" panose="020B0502020202020204" pitchFamily="34" charset="0"/>
              </a:rPr>
              <a:t>[2578]</a:t>
            </a:r>
            <a:r>
              <a:rPr lang="en-GB" sz="1800" b="0" i="0" u="none" strike="noStrike" kern="1200" dirty="0">
                <a:solidFill>
                  <a:schemeClr val="tx1"/>
                </a:solidFill>
                <a:effectLst/>
                <a:latin typeface="Arial" panose="020B0604020202020204" pitchFamily="34" charset="0"/>
              </a:rPr>
              <a:t> </a:t>
            </a:r>
            <a:r>
              <a:rPr lang="en-GB" sz="1800" b="1" i="0" u="none" strike="noStrike" kern="1200" dirty="0" err="1">
                <a:solidFill>
                  <a:srgbClr val="002060"/>
                </a:solidFill>
                <a:effectLst/>
                <a:latin typeface="Century Gothic" panose="020B0502020202020204" pitchFamily="34" charset="0"/>
              </a:rPr>
              <a:t>araña</a:t>
            </a:r>
            <a:r>
              <a:rPr lang="en-GB" sz="1800" b="0" i="0" u="none" strike="noStrike" kern="1200" dirty="0">
                <a:solidFill>
                  <a:schemeClr val="tx1"/>
                </a:solidFill>
                <a:effectLst/>
                <a:latin typeface="Arial" panose="020B0604020202020204" pitchFamily="34" charset="0"/>
              </a:rPr>
              <a:t> [4427] </a:t>
            </a:r>
            <a:r>
              <a:rPr lang="en-GB" sz="1800" b="1" i="0" u="none" strike="noStrike" kern="1200" dirty="0" err="1">
                <a:solidFill>
                  <a:srgbClr val="FFFFFF"/>
                </a:solidFill>
                <a:effectLst/>
                <a:latin typeface="Century Gothic" panose="020B0502020202020204" pitchFamily="34" charset="0"/>
              </a:rPr>
              <a:t>moño</a:t>
            </a:r>
            <a:r>
              <a:rPr lang="en-GB" sz="1800" b="0" i="0" u="none" strike="noStrike" kern="1200" dirty="0">
                <a:solidFill>
                  <a:schemeClr val="tx1"/>
                </a:solidFill>
                <a:effectLst/>
                <a:latin typeface="Arial" panose="020B0604020202020204" pitchFamily="34" charset="0"/>
              </a:rPr>
              <a:t> [&gt;5000] </a:t>
            </a:r>
            <a:r>
              <a:rPr lang="en-GB" sz="1800" b="1" i="0" u="none" strike="noStrike" kern="1200" dirty="0" err="1">
                <a:solidFill>
                  <a:srgbClr val="002060"/>
                </a:solidFill>
                <a:effectLst/>
                <a:latin typeface="Century Gothic" panose="020B0502020202020204" pitchFamily="34" charset="0"/>
              </a:rPr>
              <a:t>pena</a:t>
            </a:r>
            <a:r>
              <a:rPr lang="en-GB" sz="1800" b="0" i="0" u="none" strike="noStrike" kern="1200" dirty="0">
                <a:solidFill>
                  <a:schemeClr val="tx1"/>
                </a:solidFill>
                <a:effectLst/>
                <a:latin typeface="Arial" panose="020B0604020202020204" pitchFamily="34" charset="0"/>
              </a:rPr>
              <a:t> [743] </a:t>
            </a:r>
            <a:r>
              <a:rPr lang="en-GB" sz="1800" b="1" i="0" u="none" strike="noStrike" kern="1200" dirty="0" err="1">
                <a:solidFill>
                  <a:srgbClr val="002060"/>
                </a:solidFill>
                <a:effectLst/>
                <a:latin typeface="Century Gothic" panose="020B0502020202020204" pitchFamily="34" charset="0"/>
              </a:rPr>
              <a:t>puño</a:t>
            </a:r>
            <a:r>
              <a:rPr lang="en-GB" sz="1800" b="1" i="0" u="none" strike="noStrike" kern="1200" dirty="0">
                <a:solidFill>
                  <a:srgbClr val="002060"/>
                </a:solidFill>
                <a:effectLst/>
                <a:latin typeface="Century Gothic" panose="020B0502020202020204" pitchFamily="34" charset="0"/>
              </a:rPr>
              <a:t> </a:t>
            </a:r>
            <a:r>
              <a:rPr lang="en-GB" sz="1800" b="0" i="0" u="none" strike="noStrike" kern="1200" dirty="0">
                <a:solidFill>
                  <a:srgbClr val="002060"/>
                </a:solidFill>
                <a:effectLst/>
                <a:latin typeface="Century Gothic" panose="020B0502020202020204" pitchFamily="34" charset="0"/>
              </a:rPr>
              <a:t>[3060]</a:t>
            </a:r>
            <a:r>
              <a:rPr lang="en-GB" sz="1800" b="0" i="0" u="none" strike="noStrike" kern="1200" dirty="0">
                <a:solidFill>
                  <a:schemeClr val="tx1"/>
                </a:solidFill>
                <a:effectLst/>
                <a:latin typeface="Arial" panose="020B0604020202020204" pitchFamily="34" charset="0"/>
              </a:rPr>
              <a:t> </a:t>
            </a:r>
            <a:r>
              <a:rPr lang="en-GB" sz="1800" b="1" i="0" u="none" strike="noStrike" kern="1200" dirty="0">
                <a:solidFill>
                  <a:srgbClr val="FFFFFF"/>
                </a:solidFill>
                <a:effectLst/>
                <a:latin typeface="Century Gothic" panose="020B0502020202020204" pitchFamily="34" charset="0"/>
              </a:rPr>
              <a:t>campana</a:t>
            </a:r>
            <a:r>
              <a:rPr lang="en-GB" sz="1800" b="0" i="0" u="none" strike="noStrike" kern="1200" dirty="0">
                <a:solidFill>
                  <a:schemeClr val="tx1"/>
                </a:solidFill>
                <a:effectLst/>
                <a:latin typeface="Arial" panose="020B0604020202020204" pitchFamily="34" charset="0"/>
              </a:rPr>
              <a:t> [3374] </a:t>
            </a:r>
            <a:r>
              <a:rPr lang="en-GB" sz="1800" b="1" i="0" u="none" strike="noStrike" kern="1200" dirty="0" err="1">
                <a:solidFill>
                  <a:srgbClr val="FFFFFF"/>
                </a:solidFill>
                <a:effectLst/>
                <a:latin typeface="Century Gothic" panose="020B0502020202020204" pitchFamily="34" charset="0"/>
              </a:rPr>
              <a:t>ordeñar</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chemeClr val="tx1"/>
                </a:solidFill>
                <a:effectLst/>
                <a:latin typeface="Arial" panose="020B0604020202020204" pitchFamily="34" charset="0"/>
              </a:rPr>
              <a:t>[&gt;5000] </a:t>
            </a:r>
            <a:r>
              <a:rPr lang="en-GB" sz="1800" b="1" i="0" u="none" strike="noStrike" kern="1200" dirty="0" err="1">
                <a:solidFill>
                  <a:srgbClr val="FFFFFF"/>
                </a:solidFill>
                <a:effectLst/>
                <a:latin typeface="Century Gothic" panose="020B0502020202020204" pitchFamily="34" charset="0"/>
              </a:rPr>
              <a:t>leña</a:t>
            </a:r>
            <a:r>
              <a:rPr lang="en-GB" sz="1800" b="0" i="0" u="none" strike="noStrike" kern="1200" dirty="0">
                <a:solidFill>
                  <a:schemeClr val="tx1"/>
                </a:solidFill>
                <a:effectLst/>
                <a:latin typeface="Arial" panose="020B0604020202020204" pitchFamily="34" charset="0"/>
              </a:rPr>
              <a:t> [4785] </a:t>
            </a:r>
            <a:r>
              <a:rPr lang="en-GB" sz="1800" b="1" i="0" u="none" strike="noStrike" kern="1200" dirty="0" err="1">
                <a:solidFill>
                  <a:srgbClr val="FFFFFF"/>
                </a:solidFill>
                <a:effectLst/>
                <a:latin typeface="Century Gothic" panose="020B0502020202020204" pitchFamily="34" charset="0"/>
              </a:rPr>
              <a:t>panal</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chemeClr val="tx1"/>
                </a:solidFill>
                <a:effectLst/>
                <a:latin typeface="Arial" panose="020B0604020202020204" pitchFamily="34" charset="0"/>
              </a:rPr>
              <a:t>[&gt;5000] </a:t>
            </a:r>
            <a:r>
              <a:rPr lang="en-GB" sz="1800" b="1" i="0" u="none" strike="noStrike" kern="1200" dirty="0" err="1">
                <a:solidFill>
                  <a:srgbClr val="FFFFFF"/>
                </a:solidFill>
                <a:effectLst/>
                <a:latin typeface="Century Gothic" panose="020B0502020202020204" pitchFamily="34" charset="0"/>
              </a:rPr>
              <a:t>paño</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chemeClr val="tx1"/>
                </a:solidFill>
                <a:effectLst/>
                <a:latin typeface="Arial" panose="020B0604020202020204" pitchFamily="34" charset="0"/>
              </a:rPr>
              <a:t>[&gt;5000] </a:t>
            </a:r>
            <a:r>
              <a:rPr lang="en-GB" sz="1800" b="0" i="0" u="none" strike="noStrike" kern="1200" dirty="0" err="1">
                <a:solidFill>
                  <a:schemeClr val="tx1"/>
                </a:solidFill>
                <a:effectLst/>
                <a:latin typeface="Arial" panose="020B0604020202020204" pitchFamily="34" charset="0"/>
              </a:rPr>
              <a:t>correctamente</a:t>
            </a:r>
            <a:r>
              <a:rPr lang="en-GB" sz="1800" b="0" i="0" u="none" strike="noStrike" kern="1200" dirty="0">
                <a:solidFill>
                  <a:schemeClr val="tx1"/>
                </a:solidFill>
                <a:effectLst/>
                <a:latin typeface="Arial" panose="020B0604020202020204" pitchFamily="34" charset="0"/>
              </a:rPr>
              <a:t> [4173]</a:t>
            </a:r>
            <a:endParaRPr lang="en-GB" sz="1800" b="0" i="0" u="none" strike="noStrike" dirty="0">
              <a:effectLst/>
              <a:latin typeface="Arial" panose="020B0604020202020204" pitchFamily="34" charset="0"/>
            </a:endParaRPr>
          </a:p>
          <a:p>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800" b="1" dirty="0"/>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Picture attribution: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https://emojipedia.org/hot-face/ </a:t>
            </a:r>
            <a:r>
              <a:rPr lang="en-GB" b="1" i="0" dirty="0">
                <a:solidFill>
                  <a:srgbClr val="FFFFFF"/>
                </a:solidFill>
                <a:effectLst/>
                <a:latin typeface="source sans pro" panose="020B0503030403020204" pitchFamily="34" charset="0"/>
              </a:rPr>
              <a:t>(CC BY-SA 4.0)</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062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[n] [ñ] to known and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Part 1:</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Read the instruction in Spanish. Tell pupils they need to identify whether the following words contain n / ñ.  Click on the individual pictures to hear the word, then click to bring up the whole word.</a:t>
            </a:r>
          </a:p>
          <a:p>
            <a:pPr marL="0" marR="0" lvl="0" indent="0" algn="l" rtl="0">
              <a:lnSpc>
                <a:spcPct val="100000"/>
              </a:lnSpc>
              <a:spcBef>
                <a:spcPts val="0"/>
              </a:spcBef>
              <a:spcAft>
                <a:spcPts val="0"/>
              </a:spcAft>
              <a:buClr>
                <a:schemeClr val="dk1"/>
              </a:buClr>
              <a:buSzPts val="1200"/>
              <a:buFont typeface="Calibri"/>
              <a:buNone/>
            </a:pPr>
            <a:r>
              <a:rPr lang="en-GB" b="0" dirty="0"/>
              <a:t>Part 2: </a:t>
            </a:r>
            <a:br>
              <a:rPr lang="en-GB" b="1" dirty="0"/>
            </a:br>
            <a:r>
              <a:rPr lang="en-GB" b="0" dirty="0"/>
              <a:t>1. Click to bring up instruction in Spanish and read. </a:t>
            </a:r>
          </a:p>
          <a:p>
            <a:pPr marL="0" marR="0" lvl="0" indent="0" algn="l" rtl="0">
              <a:lnSpc>
                <a:spcPct val="100000"/>
              </a:lnSpc>
              <a:spcBef>
                <a:spcPts val="0"/>
              </a:spcBef>
              <a:spcAft>
                <a:spcPts val="0"/>
              </a:spcAft>
              <a:buClr>
                <a:schemeClr val="dk1"/>
              </a:buClr>
              <a:buSzPts val="1200"/>
              <a:buFont typeface="Calibri"/>
              <a:buNone/>
            </a:pPr>
            <a:r>
              <a:rPr lang="en-GB" b="0" dirty="0"/>
              <a:t>3. Click to bring up all the words with arrows.</a:t>
            </a:r>
          </a:p>
          <a:p>
            <a:pPr marL="0" marR="0" lvl="0" indent="0" algn="l" rtl="0">
              <a:lnSpc>
                <a:spcPct val="100000"/>
              </a:lnSpc>
              <a:spcBef>
                <a:spcPts val="0"/>
              </a:spcBef>
              <a:spcAft>
                <a:spcPts val="0"/>
              </a:spcAft>
              <a:buClr>
                <a:schemeClr val="dk1"/>
              </a:buClr>
              <a:buSzPts val="1200"/>
              <a:buFont typeface="Calibri"/>
              <a:buNone/>
            </a:pPr>
            <a:r>
              <a:rPr lang="en-GB" b="0" dirty="0"/>
              <a:t>2. Pupil A tries to read aloud all of the words pronouncing n / ñ correctly, within the 60 seconds allowed.  </a:t>
            </a:r>
          </a:p>
          <a:p>
            <a:pPr marL="0" marR="0" lvl="0" indent="0" algn="l" rtl="0">
              <a:lnSpc>
                <a:spcPct val="100000"/>
              </a:lnSpc>
              <a:spcBef>
                <a:spcPts val="0"/>
              </a:spcBef>
              <a:spcAft>
                <a:spcPts val="0"/>
              </a:spcAft>
              <a:buClr>
                <a:schemeClr val="dk1"/>
              </a:buClr>
              <a:buSzPts val="1200"/>
              <a:buFont typeface="Calibri"/>
              <a:buNone/>
            </a:pPr>
            <a:r>
              <a:rPr lang="en-GB" b="0" dirty="0"/>
              <a:t>3. Start the timer. </a:t>
            </a:r>
          </a:p>
          <a:p>
            <a:pPr marL="0" marR="0" lvl="0" indent="0" algn="l" rtl="0">
              <a:lnSpc>
                <a:spcPct val="100000"/>
              </a:lnSpc>
              <a:spcBef>
                <a:spcPts val="0"/>
              </a:spcBef>
              <a:spcAft>
                <a:spcPts val="0"/>
              </a:spcAft>
              <a:buClr>
                <a:schemeClr val="dk1"/>
              </a:buClr>
              <a:buSzPts val="1200"/>
              <a:buFont typeface="Calibri"/>
              <a:buNone/>
            </a:pPr>
            <a:r>
              <a:rPr lang="en-GB" b="0" dirty="0"/>
              <a:t>4. Pupil B listens. If Pupil A mispronounces n or ñ by mistake, Pupil B can direct him/her to start again from the beginning.</a:t>
            </a:r>
            <a:br>
              <a:rPr lang="en-GB" b="0" dirty="0"/>
            </a:br>
            <a:r>
              <a:rPr lang="en-GB" b="0" dirty="0"/>
              <a:t>5. They swap roles and repeat the task.</a:t>
            </a:r>
          </a:p>
          <a:p>
            <a:pPr marL="0" marR="0" lvl="0" indent="0" algn="l" rtl="0">
              <a:lnSpc>
                <a:spcPct val="100000"/>
              </a:lnSpc>
              <a:spcBef>
                <a:spcPts val="0"/>
              </a:spcBef>
              <a:spcAft>
                <a:spcPts val="0"/>
              </a:spcAft>
              <a:buClr>
                <a:schemeClr val="dk1"/>
              </a:buClr>
              <a:buSzPts val="1200"/>
              <a:buFont typeface="Calibri"/>
              <a:buNone/>
            </a:pPr>
            <a:r>
              <a:rPr lang="en-GB" b="0" dirty="0"/>
              <a:t>6. Click again to make the words disappear.</a:t>
            </a:r>
          </a:p>
          <a:p>
            <a:pPr marL="0" marR="0" lvl="0" indent="0" algn="l" rtl="0">
              <a:lnSpc>
                <a:spcPct val="100000"/>
              </a:lnSpc>
              <a:spcBef>
                <a:spcPts val="0"/>
              </a:spcBef>
              <a:spcAft>
                <a:spcPts val="0"/>
              </a:spcAft>
              <a:buClr>
                <a:schemeClr val="dk1"/>
              </a:buClr>
              <a:buSzPts val="1200"/>
              <a:buFont typeface="Calibri"/>
              <a:buNone/>
            </a:pPr>
            <a:r>
              <a:rPr lang="en-GB" b="0" dirty="0"/>
              <a:t>6. Teacher then uses animations to elicit pronunciations chorally, with words appearing one by one (with audio).</a:t>
            </a:r>
          </a:p>
          <a:p>
            <a:pPr marL="0" marR="0" lvl="0" indent="0" algn="l" rtl="0">
              <a:lnSpc>
                <a:spcPct val="100000"/>
              </a:lnSpc>
              <a:spcBef>
                <a:spcPts val="0"/>
              </a:spcBef>
              <a:spcAft>
                <a:spcPts val="0"/>
              </a:spcAft>
              <a:buClr>
                <a:schemeClr val="dk1"/>
              </a:buClr>
              <a:buSzPts val="1200"/>
              <a:buFont typeface="Calibri"/>
              <a:buNone/>
            </a:pPr>
            <a:endParaRPr lang="en-GB" sz="1800" b="0" i="0" u="none" strike="noStrike" kern="1200" dirty="0">
              <a:solidFill>
                <a:srgbClr val="FFFFFF"/>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Frequency of unknown words and cognates</a:t>
            </a:r>
            <a:r>
              <a:rPr lang="en-GB" sz="1800" dirty="0"/>
              <a:t>:</a:t>
            </a:r>
            <a:br>
              <a:rPr lang="en-GB" sz="1800" dirty="0"/>
            </a:br>
            <a:r>
              <a:rPr lang="en-GB" sz="1800" b="1" dirty="0"/>
              <a:t>año</a:t>
            </a:r>
            <a:r>
              <a:rPr lang="en-GB" sz="1800" dirty="0"/>
              <a:t> [46]</a:t>
            </a:r>
            <a:r>
              <a:rPr lang="en-GB" sz="1800" b="1" i="0" u="none" strike="noStrike" kern="1200" dirty="0">
                <a:solidFill>
                  <a:srgbClr val="FFFFFF"/>
                </a:solidFill>
                <a:effectLst/>
                <a:latin typeface="Century Gothic" panose="020B0502020202020204" pitchFamily="34" charset="0"/>
              </a:rPr>
              <a:t> </a:t>
            </a:r>
            <a:r>
              <a:rPr lang="en-GB" sz="1800" b="1" i="0" u="none" strike="noStrike" kern="1200" dirty="0" err="1">
                <a:solidFill>
                  <a:srgbClr val="FFFFFF"/>
                </a:solidFill>
                <a:effectLst/>
                <a:latin typeface="Century Gothic" panose="020B0502020202020204" pitchFamily="34" charset="0"/>
              </a:rPr>
              <a:t>uña</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rgbClr val="FFFFFF"/>
                </a:solidFill>
                <a:effectLst/>
                <a:latin typeface="Century Gothic" panose="020B0502020202020204" pitchFamily="34" charset="0"/>
              </a:rPr>
              <a:t>[2578]</a:t>
            </a:r>
            <a:r>
              <a:rPr lang="en-GB" sz="1800" b="0" i="0" u="none" strike="noStrike" kern="1200" dirty="0">
                <a:solidFill>
                  <a:schemeClr val="tx1"/>
                </a:solidFill>
                <a:effectLst/>
                <a:latin typeface="Arial" panose="020B0604020202020204" pitchFamily="34" charset="0"/>
              </a:rPr>
              <a:t> </a:t>
            </a:r>
            <a:r>
              <a:rPr lang="en-GB" sz="1800" b="1" i="0" u="none" strike="noStrike" kern="1200" dirty="0" err="1">
                <a:solidFill>
                  <a:srgbClr val="002060"/>
                </a:solidFill>
                <a:effectLst/>
                <a:latin typeface="Century Gothic" panose="020B0502020202020204" pitchFamily="34" charset="0"/>
              </a:rPr>
              <a:t>araña</a:t>
            </a:r>
            <a:r>
              <a:rPr lang="en-GB" sz="1800" b="0" i="0" u="none" strike="noStrike" kern="1200" dirty="0">
                <a:solidFill>
                  <a:schemeClr val="tx1"/>
                </a:solidFill>
                <a:effectLst/>
                <a:latin typeface="Arial" panose="020B0604020202020204" pitchFamily="34" charset="0"/>
              </a:rPr>
              <a:t> [4427] </a:t>
            </a:r>
            <a:r>
              <a:rPr lang="en-GB" sz="1800" b="1" i="0" u="none" strike="noStrike" kern="1200" dirty="0" err="1">
                <a:solidFill>
                  <a:srgbClr val="FFFFFF"/>
                </a:solidFill>
                <a:effectLst/>
                <a:latin typeface="Century Gothic" panose="020B0502020202020204" pitchFamily="34" charset="0"/>
              </a:rPr>
              <a:t>moño</a:t>
            </a:r>
            <a:r>
              <a:rPr lang="en-GB" sz="1800" b="0" i="0" u="none" strike="noStrike" kern="1200" dirty="0">
                <a:solidFill>
                  <a:schemeClr val="tx1"/>
                </a:solidFill>
                <a:effectLst/>
                <a:latin typeface="Arial" panose="020B0604020202020204" pitchFamily="34" charset="0"/>
              </a:rPr>
              <a:t> [&gt;5000] </a:t>
            </a:r>
            <a:r>
              <a:rPr lang="en-GB" sz="1800" b="1" i="0" u="none" strike="noStrike" kern="1200" dirty="0" err="1">
                <a:solidFill>
                  <a:srgbClr val="002060"/>
                </a:solidFill>
                <a:effectLst/>
                <a:latin typeface="Century Gothic" panose="020B0502020202020204" pitchFamily="34" charset="0"/>
              </a:rPr>
              <a:t>pena</a:t>
            </a:r>
            <a:r>
              <a:rPr lang="en-GB" sz="1800" b="0" i="0" u="none" strike="noStrike" kern="1200" dirty="0">
                <a:solidFill>
                  <a:schemeClr val="tx1"/>
                </a:solidFill>
                <a:effectLst/>
                <a:latin typeface="Arial" panose="020B0604020202020204" pitchFamily="34" charset="0"/>
              </a:rPr>
              <a:t> [743] </a:t>
            </a:r>
            <a:r>
              <a:rPr lang="en-GB" sz="1800" b="1" i="0" u="none" strike="noStrike" kern="1200" dirty="0" err="1">
                <a:solidFill>
                  <a:srgbClr val="002060"/>
                </a:solidFill>
                <a:effectLst/>
                <a:latin typeface="Century Gothic" panose="020B0502020202020204" pitchFamily="34" charset="0"/>
              </a:rPr>
              <a:t>puño</a:t>
            </a:r>
            <a:r>
              <a:rPr lang="en-GB" sz="1800" b="1" i="0" u="none" strike="noStrike" kern="1200" dirty="0">
                <a:solidFill>
                  <a:srgbClr val="002060"/>
                </a:solidFill>
                <a:effectLst/>
                <a:latin typeface="Century Gothic" panose="020B0502020202020204" pitchFamily="34" charset="0"/>
              </a:rPr>
              <a:t> </a:t>
            </a:r>
            <a:r>
              <a:rPr lang="en-GB" sz="1800" b="0" i="0" u="none" strike="noStrike" kern="1200" dirty="0">
                <a:solidFill>
                  <a:srgbClr val="002060"/>
                </a:solidFill>
                <a:effectLst/>
                <a:latin typeface="Century Gothic" panose="020B0502020202020204" pitchFamily="34" charset="0"/>
              </a:rPr>
              <a:t>[3060]</a:t>
            </a:r>
            <a:r>
              <a:rPr lang="en-GB" sz="1800" b="0" i="0" u="none" strike="noStrike" kern="1200" dirty="0">
                <a:solidFill>
                  <a:schemeClr val="tx1"/>
                </a:solidFill>
                <a:effectLst/>
                <a:latin typeface="Arial" panose="020B0604020202020204" pitchFamily="34" charset="0"/>
              </a:rPr>
              <a:t> </a:t>
            </a:r>
            <a:r>
              <a:rPr lang="en-GB" sz="1800" b="1" i="0" u="none" strike="noStrike" kern="1200" dirty="0">
                <a:solidFill>
                  <a:srgbClr val="FFFFFF"/>
                </a:solidFill>
                <a:effectLst/>
                <a:latin typeface="Century Gothic" panose="020B0502020202020204" pitchFamily="34" charset="0"/>
              </a:rPr>
              <a:t>campana</a:t>
            </a:r>
            <a:r>
              <a:rPr lang="en-GB" sz="1800" b="0" i="0" u="none" strike="noStrike" kern="1200" dirty="0">
                <a:solidFill>
                  <a:schemeClr val="tx1"/>
                </a:solidFill>
                <a:effectLst/>
                <a:latin typeface="Arial" panose="020B0604020202020204" pitchFamily="34" charset="0"/>
              </a:rPr>
              <a:t> [3374] </a:t>
            </a:r>
            <a:r>
              <a:rPr lang="en-GB" sz="1800" b="1" i="0" u="none" strike="noStrike" kern="1200" dirty="0" err="1">
                <a:solidFill>
                  <a:srgbClr val="FFFFFF"/>
                </a:solidFill>
                <a:effectLst/>
                <a:latin typeface="Century Gothic" panose="020B0502020202020204" pitchFamily="34" charset="0"/>
              </a:rPr>
              <a:t>ordeñar</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chemeClr val="tx1"/>
                </a:solidFill>
                <a:effectLst/>
                <a:latin typeface="Arial" panose="020B0604020202020204" pitchFamily="34" charset="0"/>
              </a:rPr>
              <a:t>[&gt;5000] </a:t>
            </a:r>
            <a:r>
              <a:rPr lang="en-GB" sz="1800" b="1" i="0" u="none" strike="noStrike" kern="1200" dirty="0" err="1">
                <a:solidFill>
                  <a:srgbClr val="FFFFFF"/>
                </a:solidFill>
                <a:effectLst/>
                <a:latin typeface="Century Gothic" panose="020B0502020202020204" pitchFamily="34" charset="0"/>
              </a:rPr>
              <a:t>leña</a:t>
            </a:r>
            <a:r>
              <a:rPr lang="en-GB" sz="1800" b="0" i="0" u="none" strike="noStrike" kern="1200" dirty="0">
                <a:solidFill>
                  <a:schemeClr val="tx1"/>
                </a:solidFill>
                <a:effectLst/>
                <a:latin typeface="Arial" panose="020B0604020202020204" pitchFamily="34" charset="0"/>
              </a:rPr>
              <a:t> [4785] </a:t>
            </a:r>
            <a:r>
              <a:rPr lang="en-GB" sz="1800" b="1" i="0" u="none" strike="noStrike" kern="1200" dirty="0" err="1">
                <a:solidFill>
                  <a:srgbClr val="FFFFFF"/>
                </a:solidFill>
                <a:effectLst/>
                <a:latin typeface="Century Gothic" panose="020B0502020202020204" pitchFamily="34" charset="0"/>
              </a:rPr>
              <a:t>panal</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chemeClr val="tx1"/>
                </a:solidFill>
                <a:effectLst/>
                <a:latin typeface="Arial" panose="020B0604020202020204" pitchFamily="34" charset="0"/>
              </a:rPr>
              <a:t>[&gt;5000] </a:t>
            </a:r>
            <a:r>
              <a:rPr lang="en-GB" sz="1800" b="1" i="0" u="none" strike="noStrike" kern="1200" dirty="0" err="1">
                <a:solidFill>
                  <a:srgbClr val="FFFFFF"/>
                </a:solidFill>
                <a:effectLst/>
                <a:latin typeface="Century Gothic" panose="020B0502020202020204" pitchFamily="34" charset="0"/>
              </a:rPr>
              <a:t>paño</a:t>
            </a:r>
            <a:r>
              <a:rPr lang="en-GB" sz="1800" b="1" i="0" u="none" strike="noStrike" kern="1200" dirty="0">
                <a:solidFill>
                  <a:srgbClr val="FFFFFF"/>
                </a:solidFill>
                <a:effectLst/>
                <a:latin typeface="Century Gothic" panose="020B0502020202020204" pitchFamily="34" charset="0"/>
              </a:rPr>
              <a:t> </a:t>
            </a:r>
            <a:r>
              <a:rPr lang="en-GB" sz="1800" b="0" i="0" u="none" strike="noStrike" kern="1200" dirty="0">
                <a:solidFill>
                  <a:schemeClr val="tx1"/>
                </a:solidFill>
                <a:effectLst/>
                <a:latin typeface="Arial" panose="020B0604020202020204" pitchFamily="34" charset="0"/>
              </a:rPr>
              <a:t>[&gt;5000] </a:t>
            </a:r>
            <a:r>
              <a:rPr lang="en-GB" sz="1800" b="0" i="0" u="none" strike="noStrike" kern="1200" dirty="0" err="1">
                <a:solidFill>
                  <a:schemeClr val="tx1"/>
                </a:solidFill>
                <a:effectLst/>
                <a:latin typeface="Arial" panose="020B0604020202020204" pitchFamily="34" charset="0"/>
              </a:rPr>
              <a:t>correctamente</a:t>
            </a:r>
            <a:r>
              <a:rPr lang="en-GB" sz="1800" b="0" i="0" u="none" strike="noStrike" kern="1200" dirty="0">
                <a:solidFill>
                  <a:schemeClr val="tx1"/>
                </a:solidFill>
                <a:effectLst/>
                <a:latin typeface="Arial" panose="020B0604020202020204" pitchFamily="34" charset="0"/>
              </a:rPr>
              <a:t> [4173]</a:t>
            </a:r>
            <a:endParaRPr lang="en-GB" sz="1800" b="0" i="0" u="none" strike="noStrike" dirty="0">
              <a:effectLst/>
              <a:latin typeface="Arial" panose="020B0604020202020204" pitchFamily="34" charset="0"/>
            </a:endParaRPr>
          </a:p>
          <a:p>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800" b="1" i="0" u="none" strike="noStrike" kern="1200" dirty="0">
              <a:solidFill>
                <a:srgbClr val="FFFFFF"/>
              </a:solidFill>
              <a:effectLst/>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1" kern="1200" dirty="0">
                <a:solidFill>
                  <a:schemeClr val="tx1"/>
                </a:solidFill>
                <a:effectLst/>
                <a:latin typeface="+mn-lt"/>
                <a:ea typeface="+mn-ea"/>
                <a:cs typeface="+mn-cs"/>
              </a:rPr>
              <a:t>Timing: 10 minutes</a:t>
            </a:r>
          </a:p>
          <a:p>
            <a:endParaRPr lang="en-US" b="1" dirty="0"/>
          </a:p>
          <a:p>
            <a:r>
              <a:rPr lang="en-US" b="1" dirty="0"/>
              <a:t>Aim: </a:t>
            </a:r>
            <a:r>
              <a:rPr lang="en-US" b="0" dirty="0"/>
              <a:t>to</a:t>
            </a:r>
            <a:r>
              <a:rPr lang="en-US" b="1" dirty="0"/>
              <a:t> </a:t>
            </a:r>
            <a:r>
              <a:rPr lang="en-US" b="0" dirty="0" err="1"/>
              <a:t>practise</a:t>
            </a:r>
            <a:r>
              <a:rPr lang="en-US" b="0" dirty="0"/>
              <a:t> aural distinction between </a:t>
            </a:r>
            <a:r>
              <a:rPr lang="en-US" b="0" dirty="0" err="1"/>
              <a:t>tener</a:t>
            </a:r>
            <a:r>
              <a:rPr lang="en-US" b="0" dirty="0"/>
              <a:t> + noun (with indefinite article) and </a:t>
            </a:r>
            <a:r>
              <a:rPr lang="en-US" b="0" dirty="0" err="1"/>
              <a:t>tener</a:t>
            </a:r>
            <a:r>
              <a:rPr lang="en-US" b="0" dirty="0"/>
              <a:t> meaning ‘be’ with no article.</a:t>
            </a:r>
            <a:br>
              <a:rPr lang="en-US" b="0" dirty="0"/>
            </a:br>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Pupils write 1-8.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They listen to each sentence and decide which word completes it, based on the presence or absence of an article.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They then either write or feed back orally the meaning of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Click to reveal the correct end to the sentence and the English meaning.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Draw pupils attention to the meaning of </a:t>
            </a:r>
            <a:r>
              <a:rPr lang="en-GB" sz="1200" b="0" i="0" u="none" strike="noStrike" kern="1200" baseline="0" noProof="0" dirty="0" err="1">
                <a:solidFill>
                  <a:schemeClr val="tx1"/>
                </a:solidFill>
                <a:effectLst/>
                <a:latin typeface="+mn-lt"/>
                <a:ea typeface="+mn-ea"/>
                <a:cs typeface="+mn-cs"/>
              </a:rPr>
              <a:t>tengo</a:t>
            </a:r>
            <a:r>
              <a:rPr lang="en-GB" sz="1200" b="0" i="0" u="none" strike="noStrike" kern="1200" baseline="0" noProof="0" dirty="0">
                <a:solidFill>
                  <a:schemeClr val="tx1"/>
                </a:solidFill>
                <a:effectLst/>
                <a:latin typeface="+mn-lt"/>
                <a:ea typeface="+mn-ea"/>
                <a:cs typeface="+mn-cs"/>
              </a:rPr>
              <a:t> as both I have (+ article + noun) and I am + noun (no article).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noProof="0" dirty="0">
                <a:solidFill>
                  <a:schemeClr val="tx1"/>
                </a:solidFill>
                <a:effectLst/>
                <a:latin typeface="+mn-lt"/>
                <a:ea typeface="+mn-ea"/>
                <a:cs typeface="+mn-cs"/>
              </a:rPr>
              <a:t>Transcript:</a:t>
            </a:r>
          </a:p>
          <a:p>
            <a:pPr algn="l">
              <a:lnSpc>
                <a:spcPct val="107000"/>
              </a:lnSpc>
              <a:spcAft>
                <a:spcPts val="800"/>
              </a:spcAf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Tengo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una</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bicicleta</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Tengo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frio</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Tengo un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mensaje</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Tengo [sueño].</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Tengo un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perro</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Tengo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una</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[fiesta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favorita</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Tengo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miedo</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Tengo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una</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[carta].</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97258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the new structure ‘</a:t>
            </a:r>
            <a:r>
              <a:rPr lang="en-GB" sz="1200" b="0" strike="noStrike" spc="-1" dirty="0" err="1">
                <a:solidFill>
                  <a:srgbClr val="000000"/>
                </a:solidFill>
                <a:latin typeface="Calibri"/>
                <a:ea typeface="Calibri"/>
              </a:rPr>
              <a:t>tener</a:t>
            </a:r>
            <a:r>
              <a:rPr lang="en-GB" sz="1200" b="0" strike="noStrike" spc="-1" dirty="0">
                <a:solidFill>
                  <a:srgbClr val="000000"/>
                </a:solidFill>
                <a:latin typeface="Calibri"/>
                <a:ea typeface="Calibri"/>
              </a:rPr>
              <a:t>’ (its idiomatic use with nouns such as ‘</a:t>
            </a:r>
            <a:r>
              <a:rPr lang="en-GB" sz="1200" b="0" strike="noStrike" spc="-1" dirty="0" err="1">
                <a:solidFill>
                  <a:srgbClr val="000000"/>
                </a:solidFill>
                <a:latin typeface="Calibri"/>
                <a:ea typeface="Calibri"/>
              </a:rPr>
              <a:t>miedo</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calor</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frío</a:t>
            </a:r>
            <a:r>
              <a:rPr lang="en-GB" sz="1200" b="0" strike="noStrike" spc="-1" dirty="0">
                <a:solidFill>
                  <a:srgbClr val="000000"/>
                </a:solidFill>
                <a:latin typeface="Calibri"/>
                <a:ea typeface="Calibri"/>
              </a:rPr>
              <a:t>’, ‘sueño’), as well as other nouns to express possession.  </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Do number 1 with pupils to model the task.  </a:t>
            </a:r>
          </a:p>
          <a:p>
            <a:pPr marL="229320" indent="-228600">
              <a:lnSpc>
                <a:spcPct val="100000"/>
              </a:lnSpc>
              <a:buAutoNum type="arabicPeriod"/>
            </a:pPr>
            <a:r>
              <a:rPr lang="en-GB" sz="1200" b="0" strike="noStrike" spc="-1" dirty="0">
                <a:latin typeface="Arial"/>
              </a:rPr>
              <a:t>Click to reveal the answer.</a:t>
            </a:r>
          </a:p>
          <a:p>
            <a:pPr marL="229320" indent="-228600">
              <a:lnSpc>
                <a:spcPct val="100000"/>
              </a:lnSpc>
              <a:buAutoNum type="arabicPeriod"/>
            </a:pPr>
            <a:r>
              <a:rPr lang="en-GB" sz="1200" b="0" strike="noStrike" spc="-1" dirty="0">
                <a:latin typeface="Arial"/>
              </a:rPr>
              <a:t>Give pupils 30 seconds to say / practise the next sentence with a partner.</a:t>
            </a:r>
          </a:p>
          <a:p>
            <a:pPr marL="229320" indent="-228600">
              <a:lnSpc>
                <a:spcPct val="100000"/>
              </a:lnSpc>
              <a:buAutoNum type="arabicPeriod"/>
            </a:pPr>
            <a:r>
              <a:rPr lang="en-GB" sz="1200" b="0" strike="noStrike" spc="-1" dirty="0">
                <a:latin typeface="Arial"/>
              </a:rPr>
              <a:t>Elicit the sentence from the whole class chorally, then click to confirm.</a:t>
            </a:r>
          </a:p>
          <a:p>
            <a:pPr marL="229320" indent="-228600">
              <a:lnSpc>
                <a:spcPct val="100000"/>
              </a:lnSpc>
              <a:buAutoNum type="arabicPeriod"/>
            </a:pPr>
            <a:r>
              <a:rPr lang="en-GB" sz="1200" b="0" strike="noStrike" spc="-1" dirty="0">
                <a:latin typeface="Arial"/>
              </a:rPr>
              <a:t>Repeat steps 3-4 for the remaining sentences.</a:t>
            </a:r>
          </a:p>
          <a:p>
            <a:pPr marL="229320" indent="-228600">
              <a:lnSpc>
                <a:spcPct val="100000"/>
              </a:lnSpc>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0884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5 minutes</a:t>
            </a:r>
          </a:p>
          <a:p>
            <a:endParaRPr lang="en-GB" b="0" dirty="0"/>
          </a:p>
          <a:p>
            <a:r>
              <a:rPr lang="en-GB" b="1" dirty="0"/>
              <a:t>Aim: </a:t>
            </a:r>
            <a:r>
              <a:rPr lang="en-GB" b="0" dirty="0"/>
              <a:t>To practise written production of numbers.</a:t>
            </a:r>
          </a:p>
          <a:p>
            <a:endParaRPr lang="en-GB" b="1" baseline="0" dirty="0"/>
          </a:p>
          <a:p>
            <a:r>
              <a:rPr lang="en-GB" b="1" baseline="0" dirty="0"/>
              <a:t>Procedure:</a:t>
            </a:r>
            <a:endParaRPr lang="en-GB" b="1" dirty="0"/>
          </a:p>
          <a:p>
            <a:pPr marL="228600" indent="-228600">
              <a:buAutoNum type="arabicPeriod"/>
            </a:pPr>
            <a:r>
              <a:rPr lang="en-GB" baseline="0" dirty="0"/>
              <a:t>Teachers read the instruction and clarify the meaning.</a:t>
            </a:r>
          </a:p>
          <a:p>
            <a:pPr marL="228600" indent="-228600">
              <a:buAutoNum type="arabicPeriod"/>
            </a:pPr>
            <a:r>
              <a:rPr lang="en-GB" baseline="0" dirty="0"/>
              <a:t>Pupils write the answers in words to activities 1 and 2.</a:t>
            </a:r>
          </a:p>
          <a:p>
            <a:pPr marL="228600" indent="-228600">
              <a:buAutoNum type="arabicPeriod"/>
            </a:pPr>
            <a:r>
              <a:rPr lang="en-GB" baseline="0" dirty="0"/>
              <a:t>Click to elicit from pupils and correct.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6621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F340-EA7B-7FD3-0A36-0727DE2DA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CCC28F-D670-B60E-79C5-DB301C120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DE2BCA-F2DD-30ED-6903-1EB554C45F25}"/>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5" name="Footer Placeholder 4">
            <a:extLst>
              <a:ext uri="{FF2B5EF4-FFF2-40B4-BE49-F238E27FC236}">
                <a16:creationId xmlns:a16="http://schemas.microsoft.com/office/drawing/2014/main" id="{85B780C8-F64E-7583-0BB1-5B59D55F70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CF709-97E0-ADE7-4F39-304A4732E900}"/>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92720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D8D6-1F10-12EE-078B-EB5D6E7B2D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E3B5C9-D47D-1609-4984-910D81CC34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CA12F1-9940-8D98-5134-DC79BD81AEB0}"/>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5" name="Footer Placeholder 4">
            <a:extLst>
              <a:ext uri="{FF2B5EF4-FFF2-40B4-BE49-F238E27FC236}">
                <a16:creationId xmlns:a16="http://schemas.microsoft.com/office/drawing/2014/main" id="{4185284B-AA73-6EE7-FCD7-BE4ED8871B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3964E-7AA5-1F07-B1BA-F57B7597875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77986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88445-8241-0752-C036-BF4558A6E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1D2583-4070-F226-4593-7729A1650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CB0391-A0C0-6389-41F8-261EDEF4D36C}"/>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5" name="Footer Placeholder 4">
            <a:extLst>
              <a:ext uri="{FF2B5EF4-FFF2-40B4-BE49-F238E27FC236}">
                <a16:creationId xmlns:a16="http://schemas.microsoft.com/office/drawing/2014/main" id="{8549E29B-2976-B36F-F882-8C114E9169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372A6-0007-33FB-0226-EBCC880B788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97577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80C4-5121-3E8F-530C-DB76B1197B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F33A1E-D437-7953-581B-F09688A54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C6CAE8-5665-5A3E-9C71-AB292605CDC8}"/>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5" name="Footer Placeholder 4">
            <a:extLst>
              <a:ext uri="{FF2B5EF4-FFF2-40B4-BE49-F238E27FC236}">
                <a16:creationId xmlns:a16="http://schemas.microsoft.com/office/drawing/2014/main" id="{EE499E52-CCFA-555B-7F86-9E5868C8B7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C0C0C-2D81-12C4-62AF-699836DABCE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66662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4A55-5299-A4EB-0C38-5E6459F7C1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0CB469-2FFA-818D-EA01-16BD0A33A8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9449A-339B-1876-C5F4-F683D135FEED}"/>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5" name="Footer Placeholder 4">
            <a:extLst>
              <a:ext uri="{FF2B5EF4-FFF2-40B4-BE49-F238E27FC236}">
                <a16:creationId xmlns:a16="http://schemas.microsoft.com/office/drawing/2014/main" id="{751D8824-2B13-282C-C19B-002F9F849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96D815-B683-8A10-0246-A995F70B1EC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55414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19D8-C36B-BEBF-32CC-DEA81A0127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CEB5BE-2E3A-055A-320C-5AC1CBF2F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4C61BF-E136-F6C7-7479-4DE5CF147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C2AC06-415C-4CDB-046B-6262609777AA}"/>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6" name="Footer Placeholder 5">
            <a:extLst>
              <a:ext uri="{FF2B5EF4-FFF2-40B4-BE49-F238E27FC236}">
                <a16:creationId xmlns:a16="http://schemas.microsoft.com/office/drawing/2014/main" id="{52EFDFF6-00AB-1C47-45FD-1083BFB06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172E3A-A258-0BC9-E561-4D322AEB909D}"/>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81515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9C92-9468-07AA-76E4-32FFE29059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0EA666-FB94-9918-929B-BD9701B2A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751EF4-7322-3EC7-C747-4A5DB233E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51969A-BEC8-AA0F-4633-9AEC1E147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F12D2-37D4-1193-C4B3-D8976F353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80AA4D-8BC7-EE5F-4D8F-8A67D6E9B35A}"/>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8" name="Footer Placeholder 7">
            <a:extLst>
              <a:ext uri="{FF2B5EF4-FFF2-40B4-BE49-F238E27FC236}">
                <a16:creationId xmlns:a16="http://schemas.microsoft.com/office/drawing/2014/main" id="{D546D8C9-BD54-1D19-E183-BEA64657DD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923C0C-0D87-A8D4-8695-C211F6BF5D8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516916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8196-C094-96FE-F553-8AA32C8360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D5A5DB-DFC3-A0CF-6441-7D3B49F9537F}"/>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4" name="Footer Placeholder 3">
            <a:extLst>
              <a:ext uri="{FF2B5EF4-FFF2-40B4-BE49-F238E27FC236}">
                <a16:creationId xmlns:a16="http://schemas.microsoft.com/office/drawing/2014/main" id="{6F3075C9-69E2-0430-4892-1C1848E1E2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876283-11FA-A0E0-9102-BFE7B5C489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80954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0B6A6-B4C9-0328-9580-E8FF0639E335}"/>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3" name="Footer Placeholder 2">
            <a:extLst>
              <a:ext uri="{FF2B5EF4-FFF2-40B4-BE49-F238E27FC236}">
                <a16:creationId xmlns:a16="http://schemas.microsoft.com/office/drawing/2014/main" id="{AAF20468-DF1C-8B08-1E96-74697F777B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42F18B-F78D-DBC9-F1F8-4736AE99523A}"/>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66192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D11-2BC6-3E72-65F7-E503F76CF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0D5AFF-B80E-9F3E-9452-94D44E907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737E9C-1789-79BA-077D-A191651A1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B69F7-DC88-435E-A422-645285C006D6}"/>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6" name="Footer Placeholder 5">
            <a:extLst>
              <a:ext uri="{FF2B5EF4-FFF2-40B4-BE49-F238E27FC236}">
                <a16:creationId xmlns:a16="http://schemas.microsoft.com/office/drawing/2014/main" id="{1FD36DB2-F24E-F80D-F0B1-D93D7CCC70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B75389-88A9-3DE6-8A49-D636D9FB74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40664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B93A-E966-0F85-C516-A2E64B6ED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D4CA5F-D785-0919-9422-4849C6A1E4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30D73D-1D30-06DD-6529-8073A0BBB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2DA33-6ED2-071A-4271-D8A345889583}"/>
              </a:ext>
            </a:extLst>
          </p:cNvPr>
          <p:cNvSpPr>
            <a:spLocks noGrp="1"/>
          </p:cNvSpPr>
          <p:nvPr>
            <p:ph type="dt" sz="half" idx="10"/>
          </p:nvPr>
        </p:nvSpPr>
        <p:spPr/>
        <p:txBody>
          <a:bodyPr/>
          <a:lstStyle/>
          <a:p>
            <a:fld id="{A8917CB0-DB1D-4469-8CAE-F10651DAD1E7}" type="datetimeFigureOut">
              <a:rPr lang="en-GB" smtClean="0"/>
              <a:t>05/06/2023</a:t>
            </a:fld>
            <a:endParaRPr lang="en-GB"/>
          </a:p>
        </p:txBody>
      </p:sp>
      <p:sp>
        <p:nvSpPr>
          <p:cNvPr id="6" name="Footer Placeholder 5">
            <a:extLst>
              <a:ext uri="{FF2B5EF4-FFF2-40B4-BE49-F238E27FC236}">
                <a16:creationId xmlns:a16="http://schemas.microsoft.com/office/drawing/2014/main" id="{57D90530-77DF-C337-A3B4-9C5D2BDE35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699ACD-87FB-1769-4E86-B57505533BCC}"/>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1950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93D934-21AB-3404-6D6A-37F3EDE5B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D3741C-6B81-5370-9C5F-4220E78C4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1105E4-845A-EA28-E111-8964312A0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17CB0-DB1D-4469-8CAE-F10651DAD1E7}" type="datetimeFigureOut">
              <a:rPr lang="en-GB" smtClean="0"/>
              <a:t>05/06/2023</a:t>
            </a:fld>
            <a:endParaRPr lang="en-GB"/>
          </a:p>
        </p:txBody>
      </p:sp>
      <p:sp>
        <p:nvSpPr>
          <p:cNvPr id="5" name="Footer Placeholder 4">
            <a:extLst>
              <a:ext uri="{FF2B5EF4-FFF2-40B4-BE49-F238E27FC236}">
                <a16:creationId xmlns:a16="http://schemas.microsoft.com/office/drawing/2014/main" id="{9E1B26C8-41FF-1EC9-D43A-DCCDD25AEF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BC1157-486A-3979-5676-B637929CB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DD316-AE0A-4637-A51B-6D45426323F8}" type="slidenum">
              <a:rPr lang="en-GB" smtClean="0"/>
              <a:t>‹#›</a:t>
            </a:fld>
            <a:endParaRPr lang="en-GB"/>
          </a:p>
        </p:txBody>
      </p:sp>
    </p:spTree>
    <p:extLst>
      <p:ext uri="{BB962C8B-B14F-4D97-AF65-F5344CB8AC3E}">
        <p14:creationId xmlns:p14="http://schemas.microsoft.com/office/powerpoint/2010/main" val="247783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3" Type="http://schemas.openxmlformats.org/officeDocument/2006/relationships/audio" Target="../media/audio11.wav"/><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audio" Target="../media/audio1.wav"/><Relationship Id="rId21" Type="http://schemas.openxmlformats.org/officeDocument/2006/relationships/image" Target="../media/image10.png"/><Relationship Id="rId34" Type="http://schemas.openxmlformats.org/officeDocument/2006/relationships/image" Target="../media/image22.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1.svg"/><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image" Target="../media/image13.png"/><Relationship Id="rId32" Type="http://schemas.openxmlformats.org/officeDocument/2006/relationships/image" Target="../media/image20.png"/><Relationship Id="rId5" Type="http://schemas.openxmlformats.org/officeDocument/2006/relationships/audio" Target="../media/audio3.wav"/><Relationship Id="rId15" Type="http://schemas.openxmlformats.org/officeDocument/2006/relationships/audio" Target="../media/audio13.wav"/><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4.png"/><Relationship Id="rId10" Type="http://schemas.openxmlformats.org/officeDocument/2006/relationships/audio" Target="../media/audio8.wav"/><Relationship Id="rId19" Type="http://schemas.openxmlformats.org/officeDocument/2006/relationships/image" Target="../media/image8.png"/><Relationship Id="rId31" Type="http://schemas.openxmlformats.org/officeDocument/2006/relationships/audio" Target="../media/audio15.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3.png"/><Relationship Id="rId8" Type="http://schemas.openxmlformats.org/officeDocument/2006/relationships/audio" Target="../media/audio6.wav"/></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audio" Target="../media/audio16.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30.svg"/><Relationship Id="rId18" Type="http://schemas.openxmlformats.org/officeDocument/2006/relationships/audio" Target="../media/audio29.wav"/><Relationship Id="rId3" Type="http://schemas.openxmlformats.org/officeDocument/2006/relationships/audio" Target="../media/audio17.wav"/><Relationship Id="rId21" Type="http://schemas.openxmlformats.org/officeDocument/2006/relationships/audio" Target="../media/audio32.wav"/><Relationship Id="rId7" Type="http://schemas.openxmlformats.org/officeDocument/2006/relationships/audio" Target="../media/audio21.wav"/><Relationship Id="rId12" Type="http://schemas.openxmlformats.org/officeDocument/2006/relationships/image" Target="../media/image29.png"/><Relationship Id="rId17" Type="http://schemas.openxmlformats.org/officeDocument/2006/relationships/audio" Target="../media/audio28.wav"/><Relationship Id="rId2" Type="http://schemas.openxmlformats.org/officeDocument/2006/relationships/notesSlide" Target="../notesSlides/notesSlide4.xml"/><Relationship Id="rId16" Type="http://schemas.openxmlformats.org/officeDocument/2006/relationships/audio" Target="../media/audio27.wav"/><Relationship Id="rId20" Type="http://schemas.openxmlformats.org/officeDocument/2006/relationships/audio" Target="../media/audio31.wav"/><Relationship Id="rId1" Type="http://schemas.openxmlformats.org/officeDocument/2006/relationships/slideLayout" Target="../slideLayouts/slideLayout6.xml"/><Relationship Id="rId6" Type="http://schemas.openxmlformats.org/officeDocument/2006/relationships/audio" Target="../media/audio20.wav"/><Relationship Id="rId11" Type="http://schemas.openxmlformats.org/officeDocument/2006/relationships/image" Target="../media/image24.png"/><Relationship Id="rId5" Type="http://schemas.openxmlformats.org/officeDocument/2006/relationships/audio" Target="../media/audio19.wav"/><Relationship Id="rId15" Type="http://schemas.openxmlformats.org/officeDocument/2006/relationships/audio" Target="../media/audio26.wav"/><Relationship Id="rId23" Type="http://schemas.openxmlformats.org/officeDocument/2006/relationships/audio" Target="../media/audio34.wav"/><Relationship Id="rId10" Type="http://schemas.openxmlformats.org/officeDocument/2006/relationships/audio" Target="../media/audio24.wav"/><Relationship Id="rId19" Type="http://schemas.openxmlformats.org/officeDocument/2006/relationships/audio" Target="../media/audio30.wav"/><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25.wav"/><Relationship Id="rId22" Type="http://schemas.openxmlformats.org/officeDocument/2006/relationships/audio" Target="../media/audio33.wav"/></Relationships>
</file>

<file path=ppt/slides/_rels/slide5.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32.gif"/><Relationship Id="rId18" Type="http://schemas.openxmlformats.org/officeDocument/2006/relationships/image" Target="../media/image29.png"/><Relationship Id="rId26" Type="http://schemas.openxmlformats.org/officeDocument/2006/relationships/image" Target="../media/image4.png"/><Relationship Id="rId3" Type="http://schemas.openxmlformats.org/officeDocument/2006/relationships/audio" Target="../media/audio35.wav"/><Relationship Id="rId21" Type="http://schemas.openxmlformats.org/officeDocument/2006/relationships/image" Target="../media/image37.gif"/><Relationship Id="rId7" Type="http://schemas.openxmlformats.org/officeDocument/2006/relationships/audio" Target="../media/audio39.wav"/><Relationship Id="rId12" Type="http://schemas.openxmlformats.org/officeDocument/2006/relationships/image" Target="../media/image31.gif"/><Relationship Id="rId17" Type="http://schemas.openxmlformats.org/officeDocument/2006/relationships/image" Target="../media/image36.png"/><Relationship Id="rId25" Type="http://schemas.openxmlformats.org/officeDocument/2006/relationships/image" Target="../media/image2.png"/><Relationship Id="rId2" Type="http://schemas.openxmlformats.org/officeDocument/2006/relationships/notesSlide" Target="../notesSlides/notesSlide5.xml"/><Relationship Id="rId16" Type="http://schemas.openxmlformats.org/officeDocument/2006/relationships/image" Target="../media/image35.gif"/><Relationship Id="rId20" Type="http://schemas.openxmlformats.org/officeDocument/2006/relationships/audio" Target="../media/audio43.wav"/><Relationship Id="rId29"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audio" Target="../media/audio38.wav"/><Relationship Id="rId11" Type="http://schemas.openxmlformats.org/officeDocument/2006/relationships/image" Target="../media/image6.png"/><Relationship Id="rId24" Type="http://schemas.openxmlformats.org/officeDocument/2006/relationships/image" Target="../media/image40.png"/><Relationship Id="rId5" Type="http://schemas.openxmlformats.org/officeDocument/2006/relationships/audio" Target="../media/audio37.wav"/><Relationship Id="rId15" Type="http://schemas.openxmlformats.org/officeDocument/2006/relationships/image" Target="../media/image34.gif"/><Relationship Id="rId23" Type="http://schemas.openxmlformats.org/officeDocument/2006/relationships/image" Target="../media/image39.png"/><Relationship Id="rId28" Type="http://schemas.openxmlformats.org/officeDocument/2006/relationships/image" Target="../media/image41.png"/><Relationship Id="rId10" Type="http://schemas.openxmlformats.org/officeDocument/2006/relationships/audio" Target="../media/audio42.wav"/><Relationship Id="rId19" Type="http://schemas.openxmlformats.org/officeDocument/2006/relationships/image" Target="../media/image30.svg"/><Relationship Id="rId4" Type="http://schemas.openxmlformats.org/officeDocument/2006/relationships/audio" Target="../media/audio36.wav"/><Relationship Id="rId9" Type="http://schemas.openxmlformats.org/officeDocument/2006/relationships/audio" Target="../media/audio41.wav"/><Relationship Id="rId14" Type="http://schemas.openxmlformats.org/officeDocument/2006/relationships/image" Target="../media/image33.gif"/><Relationship Id="rId22" Type="http://schemas.openxmlformats.org/officeDocument/2006/relationships/image" Target="../media/image38.gif"/><Relationship Id="rId27" Type="http://schemas.openxmlformats.org/officeDocument/2006/relationships/image" Target="../media/image5.png"/><Relationship Id="rId30" Type="http://schemas.openxmlformats.org/officeDocument/2006/relationships/audio" Target="../media/audio44.wav"/></Relationships>
</file>

<file path=ppt/slides/_rels/slide6.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43.png"/><Relationship Id="rId3" Type="http://schemas.openxmlformats.org/officeDocument/2006/relationships/audio" Target="../media/audio45.wav"/><Relationship Id="rId7" Type="http://schemas.openxmlformats.org/officeDocument/2006/relationships/audio" Target="../media/audio49.wav"/><Relationship Id="rId12" Type="http://schemas.openxmlformats.org/officeDocument/2006/relationships/audio" Target="../media/audio54.wav"/><Relationship Id="rId2" Type="http://schemas.openxmlformats.org/officeDocument/2006/relationships/notesSlide" Target="../notesSlides/notesSlide6.xml"/><Relationship Id="rId16" Type="http://schemas.openxmlformats.org/officeDocument/2006/relationships/audio" Target="../media/audio55.wav"/><Relationship Id="rId1" Type="http://schemas.openxmlformats.org/officeDocument/2006/relationships/slideLayout" Target="../slideLayouts/slideLayout6.xml"/><Relationship Id="rId6" Type="http://schemas.openxmlformats.org/officeDocument/2006/relationships/audio" Target="../media/audio48.wav"/><Relationship Id="rId11" Type="http://schemas.openxmlformats.org/officeDocument/2006/relationships/audio" Target="../media/audio53.wav"/><Relationship Id="rId5" Type="http://schemas.openxmlformats.org/officeDocument/2006/relationships/audio" Target="../media/audio47.wav"/><Relationship Id="rId15" Type="http://schemas.openxmlformats.org/officeDocument/2006/relationships/image" Target="../media/image44.png"/><Relationship Id="rId10" Type="http://schemas.openxmlformats.org/officeDocument/2006/relationships/audio" Target="../media/audio52.wav"/><Relationship Id="rId4" Type="http://schemas.openxmlformats.org/officeDocument/2006/relationships/audio" Target="../media/audio46.wav"/><Relationship Id="rId9" Type="http://schemas.openxmlformats.org/officeDocument/2006/relationships/audio" Target="../media/audio51.wav"/><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audio" Target="../media/audio66.wav"/><Relationship Id="rId18" Type="http://schemas.openxmlformats.org/officeDocument/2006/relationships/audio" Target="../media/audio71.wav"/><Relationship Id="rId3" Type="http://schemas.openxmlformats.org/officeDocument/2006/relationships/audio" Target="../media/audio56.wav"/><Relationship Id="rId21" Type="http://schemas.openxmlformats.org/officeDocument/2006/relationships/image" Target="../media/image25.png"/><Relationship Id="rId7" Type="http://schemas.openxmlformats.org/officeDocument/2006/relationships/audio" Target="../media/audio60.wav"/><Relationship Id="rId12" Type="http://schemas.openxmlformats.org/officeDocument/2006/relationships/audio" Target="../media/audio65.wav"/><Relationship Id="rId17" Type="http://schemas.openxmlformats.org/officeDocument/2006/relationships/audio" Target="../media/audio70.wav"/><Relationship Id="rId25" Type="http://schemas.openxmlformats.org/officeDocument/2006/relationships/audio" Target="../media/audio74.wav"/><Relationship Id="rId2" Type="http://schemas.openxmlformats.org/officeDocument/2006/relationships/notesSlide" Target="../notesSlides/notesSlide7.xml"/><Relationship Id="rId16" Type="http://schemas.openxmlformats.org/officeDocument/2006/relationships/audio" Target="../media/audio69.wav"/><Relationship Id="rId20" Type="http://schemas.openxmlformats.org/officeDocument/2006/relationships/audio" Target="../media/audio73.wav"/><Relationship Id="rId1" Type="http://schemas.openxmlformats.org/officeDocument/2006/relationships/slideLayout" Target="../slideLayouts/slideLayout6.xml"/><Relationship Id="rId6" Type="http://schemas.openxmlformats.org/officeDocument/2006/relationships/audio" Target="../media/audio59.wav"/><Relationship Id="rId11" Type="http://schemas.openxmlformats.org/officeDocument/2006/relationships/audio" Target="../media/audio64.wav"/><Relationship Id="rId24" Type="http://schemas.openxmlformats.org/officeDocument/2006/relationships/image" Target="../media/image28.png"/><Relationship Id="rId5" Type="http://schemas.openxmlformats.org/officeDocument/2006/relationships/audio" Target="../media/audio58.wav"/><Relationship Id="rId15" Type="http://schemas.openxmlformats.org/officeDocument/2006/relationships/audio" Target="../media/audio68.wav"/><Relationship Id="rId23" Type="http://schemas.openxmlformats.org/officeDocument/2006/relationships/image" Target="../media/image27.png"/><Relationship Id="rId10" Type="http://schemas.openxmlformats.org/officeDocument/2006/relationships/audio" Target="../media/audio63.wav"/><Relationship Id="rId19" Type="http://schemas.openxmlformats.org/officeDocument/2006/relationships/audio" Target="../media/audio72.wav"/><Relationship Id="rId4" Type="http://schemas.openxmlformats.org/officeDocument/2006/relationships/audio" Target="../media/audio57.wav"/><Relationship Id="rId9" Type="http://schemas.openxmlformats.org/officeDocument/2006/relationships/audio" Target="../media/audio62.wav"/><Relationship Id="rId14" Type="http://schemas.openxmlformats.org/officeDocument/2006/relationships/audio" Target="../media/audio67.wav"/><Relationship Id="rId22"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37157" y="304800"/>
            <a:ext cx="4607216" cy="1325563"/>
          </a:xfrm>
        </p:spPr>
        <p:txBody>
          <a:bodyPr>
            <a:normAutofit fontScale="90000"/>
          </a:bodyPr>
          <a:lstStyle/>
          <a:p>
            <a:pPr algn="ctr"/>
            <a:r>
              <a:rPr lang="en-GB" b="1" dirty="0">
                <a:solidFill>
                  <a:schemeClr val="tx1">
                    <a:lumMod val="65000"/>
                    <a:lumOff val="35000"/>
                  </a:schemeClr>
                </a:solidFill>
                <a:latin typeface="Century Gothic" panose="020B0502020202020204" pitchFamily="34" charset="0"/>
              </a:rPr>
              <a:t>Describing things and people</a:t>
            </a:r>
          </a:p>
        </p:txBody>
      </p:sp>
      <p:sp>
        <p:nvSpPr>
          <p:cNvPr id="7" name="Google Shape;100;p2">
            <a:extLst>
              <a:ext uri="{FF2B5EF4-FFF2-40B4-BE49-F238E27FC236}">
                <a16:creationId xmlns:a16="http://schemas.microsoft.com/office/drawing/2014/main" id="{A6D58AC5-7237-211F-6F74-1893FD143B0A}"/>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2" name="Title 1">
            <a:extLst>
              <a:ext uri="{FF2B5EF4-FFF2-40B4-BE49-F238E27FC236}">
                <a16:creationId xmlns:a16="http://schemas.microsoft.com/office/drawing/2014/main" id="{6E4EE575-7F2F-2323-10BD-2AAF88EF58C2}"/>
              </a:ext>
            </a:extLst>
          </p:cNvPr>
          <p:cNvSpPr txBox="1">
            <a:spLocks/>
          </p:cNvSpPr>
          <p:nvPr/>
        </p:nvSpPr>
        <p:spPr>
          <a:xfrm>
            <a:off x="129217" y="267473"/>
            <a:ext cx="447216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b="1" dirty="0">
              <a:solidFill>
                <a:schemeClr val="tx1">
                  <a:lumMod val="65000"/>
                  <a:lumOff val="35000"/>
                </a:schemeClr>
              </a:solidFill>
              <a:latin typeface="Century Gothic" panose="020B0502020202020204" pitchFamily="34" charset="0"/>
            </a:endParaRPr>
          </a:p>
        </p:txBody>
      </p:sp>
      <p:sp>
        <p:nvSpPr>
          <p:cNvPr id="3" name="Speech Bubble: Rectangle with Corners Rounded 2">
            <a:extLst>
              <a:ext uri="{FF2B5EF4-FFF2-40B4-BE49-F238E27FC236}">
                <a16:creationId xmlns:a16="http://schemas.microsoft.com/office/drawing/2014/main" id="{328F734B-2A6E-4F70-F40A-765E88F75410}"/>
              </a:ext>
            </a:extLst>
          </p:cNvPr>
          <p:cNvSpPr/>
          <p:nvPr/>
        </p:nvSpPr>
        <p:spPr>
          <a:xfrm>
            <a:off x="3530982" y="3758648"/>
            <a:ext cx="2286604" cy="747514"/>
          </a:xfrm>
          <a:prstGeom prst="wedgeRoundRectCallout">
            <a:avLst>
              <a:gd name="adj1" fmla="val 44011"/>
              <a:gd name="adj2" fmla="val 86907"/>
              <a:gd name="adj3" fmla="val 16667"/>
            </a:avLst>
          </a:prstGeom>
          <a:solidFill>
            <a:srgbClr val="FFFFFF"/>
          </a:solidFill>
          <a:ln w="38100" cap="flat" cmpd="sng" algn="ctr">
            <a:solidFill>
              <a:srgbClr val="22A7CC"/>
            </a:solid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Tengo sueño.</a:t>
            </a:r>
          </a:p>
        </p:txBody>
      </p:sp>
      <p:sp>
        <p:nvSpPr>
          <p:cNvPr id="4" name="Speech Bubble: Rectangle with Corners Rounded 3">
            <a:extLst>
              <a:ext uri="{FF2B5EF4-FFF2-40B4-BE49-F238E27FC236}">
                <a16:creationId xmlns:a16="http://schemas.microsoft.com/office/drawing/2014/main" id="{84B9CD96-1B7D-3360-26BF-E7C3454F2923}"/>
              </a:ext>
            </a:extLst>
          </p:cNvPr>
          <p:cNvSpPr/>
          <p:nvPr/>
        </p:nvSpPr>
        <p:spPr>
          <a:xfrm>
            <a:off x="2115035" y="1722981"/>
            <a:ext cx="2284234" cy="772162"/>
          </a:xfrm>
          <a:prstGeom prst="wedgeRoundRectCallout">
            <a:avLst>
              <a:gd name="adj1" fmla="val -68965"/>
              <a:gd name="adj2" fmla="val 52091"/>
              <a:gd name="adj3" fmla="val 16667"/>
            </a:avLst>
          </a:prstGeom>
          <a:solidFill>
            <a:srgbClr val="FFFFFF"/>
          </a:solidFill>
          <a:ln w="38100" cap="flat" cmpd="sng" algn="ctr">
            <a:solidFill>
              <a:srgbClr val="22A7CC"/>
            </a:solid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¡Tengo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calor</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 name="Speech Bubble: Rectangle with Corners Rounded 5">
            <a:extLst>
              <a:ext uri="{FF2B5EF4-FFF2-40B4-BE49-F238E27FC236}">
                <a16:creationId xmlns:a16="http://schemas.microsoft.com/office/drawing/2014/main" id="{586C65DD-85E7-170B-C6DE-BA7E4C7A68B2}"/>
              </a:ext>
            </a:extLst>
          </p:cNvPr>
          <p:cNvSpPr/>
          <p:nvPr/>
        </p:nvSpPr>
        <p:spPr>
          <a:xfrm>
            <a:off x="1142528" y="2842302"/>
            <a:ext cx="1945014" cy="612169"/>
          </a:xfrm>
          <a:prstGeom prst="wedgeRoundRectCallout">
            <a:avLst>
              <a:gd name="adj1" fmla="val -49652"/>
              <a:gd name="adj2" fmla="val 86376"/>
              <a:gd name="adj3" fmla="val 16667"/>
            </a:avLst>
          </a:prstGeom>
          <a:solidFill>
            <a:srgbClr val="FFFFFF"/>
          </a:solidFill>
          <a:ln w="38100" cap="flat" cmpd="sng" algn="ctr">
            <a:solidFill>
              <a:srgbClr val="22A7CC"/>
            </a:solid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¡Tengo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frío</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 name="Speech Bubble: Rectangle with Corners Rounded 18">
            <a:extLst>
              <a:ext uri="{FF2B5EF4-FFF2-40B4-BE49-F238E27FC236}">
                <a16:creationId xmlns:a16="http://schemas.microsoft.com/office/drawing/2014/main" id="{B16D9C6B-3BA5-F87A-67A5-3DBF4AF9523C}"/>
              </a:ext>
            </a:extLst>
          </p:cNvPr>
          <p:cNvSpPr/>
          <p:nvPr/>
        </p:nvSpPr>
        <p:spPr>
          <a:xfrm>
            <a:off x="1142528" y="4178631"/>
            <a:ext cx="2286604" cy="747514"/>
          </a:xfrm>
          <a:prstGeom prst="wedgeRoundRectCallout">
            <a:avLst>
              <a:gd name="adj1" fmla="val -43146"/>
              <a:gd name="adj2" fmla="val 79065"/>
              <a:gd name="adj3" fmla="val 16667"/>
            </a:avLst>
          </a:prstGeom>
          <a:solidFill>
            <a:srgbClr val="FFFFFF"/>
          </a:solidFill>
          <a:ln w="38100" cap="flat" cmpd="sng" algn="ctr">
            <a:solidFill>
              <a:srgbClr val="22A7CC"/>
            </a:solidFill>
            <a:prstDash val="solid"/>
          </a:ln>
          <a:effectLst>
            <a:outerShdw blurRad="50800" dist="38100" dir="5400000" algn="t"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Tengo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miedo</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0" name="Picture 19" descr="Sleeping, Sleep, Sleepy, Yawn, Emoticon">
            <a:extLst>
              <a:ext uri="{FF2B5EF4-FFF2-40B4-BE49-F238E27FC236}">
                <a16:creationId xmlns:a16="http://schemas.microsoft.com/office/drawing/2014/main" id="{C3578EB5-B4F6-8FAE-EB9D-2006D6F37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6510" y="4931309"/>
            <a:ext cx="955319" cy="9553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ara, Emoción, Rostro, Iris, Lágrima">
            <a:extLst>
              <a:ext uri="{FF2B5EF4-FFF2-40B4-BE49-F238E27FC236}">
                <a16:creationId xmlns:a16="http://schemas.microsoft.com/office/drawing/2014/main" id="{818A9F8E-CE38-A89F-5FD5-5DFC8D860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68" y="4926145"/>
            <a:ext cx="949569" cy="9495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Frozen, Emoji, Emoticon, Emotion, Winter">
            <a:extLst>
              <a:ext uri="{FF2B5EF4-FFF2-40B4-BE49-F238E27FC236}">
                <a16:creationId xmlns:a16="http://schemas.microsoft.com/office/drawing/2014/main" id="{0F4C3DBA-EE78-529F-8D66-DA4BD99D8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82" y="3144177"/>
            <a:ext cx="1099466" cy="102136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4">
            <a:extLst>
              <a:ext uri="{FF2B5EF4-FFF2-40B4-BE49-F238E27FC236}">
                <a16:creationId xmlns:a16="http://schemas.microsoft.com/office/drawing/2014/main" id="{930AC528-764E-4142-51D2-51893ED85AA5}"/>
              </a:ext>
            </a:extLst>
          </p:cNvPr>
          <p:cNvSpPr txBox="1"/>
          <p:nvPr/>
        </p:nvSpPr>
        <p:spPr>
          <a:xfrm>
            <a:off x="-68525" y="4664386"/>
            <a:ext cx="50206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t>
            </a:r>
          </a:p>
        </p:txBody>
      </p:sp>
      <p:sp>
        <p:nvSpPr>
          <p:cNvPr id="24" name="TextBox 5">
            <a:extLst>
              <a:ext uri="{FF2B5EF4-FFF2-40B4-BE49-F238E27FC236}">
                <a16:creationId xmlns:a16="http://schemas.microsoft.com/office/drawing/2014/main" id="{7AE2A07C-C91A-B422-0493-EDD7007D7E43}"/>
              </a:ext>
            </a:extLst>
          </p:cNvPr>
          <p:cNvSpPr txBox="1"/>
          <p:nvPr/>
        </p:nvSpPr>
        <p:spPr>
          <a:xfrm>
            <a:off x="213135" y="4591565"/>
            <a:ext cx="41549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t>
            </a:r>
          </a:p>
        </p:txBody>
      </p:sp>
      <p:pic>
        <p:nvPicPr>
          <p:cNvPr id="25" name="Picture 24" descr="Hot Face on OpenMoji 14.0">
            <a:extLst>
              <a:ext uri="{FF2B5EF4-FFF2-40B4-BE49-F238E27FC236}">
                <a16:creationId xmlns:a16="http://schemas.microsoft.com/office/drawing/2014/main" id="{320040B6-EE76-2F50-C8E7-4C3C5C6354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265" y="1513997"/>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4">
            <a:extLst>
              <a:ext uri="{FF2B5EF4-FFF2-40B4-BE49-F238E27FC236}">
                <a16:creationId xmlns:a16="http://schemas.microsoft.com/office/drawing/2014/main" id="{024F0EB0-C033-4E55-8F5A-F053CDF47D89}"/>
              </a:ext>
            </a:extLst>
          </p:cNvPr>
          <p:cNvGraphicFramePr>
            <a:graphicFrameLocks noGrp="1"/>
          </p:cNvGraphicFramePr>
          <p:nvPr>
            <p:extLst>
              <p:ext uri="{D42A27DB-BD31-4B8C-83A1-F6EECF244321}">
                <p14:modId xmlns:p14="http://schemas.microsoft.com/office/powerpoint/2010/main" val="2166366161"/>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s/he does, makes</a:t>
                      </a:r>
                    </a:p>
                  </a:txBody>
                  <a:tcPr/>
                </a:tc>
                <a:tc>
                  <a:txBody>
                    <a:bodyPr/>
                    <a:lstStyle/>
                    <a:p>
                      <a:r>
                        <a:rPr lang="en-GB" sz="2400" b="0" dirty="0">
                          <a:solidFill>
                            <a:srgbClr val="002060"/>
                          </a:solidFill>
                          <a:latin typeface="Century Gothic" panose="020B0502020202020204" pitchFamily="34" charset="0"/>
                        </a:rPr>
                        <a:t>to reply, replying</a:t>
                      </a:r>
                    </a:p>
                  </a:txBody>
                  <a:tcPr/>
                </a:tc>
                <a:tc>
                  <a:txBody>
                    <a:bodyPr/>
                    <a:lstStyle/>
                    <a:p>
                      <a:r>
                        <a:rPr lang="en-GB" sz="2400" b="0" dirty="0">
                          <a:solidFill>
                            <a:srgbClr val="002060"/>
                          </a:solidFill>
                          <a:latin typeface="Century Gothic" panose="020B0502020202020204" pitchFamily="34" charset="0"/>
                        </a:rPr>
                        <a:t>.(the) computer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I do, make</a:t>
                      </a:r>
                    </a:p>
                  </a:txBody>
                  <a:tcPr/>
                </a:tc>
                <a:tc>
                  <a:txBody>
                    <a:bodyPr/>
                    <a:lstStyle/>
                    <a:p>
                      <a:r>
                        <a:rPr lang="en-GB" sz="2400" b="0" dirty="0">
                          <a:solidFill>
                            <a:srgbClr val="002060"/>
                          </a:solidFill>
                          <a:latin typeface="Century Gothic" panose="020B0502020202020204" pitchFamily="34" charset="0"/>
                        </a:rPr>
                        <a:t>to eat, eating</a:t>
                      </a:r>
                    </a:p>
                  </a:txBody>
                  <a:tcPr/>
                </a:tc>
                <a:tc>
                  <a:txBody>
                    <a:bodyPr/>
                    <a:lstStyle/>
                    <a:p>
                      <a:r>
                        <a:rPr lang="en-GB" sz="2400" b="0" dirty="0">
                          <a:solidFill>
                            <a:srgbClr val="002060"/>
                          </a:solidFill>
                          <a:latin typeface="Century Gothic" panose="020B0502020202020204" pitchFamily="34" charset="0"/>
                        </a:rPr>
                        <a:t>(the) sandwich</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birthday</a:t>
                      </a:r>
                    </a:p>
                  </a:txBody>
                  <a:tcPr/>
                </a:tc>
                <a:tc>
                  <a:txBody>
                    <a:bodyPr/>
                    <a:lstStyle/>
                    <a:p>
                      <a:r>
                        <a:rPr lang="en-GB" sz="2800" b="0" dirty="0">
                          <a:solidFill>
                            <a:srgbClr val="002060"/>
                          </a:solidFill>
                          <a:latin typeface="Century Gothic" panose="020B0502020202020204" pitchFamily="34" charset="0"/>
                        </a:rPr>
                        <a:t>When?</a:t>
                      </a:r>
                    </a:p>
                  </a:txBody>
                  <a:tcPr/>
                </a:tc>
                <a:tc>
                  <a:txBody>
                    <a:bodyPr/>
                    <a:lstStyle/>
                    <a:p>
                      <a:r>
                        <a:rPr lang="en-GB" sz="2800" b="0" dirty="0">
                          <a:solidFill>
                            <a:srgbClr val="002060"/>
                          </a:solidFill>
                          <a:latin typeface="Century Gothic" panose="020B0502020202020204" pitchFamily="34" charset="0"/>
                        </a:rPr>
                        <a:t>January</a:t>
                      </a:r>
                      <a:endParaRPr lang="en-GB" sz="3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May</a:t>
                      </a:r>
                    </a:p>
                  </a:txBody>
                  <a:tcPr/>
                </a:tc>
                <a:tc>
                  <a:txBody>
                    <a:bodyPr/>
                    <a:lstStyle/>
                    <a:p>
                      <a:r>
                        <a:rPr lang="en-GB" sz="2800" b="0" dirty="0">
                          <a:solidFill>
                            <a:srgbClr val="002060"/>
                          </a:solidFill>
                          <a:latin typeface="Century Gothic" panose="020B0502020202020204" pitchFamily="34" charset="0"/>
                        </a:rPr>
                        <a:t>March</a:t>
                      </a:r>
                    </a:p>
                  </a:txBody>
                  <a:tcPr/>
                </a:tc>
                <a:tc>
                  <a:txBody>
                    <a:bodyPr/>
                    <a:lstStyle/>
                    <a:p>
                      <a:r>
                        <a:rPr lang="en-GB" sz="2800" b="0" dirty="0">
                          <a:solidFill>
                            <a:srgbClr val="002060"/>
                          </a:solidFill>
                          <a:latin typeface="Century Gothic" panose="020B0502020202020204" pitchFamily="34" charset="0"/>
                        </a:rPr>
                        <a:t>my</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0" dirty="0">
                          <a:solidFill>
                            <a:srgbClr val="002060"/>
                          </a:solidFill>
                          <a:latin typeface="Century Gothic" panose="020B0502020202020204" pitchFamily="34" charset="0"/>
                        </a:rPr>
                        <a:t>s/he has</a:t>
                      </a:r>
                    </a:p>
                  </a:txBody>
                  <a:tcPr/>
                </a:tc>
                <a:tc>
                  <a:txBody>
                    <a:bodyPr/>
                    <a:lstStyle/>
                    <a:p>
                      <a:r>
                        <a:rPr lang="en-GB" sz="2800" b="0" dirty="0">
                          <a:solidFill>
                            <a:srgbClr val="002060"/>
                          </a:solidFill>
                          <a:latin typeface="Century Gothic" panose="020B0502020202020204" pitchFamily="34" charset="0"/>
                        </a:rPr>
                        <a:t>(the) sleepiness</a:t>
                      </a:r>
                    </a:p>
                  </a:txBody>
                  <a:tcPr/>
                </a:tc>
                <a:tc>
                  <a:txBody>
                    <a:bodyPr/>
                    <a:lstStyle/>
                    <a:p>
                      <a:r>
                        <a:rPr lang="en-GB" sz="2800" b="0" dirty="0">
                          <a:solidFill>
                            <a:srgbClr val="002060"/>
                          </a:solidFill>
                          <a:latin typeface="Century Gothic" panose="020B0502020202020204" pitchFamily="34" charset="0"/>
                        </a:rPr>
                        <a:t>I have</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cold</a:t>
                      </a:r>
                    </a:p>
                  </a:txBody>
                  <a:tcPr/>
                </a:tc>
                <a:tc>
                  <a:txBody>
                    <a:bodyPr/>
                    <a:lstStyle/>
                    <a:p>
                      <a:r>
                        <a:rPr lang="en-GB" sz="2800" b="0" dirty="0">
                          <a:solidFill>
                            <a:srgbClr val="002060"/>
                          </a:solidFill>
                          <a:latin typeface="Century Gothic" panose="020B0502020202020204" pitchFamily="34" charset="0"/>
                        </a:rPr>
                        <a:t>(the) fear</a:t>
                      </a:r>
                    </a:p>
                  </a:txBody>
                  <a:tcPr/>
                </a:tc>
                <a:tc>
                  <a:txBody>
                    <a:bodyPr/>
                    <a:lstStyle/>
                    <a:p>
                      <a:r>
                        <a:rPr lang="en-GB" sz="2800" b="0" dirty="0">
                          <a:solidFill>
                            <a:srgbClr val="002060"/>
                          </a:solidFill>
                          <a:latin typeface="Century Gothic" panose="020B0502020202020204" pitchFamily="34" charset="0"/>
                        </a:rPr>
                        <a:t>(the) heat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extra</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644540" y="520742"/>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sp>
        <p:nvSpPr>
          <p:cNvPr id="4" name="Google Shape;167;p2">
            <a:extLst>
              <a:ext uri="{FF2B5EF4-FFF2-40B4-BE49-F238E27FC236}">
                <a16:creationId xmlns:a16="http://schemas.microsoft.com/office/drawing/2014/main" id="{D22169C9-C544-EFA9-1B8C-8852A53BBDC1}"/>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20" name="Picture 19">
            <a:extLst>
              <a:ext uri="{FF2B5EF4-FFF2-40B4-BE49-F238E27FC236}">
                <a16:creationId xmlns:a16="http://schemas.microsoft.com/office/drawing/2014/main" id="{F470C927-F8B7-490C-B07C-437A11A40968}"/>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3C1CB7BF-C6F5-44F9-B4E0-7606F565E1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26" name="Picture 25">
            <a:extLst>
              <a:ext uri="{FF2B5EF4-FFF2-40B4-BE49-F238E27FC236}">
                <a16:creationId xmlns:a16="http://schemas.microsoft.com/office/drawing/2014/main" id="{EAD612D5-2B75-4291-AB45-E48E89639AE0}"/>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27" name="TextBox 26">
            <a:extLst>
              <a:ext uri="{FF2B5EF4-FFF2-40B4-BE49-F238E27FC236}">
                <a16:creationId xmlns:a16="http://schemas.microsoft.com/office/drawing/2014/main" id="{FDA065EF-E850-4EA1-A962-132D5629808E}"/>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8" name="TextBox 27">
            <a:extLst>
              <a:ext uri="{FF2B5EF4-FFF2-40B4-BE49-F238E27FC236}">
                <a16:creationId xmlns:a16="http://schemas.microsoft.com/office/drawing/2014/main" id="{B67483FC-991D-4B7C-A228-30B974E2CB91}"/>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9" name="TextBox 28">
            <a:extLst>
              <a:ext uri="{FF2B5EF4-FFF2-40B4-BE49-F238E27FC236}">
                <a16:creationId xmlns:a16="http://schemas.microsoft.com/office/drawing/2014/main" id="{F37E4D98-0418-404D-96A7-F462D623E502}"/>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193932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17">
            <a:alphaModFix/>
          </a:blip>
          <a:srcRect/>
          <a:stretch/>
        </p:blipFill>
        <p:spPr>
          <a:xfrm>
            <a:off x="9728496" y="113717"/>
            <a:ext cx="666858" cy="638126"/>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43" name="Google Shape;153;p2">
            <a:extLst>
              <a:ext uri="{FF2B5EF4-FFF2-40B4-BE49-F238E27FC236}">
                <a16:creationId xmlns:a16="http://schemas.microsoft.com/office/drawing/2014/main" id="{F302DB48-7294-472F-A452-B72BE1F674AB}"/>
              </a:ext>
            </a:extLst>
          </p:cNvPr>
          <p:cNvSpPr txBox="1"/>
          <p:nvPr/>
        </p:nvSpPr>
        <p:spPr>
          <a:xfrm>
            <a:off x="7700529" y="54058"/>
            <a:ext cx="191192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lang="en-GB" sz="4000" b="1" kern="0" dirty="0">
                <a:solidFill>
                  <a:srgbClr val="002060"/>
                </a:solidFill>
                <a:latin typeface="Century Gothic"/>
                <a:ea typeface="Century Gothic"/>
                <a:cs typeface="Century Gothic"/>
                <a:sym typeface="Century Gothic"/>
              </a:rPr>
              <a:t>n</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[ñ]</a:t>
            </a:r>
            <a:endParaRPr kumimoji="0" sz="40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0" name="Google Shape;410;p19">
            <a:extLst>
              <a:ext uri="{FF2B5EF4-FFF2-40B4-BE49-F238E27FC236}">
                <a16:creationId xmlns:a16="http://schemas.microsoft.com/office/drawing/2014/main" id="{F8840D8F-A446-CB25-86D7-2711AC602236}"/>
              </a:ext>
            </a:extLst>
          </p:cNvPr>
          <p:cNvSpPr txBox="1"/>
          <p:nvPr/>
        </p:nvSpPr>
        <p:spPr>
          <a:xfrm>
            <a:off x="11880290" y="1463919"/>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91" name="Google Shape;387;p19">
            <a:extLst>
              <a:ext uri="{FF2B5EF4-FFF2-40B4-BE49-F238E27FC236}">
                <a16:creationId xmlns:a16="http://schemas.microsoft.com/office/drawing/2014/main" id="{6A5459C3-C8D7-9249-6E78-197BA0CEE73E}"/>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2" name="Google Shape;388;p19">
            <a:extLst>
              <a:ext uri="{FF2B5EF4-FFF2-40B4-BE49-F238E27FC236}">
                <a16:creationId xmlns:a16="http://schemas.microsoft.com/office/drawing/2014/main" id="{761B85F1-AAC2-2B57-BE97-D575FF4B83C3}"/>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93" name="Google Shape;389;p19">
            <a:extLst>
              <a:ext uri="{FF2B5EF4-FFF2-40B4-BE49-F238E27FC236}">
                <a16:creationId xmlns:a16="http://schemas.microsoft.com/office/drawing/2014/main" id="{2D68393A-8B1D-C66E-526B-7679A08812DE}"/>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94" name="Google Shape;390;p19">
            <a:extLst>
              <a:ext uri="{FF2B5EF4-FFF2-40B4-BE49-F238E27FC236}">
                <a16:creationId xmlns:a16="http://schemas.microsoft.com/office/drawing/2014/main" id="{EEFD3CFA-C39B-65F3-4E93-F5FCC5131B4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95" name="Google Shape;391;p19">
            <a:extLst>
              <a:ext uri="{FF2B5EF4-FFF2-40B4-BE49-F238E27FC236}">
                <a16:creationId xmlns:a16="http://schemas.microsoft.com/office/drawing/2014/main" id="{5322A681-3ECD-F2E1-391E-41B32958BE28}"/>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96" name="Google Shape;393;p19">
            <a:extLst>
              <a:ext uri="{FF2B5EF4-FFF2-40B4-BE49-F238E27FC236}">
                <a16:creationId xmlns:a16="http://schemas.microsoft.com/office/drawing/2014/main" id="{2540EAF5-7FB8-3C0A-B73A-60C69D8A7CC9}"/>
              </a:ext>
            </a:extLst>
          </p:cNvPr>
          <p:cNvSpPr txBox="1"/>
          <p:nvPr/>
        </p:nvSpPr>
        <p:spPr>
          <a:xfrm>
            <a:off x="11583461" y="145364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394;p19">
            <a:extLst>
              <a:ext uri="{FF2B5EF4-FFF2-40B4-BE49-F238E27FC236}">
                <a16:creationId xmlns:a16="http://schemas.microsoft.com/office/drawing/2014/main" id="{9762E8CA-899B-9B3B-7F52-FEBF7766A1CB}"/>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8" name="Google Shape;395;p19">
            <a:extLst>
              <a:ext uri="{FF2B5EF4-FFF2-40B4-BE49-F238E27FC236}">
                <a16:creationId xmlns:a16="http://schemas.microsoft.com/office/drawing/2014/main" id="{8619A212-C6EE-D473-5375-DD1AFB14A213}"/>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100" name="Table 5">
            <a:extLst>
              <a:ext uri="{FF2B5EF4-FFF2-40B4-BE49-F238E27FC236}">
                <a16:creationId xmlns:a16="http://schemas.microsoft.com/office/drawing/2014/main" id="{E801D8A8-C6A5-4165-ABD2-8C3DC1D0BDFD}"/>
              </a:ext>
            </a:extLst>
          </p:cNvPr>
          <p:cNvGraphicFramePr>
            <a:graphicFrameLocks noGrp="1"/>
          </p:cNvGraphicFramePr>
          <p:nvPr>
            <p:extLst>
              <p:ext uri="{D42A27DB-BD31-4B8C-83A1-F6EECF244321}">
                <p14:modId xmlns:p14="http://schemas.microsoft.com/office/powerpoint/2010/main" val="2016920028"/>
              </p:ext>
            </p:extLst>
          </p:nvPr>
        </p:nvGraphicFramePr>
        <p:xfrm>
          <a:off x="110417" y="1594142"/>
          <a:ext cx="10475534" cy="4443732"/>
        </p:xfrm>
        <a:graphic>
          <a:graphicData uri="http://schemas.openxmlformats.org/drawingml/2006/table">
            <a:tbl>
              <a:tblPr firstRow="1" bandRow="1">
                <a:tableStyleId>{5940675A-B579-460E-94D1-54222C63F5DA}</a:tableStyleId>
              </a:tblPr>
              <a:tblGrid>
                <a:gridCol w="1496505">
                  <a:extLst>
                    <a:ext uri="{9D8B030D-6E8A-4147-A177-3AD203B41FA5}">
                      <a16:colId xmlns:a16="http://schemas.microsoft.com/office/drawing/2014/main" val="3762972055"/>
                    </a:ext>
                  </a:extLst>
                </a:gridCol>
                <a:gridCol w="1496505">
                  <a:extLst>
                    <a:ext uri="{9D8B030D-6E8A-4147-A177-3AD203B41FA5}">
                      <a16:colId xmlns:a16="http://schemas.microsoft.com/office/drawing/2014/main" val="178701953"/>
                    </a:ext>
                  </a:extLst>
                </a:gridCol>
                <a:gridCol w="1496505">
                  <a:extLst>
                    <a:ext uri="{9D8B030D-6E8A-4147-A177-3AD203B41FA5}">
                      <a16:colId xmlns:a16="http://schemas.microsoft.com/office/drawing/2014/main" val="3592940227"/>
                    </a:ext>
                  </a:extLst>
                </a:gridCol>
                <a:gridCol w="1496505">
                  <a:extLst>
                    <a:ext uri="{9D8B030D-6E8A-4147-A177-3AD203B41FA5}">
                      <a16:colId xmlns:a16="http://schemas.microsoft.com/office/drawing/2014/main" val="1255437448"/>
                    </a:ext>
                  </a:extLst>
                </a:gridCol>
                <a:gridCol w="1695381">
                  <a:extLst>
                    <a:ext uri="{9D8B030D-6E8A-4147-A177-3AD203B41FA5}">
                      <a16:colId xmlns:a16="http://schemas.microsoft.com/office/drawing/2014/main" val="4027068115"/>
                    </a:ext>
                  </a:extLst>
                </a:gridCol>
                <a:gridCol w="1209307">
                  <a:extLst>
                    <a:ext uri="{9D8B030D-6E8A-4147-A177-3AD203B41FA5}">
                      <a16:colId xmlns:a16="http://schemas.microsoft.com/office/drawing/2014/main" val="2144741330"/>
                    </a:ext>
                  </a:extLst>
                </a:gridCol>
                <a:gridCol w="1584826">
                  <a:extLst>
                    <a:ext uri="{9D8B030D-6E8A-4147-A177-3AD203B41FA5}">
                      <a16:colId xmlns:a16="http://schemas.microsoft.com/office/drawing/2014/main" val="3501905077"/>
                    </a:ext>
                  </a:extLst>
                </a:gridCol>
              </a:tblGrid>
              <a:tr h="14812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pc="300" dirty="0" err="1">
                          <a:solidFill>
                            <a:srgbClr val="002060"/>
                          </a:solidFill>
                          <a:latin typeface="Century Gothic" panose="020B0502020202020204" pitchFamily="34" charset="0"/>
                        </a:rPr>
                        <a:t>araña</a:t>
                      </a:r>
                      <a:endParaRPr lang="en-GB" sz="2400" b="1" spc="300"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pc="300">
                          <a:solidFill>
                            <a:schemeClr val="bg1"/>
                          </a:solidFill>
                          <a:latin typeface="Century Gothic" panose="020B0502020202020204" pitchFamily="34" charset="0"/>
                        </a:rPr>
                        <a:t>uña</a:t>
                      </a: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r>
                        <a:rPr lang="en-GB" sz="2400" b="1" spc="300" dirty="0">
                          <a:solidFill>
                            <a:schemeClr val="bg1"/>
                          </a:solidFill>
                          <a:latin typeface="Century Gothic" panose="020B0502020202020204" pitchFamily="34" charset="0"/>
                        </a:rPr>
                        <a:t>mano</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400" b="1" spc="300">
                          <a:solidFill>
                            <a:schemeClr val="bg1"/>
                          </a:solidFill>
                          <a:latin typeface="Century Gothic" panose="020B0502020202020204" pitchFamily="34" charset="0"/>
                        </a:rPr>
                        <a:t>plátano</a:t>
                      </a: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extLst>
                  <a:ext uri="{0D108BD9-81ED-4DB2-BD59-A6C34878D82A}">
                    <a16:rowId xmlns:a16="http://schemas.microsoft.com/office/drawing/2014/main" val="412926510"/>
                  </a:ext>
                </a:extLst>
              </a:tr>
              <a:tr h="14812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300" dirty="0" err="1">
                          <a:solidFill>
                            <a:schemeClr val="bg1"/>
                          </a:solidFill>
                          <a:latin typeface="Century Gothic" panose="020B0502020202020204" pitchFamily="34" charset="0"/>
                        </a:rPr>
                        <a:t>moño</a:t>
                      </a:r>
                      <a:endParaRPr lang="en-GB" sz="20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spc="300" dirty="0" err="1">
                          <a:solidFill>
                            <a:schemeClr val="bg1"/>
                          </a:solidFill>
                          <a:latin typeface="Century Gothic" panose="020B0502020202020204" pitchFamily="34" charset="0"/>
                        </a:rPr>
                        <a:t>niña</a:t>
                      </a: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spc="300" dirty="0" err="1">
                          <a:solidFill>
                            <a:srgbClr val="002060"/>
                          </a:solidFill>
                          <a:latin typeface="Century Gothic" panose="020B0502020202020204" pitchFamily="34" charset="0"/>
                        </a:rPr>
                        <a:t>montaña</a:t>
                      </a:r>
                      <a:endParaRPr lang="en-GB" sz="2000" b="1" spc="300"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pc="300" dirty="0">
                        <a:solidFill>
                          <a:schemeClr val="bg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pc="300" dirty="0" err="1">
                          <a:solidFill>
                            <a:schemeClr val="bg1"/>
                          </a:solidFill>
                          <a:latin typeface="Century Gothic" panose="020B0502020202020204" pitchFamily="34" charset="0"/>
                        </a:rPr>
                        <a:t>panal</a:t>
                      </a: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extLst>
                  <a:ext uri="{0D108BD9-81ED-4DB2-BD59-A6C34878D82A}">
                    <a16:rowId xmlns:a16="http://schemas.microsoft.com/office/drawing/2014/main" val="3372756021"/>
                  </a:ext>
                </a:extLst>
              </a:tr>
              <a:tr h="1481244">
                <a:tc>
                  <a:txBody>
                    <a:bodyPr/>
                    <a:lstStyle/>
                    <a:p>
                      <a:pPr algn="ctr"/>
                      <a:r>
                        <a:rPr lang="en-GB" sz="2000" b="1" spc="300" dirty="0" err="1">
                          <a:solidFill>
                            <a:srgbClr val="002060"/>
                          </a:solidFill>
                          <a:latin typeface="Century Gothic" panose="020B0502020202020204" pitchFamily="34" charset="0"/>
                        </a:rPr>
                        <a:t>leña</a:t>
                      </a:r>
                      <a:endParaRPr lang="en-GB" sz="2000" b="1" spc="300"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300">
                          <a:solidFill>
                            <a:srgbClr val="002060"/>
                          </a:solidFill>
                          <a:latin typeface="Century Gothic" panose="020B0502020202020204" pitchFamily="34" charset="0"/>
                        </a:rPr>
                        <a:t>puño</a:t>
                      </a:r>
                      <a:endParaRPr lang="en-GB" sz="2000" b="1" spc="300"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400" b="1" spc="300" dirty="0">
                          <a:solidFill>
                            <a:schemeClr val="bg1"/>
                          </a:solidFill>
                          <a:latin typeface="Century Gothic" panose="020B0502020202020204" pitchFamily="34" charset="0"/>
                        </a:rPr>
                        <a:t>Nina</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spc="300" dirty="0" err="1">
                          <a:solidFill>
                            <a:srgbClr val="002060"/>
                          </a:solidFill>
                          <a:latin typeface="Century Gothic" panose="020B0502020202020204" pitchFamily="34" charset="0"/>
                        </a:rPr>
                        <a:t>pena</a:t>
                      </a: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r>
                        <a:rPr lang="en-GB" sz="2400" b="1" spc="300" dirty="0" err="1">
                          <a:solidFill>
                            <a:schemeClr val="bg1"/>
                          </a:solidFill>
                          <a:latin typeface="Century Gothic" panose="020B0502020202020204" pitchFamily="34" charset="0"/>
                        </a:rPr>
                        <a:t>paño</a:t>
                      </a:r>
                      <a:endParaRPr lang="en-GB" sz="2400" b="1" spc="300"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pc="300" dirty="0">
                        <a:solidFill>
                          <a:schemeClr val="bg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pc="300" dirty="0">
                          <a:solidFill>
                            <a:schemeClr val="bg1"/>
                          </a:solidFill>
                          <a:latin typeface="Century Gothic" panose="020B0502020202020204" pitchFamily="34" charset="0"/>
                        </a:rPr>
                        <a:t>año</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extLst>
                  <a:ext uri="{0D108BD9-81ED-4DB2-BD59-A6C34878D82A}">
                    <a16:rowId xmlns:a16="http://schemas.microsoft.com/office/drawing/2014/main" val="3937828032"/>
                  </a:ext>
                </a:extLst>
              </a:tr>
            </a:tbl>
          </a:graphicData>
        </a:graphic>
      </p:graphicFrame>
      <p:pic>
        <p:nvPicPr>
          <p:cNvPr id="112" name="Picture 111" descr="A picture containing text, handwear, silhouette&#10;&#10;Description automatically generated">
            <a:hlinkClick r:id="" action="ppaction://noaction">
              <a:snd r:embed="rId9" name="T3_W6F_1.8.wav"/>
            </a:hlinkClick>
            <a:extLst>
              <a:ext uri="{FF2B5EF4-FFF2-40B4-BE49-F238E27FC236}">
                <a16:creationId xmlns:a16="http://schemas.microsoft.com/office/drawing/2014/main" id="{65F8C091-8FD4-47CE-7F06-0BE3A37DEED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0326594">
            <a:off x="3470929" y="1624021"/>
            <a:ext cx="555574" cy="1048871"/>
          </a:xfrm>
          <a:prstGeom prst="rect">
            <a:avLst/>
          </a:prstGeom>
        </p:spPr>
      </p:pic>
      <p:cxnSp>
        <p:nvCxnSpPr>
          <p:cNvPr id="113" name="Straight Arrow Connector 112">
            <a:extLst>
              <a:ext uri="{FF2B5EF4-FFF2-40B4-BE49-F238E27FC236}">
                <a16:creationId xmlns:a16="http://schemas.microsoft.com/office/drawing/2014/main" id="{ECE450CD-D9CE-C3D8-98B3-C69C031D277B}"/>
              </a:ext>
            </a:extLst>
          </p:cNvPr>
          <p:cNvCxnSpPr/>
          <p:nvPr/>
        </p:nvCxnSpPr>
        <p:spPr>
          <a:xfrm flipH="1" flipV="1">
            <a:off x="4075504" y="2410142"/>
            <a:ext cx="382988" cy="32273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2" descr="Gráficos vectoriales gratis de Triste">
            <a:hlinkClick r:id="" action="ppaction://noaction">
              <a:snd r:embed="rId13" name="T3_W6F_1.12.wav"/>
            </a:hlinkClick>
            <a:extLst>
              <a:ext uri="{FF2B5EF4-FFF2-40B4-BE49-F238E27FC236}">
                <a16:creationId xmlns:a16="http://schemas.microsoft.com/office/drawing/2014/main" id="{F45147FE-61FF-9ADB-7DC6-65AD733B686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77884" y="4684440"/>
            <a:ext cx="851354" cy="869250"/>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Gráficos vectoriales gratis de Puño">
            <a:hlinkClick r:id="" action="ppaction://noaction">
              <a:snd r:embed="rId6" name="T3_W6F_1.5.wav"/>
            </a:hlinkClick>
            <a:extLst>
              <a:ext uri="{FF2B5EF4-FFF2-40B4-BE49-F238E27FC236}">
                <a16:creationId xmlns:a16="http://schemas.microsoft.com/office/drawing/2014/main" id="{F45FD847-8BD3-D1CF-1EA4-BFC12A2CFAE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b="35204"/>
          <a:stretch/>
        </p:blipFill>
        <p:spPr bwMode="auto">
          <a:xfrm>
            <a:off x="1998295" y="4762542"/>
            <a:ext cx="631893" cy="7861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 action="ppaction://noaction">
              <a:snd r:embed="rId8" name="T3_W6F_1.7.wav"/>
            </a:hlinkClick>
            <a:extLst>
              <a:ext uri="{FF2B5EF4-FFF2-40B4-BE49-F238E27FC236}">
                <a16:creationId xmlns:a16="http://schemas.microsoft.com/office/drawing/2014/main" id="{A1F77BA4-4D40-4686-E030-FC7D21D453C2}"/>
              </a:ext>
            </a:extLst>
          </p:cNvPr>
          <p:cNvPicPr>
            <a:picLocks noChangeAspect="1"/>
          </p:cNvPicPr>
          <p:nvPr/>
        </p:nvPicPr>
        <p:blipFill>
          <a:blip r:embed="rId21"/>
          <a:stretch>
            <a:fillRect/>
          </a:stretch>
        </p:blipFill>
        <p:spPr>
          <a:xfrm>
            <a:off x="3321344" y="3178053"/>
            <a:ext cx="916199" cy="916199"/>
          </a:xfrm>
          <a:prstGeom prst="roundRect">
            <a:avLst/>
          </a:prstGeom>
        </p:spPr>
      </p:pic>
      <p:pic>
        <p:nvPicPr>
          <p:cNvPr id="1038" name="Picture 14" descr="Gráficos vectoriales gratis de Araña">
            <a:hlinkClick r:id="" action="ppaction://noaction">
              <a:snd r:embed="rId3" name="T3_W6F_1.2.wav"/>
            </a:hlinkClick>
            <a:extLst>
              <a:ext uri="{FF2B5EF4-FFF2-40B4-BE49-F238E27FC236}">
                <a16:creationId xmlns:a16="http://schemas.microsoft.com/office/drawing/2014/main" id="{3A549D5B-CBD0-5AC1-DCEF-F360AB50C45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27669" y="1661319"/>
            <a:ext cx="833165" cy="89928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ujer, Vasos, Niña, Gente, Rostro, Ojos">
            <a:hlinkClick r:id="" action="ppaction://noaction">
              <a:snd r:embed="rId4" name="T3_W6F_1.3.wav"/>
            </a:hlinkClick>
            <a:extLst>
              <a:ext uri="{FF2B5EF4-FFF2-40B4-BE49-F238E27FC236}">
                <a16:creationId xmlns:a16="http://schemas.microsoft.com/office/drawing/2014/main" id="{86C4635B-E959-AB13-C317-A38D771E765C}"/>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b="19840"/>
          <a:stretch/>
        </p:blipFill>
        <p:spPr bwMode="auto">
          <a:xfrm>
            <a:off x="364984" y="3147559"/>
            <a:ext cx="951344" cy="91619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C297E31F-CE24-7EE7-15CA-986B01594731}"/>
              </a:ext>
            </a:extLst>
          </p:cNvPr>
          <p:cNvCxnSpPr>
            <a:cxnSpLocks/>
          </p:cNvCxnSpPr>
          <p:nvPr/>
        </p:nvCxnSpPr>
        <p:spPr>
          <a:xfrm flipH="1">
            <a:off x="1105304" y="3483195"/>
            <a:ext cx="458487"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42" name="Picture 18" descr="Gráficos vectoriales gratis de Cuerpo">
            <a:hlinkClick r:id="" action="ppaction://noaction">
              <a:snd r:embed="rId10" name="T3_W6F_1.9.wav"/>
            </a:hlinkClick>
            <a:extLst>
              <a:ext uri="{FF2B5EF4-FFF2-40B4-BE49-F238E27FC236}">
                <a16:creationId xmlns:a16="http://schemas.microsoft.com/office/drawing/2014/main" id="{ECA229E5-5584-EDCF-8AB5-4AE1E7392D81}"/>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1" r="50290"/>
          <a:stretch/>
        </p:blipFill>
        <p:spPr bwMode="auto">
          <a:xfrm>
            <a:off x="4914569" y="1660612"/>
            <a:ext cx="759761" cy="9638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ráficos vectoriales gratis de Hoguera">
            <a:hlinkClick r:id="" action="ppaction://noaction">
              <a:snd r:embed="rId5" name="T3_W6F_1.4.wav"/>
            </a:hlinkClick>
            <a:extLst>
              <a:ext uri="{FF2B5EF4-FFF2-40B4-BE49-F238E27FC236}">
                <a16:creationId xmlns:a16="http://schemas.microsoft.com/office/drawing/2014/main" id="{DB34AE99-CD5E-D9EA-6B01-9B42234BEA3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53124" y="4613900"/>
            <a:ext cx="963204" cy="8827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Gráficos vectoriales gratis de Abeja">
            <a:hlinkClick r:id="" action="ppaction://noaction">
              <a:snd r:embed="rId16" name="T3_W6F_1.15.wav"/>
            </a:hlinkClick>
            <a:extLst>
              <a:ext uri="{FF2B5EF4-FFF2-40B4-BE49-F238E27FC236}">
                <a16:creationId xmlns:a16="http://schemas.microsoft.com/office/drawing/2014/main" id="{D80E886D-3A3E-1632-0A55-A2A9C578254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180354" y="3225688"/>
            <a:ext cx="963204" cy="81262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Gráficos vectoriales gratis de Abejas">
            <a:extLst>
              <a:ext uri="{FF2B5EF4-FFF2-40B4-BE49-F238E27FC236}">
                <a16:creationId xmlns:a16="http://schemas.microsoft.com/office/drawing/2014/main" id="{022EBC09-8FE9-408B-6C50-4D8031EB508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037308" y="3218948"/>
            <a:ext cx="443495" cy="38863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Gráficos vectoriales gratis de Tela">
            <a:hlinkClick r:id="" action="ppaction://noaction">
              <a:snd r:embed="rId14" name="T3_W6F_1.13.wav"/>
            </a:hlinkClick>
            <a:extLst>
              <a:ext uri="{FF2B5EF4-FFF2-40B4-BE49-F238E27FC236}">
                <a16:creationId xmlns:a16="http://schemas.microsoft.com/office/drawing/2014/main" id="{555DC51F-1430-BE10-91BA-FAE9DF99827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783516" y="4613900"/>
            <a:ext cx="1192631" cy="89711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látano, Amarillo, Fruta, Fruta Tropical">
            <a:hlinkClick r:id="" action="ppaction://noaction">
              <a:snd r:embed="rId11" name="T3_W6F_1.10.wav"/>
            </a:hlinkClick>
            <a:extLst>
              <a:ext uri="{FF2B5EF4-FFF2-40B4-BE49-F238E27FC236}">
                <a16:creationId xmlns:a16="http://schemas.microsoft.com/office/drawing/2014/main" id="{05E714F3-12A4-ACC4-E5C4-D586ADB51B2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214848" y="1969488"/>
            <a:ext cx="1192632" cy="598811"/>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Gráficos vectoriales gratis de Paisaje">
            <a:hlinkClick r:id="" action="ppaction://noaction">
              <a:snd r:embed="rId12" name="T3_W6F_1.11.wav"/>
            </a:hlinkClick>
            <a:extLst>
              <a:ext uri="{FF2B5EF4-FFF2-40B4-BE49-F238E27FC236}">
                <a16:creationId xmlns:a16="http://schemas.microsoft.com/office/drawing/2014/main" id="{D8FD8923-67DA-17B5-1F77-9F3113E194A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241810" y="3124160"/>
            <a:ext cx="1396535" cy="998029"/>
          </a:xfrm>
          <a:prstGeom prst="rect">
            <a:avLst/>
          </a:prstGeom>
          <a:noFill/>
          <a:extLst>
            <a:ext uri="{909E8E84-426E-40DD-AFC4-6F175D3DCCD1}">
              <a14:hiddenFill xmlns:a14="http://schemas.microsoft.com/office/drawing/2010/main">
                <a:solidFill>
                  <a:srgbClr val="FFFFFF"/>
                </a:solidFill>
              </a14:hiddenFill>
            </a:ext>
          </a:extLst>
        </p:spPr>
      </p:pic>
      <p:sp>
        <p:nvSpPr>
          <p:cNvPr id="40" name="Speech Bubble: Rectangle with Corners Rounded 39">
            <a:hlinkClick r:id="" action="ppaction://noaction">
              <a:snd r:embed="rId31" name="T3_W6F_1.1.wav"/>
            </a:hlinkClick>
            <a:extLst>
              <a:ext uri="{FF2B5EF4-FFF2-40B4-BE49-F238E27FC236}">
                <a16:creationId xmlns:a16="http://schemas.microsoft.com/office/drawing/2014/main" id="{3175C5BA-CEDC-F804-3E9B-FB68EA867D93}"/>
              </a:ext>
            </a:extLst>
          </p:cNvPr>
          <p:cNvSpPr/>
          <p:nvPr/>
        </p:nvSpPr>
        <p:spPr>
          <a:xfrm>
            <a:off x="1104330" y="918806"/>
            <a:ext cx="41661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s-AR" sz="2400" b="1" dirty="0">
                <a:solidFill>
                  <a:schemeClr val="bg1"/>
                </a:solidFill>
                <a:latin typeface="Century Gothic" panose="020B0502020202020204" pitchFamily="34" charset="0"/>
              </a:rPr>
              <a:t>Escucha bien. Es [ñ] o [n]?</a:t>
            </a:r>
            <a:endPar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2" name="Graphic 41" descr="Teacher">
            <a:extLst>
              <a:ext uri="{FF2B5EF4-FFF2-40B4-BE49-F238E27FC236}">
                <a16:creationId xmlns:a16="http://schemas.microsoft.com/office/drawing/2014/main" id="{2D9DB1CB-DF35-FD17-8C9C-6280BE73C8EB}"/>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8111" y="733219"/>
            <a:ext cx="914400" cy="914400"/>
          </a:xfrm>
          <a:prstGeom prst="rect">
            <a:avLst/>
          </a:prstGeom>
        </p:spPr>
      </p:pic>
      <p:sp>
        <p:nvSpPr>
          <p:cNvPr id="6" name="Google Shape;167;p2">
            <a:extLst>
              <a:ext uri="{FF2B5EF4-FFF2-40B4-BE49-F238E27FC236}">
                <a16:creationId xmlns:a16="http://schemas.microsoft.com/office/drawing/2014/main" id="{27F9538B-1CDC-2347-73C1-32ABE5EA0EF1}"/>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Picture 6">
            <a:hlinkClick r:id="" action="ppaction://noaction">
              <a:snd r:embed="rId7" name="T3_W6F_1.6.wav"/>
            </a:hlinkClick>
            <a:extLst>
              <a:ext uri="{FF2B5EF4-FFF2-40B4-BE49-F238E27FC236}">
                <a16:creationId xmlns:a16="http://schemas.microsoft.com/office/drawing/2014/main" id="{1E8B3A81-1F75-FAEB-9D2D-7B4ABD5B3EDB}"/>
              </a:ext>
            </a:extLst>
          </p:cNvPr>
          <p:cNvPicPr>
            <a:picLocks noChangeAspect="1"/>
          </p:cNvPicPr>
          <p:nvPr/>
        </p:nvPicPr>
        <p:blipFill>
          <a:blip r:embed="rId21"/>
          <a:stretch>
            <a:fillRect/>
          </a:stretch>
        </p:blipFill>
        <p:spPr>
          <a:xfrm>
            <a:off x="3342286" y="4660966"/>
            <a:ext cx="916199" cy="916199"/>
          </a:xfrm>
          <a:prstGeom prst="roundRect">
            <a:avLst/>
          </a:prstGeom>
        </p:spPr>
      </p:pic>
      <p:pic>
        <p:nvPicPr>
          <p:cNvPr id="4098" name="Picture 2" descr="Calendar, 2023, New Year, Fireworks">
            <a:hlinkClick r:id="" action="ppaction://noaction">
              <a:snd r:embed="rId15" name="T3_W6F_1.14.wav"/>
            </a:hlinkClick>
            <a:extLst>
              <a:ext uri="{FF2B5EF4-FFF2-40B4-BE49-F238E27FC236}">
                <a16:creationId xmlns:a16="http://schemas.microsoft.com/office/drawing/2014/main" id="{C8D8BABE-3C9D-DB1F-10A8-70140F514FE4}"/>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082834" y="4628815"/>
            <a:ext cx="1513896" cy="7569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1FC6645-C52F-2946-35D1-305EFE9BE632}"/>
              </a:ext>
            </a:extLst>
          </p:cNvPr>
          <p:cNvSpPr/>
          <p:nvPr/>
        </p:nvSpPr>
        <p:spPr>
          <a:xfrm>
            <a:off x="924265" y="2633244"/>
            <a:ext cx="192708" cy="411562"/>
          </a:xfrm>
          <a:prstGeom prst="roundRect">
            <a:avLst/>
          </a:prstGeom>
          <a:solidFill>
            <a:srgbClr val="22A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19CAB7DD-5C8F-400B-6AF2-9D7F9DC3AF96}"/>
              </a:ext>
            </a:extLst>
          </p:cNvPr>
          <p:cNvSpPr/>
          <p:nvPr/>
        </p:nvSpPr>
        <p:spPr>
          <a:xfrm>
            <a:off x="856515" y="4102180"/>
            <a:ext cx="192708" cy="411562"/>
          </a:xfrm>
          <a:prstGeom prst="roundRect">
            <a:avLst/>
          </a:prstGeom>
          <a:solidFill>
            <a:srgbClr val="FF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E8001E3C-F3A2-AC79-726A-1BF71D54F00F}"/>
              </a:ext>
            </a:extLst>
          </p:cNvPr>
          <p:cNvSpPr/>
          <p:nvPr/>
        </p:nvSpPr>
        <p:spPr>
          <a:xfrm>
            <a:off x="797474" y="5581821"/>
            <a:ext cx="192708" cy="411562"/>
          </a:xfrm>
          <a:prstGeom prst="roundRect">
            <a:avLst/>
          </a:prstGeom>
          <a:solidFill>
            <a:srgbClr val="FFC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C01B520C-3599-B64A-4A42-5059B79D2B20}"/>
              </a:ext>
            </a:extLst>
          </p:cNvPr>
          <p:cNvSpPr/>
          <p:nvPr/>
        </p:nvSpPr>
        <p:spPr>
          <a:xfrm>
            <a:off x="2320883" y="5587810"/>
            <a:ext cx="192708" cy="411562"/>
          </a:xfrm>
          <a:prstGeom prst="roundRect">
            <a:avLst/>
          </a:prstGeom>
          <a:solidFill>
            <a:srgbClr val="FF2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BFC70F86-B9CA-28EE-9E11-2B6EBFE027D0}"/>
              </a:ext>
            </a:extLst>
          </p:cNvPr>
          <p:cNvSpPr/>
          <p:nvPr/>
        </p:nvSpPr>
        <p:spPr>
          <a:xfrm>
            <a:off x="3741364" y="2658012"/>
            <a:ext cx="192708" cy="411562"/>
          </a:xfrm>
          <a:prstGeom prst="roundRect">
            <a:avLst/>
          </a:prstGeom>
          <a:solidFill>
            <a:srgbClr val="FF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7E045A14-0215-A0E3-1C40-7E09D7577CF6}"/>
              </a:ext>
            </a:extLst>
          </p:cNvPr>
          <p:cNvSpPr/>
          <p:nvPr/>
        </p:nvSpPr>
        <p:spPr>
          <a:xfrm>
            <a:off x="3787428" y="4094252"/>
            <a:ext cx="192708" cy="411562"/>
          </a:xfrm>
          <a:prstGeom prst="roundRect">
            <a:avLst/>
          </a:prstGeom>
          <a:solidFill>
            <a:srgbClr val="FFC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2CD3C412-3939-A273-3C7C-7F378A4B378A}"/>
              </a:ext>
            </a:extLst>
          </p:cNvPr>
          <p:cNvSpPr/>
          <p:nvPr/>
        </p:nvSpPr>
        <p:spPr>
          <a:xfrm>
            <a:off x="3809847" y="5603925"/>
            <a:ext cx="192708" cy="411562"/>
          </a:xfrm>
          <a:prstGeom prst="roundRect">
            <a:avLst/>
          </a:prstGeom>
          <a:solidFill>
            <a:srgbClr val="22A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D83491B7-131A-2DEB-5819-858B04EB2904}"/>
              </a:ext>
            </a:extLst>
          </p:cNvPr>
          <p:cNvSpPr/>
          <p:nvPr/>
        </p:nvSpPr>
        <p:spPr>
          <a:xfrm>
            <a:off x="5387941" y="2637806"/>
            <a:ext cx="192708" cy="411562"/>
          </a:xfrm>
          <a:prstGeom prst="roundRect">
            <a:avLst/>
          </a:prstGeom>
          <a:solidFill>
            <a:srgbClr val="FF2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572BE917-5220-6B4E-CE50-FDE89BD16102}"/>
              </a:ext>
            </a:extLst>
          </p:cNvPr>
          <p:cNvSpPr/>
          <p:nvPr/>
        </p:nvSpPr>
        <p:spPr>
          <a:xfrm>
            <a:off x="7186304" y="2624632"/>
            <a:ext cx="192708" cy="411562"/>
          </a:xfrm>
          <a:prstGeom prst="roundRect">
            <a:avLst/>
          </a:prstGeom>
          <a:solidFill>
            <a:srgbClr val="22A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Rectangle: Rounded Corners 21">
            <a:extLst>
              <a:ext uri="{FF2B5EF4-FFF2-40B4-BE49-F238E27FC236}">
                <a16:creationId xmlns:a16="http://schemas.microsoft.com/office/drawing/2014/main" id="{D04B4ABD-E3E3-C9A7-716C-9139138C64EF}"/>
              </a:ext>
            </a:extLst>
          </p:cNvPr>
          <p:cNvSpPr/>
          <p:nvPr/>
        </p:nvSpPr>
        <p:spPr>
          <a:xfrm>
            <a:off x="7212050" y="4139461"/>
            <a:ext cx="192708" cy="411562"/>
          </a:xfrm>
          <a:prstGeom prst="roundRect">
            <a:avLst/>
          </a:prstGeom>
          <a:solidFill>
            <a:srgbClr val="FF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AE510DED-6EE1-75F3-0D10-0BCCA9E06D60}"/>
              </a:ext>
            </a:extLst>
          </p:cNvPr>
          <p:cNvSpPr/>
          <p:nvPr/>
        </p:nvSpPr>
        <p:spPr>
          <a:xfrm>
            <a:off x="6960818" y="5616640"/>
            <a:ext cx="192708" cy="411562"/>
          </a:xfrm>
          <a:prstGeom prst="roundRect">
            <a:avLst/>
          </a:prstGeom>
          <a:solidFill>
            <a:srgbClr val="FFC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Rectangle: Rounded Corners 25">
            <a:extLst>
              <a:ext uri="{FF2B5EF4-FFF2-40B4-BE49-F238E27FC236}">
                <a16:creationId xmlns:a16="http://schemas.microsoft.com/office/drawing/2014/main" id="{1C8487A9-441A-00CD-C0B9-32156E153EC3}"/>
              </a:ext>
            </a:extLst>
          </p:cNvPr>
          <p:cNvSpPr/>
          <p:nvPr/>
        </p:nvSpPr>
        <p:spPr>
          <a:xfrm>
            <a:off x="8408080" y="5619606"/>
            <a:ext cx="192708" cy="411562"/>
          </a:xfrm>
          <a:prstGeom prst="roundRect">
            <a:avLst/>
          </a:prstGeom>
          <a:solidFill>
            <a:srgbClr val="FF2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E71C2A05-F6B4-1A2F-C3CF-0A501A964F1B}"/>
              </a:ext>
            </a:extLst>
          </p:cNvPr>
          <p:cNvSpPr/>
          <p:nvPr/>
        </p:nvSpPr>
        <p:spPr>
          <a:xfrm>
            <a:off x="9728496" y="4086096"/>
            <a:ext cx="192708" cy="411562"/>
          </a:xfrm>
          <a:prstGeom prst="roundRect">
            <a:avLst/>
          </a:prstGeom>
          <a:solidFill>
            <a:srgbClr val="FF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Rectangle: Rounded Corners 28">
            <a:extLst>
              <a:ext uri="{FF2B5EF4-FFF2-40B4-BE49-F238E27FC236}">
                <a16:creationId xmlns:a16="http://schemas.microsoft.com/office/drawing/2014/main" id="{D4D792B3-122C-2105-654A-0503A8588800}"/>
              </a:ext>
            </a:extLst>
          </p:cNvPr>
          <p:cNvSpPr/>
          <p:nvPr/>
        </p:nvSpPr>
        <p:spPr>
          <a:xfrm>
            <a:off x="9689138" y="5577165"/>
            <a:ext cx="192708" cy="411562"/>
          </a:xfrm>
          <a:prstGeom prst="roundRect">
            <a:avLst/>
          </a:prstGeom>
          <a:solidFill>
            <a:srgbClr val="22A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4" name="Callout: Down Arrow 70">
            <a:extLst>
              <a:ext uri="{FF2B5EF4-FFF2-40B4-BE49-F238E27FC236}">
                <a16:creationId xmlns:a16="http://schemas.microsoft.com/office/drawing/2014/main" id="{1A8C6CBC-8EAD-B7CF-9B41-8C9AFE898DA2}"/>
              </a:ext>
            </a:extLst>
          </p:cNvPr>
          <p:cNvSpPr/>
          <p:nvPr/>
        </p:nvSpPr>
        <p:spPr>
          <a:xfrm>
            <a:off x="90822" y="1571166"/>
            <a:ext cx="1507713"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dirty="0" err="1">
                <a:solidFill>
                  <a:srgbClr val="002060"/>
                </a:solidFill>
                <a:latin typeface="Century Gothic" panose="020B0502020202020204" pitchFamily="34" charset="0"/>
              </a:rPr>
              <a:t>ara</a:t>
            </a:r>
            <a:r>
              <a:rPr lang="en-GB" sz="2000" b="1" dirty="0" err="1">
                <a:solidFill>
                  <a:srgbClr val="002060"/>
                </a:solidFill>
                <a:latin typeface="Century Gothic" panose="020B0502020202020204" pitchFamily="34" charset="0"/>
              </a:rPr>
              <a:t>ñ</a:t>
            </a:r>
            <a:r>
              <a:rPr lang="en-GB" sz="2000" dirty="0" err="1">
                <a:solidFill>
                  <a:srgbClr val="002060"/>
                </a:solidFill>
                <a:latin typeface="Century Gothic" panose="020B0502020202020204" pitchFamily="34" charset="0"/>
              </a:rPr>
              <a:t>a</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[spider]</a:t>
            </a:r>
          </a:p>
        </p:txBody>
      </p:sp>
      <p:sp>
        <p:nvSpPr>
          <p:cNvPr id="109" name="Callout: Down Arrow 70">
            <a:extLst>
              <a:ext uri="{FF2B5EF4-FFF2-40B4-BE49-F238E27FC236}">
                <a16:creationId xmlns:a16="http://schemas.microsoft.com/office/drawing/2014/main" id="{6D2CEC64-C7C7-6E34-7B3D-5D642530EF20}"/>
              </a:ext>
            </a:extLst>
          </p:cNvPr>
          <p:cNvSpPr/>
          <p:nvPr/>
        </p:nvSpPr>
        <p:spPr>
          <a:xfrm>
            <a:off x="122010" y="3075709"/>
            <a:ext cx="1476525"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F0302020204030204"/>
              </a:rPr>
              <a:t>mo</a:t>
            </a:r>
            <a:r>
              <a:rPr lang="en-GB" sz="2000" b="1" dirty="0" err="1">
                <a:solidFill>
                  <a:srgbClr val="002060"/>
                </a:solidFill>
                <a:latin typeface="Century Gothic" panose="020F0302020204030204"/>
              </a:rPr>
              <a:t>ñ</a:t>
            </a:r>
            <a:r>
              <a:rPr lang="en-GB" sz="2000" dirty="0" err="1">
                <a:solidFill>
                  <a:srgbClr val="002060"/>
                </a:solidFill>
                <a:latin typeface="Century Gothic" panose="020F0302020204030204"/>
              </a:rPr>
              <a:t>o</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[bun]</a:t>
            </a:r>
          </a:p>
        </p:txBody>
      </p:sp>
      <p:sp>
        <p:nvSpPr>
          <p:cNvPr id="44" name="Callout: Down Arrow 70">
            <a:extLst>
              <a:ext uri="{FF2B5EF4-FFF2-40B4-BE49-F238E27FC236}">
                <a16:creationId xmlns:a16="http://schemas.microsoft.com/office/drawing/2014/main" id="{558B8E83-100F-4C95-8D2F-AEE71BA68077}"/>
              </a:ext>
            </a:extLst>
          </p:cNvPr>
          <p:cNvSpPr/>
          <p:nvPr/>
        </p:nvSpPr>
        <p:spPr>
          <a:xfrm rot="16200000">
            <a:off x="222705" y="4450072"/>
            <a:ext cx="1456247" cy="1670654"/>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algn="ctr">
              <a:defRPr/>
            </a:pPr>
            <a:r>
              <a:rPr lang="en-GB" sz="2000" dirty="0" err="1">
                <a:solidFill>
                  <a:srgbClr val="002060"/>
                </a:solidFill>
                <a:latin typeface="Century Gothic" panose="020F0302020204030204"/>
              </a:rPr>
              <a:t>le</a:t>
            </a:r>
            <a:r>
              <a:rPr lang="en-GB" sz="2000" b="1" dirty="0" err="1">
                <a:solidFill>
                  <a:srgbClr val="002060"/>
                </a:solidFill>
                <a:latin typeface="Century Gothic" panose="020F0302020204030204"/>
              </a:rPr>
              <a:t>ñ</a:t>
            </a:r>
            <a:r>
              <a:rPr lang="en-GB" sz="2000" dirty="0" err="1">
                <a:solidFill>
                  <a:srgbClr val="002060"/>
                </a:solidFill>
                <a:latin typeface="Century Gothic" panose="020F0302020204030204"/>
              </a:rPr>
              <a:t>a</a:t>
            </a:r>
            <a:endParaRPr lang="en-GB" sz="2000" b="1" dirty="0">
              <a:solidFill>
                <a:srgbClr val="002060"/>
              </a:solidFill>
              <a:latin typeface="Century Gothic" panose="020F0302020204030204"/>
            </a:endParaRPr>
          </a:p>
          <a:p>
            <a:pPr lvl="0" algn="ctr">
              <a:defRPr/>
            </a:pPr>
            <a:r>
              <a:rPr lang="en-GB" sz="2000" dirty="0">
                <a:solidFill>
                  <a:srgbClr val="002060"/>
                </a:solidFill>
                <a:latin typeface="Century Gothic" panose="020F0302020204030204"/>
              </a:rPr>
              <a:t>[wood]</a:t>
            </a:r>
          </a:p>
        </p:txBody>
      </p:sp>
      <p:sp>
        <p:nvSpPr>
          <p:cNvPr id="45" name="Callout: Down Arrow 70">
            <a:extLst>
              <a:ext uri="{FF2B5EF4-FFF2-40B4-BE49-F238E27FC236}">
                <a16:creationId xmlns:a16="http://schemas.microsoft.com/office/drawing/2014/main" id="{EBA4C2F7-0880-4B21-91FA-F78EB2BE669F}"/>
              </a:ext>
            </a:extLst>
          </p:cNvPr>
          <p:cNvSpPr/>
          <p:nvPr/>
        </p:nvSpPr>
        <p:spPr>
          <a:xfrm rot="16200000">
            <a:off x="1773774" y="4538363"/>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F0302020204030204"/>
              </a:rPr>
              <a:t>puño</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[fist]</a:t>
            </a:r>
          </a:p>
        </p:txBody>
      </p:sp>
      <p:sp>
        <p:nvSpPr>
          <p:cNvPr id="3" name="Call-out: Up Arrow 2">
            <a:extLst>
              <a:ext uri="{FF2B5EF4-FFF2-40B4-BE49-F238E27FC236}">
                <a16:creationId xmlns:a16="http://schemas.microsoft.com/office/drawing/2014/main" id="{A356198E-A7E8-46AC-BB4D-0FC548C52873}"/>
              </a:ext>
            </a:extLst>
          </p:cNvPr>
          <p:cNvSpPr/>
          <p:nvPr/>
        </p:nvSpPr>
        <p:spPr>
          <a:xfrm>
            <a:off x="3126954" y="4559433"/>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Nina</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[girl’s name]</a:t>
            </a:r>
          </a:p>
        </p:txBody>
      </p:sp>
      <p:sp>
        <p:nvSpPr>
          <p:cNvPr id="47" name="Call-out: Up Arrow 46">
            <a:extLst>
              <a:ext uri="{FF2B5EF4-FFF2-40B4-BE49-F238E27FC236}">
                <a16:creationId xmlns:a16="http://schemas.microsoft.com/office/drawing/2014/main" id="{D74D5A4A-BD1C-4D40-A97B-E0D26118B7C7}"/>
              </a:ext>
            </a:extLst>
          </p:cNvPr>
          <p:cNvSpPr/>
          <p:nvPr/>
        </p:nvSpPr>
        <p:spPr>
          <a:xfrm>
            <a:off x="3114075" y="3052733"/>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niña</a:t>
            </a:r>
            <a:endParaRPr lang="en-GB" sz="2000" dirty="0">
              <a:solidFill>
                <a:srgbClr val="002060"/>
              </a:solidFill>
              <a:latin typeface="Century Gothic" panose="020B0502020202020204" pitchFamily="34" charset="0"/>
            </a:endParaRPr>
          </a:p>
          <a:p>
            <a:pPr algn="ctr"/>
            <a:r>
              <a:rPr lang="en-GB" sz="2000" dirty="0">
                <a:solidFill>
                  <a:srgbClr val="002060"/>
                </a:solidFill>
                <a:latin typeface="Century Gothic" panose="020B0502020202020204" pitchFamily="34" charset="0"/>
              </a:rPr>
              <a:t>[girl]</a:t>
            </a:r>
          </a:p>
        </p:txBody>
      </p:sp>
      <p:sp>
        <p:nvSpPr>
          <p:cNvPr id="48" name="Call-out: Up Arrow 47">
            <a:extLst>
              <a:ext uri="{FF2B5EF4-FFF2-40B4-BE49-F238E27FC236}">
                <a16:creationId xmlns:a16="http://schemas.microsoft.com/office/drawing/2014/main" id="{C99537C2-D4E3-43ED-B86C-0CC34AB0BA6D}"/>
              </a:ext>
            </a:extLst>
          </p:cNvPr>
          <p:cNvSpPr/>
          <p:nvPr/>
        </p:nvSpPr>
        <p:spPr>
          <a:xfrm rot="5400000">
            <a:off x="3110385" y="1582654"/>
            <a:ext cx="1481567"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0" algn="ctr">
              <a:defRPr/>
            </a:pPr>
            <a:r>
              <a:rPr lang="en-GB" sz="2000" dirty="0" err="1">
                <a:solidFill>
                  <a:srgbClr val="002060"/>
                </a:solidFill>
                <a:latin typeface="Century Gothic" panose="020F0302020204030204"/>
              </a:rPr>
              <a:t>u</a:t>
            </a:r>
            <a:r>
              <a:rPr lang="en-GB" sz="2000" b="1" dirty="0" err="1">
                <a:solidFill>
                  <a:srgbClr val="002060"/>
                </a:solidFill>
                <a:latin typeface="Century Gothic" panose="020F0302020204030204"/>
              </a:rPr>
              <a:t>ñ</a:t>
            </a:r>
            <a:r>
              <a:rPr lang="en-GB" sz="2000" dirty="0" err="1">
                <a:solidFill>
                  <a:srgbClr val="002060"/>
                </a:solidFill>
                <a:latin typeface="Century Gothic" panose="020F0302020204030204"/>
              </a:rPr>
              <a:t>a</a:t>
            </a:r>
            <a:endParaRPr lang="en-GB" sz="2000" b="1" dirty="0">
              <a:solidFill>
                <a:srgbClr val="002060"/>
              </a:solidFill>
              <a:latin typeface="Century Gothic" panose="020F0302020204030204"/>
            </a:endParaRPr>
          </a:p>
          <a:p>
            <a:pPr lvl="0" algn="ctr">
              <a:defRPr/>
            </a:pPr>
            <a:r>
              <a:rPr lang="en-GB" sz="2000" dirty="0">
                <a:solidFill>
                  <a:srgbClr val="002060"/>
                </a:solidFill>
                <a:latin typeface="Century Gothic" panose="020F0302020204030204"/>
              </a:rPr>
              <a:t>[nail]</a:t>
            </a:r>
          </a:p>
        </p:txBody>
      </p:sp>
      <p:sp>
        <p:nvSpPr>
          <p:cNvPr id="49" name="Call-out: Up Arrow 48">
            <a:extLst>
              <a:ext uri="{FF2B5EF4-FFF2-40B4-BE49-F238E27FC236}">
                <a16:creationId xmlns:a16="http://schemas.microsoft.com/office/drawing/2014/main" id="{3A862ABC-B5E1-49C6-8FB6-9753359AA441}"/>
              </a:ext>
            </a:extLst>
          </p:cNvPr>
          <p:cNvSpPr/>
          <p:nvPr/>
        </p:nvSpPr>
        <p:spPr>
          <a:xfrm rot="5400000">
            <a:off x="4602193" y="1571166"/>
            <a:ext cx="1481567"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0" algn="ctr">
              <a:defRPr/>
            </a:pPr>
            <a:r>
              <a:rPr lang="en-GB" sz="2000" dirty="0">
                <a:solidFill>
                  <a:srgbClr val="002060"/>
                </a:solidFill>
                <a:latin typeface="Century Gothic" panose="020F0302020204030204"/>
              </a:rPr>
              <a:t>ma</a:t>
            </a:r>
            <a:r>
              <a:rPr lang="en-GB" sz="2000" b="1" dirty="0">
                <a:solidFill>
                  <a:srgbClr val="002060"/>
                </a:solidFill>
                <a:latin typeface="Century Gothic" panose="020F0302020204030204"/>
              </a:rPr>
              <a:t>n</a:t>
            </a:r>
            <a:r>
              <a:rPr lang="en-GB" sz="2000" dirty="0">
                <a:solidFill>
                  <a:srgbClr val="002060"/>
                </a:solidFill>
                <a:latin typeface="Century Gothic" panose="020F0302020204030204"/>
              </a:rPr>
              <a:t>o</a:t>
            </a:r>
            <a:endParaRPr lang="en-GB" sz="2000" b="1" dirty="0">
              <a:solidFill>
                <a:srgbClr val="002060"/>
              </a:solidFill>
              <a:latin typeface="Century Gothic" panose="020F0302020204030204"/>
            </a:endParaRPr>
          </a:p>
          <a:p>
            <a:pPr lvl="0" algn="ctr">
              <a:defRPr/>
            </a:pPr>
            <a:r>
              <a:rPr lang="en-GB" sz="2000" dirty="0">
                <a:solidFill>
                  <a:srgbClr val="002060"/>
                </a:solidFill>
                <a:latin typeface="Century Gothic" panose="020F0302020204030204"/>
              </a:rPr>
              <a:t>[hand]</a:t>
            </a:r>
          </a:p>
        </p:txBody>
      </p:sp>
      <p:sp>
        <p:nvSpPr>
          <p:cNvPr id="51" name="Callout: Down Arrow 70">
            <a:extLst>
              <a:ext uri="{FF2B5EF4-FFF2-40B4-BE49-F238E27FC236}">
                <a16:creationId xmlns:a16="http://schemas.microsoft.com/office/drawing/2014/main" id="{600770E6-2FF6-4922-8E7C-D37E1A8B45CB}"/>
              </a:ext>
            </a:extLst>
          </p:cNvPr>
          <p:cNvSpPr/>
          <p:nvPr/>
        </p:nvSpPr>
        <p:spPr>
          <a:xfrm>
            <a:off x="6208376" y="3064748"/>
            <a:ext cx="1456247"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monta</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ñ</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entury Gothic" panose="020F0302020204030204"/>
                <a:ea typeface="+mn-ea"/>
                <a:cs typeface="+mn-cs"/>
              </a:rPr>
              <a:t>[mountain]</a:t>
            </a:r>
          </a:p>
        </p:txBody>
      </p:sp>
      <p:sp>
        <p:nvSpPr>
          <p:cNvPr id="50" name="Callout: Down Arrow 70">
            <a:extLst>
              <a:ext uri="{FF2B5EF4-FFF2-40B4-BE49-F238E27FC236}">
                <a16:creationId xmlns:a16="http://schemas.microsoft.com/office/drawing/2014/main" id="{130B9201-EC80-4051-B39A-723691C02487}"/>
              </a:ext>
            </a:extLst>
          </p:cNvPr>
          <p:cNvSpPr/>
          <p:nvPr/>
        </p:nvSpPr>
        <p:spPr>
          <a:xfrm>
            <a:off x="6188739" y="1598610"/>
            <a:ext cx="1456247"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F0302020204030204"/>
              </a:rPr>
              <a:t>p</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látano</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F0302020204030204"/>
              </a:rPr>
              <a:t>[banana]</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2" name="Callout: Down Arrow 70">
            <a:extLst>
              <a:ext uri="{FF2B5EF4-FFF2-40B4-BE49-F238E27FC236}">
                <a16:creationId xmlns:a16="http://schemas.microsoft.com/office/drawing/2014/main" id="{2D056583-A82E-4651-B080-2363737308AB}"/>
              </a:ext>
            </a:extLst>
          </p:cNvPr>
          <p:cNvSpPr/>
          <p:nvPr/>
        </p:nvSpPr>
        <p:spPr>
          <a:xfrm rot="16200000">
            <a:off x="6480125" y="4557134"/>
            <a:ext cx="1100995" cy="1866221"/>
          </a:xfrm>
          <a:prstGeom prst="downArrowCallout">
            <a:avLst>
              <a:gd name="adj1" fmla="val 15772"/>
              <a:gd name="adj2" fmla="val 23846"/>
              <a:gd name="adj3" fmla="val 25000"/>
              <a:gd name="adj4" fmla="val 7790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algn="ctr">
              <a:defRPr/>
            </a:pPr>
            <a:r>
              <a:rPr lang="en-GB" sz="2000" dirty="0" err="1">
                <a:solidFill>
                  <a:srgbClr val="002060"/>
                </a:solidFill>
                <a:latin typeface="Century Gothic" panose="020F0302020204030204"/>
              </a:rPr>
              <a:t>pe</a:t>
            </a:r>
            <a:r>
              <a:rPr lang="en-GB" sz="2000" b="1" dirty="0" err="1">
                <a:solidFill>
                  <a:srgbClr val="002060"/>
                </a:solidFill>
                <a:latin typeface="Century Gothic" panose="020F0302020204030204"/>
              </a:rPr>
              <a:t>n</a:t>
            </a:r>
            <a:r>
              <a:rPr lang="en-GB" sz="2000" dirty="0" err="1">
                <a:solidFill>
                  <a:srgbClr val="002060"/>
                </a:solidFill>
                <a:latin typeface="Century Gothic" panose="020F0302020204030204"/>
              </a:rPr>
              <a:t>a</a:t>
            </a:r>
            <a:endParaRPr lang="en-GB" sz="2000" b="1" dirty="0">
              <a:solidFill>
                <a:srgbClr val="002060"/>
              </a:solidFill>
              <a:latin typeface="Century Gothic" panose="020F0302020204030204"/>
            </a:endParaRPr>
          </a:p>
          <a:p>
            <a:pPr lvl="0" algn="ctr">
              <a:defRPr/>
            </a:pPr>
            <a:r>
              <a:rPr lang="en-GB" sz="2000" dirty="0">
                <a:solidFill>
                  <a:srgbClr val="002060"/>
                </a:solidFill>
                <a:latin typeface="Century Gothic" panose="020F0302020204030204"/>
              </a:rPr>
              <a:t>[sadness]</a:t>
            </a:r>
          </a:p>
        </p:txBody>
      </p:sp>
      <p:sp>
        <p:nvSpPr>
          <p:cNvPr id="53" name="Callout: Down Arrow 70">
            <a:extLst>
              <a:ext uri="{FF2B5EF4-FFF2-40B4-BE49-F238E27FC236}">
                <a16:creationId xmlns:a16="http://schemas.microsoft.com/office/drawing/2014/main" id="{A06AC123-9629-44D0-A265-67F1E5433ACB}"/>
              </a:ext>
            </a:extLst>
          </p:cNvPr>
          <p:cNvSpPr/>
          <p:nvPr/>
        </p:nvSpPr>
        <p:spPr>
          <a:xfrm rot="16200000">
            <a:off x="7948704" y="4546580"/>
            <a:ext cx="1456247" cy="1481567"/>
          </a:xfrm>
          <a:prstGeom prst="downArrowCallout">
            <a:avLst>
              <a:gd name="adj1" fmla="val 25000"/>
              <a:gd name="adj2" fmla="val 25000"/>
              <a:gd name="adj3" fmla="val 25000"/>
              <a:gd name="adj4" fmla="val 675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paño</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F0302020204030204"/>
              </a:rPr>
              <a:t>[cloth]</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5" name="Call-out: Up Arrow 54">
            <a:extLst>
              <a:ext uri="{FF2B5EF4-FFF2-40B4-BE49-F238E27FC236}">
                <a16:creationId xmlns:a16="http://schemas.microsoft.com/office/drawing/2014/main" id="{26A598DA-E50F-4800-A175-C96DBCD18B75}"/>
              </a:ext>
            </a:extLst>
          </p:cNvPr>
          <p:cNvSpPr/>
          <p:nvPr/>
        </p:nvSpPr>
        <p:spPr>
          <a:xfrm>
            <a:off x="9129797" y="4268492"/>
            <a:ext cx="1377551" cy="1776122"/>
          </a:xfrm>
          <a:prstGeom prst="upArrowCallout">
            <a:avLst>
              <a:gd name="adj1" fmla="val 23036"/>
              <a:gd name="adj2" fmla="val 25000"/>
              <a:gd name="adj3" fmla="val 36985"/>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F0302020204030204"/>
              </a:rPr>
              <a:t>año</a:t>
            </a:r>
          </a:p>
          <a:p>
            <a:pPr lvl="0" algn="ctr">
              <a:defRPr/>
            </a:pPr>
            <a:r>
              <a:rPr lang="en-GB" sz="2000" dirty="0">
                <a:solidFill>
                  <a:srgbClr val="002060"/>
                </a:solidFill>
                <a:latin typeface="Century Gothic" panose="020F0302020204030204"/>
              </a:rPr>
              <a:t>[year]</a:t>
            </a:r>
          </a:p>
        </p:txBody>
      </p:sp>
      <p:sp>
        <p:nvSpPr>
          <p:cNvPr id="56" name="Call-out: Up Arrow 55">
            <a:extLst>
              <a:ext uri="{FF2B5EF4-FFF2-40B4-BE49-F238E27FC236}">
                <a16:creationId xmlns:a16="http://schemas.microsoft.com/office/drawing/2014/main" id="{B764B87D-327E-48C7-A907-2550D3D014BF}"/>
              </a:ext>
            </a:extLst>
          </p:cNvPr>
          <p:cNvSpPr/>
          <p:nvPr/>
        </p:nvSpPr>
        <p:spPr>
          <a:xfrm>
            <a:off x="9096343" y="2321253"/>
            <a:ext cx="1359791" cy="2110194"/>
          </a:xfrm>
          <a:prstGeom prst="upArrowCallout">
            <a:avLst>
              <a:gd name="adj1" fmla="val 23036"/>
              <a:gd name="adj2" fmla="val 25000"/>
              <a:gd name="adj3" fmla="val 40843"/>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err="1">
                <a:solidFill>
                  <a:srgbClr val="002060"/>
                </a:solidFill>
                <a:latin typeface="Century Gothic" panose="020F0302020204030204"/>
              </a:rPr>
              <a:t>pa</a:t>
            </a:r>
            <a:r>
              <a:rPr lang="en-GB" sz="2000" b="1" dirty="0" err="1">
                <a:solidFill>
                  <a:srgbClr val="002060"/>
                </a:solidFill>
                <a:latin typeface="Century Gothic" panose="020F0302020204030204"/>
              </a:rPr>
              <a:t>n</a:t>
            </a:r>
            <a:r>
              <a:rPr lang="en-GB" sz="2000" dirty="0" err="1">
                <a:solidFill>
                  <a:srgbClr val="002060"/>
                </a:solidFill>
                <a:latin typeface="Century Gothic" panose="020F0302020204030204"/>
              </a:rPr>
              <a:t>al</a:t>
            </a:r>
            <a:endParaRPr lang="en-GB" sz="2000" b="1" dirty="0">
              <a:solidFill>
                <a:srgbClr val="002060"/>
              </a:solidFill>
              <a:latin typeface="Century Gothic" panose="020F0302020204030204"/>
            </a:endParaRPr>
          </a:p>
          <a:p>
            <a:pPr lvl="0" algn="ctr">
              <a:defRPr/>
            </a:pPr>
            <a:r>
              <a:rPr lang="en-GB" sz="2000" dirty="0">
                <a:solidFill>
                  <a:srgbClr val="002060"/>
                </a:solidFill>
                <a:latin typeface="Century Gothic" panose="020F0302020204030204"/>
              </a:rPr>
              <a:t>[honey-comb]</a:t>
            </a:r>
          </a:p>
        </p:txBody>
      </p:sp>
      <p:pic>
        <p:nvPicPr>
          <p:cNvPr id="4104" name="Picture 8" descr="Finish, Icon, Line, End, Race, Final">
            <a:extLst>
              <a:ext uri="{FF2B5EF4-FFF2-40B4-BE49-F238E27FC236}">
                <a16:creationId xmlns:a16="http://schemas.microsoft.com/office/drawing/2014/main" id="{412C98DD-13FC-07A1-A114-21F86F82AD92}"/>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338739" y="1765442"/>
            <a:ext cx="866524" cy="729253"/>
          </a:xfrm>
          <a:prstGeom prst="rect">
            <a:avLst/>
          </a:prstGeom>
          <a:noFill/>
          <a:extLst>
            <a:ext uri="{909E8E84-426E-40DD-AFC4-6F175D3DCCD1}">
              <a14:hiddenFill xmlns:a14="http://schemas.microsoft.com/office/drawing/2010/main">
                <a:solidFill>
                  <a:srgbClr val="FFFFFF"/>
                </a:solidFill>
              </a14:hiddenFill>
            </a:ext>
          </a:extLst>
        </p:spPr>
      </p:pic>
      <p:pic>
        <p:nvPicPr>
          <p:cNvPr id="31" name="Google Shape;221;p10">
            <a:extLst>
              <a:ext uri="{FF2B5EF4-FFF2-40B4-BE49-F238E27FC236}">
                <a16:creationId xmlns:a16="http://schemas.microsoft.com/office/drawing/2014/main" id="{D92D195F-4315-5011-2E20-9913ED643B82}"/>
              </a:ext>
            </a:extLst>
          </p:cNvPr>
          <p:cNvPicPr preferRelativeResize="0"/>
          <p:nvPr/>
        </p:nvPicPr>
        <p:blipFill rotWithShape="1">
          <a:blip r:embed="rId36">
            <a:alphaModFix/>
          </a:blip>
          <a:srcRect/>
          <a:stretch/>
        </p:blipFill>
        <p:spPr>
          <a:xfrm>
            <a:off x="10804611" y="-171450"/>
            <a:ext cx="1166103" cy="1183191"/>
          </a:xfrm>
          <a:prstGeom prst="rect">
            <a:avLst/>
          </a:prstGeom>
          <a:noFill/>
          <a:ln>
            <a:noFill/>
          </a:ln>
        </p:spPr>
      </p:pic>
      <p:sp>
        <p:nvSpPr>
          <p:cNvPr id="32" name="Title 1">
            <a:extLst>
              <a:ext uri="{FF2B5EF4-FFF2-40B4-BE49-F238E27FC236}">
                <a16:creationId xmlns:a16="http://schemas.microsoft.com/office/drawing/2014/main" id="{0B06BE24-01C4-BAFA-887C-51F6AB5AA6E0}"/>
              </a:ext>
            </a:extLst>
          </p:cNvPr>
          <p:cNvSpPr txBox="1">
            <a:spLocks/>
          </p:cNvSpPr>
          <p:nvPr/>
        </p:nvSpPr>
        <p:spPr>
          <a:xfrm>
            <a:off x="10804611" y="795919"/>
            <a:ext cx="1260473" cy="312923"/>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escuchar</a:t>
            </a:r>
          </a:p>
        </p:txBody>
      </p:sp>
      <p:sp>
        <p:nvSpPr>
          <p:cNvPr id="33" name="Title 1">
            <a:extLst>
              <a:ext uri="{FF2B5EF4-FFF2-40B4-BE49-F238E27FC236}">
                <a16:creationId xmlns:a16="http://schemas.microsoft.com/office/drawing/2014/main" id="{27224959-13C1-0ED8-9DD3-D7113CC32D14}"/>
              </a:ext>
            </a:extLst>
          </p:cNvPr>
          <p:cNvSpPr txBox="1">
            <a:spLocks/>
          </p:cNvSpPr>
          <p:nvPr/>
        </p:nvSpPr>
        <p:spPr>
          <a:xfrm>
            <a:off x="9488606" y="795919"/>
            <a:ext cx="1260473" cy="312923"/>
          </a:xfrm>
          <a:prstGeom prst="rect">
            <a:avLst/>
          </a:prstGeom>
          <a:solidFill>
            <a:srgbClr val="FF2D82"/>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pronunciar</a:t>
            </a:r>
            <a:endParaRPr lang="en-GB" sz="2000" b="1" dirty="0">
              <a:solidFill>
                <a:srgbClr val="002060"/>
              </a:solidFill>
              <a:latin typeface="Century Gothic" panose="020B0502020202020204" pitchFamily="34" charset="0"/>
            </a:endParaRPr>
          </a:p>
        </p:txBody>
      </p:sp>
      <p:sp>
        <p:nvSpPr>
          <p:cNvPr id="34" name="Speech Bubble: Rectangle with Corners Rounded 33">
            <a:extLst>
              <a:ext uri="{FF2B5EF4-FFF2-40B4-BE49-F238E27FC236}">
                <a16:creationId xmlns:a16="http://schemas.microsoft.com/office/drawing/2014/main" id="{091C0113-34E3-5356-38A8-7087A533614E}"/>
              </a:ext>
            </a:extLst>
          </p:cNvPr>
          <p:cNvSpPr/>
          <p:nvPr/>
        </p:nvSpPr>
        <p:spPr>
          <a:xfrm>
            <a:off x="1121918" y="916367"/>
            <a:ext cx="5469363"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s-AR" sz="2400" b="1" dirty="0">
                <a:solidFill>
                  <a:schemeClr val="bg1"/>
                </a:solidFill>
                <a:latin typeface="Century Gothic" panose="020B0502020202020204" pitchFamily="34" charset="0"/>
              </a:rPr>
              <a:t>Lee las palabras correctamente.</a:t>
            </a:r>
            <a:endPar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BA882C99-5A43-ACC9-EF33-E75C410A0B0A}"/>
              </a:ext>
            </a:extLst>
          </p:cNvPr>
          <p:cNvSpPr txBox="1"/>
          <p:nvPr/>
        </p:nvSpPr>
        <p:spPr>
          <a:xfrm>
            <a:off x="3343439" y="458143"/>
            <a:ext cx="3114955" cy="369332"/>
          </a:xfrm>
          <a:prstGeom prst="rect">
            <a:avLst/>
          </a:prstGeom>
          <a:solidFill>
            <a:schemeClr val="accent6">
              <a:lumMod val="40000"/>
              <a:lumOff val="60000"/>
            </a:schemeClr>
          </a:solidFill>
        </p:spPr>
        <p:txBody>
          <a:bodyPr wrap="none" rtlCol="0">
            <a:spAutoFit/>
          </a:bodyPr>
          <a:lstStyle/>
          <a:p>
            <a:r>
              <a:rPr lang="en-GB" b="1" dirty="0" err="1">
                <a:solidFill>
                  <a:srgbClr val="002060"/>
                </a:solidFill>
                <a:latin typeface="Century Gothic" panose="020B0502020202020204" pitchFamily="34" charset="0"/>
              </a:rPr>
              <a:t>correctamente</a:t>
            </a:r>
            <a:r>
              <a:rPr lang="en-GB" dirty="0">
                <a:solidFill>
                  <a:srgbClr val="002060"/>
                </a:solidFill>
                <a:latin typeface="Century Gothic" panose="020B0502020202020204" pitchFamily="34" charset="0"/>
              </a:rPr>
              <a:t> = correctly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6F_1.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T3_W6F_1.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T3_W6F_1.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6" name="T3_W6F_1.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7" name="T3_W6F_1.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8" name="T3_W6F_1.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9" name="T3_W6F_1.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10" name="T3_W6F_1.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11" name="T3_W6F_1.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12" name="T3_W6F_1.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13" name="T3_W6F_1.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14" name="T3_W6F_1.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5" name="T3_W6F_1.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16" name="T3_W6F_1.15.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114"/>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09"/>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44"/>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45"/>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3"/>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47"/>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48"/>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49"/>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50"/>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51"/>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52"/>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53"/>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55"/>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56"/>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2" nodeType="clickEffect">
                                  <p:stCondLst>
                                    <p:cond delay="0"/>
                                  </p:stCondLst>
                                  <p:childTnLst>
                                    <p:set>
                                      <p:cBhvr>
                                        <p:cTn id="130" dur="1" fill="hold">
                                          <p:stCondLst>
                                            <p:cond delay="0"/>
                                          </p:stCondLst>
                                        </p:cTn>
                                        <p:tgtEl>
                                          <p:spTgt spid="11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2" nodeType="clickEffect">
                                  <p:stCondLst>
                                    <p:cond delay="0"/>
                                  </p:stCondLst>
                                  <p:childTnLst>
                                    <p:set>
                                      <p:cBhvr>
                                        <p:cTn id="134" dur="1" fill="hold">
                                          <p:stCondLst>
                                            <p:cond delay="0"/>
                                          </p:stCondLst>
                                        </p:cTn>
                                        <p:tgtEl>
                                          <p:spTgt spid="10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2" nodeType="clickEffect">
                                  <p:stCondLst>
                                    <p:cond delay="0"/>
                                  </p:stCondLst>
                                  <p:childTnLst>
                                    <p:set>
                                      <p:cBhvr>
                                        <p:cTn id="138" dur="1" fill="hold">
                                          <p:stCondLst>
                                            <p:cond delay="0"/>
                                          </p:stCondLst>
                                        </p:cTn>
                                        <p:tgtEl>
                                          <p:spTgt spid="44"/>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2" nodeType="clickEffect">
                                  <p:stCondLst>
                                    <p:cond delay="0"/>
                                  </p:stCondLst>
                                  <p:childTnLst>
                                    <p:set>
                                      <p:cBhvr>
                                        <p:cTn id="142" dur="1" fill="hold">
                                          <p:stCondLst>
                                            <p:cond delay="0"/>
                                          </p:stCondLst>
                                        </p:cTn>
                                        <p:tgtEl>
                                          <p:spTgt spid="45"/>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2" nodeType="clickEffect">
                                  <p:stCondLst>
                                    <p:cond delay="0"/>
                                  </p:stCondLst>
                                  <p:childTnLst>
                                    <p:set>
                                      <p:cBhvr>
                                        <p:cTn id="146" dur="1" fill="hold">
                                          <p:stCondLst>
                                            <p:cond delay="0"/>
                                          </p:stCondLst>
                                        </p:cTn>
                                        <p:tgtEl>
                                          <p:spTgt spid="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2" nodeType="clickEffect">
                                  <p:stCondLst>
                                    <p:cond delay="0"/>
                                  </p:stCondLst>
                                  <p:childTnLst>
                                    <p:set>
                                      <p:cBhvr>
                                        <p:cTn id="150" dur="1" fill="hold">
                                          <p:stCondLst>
                                            <p:cond delay="0"/>
                                          </p:stCondLst>
                                        </p:cTn>
                                        <p:tgtEl>
                                          <p:spTgt spid="47"/>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2" nodeType="clickEffect">
                                  <p:stCondLst>
                                    <p:cond delay="0"/>
                                  </p:stCondLst>
                                  <p:childTnLst>
                                    <p:set>
                                      <p:cBhvr>
                                        <p:cTn id="154" dur="1" fill="hold">
                                          <p:stCondLst>
                                            <p:cond delay="0"/>
                                          </p:stCondLst>
                                        </p:cTn>
                                        <p:tgtEl>
                                          <p:spTgt spid="48"/>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2" nodeType="clickEffect">
                                  <p:stCondLst>
                                    <p:cond delay="0"/>
                                  </p:stCondLst>
                                  <p:childTnLst>
                                    <p:set>
                                      <p:cBhvr>
                                        <p:cTn id="158" dur="1" fill="hold">
                                          <p:stCondLst>
                                            <p:cond delay="0"/>
                                          </p:stCondLst>
                                        </p:cTn>
                                        <p:tgtEl>
                                          <p:spTgt spid="49"/>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2" nodeType="clickEffect">
                                  <p:stCondLst>
                                    <p:cond delay="0"/>
                                  </p:stCondLst>
                                  <p:childTnLst>
                                    <p:set>
                                      <p:cBhvr>
                                        <p:cTn id="162" dur="1" fill="hold">
                                          <p:stCondLst>
                                            <p:cond delay="0"/>
                                          </p:stCondLst>
                                        </p:cTn>
                                        <p:tgtEl>
                                          <p:spTgt spid="50"/>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2" nodeType="clickEffect">
                                  <p:stCondLst>
                                    <p:cond delay="0"/>
                                  </p:stCondLst>
                                  <p:childTnLst>
                                    <p:set>
                                      <p:cBhvr>
                                        <p:cTn id="166" dur="1" fill="hold">
                                          <p:stCondLst>
                                            <p:cond delay="0"/>
                                          </p:stCondLst>
                                        </p:cTn>
                                        <p:tgtEl>
                                          <p:spTgt spid="51"/>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2" nodeType="clickEffect">
                                  <p:stCondLst>
                                    <p:cond delay="0"/>
                                  </p:stCondLst>
                                  <p:childTnLst>
                                    <p:set>
                                      <p:cBhvr>
                                        <p:cTn id="170" dur="1" fill="hold">
                                          <p:stCondLst>
                                            <p:cond delay="0"/>
                                          </p:stCondLst>
                                        </p:cTn>
                                        <p:tgtEl>
                                          <p:spTgt spid="52"/>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2" nodeType="clickEffect">
                                  <p:stCondLst>
                                    <p:cond delay="0"/>
                                  </p:stCondLst>
                                  <p:childTnLst>
                                    <p:set>
                                      <p:cBhvr>
                                        <p:cTn id="174" dur="1" fill="hold">
                                          <p:stCondLst>
                                            <p:cond delay="0"/>
                                          </p:stCondLst>
                                        </p:cTn>
                                        <p:tgtEl>
                                          <p:spTgt spid="53"/>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2" nodeType="clickEffect">
                                  <p:stCondLst>
                                    <p:cond delay="0"/>
                                  </p:stCondLst>
                                  <p:childTnLst>
                                    <p:set>
                                      <p:cBhvr>
                                        <p:cTn id="178" dur="1" fill="hold">
                                          <p:stCondLst>
                                            <p:cond delay="0"/>
                                          </p:stCondLst>
                                        </p:cTn>
                                        <p:tgtEl>
                                          <p:spTgt spid="55"/>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2" nodeType="clickEffect">
                                  <p:stCondLst>
                                    <p:cond delay="0"/>
                                  </p:stCondLst>
                                  <p:childTnLst>
                                    <p:set>
                                      <p:cBhvr>
                                        <p:cTn id="18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3" restart="whenNotActive" fill="hold" evtFilter="cancelBubble" nodeType="interactiveSeq">
                <p:stCondLst>
                  <p:cond evt="onClick" delay="0">
                    <p:tgtEl>
                      <p:spTgt spid="98"/>
                    </p:tgtEl>
                  </p:cond>
                </p:stCondLst>
                <p:endSync evt="end" delay="0">
                  <p:rtn val="all"/>
                </p:endSync>
                <p:childTnLst>
                  <p:par>
                    <p:cTn id="184" fill="hold">
                      <p:stCondLst>
                        <p:cond delay="0"/>
                      </p:stCondLst>
                      <p:childTnLst>
                        <p:par>
                          <p:cTn id="185" fill="hold">
                            <p:stCondLst>
                              <p:cond delay="0"/>
                            </p:stCondLst>
                            <p:childTnLst>
                              <p:par>
                                <p:cTn id="186" presetID="12" presetClass="exit" presetSubtype="4" fill="remove" grpId="0" nodeType="clickEffect">
                                  <p:stCondLst>
                                    <p:cond delay="0"/>
                                  </p:stCondLst>
                                  <p:childTnLst>
                                    <p:anim calcmode="lin" valueType="num">
                                      <p:cBhvr additive="base">
                                        <p:cTn id="187" dur="59000"/>
                                        <p:tgtEl>
                                          <p:spTgt spid="92"/>
                                        </p:tgtEl>
                                        <p:attrNameLst>
                                          <p:attrName>ppt_y</p:attrName>
                                        </p:attrNameLst>
                                      </p:cBhvr>
                                      <p:tavLst>
                                        <p:tav tm="0">
                                          <p:val>
                                            <p:strVal val="#ppt_y"/>
                                          </p:val>
                                        </p:tav>
                                        <p:tav tm="100000">
                                          <p:val>
                                            <p:strVal val="#ppt_y+#ppt_h*1.125000"/>
                                          </p:val>
                                        </p:tav>
                                      </p:tavLst>
                                    </p:anim>
                                    <p:animEffect transition="out" filter="wipe(down)">
                                      <p:cBhvr>
                                        <p:cTn id="188" dur="59000"/>
                                        <p:tgtEl>
                                          <p:spTgt spid="92"/>
                                        </p:tgtEl>
                                      </p:cBhvr>
                                    </p:animEffect>
                                    <p:set>
                                      <p:cBhvr>
                                        <p:cTn id="189" dur="1" fill="hold">
                                          <p:stCondLst>
                                            <p:cond delay="589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92" grpId="0" animBg="1"/>
      <p:bldP spid="9" grpId="0" animBg="1"/>
      <p:bldP spid="10" grpId="0" animBg="1"/>
      <p:bldP spid="11" grpId="0" animBg="1"/>
      <p:bldP spid="12" grpId="0" animBg="1"/>
      <p:bldP spid="13" grpId="0" animBg="1"/>
      <p:bldP spid="16" grpId="0" animBg="1"/>
      <p:bldP spid="17" grpId="0" animBg="1"/>
      <p:bldP spid="19" grpId="0" animBg="1"/>
      <p:bldP spid="20" grpId="0" animBg="1"/>
      <p:bldP spid="22" grpId="0" animBg="1"/>
      <p:bldP spid="23" grpId="0" animBg="1"/>
      <p:bldP spid="26" grpId="0" animBg="1"/>
      <p:bldP spid="27" grpId="0" animBg="1"/>
      <p:bldP spid="29" grpId="0" animBg="1"/>
      <p:bldP spid="114" grpId="0" animBg="1"/>
      <p:bldP spid="114" grpId="1" animBg="1"/>
      <p:bldP spid="114" grpId="2" animBg="1"/>
      <p:bldP spid="109" grpId="0" animBg="1"/>
      <p:bldP spid="109" grpId="1" animBg="1"/>
      <p:bldP spid="109" grpId="2" animBg="1"/>
      <p:bldP spid="44" grpId="0" animBg="1"/>
      <p:bldP spid="44" grpId="1" animBg="1"/>
      <p:bldP spid="44" grpId="2" animBg="1"/>
      <p:bldP spid="45" grpId="0" animBg="1"/>
      <p:bldP spid="45" grpId="1" animBg="1"/>
      <p:bldP spid="45" grpId="2" animBg="1"/>
      <p:bldP spid="3" grpId="0" animBg="1"/>
      <p:bldP spid="3" grpId="1" animBg="1"/>
      <p:bldP spid="3" grpId="2" animBg="1"/>
      <p:bldP spid="47" grpId="0" animBg="1"/>
      <p:bldP spid="47" grpId="1" animBg="1"/>
      <p:bldP spid="47" grpId="2" animBg="1"/>
      <p:bldP spid="48" grpId="0" animBg="1"/>
      <p:bldP spid="48" grpId="1" animBg="1"/>
      <p:bldP spid="48" grpId="2" animBg="1"/>
      <p:bldP spid="49" grpId="0" animBg="1"/>
      <p:bldP spid="49" grpId="1" animBg="1"/>
      <p:bldP spid="49" grpId="2" animBg="1"/>
      <p:bldP spid="51" grpId="0" animBg="1"/>
      <p:bldP spid="51" grpId="1" animBg="1"/>
      <p:bldP spid="51" grpId="2" animBg="1"/>
      <p:bldP spid="50" grpId="0" animBg="1"/>
      <p:bldP spid="50" grpId="1" animBg="1"/>
      <p:bldP spid="50" grpId="2" animBg="1"/>
      <p:bldP spid="52" grpId="0" animBg="1"/>
      <p:bldP spid="52" grpId="1" animBg="1"/>
      <p:bldP spid="52" grpId="2" animBg="1"/>
      <p:bldP spid="53" grpId="0" animBg="1"/>
      <p:bldP spid="53" grpId="1" animBg="1"/>
      <p:bldP spid="53" grpId="2" animBg="1"/>
      <p:bldP spid="55" grpId="0" animBg="1"/>
      <p:bldP spid="55" grpId="1" animBg="1"/>
      <p:bldP spid="55" grpId="2" animBg="1"/>
      <p:bldP spid="56" grpId="0" animBg="1"/>
      <p:bldP spid="56" grpId="1" animBg="1"/>
      <p:bldP spid="56" grpId="2" animBg="1"/>
      <p:bldP spid="34"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2679785414"/>
              </p:ext>
            </p:extLst>
          </p:nvPr>
        </p:nvGraphicFramePr>
        <p:xfrm>
          <a:off x="525504" y="926026"/>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el</a:t>
                      </a:r>
                      <a:r>
                        <a:rPr lang="en-GB" sz="2400" b="1" dirty="0">
                          <a:solidFill>
                            <a:srgbClr val="00B0F0"/>
                          </a:solidFill>
                          <a:latin typeface="Century Gothic" panose="020B0502020202020204" pitchFamily="34" charset="0"/>
                        </a:rPr>
                        <a:t> bocadillo</a:t>
                      </a:r>
                    </a:p>
                  </a:txBody>
                  <a:tcPr/>
                </a:tc>
                <a:tc>
                  <a:txBody>
                    <a:bodyPr/>
                    <a:lstStyle/>
                    <a:p>
                      <a:r>
                        <a:rPr lang="en-GB" sz="2400" b="1" dirty="0">
                          <a:solidFill>
                            <a:srgbClr val="00B0F0"/>
                          </a:solidFill>
                          <a:latin typeface="Century Gothic" panose="020B0502020202020204" pitchFamily="34" charset="0"/>
                        </a:rPr>
                        <a:t>hace</a:t>
                      </a:r>
                    </a:p>
                  </a:txBody>
                  <a:tcPr/>
                </a:tc>
                <a:tc>
                  <a:txBody>
                    <a:bodyPr/>
                    <a:lstStyle/>
                    <a:p>
                      <a:r>
                        <a:rPr lang="en-GB" sz="2400" b="1" dirty="0">
                          <a:solidFill>
                            <a:srgbClr val="00B0F0"/>
                          </a:solidFill>
                          <a:latin typeface="Century Gothic" panose="020B0502020202020204" pitchFamily="34" charset="0"/>
                        </a:rPr>
                        <a:t>comer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responder (a)</a:t>
                      </a:r>
                    </a:p>
                  </a:txBody>
                  <a:tcPr/>
                </a:tc>
                <a:tc>
                  <a:txBody>
                    <a:bodyPr/>
                    <a:lstStyle/>
                    <a:p>
                      <a:r>
                        <a:rPr lang="en-GB" sz="2400" b="1" dirty="0">
                          <a:solidFill>
                            <a:srgbClr val="00B0F0"/>
                          </a:solidFill>
                          <a:latin typeface="Century Gothic" panose="020B0502020202020204" pitchFamily="34" charset="0"/>
                        </a:rPr>
                        <a:t>hago</a:t>
                      </a:r>
                    </a:p>
                  </a:txBody>
                  <a:tcPr/>
                </a:tc>
                <a:tc>
                  <a:txBody>
                    <a:bodyPr/>
                    <a:lstStyle/>
                    <a:p>
                      <a:r>
                        <a:rPr lang="en-GB" sz="2400" b="1" dirty="0" err="1">
                          <a:solidFill>
                            <a:srgbClr val="00B0F0"/>
                          </a:solidFill>
                          <a:latin typeface="Century Gothic" panose="020B0502020202020204" pitchFamily="34" charset="0"/>
                        </a:rPr>
                        <a:t>el</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ordenador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a:t>
                      </a:r>
                      <a:r>
                        <a:rPr lang="en-GB" sz="2800" b="1" dirty="0" err="1">
                          <a:solidFill>
                            <a:srgbClr val="92D050"/>
                          </a:solidFill>
                          <a:latin typeface="Century Gothic" panose="020B0502020202020204" pitchFamily="34" charset="0"/>
                        </a:rPr>
                        <a:t>cuándo</a:t>
                      </a:r>
                      <a:r>
                        <a:rPr lang="en-GB" sz="2800" b="1" dirty="0">
                          <a:solidFill>
                            <a:srgbClr val="92D050"/>
                          </a:solidFill>
                          <a:latin typeface="Century Gothic" panose="020B0502020202020204" pitchFamily="34" charset="0"/>
                        </a:rPr>
                        <a:t>?</a:t>
                      </a: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cumpleaños</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mi</a:t>
                      </a:r>
                      <a:endParaRPr lang="en-GB" sz="3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marzo</a:t>
                      </a:r>
                    </a:p>
                  </a:txBody>
                  <a:tcPr/>
                </a:tc>
                <a:tc>
                  <a:txBody>
                    <a:bodyPr/>
                    <a:lstStyle/>
                    <a:p>
                      <a:r>
                        <a:rPr lang="en-GB" sz="2800" b="1" dirty="0">
                          <a:solidFill>
                            <a:srgbClr val="92D050"/>
                          </a:solidFill>
                          <a:latin typeface="Century Gothic" panose="020B0502020202020204" pitchFamily="34" charset="0"/>
                        </a:rPr>
                        <a:t>enero</a:t>
                      </a:r>
                    </a:p>
                  </a:txBody>
                  <a:tcPr/>
                </a:tc>
                <a:tc>
                  <a:txBody>
                    <a:bodyPr/>
                    <a:lstStyle/>
                    <a:p>
                      <a:r>
                        <a:rPr lang="en-GB" sz="2800" b="1" dirty="0">
                          <a:solidFill>
                            <a:srgbClr val="92D050"/>
                          </a:solidFill>
                          <a:latin typeface="Century Gothic" panose="020B0502020202020204" pitchFamily="34" charset="0"/>
                        </a:rPr>
                        <a:t>mayo</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tengo</a:t>
                      </a: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miedo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sueño</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calor</a:t>
                      </a:r>
                      <a:r>
                        <a:rPr lang="en-GB" sz="2000" b="1" dirty="0">
                          <a:solidFill>
                            <a:srgbClr val="FF3399"/>
                          </a:solidFill>
                          <a:latin typeface="Century Gothic" panose="020B0502020202020204" pitchFamily="34" charset="0"/>
                        </a:rPr>
                        <a:t> </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frío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tiene</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104369" y="619444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heat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0585B6CE-6066-8A13-A893-79D8D0EF9C33}"/>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78741D4D-F913-1B9E-C6D4-A8842E0514CA}"/>
              </a:ext>
            </a:extLst>
          </p:cNvPr>
          <p:cNvSpPr txBox="1"/>
          <p:nvPr/>
        </p:nvSpPr>
        <p:spPr>
          <a:xfrm>
            <a:off x="4469650" y="6205720"/>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cold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943F469-B54F-8247-CEE6-3F2D447C86A1}"/>
              </a:ext>
            </a:extLst>
          </p:cNvPr>
          <p:cNvSpPr txBox="1"/>
          <p:nvPr/>
        </p:nvSpPr>
        <p:spPr>
          <a:xfrm>
            <a:off x="7452858" y="619444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a:t>
            </a:r>
            <a:r>
              <a:rPr lang="en-GB" sz="2400" dirty="0" err="1">
                <a:solidFill>
                  <a:srgbClr val="002060"/>
                </a:solidFill>
                <a:latin typeface="Century Gothic" panose="020B0502020202020204" pitchFamily="34" charset="0"/>
              </a:rPr>
              <a:t>he,it</a:t>
            </a:r>
            <a:r>
              <a:rPr lang="en-GB" sz="2400" dirty="0">
                <a:solidFill>
                  <a:srgbClr val="002060"/>
                </a:solidFill>
                <a:latin typeface="Century Gothic" panose="020B0502020202020204" pitchFamily="34" charset="0"/>
              </a:rPr>
              <a:t> has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29195161-2C75-3BBE-96A5-FD3B2FB39C7D}"/>
              </a:ext>
            </a:extLst>
          </p:cNvPr>
          <p:cNvSpPr txBox="1"/>
          <p:nvPr/>
        </p:nvSpPr>
        <p:spPr>
          <a:xfrm>
            <a:off x="2178329" y="523912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I have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4AE10FF6-7947-A734-4CCA-0B8B9415FCCF}"/>
              </a:ext>
            </a:extLst>
          </p:cNvPr>
          <p:cNvSpPr txBox="1"/>
          <p:nvPr/>
        </p:nvSpPr>
        <p:spPr>
          <a:xfrm>
            <a:off x="4474750" y="521916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fear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CD86F8CE-AAC8-560F-40AD-55C042534D61}"/>
              </a:ext>
            </a:extLst>
          </p:cNvPr>
          <p:cNvSpPr txBox="1"/>
          <p:nvPr/>
        </p:nvSpPr>
        <p:spPr>
          <a:xfrm>
            <a:off x="7322420" y="5219169"/>
            <a:ext cx="2539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sleepiness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C3C0F364-8DAA-3F25-05A6-AD0887E51150}"/>
              </a:ext>
            </a:extLst>
          </p:cNvPr>
          <p:cNvSpPr txBox="1"/>
          <p:nvPr/>
        </p:nvSpPr>
        <p:spPr>
          <a:xfrm>
            <a:off x="2187520" y="4287335"/>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March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73A444F0-A53F-7518-2343-8667E171699E}"/>
              </a:ext>
            </a:extLst>
          </p:cNvPr>
          <p:cNvSpPr txBox="1"/>
          <p:nvPr/>
        </p:nvSpPr>
        <p:spPr>
          <a:xfrm>
            <a:off x="4658048" y="4243895"/>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January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D6C6664C-4BC2-E46F-76E0-CD887E50D14A}"/>
              </a:ext>
            </a:extLst>
          </p:cNvPr>
          <p:cNvSpPr txBox="1"/>
          <p:nvPr/>
        </p:nvSpPr>
        <p:spPr>
          <a:xfrm>
            <a:off x="7452858" y="4243894"/>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6A80A25E-DBE0-8DF0-8751-F0626B2080B5}"/>
              </a:ext>
            </a:extLst>
          </p:cNvPr>
          <p:cNvSpPr txBox="1"/>
          <p:nvPr/>
        </p:nvSpPr>
        <p:spPr>
          <a:xfrm>
            <a:off x="2234345" y="332094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When?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8DB2D4DE-78C1-DDA2-A63F-4BC496CC4391}"/>
              </a:ext>
            </a:extLst>
          </p:cNvPr>
          <p:cNvSpPr txBox="1"/>
          <p:nvPr/>
        </p:nvSpPr>
        <p:spPr>
          <a:xfrm>
            <a:off x="4523620" y="331966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birthday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1A0F8370-5D46-F462-8782-2586394061DF}"/>
              </a:ext>
            </a:extLst>
          </p:cNvPr>
          <p:cNvSpPr txBox="1"/>
          <p:nvPr/>
        </p:nvSpPr>
        <p:spPr>
          <a:xfrm>
            <a:off x="7421917" y="334391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my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62101FF5-3F2E-0162-E57A-F3C760821128}"/>
              </a:ext>
            </a:extLst>
          </p:cNvPr>
          <p:cNvSpPr txBox="1"/>
          <p:nvPr/>
        </p:nvSpPr>
        <p:spPr>
          <a:xfrm>
            <a:off x="2168731" y="2383388"/>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reply to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1E22178-4FAA-655C-98E9-D4E67C18C10B}"/>
              </a:ext>
            </a:extLst>
          </p:cNvPr>
          <p:cNvSpPr txBox="1"/>
          <p:nvPr/>
        </p:nvSpPr>
        <p:spPr>
          <a:xfrm>
            <a:off x="4593533" y="238014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 do / make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9D474DCF-C64C-2221-C445-5F24F1650E1A}"/>
              </a:ext>
            </a:extLst>
          </p:cNvPr>
          <p:cNvSpPr txBox="1"/>
          <p:nvPr/>
        </p:nvSpPr>
        <p:spPr>
          <a:xfrm>
            <a:off x="7422008" y="2368637"/>
            <a:ext cx="24525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computer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73304E7B-08D2-5BDC-F622-C437CDAF9EE6}"/>
              </a:ext>
            </a:extLst>
          </p:cNvPr>
          <p:cNvSpPr txBox="1"/>
          <p:nvPr/>
        </p:nvSpPr>
        <p:spPr>
          <a:xfrm>
            <a:off x="2106293" y="1446936"/>
            <a:ext cx="2487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sandwich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6E051555-650C-6D8B-0BE6-D3A9F1E4318A}"/>
              </a:ext>
            </a:extLst>
          </p:cNvPr>
          <p:cNvSpPr txBox="1"/>
          <p:nvPr/>
        </p:nvSpPr>
        <p:spPr>
          <a:xfrm>
            <a:off x="5421699" y="1159652"/>
            <a:ext cx="28284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s/he, it makes/does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F747905C-D26F-F489-0509-ED822D7964EE}"/>
              </a:ext>
            </a:extLst>
          </p:cNvPr>
          <p:cNvSpPr txBox="1"/>
          <p:nvPr/>
        </p:nvSpPr>
        <p:spPr>
          <a:xfrm>
            <a:off x="7434870" y="148714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eat, eating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hlinkClick r:id="" action="ppaction://noaction">
              <a:snd r:embed="rId7" name="T3_W6F_2.1.wav"/>
            </a:hlinkClick>
            <a:extLst>
              <a:ext uri="{FF2B5EF4-FFF2-40B4-BE49-F238E27FC236}">
                <a16:creationId xmlns:a16="http://schemas.microsoft.com/office/drawing/2014/main" id="{BBB8DEB7-3C2B-3A58-1BD8-FB8918180F46}"/>
              </a:ext>
            </a:extLst>
          </p:cNvPr>
          <p:cNvSpPr txBox="1"/>
          <p:nvPr/>
        </p:nvSpPr>
        <p:spPr>
          <a:xfrm>
            <a:off x="2381979" y="493383"/>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34505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 grpId="0"/>
      <p:bldP spid="7" grpId="0"/>
      <p:bldP spid="8" grpId="0"/>
      <p:bldP spid="9" grpId="0"/>
      <p:bldP spid="10" grpId="0"/>
      <p:bldP spid="11" grpId="0"/>
      <p:bldP spid="12" grpId="0"/>
      <p:bldP spid="13" grpId="0"/>
      <p:bldP spid="14" grpId="0"/>
      <p:bldP spid="15" grpId="0"/>
      <p:bldP spid="16" grpId="0"/>
      <p:bldP spid="17" grpId="0"/>
      <p:bldP spid="18"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3: </a:t>
            </a:r>
            <a:endParaRPr lang="es-AR" sz="3200" dirty="0"/>
          </a:p>
        </p:txBody>
      </p:sp>
      <p:pic>
        <p:nvPicPr>
          <p:cNvPr id="124" name="Google Shape;221;p10">
            <a:extLst>
              <a:ext uri="{FF2B5EF4-FFF2-40B4-BE49-F238E27FC236}">
                <a16:creationId xmlns:a16="http://schemas.microsoft.com/office/drawing/2014/main" id="{A92A8E53-D1D5-43DA-B541-16B514C603DB}"/>
              </a:ext>
            </a:extLst>
          </p:cNvPr>
          <p:cNvPicPr preferRelativeResize="0"/>
          <p:nvPr/>
        </p:nvPicPr>
        <p:blipFill rotWithShape="1">
          <a:blip r:embed="rId11">
            <a:alphaModFix/>
          </a:blip>
          <a:srcRect/>
          <a:stretch/>
        </p:blipFill>
        <p:spPr>
          <a:xfrm>
            <a:off x="10804611" y="-171450"/>
            <a:ext cx="1166103" cy="1183191"/>
          </a:xfrm>
          <a:prstGeom prst="rect">
            <a:avLst/>
          </a:prstGeom>
          <a:noFill/>
          <a:ln>
            <a:noFill/>
          </a:ln>
        </p:spPr>
      </p:pic>
      <p:sp>
        <p:nvSpPr>
          <p:cNvPr id="125" name="Title 1">
            <a:extLst>
              <a:ext uri="{FF2B5EF4-FFF2-40B4-BE49-F238E27FC236}">
                <a16:creationId xmlns:a16="http://schemas.microsoft.com/office/drawing/2014/main" id="{973325B4-C85E-4EBE-9086-DB9405F74271}"/>
              </a:ext>
            </a:extLst>
          </p:cNvPr>
          <p:cNvSpPr txBox="1">
            <a:spLocks/>
          </p:cNvSpPr>
          <p:nvPr/>
        </p:nvSpPr>
        <p:spPr>
          <a:xfrm>
            <a:off x="10710239" y="79085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escuchar</a:t>
            </a:r>
          </a:p>
        </p:txBody>
      </p:sp>
      <p:sp>
        <p:nvSpPr>
          <p:cNvPr id="3" name="Google Shape;167;p2">
            <a:extLst>
              <a:ext uri="{FF2B5EF4-FFF2-40B4-BE49-F238E27FC236}">
                <a16:creationId xmlns:a16="http://schemas.microsoft.com/office/drawing/2014/main" id="{7CDE4F1B-E25A-C453-E094-99318F8515A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1253EE01-87FD-1649-CED1-CC0E3A34B48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621" y="590293"/>
            <a:ext cx="1043752" cy="1043752"/>
          </a:xfrm>
          <a:prstGeom prst="rect">
            <a:avLst/>
          </a:prstGeom>
        </p:spPr>
      </p:pic>
      <p:sp>
        <p:nvSpPr>
          <p:cNvPr id="5" name="Speech Bubble: Rectangle with Corners Rounded 4">
            <a:extLst>
              <a:ext uri="{FF2B5EF4-FFF2-40B4-BE49-F238E27FC236}">
                <a16:creationId xmlns:a16="http://schemas.microsoft.com/office/drawing/2014/main" id="{8AF8EE1A-308E-9E47-D635-F064D702FBCF}"/>
              </a:ext>
            </a:extLst>
          </p:cNvPr>
          <p:cNvSpPr/>
          <p:nvPr/>
        </p:nvSpPr>
        <p:spPr>
          <a:xfrm>
            <a:off x="1080085" y="567190"/>
            <a:ext cx="5613323" cy="8508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6" name="TextBox 5">
            <a:hlinkClick r:id="" action="ppaction://noaction">
              <a:snd r:embed="rId14" name="T3_W6F_3.1.wav"/>
            </a:hlinkClick>
            <a:extLst>
              <a:ext uri="{FF2B5EF4-FFF2-40B4-BE49-F238E27FC236}">
                <a16:creationId xmlns:a16="http://schemas.microsoft.com/office/drawing/2014/main" id="{92454F43-58EF-56C6-BC22-355D189199DC}"/>
              </a:ext>
            </a:extLst>
          </p:cNvPr>
          <p:cNvSpPr txBox="1"/>
          <p:nvPr/>
        </p:nvSpPr>
        <p:spPr>
          <a:xfrm>
            <a:off x="1146896" y="590293"/>
            <a:ext cx="5613324"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Escucha. ¿Qué opción es correcta? </a:t>
            </a:r>
            <a:endParaRPr kumimoji="0" lang="en-GB"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p:txBody>
      </p:sp>
      <p:sp>
        <p:nvSpPr>
          <p:cNvPr id="7" name="CustomShape 23">
            <a:hlinkClick r:id="" action="ppaction://noaction">
              <a:snd r:embed="rId15" name="T3_W6F_3.3B.wav"/>
            </a:hlinkClick>
            <a:extLst>
              <a:ext uri="{FF2B5EF4-FFF2-40B4-BE49-F238E27FC236}">
                <a16:creationId xmlns:a16="http://schemas.microsoft.com/office/drawing/2014/main" id="{DBF4E5AE-1329-D7C1-DD9C-D45B89452926}"/>
              </a:ext>
            </a:extLst>
          </p:cNvPr>
          <p:cNvSpPr/>
          <p:nvPr/>
        </p:nvSpPr>
        <p:spPr>
          <a:xfrm>
            <a:off x="422334" y="170826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8" name="CustomShape 24">
            <a:hlinkClick r:id="" action="ppaction://noaction">
              <a:snd r:embed="rId16" name="T3_W6F_3.4B.wav"/>
            </a:hlinkClick>
            <a:extLst>
              <a:ext uri="{FF2B5EF4-FFF2-40B4-BE49-F238E27FC236}">
                <a16:creationId xmlns:a16="http://schemas.microsoft.com/office/drawing/2014/main" id="{D062DD6C-2BC8-340D-4000-52334CB5AAD7}"/>
              </a:ext>
            </a:extLst>
          </p:cNvPr>
          <p:cNvSpPr/>
          <p:nvPr/>
        </p:nvSpPr>
        <p:spPr>
          <a:xfrm>
            <a:off x="425754" y="24077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9" name="CustomShape 25">
            <a:hlinkClick r:id="" action="ppaction://noaction">
              <a:snd r:embed="rId17" name="T3_W6F_3.5B.wav"/>
            </a:hlinkClick>
            <a:extLst>
              <a:ext uri="{FF2B5EF4-FFF2-40B4-BE49-F238E27FC236}">
                <a16:creationId xmlns:a16="http://schemas.microsoft.com/office/drawing/2014/main" id="{51CF5F4B-2FD5-AA68-ADDF-98D32608A10B}"/>
              </a:ext>
            </a:extLst>
          </p:cNvPr>
          <p:cNvSpPr/>
          <p:nvPr/>
        </p:nvSpPr>
        <p:spPr>
          <a:xfrm>
            <a:off x="431805" y="305212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0" name="CustomShape 26">
            <a:hlinkClick r:id="" action="ppaction://noaction">
              <a:snd r:embed="rId18" name="T3_W6F_3.6B.wav"/>
            </a:hlinkClick>
            <a:extLst>
              <a:ext uri="{FF2B5EF4-FFF2-40B4-BE49-F238E27FC236}">
                <a16:creationId xmlns:a16="http://schemas.microsoft.com/office/drawing/2014/main" id="{42924AF2-1E82-6712-EE32-BE4F6D29D5C3}"/>
              </a:ext>
            </a:extLst>
          </p:cNvPr>
          <p:cNvSpPr/>
          <p:nvPr/>
        </p:nvSpPr>
        <p:spPr>
          <a:xfrm>
            <a:off x="408874" y="367750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1" name="CustomShape 27">
            <a:hlinkClick r:id="" action="ppaction://noaction">
              <a:snd r:embed="rId19" name="T3_W6F_3.7B.wav"/>
            </a:hlinkClick>
            <a:extLst>
              <a:ext uri="{FF2B5EF4-FFF2-40B4-BE49-F238E27FC236}">
                <a16:creationId xmlns:a16="http://schemas.microsoft.com/office/drawing/2014/main" id="{C5EEC89B-E80B-69D6-478D-626DD619B55A}"/>
              </a:ext>
            </a:extLst>
          </p:cNvPr>
          <p:cNvSpPr/>
          <p:nvPr/>
        </p:nvSpPr>
        <p:spPr>
          <a:xfrm>
            <a:off x="431805" y="427665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2" name="CustomShape 28">
            <a:hlinkClick r:id="" action="ppaction://noaction">
              <a:snd r:embed="rId20" name="T3_W6F_3.8B.wav"/>
            </a:hlinkClick>
            <a:extLst>
              <a:ext uri="{FF2B5EF4-FFF2-40B4-BE49-F238E27FC236}">
                <a16:creationId xmlns:a16="http://schemas.microsoft.com/office/drawing/2014/main" id="{E0A02171-B610-DDCD-A744-09D60F3E8B3C}"/>
              </a:ext>
            </a:extLst>
          </p:cNvPr>
          <p:cNvSpPr/>
          <p:nvPr/>
        </p:nvSpPr>
        <p:spPr>
          <a:xfrm>
            <a:off x="431805" y="48900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graphicFrame>
        <p:nvGraphicFramePr>
          <p:cNvPr id="13" name="Table 3">
            <a:extLst>
              <a:ext uri="{FF2B5EF4-FFF2-40B4-BE49-F238E27FC236}">
                <a16:creationId xmlns:a16="http://schemas.microsoft.com/office/drawing/2014/main" id="{FA305025-F4F4-72F0-7812-7D55F40EF56D}"/>
              </a:ext>
            </a:extLst>
          </p:cNvPr>
          <p:cNvGraphicFramePr>
            <a:graphicFrameLocks noGrp="1"/>
          </p:cNvGraphicFramePr>
          <p:nvPr>
            <p:extLst>
              <p:ext uri="{D42A27DB-BD31-4B8C-83A1-F6EECF244321}">
                <p14:modId xmlns:p14="http://schemas.microsoft.com/office/powerpoint/2010/main" val="3966446455"/>
              </p:ext>
            </p:extLst>
          </p:nvPr>
        </p:nvGraphicFramePr>
        <p:xfrm>
          <a:off x="1135559" y="1625549"/>
          <a:ext cx="10647567" cy="5050064"/>
        </p:xfrm>
        <a:graphic>
          <a:graphicData uri="http://schemas.openxmlformats.org/drawingml/2006/table">
            <a:tbl>
              <a:tblPr firstRow="1" bandRow="1">
                <a:tableStyleId>{5940675A-B579-460E-94D1-54222C63F5DA}</a:tableStyleId>
              </a:tblPr>
              <a:tblGrid>
                <a:gridCol w="4247971">
                  <a:extLst>
                    <a:ext uri="{9D8B030D-6E8A-4147-A177-3AD203B41FA5}">
                      <a16:colId xmlns:a16="http://schemas.microsoft.com/office/drawing/2014/main" val="1625690531"/>
                    </a:ext>
                  </a:extLst>
                </a:gridCol>
                <a:gridCol w="6399596">
                  <a:extLst>
                    <a:ext uri="{9D8B030D-6E8A-4147-A177-3AD203B41FA5}">
                      <a16:colId xmlns:a16="http://schemas.microsoft.com/office/drawing/2014/main" val="2951002914"/>
                    </a:ext>
                  </a:extLst>
                </a:gridCol>
              </a:tblGrid>
              <a:tr h="631258">
                <a:tc>
                  <a:txBody>
                    <a:bodyPr/>
                    <a:lstStyle/>
                    <a:p>
                      <a:pPr algn="ctr"/>
                      <a:r>
                        <a:rPr lang="en-GB" sz="2400" dirty="0" err="1">
                          <a:solidFill>
                            <a:srgbClr val="002060"/>
                          </a:solidFill>
                          <a:latin typeface="Century Gothic" panose="020B0502020202020204" pitchFamily="34" charset="0"/>
                        </a:rPr>
                        <a:t>calor</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bicicleta</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bicycle.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0829854"/>
                  </a:ext>
                </a:extLst>
              </a:tr>
              <a:tr h="631258">
                <a:tc>
                  <a:txBody>
                    <a:bodyPr/>
                    <a:lstStyle/>
                    <a:p>
                      <a:pPr algn="ctr"/>
                      <a:r>
                        <a:rPr lang="en-GB" sz="2400" dirty="0" err="1">
                          <a:solidFill>
                            <a:srgbClr val="002060"/>
                          </a:solidFill>
                          <a:latin typeface="Century Gothic" panose="020B0502020202020204" pitchFamily="34" charset="0"/>
                        </a:rPr>
                        <a:t>frío</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instrumento</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cold.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87378468"/>
                  </a:ext>
                </a:extLst>
              </a:tr>
              <a:tr h="631258">
                <a:tc>
                  <a:txBody>
                    <a:bodyPr/>
                    <a:lstStyle/>
                    <a:p>
                      <a:pPr algn="ctr"/>
                      <a:r>
                        <a:rPr lang="en-GB" sz="2400" dirty="0" err="1">
                          <a:solidFill>
                            <a:srgbClr val="002060"/>
                          </a:solidFill>
                          <a:latin typeface="Century Gothic" panose="020B0502020202020204" pitchFamily="34" charset="0"/>
                        </a:rPr>
                        <a:t>miedo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mensaje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message.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39737868"/>
                  </a:ext>
                </a:extLst>
              </a:tr>
              <a:tr h="631258">
                <a:tc>
                  <a:txBody>
                    <a:bodyPr/>
                    <a:lstStyle/>
                    <a:p>
                      <a:pPr algn="ctr"/>
                      <a:r>
                        <a:rPr lang="en-GB" sz="2400" dirty="0">
                          <a:solidFill>
                            <a:srgbClr val="002060"/>
                          </a:solidFill>
                          <a:latin typeface="Century Gothic" panose="020B0502020202020204" pitchFamily="34" charset="0"/>
                        </a:rPr>
                        <a:t>una idea | sueño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sleepy.</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1229782"/>
                  </a:ext>
                </a:extLst>
              </a:tr>
              <a:tr h="631258">
                <a:tc>
                  <a:txBody>
                    <a:bodyPr/>
                    <a:lstStyle/>
                    <a:p>
                      <a:pPr algn="ctr"/>
                      <a:r>
                        <a:rPr lang="en-GB" sz="2400" dirty="0" err="1">
                          <a:solidFill>
                            <a:srgbClr val="002060"/>
                          </a:solidFill>
                          <a:latin typeface="Century Gothic" panose="020B0502020202020204" pitchFamily="34" charset="0"/>
                        </a:rPr>
                        <a:t>perro</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calor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brother.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02228271"/>
                  </a:ext>
                </a:extLst>
              </a:tr>
              <a:tr h="631258">
                <a:tc>
                  <a:txBody>
                    <a:bodyPr/>
                    <a:lstStyle/>
                    <a:p>
                      <a:pPr algn="ctr"/>
                      <a:r>
                        <a:rPr lang="en-GB" sz="2400" dirty="0" err="1">
                          <a:solidFill>
                            <a:srgbClr val="002060"/>
                          </a:solidFill>
                          <a:latin typeface="Century Gothic" panose="020B0502020202020204" pitchFamily="34" charset="0"/>
                        </a:rPr>
                        <a:t>frío</a:t>
                      </a:r>
                      <a:r>
                        <a:rPr lang="en-GB" sz="2400" dirty="0">
                          <a:solidFill>
                            <a:srgbClr val="002060"/>
                          </a:solidFill>
                          <a:latin typeface="Century Gothic" panose="020B0502020202020204" pitchFamily="34" charset="0"/>
                        </a:rPr>
                        <a:t>  | fiesta </a:t>
                      </a:r>
                      <a:r>
                        <a:rPr lang="en-GB" sz="2400" dirty="0" err="1">
                          <a:solidFill>
                            <a:srgbClr val="002060"/>
                          </a:solidFill>
                          <a:latin typeface="Century Gothic" panose="020B0502020202020204" pitchFamily="34" charset="0"/>
                        </a:rPr>
                        <a:t>favorita</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favourite festival.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16999532"/>
                  </a:ext>
                </a:extLst>
              </a:tr>
              <a:tr h="631258">
                <a:tc>
                  <a:txBody>
                    <a:bodyPr/>
                    <a:lstStyle/>
                    <a:p>
                      <a:pPr algn="ctr"/>
                      <a:r>
                        <a:rPr lang="en-GB" sz="2400" dirty="0" err="1">
                          <a:solidFill>
                            <a:srgbClr val="002060"/>
                          </a:solidFill>
                          <a:latin typeface="Century Gothic" panose="020B0502020202020204" pitchFamily="34" charset="0"/>
                        </a:rPr>
                        <a:t>miedo</a:t>
                      </a:r>
                      <a:r>
                        <a:rPr lang="en-GB" sz="2400" dirty="0">
                          <a:solidFill>
                            <a:srgbClr val="002060"/>
                          </a:solidFill>
                          <a:latin typeface="Century Gothic" panose="020B0502020202020204" pitchFamily="34" charset="0"/>
                        </a:rPr>
                        <a:t> | un </a:t>
                      </a:r>
                      <a:r>
                        <a:rPr lang="en-GB" sz="2400" dirty="0" err="1">
                          <a:solidFill>
                            <a:srgbClr val="002060"/>
                          </a:solidFill>
                          <a:latin typeface="Century Gothic" panose="020B0502020202020204" pitchFamily="34" charset="0"/>
                        </a:rPr>
                        <a:t>hermano</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scared.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37075284"/>
                  </a:ext>
                </a:extLst>
              </a:tr>
              <a:tr h="631258">
                <a:tc>
                  <a:txBody>
                    <a:bodyPr/>
                    <a:lstStyle/>
                    <a:p>
                      <a:pPr algn="ctr"/>
                      <a:r>
                        <a:rPr lang="en-GB" sz="2400" dirty="0" err="1">
                          <a:solidFill>
                            <a:srgbClr val="002060"/>
                          </a:solidFill>
                          <a:latin typeface="Century Gothic" panose="020B0502020202020204" pitchFamily="34" charset="0"/>
                        </a:rPr>
                        <a:t>calor</a:t>
                      </a:r>
                      <a:r>
                        <a:rPr lang="en-GB" sz="2400" dirty="0">
                          <a:solidFill>
                            <a:srgbClr val="002060"/>
                          </a:solidFill>
                          <a:latin typeface="Century Gothic" panose="020B0502020202020204" pitchFamily="34" charset="0"/>
                        </a:rPr>
                        <a:t> | carta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letter.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30768564"/>
                  </a:ext>
                </a:extLst>
              </a:tr>
            </a:tbl>
          </a:graphicData>
        </a:graphic>
      </p:graphicFrame>
      <p:sp>
        <p:nvSpPr>
          <p:cNvPr id="14" name="CustomShape 28">
            <a:hlinkClick r:id="" action="ppaction://noaction">
              <a:snd r:embed="rId21" name="T3_W6F_3.9B.wav"/>
            </a:hlinkClick>
            <a:extLst>
              <a:ext uri="{FF2B5EF4-FFF2-40B4-BE49-F238E27FC236}">
                <a16:creationId xmlns:a16="http://schemas.microsoft.com/office/drawing/2014/main" id="{288FF61A-BC05-E9D8-C68E-0344B6CF7A59}"/>
              </a:ext>
            </a:extLst>
          </p:cNvPr>
          <p:cNvSpPr/>
          <p:nvPr/>
        </p:nvSpPr>
        <p:spPr>
          <a:xfrm>
            <a:off x="431495" y="553376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5" name="CustomShape 28">
            <a:hlinkClick r:id="" action="ppaction://noaction">
              <a:snd r:embed="rId22" name="T3_W6F_3.10B.wav"/>
            </a:hlinkClick>
            <a:extLst>
              <a:ext uri="{FF2B5EF4-FFF2-40B4-BE49-F238E27FC236}">
                <a16:creationId xmlns:a16="http://schemas.microsoft.com/office/drawing/2014/main" id="{48DB75A9-6252-93E3-91FE-CFA296976840}"/>
              </a:ext>
            </a:extLst>
          </p:cNvPr>
          <p:cNvSpPr/>
          <p:nvPr/>
        </p:nvSpPr>
        <p:spPr>
          <a:xfrm>
            <a:off x="431495" y="617680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55785A47-98BD-AE03-FEBF-ECCDA793FD08}"/>
              </a:ext>
            </a:extLst>
          </p:cNvPr>
          <p:cNvSpPr/>
          <p:nvPr/>
        </p:nvSpPr>
        <p:spPr>
          <a:xfrm>
            <a:off x="3121144" y="1741620"/>
            <a:ext cx="1428933" cy="419578"/>
          </a:xfrm>
          <a:prstGeom prst="roundRect">
            <a:avLst/>
          </a:prstGeom>
          <a:noFill/>
          <a:ln w="57150">
            <a:solidFill>
              <a:srgbClr val="91E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Rectangle: Rounded Corners 17">
            <a:extLst>
              <a:ext uri="{FF2B5EF4-FFF2-40B4-BE49-F238E27FC236}">
                <a16:creationId xmlns:a16="http://schemas.microsoft.com/office/drawing/2014/main" id="{640D6D9A-1A04-8121-CE57-63023B4E4858}"/>
              </a:ext>
            </a:extLst>
          </p:cNvPr>
          <p:cNvSpPr/>
          <p:nvPr/>
        </p:nvSpPr>
        <p:spPr>
          <a:xfrm>
            <a:off x="1859542" y="2416393"/>
            <a:ext cx="665333" cy="379080"/>
          </a:xfrm>
          <a:prstGeom prst="roundRect">
            <a:avLst/>
          </a:prstGeom>
          <a:noFill/>
          <a:ln w="57150">
            <a:solidFill>
              <a:srgbClr val="91E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Rectangle: Rounded Corners 18">
            <a:extLst>
              <a:ext uri="{FF2B5EF4-FFF2-40B4-BE49-F238E27FC236}">
                <a16:creationId xmlns:a16="http://schemas.microsoft.com/office/drawing/2014/main" id="{4C4FB323-B30B-099F-7E7C-843933FF6F84}"/>
              </a:ext>
            </a:extLst>
          </p:cNvPr>
          <p:cNvSpPr/>
          <p:nvPr/>
        </p:nvSpPr>
        <p:spPr>
          <a:xfrm>
            <a:off x="3172422" y="3001573"/>
            <a:ext cx="1562271" cy="446512"/>
          </a:xfrm>
          <a:prstGeom prst="roundRect">
            <a:avLst/>
          </a:prstGeom>
          <a:noFill/>
          <a:ln w="57150">
            <a:solidFill>
              <a:srgbClr val="91E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Rectangle: Rounded Corners 19">
            <a:extLst>
              <a:ext uri="{FF2B5EF4-FFF2-40B4-BE49-F238E27FC236}">
                <a16:creationId xmlns:a16="http://schemas.microsoft.com/office/drawing/2014/main" id="{74B4CCE5-FE7C-7890-1BD1-7ECBB2D8AD71}"/>
              </a:ext>
            </a:extLst>
          </p:cNvPr>
          <p:cNvSpPr/>
          <p:nvPr/>
        </p:nvSpPr>
        <p:spPr>
          <a:xfrm>
            <a:off x="3579290" y="3673432"/>
            <a:ext cx="1002297" cy="342922"/>
          </a:xfrm>
          <a:prstGeom prst="roundRect">
            <a:avLst/>
          </a:prstGeom>
          <a:noFill/>
          <a:ln w="57150">
            <a:solidFill>
              <a:srgbClr val="91E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1" name="Rectangle: Rounded Corners 20">
            <a:extLst>
              <a:ext uri="{FF2B5EF4-FFF2-40B4-BE49-F238E27FC236}">
                <a16:creationId xmlns:a16="http://schemas.microsoft.com/office/drawing/2014/main" id="{E32FEA2C-CE1D-E92F-DB7B-EF09D5BFB503}"/>
              </a:ext>
            </a:extLst>
          </p:cNvPr>
          <p:cNvSpPr/>
          <p:nvPr/>
        </p:nvSpPr>
        <p:spPr>
          <a:xfrm>
            <a:off x="2052017" y="4236241"/>
            <a:ext cx="1120405" cy="439634"/>
          </a:xfrm>
          <a:prstGeom prst="roundRect">
            <a:avLst/>
          </a:prstGeom>
          <a:noFill/>
          <a:ln w="57150">
            <a:solidFill>
              <a:srgbClr val="91E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2" name="Rectangle: Rounded Corners 21">
            <a:extLst>
              <a:ext uri="{FF2B5EF4-FFF2-40B4-BE49-F238E27FC236}">
                <a16:creationId xmlns:a16="http://schemas.microsoft.com/office/drawing/2014/main" id="{339717EA-B760-7DA2-4234-0FE206EEDFC4}"/>
              </a:ext>
            </a:extLst>
          </p:cNvPr>
          <p:cNvSpPr/>
          <p:nvPr/>
        </p:nvSpPr>
        <p:spPr>
          <a:xfrm>
            <a:off x="2653000" y="4916727"/>
            <a:ext cx="2167473" cy="379080"/>
          </a:xfrm>
          <a:prstGeom prst="roundRect">
            <a:avLst/>
          </a:prstGeom>
          <a:noFill/>
          <a:ln w="57150">
            <a:solidFill>
              <a:srgbClr val="91E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Rectangle: Rounded Corners 22">
            <a:extLst>
              <a:ext uri="{FF2B5EF4-FFF2-40B4-BE49-F238E27FC236}">
                <a16:creationId xmlns:a16="http://schemas.microsoft.com/office/drawing/2014/main" id="{1575020E-BE5C-BFF9-823A-77474545BE06}"/>
              </a:ext>
            </a:extLst>
          </p:cNvPr>
          <p:cNvSpPr/>
          <p:nvPr/>
        </p:nvSpPr>
        <p:spPr>
          <a:xfrm>
            <a:off x="1623241" y="5516060"/>
            <a:ext cx="1120405" cy="427448"/>
          </a:xfrm>
          <a:prstGeom prst="roundRect">
            <a:avLst/>
          </a:prstGeom>
          <a:noFill/>
          <a:ln w="57150">
            <a:solidFill>
              <a:srgbClr val="91E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Rectangle: Rounded Corners 23">
            <a:extLst>
              <a:ext uri="{FF2B5EF4-FFF2-40B4-BE49-F238E27FC236}">
                <a16:creationId xmlns:a16="http://schemas.microsoft.com/office/drawing/2014/main" id="{DDFF5C75-8A07-F256-433A-951EDF6A20DF}"/>
              </a:ext>
            </a:extLst>
          </p:cNvPr>
          <p:cNvSpPr/>
          <p:nvPr/>
        </p:nvSpPr>
        <p:spPr>
          <a:xfrm>
            <a:off x="3375393" y="6086008"/>
            <a:ext cx="920437" cy="560422"/>
          </a:xfrm>
          <a:prstGeom prst="roundRect">
            <a:avLst/>
          </a:prstGeom>
          <a:noFill/>
          <a:ln w="57150">
            <a:solidFill>
              <a:srgbClr val="91EA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Rectangle: Rounded Corners 24">
            <a:extLst>
              <a:ext uri="{FF2B5EF4-FFF2-40B4-BE49-F238E27FC236}">
                <a16:creationId xmlns:a16="http://schemas.microsoft.com/office/drawing/2014/main" id="{4E8077A3-BF17-4086-5CEB-06EED8A324AF}"/>
              </a:ext>
            </a:extLst>
          </p:cNvPr>
          <p:cNvSpPr/>
          <p:nvPr/>
        </p:nvSpPr>
        <p:spPr>
          <a:xfrm>
            <a:off x="5486155" y="1692773"/>
            <a:ext cx="4869912" cy="510953"/>
          </a:xfrm>
          <a:prstGeom prst="roundRect">
            <a:avLst/>
          </a:prstGeom>
          <a:solidFill>
            <a:srgbClr val="91E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26" name="Rectangle: Rounded Corners 25">
            <a:extLst>
              <a:ext uri="{FF2B5EF4-FFF2-40B4-BE49-F238E27FC236}">
                <a16:creationId xmlns:a16="http://schemas.microsoft.com/office/drawing/2014/main" id="{318B9221-5FB4-B636-8FFD-A78948563EA4}"/>
              </a:ext>
            </a:extLst>
          </p:cNvPr>
          <p:cNvSpPr/>
          <p:nvPr/>
        </p:nvSpPr>
        <p:spPr>
          <a:xfrm>
            <a:off x="5463296" y="2334778"/>
            <a:ext cx="4869912" cy="510953"/>
          </a:xfrm>
          <a:prstGeom prst="roundRect">
            <a:avLst/>
          </a:prstGeom>
          <a:solidFill>
            <a:srgbClr val="91E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27" name="Rectangle: Rounded Corners 26">
            <a:extLst>
              <a:ext uri="{FF2B5EF4-FFF2-40B4-BE49-F238E27FC236}">
                <a16:creationId xmlns:a16="http://schemas.microsoft.com/office/drawing/2014/main" id="{31F772D5-AA2F-1C94-9DF7-356A450BF605}"/>
              </a:ext>
            </a:extLst>
          </p:cNvPr>
          <p:cNvSpPr/>
          <p:nvPr/>
        </p:nvSpPr>
        <p:spPr>
          <a:xfrm>
            <a:off x="5486155" y="2937132"/>
            <a:ext cx="4869912" cy="510953"/>
          </a:xfrm>
          <a:prstGeom prst="roundRect">
            <a:avLst/>
          </a:prstGeom>
          <a:solidFill>
            <a:srgbClr val="91E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28" name="Rectangle: Rounded Corners 27">
            <a:extLst>
              <a:ext uri="{FF2B5EF4-FFF2-40B4-BE49-F238E27FC236}">
                <a16:creationId xmlns:a16="http://schemas.microsoft.com/office/drawing/2014/main" id="{DA6D5A02-1AA9-0030-FC98-BAD1B0599EDF}"/>
              </a:ext>
            </a:extLst>
          </p:cNvPr>
          <p:cNvSpPr/>
          <p:nvPr/>
        </p:nvSpPr>
        <p:spPr>
          <a:xfrm>
            <a:off x="5486155" y="3570978"/>
            <a:ext cx="4869912" cy="510953"/>
          </a:xfrm>
          <a:prstGeom prst="roundRect">
            <a:avLst/>
          </a:prstGeom>
          <a:solidFill>
            <a:srgbClr val="91E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29" name="Rectangle: Rounded Corners 28">
            <a:extLst>
              <a:ext uri="{FF2B5EF4-FFF2-40B4-BE49-F238E27FC236}">
                <a16:creationId xmlns:a16="http://schemas.microsoft.com/office/drawing/2014/main" id="{65EBBFF2-6953-9802-D5B8-309F4351D2F6}"/>
              </a:ext>
            </a:extLst>
          </p:cNvPr>
          <p:cNvSpPr/>
          <p:nvPr/>
        </p:nvSpPr>
        <p:spPr>
          <a:xfrm>
            <a:off x="5486155" y="4222533"/>
            <a:ext cx="4869912" cy="510953"/>
          </a:xfrm>
          <a:prstGeom prst="roundRect">
            <a:avLst/>
          </a:prstGeom>
          <a:solidFill>
            <a:srgbClr val="91E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30" name="Rectangle: Rounded Corners 29">
            <a:extLst>
              <a:ext uri="{FF2B5EF4-FFF2-40B4-BE49-F238E27FC236}">
                <a16:creationId xmlns:a16="http://schemas.microsoft.com/office/drawing/2014/main" id="{F48B373D-7DCB-9786-9F17-F59D698C6281}"/>
              </a:ext>
            </a:extLst>
          </p:cNvPr>
          <p:cNvSpPr/>
          <p:nvPr/>
        </p:nvSpPr>
        <p:spPr>
          <a:xfrm>
            <a:off x="5472138" y="4853996"/>
            <a:ext cx="4869912" cy="510953"/>
          </a:xfrm>
          <a:prstGeom prst="roundRect">
            <a:avLst/>
          </a:prstGeom>
          <a:solidFill>
            <a:srgbClr val="91E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31" name="Rectangle: Rounded Corners 30">
            <a:extLst>
              <a:ext uri="{FF2B5EF4-FFF2-40B4-BE49-F238E27FC236}">
                <a16:creationId xmlns:a16="http://schemas.microsoft.com/office/drawing/2014/main" id="{8E921C83-9EF3-27CB-3CD0-2C120917F70A}"/>
              </a:ext>
            </a:extLst>
          </p:cNvPr>
          <p:cNvSpPr/>
          <p:nvPr/>
        </p:nvSpPr>
        <p:spPr>
          <a:xfrm>
            <a:off x="5472138" y="5474308"/>
            <a:ext cx="4869912" cy="510953"/>
          </a:xfrm>
          <a:prstGeom prst="roundRect">
            <a:avLst/>
          </a:prstGeom>
          <a:solidFill>
            <a:srgbClr val="91E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32" name="Rectangle: Rounded Corners 31">
            <a:extLst>
              <a:ext uri="{FF2B5EF4-FFF2-40B4-BE49-F238E27FC236}">
                <a16:creationId xmlns:a16="http://schemas.microsoft.com/office/drawing/2014/main" id="{55A7DA65-95DE-46AD-14E2-AB8577F34FD9}"/>
              </a:ext>
            </a:extLst>
          </p:cNvPr>
          <p:cNvSpPr/>
          <p:nvPr/>
        </p:nvSpPr>
        <p:spPr>
          <a:xfrm>
            <a:off x="5463296" y="6125441"/>
            <a:ext cx="4869912" cy="510953"/>
          </a:xfrm>
          <a:prstGeom prst="roundRect">
            <a:avLst/>
          </a:prstGeom>
          <a:solidFill>
            <a:srgbClr val="91EA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33" name="TextBox 32">
            <a:hlinkClick r:id="" action="ppaction://noaction">
              <a:snd r:embed="rId23" name="T3_W6F_3.2.wav"/>
            </a:hlinkClick>
            <a:extLst>
              <a:ext uri="{FF2B5EF4-FFF2-40B4-BE49-F238E27FC236}">
                <a16:creationId xmlns:a16="http://schemas.microsoft.com/office/drawing/2014/main" id="{E05A1C84-A5A0-D97C-E2FA-47F3B4A3F64F}"/>
              </a:ext>
            </a:extLst>
          </p:cNvPr>
          <p:cNvSpPr txBox="1"/>
          <p:nvPr/>
        </p:nvSpPr>
        <p:spPr>
          <a:xfrm>
            <a:off x="1088373" y="953028"/>
            <a:ext cx="5613324"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Luego</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 escribe la frase en inglés.</a:t>
            </a:r>
            <a:endParaRPr kumimoji="0" lang="en-GB"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560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6F_3.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6F_3.4.wav"/>
                                        </p:tgtEl>
                                      </p:cMediaNode>
                                    </p:audio>
                                  </p:subTnLst>
                                </p:cTn>
                              </p:par>
                              <p:par>
                                <p:cTn id="15" presetID="1" presetClass="exit"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3_W6F_3.5.wav"/>
                                        </p:tgtEl>
                                      </p:cMediaNode>
                                    </p:audio>
                                  </p:subTnLst>
                                </p:cTn>
                              </p:par>
                              <p:par>
                                <p:cTn id="21" presetID="1" presetClass="exit"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3_W6F_3.6.wav"/>
                                        </p:tgtEl>
                                      </p:cMediaNode>
                                    </p:audio>
                                  </p:subTnLst>
                                </p:cTn>
                              </p:par>
                              <p:par>
                                <p:cTn id="27" presetID="1" presetClass="exit"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7" name="T3_W6F_3.7.wav"/>
                                        </p:tgtEl>
                                      </p:cMediaNode>
                                    </p:audio>
                                  </p:subTnLst>
                                </p:cTn>
                              </p:par>
                              <p:par>
                                <p:cTn id="33" presetID="1" presetClass="exit"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8" name="T3_W6F_3.8.wav"/>
                                        </p:tgtEl>
                                      </p:cMediaNode>
                                    </p:audio>
                                  </p:subTnLst>
                                </p:cTn>
                              </p:par>
                              <p:par>
                                <p:cTn id="39" presetID="1" presetClass="exit"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9" name="T3_W6F_3.9.wav"/>
                                        </p:tgtEl>
                                      </p:cMediaNode>
                                    </p:audio>
                                  </p:subTnLst>
                                </p:cTn>
                              </p:par>
                              <p:par>
                                <p:cTn id="45" presetID="1" presetClass="exit"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0" name="T3_W6F_3.10.wav"/>
                                        </p:tgtEl>
                                      </p:cMediaNode>
                                    </p:audio>
                                  </p:subTnLst>
                                </p:cTn>
                              </p:par>
                              <p:par>
                                <p:cTn id="51" presetID="1" presetClass="exit"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pic>
        <p:nvPicPr>
          <p:cNvPr id="25" name="Google Shape;319;p15" descr="Speech Icon, Voice, Talking, Audio, Speech">
            <a:extLst>
              <a:ext uri="{FF2B5EF4-FFF2-40B4-BE49-F238E27FC236}">
                <a16:creationId xmlns:a16="http://schemas.microsoft.com/office/drawing/2014/main" id="{0C03EE03-4DDE-498E-B579-CA66CB3D7B8A}"/>
              </a:ext>
            </a:extLst>
          </p:cNvPr>
          <p:cNvPicPr preferRelativeResize="0"/>
          <p:nvPr/>
        </p:nvPicPr>
        <p:blipFill rotWithShape="1">
          <a:blip r:embed="rId11">
            <a:alphaModFix/>
          </a:blip>
          <a:srcRect/>
          <a:stretch/>
        </p:blipFill>
        <p:spPr>
          <a:xfrm>
            <a:off x="11131654" y="207539"/>
            <a:ext cx="776168" cy="776168"/>
          </a:xfrm>
          <a:prstGeom prst="rect">
            <a:avLst/>
          </a:prstGeom>
          <a:noFill/>
          <a:ln>
            <a:noFill/>
          </a:ln>
        </p:spPr>
      </p:pic>
      <p:sp>
        <p:nvSpPr>
          <p:cNvPr id="30" name="Title 1">
            <a:extLst>
              <a:ext uri="{FF2B5EF4-FFF2-40B4-BE49-F238E27FC236}">
                <a16:creationId xmlns:a16="http://schemas.microsoft.com/office/drawing/2014/main" id="{3CFFBC37-A577-4D8A-B0DC-7B971CCD5E4B}"/>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15" name="Rectangle: Rounded Corners 114">
            <a:extLst>
              <a:ext uri="{FF2B5EF4-FFF2-40B4-BE49-F238E27FC236}">
                <a16:creationId xmlns:a16="http://schemas.microsoft.com/office/drawing/2014/main" id="{04EE7DAD-EC0D-4EC8-F7BD-76675C4719D0}"/>
              </a:ext>
            </a:extLst>
          </p:cNvPr>
          <p:cNvSpPr/>
          <p:nvPr/>
        </p:nvSpPr>
        <p:spPr>
          <a:xfrm>
            <a:off x="1031048" y="2123932"/>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Rounded Corners 118">
            <a:extLst>
              <a:ext uri="{FF2B5EF4-FFF2-40B4-BE49-F238E27FC236}">
                <a16:creationId xmlns:a16="http://schemas.microsoft.com/office/drawing/2014/main" id="{A6B86411-AF39-E79F-D3D9-BAE07747AC6E}"/>
              </a:ext>
            </a:extLst>
          </p:cNvPr>
          <p:cNvSpPr/>
          <p:nvPr/>
        </p:nvSpPr>
        <p:spPr>
          <a:xfrm>
            <a:off x="3642382" y="2113848"/>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Rounded Corners 122">
            <a:extLst>
              <a:ext uri="{FF2B5EF4-FFF2-40B4-BE49-F238E27FC236}">
                <a16:creationId xmlns:a16="http://schemas.microsoft.com/office/drawing/2014/main" id="{C27C4346-50BD-C907-960D-32343FC984B8}"/>
              </a:ext>
            </a:extLst>
          </p:cNvPr>
          <p:cNvSpPr/>
          <p:nvPr/>
        </p:nvSpPr>
        <p:spPr>
          <a:xfrm>
            <a:off x="6303123" y="2143213"/>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Rounded Corners 126">
            <a:extLst>
              <a:ext uri="{FF2B5EF4-FFF2-40B4-BE49-F238E27FC236}">
                <a16:creationId xmlns:a16="http://schemas.microsoft.com/office/drawing/2014/main" id="{DE45269B-253F-DE74-7187-55FB73160365}"/>
              </a:ext>
            </a:extLst>
          </p:cNvPr>
          <p:cNvSpPr/>
          <p:nvPr/>
        </p:nvSpPr>
        <p:spPr>
          <a:xfrm>
            <a:off x="8833002" y="2143213"/>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Rounded Corners 130">
            <a:extLst>
              <a:ext uri="{FF2B5EF4-FFF2-40B4-BE49-F238E27FC236}">
                <a16:creationId xmlns:a16="http://schemas.microsoft.com/office/drawing/2014/main" id="{1B46BB65-8F8F-F258-E757-77828DFA7AC9}"/>
              </a:ext>
            </a:extLst>
          </p:cNvPr>
          <p:cNvSpPr/>
          <p:nvPr/>
        </p:nvSpPr>
        <p:spPr>
          <a:xfrm>
            <a:off x="2853330" y="4561484"/>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Rounded Corners 134">
            <a:extLst>
              <a:ext uri="{FF2B5EF4-FFF2-40B4-BE49-F238E27FC236}">
                <a16:creationId xmlns:a16="http://schemas.microsoft.com/office/drawing/2014/main" id="{AB3E5D97-F49C-1C35-E9CE-302A6E5F81C9}"/>
              </a:ext>
            </a:extLst>
          </p:cNvPr>
          <p:cNvSpPr/>
          <p:nvPr/>
        </p:nvSpPr>
        <p:spPr>
          <a:xfrm>
            <a:off x="5175432" y="4557611"/>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Rounded Corners 138">
            <a:extLst>
              <a:ext uri="{FF2B5EF4-FFF2-40B4-BE49-F238E27FC236}">
                <a16:creationId xmlns:a16="http://schemas.microsoft.com/office/drawing/2014/main" id="{B8CC593E-9517-AF21-946E-E2335B766567}"/>
              </a:ext>
            </a:extLst>
          </p:cNvPr>
          <p:cNvSpPr/>
          <p:nvPr/>
        </p:nvSpPr>
        <p:spPr>
          <a:xfrm>
            <a:off x="7572255" y="4562614"/>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0" name="Picture 149">
            <a:extLst>
              <a:ext uri="{FF2B5EF4-FFF2-40B4-BE49-F238E27FC236}">
                <a16:creationId xmlns:a16="http://schemas.microsoft.com/office/drawing/2014/main" id="{4AE7C58E-CB34-2E3D-E79C-56720EBF47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588" y="2731184"/>
            <a:ext cx="866200" cy="1202082"/>
          </a:xfrm>
          <a:prstGeom prst="rect">
            <a:avLst/>
          </a:prstGeom>
        </p:spPr>
      </p:pic>
      <p:pic>
        <p:nvPicPr>
          <p:cNvPr id="151" name="Picture 150" descr="A picture containing text, toy, doll&#10;&#10;Description automatically generated">
            <a:extLst>
              <a:ext uri="{FF2B5EF4-FFF2-40B4-BE49-F238E27FC236}">
                <a16:creationId xmlns:a16="http://schemas.microsoft.com/office/drawing/2014/main" id="{15077128-FC0E-FD31-DE8A-6ED6B40ED9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62607" y="4717851"/>
            <a:ext cx="1044063" cy="1696603"/>
          </a:xfrm>
          <a:prstGeom prst="rect">
            <a:avLst/>
          </a:prstGeom>
        </p:spPr>
      </p:pic>
      <p:pic>
        <p:nvPicPr>
          <p:cNvPr id="152" name="Picture 151" descr="A dog wearing a garment&#10;&#10;Description automatically generated with medium confidence">
            <a:extLst>
              <a:ext uri="{FF2B5EF4-FFF2-40B4-BE49-F238E27FC236}">
                <a16:creationId xmlns:a16="http://schemas.microsoft.com/office/drawing/2014/main" id="{92626FE7-866B-E3AB-0AF4-CAA7F48F4F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28940" y="2410084"/>
            <a:ext cx="1068067" cy="1688620"/>
          </a:xfrm>
          <a:prstGeom prst="rect">
            <a:avLst/>
          </a:prstGeom>
        </p:spPr>
      </p:pic>
      <p:pic>
        <p:nvPicPr>
          <p:cNvPr id="153" name="Picture 152" descr="A picture containing toy, doll&#10;&#10;Description automatically generated">
            <a:extLst>
              <a:ext uri="{FF2B5EF4-FFF2-40B4-BE49-F238E27FC236}">
                <a16:creationId xmlns:a16="http://schemas.microsoft.com/office/drawing/2014/main" id="{40D051BE-0E8A-D455-D9B6-26D2F2EDAA8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77538" y="4717850"/>
            <a:ext cx="723438" cy="1635963"/>
          </a:xfrm>
          <a:prstGeom prst="rect">
            <a:avLst/>
          </a:prstGeom>
        </p:spPr>
      </p:pic>
      <p:pic>
        <p:nvPicPr>
          <p:cNvPr id="155" name="Picture 154">
            <a:extLst>
              <a:ext uri="{FF2B5EF4-FFF2-40B4-BE49-F238E27FC236}">
                <a16:creationId xmlns:a16="http://schemas.microsoft.com/office/drawing/2014/main" id="{0A870C1D-BA9B-453F-A112-DB96BAED957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1237327">
            <a:off x="10282595" y="5036790"/>
            <a:ext cx="991636" cy="1376158"/>
          </a:xfrm>
          <a:prstGeom prst="rect">
            <a:avLst/>
          </a:prstGeom>
        </p:spPr>
      </p:pic>
      <p:pic>
        <p:nvPicPr>
          <p:cNvPr id="156" name="Picture 2" descr="Animales, Dibujos Animados, Verde">
            <a:extLst>
              <a:ext uri="{FF2B5EF4-FFF2-40B4-BE49-F238E27FC236}">
                <a16:creationId xmlns:a16="http://schemas.microsoft.com/office/drawing/2014/main" id="{26460184-5EAF-DC33-45A0-2F4B644C230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58140" y="5724869"/>
            <a:ext cx="950923" cy="633949"/>
          </a:xfrm>
          <a:prstGeom prst="rect">
            <a:avLst/>
          </a:prstGeom>
          <a:noFill/>
          <a:extLst>
            <a:ext uri="{909E8E84-426E-40DD-AFC4-6F175D3DCCD1}">
              <a14:hiddenFill xmlns:a14="http://schemas.microsoft.com/office/drawing/2010/main">
                <a:solidFill>
                  <a:srgbClr val="FFFFFF"/>
                </a:solidFill>
              </a14:hiddenFill>
            </a:ext>
          </a:extLst>
        </p:spPr>
      </p:pic>
      <p:pic>
        <p:nvPicPr>
          <p:cNvPr id="157" name="Graphic 156" descr="Teacher">
            <a:extLst>
              <a:ext uri="{FF2B5EF4-FFF2-40B4-BE49-F238E27FC236}">
                <a16:creationId xmlns:a16="http://schemas.microsoft.com/office/drawing/2014/main" id="{EBCC177B-4C77-DC88-B20A-D2CD90037D0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201692" y="-49613"/>
            <a:ext cx="914400" cy="914400"/>
          </a:xfrm>
          <a:prstGeom prst="rect">
            <a:avLst/>
          </a:prstGeom>
        </p:spPr>
      </p:pic>
      <p:sp>
        <p:nvSpPr>
          <p:cNvPr id="158" name="Speech Bubble: Rectangle with Corners Rounded 157">
            <a:hlinkClick r:id="" action="ppaction://noaction">
              <a:snd r:embed="rId20" name="T3_W6F_4.1.wav"/>
            </a:hlinkClick>
            <a:extLst>
              <a:ext uri="{FF2B5EF4-FFF2-40B4-BE49-F238E27FC236}">
                <a16:creationId xmlns:a16="http://schemas.microsoft.com/office/drawing/2014/main" id="{A1BAA044-8CDC-E6D0-E873-04DE8A705C06}"/>
              </a:ext>
            </a:extLst>
          </p:cNvPr>
          <p:cNvSpPr/>
          <p:nvPr/>
        </p:nvSpPr>
        <p:spPr>
          <a:xfrm>
            <a:off x="4113205" y="128442"/>
            <a:ext cx="4900096" cy="435136"/>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59" name="CustomShape 7">
            <a:hlinkClick r:id="" action="ppaction://noaction">
              <a:snd r:embed="rId20" name="T3_W6F_4.1.wav"/>
            </a:hlinkClick>
            <a:extLst>
              <a:ext uri="{FF2B5EF4-FFF2-40B4-BE49-F238E27FC236}">
                <a16:creationId xmlns:a16="http://schemas.microsoft.com/office/drawing/2014/main" id="{FFE2C0A8-A049-C3B4-861E-71E0DA40DC57}"/>
              </a:ext>
            </a:extLst>
          </p:cNvPr>
          <p:cNvSpPr/>
          <p:nvPr/>
        </p:nvSpPr>
        <p:spPr>
          <a:xfrm>
            <a:off x="4141626" y="118064"/>
            <a:ext cx="4929029" cy="541462"/>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kern="0" dirty="0" err="1">
                <a:solidFill>
                  <a:prstClr val="white"/>
                </a:solidFill>
                <a:latin typeface="Century Gothic" panose="020B0502020202020204" pitchFamily="34" charset="0"/>
              </a:rPr>
              <a:t>Habla</a:t>
            </a:r>
            <a:r>
              <a:rPr lang="fr-FR" sz="2400" b="1" kern="0" dirty="0">
                <a:solidFill>
                  <a:prstClr val="white"/>
                </a:solidFill>
                <a:latin typeface="Century Gothic" panose="020B0502020202020204" pitchFamily="34" charset="0"/>
              </a:rPr>
              <a:t> con tu </a:t>
            </a:r>
            <a:r>
              <a:rPr lang="fr-FR" sz="2400" b="1" kern="0" dirty="0" err="1">
                <a:solidFill>
                  <a:prstClr val="white"/>
                </a:solidFill>
                <a:latin typeface="Century Gothic" panose="020B0502020202020204" pitchFamily="34" charset="0"/>
              </a:rPr>
              <a:t>compañero</a:t>
            </a:r>
            <a:r>
              <a:rPr lang="fr-FR" sz="2400" b="1" kern="0">
                <a:solidFill>
                  <a:prstClr val="white"/>
                </a:solidFill>
                <a:latin typeface="Century Gothic" panose="020B0502020202020204" pitchFamily="34" charset="0"/>
              </a:rPr>
              <a:t>/a.</a:t>
            </a:r>
            <a:endPar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8" name="Speech Bubble: Rectangle with Corners Rounded 167">
            <a:extLst>
              <a:ext uri="{FF2B5EF4-FFF2-40B4-BE49-F238E27FC236}">
                <a16:creationId xmlns:a16="http://schemas.microsoft.com/office/drawing/2014/main" id="{24253642-C652-5318-F17D-6AC434038E71}"/>
              </a:ext>
            </a:extLst>
          </p:cNvPr>
          <p:cNvSpPr/>
          <p:nvPr/>
        </p:nvSpPr>
        <p:spPr>
          <a:xfrm>
            <a:off x="187418" y="902671"/>
            <a:ext cx="5331823" cy="541462"/>
          </a:xfrm>
          <a:prstGeom prst="wedgeRoundRectCallout">
            <a:avLst>
              <a:gd name="adj1" fmla="val 35325"/>
              <a:gd name="adj2" fmla="val 7188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rPr>
              <a:t> Rubén</a:t>
            </a:r>
            <a:r>
              <a:rPr lang="en-GB" sz="2800" b="1" dirty="0">
                <a:solidFill>
                  <a:prstClr val="white"/>
                </a:solidFill>
                <a:latin typeface="Century Gothic" panose="020B0502020202020204" pitchFamily="34" charset="0"/>
              </a:rPr>
              <a:t>. ¡Tengo </a:t>
            </a:r>
            <a:r>
              <a:rPr lang="en-GB" sz="2800" b="1" dirty="0" err="1">
                <a:solidFill>
                  <a:prstClr val="white"/>
                </a:solidFill>
                <a:latin typeface="Century Gothic" panose="020B0502020202020204" pitchFamily="34" charset="0"/>
              </a:rPr>
              <a:t>miedo</a:t>
            </a:r>
            <a:r>
              <a:rPr lang="en-GB" sz="2800" b="1" dirty="0">
                <a:solidFill>
                  <a:prstClr val="white"/>
                </a:solidFill>
                <a:latin typeface="Century Gothic" panose="020B0502020202020204" pitchFamily="34" charset="0"/>
              </a:rPr>
              <a:t>!</a:t>
            </a:r>
            <a:endParaRPr kumimoji="0" lang="en-GB" sz="2800" b="0" i="0" u="none" strike="noStrike" kern="1200" cap="none" spc="0" normalizeH="0" baseline="0" noProof="0" dirty="0">
              <a:ln>
                <a:noFill/>
              </a:ln>
              <a:solidFill>
                <a:prstClr val="white"/>
              </a:solidFill>
              <a:effectLst/>
              <a:uLnTx/>
              <a:uFillTx/>
              <a:latin typeface="Century Gothic" panose="020F0302020204030204"/>
            </a:endParaRPr>
          </a:p>
        </p:txBody>
      </p:sp>
      <p:sp>
        <p:nvSpPr>
          <p:cNvPr id="179" name="Rectangle: Rounded Corners 178">
            <a:extLst>
              <a:ext uri="{FF2B5EF4-FFF2-40B4-BE49-F238E27FC236}">
                <a16:creationId xmlns:a16="http://schemas.microsoft.com/office/drawing/2014/main" id="{77E112D9-C36A-8848-9B29-6D013A35A939}"/>
              </a:ext>
            </a:extLst>
          </p:cNvPr>
          <p:cNvSpPr/>
          <p:nvPr/>
        </p:nvSpPr>
        <p:spPr>
          <a:xfrm>
            <a:off x="9868649" y="4564334"/>
            <a:ext cx="2039173" cy="1863692"/>
          </a:xfrm>
          <a:prstGeom prst="roundRect">
            <a:avLst/>
          </a:prstGeom>
          <a:noFill/>
          <a:ln w="38100">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 name="Picture 183" descr="A picture containing text, toy, doll&#10;&#10;Description automatically generated">
            <a:extLst>
              <a:ext uri="{FF2B5EF4-FFF2-40B4-BE49-F238E27FC236}">
                <a16:creationId xmlns:a16="http://schemas.microsoft.com/office/drawing/2014/main" id="{18673067-1883-96CE-FDC6-BE8AB75BF8F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033136" y="2260979"/>
            <a:ext cx="912818" cy="1733967"/>
          </a:xfrm>
          <a:prstGeom prst="rect">
            <a:avLst/>
          </a:prstGeom>
        </p:spPr>
      </p:pic>
      <p:sp>
        <p:nvSpPr>
          <p:cNvPr id="3" name="Google Shape;167;p2">
            <a:extLst>
              <a:ext uri="{FF2B5EF4-FFF2-40B4-BE49-F238E27FC236}">
                <a16:creationId xmlns:a16="http://schemas.microsoft.com/office/drawing/2014/main" id="{1A4AC2ED-872E-45A6-FF45-676EDE30E51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8" name="Group 7">
            <a:extLst>
              <a:ext uri="{FF2B5EF4-FFF2-40B4-BE49-F238E27FC236}">
                <a16:creationId xmlns:a16="http://schemas.microsoft.com/office/drawing/2014/main" id="{DD3E5B4D-4EB0-BD28-4897-67A939368873}"/>
              </a:ext>
            </a:extLst>
          </p:cNvPr>
          <p:cNvGrpSpPr/>
          <p:nvPr/>
        </p:nvGrpSpPr>
        <p:grpSpPr>
          <a:xfrm>
            <a:off x="1283793" y="2150748"/>
            <a:ext cx="1061179" cy="1810060"/>
            <a:chOff x="1391434" y="2156621"/>
            <a:chExt cx="1061179" cy="1810060"/>
          </a:xfrm>
        </p:grpSpPr>
        <p:pic>
          <p:nvPicPr>
            <p:cNvPr id="154" name="Picture 153" descr="A picture containing text, toy, doll&#10;&#10;Description automatically generated">
              <a:extLst>
                <a:ext uri="{FF2B5EF4-FFF2-40B4-BE49-F238E27FC236}">
                  <a16:creationId xmlns:a16="http://schemas.microsoft.com/office/drawing/2014/main" id="{E737ACE6-9434-ED64-5E75-6468047980C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91434" y="2156621"/>
              <a:ext cx="1061179" cy="1810060"/>
            </a:xfrm>
            <a:prstGeom prst="rect">
              <a:avLst/>
            </a:prstGeom>
            <a:ln>
              <a:noFill/>
            </a:ln>
          </p:spPr>
        </p:pic>
        <p:sp>
          <p:nvSpPr>
            <p:cNvPr id="5" name="Oval 4">
              <a:extLst>
                <a:ext uri="{FF2B5EF4-FFF2-40B4-BE49-F238E27FC236}">
                  <a16:creationId xmlns:a16="http://schemas.microsoft.com/office/drawing/2014/main" id="{22E7A175-D852-99AF-2315-F2E3B767613A}"/>
                </a:ext>
              </a:extLst>
            </p:cNvPr>
            <p:cNvSpPr/>
            <p:nvPr/>
          </p:nvSpPr>
          <p:spPr>
            <a:xfrm>
              <a:off x="1826418" y="2720783"/>
              <a:ext cx="204391" cy="85123"/>
            </a:xfrm>
            <a:prstGeom prst="ellipse">
              <a:avLst/>
            </a:prstGeom>
            <a:solidFill>
              <a:srgbClr val="D29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Lips, Smile, Men, Female, Girl, Woman">
              <a:extLst>
                <a:ext uri="{FF2B5EF4-FFF2-40B4-BE49-F238E27FC236}">
                  <a16:creationId xmlns:a16="http://schemas.microsoft.com/office/drawing/2014/main" id="{E254443D-C7BE-A098-22F5-92C6AC4DE1BA}"/>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43621" r="74766" b="46865"/>
            <a:stretch/>
          </p:blipFill>
          <p:spPr bwMode="auto">
            <a:xfrm>
              <a:off x="1798415" y="2703891"/>
              <a:ext cx="220454" cy="8512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C4FD62E-51AF-084E-8149-73A4741A228B}"/>
                </a:ext>
              </a:extLst>
            </p:cNvPr>
            <p:cNvSpPr/>
            <p:nvPr/>
          </p:nvSpPr>
          <p:spPr>
            <a:xfrm>
              <a:off x="1977278" y="2670401"/>
              <a:ext cx="73025" cy="78691"/>
            </a:xfrm>
            <a:prstGeom prst="ellipse">
              <a:avLst/>
            </a:prstGeom>
            <a:solidFill>
              <a:srgbClr val="D29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Picture 11">
            <a:extLst>
              <a:ext uri="{FF2B5EF4-FFF2-40B4-BE49-F238E27FC236}">
                <a16:creationId xmlns:a16="http://schemas.microsoft.com/office/drawing/2014/main" id="{A7AF9C59-E49C-9E41-2108-66E35B319FCB}"/>
              </a:ext>
            </a:extLst>
          </p:cNvPr>
          <p:cNvPicPr>
            <a:picLocks noChangeAspect="1"/>
          </p:cNvPicPr>
          <p:nvPr/>
        </p:nvPicPr>
        <p:blipFill>
          <a:blip r:embed="rId24"/>
          <a:stretch>
            <a:fillRect/>
          </a:stretch>
        </p:blipFill>
        <p:spPr>
          <a:xfrm>
            <a:off x="2158733" y="2193384"/>
            <a:ext cx="786525" cy="782917"/>
          </a:xfrm>
          <a:prstGeom prst="rect">
            <a:avLst/>
          </a:prstGeom>
        </p:spPr>
      </p:pic>
      <p:sp>
        <p:nvSpPr>
          <p:cNvPr id="13" name="TextBox 12">
            <a:extLst>
              <a:ext uri="{FF2B5EF4-FFF2-40B4-BE49-F238E27FC236}">
                <a16:creationId xmlns:a16="http://schemas.microsoft.com/office/drawing/2014/main" id="{A58225C8-096B-D297-6FFA-977BE7C08FEA}"/>
              </a:ext>
            </a:extLst>
          </p:cNvPr>
          <p:cNvSpPr txBox="1"/>
          <p:nvPr/>
        </p:nvSpPr>
        <p:spPr>
          <a:xfrm>
            <a:off x="3767165" y="2676604"/>
            <a:ext cx="748923" cy="584775"/>
          </a:xfrm>
          <a:prstGeom prst="rect">
            <a:avLst/>
          </a:prstGeom>
          <a:noFill/>
        </p:spPr>
        <p:txBody>
          <a:bodyPr wrap="none" rtlCol="0">
            <a:spAutoFit/>
          </a:bodyPr>
          <a:lstStyle/>
          <a:p>
            <a:r>
              <a:rPr lang="en-GB" sz="3200" dirty="0"/>
              <a:t>😴</a:t>
            </a:r>
          </a:p>
        </p:txBody>
      </p:sp>
      <p:sp>
        <p:nvSpPr>
          <p:cNvPr id="14" name="Speech Bubble: Rectangle with Corners Rounded 13">
            <a:extLst>
              <a:ext uri="{FF2B5EF4-FFF2-40B4-BE49-F238E27FC236}">
                <a16:creationId xmlns:a16="http://schemas.microsoft.com/office/drawing/2014/main" id="{7090E85E-34B2-F0EE-5FFD-4A7BD9970CB1}"/>
              </a:ext>
            </a:extLst>
          </p:cNvPr>
          <p:cNvSpPr/>
          <p:nvPr/>
        </p:nvSpPr>
        <p:spPr>
          <a:xfrm>
            <a:off x="256888" y="902671"/>
            <a:ext cx="5331823" cy="541462"/>
          </a:xfrm>
          <a:prstGeom prst="wedgeRoundRectCallout">
            <a:avLst>
              <a:gd name="adj1" fmla="val 35325"/>
              <a:gd name="adj2" fmla="val 7188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rPr>
              <a:t> Santi</a:t>
            </a:r>
            <a:r>
              <a:rPr lang="en-GB" sz="2800" b="1" dirty="0">
                <a:solidFill>
                  <a:prstClr val="white"/>
                </a:solidFill>
                <a:latin typeface="Century Gothic" panose="020B0502020202020204" pitchFamily="34" charset="0"/>
              </a:rPr>
              <a:t>. ¡Tengo sueño!</a:t>
            </a:r>
            <a:endParaRPr kumimoji="0" lang="en-GB" sz="2800" b="0" i="0" u="none" strike="noStrike" kern="1200" cap="none" spc="0" normalizeH="0" baseline="0" noProof="0" dirty="0">
              <a:ln>
                <a:noFill/>
              </a:ln>
              <a:solidFill>
                <a:prstClr val="white"/>
              </a:solidFill>
              <a:effectLst/>
              <a:uLnTx/>
              <a:uFillTx/>
              <a:latin typeface="Century Gothic" panose="020F0302020204030204"/>
            </a:endParaRPr>
          </a:p>
        </p:txBody>
      </p:sp>
      <p:pic>
        <p:nvPicPr>
          <p:cNvPr id="15" name="Picture 2" descr="Sleeping, Sleep, Sleepy, Yawn, Emoticon">
            <a:extLst>
              <a:ext uri="{FF2B5EF4-FFF2-40B4-BE49-F238E27FC236}">
                <a16:creationId xmlns:a16="http://schemas.microsoft.com/office/drawing/2014/main" id="{2D744A58-7E98-A1FF-4369-58B1179D4F7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310806" y="4656028"/>
            <a:ext cx="470277" cy="4702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rozen, Emoji, Emoticon, Emotion, Winter">
            <a:extLst>
              <a:ext uri="{FF2B5EF4-FFF2-40B4-BE49-F238E27FC236}">
                <a16:creationId xmlns:a16="http://schemas.microsoft.com/office/drawing/2014/main" id="{19A0906A-6C51-CA99-B007-AB68BF2B4D2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420251" y="4739616"/>
            <a:ext cx="582869" cy="5414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ot Face on OpenMoji 14.0">
            <a:extLst>
              <a:ext uri="{FF2B5EF4-FFF2-40B4-BE49-F238E27FC236}">
                <a16:creationId xmlns:a16="http://schemas.microsoft.com/office/drawing/2014/main" id="{C7ED0637-9FBE-0B50-B21B-8406992A8A3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81158" y="4698250"/>
            <a:ext cx="782917" cy="7829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tebook, Computer, Laptop, Business">
            <a:extLst>
              <a:ext uri="{FF2B5EF4-FFF2-40B4-BE49-F238E27FC236}">
                <a16:creationId xmlns:a16="http://schemas.microsoft.com/office/drawing/2014/main" id="{BF6C6C94-2C1F-A5CF-3B22-4FCFCDC549F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033267" y="2368798"/>
            <a:ext cx="723439" cy="7591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B58A380-0092-42D7-ABA7-5E7E6A125A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1237327">
            <a:off x="7641619" y="2349180"/>
            <a:ext cx="308687" cy="428385"/>
          </a:xfrm>
          <a:prstGeom prst="rect">
            <a:avLst/>
          </a:prstGeom>
        </p:spPr>
      </p:pic>
      <p:sp>
        <p:nvSpPr>
          <p:cNvPr id="19" name="TextBox 18">
            <a:extLst>
              <a:ext uri="{FF2B5EF4-FFF2-40B4-BE49-F238E27FC236}">
                <a16:creationId xmlns:a16="http://schemas.microsoft.com/office/drawing/2014/main" id="{BEC54102-FBE0-5D67-BA2D-56EE1E8CF4BF}"/>
              </a:ext>
            </a:extLst>
          </p:cNvPr>
          <p:cNvSpPr txBox="1"/>
          <p:nvPr/>
        </p:nvSpPr>
        <p:spPr>
          <a:xfrm>
            <a:off x="7221851" y="2686446"/>
            <a:ext cx="872355"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[sister]</a:t>
            </a:r>
          </a:p>
        </p:txBody>
      </p:sp>
      <p:pic>
        <p:nvPicPr>
          <p:cNvPr id="1032" name="Picture 8" descr="Orange, Fruit, Tangerinr, Orange, Orange">
            <a:extLst>
              <a:ext uri="{FF2B5EF4-FFF2-40B4-BE49-F238E27FC236}">
                <a16:creationId xmlns:a16="http://schemas.microsoft.com/office/drawing/2014/main" id="{B2F5A3C7-C545-382B-ED2E-0FD78C4B593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029947" y="5955329"/>
            <a:ext cx="297691" cy="398484"/>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Oval 19">
            <a:extLst>
              <a:ext uri="{FF2B5EF4-FFF2-40B4-BE49-F238E27FC236}">
                <a16:creationId xmlns:a16="http://schemas.microsoft.com/office/drawing/2014/main" id="{114C6286-78B4-2FA1-092B-641C986763FF}"/>
              </a:ext>
            </a:extLst>
          </p:cNvPr>
          <p:cNvSpPr/>
          <p:nvPr/>
        </p:nvSpPr>
        <p:spPr>
          <a:xfrm>
            <a:off x="3335991" y="4824731"/>
            <a:ext cx="1420811" cy="605234"/>
          </a:xfrm>
          <a:prstGeom prst="wedgeEllipseCallout">
            <a:avLst>
              <a:gd name="adj1" fmla="val -24361"/>
              <a:gd name="adj2" fmla="val 87905"/>
            </a:avLst>
          </a:prstGeom>
          <a:solidFill>
            <a:srgbClr val="FF65A3"/>
          </a:solidFill>
          <a:ln>
            <a:solidFill>
              <a:srgbClr val="FF6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a:t>
            </a:r>
            <a:r>
              <a:rPr lang="en-GB" dirty="0" err="1">
                <a:latin typeface="Century Gothic" panose="020B0502020202020204" pitchFamily="34" charset="0"/>
              </a:rPr>
              <a:t>ñam</a:t>
            </a:r>
            <a:r>
              <a:rPr lang="en-GB" dirty="0">
                <a:latin typeface="Century Gothic" panose="020B0502020202020204" pitchFamily="34" charset="0"/>
              </a:rPr>
              <a:t>, </a:t>
            </a:r>
            <a:r>
              <a:rPr lang="en-GB" dirty="0" err="1">
                <a:latin typeface="Century Gothic" panose="020B0502020202020204" pitchFamily="34" charset="0"/>
              </a:rPr>
              <a:t>ñam</a:t>
            </a:r>
            <a:r>
              <a:rPr lang="en-GB" dirty="0">
                <a:latin typeface="Century Gothic" panose="020B0502020202020204" pitchFamily="34" charset="0"/>
              </a:rPr>
              <a:t>!</a:t>
            </a:r>
          </a:p>
        </p:txBody>
      </p:sp>
      <p:sp>
        <p:nvSpPr>
          <p:cNvPr id="21" name="Speech Bubble: Rectangle with Corners Rounded 20">
            <a:extLst>
              <a:ext uri="{FF2B5EF4-FFF2-40B4-BE49-F238E27FC236}">
                <a16:creationId xmlns:a16="http://schemas.microsoft.com/office/drawing/2014/main" id="{113754A0-301C-4924-A2D2-E75CC6382C39}"/>
              </a:ext>
            </a:extLst>
          </p:cNvPr>
          <p:cNvSpPr/>
          <p:nvPr/>
        </p:nvSpPr>
        <p:spPr>
          <a:xfrm>
            <a:off x="220799" y="892423"/>
            <a:ext cx="5331823" cy="541462"/>
          </a:xfrm>
          <a:prstGeom prst="wedgeRoundRectCallout">
            <a:avLst>
              <a:gd name="adj1" fmla="val 35325"/>
              <a:gd name="adj2" fmla="val 7188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rPr>
              <a:t>Pancho</a:t>
            </a:r>
            <a:r>
              <a:rPr lang="en-GB" sz="2400" b="1" dirty="0">
                <a:solidFill>
                  <a:prstClr val="white"/>
                </a:solidFill>
                <a:latin typeface="Century Gothic" panose="020B0502020202020204" pitchFamily="34" charset="0"/>
              </a:rPr>
              <a:t>. ¡Tengo </a:t>
            </a:r>
            <a:r>
              <a:rPr lang="en-GB" sz="2400" b="1" dirty="0" err="1">
                <a:solidFill>
                  <a:prstClr val="white"/>
                </a:solidFill>
                <a:latin typeface="Century Gothic" panose="020B0502020202020204" pitchFamily="34" charset="0"/>
              </a:rPr>
              <a:t>una</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hermana</a:t>
            </a:r>
            <a:r>
              <a:rPr lang="en-GB" sz="2400" b="1" dirty="0">
                <a:solidFill>
                  <a:prstClr val="white"/>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F0302020204030204"/>
            </a:endParaRPr>
          </a:p>
        </p:txBody>
      </p:sp>
      <p:sp>
        <p:nvSpPr>
          <p:cNvPr id="22" name="Speech Bubble: Rectangle with Corners Rounded 21">
            <a:extLst>
              <a:ext uri="{FF2B5EF4-FFF2-40B4-BE49-F238E27FC236}">
                <a16:creationId xmlns:a16="http://schemas.microsoft.com/office/drawing/2014/main" id="{C9488A2C-08EA-58B2-98E2-B252CB5AA334}"/>
              </a:ext>
            </a:extLst>
          </p:cNvPr>
          <p:cNvSpPr/>
          <p:nvPr/>
        </p:nvSpPr>
        <p:spPr>
          <a:xfrm>
            <a:off x="187418" y="942805"/>
            <a:ext cx="5331823" cy="541462"/>
          </a:xfrm>
          <a:prstGeom prst="wedgeRoundRectCallout">
            <a:avLst>
              <a:gd name="adj1" fmla="val 35325"/>
              <a:gd name="adj2" fmla="val 7188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rPr>
              <a:t> Sofía</a:t>
            </a:r>
            <a:r>
              <a:rPr lang="en-GB" sz="2400" b="1" dirty="0">
                <a:solidFill>
                  <a:prstClr val="white"/>
                </a:solidFill>
                <a:latin typeface="Century Gothic" panose="020B0502020202020204" pitchFamily="34" charset="0"/>
              </a:rPr>
              <a:t>. ¡Tengo un </a:t>
            </a:r>
            <a:r>
              <a:rPr lang="en-GB" sz="2400" b="1" dirty="0" err="1">
                <a:solidFill>
                  <a:prstClr val="white"/>
                </a:solidFill>
                <a:latin typeface="Century Gothic" panose="020B0502020202020204" pitchFamily="34" charset="0"/>
              </a:rPr>
              <a:t>ordenador</a:t>
            </a:r>
            <a:r>
              <a:rPr lang="en-GB" sz="2400" b="1" dirty="0">
                <a:solidFill>
                  <a:prstClr val="white"/>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F0302020204030204"/>
            </a:endParaRPr>
          </a:p>
        </p:txBody>
      </p:sp>
      <p:sp>
        <p:nvSpPr>
          <p:cNvPr id="23" name="Speech Bubble: Rectangle with Corners Rounded 22">
            <a:extLst>
              <a:ext uri="{FF2B5EF4-FFF2-40B4-BE49-F238E27FC236}">
                <a16:creationId xmlns:a16="http://schemas.microsoft.com/office/drawing/2014/main" id="{FD131C22-3D97-2750-F016-997FF8AA5D18}"/>
              </a:ext>
            </a:extLst>
          </p:cNvPr>
          <p:cNvSpPr/>
          <p:nvPr/>
        </p:nvSpPr>
        <p:spPr>
          <a:xfrm>
            <a:off x="212493" y="933280"/>
            <a:ext cx="5331823" cy="541462"/>
          </a:xfrm>
          <a:prstGeom prst="wedgeRoundRectCallout">
            <a:avLst>
              <a:gd name="adj1" fmla="val 35325"/>
              <a:gd name="adj2" fmla="val 7188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rPr>
              <a:t> Irene</a:t>
            </a:r>
            <a:r>
              <a:rPr lang="en-GB" sz="2400" b="1" dirty="0">
                <a:solidFill>
                  <a:prstClr val="white"/>
                </a:solidFill>
                <a:latin typeface="Century Gothic" panose="020B0502020202020204" pitchFamily="34" charset="0"/>
              </a:rPr>
              <a:t>. ¡Tengo </a:t>
            </a:r>
            <a:r>
              <a:rPr lang="en-GB" sz="2400" b="1" dirty="0" err="1">
                <a:solidFill>
                  <a:prstClr val="white"/>
                </a:solidFill>
                <a:latin typeface="Century Gothic" panose="020B0502020202020204" pitchFamily="34" charset="0"/>
              </a:rPr>
              <a:t>una</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naranja</a:t>
            </a:r>
            <a:r>
              <a:rPr lang="en-GB" sz="2400" b="1" dirty="0">
                <a:solidFill>
                  <a:prstClr val="white"/>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F0302020204030204"/>
            </a:endParaRPr>
          </a:p>
        </p:txBody>
      </p:sp>
      <p:sp>
        <p:nvSpPr>
          <p:cNvPr id="24" name="Speech Bubble: Rectangle with Corners Rounded 23">
            <a:extLst>
              <a:ext uri="{FF2B5EF4-FFF2-40B4-BE49-F238E27FC236}">
                <a16:creationId xmlns:a16="http://schemas.microsoft.com/office/drawing/2014/main" id="{75F5C317-ECD7-5A39-B8DE-775B1F9466BA}"/>
              </a:ext>
            </a:extLst>
          </p:cNvPr>
          <p:cNvSpPr/>
          <p:nvPr/>
        </p:nvSpPr>
        <p:spPr>
          <a:xfrm>
            <a:off x="255007" y="922595"/>
            <a:ext cx="5331823" cy="541462"/>
          </a:xfrm>
          <a:prstGeom prst="wedgeRoundRectCallout">
            <a:avLst>
              <a:gd name="adj1" fmla="val 35325"/>
              <a:gd name="adj2" fmla="val 7188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rPr>
              <a:t>Ángela</a:t>
            </a:r>
            <a:r>
              <a:rPr lang="en-GB" sz="2400" b="1" dirty="0">
                <a:solidFill>
                  <a:prstClr val="white"/>
                </a:solidFill>
                <a:latin typeface="Century Gothic" panose="020B0502020202020204" pitchFamily="34" charset="0"/>
              </a:rPr>
              <a:t>. ¡Tengo </a:t>
            </a:r>
            <a:r>
              <a:rPr lang="en-GB" sz="2400" b="1" dirty="0" err="1">
                <a:solidFill>
                  <a:prstClr val="white"/>
                </a:solidFill>
                <a:latin typeface="Century Gothic" panose="020B0502020202020204" pitchFamily="34" charset="0"/>
              </a:rPr>
              <a:t>frío</a:t>
            </a:r>
            <a:r>
              <a:rPr lang="en-GB" sz="2400" b="1" dirty="0">
                <a:solidFill>
                  <a:prstClr val="white"/>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F0302020204030204"/>
            </a:endParaRPr>
          </a:p>
        </p:txBody>
      </p:sp>
      <p:sp>
        <p:nvSpPr>
          <p:cNvPr id="26" name="Speech Bubble: Rectangle with Corners Rounded 25">
            <a:extLst>
              <a:ext uri="{FF2B5EF4-FFF2-40B4-BE49-F238E27FC236}">
                <a16:creationId xmlns:a16="http://schemas.microsoft.com/office/drawing/2014/main" id="{65EFE69B-1E3A-8D01-BA0D-E438C8176307}"/>
              </a:ext>
            </a:extLst>
          </p:cNvPr>
          <p:cNvSpPr/>
          <p:nvPr/>
        </p:nvSpPr>
        <p:spPr>
          <a:xfrm>
            <a:off x="174919" y="934239"/>
            <a:ext cx="5331823" cy="541462"/>
          </a:xfrm>
          <a:prstGeom prst="wedgeRoundRectCallout">
            <a:avLst>
              <a:gd name="adj1" fmla="val 35325"/>
              <a:gd name="adj2" fmla="val 7188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rPr>
              <a:t> Quique</a:t>
            </a:r>
            <a:r>
              <a:rPr lang="en-GB" sz="2400" b="1" dirty="0">
                <a:solidFill>
                  <a:prstClr val="white"/>
                </a:solidFill>
                <a:latin typeface="Century Gothic" panose="020B0502020202020204" pitchFamily="34" charset="0"/>
              </a:rPr>
              <a:t>. ¡Tengo </a:t>
            </a:r>
            <a:r>
              <a:rPr lang="en-GB" sz="2400" b="1" dirty="0" err="1">
                <a:solidFill>
                  <a:prstClr val="white"/>
                </a:solidFill>
                <a:latin typeface="Century Gothic" panose="020B0502020202020204" pitchFamily="34" charset="0"/>
              </a:rPr>
              <a:t>calor</a:t>
            </a:r>
            <a:r>
              <a:rPr lang="en-GB" sz="2400" b="1" dirty="0">
                <a:solidFill>
                  <a:prstClr val="white"/>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F0302020204030204"/>
            </a:endParaRPr>
          </a:p>
        </p:txBody>
      </p:sp>
      <p:sp>
        <p:nvSpPr>
          <p:cNvPr id="27" name="Speech Bubble: Rectangle with Corners Rounded 26">
            <a:extLst>
              <a:ext uri="{FF2B5EF4-FFF2-40B4-BE49-F238E27FC236}">
                <a16:creationId xmlns:a16="http://schemas.microsoft.com/office/drawing/2014/main" id="{3BA85157-9632-232E-945A-2905040FE99A}"/>
              </a:ext>
            </a:extLst>
          </p:cNvPr>
          <p:cNvSpPr/>
          <p:nvPr/>
        </p:nvSpPr>
        <p:spPr>
          <a:xfrm>
            <a:off x="172350" y="899092"/>
            <a:ext cx="5331823" cy="541462"/>
          </a:xfrm>
          <a:prstGeom prst="wedgeRoundRectCallout">
            <a:avLst>
              <a:gd name="adj1" fmla="val 35325"/>
              <a:gd name="adj2" fmla="val 71884"/>
              <a:gd name="adj3" fmla="val 16667"/>
            </a:avLst>
          </a:prstGeom>
          <a:solidFill>
            <a:srgbClr val="FF3399"/>
          </a:solidFill>
          <a:ln>
            <a:solidFill>
              <a:srgbClr val="FF2D8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Soy</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rPr>
              <a:t>Manchita</a:t>
            </a:r>
            <a:r>
              <a:rPr lang="en-GB" sz="2400" b="1" dirty="0">
                <a:solidFill>
                  <a:prstClr val="white"/>
                </a:solidFill>
                <a:latin typeface="Century Gothic" panose="020B0502020202020204" pitchFamily="34" charset="0"/>
              </a:rPr>
              <a:t>. ¡Tengo sueño!</a:t>
            </a:r>
            <a:endParaRPr kumimoji="0" lang="en-GB" sz="2400" b="0" i="0" u="none" strike="noStrike" kern="1200" cap="none" spc="0" normalizeH="0" baseline="0" noProof="0" dirty="0">
              <a:ln>
                <a:noFill/>
              </a:ln>
              <a:solidFill>
                <a:prstClr val="white"/>
              </a:solidFill>
              <a:effectLst/>
              <a:uLnTx/>
              <a:uFillTx/>
              <a:latin typeface="Century Gothic" panose="020F0302020204030204"/>
            </a:endParaRPr>
          </a:p>
        </p:txBody>
      </p:sp>
      <p:sp>
        <p:nvSpPr>
          <p:cNvPr id="28" name="Rectangle 27">
            <a:extLst>
              <a:ext uri="{FF2B5EF4-FFF2-40B4-BE49-F238E27FC236}">
                <a16:creationId xmlns:a16="http://schemas.microsoft.com/office/drawing/2014/main" id="{C8AA3C11-A0D2-2458-884E-0374D6046345}"/>
              </a:ext>
            </a:extLst>
          </p:cNvPr>
          <p:cNvSpPr/>
          <p:nvPr/>
        </p:nvSpPr>
        <p:spPr>
          <a:xfrm>
            <a:off x="936749" y="1766440"/>
            <a:ext cx="535724" cy="923330"/>
          </a:xfrm>
          <a:prstGeom prst="rect">
            <a:avLst/>
          </a:prstGeom>
          <a:noFill/>
        </p:spPr>
        <p:txBody>
          <a:bodyPr wrap="none" lIns="91440" tIns="45720" rIns="91440" bIns="45720">
            <a:spAutoFit/>
          </a:bodyPr>
          <a:lstStyle/>
          <a:p>
            <a:pPr algn="ctr"/>
            <a:r>
              <a:rPr lang="en-US" sz="5400" b="1" dirty="0">
                <a:ln w="38100" cmpd="sng">
                  <a:solidFill>
                    <a:srgbClr val="22A7CC"/>
                  </a:solidFill>
                  <a:prstDash val="solid"/>
                </a:ln>
                <a:solidFill>
                  <a:srgbClr val="7ED3EA"/>
                </a:solidFill>
              </a:rPr>
              <a:t>1</a:t>
            </a:r>
            <a:endParaRPr lang="en-US" sz="5400" b="1" cap="none" spc="0" dirty="0">
              <a:ln w="38100" cmpd="sng">
                <a:solidFill>
                  <a:srgbClr val="22A7CC"/>
                </a:solidFill>
                <a:prstDash val="solid"/>
              </a:ln>
              <a:solidFill>
                <a:srgbClr val="7ED3EA"/>
              </a:solidFill>
              <a:effectLst/>
            </a:endParaRPr>
          </a:p>
        </p:txBody>
      </p:sp>
      <p:sp>
        <p:nvSpPr>
          <p:cNvPr id="29" name="Rectangle 28">
            <a:extLst>
              <a:ext uri="{FF2B5EF4-FFF2-40B4-BE49-F238E27FC236}">
                <a16:creationId xmlns:a16="http://schemas.microsoft.com/office/drawing/2014/main" id="{BDC486FF-13B3-EFBB-CC72-52C98A9F0644}"/>
              </a:ext>
            </a:extLst>
          </p:cNvPr>
          <p:cNvSpPr/>
          <p:nvPr/>
        </p:nvSpPr>
        <p:spPr>
          <a:xfrm>
            <a:off x="3614441" y="1718797"/>
            <a:ext cx="535724" cy="923330"/>
          </a:xfrm>
          <a:prstGeom prst="rect">
            <a:avLst/>
          </a:prstGeom>
          <a:noFill/>
        </p:spPr>
        <p:txBody>
          <a:bodyPr wrap="none" lIns="91440" tIns="45720" rIns="91440" bIns="45720">
            <a:spAutoFit/>
          </a:bodyPr>
          <a:lstStyle/>
          <a:p>
            <a:pPr algn="ctr"/>
            <a:r>
              <a:rPr lang="en-US" sz="5400" b="1" dirty="0">
                <a:ln w="38100" cmpd="sng">
                  <a:solidFill>
                    <a:srgbClr val="22A7CC"/>
                  </a:solidFill>
                  <a:prstDash val="solid"/>
                </a:ln>
                <a:solidFill>
                  <a:srgbClr val="7ED3EA"/>
                </a:solidFill>
              </a:rPr>
              <a:t>2</a:t>
            </a:r>
            <a:endParaRPr lang="en-US" sz="5400" b="1" cap="none" spc="0" dirty="0">
              <a:ln w="38100" cmpd="sng">
                <a:solidFill>
                  <a:srgbClr val="22A7CC"/>
                </a:solidFill>
                <a:prstDash val="solid"/>
              </a:ln>
              <a:solidFill>
                <a:srgbClr val="7ED3EA"/>
              </a:solidFill>
              <a:effectLst/>
            </a:endParaRPr>
          </a:p>
        </p:txBody>
      </p:sp>
      <p:sp>
        <p:nvSpPr>
          <p:cNvPr id="31" name="Rectangle 30">
            <a:extLst>
              <a:ext uri="{FF2B5EF4-FFF2-40B4-BE49-F238E27FC236}">
                <a16:creationId xmlns:a16="http://schemas.microsoft.com/office/drawing/2014/main" id="{65DB3310-521D-36CE-1D58-1D6C31D13A15}"/>
              </a:ext>
            </a:extLst>
          </p:cNvPr>
          <p:cNvSpPr/>
          <p:nvPr/>
        </p:nvSpPr>
        <p:spPr>
          <a:xfrm>
            <a:off x="6270344" y="1729190"/>
            <a:ext cx="535724" cy="923330"/>
          </a:xfrm>
          <a:prstGeom prst="rect">
            <a:avLst/>
          </a:prstGeom>
          <a:noFill/>
        </p:spPr>
        <p:txBody>
          <a:bodyPr wrap="none" lIns="91440" tIns="45720" rIns="91440" bIns="45720">
            <a:spAutoFit/>
          </a:bodyPr>
          <a:lstStyle/>
          <a:p>
            <a:pPr algn="ctr"/>
            <a:r>
              <a:rPr lang="en-US" sz="5400" b="1" dirty="0">
                <a:ln w="38100" cmpd="sng">
                  <a:solidFill>
                    <a:srgbClr val="22A7CC"/>
                  </a:solidFill>
                  <a:prstDash val="solid"/>
                </a:ln>
                <a:solidFill>
                  <a:srgbClr val="7ED3EA"/>
                </a:solidFill>
              </a:rPr>
              <a:t>3</a:t>
            </a:r>
            <a:endParaRPr lang="en-US" sz="5400" b="1" cap="none" spc="0" dirty="0">
              <a:ln w="38100" cmpd="sng">
                <a:solidFill>
                  <a:srgbClr val="22A7CC"/>
                </a:solidFill>
                <a:prstDash val="solid"/>
              </a:ln>
              <a:solidFill>
                <a:srgbClr val="7ED3EA"/>
              </a:solidFill>
              <a:effectLst/>
            </a:endParaRPr>
          </a:p>
        </p:txBody>
      </p:sp>
      <p:sp>
        <p:nvSpPr>
          <p:cNvPr id="32" name="Rectangle 31">
            <a:extLst>
              <a:ext uri="{FF2B5EF4-FFF2-40B4-BE49-F238E27FC236}">
                <a16:creationId xmlns:a16="http://schemas.microsoft.com/office/drawing/2014/main" id="{78DDD334-81A5-11D2-14DF-AC2CC710421E}"/>
              </a:ext>
            </a:extLst>
          </p:cNvPr>
          <p:cNvSpPr/>
          <p:nvPr/>
        </p:nvSpPr>
        <p:spPr>
          <a:xfrm>
            <a:off x="8729820" y="1692804"/>
            <a:ext cx="535724" cy="923330"/>
          </a:xfrm>
          <a:prstGeom prst="rect">
            <a:avLst/>
          </a:prstGeom>
          <a:noFill/>
        </p:spPr>
        <p:txBody>
          <a:bodyPr wrap="none" lIns="91440" tIns="45720" rIns="91440" bIns="45720">
            <a:spAutoFit/>
          </a:bodyPr>
          <a:lstStyle/>
          <a:p>
            <a:pPr algn="ctr"/>
            <a:r>
              <a:rPr lang="en-US" sz="5400" b="1" dirty="0">
                <a:ln w="38100" cmpd="sng">
                  <a:solidFill>
                    <a:srgbClr val="22A7CC"/>
                  </a:solidFill>
                  <a:prstDash val="solid"/>
                </a:ln>
                <a:solidFill>
                  <a:srgbClr val="7ED3EA"/>
                </a:solidFill>
              </a:rPr>
              <a:t>4</a:t>
            </a:r>
            <a:endParaRPr lang="en-US" sz="5400" b="1" cap="none" spc="0" dirty="0">
              <a:ln w="38100" cmpd="sng">
                <a:solidFill>
                  <a:srgbClr val="22A7CC"/>
                </a:solidFill>
                <a:prstDash val="solid"/>
              </a:ln>
              <a:solidFill>
                <a:srgbClr val="7ED3EA"/>
              </a:solidFill>
              <a:effectLst/>
            </a:endParaRPr>
          </a:p>
        </p:txBody>
      </p:sp>
      <p:sp>
        <p:nvSpPr>
          <p:cNvPr id="33" name="Rectangle 32">
            <a:extLst>
              <a:ext uri="{FF2B5EF4-FFF2-40B4-BE49-F238E27FC236}">
                <a16:creationId xmlns:a16="http://schemas.microsoft.com/office/drawing/2014/main" id="{756D3BE7-6375-A522-5E63-5CF7283ECA47}"/>
              </a:ext>
            </a:extLst>
          </p:cNvPr>
          <p:cNvSpPr/>
          <p:nvPr/>
        </p:nvSpPr>
        <p:spPr>
          <a:xfrm>
            <a:off x="2727925" y="4176951"/>
            <a:ext cx="535724" cy="923330"/>
          </a:xfrm>
          <a:prstGeom prst="rect">
            <a:avLst/>
          </a:prstGeom>
          <a:noFill/>
        </p:spPr>
        <p:txBody>
          <a:bodyPr wrap="none" lIns="91440" tIns="45720" rIns="91440" bIns="45720">
            <a:spAutoFit/>
          </a:bodyPr>
          <a:lstStyle/>
          <a:p>
            <a:pPr algn="ctr"/>
            <a:r>
              <a:rPr lang="en-US" sz="5400" b="1" dirty="0">
                <a:ln w="38100" cmpd="sng">
                  <a:solidFill>
                    <a:srgbClr val="22A7CC"/>
                  </a:solidFill>
                  <a:prstDash val="solid"/>
                </a:ln>
                <a:solidFill>
                  <a:srgbClr val="7ED3EA"/>
                </a:solidFill>
              </a:rPr>
              <a:t>8</a:t>
            </a:r>
            <a:endParaRPr lang="en-US" sz="5400" b="1" cap="none" spc="0" dirty="0">
              <a:ln w="38100" cmpd="sng">
                <a:solidFill>
                  <a:srgbClr val="22A7CC"/>
                </a:solidFill>
                <a:prstDash val="solid"/>
              </a:ln>
              <a:solidFill>
                <a:srgbClr val="7ED3EA"/>
              </a:solidFill>
              <a:effectLst/>
            </a:endParaRPr>
          </a:p>
        </p:txBody>
      </p:sp>
      <p:sp>
        <p:nvSpPr>
          <p:cNvPr id="35" name="Rectangle 34">
            <a:extLst>
              <a:ext uri="{FF2B5EF4-FFF2-40B4-BE49-F238E27FC236}">
                <a16:creationId xmlns:a16="http://schemas.microsoft.com/office/drawing/2014/main" id="{21CEBA6A-99F7-AB3A-8566-376CE32D1331}"/>
              </a:ext>
            </a:extLst>
          </p:cNvPr>
          <p:cNvSpPr/>
          <p:nvPr/>
        </p:nvSpPr>
        <p:spPr>
          <a:xfrm>
            <a:off x="5146589" y="4194363"/>
            <a:ext cx="535724" cy="923330"/>
          </a:xfrm>
          <a:prstGeom prst="rect">
            <a:avLst/>
          </a:prstGeom>
          <a:noFill/>
        </p:spPr>
        <p:txBody>
          <a:bodyPr wrap="none" lIns="91440" tIns="45720" rIns="91440" bIns="45720">
            <a:spAutoFit/>
          </a:bodyPr>
          <a:lstStyle/>
          <a:p>
            <a:pPr algn="ctr"/>
            <a:r>
              <a:rPr lang="en-US" sz="5400" b="1" dirty="0">
                <a:ln w="38100" cmpd="sng">
                  <a:solidFill>
                    <a:srgbClr val="22A7CC"/>
                  </a:solidFill>
                  <a:prstDash val="solid"/>
                </a:ln>
                <a:solidFill>
                  <a:srgbClr val="7ED3EA"/>
                </a:solidFill>
              </a:rPr>
              <a:t>9</a:t>
            </a:r>
            <a:endParaRPr lang="en-US" sz="5400" b="1" cap="none" spc="0" dirty="0">
              <a:ln w="38100" cmpd="sng">
                <a:solidFill>
                  <a:srgbClr val="22A7CC"/>
                </a:solidFill>
                <a:prstDash val="solid"/>
              </a:ln>
              <a:solidFill>
                <a:srgbClr val="7ED3EA"/>
              </a:solidFill>
              <a:effectLst/>
            </a:endParaRPr>
          </a:p>
        </p:txBody>
      </p:sp>
      <p:sp>
        <p:nvSpPr>
          <p:cNvPr id="36" name="Rectangle 35">
            <a:extLst>
              <a:ext uri="{FF2B5EF4-FFF2-40B4-BE49-F238E27FC236}">
                <a16:creationId xmlns:a16="http://schemas.microsoft.com/office/drawing/2014/main" id="{19E04CA6-3A81-B201-D3F4-9BC045A17D57}"/>
              </a:ext>
            </a:extLst>
          </p:cNvPr>
          <p:cNvSpPr/>
          <p:nvPr/>
        </p:nvSpPr>
        <p:spPr>
          <a:xfrm>
            <a:off x="7322709" y="4162142"/>
            <a:ext cx="886781" cy="923330"/>
          </a:xfrm>
          <a:prstGeom prst="rect">
            <a:avLst/>
          </a:prstGeom>
          <a:noFill/>
        </p:spPr>
        <p:txBody>
          <a:bodyPr wrap="none" lIns="91440" tIns="45720" rIns="91440" bIns="45720">
            <a:spAutoFit/>
          </a:bodyPr>
          <a:lstStyle/>
          <a:p>
            <a:pPr algn="ctr"/>
            <a:r>
              <a:rPr lang="en-US" sz="5400" b="1" dirty="0">
                <a:ln w="38100" cmpd="sng">
                  <a:solidFill>
                    <a:srgbClr val="22A7CC"/>
                  </a:solidFill>
                  <a:prstDash val="solid"/>
                </a:ln>
                <a:solidFill>
                  <a:srgbClr val="7ED3EA"/>
                </a:solidFill>
              </a:rPr>
              <a:t>10</a:t>
            </a:r>
            <a:endParaRPr lang="en-US" sz="5400" b="1" cap="none" spc="0" dirty="0">
              <a:ln w="38100" cmpd="sng">
                <a:solidFill>
                  <a:srgbClr val="22A7CC"/>
                </a:solidFill>
                <a:prstDash val="solid"/>
              </a:ln>
              <a:solidFill>
                <a:srgbClr val="7ED3EA"/>
              </a:solidFill>
              <a:effectLst/>
            </a:endParaRPr>
          </a:p>
        </p:txBody>
      </p:sp>
      <p:sp>
        <p:nvSpPr>
          <p:cNvPr id="37" name="Rectangle 36">
            <a:extLst>
              <a:ext uri="{FF2B5EF4-FFF2-40B4-BE49-F238E27FC236}">
                <a16:creationId xmlns:a16="http://schemas.microsoft.com/office/drawing/2014/main" id="{C1E88695-88B9-118B-F1E3-63966DD51A24}"/>
              </a:ext>
            </a:extLst>
          </p:cNvPr>
          <p:cNvSpPr/>
          <p:nvPr/>
        </p:nvSpPr>
        <p:spPr>
          <a:xfrm>
            <a:off x="9721296" y="4162142"/>
            <a:ext cx="886781" cy="923330"/>
          </a:xfrm>
          <a:prstGeom prst="rect">
            <a:avLst/>
          </a:prstGeom>
          <a:noFill/>
        </p:spPr>
        <p:txBody>
          <a:bodyPr wrap="none" lIns="91440" tIns="45720" rIns="91440" bIns="45720">
            <a:spAutoFit/>
          </a:bodyPr>
          <a:lstStyle/>
          <a:p>
            <a:pPr algn="ctr"/>
            <a:r>
              <a:rPr lang="en-US" sz="5400" b="1" dirty="0">
                <a:ln w="38100" cmpd="sng">
                  <a:solidFill>
                    <a:srgbClr val="22A7CC"/>
                  </a:solidFill>
                  <a:prstDash val="solid"/>
                </a:ln>
                <a:solidFill>
                  <a:srgbClr val="7ED3EA"/>
                </a:solidFill>
              </a:rPr>
              <a:t>11</a:t>
            </a:r>
            <a:endParaRPr lang="en-US" sz="5400" b="1" cap="none" spc="0" dirty="0">
              <a:ln w="38100" cmpd="sng">
                <a:solidFill>
                  <a:srgbClr val="22A7CC"/>
                </a:solidFill>
                <a:prstDash val="solid"/>
              </a:ln>
              <a:solidFill>
                <a:srgbClr val="7ED3EA"/>
              </a:solidFill>
              <a:effectLst/>
            </a:endParaRPr>
          </a:p>
        </p:txBody>
      </p:sp>
      <p:sp>
        <p:nvSpPr>
          <p:cNvPr id="4" name="Rectangle: Rounded Corners 3">
            <a:hlinkClick r:id="" action="ppaction://noaction">
              <a:snd r:embed="rId30" name="T3_W6F_4.7.wav"/>
            </a:hlinkClick>
            <a:extLst>
              <a:ext uri="{FF2B5EF4-FFF2-40B4-BE49-F238E27FC236}">
                <a16:creationId xmlns:a16="http://schemas.microsoft.com/office/drawing/2014/main" id="{9581FDFC-4423-772A-544E-F3FF097D704C}"/>
              </a:ext>
            </a:extLst>
          </p:cNvPr>
          <p:cNvSpPr/>
          <p:nvPr/>
        </p:nvSpPr>
        <p:spPr>
          <a:xfrm>
            <a:off x="419044" y="5811010"/>
            <a:ext cx="1724461" cy="46166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err="1">
                <a:solidFill>
                  <a:schemeClr val="tx1"/>
                </a:solidFill>
                <a:latin typeface="Century Gothic" panose="020B0502020202020204" pitchFamily="34" charset="0"/>
              </a:rPr>
              <a:t>Ñam</a:t>
            </a:r>
            <a:r>
              <a:rPr lang="es-ES" sz="2400" b="1" dirty="0">
                <a:solidFill>
                  <a:schemeClr val="tx1"/>
                </a:solidFill>
                <a:latin typeface="Century Gothic" panose="020B0502020202020204" pitchFamily="34" charset="0"/>
              </a:rPr>
              <a:t> </a:t>
            </a:r>
            <a:r>
              <a:rPr lang="es-ES" sz="2400" b="1" dirty="0" err="1">
                <a:solidFill>
                  <a:schemeClr val="tx1"/>
                </a:solidFill>
                <a:latin typeface="Century Gothic" panose="020B0502020202020204" pitchFamily="34" charset="0"/>
              </a:rPr>
              <a:t>ñam</a:t>
            </a:r>
            <a:endParaRPr lang="es-E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69700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circle(out)">
                                      <p:cBhvr>
                                        <p:cTn id="7" dur="2000"/>
                                        <p:tgtEl>
                                          <p:spTgt spid="168"/>
                                        </p:tgtEl>
                                      </p:cBhvr>
                                    </p:animEffect>
                                  </p:childTnLst>
                                  <p:subTnLst>
                                    <p:audio>
                                      <p:cMediaNode>
                                        <p:cTn display="0" masterRel="sameClick">
                                          <p:stCondLst>
                                            <p:cond evt="begin" delay="0">
                                              <p:tn val="5"/>
                                            </p:cond>
                                          </p:stCondLst>
                                          <p:endCondLst>
                                            <p:cond evt="onStopAudio" delay="0">
                                              <p:tgtEl>
                                                <p:sldTgt/>
                                              </p:tgtEl>
                                            </p:cond>
                                          </p:endCondLst>
                                        </p:cTn>
                                        <p:tgtEl>
                                          <p:sndTgt r:embed="rId3" name="T3_W6F_4.2.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20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6F_4.3.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out)">
                                      <p:cBhvr>
                                        <p:cTn id="17" dur="20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6F_4.4.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out)">
                                      <p:cBhvr>
                                        <p:cTn id="22" dur="20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6" name="T3_W6F_4.5.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out)">
                                      <p:cBhvr>
                                        <p:cTn id="27" dur="20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7" name="T3_W6F_4.6.wav"/>
                                        </p:tgtEl>
                                      </p:cMediaNode>
                                    </p:audio>
                                  </p:sub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out)">
                                      <p:cBhvr>
                                        <p:cTn id="32" dur="20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8" name="T3_W6F_4.8.wav"/>
                                        </p:tgtEl>
                                      </p:cMediaNode>
                                    </p:audio>
                                  </p:sub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circle(out)">
                                      <p:cBhvr>
                                        <p:cTn id="37" dur="2000"/>
                                        <p:tgtEl>
                                          <p:spTgt spid="26"/>
                                        </p:tgtEl>
                                      </p:cBhvr>
                                    </p:animEffect>
                                  </p:childTnLst>
                                  <p:subTnLst>
                                    <p:audio>
                                      <p:cMediaNode>
                                        <p:cTn display="0" masterRel="sameClick">
                                          <p:stCondLst>
                                            <p:cond evt="begin" delay="0">
                                              <p:tn val="35"/>
                                            </p:cond>
                                          </p:stCondLst>
                                          <p:endCondLst>
                                            <p:cond evt="onStopAudio" delay="0">
                                              <p:tgtEl>
                                                <p:sldTgt/>
                                              </p:tgtEl>
                                            </p:cond>
                                          </p:endCondLst>
                                        </p:cTn>
                                        <p:tgtEl>
                                          <p:sndTgt r:embed="rId9" name="T3_W6F_4.9.wav"/>
                                        </p:tgtEl>
                                      </p:cMediaNode>
                                    </p:audio>
                                  </p:sub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circle(out)">
                                      <p:cBhvr>
                                        <p:cTn id="42" dur="2000"/>
                                        <p:tgtEl>
                                          <p:spTgt spid="27"/>
                                        </p:tgtEl>
                                      </p:cBhvr>
                                    </p:animEffect>
                                  </p:childTnLst>
                                  <p:subTnLst>
                                    <p:audio>
                                      <p:cMediaNode>
                                        <p:cTn display="0" masterRel="sameClick">
                                          <p:stCondLst>
                                            <p:cond evt="begin" delay="0">
                                              <p:tn val="40"/>
                                            </p:cond>
                                          </p:stCondLst>
                                          <p:endCondLst>
                                            <p:cond evt="onStopAudio" delay="0">
                                              <p:tgtEl>
                                                <p:sldTgt/>
                                              </p:tgtEl>
                                            </p:cond>
                                          </p:endCondLst>
                                        </p:cTn>
                                        <p:tgtEl>
                                          <p:sndTgt r:embed="rId10" name="T3_W6F_4.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4" grpId="0" animBg="1"/>
      <p:bldP spid="21" grpId="0" animBg="1"/>
      <p:bldP spid="22" grpId="0" animBg="1"/>
      <p:bldP spid="23" grpId="0" animBg="1"/>
      <p:bldP spid="24"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5: </a:t>
            </a:r>
            <a:endParaRPr lang="es-AR" sz="3200" dirty="0"/>
          </a:p>
        </p:txBody>
      </p:sp>
      <p:pic>
        <p:nvPicPr>
          <p:cNvPr id="72" name="Google Shape;282;p13" descr="Reading, Book, Symbol, Icon, Reader, Man">
            <a:extLst>
              <a:ext uri="{FF2B5EF4-FFF2-40B4-BE49-F238E27FC236}">
                <a16:creationId xmlns:a16="http://schemas.microsoft.com/office/drawing/2014/main" id="{894AD400-A802-406C-9EE9-F722E81BC40C}"/>
              </a:ext>
            </a:extLst>
          </p:cNvPr>
          <p:cNvPicPr preferRelativeResize="0"/>
          <p:nvPr/>
        </p:nvPicPr>
        <p:blipFill rotWithShape="1">
          <a:blip r:embed="rId13">
            <a:alphaModFix/>
            <a:duotone>
              <a:schemeClr val="accent6">
                <a:shade val="45000"/>
                <a:satMod val="135000"/>
              </a:schemeClr>
              <a:prstClr val="white"/>
            </a:duotone>
            <a:extLst>
              <a:ext uri="{BEBA8EAE-BF5A-486C-A8C5-ECC9F3942E4B}">
                <a14:imgProps xmlns:a14="http://schemas.microsoft.com/office/drawing/2010/main">
                  <a14:imgLayer r:embed="rId14">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73" name="Title 1">
            <a:extLst>
              <a:ext uri="{FF2B5EF4-FFF2-40B4-BE49-F238E27FC236}">
                <a16:creationId xmlns:a16="http://schemas.microsoft.com/office/drawing/2014/main" id="{113E880F-8F48-4F05-A540-1BCE8C5F5FB7}"/>
              </a:ext>
            </a:extLst>
          </p:cNvPr>
          <p:cNvSpPr txBox="1">
            <a:spLocks/>
          </p:cNvSpPr>
          <p:nvPr/>
        </p:nvSpPr>
        <p:spPr>
          <a:xfrm>
            <a:off x="11285740" y="979601"/>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49" name="Picture 2" descr="Pen, Write, Pencil, Writing Tool, Work, Message, Blue">
            <a:extLst>
              <a:ext uri="{FF2B5EF4-FFF2-40B4-BE49-F238E27FC236}">
                <a16:creationId xmlns:a16="http://schemas.microsoft.com/office/drawing/2014/main" id="{A689F09A-2A4E-4C33-8BD6-9C8BB891F25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21047" y="128500"/>
            <a:ext cx="763152" cy="763152"/>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7D448E64-3836-4BB2-8C90-4A450453FA1A}"/>
              </a:ext>
            </a:extLst>
          </p:cNvPr>
          <p:cNvSpPr txBox="1"/>
          <p:nvPr/>
        </p:nvSpPr>
        <p:spPr>
          <a:xfrm>
            <a:off x="10128723" y="974649"/>
            <a:ext cx="1092346" cy="400110"/>
          </a:xfrm>
          <a:prstGeom prst="rect">
            <a:avLst/>
          </a:prstGeom>
          <a:solidFill>
            <a:srgbClr val="92D050"/>
          </a:solidFill>
        </p:spPr>
        <p:txBody>
          <a:bodyPr wrap="square" rtlCol="0">
            <a:spAutoFit/>
          </a:bodyPr>
          <a:lstStyle/>
          <a:p>
            <a:pPr algn="ctr"/>
            <a:r>
              <a:rPr lang="en-GB" sz="2000" b="1" dirty="0" err="1">
                <a:solidFill>
                  <a:schemeClr val="bg1"/>
                </a:solidFill>
                <a:latin typeface="Century Gothic" panose="020B0502020202020204" pitchFamily="34" charset="0"/>
              </a:rPr>
              <a:t>escribir</a:t>
            </a:r>
            <a:endParaRPr lang="en-GB" sz="2000" b="1" dirty="0">
              <a:solidFill>
                <a:schemeClr val="bg1"/>
              </a:solidFill>
              <a:latin typeface="Century Gothic" panose="020B0502020202020204" pitchFamily="34" charset="0"/>
            </a:endParaRPr>
          </a:p>
        </p:txBody>
      </p:sp>
      <p:sp>
        <p:nvSpPr>
          <p:cNvPr id="34" name="TextBox 33">
            <a:hlinkClick r:id="" action="ppaction://noaction">
              <a:snd r:embed="rId16" name="T3_W6F_5.1.wav"/>
            </a:hlinkClick>
            <a:extLst>
              <a:ext uri="{FF2B5EF4-FFF2-40B4-BE49-F238E27FC236}">
                <a16:creationId xmlns:a16="http://schemas.microsoft.com/office/drawing/2014/main" id="{0502EC38-C220-BC7D-E148-5C34DB219C95}"/>
              </a:ext>
            </a:extLst>
          </p:cNvPr>
          <p:cNvSpPr txBox="1"/>
          <p:nvPr/>
        </p:nvSpPr>
        <p:spPr>
          <a:xfrm>
            <a:off x="95777" y="772371"/>
            <a:ext cx="5274201" cy="523220"/>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Escribe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número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correcto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aphicFrame>
        <p:nvGraphicFramePr>
          <p:cNvPr id="35" name="Table 34">
            <a:extLst>
              <a:ext uri="{FF2B5EF4-FFF2-40B4-BE49-F238E27FC236}">
                <a16:creationId xmlns:a16="http://schemas.microsoft.com/office/drawing/2014/main" id="{759FD240-89B7-9CB9-EA9F-41A6BE928F10}"/>
              </a:ext>
            </a:extLst>
          </p:cNvPr>
          <p:cNvGraphicFramePr>
            <a:graphicFrameLocks noGrp="1"/>
          </p:cNvGraphicFramePr>
          <p:nvPr>
            <p:extLst>
              <p:ext uri="{D42A27DB-BD31-4B8C-83A1-F6EECF244321}">
                <p14:modId xmlns:p14="http://schemas.microsoft.com/office/powerpoint/2010/main" val="1036275429"/>
              </p:ext>
            </p:extLst>
          </p:nvPr>
        </p:nvGraphicFramePr>
        <p:xfrm>
          <a:off x="88583" y="1408954"/>
          <a:ext cx="6925533" cy="2743200"/>
        </p:xfrm>
        <a:graphic>
          <a:graphicData uri="http://schemas.openxmlformats.org/drawingml/2006/table">
            <a:tbl>
              <a:tblPr firstRow="1" bandRow="1">
                <a:tableStyleId>{5940675A-B579-460E-94D1-54222C63F5DA}</a:tableStyleId>
              </a:tblPr>
              <a:tblGrid>
                <a:gridCol w="613574">
                  <a:extLst>
                    <a:ext uri="{9D8B030D-6E8A-4147-A177-3AD203B41FA5}">
                      <a16:colId xmlns:a16="http://schemas.microsoft.com/office/drawing/2014/main" val="20000"/>
                    </a:ext>
                  </a:extLst>
                </a:gridCol>
                <a:gridCol w="1694936">
                  <a:extLst>
                    <a:ext uri="{9D8B030D-6E8A-4147-A177-3AD203B41FA5}">
                      <a16:colId xmlns:a16="http://schemas.microsoft.com/office/drawing/2014/main" val="20001"/>
                    </a:ext>
                  </a:extLst>
                </a:gridCol>
                <a:gridCol w="598134">
                  <a:extLst>
                    <a:ext uri="{9D8B030D-6E8A-4147-A177-3AD203B41FA5}">
                      <a16:colId xmlns:a16="http://schemas.microsoft.com/office/drawing/2014/main" val="20002"/>
                    </a:ext>
                  </a:extLst>
                </a:gridCol>
                <a:gridCol w="1409505">
                  <a:extLst>
                    <a:ext uri="{9D8B030D-6E8A-4147-A177-3AD203B41FA5}">
                      <a16:colId xmlns:a16="http://schemas.microsoft.com/office/drawing/2014/main" val="20003"/>
                    </a:ext>
                  </a:extLst>
                </a:gridCol>
                <a:gridCol w="825190">
                  <a:extLst>
                    <a:ext uri="{9D8B030D-6E8A-4147-A177-3AD203B41FA5}">
                      <a16:colId xmlns:a16="http://schemas.microsoft.com/office/drawing/2014/main" val="20004"/>
                    </a:ext>
                  </a:extLst>
                </a:gridCol>
                <a:gridCol w="1784194">
                  <a:extLst>
                    <a:ext uri="{9D8B030D-6E8A-4147-A177-3AD203B41FA5}">
                      <a16:colId xmlns:a16="http://schemas.microsoft.com/office/drawing/2014/main" val="20005"/>
                    </a:ext>
                  </a:extLst>
                </a:gridCol>
              </a:tblGrid>
              <a:tr h="346872">
                <a:tc>
                  <a:txBody>
                    <a:bodyPr/>
                    <a:lstStyle/>
                    <a:p>
                      <a:pPr algn="l"/>
                      <a:r>
                        <a:rPr lang="en-GB" sz="2400" b="1" dirty="0">
                          <a:solidFill>
                            <a:srgbClr val="002060"/>
                          </a:solidFill>
                          <a:latin typeface="Century Gothic" panose="020B0502020202020204" pitchFamily="34" charset="0"/>
                          <a:cs typeface="Arial" panose="020B0604020202020204" pitchFamily="34" charset="0"/>
                        </a:rPr>
                        <a: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err="1">
                          <a:solidFill>
                            <a:srgbClr val="002060"/>
                          </a:solidFill>
                          <a:latin typeface="Century Gothic" panose="020B0502020202020204" pitchFamily="34" charset="0"/>
                          <a:cs typeface="Arial" panose="020B0604020202020204" pitchFamily="34" charset="0"/>
                        </a:rPr>
                        <a:t>nueve</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err="1">
                          <a:solidFill>
                            <a:srgbClr val="002060"/>
                          </a:solidFill>
                          <a:latin typeface="Century Gothic" panose="020B0502020202020204" pitchFamily="34" charset="0"/>
                          <a:cs typeface="Arial" panose="020B0604020202020204" pitchFamily="34" charset="0"/>
                        </a:rPr>
                        <a:t>doce</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46872">
                <a:tc>
                  <a:txBody>
                    <a:bodyPr/>
                    <a:lstStyle/>
                    <a:p>
                      <a:pPr algn="l"/>
                      <a:r>
                        <a:rPr lang="en-GB" sz="2400" b="1" dirty="0">
                          <a:solidFill>
                            <a:srgbClr val="002060"/>
                          </a:solidFill>
                          <a:latin typeface="Century Gothic" panose="020B0502020202020204" pitchFamily="34" charset="0"/>
                          <a:cs typeface="Arial" panose="020B0604020202020204" pitchFamily="34" charset="0"/>
                        </a:rPr>
                        <a:t>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err="1">
                          <a:solidFill>
                            <a:srgbClr val="002060"/>
                          </a:solidFill>
                          <a:latin typeface="Century Gothic" panose="020B0502020202020204" pitchFamily="34" charset="0"/>
                          <a:cs typeface="Arial" panose="020B0604020202020204" pitchFamily="34" charset="0"/>
                        </a:rPr>
                        <a:t>ocho</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cs typeface="Arial" panose="020B0604020202020204" pitchFamily="34" charset="0"/>
                        </a:rPr>
                        <a:t>nueve</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6872">
                <a:tc>
                  <a:txBody>
                    <a:bodyPr/>
                    <a:lstStyle/>
                    <a:p>
                      <a:pPr algn="l"/>
                      <a:r>
                        <a:rPr lang="en-GB" sz="2400" b="1" dirty="0">
                          <a:solidFill>
                            <a:srgbClr val="002060"/>
                          </a:solidFill>
                          <a:latin typeface="Century Gothic" panose="020B0502020202020204" pitchFamily="34" charset="0"/>
                          <a:cs typeface="Arial" panose="020B0604020202020204" pitchFamily="34" charset="0"/>
                        </a:rPr>
                        <a:t>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err="1">
                          <a:solidFill>
                            <a:srgbClr val="002060"/>
                          </a:solidFill>
                          <a:latin typeface="Century Gothic" panose="020B0502020202020204" pitchFamily="34" charset="0"/>
                          <a:cs typeface="Arial" panose="020B0604020202020204" pitchFamily="34" charset="0"/>
                        </a:rPr>
                        <a:t>cinco</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err="1">
                          <a:solidFill>
                            <a:srgbClr val="002060"/>
                          </a:solidFill>
                          <a:latin typeface="Century Gothic" panose="020B0502020202020204" pitchFamily="34" charset="0"/>
                          <a:cs typeface="Arial" panose="020B0604020202020204" pitchFamily="34" charset="0"/>
                        </a:rPr>
                        <a:t>siete</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6872">
                <a:tc>
                  <a:txBody>
                    <a:bodyPr/>
                    <a:lstStyle/>
                    <a:p>
                      <a:pPr algn="l"/>
                      <a:r>
                        <a:rPr lang="en-GB" sz="2400" b="1" dirty="0">
                          <a:solidFill>
                            <a:srgbClr val="002060"/>
                          </a:solidFill>
                          <a:latin typeface="Century Gothic" panose="020B0502020202020204" pitchFamily="34" charset="0"/>
                          <a:cs typeface="Arial" panose="020B0604020202020204" pitchFamily="34" charset="0"/>
                        </a:rPr>
                        <a:t>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err="1">
                          <a:solidFill>
                            <a:srgbClr val="002060"/>
                          </a:solidFill>
                          <a:latin typeface="Century Gothic" panose="020B0502020202020204" pitchFamily="34" charset="0"/>
                          <a:cs typeface="Arial" panose="020B0604020202020204" pitchFamily="34" charset="0"/>
                        </a:rPr>
                        <a:t>tres</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seis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6872">
                <a:tc>
                  <a:txBody>
                    <a:bodyPr/>
                    <a:lstStyle/>
                    <a:p>
                      <a:pPr algn="l"/>
                      <a:r>
                        <a:rPr lang="en-GB" sz="2400" b="1" dirty="0">
                          <a:solidFill>
                            <a:srgbClr val="002060"/>
                          </a:solidFill>
                          <a:latin typeface="Century Gothic" panose="020B0502020202020204" pitchFamily="34" charset="0"/>
                          <a:cs typeface="Arial" panose="020B0604020202020204" pitchFamily="34" charset="0"/>
                        </a:rPr>
                        <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seis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once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6872">
                <a:tc>
                  <a:txBody>
                    <a:bodyPr/>
                    <a:lstStyle/>
                    <a:p>
                      <a:pPr algn="l"/>
                      <a:r>
                        <a:rPr lang="en-GB" sz="2400" b="1" dirty="0">
                          <a:solidFill>
                            <a:srgbClr val="002060"/>
                          </a:solidFill>
                          <a:latin typeface="Century Gothic" panose="020B0502020202020204" pitchFamily="34" charset="0"/>
                          <a:cs typeface="Arial" panose="020B0604020202020204" pitchFamily="34" charset="0"/>
                        </a:rPr>
                        <a:t>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err="1">
                          <a:solidFill>
                            <a:srgbClr val="002060"/>
                          </a:solidFill>
                          <a:latin typeface="Century Gothic" panose="020B0502020202020204" pitchFamily="34" charset="0"/>
                          <a:cs typeface="Arial" panose="020B0604020202020204" pitchFamily="34" charset="0"/>
                        </a:rPr>
                        <a:t>ocho</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______</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err="1">
                          <a:solidFill>
                            <a:srgbClr val="002060"/>
                          </a:solidFill>
                          <a:latin typeface="Century Gothic" panose="020B0502020202020204" pitchFamily="34" charset="0"/>
                          <a:cs typeface="Arial" panose="020B0604020202020204" pitchFamily="34" charset="0"/>
                        </a:rPr>
                        <a:t>diez</a:t>
                      </a:r>
                      <a:endParaRPr lang="en-GB" sz="2400" dirty="0">
                        <a:solidFill>
                          <a:srgbClr val="002060"/>
                        </a:solidFill>
                        <a:latin typeface="Century Gothic" panose="020B0502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36" name="Rectangle 35">
            <a:extLst>
              <a:ext uri="{FF2B5EF4-FFF2-40B4-BE49-F238E27FC236}">
                <a16:creationId xmlns:a16="http://schemas.microsoft.com/office/drawing/2014/main" id="{DEE0F14C-97C7-9B2B-DB61-B14F3850D77B}"/>
              </a:ext>
            </a:extLst>
          </p:cNvPr>
          <p:cNvSpPr/>
          <p:nvPr/>
        </p:nvSpPr>
        <p:spPr>
          <a:xfrm>
            <a:off x="6496227" y="3966138"/>
            <a:ext cx="5534895"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1</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seis - dos = __________________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2</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cinco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siete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_________________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3</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cuatro + cuatro = ______________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4</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nueve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tres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_________________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5</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once – </a:t>
            </a:r>
            <a:r>
              <a:rPr lang="en-GB" sz="2400" dirty="0">
                <a:solidFill>
                  <a:srgbClr val="002060"/>
                </a:solidFill>
                <a:latin typeface="Century Gothic" panose="020B0502020202020204" pitchFamily="34" charset="0"/>
                <a:cs typeface="Arial" panose="020B0604020202020204" pitchFamily="34" charset="0"/>
              </a:rPr>
              <a:t>seis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______________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6</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ocho – tres + dos + cuatro – cinco + seis – tres =_________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endParaRPr>
          </a:p>
        </p:txBody>
      </p:sp>
      <p:sp>
        <p:nvSpPr>
          <p:cNvPr id="37" name="TextBox 36">
            <a:hlinkClick r:id="" action="ppaction://noaction">
              <a:snd r:embed="rId16" name="T3_W6F_5.1.wav"/>
            </a:hlinkClick>
            <a:extLst>
              <a:ext uri="{FF2B5EF4-FFF2-40B4-BE49-F238E27FC236}">
                <a16:creationId xmlns:a16="http://schemas.microsoft.com/office/drawing/2014/main" id="{BC25D9A6-FA82-F8FA-E807-84FC7BA514C7}"/>
              </a:ext>
            </a:extLst>
          </p:cNvPr>
          <p:cNvSpPr txBox="1"/>
          <p:nvPr/>
        </p:nvSpPr>
        <p:spPr>
          <a:xfrm>
            <a:off x="6458503" y="3429000"/>
            <a:ext cx="5274201" cy="523220"/>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Escribe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número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correcto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8" name="TextBox 37">
            <a:extLst>
              <a:ext uri="{FF2B5EF4-FFF2-40B4-BE49-F238E27FC236}">
                <a16:creationId xmlns:a16="http://schemas.microsoft.com/office/drawing/2014/main" id="{AC1221A2-2BC0-9201-6733-3D07682F6D47}"/>
              </a:ext>
            </a:extLst>
          </p:cNvPr>
          <p:cNvSpPr txBox="1"/>
          <p:nvPr/>
        </p:nvSpPr>
        <p:spPr>
          <a:xfrm>
            <a:off x="3008671" y="1244073"/>
            <a:ext cx="1032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tres</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FFED0600-6502-1261-6D24-A2464458CE2E}"/>
              </a:ext>
            </a:extLst>
          </p:cNvPr>
          <p:cNvSpPr txBox="1"/>
          <p:nvPr/>
        </p:nvSpPr>
        <p:spPr>
          <a:xfrm>
            <a:off x="2824315" y="1715775"/>
            <a:ext cx="14010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uno</a:t>
            </a:r>
          </a:p>
        </p:txBody>
      </p:sp>
      <p:sp>
        <p:nvSpPr>
          <p:cNvPr id="40" name="TextBox 39">
            <a:extLst>
              <a:ext uri="{FF2B5EF4-FFF2-40B4-BE49-F238E27FC236}">
                <a16:creationId xmlns:a16="http://schemas.microsoft.com/office/drawing/2014/main" id="{32F69B26-2C6E-2800-FCCE-D9984FE64CE3}"/>
              </a:ext>
            </a:extLst>
          </p:cNvPr>
          <p:cNvSpPr txBox="1"/>
          <p:nvPr/>
        </p:nvSpPr>
        <p:spPr>
          <a:xfrm>
            <a:off x="2843174" y="2195779"/>
            <a:ext cx="15764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dos</a:t>
            </a:r>
          </a:p>
        </p:txBody>
      </p:sp>
      <p:sp>
        <p:nvSpPr>
          <p:cNvPr id="41" name="TextBox 40">
            <a:extLst>
              <a:ext uri="{FF2B5EF4-FFF2-40B4-BE49-F238E27FC236}">
                <a16:creationId xmlns:a16="http://schemas.microsoft.com/office/drawing/2014/main" id="{3B50E14A-8B5B-5C72-B470-B6964DEDF910}"/>
              </a:ext>
            </a:extLst>
          </p:cNvPr>
          <p:cNvSpPr txBox="1"/>
          <p:nvPr/>
        </p:nvSpPr>
        <p:spPr>
          <a:xfrm>
            <a:off x="2894369" y="2660550"/>
            <a:ext cx="14109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tres</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1DE7BA79-FC0B-3E34-E287-4A90E707A21C}"/>
              </a:ext>
            </a:extLst>
          </p:cNvPr>
          <p:cNvSpPr txBox="1"/>
          <p:nvPr/>
        </p:nvSpPr>
        <p:spPr>
          <a:xfrm>
            <a:off x="2769980" y="3120654"/>
            <a:ext cx="15493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cinco</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590BA283-1D16-FE1E-42C9-65DD8BB180B9}"/>
              </a:ext>
            </a:extLst>
          </p:cNvPr>
          <p:cNvSpPr txBox="1"/>
          <p:nvPr/>
        </p:nvSpPr>
        <p:spPr>
          <a:xfrm>
            <a:off x="2502352" y="3567379"/>
            <a:ext cx="19492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dos</a:t>
            </a:r>
          </a:p>
        </p:txBody>
      </p:sp>
      <p:sp>
        <p:nvSpPr>
          <p:cNvPr id="44" name="TextBox 43">
            <a:extLst>
              <a:ext uri="{FF2B5EF4-FFF2-40B4-BE49-F238E27FC236}">
                <a16:creationId xmlns:a16="http://schemas.microsoft.com/office/drawing/2014/main" id="{FCB57C32-B6FF-FFA6-C70A-539C3473C65C}"/>
              </a:ext>
            </a:extLst>
          </p:cNvPr>
          <p:cNvSpPr txBox="1"/>
          <p:nvPr/>
        </p:nvSpPr>
        <p:spPr>
          <a:xfrm>
            <a:off x="9258890" y="3833677"/>
            <a:ext cx="15919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cuatro</a:t>
            </a:r>
          </a:p>
        </p:txBody>
      </p:sp>
      <p:sp>
        <p:nvSpPr>
          <p:cNvPr id="45" name="TextBox 44">
            <a:extLst>
              <a:ext uri="{FF2B5EF4-FFF2-40B4-BE49-F238E27FC236}">
                <a16:creationId xmlns:a16="http://schemas.microsoft.com/office/drawing/2014/main" id="{AC1F995D-6F03-C80C-C74E-2AECD439FB12}"/>
              </a:ext>
            </a:extLst>
          </p:cNvPr>
          <p:cNvSpPr txBox="1"/>
          <p:nvPr/>
        </p:nvSpPr>
        <p:spPr>
          <a:xfrm>
            <a:off x="9258890" y="4192416"/>
            <a:ext cx="15919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doce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701A06BA-07A0-07DB-4C1B-F82FC7BED12B}"/>
              </a:ext>
            </a:extLst>
          </p:cNvPr>
          <p:cNvSpPr txBox="1"/>
          <p:nvPr/>
        </p:nvSpPr>
        <p:spPr>
          <a:xfrm>
            <a:off x="9939124" y="4573567"/>
            <a:ext cx="14715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ocho</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CC7CD925-068D-793A-F184-B50ABAECBE0B}"/>
              </a:ext>
            </a:extLst>
          </p:cNvPr>
          <p:cNvSpPr txBox="1"/>
          <p:nvPr/>
        </p:nvSpPr>
        <p:spPr>
          <a:xfrm>
            <a:off x="9478466" y="4925358"/>
            <a:ext cx="1032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seis</a:t>
            </a:r>
          </a:p>
        </p:txBody>
      </p:sp>
      <p:sp>
        <p:nvSpPr>
          <p:cNvPr id="57" name="TextBox 56">
            <a:extLst>
              <a:ext uri="{FF2B5EF4-FFF2-40B4-BE49-F238E27FC236}">
                <a16:creationId xmlns:a16="http://schemas.microsoft.com/office/drawing/2014/main" id="{9CAE5312-AF38-E50C-17B8-1E1174A0FF28}"/>
              </a:ext>
            </a:extLst>
          </p:cNvPr>
          <p:cNvSpPr txBox="1"/>
          <p:nvPr/>
        </p:nvSpPr>
        <p:spPr>
          <a:xfrm>
            <a:off x="8842267" y="5327864"/>
            <a:ext cx="19859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cinco</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3A4F81A-0000-A786-AFD0-8A2237495BE0}"/>
              </a:ext>
            </a:extLst>
          </p:cNvPr>
          <p:cNvSpPr txBox="1"/>
          <p:nvPr/>
        </p:nvSpPr>
        <p:spPr>
          <a:xfrm>
            <a:off x="8114219" y="6056174"/>
            <a:ext cx="19859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nueve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6EE6C28D-C22D-D1BB-747D-4CCAA73893D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7155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6F_5.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6F_5.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6F_5.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3_W6F_5.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T3_W6F_5.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6F_5.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T3_W6F_5.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8" name="T3_W6F_5.7.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9" name="T3_W6F_5.8.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0" name="T3_W6F_5.9.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1" name="T3_W6F_5.10.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2" name="T3_W6F_5.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p:bldP spid="45" grpId="0"/>
      <p:bldP spid="46" grpId="0"/>
      <p:bldP spid="48" grpId="0"/>
      <p:bldP spid="57" grpId="0"/>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1445531673"/>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s/he does, makes</a:t>
                      </a:r>
                    </a:p>
                  </a:txBody>
                  <a:tcPr/>
                </a:tc>
                <a:tc>
                  <a:txBody>
                    <a:bodyPr/>
                    <a:lstStyle/>
                    <a:p>
                      <a:r>
                        <a:rPr lang="en-GB" sz="2400" b="1" dirty="0">
                          <a:solidFill>
                            <a:srgbClr val="00B0F0"/>
                          </a:solidFill>
                          <a:latin typeface="Century Gothic" panose="020B0502020202020204" pitchFamily="34" charset="0"/>
                        </a:rPr>
                        <a:t>to reply, replying</a:t>
                      </a:r>
                    </a:p>
                  </a:txBody>
                  <a:tcPr/>
                </a:tc>
                <a:tc>
                  <a:txBody>
                    <a:bodyPr/>
                    <a:lstStyle/>
                    <a:p>
                      <a:r>
                        <a:rPr lang="en-GB" sz="2400" b="1" dirty="0">
                          <a:solidFill>
                            <a:srgbClr val="00B0F0"/>
                          </a:solidFill>
                          <a:latin typeface="Century Gothic" panose="020B0502020202020204" pitchFamily="34" charset="0"/>
                        </a:rPr>
                        <a:t>.(the) computer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 do, make</a:t>
                      </a:r>
                    </a:p>
                  </a:txBody>
                  <a:tcPr/>
                </a:tc>
                <a:tc>
                  <a:txBody>
                    <a:bodyPr/>
                    <a:lstStyle/>
                    <a:p>
                      <a:r>
                        <a:rPr lang="en-GB" sz="2400" b="1" dirty="0">
                          <a:solidFill>
                            <a:srgbClr val="00B0F0"/>
                          </a:solidFill>
                          <a:latin typeface="Century Gothic" panose="020B0502020202020204" pitchFamily="34" charset="0"/>
                        </a:rPr>
                        <a:t>to eat, eating</a:t>
                      </a:r>
                    </a:p>
                  </a:txBody>
                  <a:tcPr/>
                </a:tc>
                <a:tc>
                  <a:txBody>
                    <a:bodyPr/>
                    <a:lstStyle/>
                    <a:p>
                      <a:r>
                        <a:rPr lang="en-GB" sz="2400" b="1" dirty="0">
                          <a:solidFill>
                            <a:srgbClr val="00B0F0"/>
                          </a:solidFill>
                          <a:latin typeface="Century Gothic" panose="020B0502020202020204" pitchFamily="34" charset="0"/>
                        </a:rPr>
                        <a:t>(the) sandwich</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birthday</a:t>
                      </a:r>
                    </a:p>
                  </a:txBody>
                  <a:tcPr/>
                </a:tc>
                <a:tc>
                  <a:txBody>
                    <a:bodyPr/>
                    <a:lstStyle/>
                    <a:p>
                      <a:r>
                        <a:rPr lang="en-GB" sz="2800" b="1" dirty="0">
                          <a:solidFill>
                            <a:srgbClr val="92D050"/>
                          </a:solidFill>
                          <a:latin typeface="Century Gothic" panose="020B0502020202020204" pitchFamily="34" charset="0"/>
                        </a:rPr>
                        <a:t>When?</a:t>
                      </a:r>
                    </a:p>
                  </a:txBody>
                  <a:tcPr/>
                </a:tc>
                <a:tc>
                  <a:txBody>
                    <a:bodyPr/>
                    <a:lstStyle/>
                    <a:p>
                      <a:r>
                        <a:rPr lang="en-GB" sz="2800" b="1" dirty="0">
                          <a:solidFill>
                            <a:srgbClr val="92D050"/>
                          </a:solidFill>
                          <a:latin typeface="Century Gothic" panose="020B0502020202020204" pitchFamily="34" charset="0"/>
                        </a:rPr>
                        <a:t>January</a:t>
                      </a:r>
                      <a:endParaRPr lang="en-GB" sz="3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May</a:t>
                      </a:r>
                    </a:p>
                  </a:txBody>
                  <a:tcPr/>
                </a:tc>
                <a:tc>
                  <a:txBody>
                    <a:bodyPr/>
                    <a:lstStyle/>
                    <a:p>
                      <a:r>
                        <a:rPr lang="en-GB" sz="2800" b="1" dirty="0">
                          <a:solidFill>
                            <a:srgbClr val="92D050"/>
                          </a:solidFill>
                          <a:latin typeface="Century Gothic" panose="020B0502020202020204" pitchFamily="34" charset="0"/>
                        </a:rPr>
                        <a:t>March</a:t>
                      </a:r>
                    </a:p>
                  </a:txBody>
                  <a:tcPr/>
                </a:tc>
                <a:tc>
                  <a:txBody>
                    <a:bodyPr/>
                    <a:lstStyle/>
                    <a:p>
                      <a:r>
                        <a:rPr lang="en-GB" sz="2800" b="1" dirty="0">
                          <a:solidFill>
                            <a:srgbClr val="92D050"/>
                          </a:solidFill>
                          <a:latin typeface="Century Gothic" panose="020B0502020202020204" pitchFamily="34" charset="0"/>
                        </a:rPr>
                        <a:t>my</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s/he has</a:t>
                      </a:r>
                    </a:p>
                  </a:txBody>
                  <a:tcPr/>
                </a:tc>
                <a:tc>
                  <a:txBody>
                    <a:bodyPr/>
                    <a:lstStyle/>
                    <a:p>
                      <a:r>
                        <a:rPr lang="en-GB" sz="2800" b="1" dirty="0">
                          <a:solidFill>
                            <a:srgbClr val="FF3399"/>
                          </a:solidFill>
                          <a:latin typeface="Century Gothic" panose="020B0502020202020204" pitchFamily="34" charset="0"/>
                        </a:rPr>
                        <a:t>(the) sleepiness</a:t>
                      </a:r>
                    </a:p>
                  </a:txBody>
                  <a:tcPr/>
                </a:tc>
                <a:tc>
                  <a:txBody>
                    <a:bodyPr/>
                    <a:lstStyle/>
                    <a:p>
                      <a:r>
                        <a:rPr lang="en-GB" sz="2800" b="1" dirty="0">
                          <a:solidFill>
                            <a:srgbClr val="FF3399"/>
                          </a:solidFill>
                          <a:latin typeface="Century Gothic" panose="020B0502020202020204" pitchFamily="34" charset="0"/>
                        </a:rPr>
                        <a:t>I have</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cold</a:t>
                      </a:r>
                    </a:p>
                  </a:txBody>
                  <a:tcPr/>
                </a:tc>
                <a:tc>
                  <a:txBody>
                    <a:bodyPr/>
                    <a:lstStyle/>
                    <a:p>
                      <a:r>
                        <a:rPr lang="en-GB" sz="2800" b="1" dirty="0">
                          <a:solidFill>
                            <a:srgbClr val="FF3399"/>
                          </a:solidFill>
                          <a:latin typeface="Century Gothic" panose="020B0502020202020204" pitchFamily="34" charset="0"/>
                        </a:rPr>
                        <a:t>(the) fear</a:t>
                      </a:r>
                    </a:p>
                  </a:txBody>
                  <a:tcPr/>
                </a:tc>
                <a:tc>
                  <a:txBody>
                    <a:bodyPr/>
                    <a:lstStyle/>
                    <a:p>
                      <a:r>
                        <a:rPr lang="en-GB" sz="2800" b="1" dirty="0">
                          <a:solidFill>
                            <a:srgbClr val="FF3399"/>
                          </a:solidFill>
                          <a:latin typeface="Century Gothic" panose="020B0502020202020204" pitchFamily="34" charset="0"/>
                        </a:rPr>
                        <a:t>(the) heat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2"/>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4"/>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32158" y="625152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frío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40789" y="621788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miedo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56487" y="62202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Google Shape;167;p2">
            <a:extLst>
              <a:ext uri="{FF2B5EF4-FFF2-40B4-BE49-F238E27FC236}">
                <a16:creationId xmlns:a16="http://schemas.microsoft.com/office/drawing/2014/main" id="{28A81B5E-D316-06D0-1ED8-BFA72254DD24}"/>
              </a:ext>
            </a:extLst>
          </p:cNvPr>
          <p:cNvSpPr/>
          <p:nvPr/>
        </p:nvSpPr>
        <p:spPr>
          <a:xfrm>
            <a:off x="75373" y="94559"/>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 name="TextBox 4">
            <a:hlinkClick r:id="" action="ppaction://noaction">
              <a:snd r:embed="rId25" name="T3_W6F_6.1.wav"/>
            </a:hlinkClick>
            <a:extLst>
              <a:ext uri="{FF2B5EF4-FFF2-40B4-BE49-F238E27FC236}">
                <a16:creationId xmlns:a16="http://schemas.microsoft.com/office/drawing/2014/main" id="{D963E405-F83C-1532-3A6B-E147E8AD3788}"/>
              </a:ext>
            </a:extLst>
          </p:cNvPr>
          <p:cNvSpPr txBox="1"/>
          <p:nvPr/>
        </p:nvSpPr>
        <p:spPr>
          <a:xfrm>
            <a:off x="2381979" y="493383"/>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 </a:t>
            </a:r>
            <a:r>
              <a:rPr lang="en-GB" sz="2400" dirty="0">
                <a:solidFill>
                  <a:srgbClr val="002060"/>
                </a:solidFill>
                <a:latin typeface="Century Gothic" panose="020B0502020202020204" pitchFamily="34" charset="0"/>
              </a:rPr>
              <a:t>Can you get at least 15 points?</a:t>
            </a:r>
          </a:p>
        </p:txBody>
      </p:sp>
      <p:sp>
        <p:nvSpPr>
          <p:cNvPr id="6" name="TextBox 5">
            <a:extLst>
              <a:ext uri="{FF2B5EF4-FFF2-40B4-BE49-F238E27FC236}">
                <a16:creationId xmlns:a16="http://schemas.microsoft.com/office/drawing/2014/main" id="{E4BF51E3-3C78-9060-D068-F2B0C31C23DE}"/>
              </a:ext>
            </a:extLst>
          </p:cNvPr>
          <p:cNvSpPr txBox="1"/>
          <p:nvPr/>
        </p:nvSpPr>
        <p:spPr>
          <a:xfrm>
            <a:off x="2266997" y="527840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9D02B37F-F2C9-5EC0-C13E-43DD7B419513}"/>
              </a:ext>
            </a:extLst>
          </p:cNvPr>
          <p:cNvSpPr txBox="1"/>
          <p:nvPr/>
        </p:nvSpPr>
        <p:spPr>
          <a:xfrm>
            <a:off x="4545724" y="5304274"/>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sueño</a:t>
            </a:r>
          </a:p>
        </p:txBody>
      </p:sp>
      <p:sp>
        <p:nvSpPr>
          <p:cNvPr id="8" name="TextBox 7">
            <a:extLst>
              <a:ext uri="{FF2B5EF4-FFF2-40B4-BE49-F238E27FC236}">
                <a16:creationId xmlns:a16="http://schemas.microsoft.com/office/drawing/2014/main" id="{294C5B76-98EA-8F0B-E728-1E4581933978}"/>
              </a:ext>
            </a:extLst>
          </p:cNvPr>
          <p:cNvSpPr txBox="1"/>
          <p:nvPr/>
        </p:nvSpPr>
        <p:spPr>
          <a:xfrm>
            <a:off x="7403749" y="528080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tengo</a:t>
            </a:r>
          </a:p>
        </p:txBody>
      </p:sp>
      <p:sp>
        <p:nvSpPr>
          <p:cNvPr id="9" name="TextBox 8">
            <a:extLst>
              <a:ext uri="{FF2B5EF4-FFF2-40B4-BE49-F238E27FC236}">
                <a16:creationId xmlns:a16="http://schemas.microsoft.com/office/drawing/2014/main" id="{6C3C004F-F9F2-6A32-301C-CBE729F03A8A}"/>
              </a:ext>
            </a:extLst>
          </p:cNvPr>
          <p:cNvSpPr txBox="1"/>
          <p:nvPr/>
        </p:nvSpPr>
        <p:spPr>
          <a:xfrm>
            <a:off x="2218244" y="427651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mayo</a:t>
            </a:r>
          </a:p>
        </p:txBody>
      </p:sp>
      <p:sp>
        <p:nvSpPr>
          <p:cNvPr id="10" name="TextBox 9">
            <a:extLst>
              <a:ext uri="{FF2B5EF4-FFF2-40B4-BE49-F238E27FC236}">
                <a16:creationId xmlns:a16="http://schemas.microsoft.com/office/drawing/2014/main" id="{0CD0B7F7-A332-E08A-7174-39CD74E2E5C2}"/>
              </a:ext>
            </a:extLst>
          </p:cNvPr>
          <p:cNvSpPr txBox="1"/>
          <p:nvPr/>
        </p:nvSpPr>
        <p:spPr>
          <a:xfrm>
            <a:off x="4583829" y="431784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marzo</a:t>
            </a:r>
          </a:p>
        </p:txBody>
      </p:sp>
      <p:sp>
        <p:nvSpPr>
          <p:cNvPr id="11" name="TextBox 10">
            <a:extLst>
              <a:ext uri="{FF2B5EF4-FFF2-40B4-BE49-F238E27FC236}">
                <a16:creationId xmlns:a16="http://schemas.microsoft.com/office/drawing/2014/main" id="{7D6E39A3-9058-42B2-A6C1-2C69A56E803F}"/>
              </a:ext>
            </a:extLst>
          </p:cNvPr>
          <p:cNvSpPr txBox="1"/>
          <p:nvPr/>
        </p:nvSpPr>
        <p:spPr>
          <a:xfrm>
            <a:off x="7523844" y="427240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a:t>
            </a:r>
          </a:p>
        </p:txBody>
      </p:sp>
      <p:sp>
        <p:nvSpPr>
          <p:cNvPr id="12" name="TextBox 11">
            <a:extLst>
              <a:ext uri="{FF2B5EF4-FFF2-40B4-BE49-F238E27FC236}">
                <a16:creationId xmlns:a16="http://schemas.microsoft.com/office/drawing/2014/main" id="{75C5918A-34D4-493A-BA14-CE4A4467847C}"/>
              </a:ext>
            </a:extLst>
          </p:cNvPr>
          <p:cNvSpPr txBox="1"/>
          <p:nvPr/>
        </p:nvSpPr>
        <p:spPr>
          <a:xfrm>
            <a:off x="2260712" y="3363335"/>
            <a:ext cx="23905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cumpleaños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1319F648-8976-2ED9-89DB-1B89AA5696E2}"/>
              </a:ext>
            </a:extLst>
          </p:cNvPr>
          <p:cNvSpPr txBox="1"/>
          <p:nvPr/>
        </p:nvSpPr>
        <p:spPr>
          <a:xfrm>
            <a:off x="4571318" y="3331424"/>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Cuándo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 name="TextBox 13">
            <a:extLst>
              <a:ext uri="{FF2B5EF4-FFF2-40B4-BE49-F238E27FC236}">
                <a16:creationId xmlns:a16="http://schemas.microsoft.com/office/drawing/2014/main" id="{693DFFBE-2812-B84C-E046-09C48620F0C5}"/>
              </a:ext>
            </a:extLst>
          </p:cNvPr>
          <p:cNvSpPr txBox="1"/>
          <p:nvPr/>
        </p:nvSpPr>
        <p:spPr>
          <a:xfrm>
            <a:off x="7393685" y="3421925"/>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enero</a:t>
            </a:r>
          </a:p>
        </p:txBody>
      </p:sp>
      <p:sp>
        <p:nvSpPr>
          <p:cNvPr id="15" name="TextBox 14">
            <a:extLst>
              <a:ext uri="{FF2B5EF4-FFF2-40B4-BE49-F238E27FC236}">
                <a16:creationId xmlns:a16="http://schemas.microsoft.com/office/drawing/2014/main" id="{EF7DF709-F18F-3345-6580-1B97945E5FDD}"/>
              </a:ext>
            </a:extLst>
          </p:cNvPr>
          <p:cNvSpPr txBox="1"/>
          <p:nvPr/>
        </p:nvSpPr>
        <p:spPr>
          <a:xfrm>
            <a:off x="2263265" y="240882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hago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5B445903-A917-7CA8-31AB-7AF5D076527A}"/>
              </a:ext>
            </a:extLst>
          </p:cNvPr>
          <p:cNvSpPr txBox="1"/>
          <p:nvPr/>
        </p:nvSpPr>
        <p:spPr>
          <a:xfrm>
            <a:off x="4618266" y="240882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comer</a:t>
            </a:r>
          </a:p>
        </p:txBody>
      </p:sp>
      <p:sp>
        <p:nvSpPr>
          <p:cNvPr id="17" name="TextBox 16">
            <a:extLst>
              <a:ext uri="{FF2B5EF4-FFF2-40B4-BE49-F238E27FC236}">
                <a16:creationId xmlns:a16="http://schemas.microsoft.com/office/drawing/2014/main" id="{3FA29D15-199C-A1D3-6D41-BD348A30CC69}"/>
              </a:ext>
            </a:extLst>
          </p:cNvPr>
          <p:cNvSpPr txBox="1"/>
          <p:nvPr/>
        </p:nvSpPr>
        <p:spPr>
          <a:xfrm>
            <a:off x="7585416" y="238765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bocadillo</a:t>
            </a:r>
          </a:p>
        </p:txBody>
      </p:sp>
      <p:sp>
        <p:nvSpPr>
          <p:cNvPr id="18" name="TextBox 17">
            <a:extLst>
              <a:ext uri="{FF2B5EF4-FFF2-40B4-BE49-F238E27FC236}">
                <a16:creationId xmlns:a16="http://schemas.microsoft.com/office/drawing/2014/main" id="{1FCAC0CC-D774-376F-E1DC-89BAE2376AB5}"/>
              </a:ext>
            </a:extLst>
          </p:cNvPr>
          <p:cNvSpPr txBox="1"/>
          <p:nvPr/>
        </p:nvSpPr>
        <p:spPr>
          <a:xfrm>
            <a:off x="2225807" y="1583689"/>
            <a:ext cx="994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hace</a:t>
            </a:r>
          </a:p>
        </p:txBody>
      </p:sp>
      <p:sp>
        <p:nvSpPr>
          <p:cNvPr id="21" name="TextBox 20">
            <a:extLst>
              <a:ext uri="{FF2B5EF4-FFF2-40B4-BE49-F238E27FC236}">
                <a16:creationId xmlns:a16="http://schemas.microsoft.com/office/drawing/2014/main" id="{1D02BC9E-BC9A-74D8-00C1-B6EA0B7021C0}"/>
              </a:ext>
            </a:extLst>
          </p:cNvPr>
          <p:cNvSpPr txBox="1"/>
          <p:nvPr/>
        </p:nvSpPr>
        <p:spPr>
          <a:xfrm>
            <a:off x="4611723" y="149738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responder</a:t>
            </a:r>
          </a:p>
        </p:txBody>
      </p:sp>
      <p:sp>
        <p:nvSpPr>
          <p:cNvPr id="22" name="TextBox 21">
            <a:extLst>
              <a:ext uri="{FF2B5EF4-FFF2-40B4-BE49-F238E27FC236}">
                <a16:creationId xmlns:a16="http://schemas.microsoft.com/office/drawing/2014/main" id="{1F48380E-95C7-02FA-B17B-1B2FD5F062E8}"/>
              </a:ext>
            </a:extLst>
          </p:cNvPr>
          <p:cNvSpPr txBox="1"/>
          <p:nvPr/>
        </p:nvSpPr>
        <p:spPr>
          <a:xfrm>
            <a:off x="7673858" y="1497387"/>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ordenador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739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6F_6.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6F_6.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6F_6.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6F_6.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6F_6.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6F_6.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6F_6.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6F_6.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6F_6.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6F_6.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6F_6.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6F_6.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6F_6.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6F_6.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6F_6.1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6F_6.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6F_6.1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6F_6.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6" grpId="0"/>
      <p:bldP spid="7" grpId="0"/>
      <p:bldP spid="8" grpId="0"/>
      <p:bldP spid="9" grpId="0"/>
      <p:bldP spid="10" grpId="0"/>
      <p:bldP spid="11" grpId="0"/>
      <p:bldP spid="12" grpId="0"/>
      <p:bldP spid="13" grpId="0"/>
      <p:bldP spid="14" grpId="0"/>
      <p:bldP spid="15" grpId="0"/>
      <p:bldP spid="16" grpId="0"/>
      <p:bldP spid="17" grpId="0"/>
      <p:bldP spid="18"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514365499"/>
              </p:ext>
            </p:extLst>
          </p:nvPr>
        </p:nvGraphicFramePr>
        <p:xfrm>
          <a:off x="312451" y="1420602"/>
          <a:ext cx="9683902" cy="4818702"/>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2818005">
                  <a:extLst>
                    <a:ext uri="{9D8B030D-6E8A-4147-A177-3AD203B41FA5}">
                      <a16:colId xmlns:a16="http://schemas.microsoft.com/office/drawing/2014/main" val="274413866"/>
                    </a:ext>
                  </a:extLst>
                </a:gridCol>
                <a:gridCol w="2964488">
                  <a:extLst>
                    <a:ext uri="{9D8B030D-6E8A-4147-A177-3AD203B41FA5}">
                      <a16:colId xmlns:a16="http://schemas.microsoft.com/office/drawing/2014/main" val="2706468897"/>
                    </a:ext>
                  </a:extLst>
                </a:gridCol>
              </a:tblGrid>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bocadillo</a:t>
                      </a:r>
                    </a:p>
                  </a:txBody>
                  <a:tcPr/>
                </a:tc>
                <a:tc>
                  <a:txBody>
                    <a:bodyPr/>
                    <a:lstStyle/>
                    <a:p>
                      <a:r>
                        <a:rPr lang="en-GB" sz="2400" b="0" dirty="0">
                          <a:solidFill>
                            <a:srgbClr val="002060"/>
                          </a:solidFill>
                          <a:latin typeface="Century Gothic" panose="020B0502020202020204" pitchFamily="34" charset="0"/>
                        </a:rPr>
                        <a:t>hace</a:t>
                      </a:r>
                    </a:p>
                  </a:txBody>
                  <a:tcPr/>
                </a:tc>
                <a:tc>
                  <a:txBody>
                    <a:bodyPr/>
                    <a:lstStyle/>
                    <a:p>
                      <a:r>
                        <a:rPr lang="en-GB" sz="2400" b="0" dirty="0">
                          <a:solidFill>
                            <a:srgbClr val="002060"/>
                          </a:solidFill>
                          <a:latin typeface="Century Gothic" panose="020B0502020202020204" pitchFamily="34" charset="0"/>
                        </a:rPr>
                        <a:t>comer</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responder (a)</a:t>
                      </a:r>
                    </a:p>
                  </a:txBody>
                  <a:tcPr/>
                </a:tc>
                <a:tc>
                  <a:txBody>
                    <a:bodyPr/>
                    <a:lstStyle/>
                    <a:p>
                      <a:r>
                        <a:rPr lang="en-GB" sz="2400" b="0" dirty="0">
                          <a:solidFill>
                            <a:srgbClr val="002060"/>
                          </a:solidFill>
                          <a:latin typeface="Century Gothic" panose="020B0502020202020204" pitchFamily="34" charset="0"/>
                        </a:rPr>
                        <a:t>hago</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ordenador</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Cuándo</a:t>
                      </a:r>
                      <a:r>
                        <a:rPr lang="en-GB" sz="2400" b="0" dirty="0">
                          <a:solidFill>
                            <a:srgbClr val="002060"/>
                          </a:solidFill>
                          <a:latin typeface="Century Gothic" panose="020B0502020202020204" pitchFamily="34" charset="0"/>
                        </a:rPr>
                        <a:t>?</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cumpleaños</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mi</a:t>
                      </a: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marzo</a:t>
                      </a:r>
                    </a:p>
                  </a:txBody>
                  <a:tcPr/>
                </a:tc>
                <a:tc>
                  <a:txBody>
                    <a:bodyPr/>
                    <a:lstStyle/>
                    <a:p>
                      <a:r>
                        <a:rPr lang="en-GB" sz="2400" b="0" dirty="0">
                          <a:solidFill>
                            <a:srgbClr val="002060"/>
                          </a:solidFill>
                          <a:latin typeface="Century Gothic" panose="020B0502020202020204" pitchFamily="34" charset="0"/>
                        </a:rPr>
                        <a:t>enero</a:t>
                      </a:r>
                    </a:p>
                  </a:txBody>
                  <a:tcPr/>
                </a:tc>
                <a:tc>
                  <a:txBody>
                    <a:bodyPr/>
                    <a:lstStyle/>
                    <a:p>
                      <a:r>
                        <a:rPr lang="en-GB" sz="2400" b="0" dirty="0">
                          <a:solidFill>
                            <a:srgbClr val="002060"/>
                          </a:solidFill>
                          <a:latin typeface="Century Gothic" panose="020B0502020202020204" pitchFamily="34" charset="0"/>
                        </a:rPr>
                        <a:t>mayo</a:t>
                      </a:r>
                    </a:p>
                  </a:txBody>
                  <a:tcPr/>
                </a:tc>
                <a:extLst>
                  <a:ext uri="{0D108BD9-81ED-4DB2-BD59-A6C34878D82A}">
                    <a16:rowId xmlns:a16="http://schemas.microsoft.com/office/drawing/2014/main" val="760878619"/>
                  </a:ext>
                </a:extLst>
              </a:tr>
              <a:tr h="803117">
                <a:tc rowSpan="2">
                  <a:txBody>
                    <a:bodyPr/>
                    <a:lstStyle/>
                    <a:p>
                      <a:endParaRPr lang="en-GB" b="0" dirty="0">
                        <a:solidFill>
                          <a:srgbClr val="002060"/>
                        </a:solidFill>
                      </a:endParaRPr>
                    </a:p>
                  </a:txBody>
                  <a:tcPr/>
                </a:tc>
                <a:tc>
                  <a:txBody>
                    <a:bodyPr/>
                    <a:lstStyle/>
                    <a:p>
                      <a:r>
                        <a:rPr lang="en-GB" sz="2400" b="0" dirty="0">
                          <a:solidFill>
                            <a:srgbClr val="002060"/>
                          </a:solidFill>
                          <a:latin typeface="Century Gothic" panose="020B0502020202020204" pitchFamily="34" charset="0"/>
                        </a:rPr>
                        <a:t>tengo</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miedo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sueño</a:t>
                      </a:r>
                    </a:p>
                  </a:txBody>
                  <a:tcPr/>
                </a:tc>
                <a:extLst>
                  <a:ext uri="{0D108BD9-81ED-4DB2-BD59-A6C34878D82A}">
                    <a16:rowId xmlns:a16="http://schemas.microsoft.com/office/drawing/2014/main" val="104769296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calor</a:t>
                      </a:r>
                      <a:r>
                        <a:rPr lang="en-GB" sz="2400" b="0" dirty="0">
                          <a:solidFill>
                            <a:srgbClr val="002060"/>
                          </a:solidFill>
                          <a:latin typeface="Century Gothic" panose="020B0502020202020204" pitchFamily="34" charset="0"/>
                        </a:rPr>
                        <a:t> </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frío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tiene</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2</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401408" y="315464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374" y="167355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41827" y="4776601"/>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233109" y="570296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195395" y="4058815"/>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297713" y="1974203"/>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8509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
        <p:nvSpPr>
          <p:cNvPr id="4" name="Google Shape;167;p2">
            <a:extLst>
              <a:ext uri="{FF2B5EF4-FFF2-40B4-BE49-F238E27FC236}">
                <a16:creationId xmlns:a16="http://schemas.microsoft.com/office/drawing/2014/main" id="{8B1002E1-504E-8EA7-EFCB-A3CADA70EC7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6162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623</TotalTime>
  <Words>2172</Words>
  <Application>Microsoft Office PowerPoint</Application>
  <PresentationFormat>Widescreen</PresentationFormat>
  <Paragraphs>443</Paragraphs>
  <Slides>10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Calibri Light</vt:lpstr>
      <vt:lpstr>Century Gothic</vt:lpstr>
      <vt:lpstr>docs-Century Gothic</vt:lpstr>
      <vt:lpstr>Modern Love</vt:lpstr>
      <vt:lpstr>Segoe Print</vt:lpstr>
      <vt:lpstr>source sans pro</vt:lpstr>
      <vt:lpstr>Office Theme</vt:lpstr>
      <vt:lpstr>Describing things and people</vt:lpstr>
      <vt:lpstr>Follow up 1 </vt:lpstr>
      <vt:lpstr>follow up 2:</vt:lpstr>
      <vt:lpstr>Follow up 3: </vt:lpstr>
      <vt:lpstr>Follow up 4 </vt:lpstr>
      <vt:lpstr>Follow up 5: </vt:lpstr>
      <vt:lpstr>follow up extra:</vt:lpstr>
      <vt:lpstr>¡adiós!</vt:lpstr>
      <vt:lpstr>Handout: Follow up 2</vt:lpstr>
      <vt:lpstr>Handout: Follow extra</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12</cp:revision>
  <dcterms:created xsi:type="dcterms:W3CDTF">2023-01-27T13:43:13Z</dcterms:created>
  <dcterms:modified xsi:type="dcterms:W3CDTF">2023-06-05T06:36:05Z</dcterms:modified>
</cp:coreProperties>
</file>