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3" r:id="rId2"/>
    <p:sldId id="382" r:id="rId3"/>
    <p:sldId id="927" r:id="rId4"/>
    <p:sldId id="981" r:id="rId5"/>
    <p:sldId id="982" r:id="rId6"/>
    <p:sldId id="490" r:id="rId7"/>
    <p:sldId id="986" r:id="rId8"/>
    <p:sldId id="985" r:id="rId9"/>
    <p:sldId id="839" r:id="rId10"/>
    <p:sldId id="926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EBA"/>
    <a:srgbClr val="74C3D1"/>
    <a:srgbClr val="22A7CC"/>
    <a:srgbClr val="3EBCDA"/>
    <a:srgbClr val="68CBE6"/>
    <a:srgbClr val="FF0066"/>
    <a:srgbClr val="FF3399"/>
    <a:srgbClr val="85CFE1"/>
    <a:srgbClr val="C5F5E8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79115D-BE78-47E2-8C2B-54ECB182DB91}" v="3" dt="2023-04-12T11:48:13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6" autoAdjust="0"/>
    <p:restoredTop sz="94472" autoAdjust="0"/>
  </p:normalViewPr>
  <p:slideViewPr>
    <p:cSldViewPr snapToGrid="0">
      <p:cViewPr varScale="1">
        <p:scale>
          <a:sx n="78" d="100"/>
          <a:sy n="78" d="100"/>
        </p:scale>
        <p:origin x="197" y="58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74E43364-E880-47DB-A719-28845455CE11}"/>
    <pc:docChg chg="undo redo custSel addSld delSld modSld sldOrd">
      <pc:chgData name="Paula Vázquez-Valero" userId="3a0e46d7-2099-40af-a155-aa45b68bfff3" providerId="ADAL" clId="{74E43364-E880-47DB-A719-28845455CE11}" dt="2023-03-17T18:06:30.565" v="4131" actId="313"/>
      <pc:docMkLst>
        <pc:docMk/>
      </pc:docMkLst>
      <pc:sldChg chg="modSp mod">
        <pc:chgData name="Paula Vázquez-Valero" userId="3a0e46d7-2099-40af-a155-aa45b68bfff3" providerId="ADAL" clId="{74E43364-E880-47DB-A719-28845455CE11}" dt="2023-03-17T14:37:43.142" v="4043" actId="207"/>
        <pc:sldMkLst>
          <pc:docMk/>
          <pc:sldMk cId="0" sldId="277"/>
        </pc:sldMkLst>
        <pc:spChg chg="mod">
          <ac:chgData name="Paula Vázquez-Valero" userId="3a0e46d7-2099-40af-a155-aa45b68bfff3" providerId="ADAL" clId="{74E43364-E880-47DB-A719-28845455CE11}" dt="2023-03-17T14:37:43.142" v="4043" actId="207"/>
          <ac:spMkLst>
            <pc:docMk/>
            <pc:sldMk cId="0" sldId="277"/>
            <ac:spMk id="422" creationId="{00000000-0000-0000-0000-000000000000}"/>
          </ac:spMkLst>
        </pc:spChg>
      </pc:sldChg>
      <pc:sldChg chg="addSp delSp modSp mod modNotesTx">
        <pc:chgData name="Paula Vázquez-Valero" userId="3a0e46d7-2099-40af-a155-aa45b68bfff3" providerId="ADAL" clId="{74E43364-E880-47DB-A719-28845455CE11}" dt="2023-03-17T14:42:42.470" v="4054"/>
        <pc:sldMkLst>
          <pc:docMk/>
          <pc:sldMk cId="0" sldId="382"/>
        </pc:sldMkLst>
        <pc:spChg chg="mod">
          <ac:chgData name="Paula Vázquez-Valero" userId="3a0e46d7-2099-40af-a155-aa45b68bfff3" providerId="ADAL" clId="{74E43364-E880-47DB-A719-28845455CE11}" dt="2023-03-17T14:33:41.801" v="3980" actId="1036"/>
          <ac:spMkLst>
            <pc:docMk/>
            <pc:sldMk cId="0" sldId="382"/>
            <ac:spMk id="2" creationId="{CF809B60-34DA-46F8-9144-D26F0D50F648}"/>
          </ac:spMkLst>
        </pc:spChg>
        <pc:spChg chg="add mod">
          <ac:chgData name="Paula Vázquez-Valero" userId="3a0e46d7-2099-40af-a155-aa45b68bfff3" providerId="ADAL" clId="{74E43364-E880-47DB-A719-28845455CE11}" dt="2023-03-17T14:33:46.716" v="3981" actId="1076"/>
          <ac:spMkLst>
            <pc:docMk/>
            <pc:sldMk cId="0" sldId="382"/>
            <ac:spMk id="33" creationId="{41D454A6-F3C1-B68C-D266-286494EF370B}"/>
          </ac:spMkLst>
        </pc:spChg>
        <pc:spChg chg="add mod">
          <ac:chgData name="Paula Vázquez-Valero" userId="3a0e46d7-2099-40af-a155-aa45b68bfff3" providerId="ADAL" clId="{74E43364-E880-47DB-A719-28845455CE11}" dt="2023-03-17T14:33:22.218" v="3967" actId="1036"/>
          <ac:spMkLst>
            <pc:docMk/>
            <pc:sldMk cId="0" sldId="382"/>
            <ac:spMk id="35" creationId="{34732BA8-6EF6-D661-F37F-CD9224428739}"/>
          </ac:spMkLst>
        </pc:spChg>
        <pc:spChg chg="add mod">
          <ac:chgData name="Paula Vázquez-Valero" userId="3a0e46d7-2099-40af-a155-aa45b68bfff3" providerId="ADAL" clId="{74E43364-E880-47DB-A719-28845455CE11}" dt="2023-03-17T14:33:06.349" v="3928" actId="1036"/>
          <ac:spMkLst>
            <pc:docMk/>
            <pc:sldMk cId="0" sldId="382"/>
            <ac:spMk id="37" creationId="{46CE909B-62E2-CC25-CC76-CAD7730791D0}"/>
          </ac:spMkLst>
        </pc:spChg>
        <pc:spChg chg="add del mod">
          <ac:chgData name="Paula Vázquez-Valero" userId="3a0e46d7-2099-40af-a155-aa45b68bfff3" providerId="ADAL" clId="{74E43364-E880-47DB-A719-28845455CE11}" dt="2023-03-17T14:29:25.223" v="3851" actId="478"/>
          <ac:spMkLst>
            <pc:docMk/>
            <pc:sldMk cId="0" sldId="382"/>
            <ac:spMk id="43" creationId="{9A303B98-6995-DD9A-FC20-E5F70EF73DF6}"/>
          </ac:spMkLst>
        </pc:spChg>
        <pc:spChg chg="add mod">
          <ac:chgData name="Paula Vázquez-Valero" userId="3a0e46d7-2099-40af-a155-aa45b68bfff3" providerId="ADAL" clId="{74E43364-E880-47DB-A719-28845455CE11}" dt="2023-03-17T14:34:15.918" v="3995" actId="1076"/>
          <ac:spMkLst>
            <pc:docMk/>
            <pc:sldMk cId="0" sldId="382"/>
            <ac:spMk id="45" creationId="{6253C6DD-D7E0-3AC3-DE70-4436AF8B509E}"/>
          </ac:spMkLst>
        </pc:spChg>
        <pc:spChg chg="add mod">
          <ac:chgData name="Paula Vázquez-Valero" userId="3a0e46d7-2099-40af-a155-aa45b68bfff3" providerId="ADAL" clId="{74E43364-E880-47DB-A719-28845455CE11}" dt="2023-03-17T14:34:50.945" v="4017" actId="404"/>
          <ac:spMkLst>
            <pc:docMk/>
            <pc:sldMk cId="0" sldId="382"/>
            <ac:spMk id="46" creationId="{031F6233-3376-1C43-EA14-DD7D745E6412}"/>
          </ac:spMkLst>
        </pc:spChg>
        <pc:spChg chg="add mod">
          <ac:chgData name="Paula Vázquez-Valero" userId="3a0e46d7-2099-40af-a155-aa45b68bfff3" providerId="ADAL" clId="{74E43364-E880-47DB-A719-28845455CE11}" dt="2023-03-17T14:35:14.027" v="4024" actId="1076"/>
          <ac:spMkLst>
            <pc:docMk/>
            <pc:sldMk cId="0" sldId="382"/>
            <ac:spMk id="47" creationId="{C7742940-5AD7-886B-5D9C-DA629BA4C046}"/>
          </ac:spMkLst>
        </pc:spChg>
        <pc:spChg chg="mod">
          <ac:chgData name="Paula Vázquez-Valero" userId="3a0e46d7-2099-40af-a155-aa45b68bfff3" providerId="ADAL" clId="{74E43364-E880-47DB-A719-28845455CE11}" dt="2023-03-17T14:27:19.555" v="3797" actId="1076"/>
          <ac:spMkLst>
            <pc:docMk/>
            <pc:sldMk cId="0" sldId="382"/>
            <ac:spMk id="98" creationId="{00000000-0000-0000-0000-000000000000}"/>
          </ac:spMkLst>
        </pc:spChg>
        <pc:spChg chg="mod">
          <ac:chgData name="Paula Vázquez-Valero" userId="3a0e46d7-2099-40af-a155-aa45b68bfff3" providerId="ADAL" clId="{74E43364-E880-47DB-A719-28845455CE11}" dt="2023-03-17T14:35:19.650" v="4030" actId="1038"/>
          <ac:spMkLst>
            <pc:docMk/>
            <pc:sldMk cId="0" sldId="382"/>
            <ac:spMk id="101" creationId="{00000000-0000-0000-0000-000000000000}"/>
          </ac:spMkLst>
        </pc:spChg>
        <pc:grpChg chg="del">
          <ac:chgData name="Paula Vázquez-Valero" userId="3a0e46d7-2099-40af-a155-aa45b68bfff3" providerId="ADAL" clId="{74E43364-E880-47DB-A719-28845455CE11}" dt="2023-03-17T12:00:57.521" v="9" actId="478"/>
          <ac:grpSpMkLst>
            <pc:docMk/>
            <pc:sldMk cId="0" sldId="382"/>
            <ac:grpSpMk id="3" creationId="{13D6A58B-8C01-3F8A-3F00-6F218DDA9449}"/>
          </ac:grpSpMkLst>
        </pc:grpChg>
        <pc:grpChg chg="del">
          <ac:chgData name="Paula Vázquez-Valero" userId="3a0e46d7-2099-40af-a155-aa45b68bfff3" providerId="ADAL" clId="{74E43364-E880-47DB-A719-28845455CE11}" dt="2023-03-17T12:00:58.782" v="10" actId="478"/>
          <ac:grpSpMkLst>
            <pc:docMk/>
            <pc:sldMk cId="0" sldId="382"/>
            <ac:grpSpMk id="7" creationId="{0D3F5CE0-7F99-2025-86D9-1365DEE0817B}"/>
          </ac:grpSpMkLst>
        </pc:grpChg>
        <pc:grpChg chg="mod">
          <ac:chgData name="Paula Vázquez-Valero" userId="3a0e46d7-2099-40af-a155-aa45b68bfff3" providerId="ADAL" clId="{74E43364-E880-47DB-A719-28845455CE11}" dt="2023-03-17T14:34:25.248" v="3998" actId="1076"/>
          <ac:grpSpMkLst>
            <pc:docMk/>
            <pc:sldMk cId="0" sldId="382"/>
            <ac:grpSpMk id="10" creationId="{0C8F6846-3F5B-8D7C-C68E-356FE2CA81F6}"/>
          </ac:grpSpMkLst>
        </pc:grpChg>
        <pc:grpChg chg="add mod">
          <ac:chgData name="Paula Vázquez-Valero" userId="3a0e46d7-2099-40af-a155-aa45b68bfff3" providerId="ADAL" clId="{74E43364-E880-47DB-A719-28845455CE11}" dt="2023-03-17T14:33:06.349" v="3928" actId="1036"/>
          <ac:grpSpMkLst>
            <pc:docMk/>
            <pc:sldMk cId="0" sldId="382"/>
            <ac:grpSpMk id="23" creationId="{6E19E451-5209-899C-E4B4-CDCE865A47A0}"/>
          </ac:grpSpMkLst>
        </pc:grpChg>
        <pc:grpChg chg="add mod">
          <ac:chgData name="Paula Vázquez-Valero" userId="3a0e46d7-2099-40af-a155-aa45b68bfff3" providerId="ADAL" clId="{74E43364-E880-47DB-A719-28845455CE11}" dt="2023-03-17T14:33:46.716" v="3981" actId="1076"/>
          <ac:grpSpMkLst>
            <pc:docMk/>
            <pc:sldMk cId="0" sldId="382"/>
            <ac:grpSpMk id="30" creationId="{250ED95B-2843-D45A-745A-376D5A0E014F}"/>
          </ac:grpSpMkLst>
        </pc:grpChg>
        <pc:grpChg chg="add mod">
          <ac:chgData name="Paula Vázquez-Valero" userId="3a0e46d7-2099-40af-a155-aa45b68bfff3" providerId="ADAL" clId="{74E43364-E880-47DB-A719-28845455CE11}" dt="2023-03-17T14:33:06.349" v="3928" actId="1036"/>
          <ac:grpSpMkLst>
            <pc:docMk/>
            <pc:sldMk cId="0" sldId="382"/>
            <ac:grpSpMk id="38" creationId="{F903EEA2-5FCA-2D0F-0918-C1C6FC15FC1A}"/>
          </ac:grpSpMkLst>
        </pc:grp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1" creationId="{3B4B3902-50C0-4183-A0F5-D745347C8D60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2" creationId="{8B7FC173-8572-F41B-C277-D1925EB95CA1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3" creationId="{4732A972-F6AC-AFF5-D056-650C39E5E24B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4" creationId="{702E670E-8F4D-536A-7484-8C3CE85E6F0B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5" creationId="{2F89F382-CBF5-8FFF-C88D-CD2B7AE21890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6" creationId="{2B3F926C-01C3-312C-3913-55AED9B898AE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7" creationId="{E357EB77-23D1-5714-C5E3-C9CD67BE4757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8" creationId="{94A16D16-F098-5267-A8C1-88BC45F138D7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9" creationId="{0795B633-80B3-1B46-3360-8E0508E782AB}"/>
          </ac:picMkLst>
        </pc:picChg>
        <pc:picChg chg="del">
          <ac:chgData name="Paula Vázquez-Valero" userId="3a0e46d7-2099-40af-a155-aa45b68bfff3" providerId="ADAL" clId="{74E43364-E880-47DB-A719-28845455CE11}" dt="2023-03-17T12:02:41.871" v="20" actId="478"/>
          <ac:picMkLst>
            <pc:docMk/>
            <pc:sldMk cId="0" sldId="382"/>
            <ac:picMk id="20" creationId="{EB5EF20A-EF2D-ED76-B601-EBFFDCF6304C}"/>
          </ac:picMkLst>
        </pc:picChg>
        <pc:picChg chg="del">
          <ac:chgData name="Paula Vázquez-Valero" userId="3a0e46d7-2099-40af-a155-aa45b68bfff3" providerId="ADAL" clId="{74E43364-E880-47DB-A719-28845455CE11}" dt="2023-03-17T12:01:10.185" v="19" actId="478"/>
          <ac:picMkLst>
            <pc:docMk/>
            <pc:sldMk cId="0" sldId="382"/>
            <ac:picMk id="21" creationId="{DFF60A49-9AF5-CF18-72E0-A6587E2654E8}"/>
          </ac:picMkLst>
        </pc:picChg>
        <pc:picChg chg="add del mod">
          <ac:chgData name="Paula Vázquez-Valero" userId="3a0e46d7-2099-40af-a155-aa45b68bfff3" providerId="ADAL" clId="{74E43364-E880-47DB-A719-28845455CE11}" dt="2023-03-17T14:21:10.382" v="3674" actId="478"/>
          <ac:picMkLst>
            <pc:docMk/>
            <pc:sldMk cId="0" sldId="382"/>
            <ac:picMk id="22" creationId="{94FDF76B-C3D4-B595-132E-952889C704BB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24" creationId="{A9DBC5C9-0BCE-C721-F91C-870CDB1768DD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25" creationId="{C6662B4A-5354-50C3-147F-0B03845F5426}"/>
          </ac:picMkLst>
        </pc:picChg>
        <pc:picChg chg="add del mod">
          <ac:chgData name="Paula Vázquez-Valero" userId="3a0e46d7-2099-40af-a155-aa45b68bfff3" providerId="ADAL" clId="{74E43364-E880-47DB-A719-28845455CE11}" dt="2023-03-17T14:27:49.057" v="3816" actId="478"/>
          <ac:picMkLst>
            <pc:docMk/>
            <pc:sldMk cId="0" sldId="382"/>
            <ac:picMk id="26" creationId="{1CFB03D0-40C4-CB65-2A12-5D07A815CBBD}"/>
          </ac:picMkLst>
        </pc:picChg>
        <pc:picChg chg="add del mod">
          <ac:chgData name="Paula Vázquez-Valero" userId="3a0e46d7-2099-40af-a155-aa45b68bfff3" providerId="ADAL" clId="{74E43364-E880-47DB-A719-28845455CE11}" dt="2023-03-17T14:27:49.057" v="3816" actId="478"/>
          <ac:picMkLst>
            <pc:docMk/>
            <pc:sldMk cId="0" sldId="382"/>
            <ac:picMk id="27" creationId="{D6D6636D-7D95-43F7-B89A-C944EDE36B54}"/>
          </ac:picMkLst>
        </pc:picChg>
        <pc:picChg chg="add del mod">
          <ac:chgData name="Paula Vázquez-Valero" userId="3a0e46d7-2099-40af-a155-aa45b68bfff3" providerId="ADAL" clId="{74E43364-E880-47DB-A719-28845455CE11}" dt="2023-03-17T14:19:48.134" v="3661" actId="478"/>
          <ac:picMkLst>
            <pc:docMk/>
            <pc:sldMk cId="0" sldId="382"/>
            <ac:picMk id="28" creationId="{B3613D9A-B5E5-83EE-70B4-E5E6F4BEF0F2}"/>
          </ac:picMkLst>
        </pc:picChg>
        <pc:picChg chg="add del mod">
          <ac:chgData name="Paula Vázquez-Valero" userId="3a0e46d7-2099-40af-a155-aa45b68bfff3" providerId="ADAL" clId="{74E43364-E880-47DB-A719-28845455CE11}" dt="2023-03-17T14:20:30.374" v="3664" actId="478"/>
          <ac:picMkLst>
            <pc:docMk/>
            <pc:sldMk cId="0" sldId="382"/>
            <ac:picMk id="29" creationId="{955A1D3B-797E-2A64-1A6F-1D5EA4AC72A1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31" creationId="{2ED40596-7150-B99E-4BEC-8C1E0D071CD6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32" creationId="{76A08132-D259-8283-FF1F-6EE9D6D7D6D5}"/>
          </ac:picMkLst>
        </pc:picChg>
        <pc:picChg chg="add mod">
          <ac:chgData name="Paula Vázquez-Valero" userId="3a0e46d7-2099-40af-a155-aa45b68bfff3" providerId="ADAL" clId="{74E43364-E880-47DB-A719-28845455CE11}" dt="2023-03-17T14:33:22.218" v="3967" actId="1036"/>
          <ac:picMkLst>
            <pc:docMk/>
            <pc:sldMk cId="0" sldId="382"/>
            <ac:picMk id="34" creationId="{45F097CA-7C99-83E3-C11D-A0E59D9C3529}"/>
          </ac:picMkLst>
        </pc:picChg>
        <pc:picChg chg="add mod modCrop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36" creationId="{C6C2F0D7-D352-133C-D5F7-B7909A031826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39" creationId="{7405F308-35AE-F8D4-125D-35082F723B06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40" creationId="{4BC0A846-082E-38C9-19B7-3CBC9E87715E}"/>
          </ac:picMkLst>
        </pc:picChg>
        <pc:picChg chg="add 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41" creationId="{2A6BDE81-BFD3-BD81-923B-F2FF219F5CCB}"/>
          </ac:picMkLst>
        </pc:picChg>
        <pc:picChg chg="add mod">
          <ac:chgData name="Paula Vázquez-Valero" userId="3a0e46d7-2099-40af-a155-aa45b68bfff3" providerId="ADAL" clId="{74E43364-E880-47DB-A719-28845455CE11}" dt="2023-03-17T14:33:22.218" v="3967" actId="1036"/>
          <ac:picMkLst>
            <pc:docMk/>
            <pc:sldMk cId="0" sldId="382"/>
            <ac:picMk id="42" creationId="{274E04AC-161E-5F18-406F-24A950B31A67}"/>
          </ac:picMkLst>
        </pc:picChg>
        <pc:picChg chg="add mod">
          <ac:chgData name="Paula Vázquez-Valero" userId="3a0e46d7-2099-40af-a155-aa45b68bfff3" providerId="ADAL" clId="{74E43364-E880-47DB-A719-28845455CE11}" dt="2023-03-17T14:34:03.286" v="3993" actId="688"/>
          <ac:picMkLst>
            <pc:docMk/>
            <pc:sldMk cId="0" sldId="382"/>
            <ac:picMk id="1026" creationId="{7A5B7455-EA48-0150-43CC-1FFFCECCB39C}"/>
          </ac:picMkLst>
        </pc:picChg>
        <pc:picChg chg="add del mod">
          <ac:chgData name="Paula Vázquez-Valero" userId="3a0e46d7-2099-40af-a155-aa45b68bfff3" providerId="ADAL" clId="{74E43364-E880-47DB-A719-28845455CE11}" dt="2023-03-17T14:31:31.412" v="3884" actId="478"/>
          <ac:picMkLst>
            <pc:docMk/>
            <pc:sldMk cId="0" sldId="382"/>
            <ac:picMk id="1028" creationId="{1013565D-DD03-4078-48FC-9B692473A878}"/>
          </ac:picMkLst>
        </pc:picChg>
      </pc:sldChg>
      <pc:sldChg chg="modSp mod">
        <pc:chgData name="Paula Vázquez-Valero" userId="3a0e46d7-2099-40af-a155-aa45b68bfff3" providerId="ADAL" clId="{74E43364-E880-47DB-A719-28845455CE11}" dt="2023-03-17T12:30:10.172" v="557" actId="20577"/>
        <pc:sldMkLst>
          <pc:docMk/>
          <pc:sldMk cId="4047947952" sldId="490"/>
        </pc:sldMkLst>
        <pc:spChg chg="mod">
          <ac:chgData name="Paula Vázquez-Valero" userId="3a0e46d7-2099-40af-a155-aa45b68bfff3" providerId="ADAL" clId="{74E43364-E880-47DB-A719-28845455CE11}" dt="2023-03-17T12:29:11.197" v="507" actId="14100"/>
          <ac:spMkLst>
            <pc:docMk/>
            <pc:sldMk cId="4047947952" sldId="490"/>
            <ac:spMk id="36" creationId="{9E66063E-6888-44A8-835A-441E8CE8D997}"/>
          </ac:spMkLst>
        </pc:spChg>
        <pc:spChg chg="mod">
          <ac:chgData name="Paula Vázquez-Valero" userId="3a0e46d7-2099-40af-a155-aa45b68bfff3" providerId="ADAL" clId="{74E43364-E880-47DB-A719-28845455CE11}" dt="2023-03-17T12:29:17.297" v="519" actId="14100"/>
          <ac:spMkLst>
            <pc:docMk/>
            <pc:sldMk cId="4047947952" sldId="490"/>
            <ac:spMk id="37" creationId="{B0E5E5D1-7CFD-4357-9D91-FD4F71436744}"/>
          </ac:spMkLst>
        </pc:spChg>
        <pc:spChg chg="mod">
          <ac:chgData name="Paula Vázquez-Valero" userId="3a0e46d7-2099-40af-a155-aa45b68bfff3" providerId="ADAL" clId="{74E43364-E880-47DB-A719-28845455CE11}" dt="2023-03-17T12:30:06.749" v="548" actId="20577"/>
          <ac:spMkLst>
            <pc:docMk/>
            <pc:sldMk cId="4047947952" sldId="490"/>
            <ac:spMk id="40" creationId="{2EF72573-EA76-4125-B9D2-A994E4213082}"/>
          </ac:spMkLst>
        </pc:spChg>
        <pc:spChg chg="mod">
          <ac:chgData name="Paula Vázquez-Valero" userId="3a0e46d7-2099-40af-a155-aa45b68bfff3" providerId="ADAL" clId="{74E43364-E880-47DB-A719-28845455CE11}" dt="2023-03-17T12:30:10.172" v="557" actId="20577"/>
          <ac:spMkLst>
            <pc:docMk/>
            <pc:sldMk cId="4047947952" sldId="490"/>
            <ac:spMk id="47" creationId="{2FD69426-EAC0-4AAD-ACEC-4DA987638201}"/>
          </ac:spMkLst>
        </pc:spChg>
      </pc:sldChg>
      <pc:sldChg chg="addSp delSp modSp add del mod">
        <pc:chgData name="Paula Vázquez-Valero" userId="3a0e46d7-2099-40af-a155-aa45b68bfff3" providerId="ADAL" clId="{74E43364-E880-47DB-A719-28845455CE11}" dt="2023-03-17T14:18:05.023" v="3649" actId="47"/>
        <pc:sldMkLst>
          <pc:docMk/>
          <pc:sldMk cId="2965002393" sldId="538"/>
        </pc:sldMkLst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5" creationId="{097D771B-DF28-4597-8670-96CAF32859BF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26" creationId="{01B8CBF7-4AA0-42B3-9D8C-C19C8DCC65F0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27" creationId="{6E465DB2-8248-47A7-BC71-0889D8F03332}"/>
          </ac:spMkLst>
        </pc:spChg>
        <pc:spChg chg="del mod">
          <ac:chgData name="Paula Vázquez-Valero" userId="3a0e46d7-2099-40af-a155-aa45b68bfff3" providerId="ADAL" clId="{74E43364-E880-47DB-A719-28845455CE11}" dt="2023-03-17T13:53:56.113" v="2749" actId="21"/>
          <ac:spMkLst>
            <pc:docMk/>
            <pc:sldMk cId="2965002393" sldId="538"/>
            <ac:spMk id="52" creationId="{C8D66FA2-6AEF-4966-A09E-E69D93AEF630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04" creationId="{79A88C4F-9B65-4FC0-99C6-42EF3EA7CFCE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05" creationId="{D28AE7AD-3E2F-45B8-91DA-68A88080F96E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06" creationId="{673C118D-4785-43F5-867B-1E9DA4BE9CBB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07" creationId="{C80B9D5F-D9C4-4473-B71D-41128F4E6430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09" creationId="{B0A78FB5-FBB4-4E0A-8096-789FDD5A5A45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11" creationId="{477CBE60-9D32-4E47-9F1F-157E0514BD98}"/>
          </ac:spMkLst>
        </pc:spChg>
        <pc:picChg chg="add del">
          <ac:chgData name="Paula Vázquez-Valero" userId="3a0e46d7-2099-40af-a155-aa45b68bfff3" providerId="ADAL" clId="{74E43364-E880-47DB-A719-28845455CE11}" dt="2023-03-17T13:56:41.176" v="2859" actId="21"/>
          <ac:picMkLst>
            <pc:docMk/>
            <pc:sldMk cId="2965002393" sldId="538"/>
            <ac:picMk id="4" creationId="{F865AE5D-7F91-42E6-9E1B-CBF720A97082}"/>
          </ac:picMkLst>
        </pc:picChg>
        <pc:picChg chg="add del">
          <ac:chgData name="Paula Vázquez-Valero" userId="3a0e46d7-2099-40af-a155-aa45b68bfff3" providerId="ADAL" clId="{74E43364-E880-47DB-A719-28845455CE11}" dt="2023-03-17T13:56:41.176" v="2859" actId="21"/>
          <ac:picMkLst>
            <pc:docMk/>
            <pc:sldMk cId="2965002393" sldId="538"/>
            <ac:picMk id="108" creationId="{68C6DD94-9133-4249-AB38-E32DF75D30C1}"/>
          </ac:picMkLst>
        </pc:picChg>
        <pc:picChg chg="add del">
          <ac:chgData name="Paula Vázquez-Valero" userId="3a0e46d7-2099-40af-a155-aa45b68bfff3" providerId="ADAL" clId="{74E43364-E880-47DB-A719-28845455CE11}" dt="2023-03-17T13:56:41.176" v="2859" actId="21"/>
          <ac:picMkLst>
            <pc:docMk/>
            <pc:sldMk cId="2965002393" sldId="538"/>
            <ac:picMk id="110" creationId="{687A3299-7175-4BCD-B336-3AC106166705}"/>
          </ac:picMkLst>
        </pc:picChg>
      </pc:sldChg>
      <pc:sldChg chg="addSp delSp modSp mod modNotesTx">
        <pc:chgData name="Paula Vázquez-Valero" userId="3a0e46d7-2099-40af-a155-aa45b68bfff3" providerId="ADAL" clId="{74E43364-E880-47DB-A719-28845455CE11}" dt="2023-03-17T14:16:21.445" v="3545" actId="14100"/>
        <pc:sldMkLst>
          <pc:docMk/>
          <pc:sldMk cId="3159086471" sldId="838"/>
        </pc:sldMkLst>
        <pc:spChg chg="add del mod">
          <ac:chgData name="Paula Vázquez-Valero" userId="3a0e46d7-2099-40af-a155-aa45b68bfff3" providerId="ADAL" clId="{74E43364-E880-47DB-A719-28845455CE11}" dt="2023-03-17T12:26:37.974" v="429" actId="478"/>
          <ac:spMkLst>
            <pc:docMk/>
            <pc:sldMk cId="3159086471" sldId="838"/>
            <ac:spMk id="2" creationId="{3E6F1711-2911-6246-8259-EB686B4FBC98}"/>
          </ac:spMkLst>
        </pc:spChg>
        <pc:spChg chg="mod">
          <ac:chgData name="Paula Vázquez-Valero" userId="3a0e46d7-2099-40af-a155-aa45b68bfff3" providerId="ADAL" clId="{74E43364-E880-47DB-A719-28845455CE11}" dt="2023-03-17T12:25:50.506" v="414" actId="20577"/>
          <ac:spMkLst>
            <pc:docMk/>
            <pc:sldMk cId="3159086471" sldId="838"/>
            <ac:spMk id="4" creationId="{9907601D-1597-46B0-B6FD-41F6EC7E1AE1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15" creationId="{2404E1E8-7568-4A40-BFE7-A76E6B8E0426}"/>
          </ac:spMkLst>
        </pc:spChg>
        <pc:spChg chg="mod">
          <ac:chgData name="Paula Vázquez-Valero" userId="3a0e46d7-2099-40af-a155-aa45b68bfff3" providerId="ADAL" clId="{74E43364-E880-47DB-A719-28845455CE11}" dt="2023-03-17T12:26:52.712" v="443" actId="20577"/>
          <ac:spMkLst>
            <pc:docMk/>
            <pc:sldMk cId="3159086471" sldId="838"/>
            <ac:spMk id="52" creationId="{8196CF7E-A835-4CC2-AFA1-62225FDB98E1}"/>
          </ac:spMkLst>
        </pc:spChg>
        <pc:spChg chg="mod">
          <ac:chgData name="Paula Vázquez-Valero" userId="3a0e46d7-2099-40af-a155-aa45b68bfff3" providerId="ADAL" clId="{74E43364-E880-47DB-A719-28845455CE11}" dt="2023-03-17T14:16:15.477" v="3544" actId="14100"/>
          <ac:spMkLst>
            <pc:docMk/>
            <pc:sldMk cId="3159086471" sldId="838"/>
            <ac:spMk id="53" creationId="{02F59E56-F320-4EE4-AB90-227BB41C023C}"/>
          </ac:spMkLst>
        </pc:spChg>
        <pc:spChg chg="mod">
          <ac:chgData name="Paula Vázquez-Valero" userId="3a0e46d7-2099-40af-a155-aa45b68bfff3" providerId="ADAL" clId="{74E43364-E880-47DB-A719-28845455CE11}" dt="2023-03-17T14:16:12.179" v="3543" actId="14100"/>
          <ac:spMkLst>
            <pc:docMk/>
            <pc:sldMk cId="3159086471" sldId="838"/>
            <ac:spMk id="54" creationId="{7BB49893-5835-4768-9FF3-BBCB6C6E73CD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56" creationId="{8B5A8B4E-AECF-4BA1-AB41-E1A71CE11087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57" creationId="{75755428-835E-4B1C-A1DB-902F268EC805}"/>
          </ac:spMkLst>
        </pc:spChg>
        <pc:spChg chg="mod">
          <ac:chgData name="Paula Vázquez-Valero" userId="3a0e46d7-2099-40af-a155-aa45b68bfff3" providerId="ADAL" clId="{74E43364-E880-47DB-A719-28845455CE11}" dt="2023-03-17T12:27:24.567" v="454" actId="14100"/>
          <ac:spMkLst>
            <pc:docMk/>
            <pc:sldMk cId="3159086471" sldId="838"/>
            <ac:spMk id="58" creationId="{60B42DF7-A59F-431C-801B-BB717D8CBB97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59" creationId="{34962169-9A6F-4EFA-A40F-0529A18D4B9D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60" creationId="{5BFB1E3A-9D74-4005-930E-C82B3C41A91A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62" creationId="{55B498A8-A295-4B2A-9D1D-A9441DBE01D8}"/>
          </ac:spMkLst>
        </pc:spChg>
        <pc:spChg chg="mod">
          <ac:chgData name="Paula Vázquez-Valero" userId="3a0e46d7-2099-40af-a155-aa45b68bfff3" providerId="ADAL" clId="{74E43364-E880-47DB-A719-28845455CE11}" dt="2023-03-17T12:28:08.659" v="477" actId="1036"/>
          <ac:spMkLst>
            <pc:docMk/>
            <pc:sldMk cId="3159086471" sldId="838"/>
            <ac:spMk id="65" creationId="{923953EF-804B-45BB-AC7B-ADC8E5DB9BFF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68" creationId="{D8F9F651-D2A2-4A62-B1F6-B3FC96482AAB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71" creationId="{E931C312-7503-4195-97AE-0ABF8B6D77A0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73" creationId="{F18E3CA9-AB39-4BF4-BA45-6F949895A92B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74" creationId="{89E6D1FC-4F53-4248-B232-4872EA420B6C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77" creationId="{B3C7CCDD-72DF-498A-A23A-9B0B8B2879A7}"/>
          </ac:spMkLst>
        </pc:spChg>
        <pc:spChg chg="mod">
          <ac:chgData name="Paula Vázquez-Valero" userId="3a0e46d7-2099-40af-a155-aa45b68bfff3" providerId="ADAL" clId="{74E43364-E880-47DB-A719-28845455CE11}" dt="2023-03-17T14:16:21.445" v="3545" actId="14100"/>
          <ac:spMkLst>
            <pc:docMk/>
            <pc:sldMk cId="3159086471" sldId="838"/>
            <ac:spMk id="80" creationId="{DE24FC63-D119-47FD-9FA1-086C3DB5BBFE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83" creationId="{3C530E20-C3D7-4F53-9CD1-76841AE13654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84" creationId="{8862A85C-45E7-4E74-BE4B-8E36B77F0B05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85" creationId="{B5526B14-FC7B-4D73-82E8-1913157E15B0}"/>
          </ac:spMkLst>
        </pc:spChg>
        <pc:spChg chg="mod">
          <ac:chgData name="Paula Vázquez-Valero" userId="3a0e46d7-2099-40af-a155-aa45b68bfff3" providerId="ADAL" clId="{74E43364-E880-47DB-A719-28845455CE11}" dt="2023-03-17T12:27:29.186" v="457" actId="14100"/>
          <ac:spMkLst>
            <pc:docMk/>
            <pc:sldMk cId="3159086471" sldId="838"/>
            <ac:spMk id="86" creationId="{80D749AD-CB68-42B2-8FE6-066DCD223A43}"/>
          </ac:spMkLst>
        </pc:spChg>
        <pc:spChg chg="mod">
          <ac:chgData name="Paula Vázquez-Valero" userId="3a0e46d7-2099-40af-a155-aa45b68bfff3" providerId="ADAL" clId="{74E43364-E880-47DB-A719-28845455CE11}" dt="2023-03-17T12:27:22.108" v="453" actId="1035"/>
          <ac:spMkLst>
            <pc:docMk/>
            <pc:sldMk cId="3159086471" sldId="838"/>
            <ac:spMk id="95" creationId="{1367ADA0-1BBD-4BF7-B9B6-5FA08DB62050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96" creationId="{4269D249-BAA0-4093-8082-41B4FE2CF592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97" creationId="{87E81933-F05F-448D-9CBA-B9302D77E98F}"/>
          </ac:spMkLst>
        </pc:spChg>
        <pc:spChg chg="mod">
          <ac:chgData name="Paula Vázquez-Valero" userId="3a0e46d7-2099-40af-a155-aa45b68bfff3" providerId="ADAL" clId="{74E43364-E880-47DB-A719-28845455CE11}" dt="2023-03-17T12:27:35.915" v="460" actId="1035"/>
          <ac:spMkLst>
            <pc:docMk/>
            <pc:sldMk cId="3159086471" sldId="838"/>
            <ac:spMk id="98" creationId="{BD925A24-0F0E-4D5D-9A25-D593817BDD0E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99" creationId="{2B2E34A4-BD2A-4B89-834B-58F602ECF3B8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100" creationId="{B4FE72DE-7EA4-489C-AD9A-432124A179BB}"/>
          </ac:spMkLst>
        </pc:spChg>
        <pc:grpChg chg="add del">
          <ac:chgData name="Paula Vázquez-Valero" userId="3a0e46d7-2099-40af-a155-aa45b68bfff3" providerId="ADAL" clId="{74E43364-E880-47DB-A719-28845455CE11}" dt="2023-03-17T12:26:16.852" v="421" actId="478"/>
          <ac:grpSpMkLst>
            <pc:docMk/>
            <pc:sldMk cId="3159086471" sldId="838"/>
            <ac:grpSpMk id="14" creationId="{55F2C2F5-C99C-49B9-93D6-95879E653F61}"/>
          </ac:grpSpMkLst>
        </pc:grpChg>
        <pc:graphicFrameChg chg="mod modGraphic">
          <ac:chgData name="Paula Vázquez-Valero" userId="3a0e46d7-2099-40af-a155-aa45b68bfff3" providerId="ADAL" clId="{74E43364-E880-47DB-A719-28845455CE11}" dt="2023-03-17T12:27:55.770" v="467" actId="20577"/>
          <ac:graphicFrameMkLst>
            <pc:docMk/>
            <pc:sldMk cId="3159086471" sldId="838"/>
            <ac:graphicFrameMk id="61" creationId="{0C8E24E2-F32D-4808-868F-3CFEF397DFD0}"/>
          </ac:graphicFrameMkLst>
        </pc:graphicFrameChg>
        <pc:picChg chg="add mod">
          <ac:chgData name="Paula Vázquez-Valero" userId="3a0e46d7-2099-40af-a155-aa45b68bfff3" providerId="ADAL" clId="{74E43364-E880-47DB-A719-28845455CE11}" dt="2023-03-17T12:26:42.695" v="430" actId="1076"/>
          <ac:picMkLst>
            <pc:docMk/>
            <pc:sldMk cId="3159086471" sldId="838"/>
            <ac:picMk id="5" creationId="{5C135F4D-9294-18C8-CFFB-27EF4B70D4BE}"/>
          </ac:picMkLst>
        </pc:picChg>
        <pc:picChg chg="add mod">
          <ac:chgData name="Paula Vázquez-Valero" userId="3a0e46d7-2099-40af-a155-aa45b68bfff3" providerId="ADAL" clId="{74E43364-E880-47DB-A719-28845455CE11}" dt="2023-03-17T12:26:42.695" v="430" actId="1076"/>
          <ac:picMkLst>
            <pc:docMk/>
            <pc:sldMk cId="3159086471" sldId="838"/>
            <ac:picMk id="6" creationId="{4FC77872-6EC8-C14C-A843-3F12756803AB}"/>
          </ac:picMkLst>
        </pc:picChg>
      </pc:sldChg>
      <pc:sldChg chg="modSp mod">
        <pc:chgData name="Paula Vázquez-Valero" userId="3a0e46d7-2099-40af-a155-aa45b68bfff3" providerId="ADAL" clId="{74E43364-E880-47DB-A719-28845455CE11}" dt="2023-03-17T18:06:30.565" v="4131" actId="313"/>
        <pc:sldMkLst>
          <pc:docMk/>
          <pc:sldMk cId="438894393" sldId="839"/>
        </pc:sldMkLst>
        <pc:spChg chg="mod">
          <ac:chgData name="Paula Vázquez-Valero" userId="3a0e46d7-2099-40af-a155-aa45b68bfff3" providerId="ADAL" clId="{74E43364-E880-47DB-A719-28845455CE11}" dt="2023-03-17T12:33:42.909" v="586" actId="207"/>
          <ac:spMkLst>
            <pc:docMk/>
            <pc:sldMk cId="438894393" sldId="839"/>
            <ac:spMk id="2" creationId="{D974A6DC-187E-4C4A-92B8-4D8EDD2BB1DF}"/>
          </ac:spMkLst>
        </pc:spChg>
        <pc:spChg chg="mod">
          <ac:chgData name="Paula Vázquez-Valero" userId="3a0e46d7-2099-40af-a155-aa45b68bfff3" providerId="ADAL" clId="{74E43364-E880-47DB-A719-28845455CE11}" dt="2023-03-17T18:05:57.051" v="4071" actId="20577"/>
          <ac:spMkLst>
            <pc:docMk/>
            <pc:sldMk cId="438894393" sldId="839"/>
            <ac:spMk id="19" creationId="{8B8DD1CC-59AC-4ADF-9573-D4EEA2BDFF81}"/>
          </ac:spMkLst>
        </pc:spChg>
        <pc:spChg chg="mod">
          <ac:chgData name="Paula Vázquez-Valero" userId="3a0e46d7-2099-40af-a155-aa45b68bfff3" providerId="ADAL" clId="{74E43364-E880-47DB-A719-28845455CE11}" dt="2023-03-17T18:06:06.216" v="4103" actId="20577"/>
          <ac:spMkLst>
            <pc:docMk/>
            <pc:sldMk cId="438894393" sldId="839"/>
            <ac:spMk id="21" creationId="{0661228E-EA19-4337-9D5D-CE21FD1267A7}"/>
          </ac:spMkLst>
        </pc:spChg>
        <pc:spChg chg="mod">
          <ac:chgData name="Paula Vázquez-Valero" userId="3a0e46d7-2099-40af-a155-aa45b68bfff3" providerId="ADAL" clId="{74E43364-E880-47DB-A719-28845455CE11}" dt="2023-03-17T18:06:30.565" v="4131" actId="313"/>
          <ac:spMkLst>
            <pc:docMk/>
            <pc:sldMk cId="438894393" sldId="839"/>
            <ac:spMk id="39" creationId="{DA0FA3B6-CA22-48BB-A470-832C524014AE}"/>
          </ac:spMkLst>
        </pc:spChg>
      </pc:sldChg>
      <pc:sldChg chg="addSp modSp del mod">
        <pc:chgData name="Paula Vázquez-Valero" userId="3a0e46d7-2099-40af-a155-aa45b68bfff3" providerId="ADAL" clId="{74E43364-E880-47DB-A719-28845455CE11}" dt="2023-03-17T12:55:01.959" v="1356" actId="47"/>
        <pc:sldMkLst>
          <pc:docMk/>
          <pc:sldMk cId="1884289662" sldId="925"/>
        </pc:sldMkLst>
        <pc:spChg chg="add mod">
          <ac:chgData name="Paula Vázquez-Valero" userId="3a0e46d7-2099-40af-a155-aa45b68bfff3" providerId="ADAL" clId="{74E43364-E880-47DB-A719-28845455CE11}" dt="2023-03-17T12:33:23.330" v="583" actId="1076"/>
          <ac:spMkLst>
            <pc:docMk/>
            <pc:sldMk cId="1884289662" sldId="925"/>
            <ac:spMk id="2" creationId="{B5F68743-A438-B8FA-71ED-7238C921AC57}"/>
          </ac:spMkLst>
        </pc:spChg>
      </pc:sldChg>
      <pc:sldChg chg="addSp modSp mod modNotesTx">
        <pc:chgData name="Paula Vázquez-Valero" userId="3a0e46d7-2099-40af-a155-aa45b68bfff3" providerId="ADAL" clId="{74E43364-E880-47DB-A719-28845455CE11}" dt="2023-03-17T14:42:34.245" v="4053" actId="113"/>
        <pc:sldMkLst>
          <pc:docMk/>
          <pc:sldMk cId="2795241877" sldId="926"/>
        </pc:sldMkLst>
        <pc:spChg chg="add mod">
          <ac:chgData name="Paula Vázquez-Valero" userId="3a0e46d7-2099-40af-a155-aa45b68bfff3" providerId="ADAL" clId="{74E43364-E880-47DB-A719-28845455CE11}" dt="2023-03-17T13:23:35.863" v="2666" actId="1076"/>
          <ac:spMkLst>
            <pc:docMk/>
            <pc:sldMk cId="2795241877" sldId="926"/>
            <ac:spMk id="2" creationId="{BDF2E2DD-0047-4110-27FF-228299F38ED1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" creationId="{9C804AEE-231A-4C8A-91D4-12D5164DF661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15" creationId="{2404E1E8-7568-4A40-BFE7-A76E6B8E0426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39" creationId="{54D01C7B-C68E-40E8-B346-0D6526CC2AA0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40" creationId="{058991A6-2F22-4D4C-8FF6-D94CB4758816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43" creationId="{B834E671-A0A5-4C4A-950E-AE529D900A0C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45" creationId="{6A9F532F-70A7-402C-97FF-D893FEA35AB6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46" creationId="{E4F0F429-7F83-4F40-A124-E7C774EA87CA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55" creationId="{69514782-12D3-4EB3-92F9-AF11BA8DF334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57" creationId="{75755428-835E-4B1C-A1DB-902F268EC805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58" creationId="{60B42DF7-A59F-431C-801B-BB717D8CBB97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59" creationId="{34962169-9A6F-4EFA-A40F-0529A18D4B9D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0" creationId="{5BFB1E3A-9D74-4005-930E-C82B3C41A91A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2" creationId="{55B498A8-A295-4B2A-9D1D-A9441DBE01D8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3" creationId="{8BF503FD-23DF-48F6-A0BE-794FA3251A05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4" creationId="{AA5395CE-7CAF-4BD0-B4C2-00F4BD56E78E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5" creationId="{923953EF-804B-45BB-AC7B-ADC8E5DB9BFF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6" creationId="{E6DA443E-0976-49D7-940B-FA3132858FC1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7" creationId="{F39F97C4-5A81-4D42-8EF2-6845C6A645D3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8" creationId="{D8F9F651-D2A2-4A62-B1F6-B3FC96482AAB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9" creationId="{ADB187A9-C6FF-43DE-A2B7-9DC5887B0FAA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70" creationId="{D17A7F3A-F6C6-4D67-B66B-6A1796A4F48E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72" creationId="{8428FE61-7CA4-441F-881D-709C912385FB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95" creationId="{1367ADA0-1BBD-4BF7-B9B6-5FA08DB62050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96" creationId="{4269D249-BAA0-4093-8082-41B4FE2CF592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97" creationId="{87E81933-F05F-448D-9CBA-B9302D77E98F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98" creationId="{BD925A24-0F0E-4D5D-9A25-D593817BDD0E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99" creationId="{2B2E34A4-BD2A-4B89-834B-58F602ECF3B8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100" creationId="{B4FE72DE-7EA4-489C-AD9A-432124A179BB}"/>
          </ac:spMkLst>
        </pc:spChg>
        <pc:graphicFrameChg chg="mod modGraphic">
          <ac:chgData name="Paula Vázquez-Valero" userId="3a0e46d7-2099-40af-a155-aa45b68bfff3" providerId="ADAL" clId="{74E43364-E880-47DB-A719-28845455CE11}" dt="2023-03-17T13:22:40.447" v="2599" actId="1035"/>
          <ac:graphicFrameMkLst>
            <pc:docMk/>
            <pc:sldMk cId="2795241877" sldId="926"/>
            <ac:graphicFrameMk id="61" creationId="{0C8E24E2-F32D-4808-868F-3CFEF397DFD0}"/>
          </ac:graphicFrameMkLst>
        </pc:graphicFrameChg>
      </pc:sldChg>
      <pc:sldChg chg="modSp mod addAnim delAnim modNotesTx">
        <pc:chgData name="Paula Vázquez-Valero" userId="3a0e46d7-2099-40af-a155-aa45b68bfff3" providerId="ADAL" clId="{74E43364-E880-47DB-A719-28845455CE11}" dt="2023-03-17T14:37:08.790" v="4041" actId="20577"/>
        <pc:sldMkLst>
          <pc:docMk/>
          <pc:sldMk cId="3962104657" sldId="927"/>
        </pc:sldMkLst>
        <pc:spChg chg="mod">
          <ac:chgData name="Paula Vázquez-Valero" userId="3a0e46d7-2099-40af-a155-aa45b68bfff3" providerId="ADAL" clId="{74E43364-E880-47DB-A719-28845455CE11}" dt="2023-03-17T12:35:00.517" v="610" actId="1076"/>
          <ac:spMkLst>
            <pc:docMk/>
            <pc:sldMk cId="3962104657" sldId="927"/>
            <ac:spMk id="14" creationId="{7DF188FA-BE8F-4472-916F-257C219A6818}"/>
          </ac:spMkLst>
        </pc:spChg>
        <pc:spChg chg="mod">
          <ac:chgData name="Paula Vázquez-Valero" userId="3a0e46d7-2099-40af-a155-aa45b68bfff3" providerId="ADAL" clId="{74E43364-E880-47DB-A719-28845455CE11}" dt="2023-03-17T12:35:22.955" v="635" actId="1076"/>
          <ac:spMkLst>
            <pc:docMk/>
            <pc:sldMk cId="3962104657" sldId="927"/>
            <ac:spMk id="21" creationId="{94EE0C7C-4889-40B5-B1C4-B74D220BC13D}"/>
          </ac:spMkLst>
        </pc:spChg>
        <pc:spChg chg="mod">
          <ac:chgData name="Paula Vázquez-Valero" userId="3a0e46d7-2099-40af-a155-aa45b68bfff3" providerId="ADAL" clId="{74E43364-E880-47DB-A719-28845455CE11}" dt="2023-03-17T12:38:28.038" v="715" actId="1076"/>
          <ac:spMkLst>
            <pc:docMk/>
            <pc:sldMk cId="3962104657" sldId="927"/>
            <ac:spMk id="22" creationId="{9026B572-5F60-4710-9B7B-3B487BD13CEF}"/>
          </ac:spMkLst>
        </pc:spChg>
        <pc:spChg chg="mod">
          <ac:chgData name="Paula Vázquez-Valero" userId="3a0e46d7-2099-40af-a155-aa45b68bfff3" providerId="ADAL" clId="{74E43364-E880-47DB-A719-28845455CE11}" dt="2023-03-17T12:41:49.283" v="869" actId="1037"/>
          <ac:spMkLst>
            <pc:docMk/>
            <pc:sldMk cId="3962104657" sldId="927"/>
            <ac:spMk id="29" creationId="{55C72F90-CE65-4D84-BEAF-2C76B5DA87B8}"/>
          </ac:spMkLst>
        </pc:spChg>
        <pc:spChg chg="mod">
          <ac:chgData name="Paula Vázquez-Valero" userId="3a0e46d7-2099-40af-a155-aa45b68bfff3" providerId="ADAL" clId="{74E43364-E880-47DB-A719-28845455CE11}" dt="2023-03-17T12:37:00.437" v="698" actId="1076"/>
          <ac:spMkLst>
            <pc:docMk/>
            <pc:sldMk cId="3962104657" sldId="927"/>
            <ac:spMk id="30" creationId="{F3615923-CEB2-4F02-8C97-D63C6A742751}"/>
          </ac:spMkLst>
        </pc:spChg>
        <pc:spChg chg="mod">
          <ac:chgData name="Paula Vázquez-Valero" userId="3a0e46d7-2099-40af-a155-aa45b68bfff3" providerId="ADAL" clId="{74E43364-E880-47DB-A719-28845455CE11}" dt="2023-03-17T12:36:15.670" v="658" actId="1036"/>
          <ac:spMkLst>
            <pc:docMk/>
            <pc:sldMk cId="3962104657" sldId="927"/>
            <ac:spMk id="31" creationId="{E2A7B23C-7DC4-494E-A237-C2FA0566500C}"/>
          </ac:spMkLst>
        </pc:spChg>
        <pc:graphicFrameChg chg="mod modGraphic">
          <ac:chgData name="Paula Vázquez-Valero" userId="3a0e46d7-2099-40af-a155-aa45b68bfff3" providerId="ADAL" clId="{74E43364-E880-47DB-A719-28845455CE11}" dt="2023-03-17T12:38:23.319" v="714" actId="20577"/>
          <ac:graphicFrameMkLst>
            <pc:docMk/>
            <pc:sldMk cId="3962104657" sldId="927"/>
            <ac:graphicFrameMk id="10" creationId="{78D68875-0A35-4F39-859A-0AA913B20F27}"/>
          </ac:graphicFrameMkLst>
        </pc:graphicFrameChg>
        <pc:graphicFrameChg chg="mod modGraphic">
          <ac:chgData name="Paula Vázquez-Valero" userId="3a0e46d7-2099-40af-a155-aa45b68bfff3" providerId="ADAL" clId="{74E43364-E880-47DB-A719-28845455CE11}" dt="2023-03-17T12:41:30.585" v="865" actId="20577"/>
          <ac:graphicFrameMkLst>
            <pc:docMk/>
            <pc:sldMk cId="3962104657" sldId="927"/>
            <ac:graphicFrameMk id="25" creationId="{593B509C-7B3E-4563-9021-2F812AAD80BE}"/>
          </ac:graphicFrameMkLst>
        </pc:graphicFrameChg>
      </pc:sldChg>
      <pc:sldChg chg="modSp del mod">
        <pc:chgData name="Paula Vázquez-Valero" userId="3a0e46d7-2099-40af-a155-aa45b68bfff3" providerId="ADAL" clId="{74E43364-E880-47DB-A719-28845455CE11}" dt="2023-03-17T14:18:37.514" v="3657" actId="2696"/>
        <pc:sldMkLst>
          <pc:docMk/>
          <pc:sldMk cId="2340625051" sldId="928"/>
        </pc:sldMkLst>
        <pc:graphicFrameChg chg="modGraphic">
          <ac:chgData name="Paula Vázquez-Valero" userId="3a0e46d7-2099-40af-a155-aa45b68bfff3" providerId="ADAL" clId="{74E43364-E880-47DB-A719-28845455CE11}" dt="2023-03-17T12:25:20.429" v="363" actId="20577"/>
          <ac:graphicFrameMkLst>
            <pc:docMk/>
            <pc:sldMk cId="2340625051" sldId="928"/>
            <ac:graphicFrameMk id="6" creationId="{058BD0E6-09F6-9E80-A028-05E796691FE3}"/>
          </ac:graphicFrameMkLst>
        </pc:graphicFrameChg>
      </pc:sldChg>
      <pc:sldChg chg="addSp delSp modSp new del mod ord delAnim modAnim">
        <pc:chgData name="Paula Vázquez-Valero" userId="3a0e46d7-2099-40af-a155-aa45b68bfff3" providerId="ADAL" clId="{74E43364-E880-47DB-A719-28845455CE11}" dt="2023-03-17T14:18:37.514" v="3657" actId="2696"/>
        <pc:sldMkLst>
          <pc:docMk/>
          <pc:sldMk cId="3605015467" sldId="929"/>
        </pc:sldMkLst>
        <pc:spChg chg="add">
          <ac:chgData name="Paula Vázquez-Valero" userId="3a0e46d7-2099-40af-a155-aa45b68bfff3" providerId="ADAL" clId="{74E43364-E880-47DB-A719-28845455CE11}" dt="2023-03-17T11:59:42.968" v="5" actId="22"/>
          <ac:spMkLst>
            <pc:docMk/>
            <pc:sldMk cId="3605015467" sldId="929"/>
            <ac:spMk id="5" creationId="{FE133EAB-2F5C-5BCC-A241-3C1DADFFBA54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9" creationId="{D29E046B-54A8-2BB2-FE4C-2BF808053AFC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11" creationId="{64D3B89B-AFCF-706D-CF00-2022C97075C7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13" creationId="{F20A1CE9-1B96-086A-8A80-110882775F17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15" creationId="{6603381A-A176-11A8-D2CC-3DFD890C1EEF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17" creationId="{22FB9D6F-9B50-AAAA-424B-A07F8962CE5B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19" creationId="{8F7EF9BE-6B1C-E2BB-E8B1-7D33800BB86D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21" creationId="{27577698-9DC7-9D4C-EE7C-894CC5FB5994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22" creationId="{1845808D-D4C0-1575-EE27-FCB368F491DF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25" creationId="{A0BF5F15-9D69-6689-0E75-F95CC1D478B5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27" creationId="{23BD21F1-7CB0-3BAF-3183-15C7F7E2E7DE}"/>
          </ac:spMkLst>
        </pc:spChg>
        <pc:spChg chg="add mod">
          <ac:chgData name="Paula Vázquez-Valero" userId="3a0e46d7-2099-40af-a155-aa45b68bfff3" providerId="ADAL" clId="{74E43364-E880-47DB-A719-28845455CE11}" dt="2023-03-17T12:10:24.547" v="46" actId="1076"/>
          <ac:spMkLst>
            <pc:docMk/>
            <pc:sldMk cId="3605015467" sldId="929"/>
            <ac:spMk id="30" creationId="{AC0757CA-64DC-2D85-1D57-342CC55ED201}"/>
          </ac:spMkLst>
        </pc:spChg>
        <pc:spChg chg="add mod">
          <ac:chgData name="Paula Vázquez-Valero" userId="3a0e46d7-2099-40af-a155-aa45b68bfff3" providerId="ADAL" clId="{74E43364-E880-47DB-A719-28845455CE11}" dt="2023-03-17T12:10:24.547" v="46" actId="1076"/>
          <ac:spMkLst>
            <pc:docMk/>
            <pc:sldMk cId="3605015467" sldId="929"/>
            <ac:spMk id="31" creationId="{80FE83D4-6400-BB65-829E-2C7ADA7AF831}"/>
          </ac:spMkLst>
        </pc:spChg>
        <pc:spChg chg="add mod">
          <ac:chgData name="Paula Vázquez-Valero" userId="3a0e46d7-2099-40af-a155-aa45b68bfff3" providerId="ADAL" clId="{74E43364-E880-47DB-A719-28845455CE11}" dt="2023-03-17T12:10:24.547" v="46" actId="1076"/>
          <ac:spMkLst>
            <pc:docMk/>
            <pc:sldMk cId="3605015467" sldId="929"/>
            <ac:spMk id="33" creationId="{BF1DDD56-A4B8-6F01-22DA-89E95CE1A6EE}"/>
          </ac:spMkLst>
        </pc:spChg>
        <pc:spChg chg="add mod">
          <ac:chgData name="Paula Vázquez-Valero" userId="3a0e46d7-2099-40af-a155-aa45b68bfff3" providerId="ADAL" clId="{74E43364-E880-47DB-A719-28845455CE11}" dt="2023-03-17T12:10:24.547" v="46" actId="1076"/>
          <ac:spMkLst>
            <pc:docMk/>
            <pc:sldMk cId="3605015467" sldId="929"/>
            <ac:spMk id="34" creationId="{EF008214-176D-D896-AADD-FD094430E2C3}"/>
          </ac:spMkLst>
        </pc:spChg>
        <pc:picChg chg="add mod">
          <ac:chgData name="Paula Vázquez-Valero" userId="3a0e46d7-2099-40af-a155-aa45b68bfff3" providerId="ADAL" clId="{74E43364-E880-47DB-A719-28845455CE11}" dt="2023-03-17T12:07:30.346" v="42" actId="1076"/>
          <ac:picMkLst>
            <pc:docMk/>
            <pc:sldMk cId="3605015467" sldId="929"/>
            <ac:picMk id="6" creationId="{ACB9E512-7E3F-8564-A734-B449231DDDAB}"/>
          </ac:picMkLst>
        </pc:picChg>
        <pc:picChg chg="add mod">
          <ac:chgData name="Paula Vázquez-Valero" userId="3a0e46d7-2099-40af-a155-aa45b68bfff3" providerId="ADAL" clId="{74E43364-E880-47DB-A719-28845455CE11}" dt="2023-03-17T12:07:30.346" v="42" actId="1076"/>
          <ac:picMkLst>
            <pc:docMk/>
            <pc:sldMk cId="3605015467" sldId="929"/>
            <ac:picMk id="7" creationId="{7FCC0DBC-F886-BB08-0260-AB16461BC8A6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8" creationId="{9E10F714-279B-FB97-C6E0-DB7C293491E7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10" creationId="{96E42280-A429-3A04-C480-B31A302306CE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12" creationId="{15ACAE8B-2939-8BA0-5B38-5C165122480A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14" creationId="{A8EB12C7-45B6-C954-7AC2-CFF94D9D8BB9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16" creationId="{2D6E88C7-C742-2A11-6F99-DF41E0D2A146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18" creationId="{51F17EF6-8F84-F179-3D13-C3C890F80DC1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20" creationId="{5A79124D-1EA0-AC51-2B0E-65BCCE3A8535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23" creationId="{8B7494FC-AE52-AACC-1DB6-ED9179E70E3F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24" creationId="{488E7650-939E-BC13-0845-62F8DE53F367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26" creationId="{6AD67145-C4E8-42BD-A599-4D9F2AE073D8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28" creationId="{6284A092-CF18-40FC-77CA-11194BBC1B10}"/>
          </ac:picMkLst>
        </pc:picChg>
        <pc:picChg chg="add mod">
          <ac:chgData name="Paula Vázquez-Valero" userId="3a0e46d7-2099-40af-a155-aa45b68bfff3" providerId="ADAL" clId="{74E43364-E880-47DB-A719-28845455CE11}" dt="2023-03-17T12:10:24.547" v="46" actId="1076"/>
          <ac:picMkLst>
            <pc:docMk/>
            <pc:sldMk cId="3605015467" sldId="929"/>
            <ac:picMk id="29" creationId="{3F5D88BC-0921-0A94-58E0-BADE2D5395EB}"/>
          </ac:picMkLst>
        </pc:picChg>
        <pc:picChg chg="add mod">
          <ac:chgData name="Paula Vázquez-Valero" userId="3a0e46d7-2099-40af-a155-aa45b68bfff3" providerId="ADAL" clId="{74E43364-E880-47DB-A719-28845455CE11}" dt="2023-03-17T12:10:24.547" v="46" actId="1076"/>
          <ac:picMkLst>
            <pc:docMk/>
            <pc:sldMk cId="3605015467" sldId="929"/>
            <ac:picMk id="32" creationId="{25E75C25-2577-444E-9E68-86C34EF39117}"/>
          </ac:picMkLst>
        </pc:picChg>
        <pc:picChg chg="add mod">
          <ac:chgData name="Paula Vázquez-Valero" userId="3a0e46d7-2099-40af-a155-aa45b68bfff3" providerId="ADAL" clId="{74E43364-E880-47DB-A719-28845455CE11}" dt="2023-03-17T12:10:24.547" v="46" actId="1076"/>
          <ac:picMkLst>
            <pc:docMk/>
            <pc:sldMk cId="3605015467" sldId="929"/>
            <ac:picMk id="35" creationId="{071C78FF-BC22-B89D-B67A-46B728D4F5C5}"/>
          </ac:picMkLst>
        </pc:picChg>
      </pc:sldChg>
      <pc:sldChg chg="addSp delSp modSp add del mod">
        <pc:chgData name="Paula Vázquez-Valero" userId="3a0e46d7-2099-40af-a155-aa45b68bfff3" providerId="ADAL" clId="{74E43364-E880-47DB-A719-28845455CE11}" dt="2023-03-17T12:45:39.595" v="974" actId="47"/>
        <pc:sldMkLst>
          <pc:docMk/>
          <pc:sldMk cId="3706434685" sldId="979"/>
        </pc:sldMkLst>
        <pc:spChg chg="add mod">
          <ac:chgData name="Paula Vázquez-Valero" userId="3a0e46d7-2099-40af-a155-aa45b68bfff3" providerId="ADAL" clId="{74E43364-E880-47DB-A719-28845455CE11}" dt="2023-03-17T12:45:16.701" v="969" actId="403"/>
          <ac:spMkLst>
            <pc:docMk/>
            <pc:sldMk cId="3706434685" sldId="979"/>
            <ac:spMk id="7" creationId="{05FC4447-36EE-98FA-65E0-429467C05B04}"/>
          </ac:spMkLst>
        </pc:spChg>
        <pc:spChg chg="add del mod">
          <ac:chgData name="Paula Vázquez-Valero" userId="3a0e46d7-2099-40af-a155-aa45b68bfff3" providerId="ADAL" clId="{74E43364-E880-47DB-A719-28845455CE11}" dt="2023-03-17T12:45:38.307" v="973" actId="22"/>
          <ac:spMkLst>
            <pc:docMk/>
            <pc:sldMk cId="3706434685" sldId="979"/>
            <ac:spMk id="10" creationId="{410F44A5-D746-1FB0-ADA6-B13C36485ECF}"/>
          </ac:spMkLst>
        </pc:spChg>
        <pc:spChg chg="del">
          <ac:chgData name="Paula Vázquez-Valero" userId="3a0e46d7-2099-40af-a155-aa45b68bfff3" providerId="ADAL" clId="{74E43364-E880-47DB-A719-28845455CE11}" dt="2023-03-17T12:13:27.799" v="48" actId="478"/>
          <ac:spMkLst>
            <pc:docMk/>
            <pc:sldMk cId="3706434685" sldId="979"/>
            <ac:spMk id="75" creationId="{60650375-F7CD-784F-5B65-CAA5E0010986}"/>
          </ac:spMkLst>
        </pc:spChg>
        <pc:spChg chg="add del mod">
          <ac:chgData name="Paula Vázquez-Valero" userId="3a0e46d7-2099-40af-a155-aa45b68bfff3" providerId="ADAL" clId="{74E43364-E880-47DB-A719-28845455CE11}" dt="2023-03-17T12:44:38.553" v="958" actId="47"/>
          <ac:spMkLst>
            <pc:docMk/>
            <pc:sldMk cId="3706434685" sldId="979"/>
            <ac:spMk id="108" creationId="{5F237DEE-99F8-E078-1BDA-69C22AFCA527}"/>
          </ac:spMkLst>
        </pc:spChg>
        <pc:picChg chg="add del mod">
          <ac:chgData name="Paula Vázquez-Valero" userId="3a0e46d7-2099-40af-a155-aa45b68bfff3" providerId="ADAL" clId="{74E43364-E880-47DB-A719-28845455CE11}" dt="2023-03-17T12:26:12.934" v="420"/>
          <ac:picMkLst>
            <pc:docMk/>
            <pc:sldMk cId="3706434685" sldId="979"/>
            <ac:picMk id="3" creationId="{128D57A3-64B6-D9B4-6678-3CE9A755F768}"/>
          </ac:picMkLst>
        </pc:picChg>
      </pc:sldChg>
      <pc:sldChg chg="add del">
        <pc:chgData name="Paula Vázquez-Valero" userId="3a0e46d7-2099-40af-a155-aa45b68bfff3" providerId="ADAL" clId="{74E43364-E880-47DB-A719-28845455CE11}" dt="2023-03-17T12:54:58.430" v="1355" actId="47"/>
        <pc:sldMkLst>
          <pc:docMk/>
          <pc:sldMk cId="1008059392" sldId="980"/>
        </pc:sldMkLst>
      </pc:sldChg>
      <pc:sldChg chg="addSp delSp modSp add mod modNotesTx">
        <pc:chgData name="Paula Vázquez-Valero" userId="3a0e46d7-2099-40af-a155-aa45b68bfff3" providerId="ADAL" clId="{74E43364-E880-47DB-A719-28845455CE11}" dt="2023-03-17T14:26:25.897" v="3775" actId="208"/>
        <pc:sldMkLst>
          <pc:docMk/>
          <pc:sldMk cId="499716322" sldId="981"/>
        </pc:sldMkLst>
        <pc:spChg chg="add del mod">
          <ac:chgData name="Paula Vázquez-Valero" userId="3a0e46d7-2099-40af-a155-aa45b68bfff3" providerId="ADAL" clId="{74E43364-E880-47DB-A719-28845455CE11}" dt="2023-03-17T14:26:16.584" v="3765"/>
          <ac:spMkLst>
            <pc:docMk/>
            <pc:sldMk cId="499716322" sldId="981"/>
            <ac:spMk id="10" creationId="{9CDFB25A-2BFF-58E5-BD10-F0ED9E1B361F}"/>
          </ac:spMkLst>
        </pc:spChg>
        <pc:spChg chg="mod">
          <ac:chgData name="Paula Vázquez-Valero" userId="3a0e46d7-2099-40af-a155-aa45b68bfff3" providerId="ADAL" clId="{74E43364-E880-47DB-A719-28845455CE11}" dt="2023-03-17T12:53:23.814" v="1329" actId="20577"/>
          <ac:spMkLst>
            <pc:docMk/>
            <pc:sldMk cId="499716322" sldId="981"/>
            <ac:spMk id="44" creationId="{2BB3EBD4-2FBF-0784-CC5F-811DB5D247F1}"/>
          </ac:spMkLst>
        </pc:spChg>
        <pc:spChg chg="mod">
          <ac:chgData name="Paula Vázquez-Valero" userId="3a0e46d7-2099-40af-a155-aa45b68bfff3" providerId="ADAL" clId="{74E43364-E880-47DB-A719-28845455CE11}" dt="2023-03-17T12:50:14.731" v="1115" actId="20577"/>
          <ac:spMkLst>
            <pc:docMk/>
            <pc:sldMk cId="499716322" sldId="981"/>
            <ac:spMk id="72" creationId="{F11D75AB-F0BF-C00D-2E5B-F3E3986EC2BF}"/>
          </ac:spMkLst>
        </pc:spChg>
        <pc:spChg chg="del">
          <ac:chgData name="Paula Vázquez-Valero" userId="3a0e46d7-2099-40af-a155-aa45b68bfff3" providerId="ADAL" clId="{74E43364-E880-47DB-A719-28845455CE11}" dt="2023-03-17T13:10:25.938" v="1567" actId="478"/>
          <ac:spMkLst>
            <pc:docMk/>
            <pc:sldMk cId="499716322" sldId="981"/>
            <ac:spMk id="75" creationId="{60650375-F7CD-784F-5B65-CAA5E0010986}"/>
          </ac:spMkLst>
        </pc:spChg>
        <pc:spChg chg="mod">
          <ac:chgData name="Paula Vázquez-Valero" userId="3a0e46d7-2099-40af-a155-aa45b68bfff3" providerId="ADAL" clId="{74E43364-E880-47DB-A719-28845455CE11}" dt="2023-03-17T12:51:18.955" v="1184" actId="1035"/>
          <ac:spMkLst>
            <pc:docMk/>
            <pc:sldMk cId="499716322" sldId="981"/>
            <ac:spMk id="79" creationId="{39834F6D-8B6A-C66E-AED7-0F2F1E150713}"/>
          </ac:spMkLst>
        </pc:spChg>
        <pc:spChg chg="mod">
          <ac:chgData name="Paula Vázquez-Valero" userId="3a0e46d7-2099-40af-a155-aa45b68bfff3" providerId="ADAL" clId="{74E43364-E880-47DB-A719-28845455CE11}" dt="2023-03-17T12:52:54.136" v="1304" actId="20577"/>
          <ac:spMkLst>
            <pc:docMk/>
            <pc:sldMk cId="499716322" sldId="981"/>
            <ac:spMk id="87" creationId="{83C0F622-3FB8-D311-33AE-0641F6C70E7A}"/>
          </ac:spMkLst>
        </pc:spChg>
        <pc:spChg chg="mod">
          <ac:chgData name="Paula Vázquez-Valero" userId="3a0e46d7-2099-40af-a155-aa45b68bfff3" providerId="ADAL" clId="{74E43364-E880-47DB-A719-28845455CE11}" dt="2023-03-17T12:53:46.740" v="1347" actId="1036"/>
          <ac:spMkLst>
            <pc:docMk/>
            <pc:sldMk cId="499716322" sldId="981"/>
            <ac:spMk id="90" creationId="{F979AC49-F0D0-4DAB-51AF-76351F60A2D3}"/>
          </ac:spMkLst>
        </pc:spChg>
        <pc:spChg chg="mod">
          <ac:chgData name="Paula Vázquez-Valero" userId="3a0e46d7-2099-40af-a155-aa45b68bfff3" providerId="ADAL" clId="{74E43364-E880-47DB-A719-28845455CE11}" dt="2023-03-17T12:52:33.376" v="1293" actId="20577"/>
          <ac:spMkLst>
            <pc:docMk/>
            <pc:sldMk cId="499716322" sldId="981"/>
            <ac:spMk id="93" creationId="{8114937E-2CE3-D9E3-3B74-1FB3F64A2BCE}"/>
          </ac:spMkLst>
        </pc:spChg>
        <pc:spChg chg="mod">
          <ac:chgData name="Paula Vázquez-Valero" userId="3a0e46d7-2099-40af-a155-aa45b68bfff3" providerId="ADAL" clId="{74E43364-E880-47DB-A719-28845455CE11}" dt="2023-03-17T12:52:23.888" v="1285" actId="1035"/>
          <ac:spMkLst>
            <pc:docMk/>
            <pc:sldMk cId="499716322" sldId="981"/>
            <ac:spMk id="96" creationId="{FC8FC003-B255-A0E9-7737-DF22A767D7C0}"/>
          </ac:spMkLst>
        </pc:spChg>
        <pc:spChg chg="mod">
          <ac:chgData name="Paula Vázquez-Valero" userId="3a0e46d7-2099-40af-a155-aa45b68bfff3" providerId="ADAL" clId="{74E43364-E880-47DB-A719-28845455CE11}" dt="2023-03-17T12:51:32.926" v="1191" actId="20577"/>
          <ac:spMkLst>
            <pc:docMk/>
            <pc:sldMk cId="499716322" sldId="981"/>
            <ac:spMk id="99" creationId="{53CC091F-A4F9-1A25-0DAA-1DA5CA31B538}"/>
          </ac:spMkLst>
        </pc:spChg>
        <pc:spChg chg="mod">
          <ac:chgData name="Paula Vázquez-Valero" userId="3a0e46d7-2099-40af-a155-aa45b68bfff3" providerId="ADAL" clId="{74E43364-E880-47DB-A719-28845455CE11}" dt="2023-03-17T12:51:12.226" v="1166" actId="20577"/>
          <ac:spMkLst>
            <pc:docMk/>
            <pc:sldMk cId="499716322" sldId="981"/>
            <ac:spMk id="102" creationId="{52BE0C4A-CB62-11D5-88D4-C03A9B7E5981}"/>
          </ac:spMkLst>
        </pc:spChg>
        <pc:spChg chg="mod">
          <ac:chgData name="Paula Vázquez-Valero" userId="3a0e46d7-2099-40af-a155-aa45b68bfff3" providerId="ADAL" clId="{74E43364-E880-47DB-A719-28845455CE11}" dt="2023-03-17T12:50:39.755" v="1136" actId="20577"/>
          <ac:spMkLst>
            <pc:docMk/>
            <pc:sldMk cId="499716322" sldId="981"/>
            <ac:spMk id="107" creationId="{21DEA27A-953F-B4A9-6927-DC9A6EEEB5BB}"/>
          </ac:spMkLst>
        </pc:spChg>
        <pc:grpChg chg="add mod">
          <ac:chgData name="Paula Vázquez-Valero" userId="3a0e46d7-2099-40af-a155-aa45b68bfff3" providerId="ADAL" clId="{74E43364-E880-47DB-A719-28845455CE11}" dt="2023-03-17T14:26:19.843" v="3774" actId="1036"/>
          <ac:grpSpMkLst>
            <pc:docMk/>
            <pc:sldMk cId="499716322" sldId="981"/>
            <ac:grpSpMk id="9" creationId="{5F661A8B-B243-5B74-F67E-2B147EFAF350}"/>
          </ac:grpSpMkLst>
        </pc:grpChg>
        <pc:grpChg chg="mod">
          <ac:chgData name="Paula Vázquez-Valero" userId="3a0e46d7-2099-40af-a155-aa45b68bfff3" providerId="ADAL" clId="{74E43364-E880-47DB-A719-28845455CE11}" dt="2023-03-17T12:54:02.296" v="1348" actId="1076"/>
          <ac:grpSpMkLst>
            <pc:docMk/>
            <pc:sldMk cId="499716322" sldId="981"/>
            <ac:grpSpMk id="85" creationId="{0E35909A-D05B-31E3-A084-EE519753A8A5}"/>
          </ac:grpSpMkLst>
        </pc:grpChg>
        <pc:grpChg chg="mod">
          <ac:chgData name="Paula Vázquez-Valero" userId="3a0e46d7-2099-40af-a155-aa45b68bfff3" providerId="ADAL" clId="{74E43364-E880-47DB-A719-28845455CE11}" dt="2023-03-17T12:54:06.369" v="1349" actId="1076"/>
          <ac:grpSpMkLst>
            <pc:docMk/>
            <pc:sldMk cId="499716322" sldId="981"/>
            <ac:grpSpMk id="88" creationId="{09DA5F2B-A4FF-619F-7A96-F41C50FFFAB7}"/>
          </ac:grpSpMkLst>
        </pc:grpChg>
        <pc:grpChg chg="mod">
          <ac:chgData name="Paula Vázquez-Valero" userId="3a0e46d7-2099-40af-a155-aa45b68bfff3" providerId="ADAL" clId="{74E43364-E880-47DB-A719-28845455CE11}" dt="2023-03-17T12:54:09.944" v="1350" actId="1076"/>
          <ac:grpSpMkLst>
            <pc:docMk/>
            <pc:sldMk cId="499716322" sldId="981"/>
            <ac:grpSpMk id="91" creationId="{6E04F8FC-78F0-7942-2BE0-9764E1027233}"/>
          </ac:grpSpMkLst>
        </pc:grpChg>
        <pc:grpChg chg="mod">
          <ac:chgData name="Paula Vázquez-Valero" userId="3a0e46d7-2099-40af-a155-aa45b68bfff3" providerId="ADAL" clId="{74E43364-E880-47DB-A719-28845455CE11}" dt="2023-03-17T12:54:13.426" v="1351" actId="1076"/>
          <ac:grpSpMkLst>
            <pc:docMk/>
            <pc:sldMk cId="499716322" sldId="981"/>
            <ac:grpSpMk id="94" creationId="{8C58978C-334A-61CE-BC3C-47D25C1C3739}"/>
          </ac:grpSpMkLst>
        </pc:grpChg>
        <pc:grpChg chg="mod">
          <ac:chgData name="Paula Vázquez-Valero" userId="3a0e46d7-2099-40af-a155-aa45b68bfff3" providerId="ADAL" clId="{74E43364-E880-47DB-A719-28845455CE11}" dt="2023-03-17T12:54:25.251" v="1354" actId="1076"/>
          <ac:grpSpMkLst>
            <pc:docMk/>
            <pc:sldMk cId="499716322" sldId="981"/>
            <ac:grpSpMk id="97" creationId="{9E090655-F035-E79E-4FAB-4AC64A475DF9}"/>
          </ac:grpSpMkLst>
        </pc:grpChg>
        <pc:grpChg chg="mod">
          <ac:chgData name="Paula Vázquez-Valero" userId="3a0e46d7-2099-40af-a155-aa45b68bfff3" providerId="ADAL" clId="{74E43364-E880-47DB-A719-28845455CE11}" dt="2023-03-17T12:54:20.928" v="1353" actId="1076"/>
          <ac:grpSpMkLst>
            <pc:docMk/>
            <pc:sldMk cId="499716322" sldId="981"/>
            <ac:grpSpMk id="100" creationId="{6CBAA1BB-FEA0-BCAE-167E-648B762466AE}"/>
          </ac:grpSpMkLst>
        </pc:grpChg>
        <pc:grpChg chg="mod">
          <ac:chgData name="Paula Vázquez-Valero" userId="3a0e46d7-2099-40af-a155-aa45b68bfff3" providerId="ADAL" clId="{74E43364-E880-47DB-A719-28845455CE11}" dt="2023-03-17T12:54:17.564" v="1352" actId="1076"/>
          <ac:grpSpMkLst>
            <pc:docMk/>
            <pc:sldMk cId="499716322" sldId="981"/>
            <ac:grpSpMk id="105" creationId="{D0441866-515C-9DA1-2E0B-D32D726CEC06}"/>
          </ac:grpSpMkLst>
        </pc:grpChg>
        <pc:picChg chg="add mod">
          <ac:chgData name="Paula Vázquez-Valero" userId="3a0e46d7-2099-40af-a155-aa45b68bfff3" providerId="ADAL" clId="{74E43364-E880-47DB-A719-28845455CE11}" dt="2023-03-17T14:26:19.843" v="3774" actId="1036"/>
          <ac:picMkLst>
            <pc:docMk/>
            <pc:sldMk cId="499716322" sldId="981"/>
            <ac:picMk id="3" creationId="{EAB03C2D-A3DE-1381-3059-DB1A294ED708}"/>
          </ac:picMkLst>
        </pc:picChg>
        <pc:picChg chg="add del mod">
          <ac:chgData name="Paula Vázquez-Valero" userId="3a0e46d7-2099-40af-a155-aa45b68bfff3" providerId="ADAL" clId="{74E43364-E880-47DB-A719-28845455CE11}" dt="2023-03-17T14:24:42.769" v="3740" actId="478"/>
          <ac:picMkLst>
            <pc:docMk/>
            <pc:sldMk cId="499716322" sldId="981"/>
            <ac:picMk id="4" creationId="{83567D87-4C6C-B92C-C0BC-61B220631690}"/>
          </ac:picMkLst>
        </pc:picChg>
        <pc:picChg chg="add mod">
          <ac:chgData name="Paula Vázquez-Valero" userId="3a0e46d7-2099-40af-a155-aa45b68bfff3" providerId="ADAL" clId="{74E43364-E880-47DB-A719-28845455CE11}" dt="2023-03-17T14:24:57.506" v="3743" actId="14100"/>
          <ac:picMkLst>
            <pc:docMk/>
            <pc:sldMk cId="499716322" sldId="981"/>
            <ac:picMk id="7" creationId="{BDDEF4B9-34A6-1F16-F134-B9F30366C1B9}"/>
          </ac:picMkLst>
        </pc:picChg>
        <pc:picChg chg="del">
          <ac:chgData name="Paula Vázquez-Valero" userId="3a0e46d7-2099-40af-a155-aa45b68bfff3" providerId="ADAL" clId="{74E43364-E880-47DB-A719-28845455CE11}" dt="2023-03-17T14:24:04.744" v="3727" actId="21"/>
          <ac:picMkLst>
            <pc:docMk/>
            <pc:sldMk cId="499716322" sldId="981"/>
            <ac:picMk id="73" creationId="{BC448BF7-A93F-CEF4-03B7-A05B1F7049FB}"/>
          </ac:picMkLst>
        </pc:picChg>
        <pc:picChg chg="add mod">
          <ac:chgData name="Paula Vázquez-Valero" userId="3a0e46d7-2099-40af-a155-aa45b68bfff3" providerId="ADAL" clId="{74E43364-E880-47DB-A719-28845455CE11}" dt="2023-03-17T14:26:19.843" v="3774" actId="1036"/>
          <ac:picMkLst>
            <pc:docMk/>
            <pc:sldMk cId="499716322" sldId="981"/>
            <ac:picMk id="3074" creationId="{5C746D32-95B9-EE3B-9B09-5D6C7E18844D}"/>
          </ac:picMkLst>
        </pc:picChg>
        <pc:cxnChg chg="add mod">
          <ac:chgData name="Paula Vázquez-Valero" userId="3a0e46d7-2099-40af-a155-aa45b68bfff3" providerId="ADAL" clId="{74E43364-E880-47DB-A719-28845455CE11}" dt="2023-03-17T14:26:25.897" v="3775" actId="208"/>
          <ac:cxnSpMkLst>
            <pc:docMk/>
            <pc:sldMk cId="499716322" sldId="981"/>
            <ac:cxnSpMk id="12" creationId="{7AA4D799-9090-C729-E502-C7516588C8F8}"/>
          </ac:cxnSpMkLst>
        </pc:cxnChg>
      </pc:sldChg>
      <pc:sldChg chg="addSp delSp modSp add mod modAnim modNotesTx">
        <pc:chgData name="Paula Vázquez-Valero" userId="3a0e46d7-2099-40af-a155-aa45b68bfff3" providerId="ADAL" clId="{74E43364-E880-47DB-A719-28845455CE11}" dt="2023-03-17T14:26:31.868" v="3777"/>
        <pc:sldMkLst>
          <pc:docMk/>
          <pc:sldMk cId="4127539303" sldId="982"/>
        </pc:sldMkLst>
        <pc:spChg chg="add del mod">
          <ac:chgData name="Paula Vázquez-Valero" userId="3a0e46d7-2099-40af-a155-aa45b68bfff3" providerId="ADAL" clId="{74E43364-E880-47DB-A719-28845455CE11}" dt="2023-03-17T12:55:30.091" v="1366"/>
          <ac:spMkLst>
            <pc:docMk/>
            <pc:sldMk cId="4127539303" sldId="982"/>
            <ac:spMk id="3" creationId="{14A2B11A-96F2-40EA-04E5-CC1F1CDE694F}"/>
          </ac:spMkLst>
        </pc:spChg>
        <pc:spChg chg="add mod">
          <ac:chgData name="Paula Vázquez-Valero" userId="3a0e46d7-2099-40af-a155-aa45b68bfff3" providerId="ADAL" clId="{74E43364-E880-47DB-A719-28845455CE11}" dt="2023-03-17T13:02:49.779" v="1407" actId="14100"/>
          <ac:spMkLst>
            <pc:docMk/>
            <pc:sldMk cId="4127539303" sldId="982"/>
            <ac:spMk id="7" creationId="{238CC0FD-EB21-318F-B2F5-C7DE52033F48}"/>
          </ac:spMkLst>
        </pc:spChg>
        <pc:spChg chg="add mod">
          <ac:chgData name="Paula Vázquez-Valero" userId="3a0e46d7-2099-40af-a155-aa45b68bfff3" providerId="ADAL" clId="{74E43364-E880-47DB-A719-28845455CE11}" dt="2023-03-17T13:04:41.773" v="1449" actId="1076"/>
          <ac:spMkLst>
            <pc:docMk/>
            <pc:sldMk cId="4127539303" sldId="982"/>
            <ac:spMk id="9" creationId="{70D89964-B2FF-4AE0-19F7-9EB1A0669158}"/>
          </ac:spMkLst>
        </pc:spChg>
        <pc:spChg chg="add mod">
          <ac:chgData name="Paula Vázquez-Valero" userId="3a0e46d7-2099-40af-a155-aa45b68bfff3" providerId="ADAL" clId="{74E43364-E880-47DB-A719-28845455CE11}" dt="2023-03-17T13:08:13.138" v="1529" actId="1037"/>
          <ac:spMkLst>
            <pc:docMk/>
            <pc:sldMk cId="4127539303" sldId="982"/>
            <ac:spMk id="10" creationId="{D935026D-7477-A001-AFB7-109AD3308A61}"/>
          </ac:spMkLst>
        </pc:spChg>
        <pc:spChg chg="add mod">
          <ac:chgData name="Paula Vázquez-Valero" userId="3a0e46d7-2099-40af-a155-aa45b68bfff3" providerId="ADAL" clId="{74E43364-E880-47DB-A719-28845455CE11}" dt="2023-03-17T13:06:30.556" v="1486" actId="20577"/>
          <ac:spMkLst>
            <pc:docMk/>
            <pc:sldMk cId="4127539303" sldId="982"/>
            <ac:spMk id="11" creationId="{94CECF6F-3948-B717-62D7-BDC017E47CEC}"/>
          </ac:spMkLst>
        </pc:spChg>
        <pc:spChg chg="add mod">
          <ac:chgData name="Paula Vázquez-Valero" userId="3a0e46d7-2099-40af-a155-aa45b68bfff3" providerId="ADAL" clId="{74E43364-E880-47DB-A719-28845455CE11}" dt="2023-03-17T13:08:31.223" v="1554" actId="1035"/>
          <ac:spMkLst>
            <pc:docMk/>
            <pc:sldMk cId="4127539303" sldId="982"/>
            <ac:spMk id="12" creationId="{5342EE88-E655-F922-DAA4-2FF9EC09A5B3}"/>
          </ac:spMkLst>
        </pc:spChg>
        <pc:spChg chg="add mod">
          <ac:chgData name="Paula Vázquez-Valero" userId="3a0e46d7-2099-40af-a155-aa45b68bfff3" providerId="ADAL" clId="{74E43364-E880-47DB-A719-28845455CE11}" dt="2023-03-17T13:08:16.970" v="1539" actId="20577"/>
          <ac:spMkLst>
            <pc:docMk/>
            <pc:sldMk cId="4127539303" sldId="982"/>
            <ac:spMk id="13" creationId="{43187E98-7695-2797-C173-CC98C5434A38}"/>
          </ac:spMkLst>
        </pc:spChg>
        <pc:spChg chg="add mod">
          <ac:chgData name="Paula Vázquez-Valero" userId="3a0e46d7-2099-40af-a155-aa45b68bfff3" providerId="ADAL" clId="{74E43364-E880-47DB-A719-28845455CE11}" dt="2023-03-17T13:08:38.714" v="1559" actId="1076"/>
          <ac:spMkLst>
            <pc:docMk/>
            <pc:sldMk cId="4127539303" sldId="982"/>
            <ac:spMk id="15" creationId="{EBE775B0-9D9C-BA3C-AF52-0E511C7F8D39}"/>
          </ac:spMkLst>
        </pc:spChg>
        <pc:spChg chg="add mod">
          <ac:chgData name="Paula Vázquez-Valero" userId="3a0e46d7-2099-40af-a155-aa45b68bfff3" providerId="ADAL" clId="{74E43364-E880-47DB-A719-28845455CE11}" dt="2023-03-17T13:08:51.913" v="1566" actId="20577"/>
          <ac:spMkLst>
            <pc:docMk/>
            <pc:sldMk cId="4127539303" sldId="982"/>
            <ac:spMk id="16" creationId="{3CCC0588-B96B-05A4-0FA6-7E7F1BA46629}"/>
          </ac:spMkLst>
        </pc:spChg>
        <pc:spChg chg="del">
          <ac:chgData name="Paula Vázquez-Valero" userId="3a0e46d7-2099-40af-a155-aa45b68bfff3" providerId="ADAL" clId="{74E43364-E880-47DB-A719-28845455CE11}" dt="2023-03-17T12:55:30.090" v="1364" actId="478"/>
          <ac:spMkLst>
            <pc:docMk/>
            <pc:sldMk cId="4127539303" sldId="982"/>
            <ac:spMk id="75" creationId="{60650375-F7CD-784F-5B65-CAA5E0010986}"/>
          </ac:spMkLst>
        </pc:spChg>
        <pc:spChg chg="del">
          <ac:chgData name="Paula Vázquez-Valero" userId="3a0e46d7-2099-40af-a155-aa45b68bfff3" providerId="ADAL" clId="{74E43364-E880-47DB-A719-28845455CE11}" dt="2023-03-17T12:55:06.394" v="1358" actId="478"/>
          <ac:spMkLst>
            <pc:docMk/>
            <pc:sldMk cId="4127539303" sldId="982"/>
            <ac:spMk id="79" creationId="{39834F6D-8B6A-C66E-AED7-0F2F1E150713}"/>
          </ac:spMkLst>
        </pc:spChg>
        <pc:grpChg chg="add mod">
          <ac:chgData name="Paula Vázquez-Valero" userId="3a0e46d7-2099-40af-a155-aa45b68bfff3" providerId="ADAL" clId="{74E43364-E880-47DB-A719-28845455CE11}" dt="2023-03-17T14:26:31.868" v="3777"/>
          <ac:grpSpMkLst>
            <pc:docMk/>
            <pc:sldMk cId="4127539303" sldId="982"/>
            <ac:grpSpMk id="21" creationId="{4BE9C234-2132-A278-C11D-5D5E0DE9E086}"/>
          </ac:grpSpMkLst>
        </pc:grpChg>
        <pc:picChg chg="add del mod">
          <ac:chgData name="Paula Vázquez-Valero" userId="3a0e46d7-2099-40af-a155-aa45b68bfff3" providerId="ADAL" clId="{74E43364-E880-47DB-A719-28845455CE11}" dt="2023-03-17T14:23:26.074" v="3722"/>
          <ac:picMkLst>
            <pc:docMk/>
            <pc:sldMk cId="4127539303" sldId="982"/>
            <ac:picMk id="19" creationId="{9D2A74D0-C33B-6ED2-25FF-9C076E1FE4A9}"/>
          </ac:picMkLst>
        </pc:picChg>
        <pc:picChg chg="mod">
          <ac:chgData name="Paula Vázquez-Valero" userId="3a0e46d7-2099-40af-a155-aa45b68bfff3" providerId="ADAL" clId="{74E43364-E880-47DB-A719-28845455CE11}" dt="2023-03-17T14:26:31.868" v="3777"/>
          <ac:picMkLst>
            <pc:docMk/>
            <pc:sldMk cId="4127539303" sldId="982"/>
            <ac:picMk id="22" creationId="{0FCD867C-E28C-D229-8AFA-9CE24FE8FEA8}"/>
          </ac:picMkLst>
        </pc:picChg>
        <pc:picChg chg="mod">
          <ac:chgData name="Paula Vázquez-Valero" userId="3a0e46d7-2099-40af-a155-aa45b68bfff3" providerId="ADAL" clId="{74E43364-E880-47DB-A719-28845455CE11}" dt="2023-03-17T14:26:31.868" v="3777"/>
          <ac:picMkLst>
            <pc:docMk/>
            <pc:sldMk cId="4127539303" sldId="982"/>
            <ac:picMk id="23" creationId="{C847D364-3A43-133A-3D61-680540ADCCFB}"/>
          </ac:picMkLst>
        </pc:picChg>
        <pc:picChg chg="add mod">
          <ac:chgData name="Paula Vázquez-Valero" userId="3a0e46d7-2099-40af-a155-aa45b68bfff3" providerId="ADAL" clId="{74E43364-E880-47DB-A719-28845455CE11}" dt="2023-03-17T14:26:31.868" v="3777"/>
          <ac:picMkLst>
            <pc:docMk/>
            <pc:sldMk cId="4127539303" sldId="982"/>
            <ac:picMk id="24" creationId="{B00059C5-23FC-4435-867D-A0DBAFCBD205}"/>
          </ac:picMkLst>
        </pc:picChg>
        <pc:picChg chg="del">
          <ac:chgData name="Paula Vázquez-Valero" userId="3a0e46d7-2099-40af-a155-aa45b68bfff3" providerId="ADAL" clId="{74E43364-E880-47DB-A719-28845455CE11}" dt="2023-03-17T14:26:31.564" v="3776" actId="478"/>
          <ac:picMkLst>
            <pc:docMk/>
            <pc:sldMk cId="4127539303" sldId="982"/>
            <ac:picMk id="73" creationId="{BC448BF7-A93F-CEF4-03B7-A05B1F7049FB}"/>
          </ac:picMkLst>
        </pc:picChg>
        <pc:cxnChg chg="add mod">
          <ac:chgData name="Paula Vázquez-Valero" userId="3a0e46d7-2099-40af-a155-aa45b68bfff3" providerId="ADAL" clId="{74E43364-E880-47DB-A719-28845455CE11}" dt="2023-03-17T14:26:31.868" v="3777"/>
          <ac:cxnSpMkLst>
            <pc:docMk/>
            <pc:sldMk cId="4127539303" sldId="982"/>
            <ac:cxnSpMk id="25" creationId="{F5424506-79F2-BFE8-C1A6-925620B84145}"/>
          </ac:cxnSpMkLst>
        </pc:cxnChg>
      </pc:sldChg>
      <pc:sldChg chg="new del">
        <pc:chgData name="Paula Vázquez-Valero" userId="3a0e46d7-2099-40af-a155-aa45b68bfff3" providerId="ADAL" clId="{74E43364-E880-47DB-A719-28845455CE11}" dt="2023-03-17T14:18:16.852" v="3656" actId="47"/>
        <pc:sldMkLst>
          <pc:docMk/>
          <pc:sldMk cId="2095081505" sldId="983"/>
        </pc:sldMkLst>
      </pc:sldChg>
      <pc:sldChg chg="addSp delSp modSp new del mod delAnim modAnim">
        <pc:chgData name="Paula Vázquez-Valero" userId="3a0e46d7-2099-40af-a155-aa45b68bfff3" providerId="ADAL" clId="{74E43364-E880-47DB-A719-28845455CE11}" dt="2023-03-17T14:18:05.691" v="3650" actId="47"/>
        <pc:sldMkLst>
          <pc:docMk/>
          <pc:sldMk cId="1972591192" sldId="984"/>
        </pc:sldMkLst>
        <pc:spChg chg="del">
          <ac:chgData name="Paula Vázquez-Valero" userId="3a0e46d7-2099-40af-a155-aa45b68bfff3" providerId="ADAL" clId="{74E43364-E880-47DB-A719-28845455CE11}" dt="2023-03-17T14:12:15.316" v="3411" actId="478"/>
          <ac:spMkLst>
            <pc:docMk/>
            <pc:sldMk cId="1972591192" sldId="984"/>
            <ac:spMk id="2" creationId="{C65512EA-124C-4FCF-947C-1B89DD8E5B00}"/>
          </ac:spMkLst>
        </pc:spChg>
        <pc:spChg chg="add del mod">
          <ac:chgData name="Paula Vázquez-Valero" userId="3a0e46d7-2099-40af-a155-aa45b68bfff3" providerId="ADAL" clId="{74E43364-E880-47DB-A719-28845455CE11}" dt="2023-03-17T14:11:41.038" v="3399" actId="21"/>
          <ac:spMkLst>
            <pc:docMk/>
            <pc:sldMk cId="1972591192" sldId="984"/>
            <ac:spMk id="4" creationId="{B4FDF6AF-8256-5F58-BEE4-1557A3338E82}"/>
          </ac:spMkLst>
        </pc:spChg>
        <pc:spChg chg="add del mod">
          <ac:chgData name="Paula Vázquez-Valero" userId="3a0e46d7-2099-40af-a155-aa45b68bfff3" providerId="ADAL" clId="{74E43364-E880-47DB-A719-28845455CE11}" dt="2023-03-17T14:11:11.018" v="3387" actId="21"/>
          <ac:spMkLst>
            <pc:docMk/>
            <pc:sldMk cId="1972591192" sldId="984"/>
            <ac:spMk id="6" creationId="{37922D6A-6DE8-7690-9B65-C779DAE81779}"/>
          </ac:spMkLst>
        </pc:spChg>
        <pc:spChg chg="add del mod">
          <ac:chgData name="Paula Vázquez-Valero" userId="3a0e46d7-2099-40af-a155-aa45b68bfff3" providerId="ADAL" clId="{74E43364-E880-47DB-A719-28845455CE11}" dt="2023-03-17T14:12:53.542" v="3432" actId="21"/>
          <ac:spMkLst>
            <pc:docMk/>
            <pc:sldMk cId="1972591192" sldId="984"/>
            <ac:spMk id="8" creationId="{BE2A6FE1-0048-E388-C35E-BFB6314B70AA}"/>
          </ac:spMkLst>
        </pc:spChg>
        <pc:spChg chg="add del mod">
          <ac:chgData name="Paula Vázquez-Valero" userId="3a0e46d7-2099-40af-a155-aa45b68bfff3" providerId="ADAL" clId="{74E43364-E880-47DB-A719-28845455CE11}" dt="2023-03-17T14:12:53.542" v="3432" actId="21"/>
          <ac:spMkLst>
            <pc:docMk/>
            <pc:sldMk cId="1972591192" sldId="984"/>
            <ac:spMk id="10" creationId="{AF558C3A-66C6-D672-EB4C-E8C327AF04FE}"/>
          </ac:spMkLst>
        </pc:spChg>
        <pc:spChg chg="add del mod">
          <ac:chgData name="Paula Vázquez-Valero" userId="3a0e46d7-2099-40af-a155-aa45b68bfff3" providerId="ADAL" clId="{74E43364-E880-47DB-A719-28845455CE11}" dt="2023-03-17T14:12:53.542" v="3432" actId="21"/>
          <ac:spMkLst>
            <pc:docMk/>
            <pc:sldMk cId="1972591192" sldId="984"/>
            <ac:spMk id="12" creationId="{6DC54DE6-75BE-025C-FB92-CE37F8C79ADB}"/>
          </ac:spMkLst>
        </pc:spChg>
        <pc:spChg chg="add del mod">
          <ac:chgData name="Paula Vázquez-Valero" userId="3a0e46d7-2099-40af-a155-aa45b68bfff3" providerId="ADAL" clId="{74E43364-E880-47DB-A719-28845455CE11}" dt="2023-03-17T14:12:53.542" v="3432" actId="21"/>
          <ac:spMkLst>
            <pc:docMk/>
            <pc:sldMk cId="1972591192" sldId="984"/>
            <ac:spMk id="14" creationId="{DAF05B9A-F071-C637-1077-04A59459C964}"/>
          </ac:spMkLst>
        </pc:spChg>
        <pc:spChg chg="add del mod">
          <ac:chgData name="Paula Vázquez-Valero" userId="3a0e46d7-2099-40af-a155-aa45b68bfff3" providerId="ADAL" clId="{74E43364-E880-47DB-A719-28845455CE11}" dt="2023-03-17T14:12:13.415" v="3410" actId="478"/>
          <ac:spMkLst>
            <pc:docMk/>
            <pc:sldMk cId="1972591192" sldId="984"/>
            <ac:spMk id="16" creationId="{7E8AFD02-FAF9-AF76-7F5A-AC95A4197741}"/>
          </ac:spMkLst>
        </pc:spChg>
        <pc:spChg chg="add del mod">
          <ac:chgData name="Paula Vázquez-Valero" userId="3a0e46d7-2099-40af-a155-aa45b68bfff3" providerId="ADAL" clId="{74E43364-E880-47DB-A719-28845455CE11}" dt="2023-03-17T14:12:53.542" v="3432" actId="21"/>
          <ac:spMkLst>
            <pc:docMk/>
            <pc:sldMk cId="1972591192" sldId="984"/>
            <ac:spMk id="17" creationId="{76377C8B-D27A-7660-5B68-336AAFB950DE}"/>
          </ac:spMkLst>
        </pc:spChg>
        <pc:spChg chg="add del mod">
          <ac:chgData name="Paula Vázquez-Valero" userId="3a0e46d7-2099-40af-a155-aa45b68bfff3" providerId="ADAL" clId="{74E43364-E880-47DB-A719-28845455CE11}" dt="2023-03-17T14:12:17.001" v="3412" actId="21"/>
          <ac:spMkLst>
            <pc:docMk/>
            <pc:sldMk cId="1972591192" sldId="984"/>
            <ac:spMk id="20" creationId="{DD6FB2F2-5B49-A647-D287-4B581B21AA1A}"/>
          </ac:spMkLst>
        </pc:spChg>
        <pc:spChg chg="add del mod">
          <ac:chgData name="Paula Vázquez-Valero" userId="3a0e46d7-2099-40af-a155-aa45b68bfff3" providerId="ADAL" clId="{74E43364-E880-47DB-A719-28845455CE11}" dt="2023-03-17T14:12:17.001" v="3412" actId="21"/>
          <ac:spMkLst>
            <pc:docMk/>
            <pc:sldMk cId="1972591192" sldId="984"/>
            <ac:spMk id="22" creationId="{4215E020-9B5A-947A-6D01-39B2DDA59B9C}"/>
          </ac:spMkLst>
        </pc:spChg>
        <pc:picChg chg="add del mod">
          <ac:chgData name="Paula Vázquez-Valero" userId="3a0e46d7-2099-40af-a155-aa45b68bfff3" providerId="ADAL" clId="{74E43364-E880-47DB-A719-28845455CE11}" dt="2023-03-17T14:11:41.038" v="3399" actId="21"/>
          <ac:picMkLst>
            <pc:docMk/>
            <pc:sldMk cId="1972591192" sldId="984"/>
            <ac:picMk id="3" creationId="{1D497A39-7C93-6D0A-B919-0F1098319CA2}"/>
          </ac:picMkLst>
        </pc:picChg>
        <pc:picChg chg="add del mod">
          <ac:chgData name="Paula Vázquez-Valero" userId="3a0e46d7-2099-40af-a155-aa45b68bfff3" providerId="ADAL" clId="{74E43364-E880-47DB-A719-28845455CE11}" dt="2023-03-17T14:11:11.018" v="3387" actId="21"/>
          <ac:picMkLst>
            <pc:docMk/>
            <pc:sldMk cId="1972591192" sldId="984"/>
            <ac:picMk id="5" creationId="{184EA5F7-3028-4ECD-6C74-26E18205F1D2}"/>
          </ac:picMkLst>
        </pc:picChg>
        <pc:picChg chg="add del mod">
          <ac:chgData name="Paula Vázquez-Valero" userId="3a0e46d7-2099-40af-a155-aa45b68bfff3" providerId="ADAL" clId="{74E43364-E880-47DB-A719-28845455CE11}" dt="2023-03-17T14:12:53.542" v="3432" actId="21"/>
          <ac:picMkLst>
            <pc:docMk/>
            <pc:sldMk cId="1972591192" sldId="984"/>
            <ac:picMk id="7" creationId="{4F67FC97-89E9-33FF-110C-219F5F91916B}"/>
          </ac:picMkLst>
        </pc:picChg>
        <pc:picChg chg="add del mod">
          <ac:chgData name="Paula Vázquez-Valero" userId="3a0e46d7-2099-40af-a155-aa45b68bfff3" providerId="ADAL" clId="{74E43364-E880-47DB-A719-28845455CE11}" dt="2023-03-17T14:12:53.542" v="3432" actId="21"/>
          <ac:picMkLst>
            <pc:docMk/>
            <pc:sldMk cId="1972591192" sldId="984"/>
            <ac:picMk id="9" creationId="{0B912E8C-318F-B02F-DA3A-2700948997EC}"/>
          </ac:picMkLst>
        </pc:picChg>
        <pc:picChg chg="add del mod">
          <ac:chgData name="Paula Vázquez-Valero" userId="3a0e46d7-2099-40af-a155-aa45b68bfff3" providerId="ADAL" clId="{74E43364-E880-47DB-A719-28845455CE11}" dt="2023-03-17T14:12:53.542" v="3432" actId="21"/>
          <ac:picMkLst>
            <pc:docMk/>
            <pc:sldMk cId="1972591192" sldId="984"/>
            <ac:picMk id="11" creationId="{2F9DE718-40CF-097B-F8F1-38F156F064A0}"/>
          </ac:picMkLst>
        </pc:picChg>
        <pc:picChg chg="add del mod">
          <ac:chgData name="Paula Vázquez-Valero" userId="3a0e46d7-2099-40af-a155-aa45b68bfff3" providerId="ADAL" clId="{74E43364-E880-47DB-A719-28845455CE11}" dt="2023-03-17T14:12:53.542" v="3432" actId="21"/>
          <ac:picMkLst>
            <pc:docMk/>
            <pc:sldMk cId="1972591192" sldId="984"/>
            <ac:picMk id="13" creationId="{0F41414C-EA78-8A2D-9EC9-0C516182D051}"/>
          </ac:picMkLst>
        </pc:picChg>
        <pc:picChg chg="add del mod">
          <ac:chgData name="Paula Vázquez-Valero" userId="3a0e46d7-2099-40af-a155-aa45b68bfff3" providerId="ADAL" clId="{74E43364-E880-47DB-A719-28845455CE11}" dt="2023-03-17T14:12:13.415" v="3410" actId="478"/>
          <ac:picMkLst>
            <pc:docMk/>
            <pc:sldMk cId="1972591192" sldId="984"/>
            <ac:picMk id="15" creationId="{69727FBF-36DA-DF1B-93C1-845935CD9877}"/>
          </ac:picMkLst>
        </pc:picChg>
        <pc:picChg chg="add del mod">
          <ac:chgData name="Paula Vázquez-Valero" userId="3a0e46d7-2099-40af-a155-aa45b68bfff3" providerId="ADAL" clId="{74E43364-E880-47DB-A719-28845455CE11}" dt="2023-03-17T14:12:53.542" v="3432" actId="21"/>
          <ac:picMkLst>
            <pc:docMk/>
            <pc:sldMk cId="1972591192" sldId="984"/>
            <ac:picMk id="18" creationId="{8347CB83-6D57-732D-C086-344C7813E869}"/>
          </ac:picMkLst>
        </pc:picChg>
        <pc:picChg chg="add del mod">
          <ac:chgData name="Paula Vázquez-Valero" userId="3a0e46d7-2099-40af-a155-aa45b68bfff3" providerId="ADAL" clId="{74E43364-E880-47DB-A719-28845455CE11}" dt="2023-03-17T14:12:17.001" v="3412" actId="21"/>
          <ac:picMkLst>
            <pc:docMk/>
            <pc:sldMk cId="1972591192" sldId="984"/>
            <ac:picMk id="19" creationId="{B28A005C-B40C-0892-E113-19B6760064B6}"/>
          </ac:picMkLst>
        </pc:picChg>
        <pc:picChg chg="add del mod">
          <ac:chgData name="Paula Vázquez-Valero" userId="3a0e46d7-2099-40af-a155-aa45b68bfff3" providerId="ADAL" clId="{74E43364-E880-47DB-A719-28845455CE11}" dt="2023-03-17T14:12:17.001" v="3412" actId="21"/>
          <ac:picMkLst>
            <pc:docMk/>
            <pc:sldMk cId="1972591192" sldId="984"/>
            <ac:picMk id="21" creationId="{53AD93C9-5A4A-F3E8-59B2-5B6A590F422F}"/>
          </ac:picMkLst>
        </pc:picChg>
        <pc:picChg chg="add del mod">
          <ac:chgData name="Paula Vázquez-Valero" userId="3a0e46d7-2099-40af-a155-aa45b68bfff3" providerId="ADAL" clId="{74E43364-E880-47DB-A719-28845455CE11}" dt="2023-03-17T14:12:17.001" v="3412" actId="21"/>
          <ac:picMkLst>
            <pc:docMk/>
            <pc:sldMk cId="1972591192" sldId="984"/>
            <ac:picMk id="23" creationId="{1B2EAF11-B169-B221-700A-AD0E021AD41E}"/>
          </ac:picMkLst>
        </pc:picChg>
      </pc:sldChg>
      <pc:sldChg chg="addSp delSp modSp add mod addAnim delAnim modAnim modNotesTx">
        <pc:chgData name="Paula Vázquez-Valero" userId="3a0e46d7-2099-40af-a155-aa45b68bfff3" providerId="ADAL" clId="{74E43364-E880-47DB-A719-28845455CE11}" dt="2023-03-17T14:18:12.083" v="3655" actId="20577"/>
        <pc:sldMkLst>
          <pc:docMk/>
          <pc:sldMk cId="28024394" sldId="985"/>
        </pc:sldMkLst>
        <pc:spChg chg="add del mod">
          <ac:chgData name="Paula Vázquez-Valero" userId="3a0e46d7-2099-40af-a155-aa45b68bfff3" providerId="ADAL" clId="{74E43364-E880-47DB-A719-28845455CE11}" dt="2023-03-17T13:53:52.342" v="2748" actId="1035"/>
          <ac:spMkLst>
            <pc:docMk/>
            <pc:sldMk cId="28024394" sldId="985"/>
            <ac:spMk id="3" creationId="{37C52F66-5B28-4599-AB8C-DC32888411D5}"/>
          </ac:spMkLst>
        </pc:spChg>
        <pc:spChg chg="mod">
          <ac:chgData name="Paula Vázquez-Valero" userId="3a0e46d7-2099-40af-a155-aa45b68bfff3" providerId="ADAL" clId="{74E43364-E880-47DB-A719-28845455CE11}" dt="2023-03-17T14:09:00.514" v="3281" actId="20577"/>
          <ac:spMkLst>
            <pc:docMk/>
            <pc:sldMk cId="28024394" sldId="985"/>
            <ac:spMk id="4" creationId="{9907601D-1597-46B0-B6FD-41F6EC7E1AE1}"/>
          </ac:spMkLst>
        </pc:spChg>
        <pc:spChg chg="add del mod">
          <ac:chgData name="Paula Vázquez-Valero" userId="3a0e46d7-2099-40af-a155-aa45b68bfff3" providerId="ADAL" clId="{74E43364-E880-47DB-A719-28845455CE11}" dt="2023-03-17T13:53:28.126" v="2713" actId="478"/>
          <ac:spMkLst>
            <pc:docMk/>
            <pc:sldMk cId="28024394" sldId="985"/>
            <ac:spMk id="8" creationId="{850749CF-786C-254D-8B8A-8FA223AD1A8B}"/>
          </ac:spMkLst>
        </pc:spChg>
        <pc:spChg chg="add del mod">
          <ac:chgData name="Paula Vázquez-Valero" userId="3a0e46d7-2099-40af-a155-aa45b68bfff3" providerId="ADAL" clId="{74E43364-E880-47DB-A719-28845455CE11}" dt="2023-03-17T13:54:11.232" v="2754" actId="478"/>
          <ac:spMkLst>
            <pc:docMk/>
            <pc:sldMk cId="28024394" sldId="985"/>
            <ac:spMk id="9" creationId="{23E06F76-01C1-1371-6041-3CAE792F1824}"/>
          </ac:spMkLst>
        </pc:spChg>
        <pc:spChg chg="add del mod">
          <ac:chgData name="Paula Vázquez-Valero" userId="3a0e46d7-2099-40af-a155-aa45b68bfff3" providerId="ADAL" clId="{74E43364-E880-47DB-A719-28845455CE11}" dt="2023-03-17T14:05:49.101" v="3177" actId="20577"/>
          <ac:spMkLst>
            <pc:docMk/>
            <pc:sldMk cId="28024394" sldId="985"/>
            <ac:spMk id="11" creationId="{9DB53C96-B15E-79EE-60D7-5B3DB333455A}"/>
          </ac:spMkLst>
        </pc:spChg>
        <pc:spChg chg="add del mod">
          <ac:chgData name="Paula Vázquez-Valero" userId="3a0e46d7-2099-40af-a155-aa45b68bfff3" providerId="ADAL" clId="{74E43364-E880-47DB-A719-28845455CE11}" dt="2023-03-17T13:59:13.575" v="2912" actId="21"/>
          <ac:spMkLst>
            <pc:docMk/>
            <pc:sldMk cId="28024394" sldId="985"/>
            <ac:spMk id="12" creationId="{A6017205-1E96-A218-D806-883D63BD1EDD}"/>
          </ac:spMkLst>
        </pc:spChg>
        <pc:spChg chg="add del mod">
          <ac:chgData name="Paula Vázquez-Valero" userId="3a0e46d7-2099-40af-a155-aa45b68bfff3" providerId="ADAL" clId="{74E43364-E880-47DB-A719-28845455CE11}" dt="2023-03-17T14:08:35.410" v="3270" actId="1076"/>
          <ac:spMkLst>
            <pc:docMk/>
            <pc:sldMk cId="28024394" sldId="985"/>
            <ac:spMk id="13" creationId="{8AE278EF-4487-670C-9B23-667C3AD01DA4}"/>
          </ac:spMkLst>
        </pc:spChg>
        <pc:spChg chg="add del mod">
          <ac:chgData name="Paula Vázquez-Valero" userId="3a0e46d7-2099-40af-a155-aa45b68bfff3" providerId="ADAL" clId="{74E43364-E880-47DB-A719-28845455CE11}" dt="2023-03-17T14:00:02.210" v="2969" actId="478"/>
          <ac:spMkLst>
            <pc:docMk/>
            <pc:sldMk cId="28024394" sldId="985"/>
            <ac:spMk id="14" creationId="{E43E466D-DBF7-87B2-2866-AE8CD08CD574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15" creationId="{2404E1E8-7568-4A40-BFE7-A76E6B8E0426}"/>
          </ac:spMkLst>
        </pc:spChg>
        <pc:spChg chg="add del mod">
          <ac:chgData name="Paula Vázquez-Valero" userId="3a0e46d7-2099-40af-a155-aa45b68bfff3" providerId="ADAL" clId="{74E43364-E880-47DB-A719-28845455CE11}" dt="2023-03-17T14:08:38.495" v="3271" actId="14100"/>
          <ac:spMkLst>
            <pc:docMk/>
            <pc:sldMk cId="28024394" sldId="985"/>
            <ac:spMk id="16" creationId="{E801F774-F934-E66C-A13F-F3071BEDFE9F}"/>
          </ac:spMkLst>
        </pc:spChg>
        <pc:spChg chg="add del mod">
          <ac:chgData name="Paula Vázquez-Valero" userId="3a0e46d7-2099-40af-a155-aa45b68bfff3" providerId="ADAL" clId="{74E43364-E880-47DB-A719-28845455CE11}" dt="2023-03-17T14:00:15.057" v="2976" actId="478"/>
          <ac:spMkLst>
            <pc:docMk/>
            <pc:sldMk cId="28024394" sldId="985"/>
            <ac:spMk id="17" creationId="{88E7C995-C46D-8FD0-4BAE-E97187782A05}"/>
          </ac:spMkLst>
        </pc:spChg>
        <pc:spChg chg="add del mod">
          <ac:chgData name="Paula Vázquez-Valero" userId="3a0e46d7-2099-40af-a155-aa45b68bfff3" providerId="ADAL" clId="{74E43364-E880-47DB-A719-28845455CE11}" dt="2023-03-17T13:59:10.747" v="2911" actId="1076"/>
          <ac:spMkLst>
            <pc:docMk/>
            <pc:sldMk cId="28024394" sldId="985"/>
            <ac:spMk id="19" creationId="{ED804B3D-2576-18FA-F5EE-0DE62CE391EA}"/>
          </ac:spMkLst>
        </pc:spChg>
        <pc:spChg chg="add del mod">
          <ac:chgData name="Paula Vázquez-Valero" userId="3a0e46d7-2099-40af-a155-aa45b68bfff3" providerId="ADAL" clId="{74E43364-E880-47DB-A719-28845455CE11}" dt="2023-03-17T14:00:29.765" v="2983" actId="1076"/>
          <ac:spMkLst>
            <pc:docMk/>
            <pc:sldMk cId="28024394" sldId="985"/>
            <ac:spMk id="21" creationId="{7DF81C39-1D4E-F710-3BDF-16454083831E}"/>
          </ac:spMkLst>
        </pc:spChg>
        <pc:spChg chg="add del mod">
          <ac:chgData name="Paula Vázquez-Valero" userId="3a0e46d7-2099-40af-a155-aa45b68bfff3" providerId="ADAL" clId="{74E43364-E880-47DB-A719-28845455CE11}" dt="2023-03-17T14:08:35.410" v="3270" actId="1076"/>
          <ac:spMkLst>
            <pc:docMk/>
            <pc:sldMk cId="28024394" sldId="985"/>
            <ac:spMk id="23" creationId="{D1087987-AED6-E9BC-7DB0-FC6B4B065743}"/>
          </ac:spMkLst>
        </pc:spChg>
        <pc:spChg chg="add del mod">
          <ac:chgData name="Paula Vázquez-Valero" userId="3a0e46d7-2099-40af-a155-aa45b68bfff3" providerId="ADAL" clId="{74E43364-E880-47DB-A719-28845455CE11}" dt="2023-03-17T14:00:42.690" v="2986"/>
          <ac:spMkLst>
            <pc:docMk/>
            <pc:sldMk cId="28024394" sldId="985"/>
            <ac:spMk id="25" creationId="{1D839416-03AD-3B98-A18C-2498C97AF3FF}"/>
          </ac:spMkLst>
        </pc:spChg>
        <pc:spChg chg="add del mod">
          <ac:chgData name="Paula Vázquez-Valero" userId="3a0e46d7-2099-40af-a155-aa45b68bfff3" providerId="ADAL" clId="{74E43364-E880-47DB-A719-28845455CE11}" dt="2023-03-17T14:00:42.690" v="2986"/>
          <ac:spMkLst>
            <pc:docMk/>
            <pc:sldMk cId="28024394" sldId="985"/>
            <ac:spMk id="27" creationId="{66AFAB9F-B49A-0855-9042-F3BA5345681E}"/>
          </ac:spMkLst>
        </pc:spChg>
        <pc:spChg chg="add del mod">
          <ac:chgData name="Paula Vázquez-Valero" userId="3a0e46d7-2099-40af-a155-aa45b68bfff3" providerId="ADAL" clId="{74E43364-E880-47DB-A719-28845455CE11}" dt="2023-03-17T14:00:42.690" v="2986"/>
          <ac:spMkLst>
            <pc:docMk/>
            <pc:sldMk cId="28024394" sldId="985"/>
            <ac:spMk id="29" creationId="{B3376DA2-19AC-71F6-516A-54F5727C3232}"/>
          </ac:spMkLst>
        </pc:spChg>
        <pc:spChg chg="add del mod">
          <ac:chgData name="Paula Vázquez-Valero" userId="3a0e46d7-2099-40af-a155-aa45b68bfff3" providerId="ADAL" clId="{74E43364-E880-47DB-A719-28845455CE11}" dt="2023-03-17T14:00:42.690" v="2986"/>
          <ac:spMkLst>
            <pc:docMk/>
            <pc:sldMk cId="28024394" sldId="985"/>
            <ac:spMk id="31" creationId="{DA15DC40-1D14-ABBA-5818-D9B7ADAE5B87}"/>
          </ac:spMkLst>
        </pc:spChg>
        <pc:spChg chg="add del mod">
          <ac:chgData name="Paula Vázquez-Valero" userId="3a0e46d7-2099-40af-a155-aa45b68bfff3" providerId="ADAL" clId="{74E43364-E880-47DB-A719-28845455CE11}" dt="2023-03-17T14:00:42.690" v="2986"/>
          <ac:spMkLst>
            <pc:docMk/>
            <pc:sldMk cId="28024394" sldId="985"/>
            <ac:spMk id="32" creationId="{5C61E2B0-4094-D8AE-57AA-B1250BFA5D70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38" creationId="{78DB61C4-776F-4D26-806B-C70ACAFBBBA7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39" creationId="{54D01C7B-C68E-40E8-B346-0D6526CC2AA0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40" creationId="{058991A6-2F22-4D4C-8FF6-D94CB4758816}"/>
          </ac:spMkLst>
        </pc:spChg>
        <pc:spChg chg="add mod">
          <ac:chgData name="Paula Vázquez-Valero" userId="3a0e46d7-2099-40af-a155-aa45b68bfff3" providerId="ADAL" clId="{74E43364-E880-47DB-A719-28845455CE11}" dt="2023-03-17T14:15:50.101" v="3539" actId="1076"/>
          <ac:spMkLst>
            <pc:docMk/>
            <pc:sldMk cId="28024394" sldId="985"/>
            <ac:spMk id="42" creationId="{1B1A2224-AE46-5756-B7C9-4E2EF0882115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43" creationId="{B834E671-A0A5-4C4A-950E-AE529D900A0C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45" creationId="{6A9F532F-70A7-402C-97FF-D893FEA35AB6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46" creationId="{E4F0F429-7F83-4F40-A124-E7C774EA87CA}"/>
          </ac:spMkLst>
        </pc:spChg>
        <pc:spChg chg="add mod">
          <ac:chgData name="Paula Vázquez-Valero" userId="3a0e46d7-2099-40af-a155-aa45b68bfff3" providerId="ADAL" clId="{74E43364-E880-47DB-A719-28845455CE11}" dt="2023-03-17T14:15:50.101" v="3539" actId="1076"/>
          <ac:spMkLst>
            <pc:docMk/>
            <pc:sldMk cId="28024394" sldId="985"/>
            <ac:spMk id="47" creationId="{3D3DBCC5-B4BF-DAFD-1787-F592870586EE}"/>
          </ac:spMkLst>
        </pc:spChg>
        <pc:spChg chg="add mod">
          <ac:chgData name="Paula Vázquez-Valero" userId="3a0e46d7-2099-40af-a155-aa45b68bfff3" providerId="ADAL" clId="{74E43364-E880-47DB-A719-28845455CE11}" dt="2023-03-17T14:13:48.612" v="3468" actId="1076"/>
          <ac:spMkLst>
            <pc:docMk/>
            <pc:sldMk cId="28024394" sldId="985"/>
            <ac:spMk id="48" creationId="{BC699D9B-9385-7168-6CE2-206C3E576141}"/>
          </ac:spMkLst>
        </pc:spChg>
        <pc:spChg chg="add del mod">
          <ac:chgData name="Paula Vázquez-Valero" userId="3a0e46d7-2099-40af-a155-aa45b68bfff3" providerId="ADAL" clId="{74E43364-E880-47DB-A719-28845455CE11}" dt="2023-03-17T13:56:42.379" v="2861" actId="478"/>
          <ac:spMkLst>
            <pc:docMk/>
            <pc:sldMk cId="28024394" sldId="985"/>
            <ac:spMk id="50" creationId="{BBBC5D22-2191-4C06-9C0F-38C65232669D}"/>
          </ac:spMkLst>
        </pc:spChg>
        <pc:spChg chg="mod">
          <ac:chgData name="Paula Vázquez-Valero" userId="3a0e46d7-2099-40af-a155-aa45b68bfff3" providerId="ADAL" clId="{74E43364-E880-47DB-A719-28845455CE11}" dt="2023-03-17T13:54:10.390" v="2753" actId="14100"/>
          <ac:spMkLst>
            <pc:docMk/>
            <pc:sldMk cId="28024394" sldId="985"/>
            <ac:spMk id="51" creationId="{AAE0690B-DC60-4933-8E17-5A4BFC718D87}"/>
          </ac:spMkLst>
        </pc:spChg>
        <pc:spChg chg="add del mod">
          <ac:chgData name="Paula Vázquez-Valero" userId="3a0e46d7-2099-40af-a155-aa45b68bfff3" providerId="ADAL" clId="{74E43364-E880-47DB-A719-28845455CE11}" dt="2023-03-17T13:56:41.565" v="2860" actId="478"/>
          <ac:spMkLst>
            <pc:docMk/>
            <pc:sldMk cId="28024394" sldId="985"/>
            <ac:spMk id="52" creationId="{8196CF7E-A835-4CC2-AFA1-62225FDB98E1}"/>
          </ac:spMkLst>
        </pc:spChg>
        <pc:spChg chg="add del mod">
          <ac:chgData name="Paula Vázquez-Valero" userId="3a0e46d7-2099-40af-a155-aa45b68bfff3" providerId="ADAL" clId="{74E43364-E880-47DB-A719-28845455CE11}" dt="2023-03-17T13:56:41.565" v="2860" actId="478"/>
          <ac:spMkLst>
            <pc:docMk/>
            <pc:sldMk cId="28024394" sldId="985"/>
            <ac:spMk id="53" creationId="{02F59E56-F320-4EE4-AB90-227BB41C023C}"/>
          </ac:spMkLst>
        </pc:spChg>
        <pc:spChg chg="add del">
          <ac:chgData name="Paula Vázquez-Valero" userId="3a0e46d7-2099-40af-a155-aa45b68bfff3" providerId="ADAL" clId="{74E43364-E880-47DB-A719-28845455CE11}" dt="2023-03-17T13:56:40.889" v="2857" actId="478"/>
          <ac:spMkLst>
            <pc:docMk/>
            <pc:sldMk cId="28024394" sldId="985"/>
            <ac:spMk id="54" creationId="{7BB49893-5835-4768-9FF3-BBCB6C6E73CD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55" creationId="{69514782-12D3-4EB3-92F9-AF11BA8DF334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56" creationId="{8B5A8B4E-AECF-4BA1-AB41-E1A71CE11087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57" creationId="{75755428-835E-4B1C-A1DB-902F268EC805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58" creationId="{60B42DF7-A59F-431C-801B-BB717D8CBB97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59" creationId="{34962169-9A6F-4EFA-A40F-0529A18D4B9D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60" creationId="{5BFB1E3A-9D74-4005-930E-C82B3C41A91A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62" creationId="{55B498A8-A295-4B2A-9D1D-A9441DBE01D8}"/>
          </ac:spMkLst>
        </pc:spChg>
        <pc:spChg chg="add del mod">
          <ac:chgData name="Paula Vázquez-Valero" userId="3a0e46d7-2099-40af-a155-aa45b68bfff3" providerId="ADAL" clId="{74E43364-E880-47DB-A719-28845455CE11}" dt="2023-03-17T14:04:41.669" v="3107" actId="478"/>
          <ac:spMkLst>
            <pc:docMk/>
            <pc:sldMk cId="28024394" sldId="985"/>
            <ac:spMk id="63" creationId="{4D5BFD8B-23F0-E8C4-1DA0-5B5EAE52E258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64" creationId="{AA5395CE-7CAF-4BD0-B4C2-00F4BD56E78E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65" creationId="{923953EF-804B-45BB-AC7B-ADC8E5DB9BFF}"/>
          </ac:spMkLst>
        </pc:spChg>
        <pc:spChg chg="add del mod">
          <ac:chgData name="Paula Vázquez-Valero" userId="3a0e46d7-2099-40af-a155-aa45b68bfff3" providerId="ADAL" clId="{74E43364-E880-47DB-A719-28845455CE11}" dt="2023-03-17T14:04:47.924" v="3126" actId="21"/>
          <ac:spMkLst>
            <pc:docMk/>
            <pc:sldMk cId="28024394" sldId="985"/>
            <ac:spMk id="66" creationId="{84CC6782-595D-79FD-B750-AF242193C43A}"/>
          </ac:spMkLst>
        </pc:spChg>
        <pc:spChg chg="add mod">
          <ac:chgData name="Paula Vázquez-Valero" userId="3a0e46d7-2099-40af-a155-aa45b68bfff3" providerId="ADAL" clId="{74E43364-E880-47DB-A719-28845455CE11}" dt="2023-03-17T14:06:01.367" v="3185" actId="14100"/>
          <ac:spMkLst>
            <pc:docMk/>
            <pc:sldMk cId="28024394" sldId="985"/>
            <ac:spMk id="67" creationId="{950DB80E-51BB-7B1A-2120-182751A8162C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68" creationId="{D8F9F651-D2A2-4A62-B1F6-B3FC96482AAB}"/>
          </ac:spMkLst>
        </pc:spChg>
        <pc:spChg chg="add del mod">
          <ac:chgData name="Paula Vázquez-Valero" userId="3a0e46d7-2099-40af-a155-aa45b68bfff3" providerId="ADAL" clId="{74E43364-E880-47DB-A719-28845455CE11}" dt="2023-03-17T14:05:11.323" v="3147"/>
          <ac:spMkLst>
            <pc:docMk/>
            <pc:sldMk cId="28024394" sldId="985"/>
            <ac:spMk id="69" creationId="{BD378634-C546-C13B-F6C7-FF4AD857BD59}"/>
          </ac:spMkLst>
        </pc:spChg>
        <pc:spChg chg="add mod">
          <ac:chgData name="Paula Vázquez-Valero" userId="3a0e46d7-2099-40af-a155-aa45b68bfff3" providerId="ADAL" clId="{74E43364-E880-47DB-A719-28845455CE11}" dt="2023-03-17T14:08:35.410" v="3270" actId="1076"/>
          <ac:spMkLst>
            <pc:docMk/>
            <pc:sldMk cId="28024394" sldId="985"/>
            <ac:spMk id="70" creationId="{0333381F-8D8B-A67C-83B4-5E2E94C47CBB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71" creationId="{E931C312-7503-4195-97AE-0ABF8B6D77A0}"/>
          </ac:spMkLst>
        </pc:spChg>
        <pc:spChg chg="add mod">
          <ac:chgData name="Paula Vázquez-Valero" userId="3a0e46d7-2099-40af-a155-aa45b68bfff3" providerId="ADAL" clId="{74E43364-E880-47DB-A719-28845455CE11}" dt="2023-03-17T14:06:09.352" v="3191" actId="1076"/>
          <ac:spMkLst>
            <pc:docMk/>
            <pc:sldMk cId="28024394" sldId="985"/>
            <ac:spMk id="72" creationId="{C5B1EFFE-343B-4274-A496-AD216A977A62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73" creationId="{F18E3CA9-AB39-4BF4-BA45-6F949895A92B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74" creationId="{89E6D1FC-4F53-4248-B232-4872EA420B6C}"/>
          </ac:spMkLst>
        </pc:spChg>
        <pc:spChg chg="add del mod">
          <ac:chgData name="Paula Vázquez-Valero" userId="3a0e46d7-2099-40af-a155-aa45b68bfff3" providerId="ADAL" clId="{74E43364-E880-47DB-A719-28845455CE11}" dt="2023-03-17T14:15:41.264" v="3535" actId="478"/>
          <ac:spMkLst>
            <pc:docMk/>
            <pc:sldMk cId="28024394" sldId="985"/>
            <ac:spMk id="75" creationId="{67141E01-57EB-1A25-660C-99EA11C928A3}"/>
          </ac:spMkLst>
        </pc:spChg>
        <pc:spChg chg="add del mod">
          <ac:chgData name="Paula Vázquez-Valero" userId="3a0e46d7-2099-40af-a155-aa45b68bfff3" providerId="ADAL" clId="{74E43364-E880-47DB-A719-28845455CE11}" dt="2023-03-17T14:15:41.264" v="3535" actId="478"/>
          <ac:spMkLst>
            <pc:docMk/>
            <pc:sldMk cId="28024394" sldId="985"/>
            <ac:spMk id="76" creationId="{BCDE2CFF-CF58-C157-EB59-36C62757633D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77" creationId="{B3C7CCDD-72DF-498A-A23A-9B0B8B2879A7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80" creationId="{DE24FC63-D119-47FD-9FA1-086C3DB5BBFE}"/>
          </ac:spMkLst>
        </pc:spChg>
        <pc:spChg chg="add del mod">
          <ac:chgData name="Paula Vázquez-Valero" userId="3a0e46d7-2099-40af-a155-aa45b68bfff3" providerId="ADAL" clId="{74E43364-E880-47DB-A719-28845455CE11}" dt="2023-03-17T14:08:06.272" v="3241" actId="478"/>
          <ac:spMkLst>
            <pc:docMk/>
            <pc:sldMk cId="28024394" sldId="985"/>
            <ac:spMk id="82" creationId="{1F14335C-1EED-6FEB-037A-255C79315EFD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83" creationId="{3C530E20-C3D7-4F53-9CD1-76841AE13654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84" creationId="{8862A85C-45E7-4E74-BE4B-8E36B77F0B05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85" creationId="{B5526B14-FC7B-4D73-82E8-1913157E15B0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86" creationId="{80D749AD-CB68-42B2-8FE6-066DCD223A43}"/>
          </ac:spMkLst>
        </pc:spChg>
        <pc:spChg chg="add del mod">
          <ac:chgData name="Paula Vázquez-Valero" userId="3a0e46d7-2099-40af-a155-aa45b68bfff3" providerId="ADAL" clId="{74E43364-E880-47DB-A719-28845455CE11}" dt="2023-03-17T14:15:43.342" v="3536" actId="478"/>
          <ac:spMkLst>
            <pc:docMk/>
            <pc:sldMk cId="28024394" sldId="985"/>
            <ac:spMk id="87" creationId="{B357D973-7892-E646-0998-F3C078B43482}"/>
          </ac:spMkLst>
        </pc:spChg>
        <pc:spChg chg="add del mod">
          <ac:chgData name="Paula Vázquez-Valero" userId="3a0e46d7-2099-40af-a155-aa45b68bfff3" providerId="ADAL" clId="{74E43364-E880-47DB-A719-28845455CE11}" dt="2023-03-17T14:15:41.264" v="3535" actId="478"/>
          <ac:spMkLst>
            <pc:docMk/>
            <pc:sldMk cId="28024394" sldId="985"/>
            <ac:spMk id="88" creationId="{91E8C500-71C5-115A-1A15-76C06E6D33DF}"/>
          </ac:spMkLst>
        </pc:spChg>
        <pc:spChg chg="add del mod">
          <ac:chgData name="Paula Vázquez-Valero" userId="3a0e46d7-2099-40af-a155-aa45b68bfff3" providerId="ADAL" clId="{74E43364-E880-47DB-A719-28845455CE11}" dt="2023-03-17T14:15:43.342" v="3536" actId="478"/>
          <ac:spMkLst>
            <pc:docMk/>
            <pc:sldMk cId="28024394" sldId="985"/>
            <ac:spMk id="89" creationId="{8928DF6A-26C5-D2F0-3484-58EC671A8466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95" creationId="{1367ADA0-1BBD-4BF7-B9B6-5FA08DB62050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96" creationId="{4269D249-BAA0-4093-8082-41B4FE2CF592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97" creationId="{87E81933-F05F-448D-9CBA-B9302D77E98F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98" creationId="{BD925A24-0F0E-4D5D-9A25-D593817BDD0E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99" creationId="{2B2E34A4-BD2A-4B89-834B-58F602ECF3B8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100" creationId="{B4FE72DE-7EA4-489C-AD9A-432124A179BB}"/>
          </ac:spMkLst>
        </pc:spChg>
        <pc:spChg chg="add mod">
          <ac:chgData name="Paula Vázquez-Valero" userId="3a0e46d7-2099-40af-a155-aa45b68bfff3" providerId="ADAL" clId="{74E43364-E880-47DB-A719-28845455CE11}" dt="2023-03-17T14:17:24.976" v="3624" actId="1035"/>
          <ac:spMkLst>
            <pc:docMk/>
            <pc:sldMk cId="28024394" sldId="985"/>
            <ac:spMk id="102" creationId="{F5236849-CC98-7AE6-FFF4-1EE51B8DF2DA}"/>
          </ac:spMkLst>
        </pc:spChg>
        <pc:spChg chg="add mod">
          <ac:chgData name="Paula Vázquez-Valero" userId="3a0e46d7-2099-40af-a155-aa45b68bfff3" providerId="ADAL" clId="{74E43364-E880-47DB-A719-28845455CE11}" dt="2023-03-17T14:17:14.303" v="3610" actId="1036"/>
          <ac:spMkLst>
            <pc:docMk/>
            <pc:sldMk cId="28024394" sldId="985"/>
            <ac:spMk id="104" creationId="{4DFF6C7D-22F6-AB49-8E12-A5126386CDFC}"/>
          </ac:spMkLst>
        </pc:spChg>
        <pc:spChg chg="add mod">
          <ac:chgData name="Paula Vázquez-Valero" userId="3a0e46d7-2099-40af-a155-aa45b68bfff3" providerId="ADAL" clId="{74E43364-E880-47DB-A719-28845455CE11}" dt="2023-03-17T14:14:55.649" v="3501" actId="1076"/>
          <ac:spMkLst>
            <pc:docMk/>
            <pc:sldMk cId="28024394" sldId="985"/>
            <ac:spMk id="106" creationId="{F29115A3-04B3-09E5-FB44-610C1426451A}"/>
          </ac:spMkLst>
        </pc:spChg>
        <pc:spChg chg="add mod">
          <ac:chgData name="Paula Vázquez-Valero" userId="3a0e46d7-2099-40af-a155-aa45b68bfff3" providerId="ADAL" clId="{74E43364-E880-47DB-A719-28845455CE11}" dt="2023-03-17T14:17:31.202" v="3639" actId="1037"/>
          <ac:spMkLst>
            <pc:docMk/>
            <pc:sldMk cId="28024394" sldId="985"/>
            <ac:spMk id="108" creationId="{DC49CACF-AF1F-756E-F5FC-17CDE6A8CEBE}"/>
          </ac:spMkLst>
        </pc:spChg>
        <pc:spChg chg="add mod">
          <ac:chgData name="Paula Vázquez-Valero" userId="3a0e46d7-2099-40af-a155-aa45b68bfff3" providerId="ADAL" clId="{74E43364-E880-47DB-A719-28845455CE11}" dt="2023-03-17T14:16:55.056" v="3581" actId="1035"/>
          <ac:spMkLst>
            <pc:docMk/>
            <pc:sldMk cId="28024394" sldId="985"/>
            <ac:spMk id="110" creationId="{011CCBFA-872A-DFEC-D636-3FC31008FDD5}"/>
          </ac:spMkLst>
        </pc:spChg>
        <pc:spChg chg="add del mod">
          <ac:chgData name="Paula Vázquez-Valero" userId="3a0e46d7-2099-40af-a155-aa45b68bfff3" providerId="ADAL" clId="{74E43364-E880-47DB-A719-28845455CE11}" dt="2023-03-17T14:13:35.492" v="3463" actId="21"/>
          <ac:spMkLst>
            <pc:docMk/>
            <pc:sldMk cId="28024394" sldId="985"/>
            <ac:spMk id="113" creationId="{FCEE9152-C207-D48E-3711-256714AC0DED}"/>
          </ac:spMkLst>
        </pc:spChg>
        <pc:spChg chg="add mod">
          <ac:chgData name="Paula Vázquez-Valero" userId="3a0e46d7-2099-40af-a155-aa45b68bfff3" providerId="ADAL" clId="{74E43364-E880-47DB-A719-28845455CE11}" dt="2023-03-17T14:17:04.786" v="3598" actId="1036"/>
          <ac:spMkLst>
            <pc:docMk/>
            <pc:sldMk cId="28024394" sldId="985"/>
            <ac:spMk id="115" creationId="{E0864B92-0CCF-A195-4AD8-0C424313FDA7}"/>
          </ac:spMkLst>
        </pc:spChg>
        <pc:spChg chg="add mod">
          <ac:chgData name="Paula Vázquez-Valero" userId="3a0e46d7-2099-40af-a155-aa45b68bfff3" providerId="ADAL" clId="{74E43364-E880-47DB-A719-28845455CE11}" dt="2023-03-17T14:16:57.370" v="3585" actId="1036"/>
          <ac:spMkLst>
            <pc:docMk/>
            <pc:sldMk cId="28024394" sldId="985"/>
            <ac:spMk id="117" creationId="{C770395B-0524-BB14-951D-5752816F56C9}"/>
          </ac:spMkLst>
        </pc:spChg>
        <pc:spChg chg="add mod">
          <ac:chgData name="Paula Vázquez-Valero" userId="3a0e46d7-2099-40af-a155-aa45b68bfff3" providerId="ADAL" clId="{74E43364-E880-47DB-A719-28845455CE11}" dt="2023-03-17T14:16:55.056" v="3581" actId="1035"/>
          <ac:spMkLst>
            <pc:docMk/>
            <pc:sldMk cId="28024394" sldId="985"/>
            <ac:spMk id="119" creationId="{5179C0CE-A149-5B78-415E-5A73D7CD96D3}"/>
          </ac:spMkLst>
        </pc:spChg>
        <pc:spChg chg="add mod">
          <ac:chgData name="Paula Vázquez-Valero" userId="3a0e46d7-2099-40af-a155-aa45b68bfff3" providerId="ADAL" clId="{74E43364-E880-47DB-A719-28845455CE11}" dt="2023-03-17T14:16:55.056" v="3581" actId="1035"/>
          <ac:spMkLst>
            <pc:docMk/>
            <pc:sldMk cId="28024394" sldId="985"/>
            <ac:spMk id="120" creationId="{60863292-1B44-1F95-D066-D644F3498ED5}"/>
          </ac:spMkLst>
        </pc:spChg>
        <pc:grpChg chg="add mod">
          <ac:chgData name="Paula Vázquez-Valero" userId="3a0e46d7-2099-40af-a155-aa45b68bfff3" providerId="ADAL" clId="{74E43364-E880-47DB-A719-28845455CE11}" dt="2023-03-17T14:15:52.285" v="3540" actId="1076"/>
          <ac:grpSpMkLst>
            <pc:docMk/>
            <pc:sldMk cId="28024394" sldId="985"/>
            <ac:grpSpMk id="36" creationId="{C29C175C-4150-7A96-4E0C-97121EA4F8B1}"/>
          </ac:grpSpMkLst>
        </pc:grpChg>
        <pc:graphicFrameChg chg="del">
          <ac:chgData name="Paula Vázquez-Valero" userId="3a0e46d7-2099-40af-a155-aa45b68bfff3" providerId="ADAL" clId="{74E43364-E880-47DB-A719-28845455CE11}" dt="2023-03-17T13:54:13.376" v="2755" actId="478"/>
          <ac:graphicFrameMkLst>
            <pc:docMk/>
            <pc:sldMk cId="28024394" sldId="985"/>
            <ac:graphicFrameMk id="61" creationId="{0C8E24E2-F32D-4808-868F-3CFEF397DFD0}"/>
          </ac:graphicFrameMkLst>
        </pc:graphicFrameChg>
        <pc:picChg chg="add mod">
          <ac:chgData name="Paula Vázquez-Valero" userId="3a0e46d7-2099-40af-a155-aa45b68bfff3" providerId="ADAL" clId="{74E43364-E880-47DB-A719-28845455CE11}" dt="2023-03-17T13:53:20.859" v="2708" actId="14100"/>
          <ac:picMkLst>
            <pc:docMk/>
            <pc:sldMk cId="28024394" sldId="985"/>
            <ac:picMk id="2" creationId="{2BFB3369-084E-57F6-A8C3-01A62193DA6A}"/>
          </ac:picMkLst>
        </pc:picChg>
        <pc:picChg chg="del">
          <ac:chgData name="Paula Vázquez-Valero" userId="3a0e46d7-2099-40af-a155-aa45b68bfff3" providerId="ADAL" clId="{74E43364-E880-47DB-A719-28845455CE11}" dt="2023-03-17T13:54:59.538" v="2760" actId="478"/>
          <ac:picMkLst>
            <pc:docMk/>
            <pc:sldMk cId="28024394" sldId="985"/>
            <ac:picMk id="5" creationId="{5C135F4D-9294-18C8-CFFB-27EF4B70D4BE}"/>
          </ac:picMkLst>
        </pc:picChg>
        <pc:picChg chg="del">
          <ac:chgData name="Paula Vázquez-Valero" userId="3a0e46d7-2099-40af-a155-aa45b68bfff3" providerId="ADAL" clId="{74E43364-E880-47DB-A719-28845455CE11}" dt="2023-03-17T13:54:59.538" v="2760" actId="478"/>
          <ac:picMkLst>
            <pc:docMk/>
            <pc:sldMk cId="28024394" sldId="985"/>
            <ac:picMk id="6" creationId="{4FC77872-6EC8-C14C-A843-3F12756803AB}"/>
          </ac:picMkLst>
        </pc:picChg>
        <pc:picChg chg="add del mod">
          <ac:chgData name="Paula Vázquez-Valero" userId="3a0e46d7-2099-40af-a155-aa45b68bfff3" providerId="ADAL" clId="{74E43364-E880-47DB-A719-28845455CE11}" dt="2023-03-17T13:56:47.329" v="2864" actId="478"/>
          <ac:picMkLst>
            <pc:docMk/>
            <pc:sldMk cId="28024394" sldId="985"/>
            <ac:picMk id="10" creationId="{B0620FCC-EECD-034A-E504-8228EB4E72EF}"/>
          </ac:picMkLst>
        </pc:picChg>
        <pc:picChg chg="add del mod">
          <ac:chgData name="Paula Vázquez-Valero" userId="3a0e46d7-2099-40af-a155-aa45b68bfff3" providerId="ADAL" clId="{74E43364-E880-47DB-A719-28845455CE11}" dt="2023-03-17T13:59:59.045" v="2968" actId="1035"/>
          <ac:picMkLst>
            <pc:docMk/>
            <pc:sldMk cId="28024394" sldId="985"/>
            <ac:picMk id="18" creationId="{26A038ED-3088-8E24-44F1-124D67BDD83C}"/>
          </ac:picMkLst>
        </pc:picChg>
        <pc:picChg chg="add del mod">
          <ac:chgData name="Paula Vázquez-Valero" userId="3a0e46d7-2099-40af-a155-aa45b68bfff3" providerId="ADAL" clId="{74E43364-E880-47DB-A719-28845455CE11}" dt="2023-03-17T14:14:39.588" v="3488" actId="1076"/>
          <ac:picMkLst>
            <pc:docMk/>
            <pc:sldMk cId="28024394" sldId="985"/>
            <ac:picMk id="20" creationId="{4F3BDAE2-ECBC-847D-7300-238C9B3AAD43}"/>
          </ac:picMkLst>
        </pc:picChg>
        <pc:picChg chg="add del mod">
          <ac:chgData name="Paula Vázquez-Valero" userId="3a0e46d7-2099-40af-a155-aa45b68bfff3" providerId="ADAL" clId="{74E43364-E880-47DB-A719-28845455CE11}" dt="2023-03-17T14:08:35.410" v="3270" actId="1076"/>
          <ac:picMkLst>
            <pc:docMk/>
            <pc:sldMk cId="28024394" sldId="985"/>
            <ac:picMk id="22" creationId="{E2CFD502-DAE2-1B58-78E8-8D3EBD7AC8F0}"/>
          </ac:picMkLst>
        </pc:picChg>
        <pc:picChg chg="add del mod">
          <ac:chgData name="Paula Vázquez-Valero" userId="3a0e46d7-2099-40af-a155-aa45b68bfff3" providerId="ADAL" clId="{74E43364-E880-47DB-A719-28845455CE11}" dt="2023-03-17T14:00:42.690" v="2986"/>
          <ac:picMkLst>
            <pc:docMk/>
            <pc:sldMk cId="28024394" sldId="985"/>
            <ac:picMk id="24" creationId="{74DBE4CF-BE4A-73E6-E5CA-26C349DC4F6E}"/>
          </ac:picMkLst>
        </pc:picChg>
        <pc:picChg chg="add del mod">
          <ac:chgData name="Paula Vázquez-Valero" userId="3a0e46d7-2099-40af-a155-aa45b68bfff3" providerId="ADAL" clId="{74E43364-E880-47DB-A719-28845455CE11}" dt="2023-03-17T14:00:42.690" v="2986"/>
          <ac:picMkLst>
            <pc:docMk/>
            <pc:sldMk cId="28024394" sldId="985"/>
            <ac:picMk id="26" creationId="{3DC25449-BA70-F4C4-FB76-421A8D4D4426}"/>
          </ac:picMkLst>
        </pc:picChg>
        <pc:picChg chg="add del mod">
          <ac:chgData name="Paula Vázquez-Valero" userId="3a0e46d7-2099-40af-a155-aa45b68bfff3" providerId="ADAL" clId="{74E43364-E880-47DB-A719-28845455CE11}" dt="2023-03-17T14:00:42.690" v="2986"/>
          <ac:picMkLst>
            <pc:docMk/>
            <pc:sldMk cId="28024394" sldId="985"/>
            <ac:picMk id="28" creationId="{05E6FD30-9BA1-A617-F2CE-1F4E2B048BF1}"/>
          </ac:picMkLst>
        </pc:picChg>
        <pc:picChg chg="add del mod">
          <ac:chgData name="Paula Vázquez-Valero" userId="3a0e46d7-2099-40af-a155-aa45b68bfff3" providerId="ADAL" clId="{74E43364-E880-47DB-A719-28845455CE11}" dt="2023-03-17T14:00:42.690" v="2986"/>
          <ac:picMkLst>
            <pc:docMk/>
            <pc:sldMk cId="28024394" sldId="985"/>
            <ac:picMk id="30" creationId="{EBA8EAAB-6FF3-3D95-CD51-7338EA6EE307}"/>
          </ac:picMkLst>
        </pc:picChg>
        <pc:picChg chg="add del mod">
          <ac:chgData name="Paula Vázquez-Valero" userId="3a0e46d7-2099-40af-a155-aa45b68bfff3" providerId="ADAL" clId="{74E43364-E880-47DB-A719-28845455CE11}" dt="2023-03-17T14:00:42.690" v="2986"/>
          <ac:picMkLst>
            <pc:docMk/>
            <pc:sldMk cId="28024394" sldId="985"/>
            <ac:picMk id="33" creationId="{9C50BAC3-D4B3-C2A0-9D10-13C9CA1B2B96}"/>
          </ac:picMkLst>
        </pc:picChg>
        <pc:picChg chg="add del mod">
          <ac:chgData name="Paula Vázquez-Valero" userId="3a0e46d7-2099-40af-a155-aa45b68bfff3" providerId="ADAL" clId="{74E43364-E880-47DB-A719-28845455CE11}" dt="2023-03-17T14:10:48.886" v="3378" actId="478"/>
          <ac:picMkLst>
            <pc:docMk/>
            <pc:sldMk cId="28024394" sldId="985"/>
            <ac:picMk id="34" creationId="{2877A3D7-C2B1-6431-9E1F-4FA964C880BB}"/>
          </ac:picMkLst>
        </pc:picChg>
        <pc:picChg chg="add del mod">
          <ac:chgData name="Paula Vázquez-Valero" userId="3a0e46d7-2099-40af-a155-aa45b68bfff3" providerId="ADAL" clId="{74E43364-E880-47DB-A719-28845455CE11}" dt="2023-03-17T14:10:48.886" v="3378" actId="478"/>
          <ac:picMkLst>
            <pc:docMk/>
            <pc:sldMk cId="28024394" sldId="985"/>
            <ac:picMk id="35" creationId="{74EF6952-4FCA-481C-8598-C9FA65D8329B}"/>
          </ac:picMkLst>
        </pc:picChg>
        <pc:picChg chg="mod">
          <ac:chgData name="Paula Vázquez-Valero" userId="3a0e46d7-2099-40af-a155-aa45b68bfff3" providerId="ADAL" clId="{74E43364-E880-47DB-A719-28845455CE11}" dt="2023-03-17T14:06:37.998" v="3203" actId="1036"/>
          <ac:picMkLst>
            <pc:docMk/>
            <pc:sldMk cId="28024394" sldId="985"/>
            <ac:picMk id="37" creationId="{C0119034-29A4-3968-92C9-07727DF349E4}"/>
          </ac:picMkLst>
        </pc:picChg>
        <pc:picChg chg="mod">
          <ac:chgData name="Paula Vázquez-Valero" userId="3a0e46d7-2099-40af-a155-aa45b68bfff3" providerId="ADAL" clId="{74E43364-E880-47DB-A719-28845455CE11}" dt="2023-03-17T14:06:37.998" v="3203" actId="1036"/>
          <ac:picMkLst>
            <pc:docMk/>
            <pc:sldMk cId="28024394" sldId="985"/>
            <ac:picMk id="41" creationId="{AA993D3E-665A-E3E9-535B-63CA4EF3FC34}"/>
          </ac:picMkLst>
        </pc:picChg>
        <pc:picChg chg="del">
          <ac:chgData name="Paula Vázquez-Valero" userId="3a0e46d7-2099-40af-a155-aa45b68bfff3" providerId="ADAL" clId="{74E43364-E880-47DB-A719-28845455CE11}" dt="2023-03-17T13:53:16.959" v="2706" actId="478"/>
          <ac:picMkLst>
            <pc:docMk/>
            <pc:sldMk cId="28024394" sldId="985"/>
            <ac:picMk id="44" creationId="{ED22B415-8897-420D-8750-DB85F1010F61}"/>
          </ac:picMkLst>
        </pc:picChg>
        <pc:picChg chg="add del mod">
          <ac:chgData name="Paula Vázquez-Valero" userId="3a0e46d7-2099-40af-a155-aa45b68bfff3" providerId="ADAL" clId="{74E43364-E880-47DB-A719-28845455CE11}" dt="2023-03-17T13:56:41.565" v="2860" actId="478"/>
          <ac:picMkLst>
            <pc:docMk/>
            <pc:sldMk cId="28024394" sldId="985"/>
            <ac:picMk id="49" creationId="{4CD38667-BDD7-49D2-92F3-9C9D650D4CE7}"/>
          </ac:picMkLst>
        </pc:picChg>
        <pc:picChg chg="add mod ord">
          <ac:chgData name="Paula Vázquez-Valero" userId="3a0e46d7-2099-40af-a155-aa45b68bfff3" providerId="ADAL" clId="{74E43364-E880-47DB-A719-28845455CE11}" dt="2023-03-17T14:13:48.612" v="3468" actId="1076"/>
          <ac:picMkLst>
            <pc:docMk/>
            <pc:sldMk cId="28024394" sldId="985"/>
            <ac:picMk id="93" creationId="{43B92F37-6F47-AF36-ACEC-36D2430AC457}"/>
          </ac:picMkLst>
        </pc:picChg>
        <pc:picChg chg="add mod ord">
          <ac:chgData name="Paula Vázquez-Valero" userId="3a0e46d7-2099-40af-a155-aa45b68bfff3" providerId="ADAL" clId="{74E43364-E880-47DB-A719-28845455CE11}" dt="2023-03-17T14:13:48.612" v="3468" actId="1076"/>
          <ac:picMkLst>
            <pc:docMk/>
            <pc:sldMk cId="28024394" sldId="985"/>
            <ac:picMk id="94" creationId="{84F65F9A-6C22-BF57-3682-3643C8127921}"/>
          </ac:picMkLst>
        </pc:picChg>
        <pc:picChg chg="add mod">
          <ac:chgData name="Paula Vázquez-Valero" userId="3a0e46d7-2099-40af-a155-aa45b68bfff3" providerId="ADAL" clId="{74E43364-E880-47DB-A719-28845455CE11}" dt="2023-03-17T14:17:22.041" v="3612" actId="14100"/>
          <ac:picMkLst>
            <pc:docMk/>
            <pc:sldMk cId="28024394" sldId="985"/>
            <ac:picMk id="101" creationId="{6797DCBB-17EF-B387-A17B-241ED04C3980}"/>
          </ac:picMkLst>
        </pc:picChg>
        <pc:picChg chg="add mod">
          <ac:chgData name="Paula Vázquez-Valero" userId="3a0e46d7-2099-40af-a155-aa45b68bfff3" providerId="ADAL" clId="{74E43364-E880-47DB-A719-28845455CE11}" dt="2023-03-17T14:14:31.532" v="3484" actId="1076"/>
          <ac:picMkLst>
            <pc:docMk/>
            <pc:sldMk cId="28024394" sldId="985"/>
            <ac:picMk id="103" creationId="{28740088-6237-1747-3CB4-CA2396ABE43D}"/>
          </ac:picMkLst>
        </pc:picChg>
        <pc:picChg chg="add mod">
          <ac:chgData name="Paula Vázquez-Valero" userId="3a0e46d7-2099-40af-a155-aa45b68bfff3" providerId="ADAL" clId="{74E43364-E880-47DB-A719-28845455CE11}" dt="2023-03-17T14:14:55.649" v="3501" actId="1076"/>
          <ac:picMkLst>
            <pc:docMk/>
            <pc:sldMk cId="28024394" sldId="985"/>
            <ac:picMk id="105" creationId="{BB2074DA-941D-DC68-8ACB-846FE57DB95E}"/>
          </ac:picMkLst>
        </pc:picChg>
        <pc:picChg chg="add mod">
          <ac:chgData name="Paula Vázquez-Valero" userId="3a0e46d7-2099-40af-a155-aa45b68bfff3" providerId="ADAL" clId="{74E43364-E880-47DB-A719-28845455CE11}" dt="2023-03-17T14:17:33.895" v="3640" actId="1076"/>
          <ac:picMkLst>
            <pc:docMk/>
            <pc:sldMk cId="28024394" sldId="985"/>
            <ac:picMk id="107" creationId="{E5984DB5-8677-14F2-6644-6DB5B45C77F7}"/>
          </ac:picMkLst>
        </pc:picChg>
        <pc:picChg chg="add mod">
          <ac:chgData name="Paula Vázquez-Valero" userId="3a0e46d7-2099-40af-a155-aa45b68bfff3" providerId="ADAL" clId="{74E43364-E880-47DB-A719-28845455CE11}" dt="2023-03-17T14:16:34.255" v="3546" actId="14100"/>
          <ac:picMkLst>
            <pc:docMk/>
            <pc:sldMk cId="28024394" sldId="985"/>
            <ac:picMk id="109" creationId="{32802252-E5F8-A0F0-2472-870D1E01D0AB}"/>
          </ac:picMkLst>
        </pc:picChg>
        <pc:picChg chg="add mod">
          <ac:chgData name="Paula Vázquez-Valero" userId="3a0e46d7-2099-40af-a155-aa45b68bfff3" providerId="ADAL" clId="{74E43364-E880-47DB-A719-28845455CE11}" dt="2023-03-17T14:17:31.202" v="3639" actId="1037"/>
          <ac:picMkLst>
            <pc:docMk/>
            <pc:sldMk cId="28024394" sldId="985"/>
            <ac:picMk id="111" creationId="{DA37C6F3-E066-DE65-6B29-A6A609ACFC8F}"/>
          </ac:picMkLst>
        </pc:picChg>
        <pc:picChg chg="add del mod">
          <ac:chgData name="Paula Vázquez-Valero" userId="3a0e46d7-2099-40af-a155-aa45b68bfff3" providerId="ADAL" clId="{74E43364-E880-47DB-A719-28845455CE11}" dt="2023-03-17T14:13:35.492" v="3463" actId="21"/>
          <ac:picMkLst>
            <pc:docMk/>
            <pc:sldMk cId="28024394" sldId="985"/>
            <ac:picMk id="112" creationId="{30545566-98C0-2728-4A53-045391278B8F}"/>
          </ac:picMkLst>
        </pc:picChg>
        <pc:picChg chg="add mod">
          <ac:chgData name="Paula Vázquez-Valero" userId="3a0e46d7-2099-40af-a155-aa45b68bfff3" providerId="ADAL" clId="{74E43364-E880-47DB-A719-28845455CE11}" dt="2023-03-17T14:15:54.836" v="3541" actId="1076"/>
          <ac:picMkLst>
            <pc:docMk/>
            <pc:sldMk cId="28024394" sldId="985"/>
            <ac:picMk id="114" creationId="{7144E85C-1BAC-7EB8-1B29-B7B2C1C565E1}"/>
          </ac:picMkLst>
        </pc:picChg>
        <pc:picChg chg="add mod">
          <ac:chgData name="Paula Vázquez-Valero" userId="3a0e46d7-2099-40af-a155-aa45b68bfff3" providerId="ADAL" clId="{74E43364-E880-47DB-A719-28845455CE11}" dt="2023-03-17T14:16:44.560" v="3567" actId="1036"/>
          <ac:picMkLst>
            <pc:docMk/>
            <pc:sldMk cId="28024394" sldId="985"/>
            <ac:picMk id="116" creationId="{7854A7D5-0894-262B-0E0F-79D1A64B0FD7}"/>
          </ac:picMkLst>
        </pc:picChg>
        <pc:picChg chg="add mod">
          <ac:chgData name="Paula Vázquez-Valero" userId="3a0e46d7-2099-40af-a155-aa45b68bfff3" providerId="ADAL" clId="{74E43364-E880-47DB-A719-28845455CE11}" dt="2023-03-17T14:16:41.572" v="3559" actId="1036"/>
          <ac:picMkLst>
            <pc:docMk/>
            <pc:sldMk cId="28024394" sldId="985"/>
            <ac:picMk id="118" creationId="{41A02605-6607-0372-7A3B-D49A90311060}"/>
          </ac:picMkLst>
        </pc:picChg>
        <pc:picChg chg="add mod">
          <ac:chgData name="Paula Vázquez-Valero" userId="3a0e46d7-2099-40af-a155-aa45b68bfff3" providerId="ADAL" clId="{74E43364-E880-47DB-A719-28845455CE11}" dt="2023-03-17T14:16:36.441" v="3547" actId="14100"/>
          <ac:picMkLst>
            <pc:docMk/>
            <pc:sldMk cId="28024394" sldId="985"/>
            <ac:picMk id="121" creationId="{D423CD40-BA80-AEA9-D996-5A279D244FC5}"/>
          </ac:picMkLst>
        </pc:picChg>
        <pc:picChg chg="add mod">
          <ac:chgData name="Paula Vázquez-Valero" userId="3a0e46d7-2099-40af-a155-aa45b68bfff3" providerId="ADAL" clId="{74E43364-E880-47DB-A719-28845455CE11}" dt="2023-03-17T14:15:13.040" v="3525" actId="1076"/>
          <ac:picMkLst>
            <pc:docMk/>
            <pc:sldMk cId="28024394" sldId="985"/>
            <ac:picMk id="122" creationId="{F8DA9514-7B13-4292-D9A6-5CBA940045E1}"/>
          </ac:picMkLst>
        </pc:picChg>
        <pc:picChg chg="add mod">
          <ac:chgData name="Paula Vázquez-Valero" userId="3a0e46d7-2099-40af-a155-aa45b68bfff3" providerId="ADAL" clId="{74E43364-E880-47DB-A719-28845455CE11}" dt="2023-03-17T14:15:46.760" v="3538" actId="1076"/>
          <ac:picMkLst>
            <pc:docMk/>
            <pc:sldMk cId="28024394" sldId="985"/>
            <ac:picMk id="2050" creationId="{14D33653-344F-E199-E94E-E85F36A48F28}"/>
          </ac:picMkLst>
        </pc:picChg>
        <pc:cxnChg chg="add del mod">
          <ac:chgData name="Paula Vázquez-Valero" userId="3a0e46d7-2099-40af-a155-aa45b68bfff3" providerId="ADAL" clId="{74E43364-E880-47DB-A719-28845455CE11}" dt="2023-03-17T14:15:41.264" v="3535" actId="478"/>
          <ac:cxnSpMkLst>
            <pc:docMk/>
            <pc:sldMk cId="28024394" sldId="985"/>
            <ac:cxnSpMk id="78" creationId="{95BDACF1-D632-DE83-01FA-1AA888C41F87}"/>
          </ac:cxnSpMkLst>
        </pc:cxnChg>
        <pc:cxnChg chg="add del mod">
          <ac:chgData name="Paula Vázquez-Valero" userId="3a0e46d7-2099-40af-a155-aa45b68bfff3" providerId="ADAL" clId="{74E43364-E880-47DB-A719-28845455CE11}" dt="2023-03-17T14:15:41.264" v="3535" actId="478"/>
          <ac:cxnSpMkLst>
            <pc:docMk/>
            <pc:sldMk cId="28024394" sldId="985"/>
            <ac:cxnSpMk id="79" creationId="{12661D59-AF55-ACD2-8D29-C5C228170AEC}"/>
          </ac:cxnSpMkLst>
        </pc:cxnChg>
        <pc:cxnChg chg="add del mod">
          <ac:chgData name="Paula Vázquez-Valero" userId="3a0e46d7-2099-40af-a155-aa45b68bfff3" providerId="ADAL" clId="{74E43364-E880-47DB-A719-28845455CE11}" dt="2023-03-17T14:15:41.264" v="3535" actId="478"/>
          <ac:cxnSpMkLst>
            <pc:docMk/>
            <pc:sldMk cId="28024394" sldId="985"/>
            <ac:cxnSpMk id="81" creationId="{22881A3C-2557-AF37-A089-E529DF2F8E9F}"/>
          </ac:cxnSpMkLst>
        </pc:cxnChg>
      </pc:sldChg>
    </pc:docChg>
  </pc:docChgLst>
  <pc:docChgLst>
    <pc:chgData name="Paula Vazquez Valero" userId="80a35f83-ba07-4c48-bd51-9a1b0a985f54" providerId="ADAL" clId="{3B8FBFA4-8FB5-41CE-9C15-55B14BDD4F29}"/>
    <pc:docChg chg="undo custSel addSld delSld modSld sldOrd">
      <pc:chgData name="Paula Vazquez Valero" userId="80a35f83-ba07-4c48-bd51-9a1b0a985f54" providerId="ADAL" clId="{3B8FBFA4-8FB5-41CE-9C15-55B14BDD4F29}" dt="2022-09-09T13:34:32.601" v="28" actId="1076"/>
      <pc:docMkLst>
        <pc:docMk/>
      </pc:docMkLst>
      <pc:sldChg chg="add ord">
        <pc:chgData name="Paula Vazquez Valero" userId="80a35f83-ba07-4c48-bd51-9a1b0a985f54" providerId="ADAL" clId="{3B8FBFA4-8FB5-41CE-9C15-55B14BDD4F29}" dt="2022-09-09T13:24:11.075" v="2"/>
        <pc:sldMkLst>
          <pc:docMk/>
          <pc:sldMk cId="0" sldId="277"/>
        </pc:sldMkLst>
      </pc:sldChg>
      <pc:sldChg chg="addSp modSp add mod modNotesTx">
        <pc:chgData name="Paula Vazquez Valero" userId="80a35f83-ba07-4c48-bd51-9a1b0a985f54" providerId="ADAL" clId="{3B8FBFA4-8FB5-41CE-9C15-55B14BDD4F29}" dt="2022-09-09T13:25:14.514" v="19" actId="27636"/>
        <pc:sldMkLst>
          <pc:docMk/>
          <pc:sldMk cId="0" sldId="382"/>
        </pc:sldMkLst>
        <pc:spChg chg="mod">
          <ac:chgData name="Paula Vazquez Valero" userId="80a35f83-ba07-4c48-bd51-9a1b0a985f54" providerId="ADAL" clId="{3B8FBFA4-8FB5-41CE-9C15-55B14BDD4F29}" dt="2022-09-09T13:25:14.514" v="19" actId="27636"/>
          <ac:spMkLst>
            <pc:docMk/>
            <pc:sldMk cId="0" sldId="382"/>
            <ac:spMk id="2" creationId="{CF809B60-34DA-46F8-9144-D26F0D50F648}"/>
          </ac:spMkLst>
        </pc:spChg>
        <pc:spChg chg="mod">
          <ac:chgData name="Paula Vazquez Valero" userId="80a35f83-ba07-4c48-bd51-9a1b0a985f54" providerId="ADAL" clId="{3B8FBFA4-8FB5-41CE-9C15-55B14BDD4F29}" dt="2022-09-09T13:25:03.974" v="11"/>
          <ac:spMkLst>
            <pc:docMk/>
            <pc:sldMk cId="0" sldId="382"/>
            <ac:spMk id="101" creationId="{00000000-0000-0000-0000-000000000000}"/>
          </ac:spMkLst>
        </pc:spChg>
        <pc:grpChg chg="add mod">
          <ac:chgData name="Paula Vazquez Valero" userId="80a35f83-ba07-4c48-bd51-9a1b0a985f54" providerId="ADAL" clId="{3B8FBFA4-8FB5-41CE-9C15-55B14BDD4F29}" dt="2022-09-09T13:25:00.454" v="7" actId="1076"/>
          <ac:grpSpMkLst>
            <pc:docMk/>
            <pc:sldMk cId="0" sldId="382"/>
            <ac:grpSpMk id="3" creationId="{13D6A58B-8C01-3F8A-3F00-6F218DDA9449}"/>
          </ac:grpSpMkLst>
        </pc:grpChg>
        <pc:grpChg chg="add mod">
          <ac:chgData name="Paula Vazquez Valero" userId="80a35f83-ba07-4c48-bd51-9a1b0a985f54" providerId="ADAL" clId="{3B8FBFA4-8FB5-41CE-9C15-55B14BDD4F29}" dt="2022-09-09T13:25:00.454" v="7" actId="1076"/>
          <ac:grpSpMkLst>
            <pc:docMk/>
            <pc:sldMk cId="0" sldId="382"/>
            <ac:grpSpMk id="7" creationId="{0D3F5CE0-7F99-2025-86D9-1365DEE0817B}"/>
          </ac:grpSpMkLst>
        </pc:grpChg>
        <pc:grpChg chg="add mod">
          <ac:chgData name="Paula Vazquez Valero" userId="80a35f83-ba07-4c48-bd51-9a1b0a985f54" providerId="ADAL" clId="{3B8FBFA4-8FB5-41CE-9C15-55B14BDD4F29}" dt="2022-09-09T13:25:00.454" v="7" actId="1076"/>
          <ac:grpSpMkLst>
            <pc:docMk/>
            <pc:sldMk cId="0" sldId="382"/>
            <ac:grpSpMk id="10" creationId="{0C8F6846-3F5B-8D7C-C68E-356FE2CA81F6}"/>
          </ac:grpSpMkLst>
        </pc:grp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4" creationId="{15CCB150-DFA0-71DB-DC47-DE7DD2B8290B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5" creationId="{55CCF99A-FD57-76B3-B524-9C6732665B54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6" creationId="{C907F8AB-096A-79EA-4CEE-FCAE62876C2F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8" creationId="{1CBCB60F-90E9-411E-D115-A0B3A9B90295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9" creationId="{2B9197E1-69E4-DF6A-EB40-84DF63B3F1F7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1" creationId="{3B4B3902-50C0-4183-A0F5-D745347C8D60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2" creationId="{8B7FC173-8572-F41B-C277-D1925EB95CA1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3" creationId="{4732A972-F6AC-AFF5-D056-650C39E5E24B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4" creationId="{702E670E-8F4D-536A-7484-8C3CE85E6F0B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5" creationId="{2F89F382-CBF5-8FFF-C88D-CD2B7AE21890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6" creationId="{2B3F926C-01C3-312C-3913-55AED9B898AE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7" creationId="{E357EB77-23D1-5714-C5E3-C9CD67BE4757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8" creationId="{94A16D16-F098-5267-A8C1-88BC45F138D7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9" creationId="{0795B633-80B3-1B46-3360-8E0508E782AB}"/>
          </ac:picMkLst>
        </pc:picChg>
        <pc:picChg chg="add mod">
          <ac:chgData name="Paula Vazquez Valero" userId="80a35f83-ba07-4c48-bd51-9a1b0a985f54" providerId="ADAL" clId="{3B8FBFA4-8FB5-41CE-9C15-55B14BDD4F29}" dt="2022-09-09T13:25:00.454" v="7" actId="1076"/>
          <ac:picMkLst>
            <pc:docMk/>
            <pc:sldMk cId="0" sldId="382"/>
            <ac:picMk id="20" creationId="{EB5EF20A-EF2D-ED76-B601-EBFFDCF6304C}"/>
          </ac:picMkLst>
        </pc:picChg>
        <pc:picChg chg="add mod">
          <ac:chgData name="Paula Vazquez Valero" userId="80a35f83-ba07-4c48-bd51-9a1b0a985f54" providerId="ADAL" clId="{3B8FBFA4-8FB5-41CE-9C15-55B14BDD4F29}" dt="2022-09-09T13:25:00.454" v="7" actId="1076"/>
          <ac:picMkLst>
            <pc:docMk/>
            <pc:sldMk cId="0" sldId="382"/>
            <ac:picMk id="21" creationId="{DFF60A49-9AF5-CF18-72E0-A6587E2654E8}"/>
          </ac:picMkLst>
        </pc:picChg>
      </pc:sldChg>
      <pc:sldChg chg="add">
        <pc:chgData name="Paula Vazquez Valero" userId="80a35f83-ba07-4c48-bd51-9a1b0a985f54" providerId="ADAL" clId="{3B8FBFA4-8FB5-41CE-9C15-55B14BDD4F29}" dt="2022-09-09T13:24:51.264" v="4"/>
        <pc:sldMkLst>
          <pc:docMk/>
          <pc:sldMk cId="195834325" sldId="383"/>
        </pc:sldMkLst>
      </pc:sldChg>
      <pc:sldChg chg="del">
        <pc:chgData name="Paula Vazquez Valero" userId="80a35f83-ba07-4c48-bd51-9a1b0a985f54" providerId="ADAL" clId="{3B8FBFA4-8FB5-41CE-9C15-55B14BDD4F29}" dt="2022-09-09T13:24:12.255" v="3" actId="47"/>
        <pc:sldMkLst>
          <pc:docMk/>
          <pc:sldMk cId="0" sldId="389"/>
        </pc:sldMkLst>
      </pc:sldChg>
      <pc:sldChg chg="delSp modSp add del mod">
        <pc:chgData name="Paula Vazquez Valero" userId="80a35f83-ba07-4c48-bd51-9a1b0a985f54" providerId="ADAL" clId="{3B8FBFA4-8FB5-41CE-9C15-55B14BDD4F29}" dt="2022-09-09T13:25:16.889" v="20" actId="47"/>
        <pc:sldMkLst>
          <pc:docMk/>
          <pc:sldMk cId="0" sldId="391"/>
        </pc:sldMkLst>
        <pc:spChg chg="mod">
          <ac:chgData name="Paula Vazquez Valero" userId="80a35f83-ba07-4c48-bd51-9a1b0a985f54" providerId="ADAL" clId="{3B8FBFA4-8FB5-41CE-9C15-55B14BDD4F29}" dt="2022-09-09T13:25:12.636" v="17" actId="27636"/>
          <ac:spMkLst>
            <pc:docMk/>
            <pc:sldMk cId="0" sldId="391"/>
            <ac:spMk id="2" creationId="{773F0534-389A-424E-948D-9C52302BBB92}"/>
          </ac:spMkLst>
        </pc:spChg>
        <pc:spChg chg="del mod">
          <ac:chgData name="Paula Vazquez Valero" userId="80a35f83-ba07-4c48-bd51-9a1b0a985f54" providerId="ADAL" clId="{3B8FBFA4-8FB5-41CE-9C15-55B14BDD4F29}" dt="2022-09-09T13:25:02.767" v="10"/>
          <ac:spMkLst>
            <pc:docMk/>
            <pc:sldMk cId="0" sldId="391"/>
            <ac:spMk id="11" creationId="{AFF00D05-ECAA-4F39-A8E3-0C5CC7B128DD}"/>
          </ac:spMkLst>
        </pc:spChg>
        <pc:grpChg chg="del">
          <ac:chgData name="Paula Vazquez Valero" userId="80a35f83-ba07-4c48-bd51-9a1b0a985f54" providerId="ADAL" clId="{3B8FBFA4-8FB5-41CE-9C15-55B14BDD4F29}" dt="2022-09-09T13:24:55.208" v="5" actId="21"/>
          <ac:grpSpMkLst>
            <pc:docMk/>
            <pc:sldMk cId="0" sldId="391"/>
            <ac:grpSpMk id="12" creationId="{AC57D7CA-CDF4-425A-A2CD-07EDC441AF5E}"/>
          </ac:grpSpMkLst>
        </pc:grpChg>
        <pc:grpChg chg="del">
          <ac:chgData name="Paula Vazquez Valero" userId="80a35f83-ba07-4c48-bd51-9a1b0a985f54" providerId="ADAL" clId="{3B8FBFA4-8FB5-41CE-9C15-55B14BDD4F29}" dt="2022-09-09T13:24:55.208" v="5" actId="21"/>
          <ac:grpSpMkLst>
            <pc:docMk/>
            <pc:sldMk cId="0" sldId="391"/>
            <ac:grpSpMk id="21" creationId="{10BB5AEA-F7A2-4F56-A0EF-0365E60EA1B6}"/>
          </ac:grpSpMkLst>
        </pc:grpChg>
        <pc:grpChg chg="del">
          <ac:chgData name="Paula Vazquez Valero" userId="80a35f83-ba07-4c48-bd51-9a1b0a985f54" providerId="ADAL" clId="{3B8FBFA4-8FB5-41CE-9C15-55B14BDD4F29}" dt="2022-09-09T13:24:55.208" v="5" actId="21"/>
          <ac:grpSpMkLst>
            <pc:docMk/>
            <pc:sldMk cId="0" sldId="391"/>
            <ac:grpSpMk id="24" creationId="{3CEE9BBA-E44E-4FC1-9EAF-CAE10EE07BF6}"/>
          </ac:grpSpMkLst>
        </pc:grpChg>
        <pc:picChg chg="del">
          <ac:chgData name="Paula Vazquez Valero" userId="80a35f83-ba07-4c48-bd51-9a1b0a985f54" providerId="ADAL" clId="{3B8FBFA4-8FB5-41CE-9C15-55B14BDD4F29}" dt="2022-09-09T13:24:55.208" v="5" actId="21"/>
          <ac:picMkLst>
            <pc:docMk/>
            <pc:sldMk cId="0" sldId="391"/>
            <ac:picMk id="4" creationId="{5E016C8A-8C0E-4AEB-9B38-5342E910514E}"/>
          </ac:picMkLst>
        </pc:picChg>
        <pc:picChg chg="del">
          <ac:chgData name="Paula Vazquez Valero" userId="80a35f83-ba07-4c48-bd51-9a1b0a985f54" providerId="ADAL" clId="{3B8FBFA4-8FB5-41CE-9C15-55B14BDD4F29}" dt="2022-09-09T13:24:55.208" v="5" actId="21"/>
          <ac:picMkLst>
            <pc:docMk/>
            <pc:sldMk cId="0" sldId="391"/>
            <ac:picMk id="34" creationId="{4CDDBAF6-094E-4B6E-A12B-A3F813F216BF}"/>
          </ac:picMkLst>
        </pc:picChg>
      </pc:sldChg>
      <pc:sldChg chg="add del">
        <pc:chgData name="Paula Vazquez Valero" userId="80a35f83-ba07-4c48-bd51-9a1b0a985f54" providerId="ADAL" clId="{3B8FBFA4-8FB5-41CE-9C15-55B14BDD4F29}" dt="2022-09-09T13:25:16.889" v="20" actId="47"/>
        <pc:sldMkLst>
          <pc:docMk/>
          <pc:sldMk cId="3460131383" sldId="823"/>
        </pc:sldMkLst>
      </pc:sldChg>
      <pc:sldChg chg="addSp delSp modSp new mod">
        <pc:chgData name="Paula Vazquez Valero" userId="80a35f83-ba07-4c48-bd51-9a1b0a985f54" providerId="ADAL" clId="{3B8FBFA4-8FB5-41CE-9C15-55B14BDD4F29}" dt="2022-09-09T13:34:32.601" v="28" actId="1076"/>
        <pc:sldMkLst>
          <pc:docMk/>
          <pc:sldMk cId="2340625051" sldId="928"/>
        </pc:sldMkLst>
        <pc:spChg chg="del">
          <ac:chgData name="Paula Vazquez Valero" userId="80a35f83-ba07-4c48-bd51-9a1b0a985f54" providerId="ADAL" clId="{3B8FBFA4-8FB5-41CE-9C15-55B14BDD4F29}" dt="2022-09-09T13:31:20.829" v="23" actId="478"/>
          <ac:spMkLst>
            <pc:docMk/>
            <pc:sldMk cId="2340625051" sldId="928"/>
            <ac:spMk id="2" creationId="{0BE40013-E010-F842-0E13-37AEA2BF94A9}"/>
          </ac:spMkLst>
        </pc:spChg>
        <pc:spChg chg="del">
          <ac:chgData name="Paula Vazquez Valero" userId="80a35f83-ba07-4c48-bd51-9a1b0a985f54" providerId="ADAL" clId="{3B8FBFA4-8FB5-41CE-9C15-55B14BDD4F29}" dt="2022-09-09T13:31:20.829" v="23" actId="478"/>
          <ac:spMkLst>
            <pc:docMk/>
            <pc:sldMk cId="2340625051" sldId="928"/>
            <ac:spMk id="3" creationId="{5E999DC3-C641-06A0-BF86-994AEB1CD76A}"/>
          </ac:spMkLst>
        </pc:spChg>
        <pc:spChg chg="add mod">
          <ac:chgData name="Paula Vazquez Valero" userId="80a35f83-ba07-4c48-bd51-9a1b0a985f54" providerId="ADAL" clId="{3B8FBFA4-8FB5-41CE-9C15-55B14BDD4F29}" dt="2022-09-09T13:31:24.373" v="26" actId="20577"/>
          <ac:spMkLst>
            <pc:docMk/>
            <pc:sldMk cId="2340625051" sldId="928"/>
            <ac:spMk id="5" creationId="{287952E4-58C3-32C1-87D8-1D9F14C66FD8}"/>
          </ac:spMkLst>
        </pc:spChg>
        <pc:graphicFrameChg chg="add mod">
          <ac:chgData name="Paula Vazquez Valero" userId="80a35f83-ba07-4c48-bd51-9a1b0a985f54" providerId="ADAL" clId="{3B8FBFA4-8FB5-41CE-9C15-55B14BDD4F29}" dt="2022-09-09T13:34:32.601" v="28" actId="1076"/>
          <ac:graphicFrameMkLst>
            <pc:docMk/>
            <pc:sldMk cId="2340625051" sldId="928"/>
            <ac:graphicFrameMk id="6" creationId="{058BD0E6-09F6-9E80-A028-05E796691FE3}"/>
          </ac:graphicFrameMkLst>
        </pc:graphicFrameChg>
      </pc:sldChg>
    </pc:docChg>
  </pc:docChgLst>
  <pc:docChgLst>
    <pc:chgData name="Tom Dawes" userId="fe899cd594ff6f3a" providerId="LiveId" clId="{7C79115D-BE78-47E2-8C2B-54ECB182DB91}"/>
    <pc:docChg chg="addSld delSld modSld">
      <pc:chgData name="Tom Dawes" userId="fe899cd594ff6f3a" providerId="LiveId" clId="{7C79115D-BE78-47E2-8C2B-54ECB182DB91}" dt="2023-04-12T11:48:13.585" v="5"/>
      <pc:docMkLst>
        <pc:docMk/>
      </pc:docMkLst>
      <pc:sldChg chg="add del">
        <pc:chgData name="Tom Dawes" userId="fe899cd594ff6f3a" providerId="LiveId" clId="{7C79115D-BE78-47E2-8C2B-54ECB182DB91}" dt="2023-04-12T11:47:56.385" v="3"/>
        <pc:sldMkLst>
          <pc:docMk/>
          <pc:sldMk cId="3159086471" sldId="838"/>
        </pc:sldMkLst>
      </pc:sldChg>
      <pc:sldChg chg="add del">
        <pc:chgData name="Tom Dawes" userId="fe899cd594ff6f3a" providerId="LiveId" clId="{7C79115D-BE78-47E2-8C2B-54ECB182DB91}" dt="2023-04-12T11:48:13.585" v="5"/>
        <pc:sldMkLst>
          <pc:docMk/>
          <pc:sldMk cId="2795241877" sldId="926"/>
        </pc:sldMkLst>
      </pc:sldChg>
      <pc:sldChg chg="del">
        <pc:chgData name="Tom Dawes" userId="fe899cd594ff6f3a" providerId="LiveId" clId="{7C79115D-BE78-47E2-8C2B-54ECB182DB91}" dt="2023-04-12T11:47:08.695" v="1" actId="47"/>
        <pc:sldMkLst>
          <pc:docMk/>
          <pc:sldMk cId="3962104657" sldId="927"/>
        </pc:sldMkLst>
      </pc:sldChg>
      <pc:sldChg chg="add">
        <pc:chgData name="Tom Dawes" userId="fe899cd594ff6f3a" providerId="LiveId" clId="{7C79115D-BE78-47E2-8C2B-54ECB182DB91}" dt="2023-04-12T11:47:05.511" v="0"/>
        <pc:sldMkLst>
          <pc:docMk/>
          <pc:sldMk cId="4094399712" sldId="9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Revisit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[ga] [</a:t>
            </a:r>
            <a:r>
              <a:rPr lang="en-GB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ciudad [178] color [358] fiesta [796] persona [108]  mi [37] tu [53] preferido [n/a]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alto [231] bajo [452] blanco [372] negro [307] verde [812]</a:t>
            </a:r>
            <a:r>
              <a:rPr lang="es-ES" dirty="0"/>
              <a:t> </a:t>
            </a:r>
            <a:endParaRPr lang="es-ES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 [428] leer [209] carta [627] noticia [859] revista [920] español [262] inglés [583]  de2 [2]</a:t>
            </a:r>
            <a:r>
              <a:rPr lang="es-ES" dirty="0"/>
              <a:t> </a:t>
            </a:r>
            <a:endParaRPr lang="es-ES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elefante</a:t>
            </a:r>
            <a:r>
              <a:rPr lang="en-GB" dirty="0"/>
              <a:t> [&gt;5000] </a:t>
            </a:r>
            <a:r>
              <a:rPr lang="en-GB" b="1" dirty="0"/>
              <a:t>película</a:t>
            </a:r>
            <a:r>
              <a:rPr lang="en-GB" dirty="0"/>
              <a:t> [944]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</a:t>
            </a:r>
            <a:r>
              <a:rPr lang="en-GB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[ga] [</a:t>
            </a:r>
            <a:r>
              <a:rPr lang="en-GB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 Explain that pupil B will turn away from the board, pupil A will pronounce 3 x words and B has to identify the odd one out – the one that has a different [g] sound from the other two.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away. Click for the table of words.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As pronounce the words.  Pupils Bs write down the one they think is the odd one out for all three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back to face the board and the teacher elicits the responses and clicks to confirm.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– 4 with Pupil 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colegio [628] elegante [2742] genial [2890] </a:t>
            </a:r>
            <a:r>
              <a:rPr lang="en-GB" dirty="0" err="1"/>
              <a:t>gemelo</a:t>
            </a:r>
            <a:r>
              <a:rPr lang="en-GB" dirty="0"/>
              <a:t> [&gt;5000] imagen [384] gris [1751] luego [150] </a:t>
            </a:r>
            <a:r>
              <a:rPr lang="en-GB" dirty="0" err="1"/>
              <a:t>organizar</a:t>
            </a:r>
            <a:r>
              <a:rPr lang="en-GB" dirty="0"/>
              <a:t> [144] </a:t>
            </a:r>
            <a:r>
              <a:rPr lang="en-GB" dirty="0" err="1"/>
              <a:t>tortuga</a:t>
            </a:r>
            <a:r>
              <a:rPr lang="en-GB" dirty="0"/>
              <a:t> [&gt;5000] </a:t>
            </a:r>
            <a:r>
              <a:rPr lang="en-GB" dirty="0" err="1"/>
              <a:t>genio</a:t>
            </a:r>
            <a:r>
              <a:rPr lang="en-GB" dirty="0"/>
              <a:t> [2965]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94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[2 slides] 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revisit vocabulary from term 2 and introduce 4 items of vocabulary (color, </a:t>
            </a:r>
            <a:r>
              <a:rPr lang="en-US" b="0" dirty="0" err="1"/>
              <a:t>preferido</a:t>
            </a:r>
            <a:r>
              <a:rPr lang="en-US" b="0" dirty="0"/>
              <a:t>, persona, </a:t>
            </a:r>
            <a:r>
              <a:rPr lang="en-US" b="0" dirty="0" err="1"/>
              <a:t>preferido</a:t>
            </a:r>
            <a:r>
              <a:rPr lang="en-US" b="0" dirty="0"/>
              <a:t>)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 or chorally as a class, reading the Spanish words out 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Click to start the animation sequence.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Pupils call out the Spanish &amp; English (e.g. colour – </a:t>
            </a:r>
            <a:r>
              <a:rPr lang="en-GB" b="0" baseline="0" dirty="0" err="1"/>
              <a:t>el</a:t>
            </a:r>
            <a:r>
              <a:rPr lang="en-GB" b="0" baseline="0" dirty="0"/>
              <a:t> </a:t>
            </a:r>
            <a:r>
              <a:rPr lang="en-GB" b="0" baseline="0" dirty="0" err="1"/>
              <a:t>color</a:t>
            </a:r>
            <a:r>
              <a:rPr lang="en-GB" b="0" baseline="0" dirty="0"/>
              <a:t>) before the flashcard disappears.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NB. Teacher can do another round to check comprehension, eliciting English meaning of the words on the board (i.e. ¿’Qué es </a:t>
            </a:r>
            <a:r>
              <a:rPr lang="en-GB" b="0" baseline="0" dirty="0" err="1"/>
              <a:t>el</a:t>
            </a:r>
            <a:r>
              <a:rPr lang="en-GB" b="0" baseline="0" dirty="0"/>
              <a:t> </a:t>
            </a:r>
            <a:r>
              <a:rPr lang="en-GB" b="0" baseline="0" dirty="0" err="1"/>
              <a:t>libro</a:t>
            </a:r>
            <a:r>
              <a:rPr lang="en-GB" b="0" baseline="0" dirty="0"/>
              <a:t> en inglés?), before moving to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Each flashcard animation sequence is started on a mouse click.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04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[2/2]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</a:t>
            </a:r>
            <a:r>
              <a:rPr lang="en-GB" b="0" baseline="0" dirty="0"/>
              <a:t>. </a:t>
            </a:r>
            <a:r>
              <a:rPr lang="en-GB" b="0" dirty="0"/>
              <a:t>Pupils</a:t>
            </a:r>
            <a:r>
              <a:rPr lang="en-GB" b="0" baseline="0" dirty="0"/>
              <a:t> either work in pairs or chorally as a class, saying the Spanish words out loud, using the hints in the flashcard(s).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Click to start the animation sequence.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Pupils call out the Spanish &amp; English (e.g. person – la persona) before the flashcard disappears. The Spanish words appears on the board after the flashcards has disappeared completely.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Each flashcard animation sequence is started on a mouse click.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7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singular possessive adjectives ‘mi’ and ‘</a:t>
            </a:r>
            <a:r>
              <a:rPr lang="en-GB" b="0" dirty="0" err="1"/>
              <a:t>tu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given.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dirty="0"/>
              <a:t>to practise understanding the new grammar features </a:t>
            </a:r>
            <a:r>
              <a:rPr lang="x-none" dirty="0"/>
              <a:t>‘mi’ and ‘tu’</a:t>
            </a:r>
            <a:r>
              <a:rPr lang="en-GB" dirty="0"/>
              <a:t> (reading</a:t>
            </a:r>
            <a:r>
              <a:rPr lang="en-GB" baseline="0" dirty="0"/>
              <a:t> activity)</a:t>
            </a:r>
            <a:r>
              <a:rPr lang="x-none" dirty="0"/>
              <a:t>.</a:t>
            </a:r>
            <a:r>
              <a:rPr lang="en-GB" dirty="0"/>
              <a:t> Attention</a:t>
            </a:r>
            <a:r>
              <a:rPr lang="en-GB" baseline="0" dirty="0"/>
              <a:t> to the meaning of the </a:t>
            </a:r>
            <a:r>
              <a:rPr lang="en-GB" dirty="0"/>
              <a:t>vocabulary is also needed to complete the second and</a:t>
            </a:r>
            <a:r>
              <a:rPr lang="en-GB" baseline="0" dirty="0"/>
              <a:t> third columns. </a:t>
            </a:r>
            <a:endParaRPr lang="x-none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Do the example with pupils to model the first part of the task. Read the sentence and work out if it refers to ‘Quique’ (my) or ‘Max’ (your). 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do items 1-7.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answers ‘Quique’ or Max’ and clicks to reveal.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complete the remaining two columns with the object and the description of it (adjective). 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 one by one.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461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saying what their favourite city is using the new adjective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preferido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(ciudad /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preferida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); to practise reading aloud.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Model the task with pupils, using the sequence provided.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Pupils keep talking until they have used all the cities.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Provide support as needed for the class or individuals.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If needed, the pronunciation of each city can be heard by click on </a:t>
            </a:r>
            <a:r>
              <a:rPr lang="en-GB" sz="1200" b="0" strike="noStrike" spc="-1">
                <a:latin typeface="Arial"/>
              </a:rPr>
              <a:t>the image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465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make the difference between </a:t>
            </a:r>
            <a:r>
              <a:rPr lang="en-GB" b="0" dirty="0" err="1"/>
              <a:t>tú</a:t>
            </a:r>
            <a:r>
              <a:rPr lang="en-GB" b="0" dirty="0"/>
              <a:t> (you) and </a:t>
            </a:r>
            <a:r>
              <a:rPr lang="en-GB" b="0" dirty="0" err="1"/>
              <a:t>tu</a:t>
            </a:r>
            <a:r>
              <a:rPr lang="en-GB" b="0" dirty="0"/>
              <a:t> (your) clear, as they sound the same. We are going to practise the difference in the next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dirty="0"/>
              <a:t>to practise written understanding of the difference between </a:t>
            </a:r>
            <a:r>
              <a:rPr lang="en-GB" dirty="0" err="1"/>
              <a:t>tú</a:t>
            </a:r>
            <a:r>
              <a:rPr lang="en-GB" dirty="0"/>
              <a:t> and </a:t>
            </a:r>
            <a:r>
              <a:rPr lang="en-GB" dirty="0" err="1"/>
              <a:t>tu.</a:t>
            </a:r>
            <a:r>
              <a:rPr lang="en-GB" dirty="0"/>
              <a:t> Attention</a:t>
            </a:r>
            <a:r>
              <a:rPr lang="en-GB" baseline="0" dirty="0"/>
              <a:t> to the meaning of the </a:t>
            </a:r>
            <a:r>
              <a:rPr lang="en-GB" dirty="0"/>
              <a:t>vocabulary is also needed to complete the 2</a:t>
            </a:r>
            <a:r>
              <a:rPr lang="en-GB" baseline="30000" dirty="0"/>
              <a:t>nd</a:t>
            </a:r>
            <a:r>
              <a:rPr lang="en-GB" dirty="0"/>
              <a:t> column.</a:t>
            </a:r>
            <a:endParaRPr lang="x-none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</a:t>
            </a:r>
            <a:r>
              <a:rPr lang="en-US" b="0" dirty="0" err="1"/>
              <a:t>tú</a:t>
            </a:r>
            <a:r>
              <a:rPr lang="en-US" b="0" dirty="0"/>
              <a:t> or </a:t>
            </a:r>
            <a:r>
              <a:rPr lang="en-US" b="0" dirty="0" err="1"/>
              <a:t>tu</a:t>
            </a:r>
            <a:r>
              <a:rPr lang="en-US" b="0" dirty="0"/>
              <a:t>, paying attention to the word that follows the gap.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answers  - for </a:t>
            </a:r>
            <a:r>
              <a:rPr lang="en-US" b="0" dirty="0" err="1"/>
              <a:t>tú</a:t>
            </a:r>
            <a:r>
              <a:rPr lang="en-US" b="0" dirty="0"/>
              <a:t> pupils can say the word and gesture the writing of the accent, to differentiate from </a:t>
            </a:r>
            <a:r>
              <a:rPr lang="en-US" b="0" dirty="0" err="1"/>
              <a:t>tu.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Pupils then complete the remaining column with the meanings of the questions in English.</a:t>
            </a:r>
          </a:p>
          <a:p>
            <a:pPr marL="228600" indent="-228600">
              <a:buAutoNum type="arabicPeriod"/>
            </a:pPr>
            <a:r>
              <a:rPr lang="en-US" b="0" dirty="0"/>
              <a:t>Teacher clicks to reveal answers one by one.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elefante</a:t>
            </a:r>
            <a:r>
              <a:rPr lang="en-GB" dirty="0"/>
              <a:t> [&gt;5000] </a:t>
            </a:r>
            <a:r>
              <a:rPr lang="en-GB" b="1" dirty="0"/>
              <a:t>película</a:t>
            </a:r>
            <a:r>
              <a:rPr lang="en-GB" dirty="0"/>
              <a:t> [944]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9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20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3" Type="http://schemas.openxmlformats.org/officeDocument/2006/relationships/audio" Target="../media/audio19.wav"/><Relationship Id="rId7" Type="http://schemas.openxmlformats.org/officeDocument/2006/relationships/image" Target="../media/image19.svg"/><Relationship Id="rId12" Type="http://schemas.openxmlformats.org/officeDocument/2006/relationships/audio" Target="../media/audio24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23.wav"/><Relationship Id="rId5" Type="http://schemas.microsoft.com/office/2007/relationships/hdphoto" Target="../media/hdphoto1.wdp"/><Relationship Id="rId15" Type="http://schemas.openxmlformats.org/officeDocument/2006/relationships/audio" Target="../media/audio27.wav"/><Relationship Id="rId10" Type="http://schemas.openxmlformats.org/officeDocument/2006/relationships/audio" Target="../media/audio22.wav"/><Relationship Id="rId4" Type="http://schemas.openxmlformats.org/officeDocument/2006/relationships/image" Target="../media/image23.png"/><Relationship Id="rId9" Type="http://schemas.openxmlformats.org/officeDocument/2006/relationships/audio" Target="../media/audio21.wav"/><Relationship Id="rId14" Type="http://schemas.openxmlformats.org/officeDocument/2006/relationships/audio" Target="../media/audio2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3" Type="http://schemas.openxmlformats.org/officeDocument/2006/relationships/image" Target="../media/image17.png"/><Relationship Id="rId7" Type="http://schemas.openxmlformats.org/officeDocument/2006/relationships/image" Target="../media/image19.sv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audio" Target="../media/audio8.wav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gif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19.sv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gif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19.sv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3" Type="http://schemas.openxmlformats.org/officeDocument/2006/relationships/image" Target="../media/image23.png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audio" Target="../media/audio14.wav"/><Relationship Id="rId5" Type="http://schemas.openxmlformats.org/officeDocument/2006/relationships/image" Target="../media/image18.png"/><Relationship Id="rId15" Type="http://schemas.openxmlformats.org/officeDocument/2006/relationships/audio" Target="../media/audio18.wav"/><Relationship Id="rId10" Type="http://schemas.openxmlformats.org/officeDocument/2006/relationships/audio" Target="../media/audio13.wav"/><Relationship Id="rId4" Type="http://schemas.microsoft.com/office/2007/relationships/hdphoto" Target="../media/hdphoto1.wdp"/><Relationship Id="rId9" Type="http://schemas.openxmlformats.org/officeDocument/2006/relationships/audio" Target="../media/audio12.wav"/><Relationship Id="rId14" Type="http://schemas.openxmlformats.org/officeDocument/2006/relationships/audio" Target="../media/audio1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2.png"/><Relationship Id="rId18" Type="http://schemas.openxmlformats.org/officeDocument/2006/relationships/image" Target="../media/image37.jpg"/><Relationship Id="rId3" Type="http://schemas.openxmlformats.org/officeDocument/2006/relationships/image" Target="../media/image15.gif"/><Relationship Id="rId7" Type="http://schemas.openxmlformats.org/officeDocument/2006/relationships/image" Target="../media/image29.jpeg"/><Relationship Id="rId12" Type="http://schemas.openxmlformats.org/officeDocument/2006/relationships/image" Target="../media/image11.pn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jp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11" Type="http://schemas.openxmlformats.org/officeDocument/2006/relationships/image" Target="../media/image31.jp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0.jpg"/><Relationship Id="rId19" Type="http://schemas.openxmlformats.org/officeDocument/2006/relationships/image" Target="../media/image38.jpg"/><Relationship Id="rId4" Type="http://schemas.openxmlformats.org/officeDocument/2006/relationships/image" Target="../media/image2.gif"/><Relationship Id="rId9" Type="http://schemas.openxmlformats.org/officeDocument/2006/relationships/image" Target="../media/image10.png"/><Relationship Id="rId1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9_1.wav"/>
            </a:hlinkClick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1040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una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Inglaterra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64" y="913967"/>
            <a:ext cx="654346" cy="527968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4CD38667-BDD7-49D2-92F3-9C9D650D4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12" y="362194"/>
            <a:ext cx="1043752" cy="1043752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BBC5D22-2191-4C06-9C0F-38C65232669D}"/>
              </a:ext>
            </a:extLst>
          </p:cNvPr>
          <p:cNvSpPr/>
          <p:nvPr/>
        </p:nvSpPr>
        <p:spPr>
          <a:xfrm>
            <a:off x="1109861" y="524885"/>
            <a:ext cx="7061304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8" name="9_2.wav"/>
            </a:hlinkClick>
            <a:extLst>
              <a:ext uri="{FF2B5EF4-FFF2-40B4-BE49-F238E27FC236}">
                <a16:creationId xmlns:a16="http://schemas.microsoft.com/office/drawing/2014/main" id="{8196CF7E-A835-4CC2-AFA1-62225FDB98E1}"/>
              </a:ext>
            </a:extLst>
          </p:cNvPr>
          <p:cNvSpPr txBox="1"/>
          <p:nvPr/>
        </p:nvSpPr>
        <p:spPr>
          <a:xfrm>
            <a:off x="1109860" y="513591"/>
            <a:ext cx="9278323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preguntas. ¿Es tú (you) o tu (your)?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02F59E56-F320-4EE4-AB90-227BB41C023C}"/>
              </a:ext>
            </a:extLst>
          </p:cNvPr>
          <p:cNvSpPr/>
          <p:nvPr/>
        </p:nvSpPr>
        <p:spPr>
          <a:xfrm>
            <a:off x="1099264" y="1066859"/>
            <a:ext cx="918310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B49893-5835-4768-9FF3-BBCB6C6E73CD}"/>
              </a:ext>
            </a:extLst>
          </p:cNvPr>
          <p:cNvSpPr txBox="1"/>
          <p:nvPr/>
        </p:nvSpPr>
        <p:spPr>
          <a:xfrm>
            <a:off x="1099264" y="1055565"/>
            <a:ext cx="9183099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Escribe la palabra correcta.  Escribe la pregunta en inglés.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0C8E24E2-F32D-4808-868F-3CFEF397DFD0}"/>
              </a:ext>
            </a:extLst>
          </p:cNvPr>
          <p:cNvGraphicFramePr>
            <a:graphicFrameLocks noGrp="1"/>
          </p:cNvGraphicFramePr>
          <p:nvPr/>
        </p:nvGraphicFramePr>
        <p:xfrm>
          <a:off x="210591" y="1765799"/>
          <a:ext cx="11767119" cy="426555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7478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451429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4764110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50921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(you)</a:t>
                      </a:r>
                      <a:b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(your)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4937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tienes un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instrumento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have an instrument?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4783343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lees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revistas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en español?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read magazines in Spanish?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preferido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‘El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Grúfalo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’?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TG your favourite book?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visitas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con papá?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visit museums with dad?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preferido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tenis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your favourite sport tennis?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película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preferida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Spiderman?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Spiderman your favourite film?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animal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preferido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elefante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your favourite animal an elephant?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sp>
        <p:nvSpPr>
          <p:cNvPr id="39" name="Rectangle 38">
            <a:hlinkClick r:id="" action="ppaction://noaction">
              <a:snd r:embed="rId9" name="9_4.wav"/>
            </a:hlinkClick>
            <a:extLst>
              <a:ext uri="{FF2B5EF4-FFF2-40B4-BE49-F238E27FC236}">
                <a16:creationId xmlns:a16="http://schemas.microsoft.com/office/drawing/2014/main" id="{54D01C7B-C68E-40E8-B346-0D6526CC2AA0}"/>
              </a:ext>
            </a:extLst>
          </p:cNvPr>
          <p:cNvSpPr/>
          <p:nvPr/>
        </p:nvSpPr>
        <p:spPr>
          <a:xfrm>
            <a:off x="382123" y="2563402"/>
            <a:ext cx="421308" cy="358093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Rectangle 39">
            <a:hlinkClick r:id="" action="ppaction://noaction">
              <a:snd r:embed="rId10" name="9_5.wav"/>
            </a:hlinkClick>
            <a:extLst>
              <a:ext uri="{FF2B5EF4-FFF2-40B4-BE49-F238E27FC236}">
                <a16:creationId xmlns:a16="http://schemas.microsoft.com/office/drawing/2014/main" id="{058991A6-2F22-4D4C-8FF6-D94CB4758816}"/>
              </a:ext>
            </a:extLst>
          </p:cNvPr>
          <p:cNvSpPr/>
          <p:nvPr/>
        </p:nvSpPr>
        <p:spPr>
          <a:xfrm>
            <a:off x="382123" y="3008995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" action="ppaction://noaction">
              <a:snd r:embed="rId11" name="9_6.wav"/>
            </a:hlinkClick>
            <a:extLst>
              <a:ext uri="{FF2B5EF4-FFF2-40B4-BE49-F238E27FC236}">
                <a16:creationId xmlns:a16="http://schemas.microsoft.com/office/drawing/2014/main" id="{B834E671-A0A5-4C4A-950E-AE529D900A0C}"/>
              </a:ext>
            </a:extLst>
          </p:cNvPr>
          <p:cNvSpPr/>
          <p:nvPr/>
        </p:nvSpPr>
        <p:spPr>
          <a:xfrm>
            <a:off x="382123" y="3565901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5" name="Rectangle 44">
            <a:hlinkClick r:id="" action="ppaction://noaction">
              <a:snd r:embed="rId12" name="9_7.wav"/>
            </a:hlinkClick>
            <a:extLst>
              <a:ext uri="{FF2B5EF4-FFF2-40B4-BE49-F238E27FC236}">
                <a16:creationId xmlns:a16="http://schemas.microsoft.com/office/drawing/2014/main" id="{6A9F532F-70A7-402C-97FF-D893FEA35AB6}"/>
              </a:ext>
            </a:extLst>
          </p:cNvPr>
          <p:cNvSpPr/>
          <p:nvPr/>
        </p:nvSpPr>
        <p:spPr>
          <a:xfrm>
            <a:off x="382123" y="4053488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6" name="Rectangle 45">
            <a:hlinkClick r:id="" action="ppaction://noaction">
              <a:snd r:embed="rId13" name="9_8.wav"/>
            </a:hlinkClick>
            <a:extLst>
              <a:ext uri="{FF2B5EF4-FFF2-40B4-BE49-F238E27FC236}">
                <a16:creationId xmlns:a16="http://schemas.microsoft.com/office/drawing/2014/main" id="{E4F0F429-7F83-4F40-A124-E7C774EA87CA}"/>
              </a:ext>
            </a:extLst>
          </p:cNvPr>
          <p:cNvSpPr/>
          <p:nvPr/>
        </p:nvSpPr>
        <p:spPr>
          <a:xfrm>
            <a:off x="382123" y="4558959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4" name="Rectangle 63">
            <a:hlinkClick r:id="" action="ppaction://noaction">
              <a:snd r:embed="rId14" name="9_9.wav"/>
            </a:hlinkClick>
            <a:extLst>
              <a:ext uri="{FF2B5EF4-FFF2-40B4-BE49-F238E27FC236}">
                <a16:creationId xmlns:a16="http://schemas.microsoft.com/office/drawing/2014/main" id="{AA5395CE-7CAF-4BD0-B4C2-00F4BD56E78E}"/>
              </a:ext>
            </a:extLst>
          </p:cNvPr>
          <p:cNvSpPr/>
          <p:nvPr/>
        </p:nvSpPr>
        <p:spPr>
          <a:xfrm>
            <a:off x="382123" y="5082515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04E1E8-7568-4A40-BFE7-A76E6B8E0426}"/>
              </a:ext>
            </a:extLst>
          </p:cNvPr>
          <p:cNvSpPr/>
          <p:nvPr/>
        </p:nvSpPr>
        <p:spPr>
          <a:xfrm>
            <a:off x="5871461" y="2522420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367ADA0-1BBD-4BF7-B9B6-5FA08DB62050}"/>
              </a:ext>
            </a:extLst>
          </p:cNvPr>
          <p:cNvSpPr/>
          <p:nvPr/>
        </p:nvSpPr>
        <p:spPr>
          <a:xfrm>
            <a:off x="5914825" y="3048803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269D249-BAA0-4093-8082-41B4FE2CF592}"/>
              </a:ext>
            </a:extLst>
          </p:cNvPr>
          <p:cNvSpPr/>
          <p:nvPr/>
        </p:nvSpPr>
        <p:spPr>
          <a:xfrm>
            <a:off x="5871461" y="3517693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7E81933-F05F-448D-9CBA-B9302D77E98F}"/>
              </a:ext>
            </a:extLst>
          </p:cNvPr>
          <p:cNvSpPr/>
          <p:nvPr/>
        </p:nvSpPr>
        <p:spPr>
          <a:xfrm>
            <a:off x="5914825" y="4039338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D925A24-0F0E-4D5D-9A25-D593817BDD0E}"/>
              </a:ext>
            </a:extLst>
          </p:cNvPr>
          <p:cNvSpPr/>
          <p:nvPr/>
        </p:nvSpPr>
        <p:spPr>
          <a:xfrm>
            <a:off x="5914825" y="4556204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B2E34A4-BD2A-4B89-834B-58F602ECF3B8}"/>
              </a:ext>
            </a:extLst>
          </p:cNvPr>
          <p:cNvSpPr/>
          <p:nvPr/>
        </p:nvSpPr>
        <p:spPr>
          <a:xfrm>
            <a:off x="5914825" y="5060136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4FE72DE-7EA4-489C-AD9A-432124A179BB}"/>
              </a:ext>
            </a:extLst>
          </p:cNvPr>
          <p:cNvSpPr/>
          <p:nvPr/>
        </p:nvSpPr>
        <p:spPr>
          <a:xfrm>
            <a:off x="5871461" y="5564068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hlinkClick r:id="" action="ppaction://noaction">
              <a:snd r:embed="rId15" name="9_10.wav"/>
            </a:hlinkClick>
            <a:extLst>
              <a:ext uri="{FF2B5EF4-FFF2-40B4-BE49-F238E27FC236}">
                <a16:creationId xmlns:a16="http://schemas.microsoft.com/office/drawing/2014/main" id="{69514782-12D3-4EB3-92F9-AF11BA8DF334}"/>
              </a:ext>
            </a:extLst>
          </p:cNvPr>
          <p:cNvSpPr/>
          <p:nvPr/>
        </p:nvSpPr>
        <p:spPr>
          <a:xfrm>
            <a:off x="382123" y="5568877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5755428-835E-4B1C-A1DB-902F268EC805}"/>
              </a:ext>
            </a:extLst>
          </p:cNvPr>
          <p:cNvSpPr/>
          <p:nvPr/>
        </p:nvSpPr>
        <p:spPr>
          <a:xfrm>
            <a:off x="7271243" y="2522420"/>
            <a:ext cx="4052121" cy="421041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B42DF7-A59F-431C-801B-BB717D8CBB97}"/>
              </a:ext>
            </a:extLst>
          </p:cNvPr>
          <p:cNvSpPr/>
          <p:nvPr/>
        </p:nvSpPr>
        <p:spPr>
          <a:xfrm>
            <a:off x="7221430" y="2989972"/>
            <a:ext cx="4588447" cy="469316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4962169-9A6F-4EFA-A40F-0529A18D4B9D}"/>
              </a:ext>
            </a:extLst>
          </p:cNvPr>
          <p:cNvSpPr/>
          <p:nvPr/>
        </p:nvSpPr>
        <p:spPr>
          <a:xfrm>
            <a:off x="7271243" y="3517694"/>
            <a:ext cx="3378282" cy="43896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BFB1E3A-9D74-4005-930E-C82B3C41A91A}"/>
              </a:ext>
            </a:extLst>
          </p:cNvPr>
          <p:cNvSpPr/>
          <p:nvPr/>
        </p:nvSpPr>
        <p:spPr>
          <a:xfrm>
            <a:off x="7308690" y="4039339"/>
            <a:ext cx="4175482" cy="43896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5B498A8-A295-4B2A-9D1D-A9441DBE01D8}"/>
              </a:ext>
            </a:extLst>
          </p:cNvPr>
          <p:cNvSpPr/>
          <p:nvPr/>
        </p:nvSpPr>
        <p:spPr>
          <a:xfrm>
            <a:off x="7308690" y="4536710"/>
            <a:ext cx="3964861" cy="43896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23953EF-804B-45BB-AC7B-ADC8E5DB9BFF}"/>
              </a:ext>
            </a:extLst>
          </p:cNvPr>
          <p:cNvSpPr/>
          <p:nvPr/>
        </p:nvSpPr>
        <p:spPr>
          <a:xfrm>
            <a:off x="7271242" y="5044946"/>
            <a:ext cx="4052121" cy="43896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8F9F651-D2A2-4A62-B1F6-B3FC96482AAB}"/>
              </a:ext>
            </a:extLst>
          </p:cNvPr>
          <p:cNvSpPr/>
          <p:nvPr/>
        </p:nvSpPr>
        <p:spPr>
          <a:xfrm>
            <a:off x="7256728" y="5531421"/>
            <a:ext cx="4706468" cy="43896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AB83DAA-5340-4D3A-A636-D00063E2D1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767" y="272996"/>
            <a:ext cx="643969" cy="16915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04AEE-231A-4C8A-91D4-12D5164DF661}"/>
              </a:ext>
            </a:extLst>
          </p:cNvPr>
          <p:cNvSpPr/>
          <p:nvPr/>
        </p:nvSpPr>
        <p:spPr>
          <a:xfrm>
            <a:off x="978207" y="2560368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BF503FD-23DF-48F6-A0BE-794FA3251A05}"/>
              </a:ext>
            </a:extLst>
          </p:cNvPr>
          <p:cNvSpPr/>
          <p:nvPr/>
        </p:nvSpPr>
        <p:spPr>
          <a:xfrm>
            <a:off x="978784" y="3068371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6DA443E-0976-49D7-940B-FA3132858FC1}"/>
              </a:ext>
            </a:extLst>
          </p:cNvPr>
          <p:cNvSpPr/>
          <p:nvPr/>
        </p:nvSpPr>
        <p:spPr>
          <a:xfrm>
            <a:off x="975076" y="3609150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39F97C4-5A81-4D42-8EF2-6845C6A645D3}"/>
              </a:ext>
            </a:extLst>
          </p:cNvPr>
          <p:cNvSpPr/>
          <p:nvPr/>
        </p:nvSpPr>
        <p:spPr>
          <a:xfrm>
            <a:off x="975076" y="4103168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DB187A9-C6FF-43DE-A2B7-9DC5887B0FAA}"/>
              </a:ext>
            </a:extLst>
          </p:cNvPr>
          <p:cNvSpPr/>
          <p:nvPr/>
        </p:nvSpPr>
        <p:spPr>
          <a:xfrm>
            <a:off x="978784" y="4597186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17A7F3A-F6C6-4D67-B66B-6A1796A4F48E}"/>
              </a:ext>
            </a:extLst>
          </p:cNvPr>
          <p:cNvSpPr/>
          <p:nvPr/>
        </p:nvSpPr>
        <p:spPr>
          <a:xfrm>
            <a:off x="975076" y="5106515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428FE61-7CA4-441F-881D-709C912385FB}"/>
              </a:ext>
            </a:extLst>
          </p:cNvPr>
          <p:cNvSpPr/>
          <p:nvPr/>
        </p:nvSpPr>
        <p:spPr>
          <a:xfrm>
            <a:off x="978784" y="5631983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2E2DD-0047-4110-27FF-228299F38ED1}"/>
              </a:ext>
            </a:extLst>
          </p:cNvPr>
          <p:cNvSpPr txBox="1"/>
          <p:nvPr/>
        </p:nvSpPr>
        <p:spPr>
          <a:xfrm>
            <a:off x="9338334" y="6177855"/>
            <a:ext cx="28536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película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film</a:t>
            </a: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elefante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elephant</a:t>
            </a:r>
          </a:p>
        </p:txBody>
      </p:sp>
    </p:spTree>
    <p:extLst>
      <p:ext uri="{BB962C8B-B14F-4D97-AF65-F5344CB8AC3E}">
        <p14:creationId xmlns:p14="http://schemas.microsoft.com/office/powerpoint/2010/main" val="27952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5" grpId="0" animBg="1"/>
      <p:bldP spid="68" grpId="0" animBg="1"/>
      <p:bldP spid="6" grpId="0" animBg="1"/>
      <p:bldP spid="63" grpId="0" animBg="1"/>
      <p:bldP spid="66" grpId="0" animBg="1"/>
      <p:bldP spid="67" grpId="0" animBg="1"/>
      <p:bldP spid="69" grpId="0" animBg="1"/>
      <p:bldP spid="70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bg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25615" y="5238511"/>
            <a:ext cx="485096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- possessives mi, </a:t>
            </a:r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tu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revisit SSC [ga] [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17" y="267473"/>
            <a:ext cx="44721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F6846-3F5B-8D7C-C68E-356FE2CA81F6}"/>
              </a:ext>
            </a:extLst>
          </p:cNvPr>
          <p:cNvGrpSpPr/>
          <p:nvPr/>
        </p:nvGrpSpPr>
        <p:grpSpPr>
          <a:xfrm>
            <a:off x="162716" y="1960660"/>
            <a:ext cx="1876800" cy="1738099"/>
            <a:chOff x="13106896" y="1574673"/>
            <a:chExt cx="2350322" cy="2286900"/>
          </a:xfrm>
        </p:grpSpPr>
        <p:pic>
          <p:nvPicPr>
            <p:cNvPr id="11" name="Picture 1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3B4B3902-50C0-4183-A0F5-D745347C8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8B7FC173-8572-F41B-C277-D1925EB95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13" name="Picture 1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4732A972-F6AC-AFF5-D056-650C39E5E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14" name="Picture 13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702E670E-8F4D-536A-7484-8C3CE85E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15" name="Picture 14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2F89F382-CBF5-8FFF-C88D-CD2B7AE2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16" name="Picture 15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2B3F926C-01C3-312C-3913-55AED9B8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67905"/>
              <a:ext cx="532581" cy="530362"/>
            </a:xfrm>
            <a:prstGeom prst="rect">
              <a:avLst/>
            </a:prstGeom>
          </p:spPr>
        </p:pic>
        <p:pic>
          <p:nvPicPr>
            <p:cNvPr id="17" name="Picture 1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E357EB77-23D1-5714-C5E3-C9CD67BE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331211"/>
              <a:ext cx="532581" cy="530362"/>
            </a:xfrm>
            <a:prstGeom prst="rect">
              <a:avLst/>
            </a:prstGeom>
          </p:spPr>
        </p:pic>
        <p:pic>
          <p:nvPicPr>
            <p:cNvPr id="18" name="Picture 1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94A16D16-F098-5267-A8C1-88BC45F13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19" name="Picture 18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0795B633-80B3-1B46-3360-8E0508E78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pic>
        <p:nvPicPr>
          <p:cNvPr id="1026" name="Picture 2" descr="Free vector graphics of Rainbow">
            <a:extLst>
              <a:ext uri="{FF2B5EF4-FFF2-40B4-BE49-F238E27FC236}">
                <a16:creationId xmlns:a16="http://schemas.microsoft.com/office/drawing/2014/main" id="{7A5B7455-EA48-0150-43CC-1FFFCECC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2174">
            <a:off x="2761710" y="1796572"/>
            <a:ext cx="1465797" cy="73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E19E451-5209-899C-E4B4-CDCE865A47A0}"/>
              </a:ext>
            </a:extLst>
          </p:cNvPr>
          <p:cNvGrpSpPr/>
          <p:nvPr/>
        </p:nvGrpSpPr>
        <p:grpSpPr>
          <a:xfrm>
            <a:off x="3777282" y="3361015"/>
            <a:ext cx="1065551" cy="1397000"/>
            <a:chOff x="3920876" y="1036811"/>
            <a:chExt cx="4204180" cy="6140346"/>
          </a:xfrm>
        </p:grpSpPr>
        <p:pic>
          <p:nvPicPr>
            <p:cNvPr id="24" name="Picture 23" descr="A picture containing text, doll, toy&#10;&#10;Description automatically generated">
              <a:extLst>
                <a:ext uri="{FF2B5EF4-FFF2-40B4-BE49-F238E27FC236}">
                  <a16:creationId xmlns:a16="http://schemas.microsoft.com/office/drawing/2014/main" id="{A9DBC5C9-0BCE-C721-F91C-870CDB17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876" y="1405946"/>
              <a:ext cx="2134546" cy="5606817"/>
            </a:xfrm>
            <a:prstGeom prst="rect">
              <a:avLst/>
            </a:prstGeom>
          </p:spPr>
        </p:pic>
        <p:pic>
          <p:nvPicPr>
            <p:cNvPr id="25" name="Picture 2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C6662B4A-5354-50C3-147F-0B03845F5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591" y="1036811"/>
              <a:ext cx="2358465" cy="6140346"/>
            </a:xfrm>
            <a:prstGeom prst="rect">
              <a:avLst/>
            </a:prstGeom>
          </p:spPr>
        </p:pic>
      </p:grpSp>
      <p:grpSp>
        <p:nvGrpSpPr>
          <p:cNvPr id="30" name="Google Shape;177;p39">
            <a:extLst>
              <a:ext uri="{FF2B5EF4-FFF2-40B4-BE49-F238E27FC236}">
                <a16:creationId xmlns:a16="http://schemas.microsoft.com/office/drawing/2014/main" id="{250ED95B-2843-D45A-745A-376D5A0E014F}"/>
              </a:ext>
            </a:extLst>
          </p:cNvPr>
          <p:cNvGrpSpPr/>
          <p:nvPr/>
        </p:nvGrpSpPr>
        <p:grpSpPr>
          <a:xfrm>
            <a:off x="2483796" y="3483200"/>
            <a:ext cx="734974" cy="795088"/>
            <a:chOff x="10264329" y="1395151"/>
            <a:chExt cx="1285333" cy="1883211"/>
          </a:xfrm>
        </p:grpSpPr>
        <p:pic>
          <p:nvPicPr>
            <p:cNvPr id="31" name="Google Shape;178;p39">
              <a:extLst>
                <a:ext uri="{FF2B5EF4-FFF2-40B4-BE49-F238E27FC236}">
                  <a16:creationId xmlns:a16="http://schemas.microsoft.com/office/drawing/2014/main" id="{2ED40596-7150-B99E-4BEC-8C1E0D071CD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79;p39">
              <a:extLst>
                <a:ext uri="{FF2B5EF4-FFF2-40B4-BE49-F238E27FC236}">
                  <a16:creationId xmlns:a16="http://schemas.microsoft.com/office/drawing/2014/main" id="{76A08132-D259-8283-FF1F-6EE9D6D7D6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297;p45">
            <a:extLst>
              <a:ext uri="{FF2B5EF4-FFF2-40B4-BE49-F238E27FC236}">
                <a16:creationId xmlns:a16="http://schemas.microsoft.com/office/drawing/2014/main" id="{41D454A6-F3C1-B68C-D266-286494EF370B}"/>
              </a:ext>
            </a:extLst>
          </p:cNvPr>
          <p:cNvSpPr txBox="1"/>
          <p:nvPr/>
        </p:nvSpPr>
        <p:spPr>
          <a:xfrm>
            <a:off x="1867200" y="4163209"/>
            <a:ext cx="1876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Inglaterra</a:t>
            </a:r>
            <a:endParaRPr sz="1100" dirty="0">
              <a:solidFill>
                <a:srgbClr val="002060"/>
              </a:solidFill>
            </a:endParaRPr>
          </a:p>
        </p:txBody>
      </p:sp>
      <p:pic>
        <p:nvPicPr>
          <p:cNvPr id="34" name="Google Shape;354;p47">
            <a:extLst>
              <a:ext uri="{FF2B5EF4-FFF2-40B4-BE49-F238E27FC236}">
                <a16:creationId xmlns:a16="http://schemas.microsoft.com/office/drawing/2014/main" id="{45F097CA-7C99-83E3-C11D-A0E59D9C352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41940" y="5649706"/>
            <a:ext cx="988097" cy="8660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5;p47">
            <a:extLst>
              <a:ext uri="{FF2B5EF4-FFF2-40B4-BE49-F238E27FC236}">
                <a16:creationId xmlns:a16="http://schemas.microsoft.com/office/drawing/2014/main" id="{34732BA8-6EF6-D661-F37F-CD9224428739}"/>
              </a:ext>
            </a:extLst>
          </p:cNvPr>
          <p:cNvSpPr txBox="1"/>
          <p:nvPr/>
        </p:nvSpPr>
        <p:spPr>
          <a:xfrm>
            <a:off x="5250978" y="6516336"/>
            <a:ext cx="95731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Perú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6C2F0D7-D352-133C-D5F7-B7909A03182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7548"/>
          <a:stretch/>
        </p:blipFill>
        <p:spPr>
          <a:xfrm>
            <a:off x="4673154" y="2812101"/>
            <a:ext cx="1303317" cy="716632"/>
          </a:xfrm>
          <a:prstGeom prst="rect">
            <a:avLst/>
          </a:prstGeom>
        </p:spPr>
      </p:pic>
      <p:sp>
        <p:nvSpPr>
          <p:cNvPr id="37" name="Google Shape;355;p47">
            <a:extLst>
              <a:ext uri="{FF2B5EF4-FFF2-40B4-BE49-F238E27FC236}">
                <a16:creationId xmlns:a16="http://schemas.microsoft.com/office/drawing/2014/main" id="{46CE909B-62E2-CC25-CC76-CAD7730791D0}"/>
              </a:ext>
            </a:extLst>
          </p:cNvPr>
          <p:cNvSpPr txBox="1"/>
          <p:nvPr/>
        </p:nvSpPr>
        <p:spPr>
          <a:xfrm>
            <a:off x="4790341" y="3458503"/>
            <a:ext cx="14786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endParaRPr sz="1100" dirty="0">
              <a:solidFill>
                <a:srgbClr val="002060"/>
              </a:solidFill>
            </a:endParaRPr>
          </a:p>
        </p:txBody>
      </p:sp>
      <p:pic>
        <p:nvPicPr>
          <p:cNvPr id="41" name="Picture 4" descr="Escritorio, Educación, Escuela">
            <a:extLst>
              <a:ext uri="{FF2B5EF4-FFF2-40B4-BE49-F238E27FC236}">
                <a16:creationId xmlns:a16="http://schemas.microsoft.com/office/drawing/2014/main" id="{2A6BDE81-BFD3-BD81-923B-F2FF219F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86" y="4235347"/>
            <a:ext cx="856228" cy="58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903EEA2-5FCA-2D0F-0918-C1C6FC15FC1A}"/>
              </a:ext>
            </a:extLst>
          </p:cNvPr>
          <p:cNvGrpSpPr/>
          <p:nvPr/>
        </p:nvGrpSpPr>
        <p:grpSpPr>
          <a:xfrm>
            <a:off x="3223751" y="3832413"/>
            <a:ext cx="350928" cy="464719"/>
            <a:chOff x="4825689" y="3733586"/>
            <a:chExt cx="1175232" cy="1762396"/>
          </a:xfrm>
        </p:grpSpPr>
        <p:pic>
          <p:nvPicPr>
            <p:cNvPr id="39" name="Picture 2" descr="Free vector graphics of Tablet">
              <a:extLst>
                <a:ext uri="{FF2B5EF4-FFF2-40B4-BE49-F238E27FC236}">
                  <a16:creationId xmlns:a16="http://schemas.microsoft.com/office/drawing/2014/main" id="{7405F308-35AE-F8D4-125D-35082F723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689" y="3733586"/>
              <a:ext cx="1175232" cy="17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BC0A846-082E-38C9-19B7-3CBC9E87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748" y="3951233"/>
              <a:ext cx="719022" cy="1416619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274E04AC-161E-5F18-406F-24A950B31A6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4796553" y="5502394"/>
            <a:ext cx="454425" cy="14052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253C6DD-D7E0-3AC3-DE70-4436AF8B509E}"/>
              </a:ext>
            </a:extLst>
          </p:cNvPr>
          <p:cNvSpPr txBox="1"/>
          <p:nvPr/>
        </p:nvSpPr>
        <p:spPr>
          <a:xfrm>
            <a:off x="2541114" y="2483999"/>
            <a:ext cx="2301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4C3D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Los </a:t>
            </a:r>
            <a:r>
              <a:rPr lang="en-GB" sz="2400" b="1" dirty="0" err="1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4C3D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colores</a:t>
            </a:r>
            <a:endParaRPr lang="en-GB" sz="2400" b="1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4C3D1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1F6233-3376-1C43-EA14-DD7D745E6412}"/>
              </a:ext>
            </a:extLst>
          </p:cNvPr>
          <p:cNvSpPr txBox="1"/>
          <p:nvPr/>
        </p:nvSpPr>
        <p:spPr>
          <a:xfrm>
            <a:off x="1979893" y="30087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favourite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742940-5AD7-886B-5D9C-DA629BA4C046}"/>
              </a:ext>
            </a:extLst>
          </p:cNvPr>
          <p:cNvSpPr txBox="1"/>
          <p:nvPr/>
        </p:nvSpPr>
        <p:spPr>
          <a:xfrm rot="5218553">
            <a:off x="2678744" y="241207"/>
            <a:ext cx="35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&gt;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70A66A-2D61-487F-B04D-BA3A3582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813" y="868203"/>
            <a:ext cx="1812187" cy="606046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4" name="4_1.wav"/>
            </a:hlinkClick>
            <a:extLst>
              <a:ext uri="{FF2B5EF4-FFF2-40B4-BE49-F238E27FC236}">
                <a16:creationId xmlns:a16="http://schemas.microsoft.com/office/drawing/2014/main" id="{03DA03C1-3306-4CDE-A523-2A3A4283463C}"/>
              </a:ext>
            </a:extLst>
          </p:cNvPr>
          <p:cNvSpPr/>
          <p:nvPr/>
        </p:nvSpPr>
        <p:spPr>
          <a:xfrm>
            <a:off x="0" y="0"/>
            <a:ext cx="3049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Pilla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intruso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</a:t>
            </a:r>
          </a:p>
        </p:txBody>
      </p:sp>
      <p:sp>
        <p:nvSpPr>
          <p:cNvPr id="12" name="Rectangle 11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789F9B1D-C1DE-4A6F-9FBB-BA55A62F9D41}"/>
              </a:ext>
            </a:extLst>
          </p:cNvPr>
          <p:cNvSpPr/>
          <p:nvPr/>
        </p:nvSpPr>
        <p:spPr>
          <a:xfrm>
            <a:off x="1099265" y="540106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Pronuncia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las palabras para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compañero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/a. </a:t>
            </a: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E506BCBC-8878-4C92-98B2-FDA92618B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221" y="433728"/>
            <a:ext cx="1043752" cy="1043752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78D68875-0A35-4F39-859A-0AA913B20F27}"/>
              </a:ext>
            </a:extLst>
          </p:cNvPr>
          <p:cNvGraphicFramePr>
            <a:graphicFrameLocks noGrp="1"/>
          </p:cNvGraphicFramePr>
          <p:nvPr/>
        </p:nvGraphicFramePr>
        <p:xfrm>
          <a:off x="1517999" y="1731455"/>
          <a:ext cx="8853010" cy="241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 elegante   |  genial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guante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gemelo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imagen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gris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mensaje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luego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8" name="4_4.wav"/>
            </a:hlinkClick>
            <a:extLst>
              <a:ext uri="{FF2B5EF4-FFF2-40B4-BE49-F238E27FC236}">
                <a16:creationId xmlns:a16="http://schemas.microsoft.com/office/drawing/2014/main" id="{F7E6A87A-9B17-482C-A555-D43C5446ABBC}"/>
              </a:ext>
            </a:extLst>
          </p:cNvPr>
          <p:cNvSpPr/>
          <p:nvPr/>
        </p:nvSpPr>
        <p:spPr>
          <a:xfrm>
            <a:off x="1663918" y="190919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3">
            <a:hlinkClick r:id="" action="ppaction://noaction">
              <a:snd r:embed="rId9" name="4_5.wav"/>
            </a:hlinkClick>
            <a:extLst>
              <a:ext uri="{FF2B5EF4-FFF2-40B4-BE49-F238E27FC236}">
                <a16:creationId xmlns:a16="http://schemas.microsoft.com/office/drawing/2014/main" id="{858B7685-7A5A-4016-8205-FC2D959213B2}"/>
              </a:ext>
            </a:extLst>
          </p:cNvPr>
          <p:cNvSpPr/>
          <p:nvPr/>
        </p:nvSpPr>
        <p:spPr>
          <a:xfrm>
            <a:off x="1663918" y="270989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3">
            <a:hlinkClick r:id="" action="ppaction://noaction">
              <a:snd r:embed="rId10" name="4_6.wav"/>
            </a:hlinkClick>
            <a:extLst>
              <a:ext uri="{FF2B5EF4-FFF2-40B4-BE49-F238E27FC236}">
                <a16:creationId xmlns:a16="http://schemas.microsoft.com/office/drawing/2014/main" id="{1767A2E4-9F23-4BF3-A337-6110E025F4C9}"/>
              </a:ext>
            </a:extLst>
          </p:cNvPr>
          <p:cNvSpPr/>
          <p:nvPr/>
        </p:nvSpPr>
        <p:spPr>
          <a:xfrm>
            <a:off x="1663918" y="348083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F188FA-BE8F-4472-916F-257C219A6818}"/>
              </a:ext>
            </a:extLst>
          </p:cNvPr>
          <p:cNvSpPr/>
          <p:nvPr/>
        </p:nvSpPr>
        <p:spPr>
          <a:xfrm>
            <a:off x="5541418" y="1909191"/>
            <a:ext cx="1828800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E0C7C-4889-40B5-B1C4-B74D220BC13D}"/>
              </a:ext>
            </a:extLst>
          </p:cNvPr>
          <p:cNvSpPr/>
          <p:nvPr/>
        </p:nvSpPr>
        <p:spPr>
          <a:xfrm>
            <a:off x="3737063" y="2728090"/>
            <a:ext cx="1553029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26B572-5F60-4710-9B7B-3B487BD13CEF}"/>
              </a:ext>
            </a:extLst>
          </p:cNvPr>
          <p:cNvSpPr/>
          <p:nvPr/>
        </p:nvSpPr>
        <p:spPr>
          <a:xfrm>
            <a:off x="5032475" y="3539205"/>
            <a:ext cx="2127049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6B69A-2528-40EE-A4D1-5B14BC6BE7C3}"/>
              </a:ext>
            </a:extLst>
          </p:cNvPr>
          <p:cNvGrpSpPr/>
          <p:nvPr/>
        </p:nvGrpSpPr>
        <p:grpSpPr>
          <a:xfrm>
            <a:off x="8257923" y="513971"/>
            <a:ext cx="914400" cy="914400"/>
            <a:chOff x="8257923" y="513971"/>
            <a:chExt cx="914400" cy="914400"/>
          </a:xfrm>
        </p:grpSpPr>
        <p:pic>
          <p:nvPicPr>
            <p:cNvPr id="9" name="Graphic 8" descr="User with solid fill">
              <a:extLst>
                <a:ext uri="{FF2B5EF4-FFF2-40B4-BE49-F238E27FC236}">
                  <a16:creationId xmlns:a16="http://schemas.microsoft.com/office/drawing/2014/main" id="{B6D4EE16-AD1B-440A-A935-871BAF5D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E60A9B-987F-4C10-A03F-40FBAB085D44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593B509C-7B3E-4563-9021-2F812AAD80BE}"/>
              </a:ext>
            </a:extLst>
          </p:cNvPr>
          <p:cNvGraphicFramePr>
            <a:graphicFrameLocks noGrp="1"/>
          </p:cNvGraphicFramePr>
          <p:nvPr/>
        </p:nvGraphicFramePr>
        <p:xfrm>
          <a:off x="1517999" y="4300627"/>
          <a:ext cx="8853010" cy="241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Inglaterra   |   Bulgaria   |Georgia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| 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abajo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organizar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lugar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tortuga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genio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26" name="CustomShape 23">
            <a:hlinkClick r:id="" action="ppaction://noaction">
              <a:snd r:embed="rId13" name="4_7.wav"/>
            </a:hlinkClick>
            <a:extLst>
              <a:ext uri="{FF2B5EF4-FFF2-40B4-BE49-F238E27FC236}">
                <a16:creationId xmlns:a16="http://schemas.microsoft.com/office/drawing/2014/main" id="{BDC422B5-BF72-4AA4-8AAB-EA182A57F55B}"/>
              </a:ext>
            </a:extLst>
          </p:cNvPr>
          <p:cNvSpPr/>
          <p:nvPr/>
        </p:nvSpPr>
        <p:spPr>
          <a:xfrm>
            <a:off x="1674374" y="448168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23">
            <a:hlinkClick r:id="" action="ppaction://noaction">
              <a:snd r:embed="rId14" name="4_8.wav"/>
            </a:hlinkClick>
            <a:extLst>
              <a:ext uri="{FF2B5EF4-FFF2-40B4-BE49-F238E27FC236}">
                <a16:creationId xmlns:a16="http://schemas.microsoft.com/office/drawing/2014/main" id="{54E3B07A-FC18-4F55-A0E6-868172AC98B4}"/>
              </a:ext>
            </a:extLst>
          </p:cNvPr>
          <p:cNvSpPr/>
          <p:nvPr/>
        </p:nvSpPr>
        <p:spPr>
          <a:xfrm>
            <a:off x="1674374" y="528238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23">
            <a:hlinkClick r:id="" action="ppaction://noaction">
              <a:snd r:embed="rId15" name="4_9.wav"/>
            </a:hlinkClick>
            <a:extLst>
              <a:ext uri="{FF2B5EF4-FFF2-40B4-BE49-F238E27FC236}">
                <a16:creationId xmlns:a16="http://schemas.microsoft.com/office/drawing/2014/main" id="{3DC98D19-658F-4412-9EE4-5488D7474C16}"/>
              </a:ext>
            </a:extLst>
          </p:cNvPr>
          <p:cNvSpPr/>
          <p:nvPr/>
        </p:nvSpPr>
        <p:spPr>
          <a:xfrm>
            <a:off x="1674374" y="605332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C72F90-CE65-4D84-BEAF-2C76B5DA87B8}"/>
              </a:ext>
            </a:extLst>
          </p:cNvPr>
          <p:cNvSpPr/>
          <p:nvPr/>
        </p:nvSpPr>
        <p:spPr>
          <a:xfrm>
            <a:off x="7823585" y="4481685"/>
            <a:ext cx="1828800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615923-CEB2-4F02-8C97-D63C6A742751}"/>
              </a:ext>
            </a:extLst>
          </p:cNvPr>
          <p:cNvSpPr/>
          <p:nvPr/>
        </p:nvSpPr>
        <p:spPr>
          <a:xfrm>
            <a:off x="5373672" y="5282389"/>
            <a:ext cx="1444656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A7B23C-7DC4-494E-A237-C2FA0566500C}"/>
              </a:ext>
            </a:extLst>
          </p:cNvPr>
          <p:cNvSpPr/>
          <p:nvPr/>
        </p:nvSpPr>
        <p:spPr>
          <a:xfrm>
            <a:off x="7521373" y="6104615"/>
            <a:ext cx="1526604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2CDD53-47EC-4E0D-99A7-138CF599BB63}"/>
              </a:ext>
            </a:extLst>
          </p:cNvPr>
          <p:cNvGrpSpPr/>
          <p:nvPr/>
        </p:nvGrpSpPr>
        <p:grpSpPr>
          <a:xfrm>
            <a:off x="8257923" y="487572"/>
            <a:ext cx="914400" cy="914400"/>
            <a:chOff x="8257923" y="513971"/>
            <a:chExt cx="914400" cy="914400"/>
          </a:xfrm>
        </p:grpSpPr>
        <p:pic>
          <p:nvPicPr>
            <p:cNvPr id="33" name="Graphic 32" descr="User with solid fill">
              <a:extLst>
                <a:ext uri="{FF2B5EF4-FFF2-40B4-BE49-F238E27FC236}">
                  <a16:creationId xmlns:a16="http://schemas.microsoft.com/office/drawing/2014/main" id="{7E80D0FC-C00A-4392-B6D0-64D298A8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5E9AF6-6E65-4738-AA4C-B53C0115FDC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" name="Rectangle 1">
            <a:hlinkClick r:id="" action="ppaction://noaction">
              <a:snd r:embed="rId16" name="4_3.wav"/>
            </a:hlinkClick>
            <a:extLst>
              <a:ext uri="{FF2B5EF4-FFF2-40B4-BE49-F238E27FC236}">
                <a16:creationId xmlns:a16="http://schemas.microsoft.com/office/drawing/2014/main" id="{5F409EB9-E328-6AC3-27F7-C93B74F5A61E}"/>
              </a:ext>
            </a:extLst>
          </p:cNvPr>
          <p:cNvSpPr/>
          <p:nvPr/>
        </p:nvSpPr>
        <p:spPr>
          <a:xfrm>
            <a:off x="1099265" y="992841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identifca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intruso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DBEBF-0CC9-4581-882E-46C4292827C8}"/>
              </a:ext>
            </a:extLst>
          </p:cNvPr>
          <p:cNvSpPr txBox="1"/>
          <p:nvPr/>
        </p:nvSpPr>
        <p:spPr>
          <a:xfrm>
            <a:off x="7370218" y="87462"/>
            <a:ext cx="324236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intruso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odd one out</a:t>
            </a:r>
          </a:p>
        </p:txBody>
      </p:sp>
    </p:spTree>
    <p:extLst>
      <p:ext uri="{BB962C8B-B14F-4D97-AF65-F5344CB8AC3E}">
        <p14:creationId xmlns:p14="http://schemas.microsoft.com/office/powerpoint/2010/main" val="396210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ones gratis de Tablero magnético">
            <a:extLst>
              <a:ext uri="{FF2B5EF4-FFF2-40B4-BE49-F238E27FC236}">
                <a16:creationId xmlns:a16="http://schemas.microsoft.com/office/drawing/2014/main" id="{7825E0DD-3AC3-C3E5-509F-7F5827365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r="17774"/>
          <a:stretch/>
        </p:blipFill>
        <p:spPr bwMode="auto">
          <a:xfrm>
            <a:off x="0" y="1120113"/>
            <a:ext cx="6341541" cy="43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9A8B48-47D1-E344-EC3B-34DE80A4993F}"/>
              </a:ext>
            </a:extLst>
          </p:cNvPr>
          <p:cNvSpPr txBox="1">
            <a:spLocks/>
          </p:cNvSpPr>
          <p:nvPr/>
        </p:nvSpPr>
        <p:spPr>
          <a:xfrm>
            <a:off x="9870085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40CB9CF-EFAD-80D2-8B49-5B3E6A57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97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8E8111-144E-0B31-58A8-EAD3AEB409EF}"/>
              </a:ext>
            </a:extLst>
          </p:cNvPr>
          <p:cNvCxnSpPr>
            <a:cxnSpLocks/>
          </p:cNvCxnSpPr>
          <p:nvPr/>
        </p:nvCxnSpPr>
        <p:spPr>
          <a:xfrm flipV="1">
            <a:off x="-250825" y="6679123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Escritorio, Educación, Escuela">
            <a:extLst>
              <a:ext uri="{FF2B5EF4-FFF2-40B4-BE49-F238E27FC236}">
                <a16:creationId xmlns:a16="http://schemas.microsoft.com/office/drawing/2014/main" id="{EB1FBCE3-FFA1-01D4-2997-1F767EA2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38" y="4501616"/>
            <a:ext cx="3235270" cy="22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7D97800-64C6-CCFE-5D83-7DB322ED70F8}"/>
              </a:ext>
            </a:extLst>
          </p:cNvPr>
          <p:cNvGrpSpPr/>
          <p:nvPr/>
        </p:nvGrpSpPr>
        <p:grpSpPr>
          <a:xfrm>
            <a:off x="8043269" y="4205390"/>
            <a:ext cx="2357207" cy="970595"/>
            <a:chOff x="-220307" y="1149409"/>
            <a:chExt cx="1599879" cy="87595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B2FCA1E-9E54-6A4B-C684-F8A165C73631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BB3EBD4-2FBF-0784-CC5F-811DB5D247F1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c_ _ _ _  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colour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280758A0-FDAB-6493-F613-B4A9787697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312" y="101879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F11D75AB-F0BF-C00D-2E5B-F3E3986EC2BF}"/>
              </a:ext>
            </a:extLst>
          </p:cNvPr>
          <p:cNvSpPr/>
          <p:nvPr/>
        </p:nvSpPr>
        <p:spPr>
          <a:xfrm>
            <a:off x="1067678" y="239570"/>
            <a:ext cx="7441322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Quique ayuda a Max con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vocabulario.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9834F6D-8B6A-C66E-AED7-0F2F1E150713}"/>
              </a:ext>
            </a:extLst>
          </p:cNvPr>
          <p:cNvSpPr txBox="1"/>
          <p:nvPr/>
        </p:nvSpPr>
        <p:spPr>
          <a:xfrm>
            <a:off x="446888" y="1525214"/>
            <a:ext cx="204254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el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libro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la fiesta</a:t>
            </a:r>
          </a:p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preferida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la persona</a:t>
            </a:r>
          </a:p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mi </a:t>
            </a:r>
          </a:p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tu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preferido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el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color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E35909A-D05B-31E3-A084-EE519753A8A5}"/>
              </a:ext>
            </a:extLst>
          </p:cNvPr>
          <p:cNvGrpSpPr/>
          <p:nvPr/>
        </p:nvGrpSpPr>
        <p:grpSpPr>
          <a:xfrm>
            <a:off x="8071355" y="4167290"/>
            <a:ext cx="2357207" cy="970595"/>
            <a:chOff x="-220307" y="1149409"/>
            <a:chExt cx="1599879" cy="87595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74039AD-14BA-0ABC-C220-E7451C0045B8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3C0F622-3FB8-D311-33AE-0641F6C70E7A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 l_ _ 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book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9DA5F2B-A4FF-619F-7A96-F41C50FFFAB7}"/>
              </a:ext>
            </a:extLst>
          </p:cNvPr>
          <p:cNvGrpSpPr/>
          <p:nvPr/>
        </p:nvGrpSpPr>
        <p:grpSpPr>
          <a:xfrm>
            <a:off x="8071355" y="4161819"/>
            <a:ext cx="2357207" cy="970595"/>
            <a:chOff x="-220307" y="1149409"/>
            <a:chExt cx="1599879" cy="87595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2B36448-DB50-BFFD-DCCE-12C977D97F96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979AC49-F0D0-4DAB-51AF-76351F60A2D3}"/>
                </a:ext>
              </a:extLst>
            </p:cNvPr>
            <p:cNvSpPr txBox="1"/>
            <p:nvPr/>
          </p:nvSpPr>
          <p:spPr>
            <a:xfrm>
              <a:off x="-220307" y="1219512"/>
              <a:ext cx="1561753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p_ _ f _ 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preferred (f)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E04F8FC-78F0-7942-2BE0-9764E1027233}"/>
              </a:ext>
            </a:extLst>
          </p:cNvPr>
          <p:cNvGrpSpPr/>
          <p:nvPr/>
        </p:nvGrpSpPr>
        <p:grpSpPr>
          <a:xfrm>
            <a:off x="8078408" y="4149092"/>
            <a:ext cx="2357207" cy="970595"/>
            <a:chOff x="-220307" y="1149409"/>
            <a:chExt cx="1599879" cy="87595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9AA4710-8F50-2005-3039-DEA9FBAD6265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114937E-2CE3-D9E3-3B74-1FB3F64A2BCE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your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58978C-334A-61CE-BC3C-47D25C1C3739}"/>
              </a:ext>
            </a:extLst>
          </p:cNvPr>
          <p:cNvGrpSpPr/>
          <p:nvPr/>
        </p:nvGrpSpPr>
        <p:grpSpPr>
          <a:xfrm>
            <a:off x="7644967" y="4167290"/>
            <a:ext cx="3070356" cy="970595"/>
            <a:chOff x="-272027" y="1145779"/>
            <a:chExt cx="2083908" cy="875950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6E22E0F4-14B0-53C9-B406-DA67B2614AB8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C8FC003-B255-A0E9-7737-DF22A767D7C0}"/>
                </a:ext>
              </a:extLst>
            </p:cNvPr>
            <p:cNvSpPr txBox="1"/>
            <p:nvPr/>
          </p:nvSpPr>
          <p:spPr>
            <a:xfrm>
              <a:off x="-272027" y="1253897"/>
              <a:ext cx="2083908" cy="63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f_ _ _ _ _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party / holiday</a:t>
              </a:r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E090655-F035-E79E-4FAB-4AC64A475DF9}"/>
              </a:ext>
            </a:extLst>
          </p:cNvPr>
          <p:cNvGrpSpPr/>
          <p:nvPr/>
        </p:nvGrpSpPr>
        <p:grpSpPr>
          <a:xfrm>
            <a:off x="8027919" y="4274312"/>
            <a:ext cx="2357207" cy="970595"/>
            <a:chOff x="-220307" y="1149409"/>
            <a:chExt cx="1599879" cy="875950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E7FA16DB-D407-4FC1-02E8-45CDD671937E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3CC091F-A4F9-1A25-0DAA-1DA5CA31B538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my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CBAA1BB-FEA0-BCAE-167E-648B762466AE}"/>
              </a:ext>
            </a:extLst>
          </p:cNvPr>
          <p:cNvGrpSpPr/>
          <p:nvPr/>
        </p:nvGrpSpPr>
        <p:grpSpPr>
          <a:xfrm>
            <a:off x="7605495" y="4220801"/>
            <a:ext cx="3168301" cy="970595"/>
            <a:chOff x="-303188" y="1149409"/>
            <a:chExt cx="1803765" cy="875950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8FA4B68-31BC-5C52-5206-B3DB742DF323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2BE0C4A-CB62-11D5-88D4-C03A9B7E5981}"/>
                </a:ext>
              </a:extLst>
            </p:cNvPr>
            <p:cNvSpPr txBox="1"/>
            <p:nvPr/>
          </p:nvSpPr>
          <p:spPr>
            <a:xfrm>
              <a:off x="-303188" y="1214162"/>
              <a:ext cx="1803765" cy="72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p_ _ f _ _ _ 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preferred (m)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0441866-515C-9DA1-2E0B-D32D726CEC06}"/>
              </a:ext>
            </a:extLst>
          </p:cNvPr>
          <p:cNvGrpSpPr/>
          <p:nvPr/>
        </p:nvGrpSpPr>
        <p:grpSpPr>
          <a:xfrm>
            <a:off x="7856586" y="4191609"/>
            <a:ext cx="2696235" cy="970595"/>
            <a:chOff x="-429973" y="1149409"/>
            <a:chExt cx="1829984" cy="87595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1D6177A4-AAF8-FFB0-82BC-B19C16F642D4}"/>
                </a:ext>
              </a:extLst>
            </p:cNvPr>
            <p:cNvSpPr/>
            <p:nvPr/>
          </p:nvSpPr>
          <p:spPr>
            <a:xfrm>
              <a:off x="-429973" y="1149409"/>
              <a:ext cx="1809545" cy="875950"/>
            </a:xfrm>
            <a:custGeom>
              <a:avLst/>
              <a:gdLst>
                <a:gd name="connsiteX0" fmla="*/ 0 w 1809545"/>
                <a:gd name="connsiteY0" fmla="*/ 145995 h 875950"/>
                <a:gd name="connsiteX1" fmla="*/ 145995 w 1809545"/>
                <a:gd name="connsiteY1" fmla="*/ 0 h 875950"/>
                <a:gd name="connsiteX2" fmla="*/ 682198 w 1809545"/>
                <a:gd name="connsiteY2" fmla="*/ 0 h 875950"/>
                <a:gd name="connsiteX3" fmla="*/ 1157698 w 1809545"/>
                <a:gd name="connsiteY3" fmla="*/ 0 h 875950"/>
                <a:gd name="connsiteX4" fmla="*/ 1663550 w 1809545"/>
                <a:gd name="connsiteY4" fmla="*/ 0 h 875950"/>
                <a:gd name="connsiteX5" fmla="*/ 1809545 w 1809545"/>
                <a:gd name="connsiteY5" fmla="*/ 145995 h 875950"/>
                <a:gd name="connsiteX6" fmla="*/ 1809545 w 1809545"/>
                <a:gd name="connsiteY6" fmla="*/ 729955 h 875950"/>
                <a:gd name="connsiteX7" fmla="*/ 1663550 w 1809545"/>
                <a:gd name="connsiteY7" fmla="*/ 875950 h 875950"/>
                <a:gd name="connsiteX8" fmla="*/ 1203225 w 1809545"/>
                <a:gd name="connsiteY8" fmla="*/ 875950 h 875950"/>
                <a:gd name="connsiteX9" fmla="*/ 727724 w 1809545"/>
                <a:gd name="connsiteY9" fmla="*/ 875950 h 875950"/>
                <a:gd name="connsiteX10" fmla="*/ 145995 w 1809545"/>
                <a:gd name="connsiteY10" fmla="*/ 875950 h 875950"/>
                <a:gd name="connsiteX11" fmla="*/ 0 w 1809545"/>
                <a:gd name="connsiteY11" fmla="*/ 729955 h 875950"/>
                <a:gd name="connsiteX12" fmla="*/ 0 w 1809545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545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80351" y="20859"/>
                    <a:pt x="545958" y="-22291"/>
                    <a:pt x="682198" y="0"/>
                  </a:cubicBezTo>
                  <a:cubicBezTo>
                    <a:pt x="818438" y="22291"/>
                    <a:pt x="1042282" y="-22116"/>
                    <a:pt x="1157698" y="0"/>
                  </a:cubicBezTo>
                  <a:cubicBezTo>
                    <a:pt x="1273114" y="22116"/>
                    <a:pt x="1471919" y="-1219"/>
                    <a:pt x="1663550" y="0"/>
                  </a:cubicBezTo>
                  <a:cubicBezTo>
                    <a:pt x="1735792" y="6984"/>
                    <a:pt x="1805036" y="59937"/>
                    <a:pt x="1809545" y="145995"/>
                  </a:cubicBezTo>
                  <a:cubicBezTo>
                    <a:pt x="1830437" y="396408"/>
                    <a:pt x="1795502" y="609693"/>
                    <a:pt x="1809545" y="729955"/>
                  </a:cubicBezTo>
                  <a:cubicBezTo>
                    <a:pt x="1809745" y="818890"/>
                    <a:pt x="1735955" y="863308"/>
                    <a:pt x="1663550" y="875950"/>
                  </a:cubicBezTo>
                  <a:cubicBezTo>
                    <a:pt x="1495296" y="868938"/>
                    <a:pt x="1337220" y="855578"/>
                    <a:pt x="1203225" y="875950"/>
                  </a:cubicBezTo>
                  <a:cubicBezTo>
                    <a:pt x="1069230" y="896322"/>
                    <a:pt x="840669" y="898851"/>
                    <a:pt x="727724" y="875950"/>
                  </a:cubicBezTo>
                  <a:cubicBezTo>
                    <a:pt x="614779" y="853049"/>
                    <a:pt x="301133" y="875413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09545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97908" y="6639"/>
                    <a:pt x="392714" y="-10202"/>
                    <a:pt x="606320" y="0"/>
                  </a:cubicBezTo>
                  <a:cubicBezTo>
                    <a:pt x="819927" y="10202"/>
                    <a:pt x="902492" y="5092"/>
                    <a:pt x="1066645" y="0"/>
                  </a:cubicBezTo>
                  <a:cubicBezTo>
                    <a:pt x="1230798" y="-5092"/>
                    <a:pt x="1512685" y="-28352"/>
                    <a:pt x="1663550" y="0"/>
                  </a:cubicBezTo>
                  <a:cubicBezTo>
                    <a:pt x="1746591" y="15182"/>
                    <a:pt x="1806537" y="47911"/>
                    <a:pt x="1809545" y="145995"/>
                  </a:cubicBezTo>
                  <a:cubicBezTo>
                    <a:pt x="1829812" y="312662"/>
                    <a:pt x="1818201" y="442255"/>
                    <a:pt x="1809545" y="729955"/>
                  </a:cubicBezTo>
                  <a:cubicBezTo>
                    <a:pt x="1819993" y="812883"/>
                    <a:pt x="1741092" y="877761"/>
                    <a:pt x="1663550" y="875950"/>
                  </a:cubicBezTo>
                  <a:cubicBezTo>
                    <a:pt x="1442109" y="863631"/>
                    <a:pt x="1295648" y="875840"/>
                    <a:pt x="1188049" y="875950"/>
                  </a:cubicBezTo>
                  <a:cubicBezTo>
                    <a:pt x="1080450" y="876060"/>
                    <a:pt x="838042" y="853192"/>
                    <a:pt x="712549" y="875950"/>
                  </a:cubicBezTo>
                  <a:cubicBezTo>
                    <a:pt x="587056" y="898708"/>
                    <a:pt x="281478" y="882238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1DEA27A-953F-B4A9-6927-DC9A6EEEB5BB}"/>
                </a:ext>
              </a:extLst>
            </p:cNvPr>
            <p:cNvSpPr txBox="1"/>
            <p:nvPr/>
          </p:nvSpPr>
          <p:spPr>
            <a:xfrm>
              <a:off x="-424641" y="1254283"/>
              <a:ext cx="1824652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 p_ _ 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person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661A8B-B243-5B74-F67E-2B147EFAF350}"/>
              </a:ext>
            </a:extLst>
          </p:cNvPr>
          <p:cNvGrpSpPr/>
          <p:nvPr/>
        </p:nvGrpSpPr>
        <p:grpSpPr>
          <a:xfrm>
            <a:off x="7092362" y="1533980"/>
            <a:ext cx="1175232" cy="1762396"/>
            <a:chOff x="4825689" y="3733586"/>
            <a:chExt cx="1175232" cy="1762396"/>
          </a:xfrm>
        </p:grpSpPr>
        <p:pic>
          <p:nvPicPr>
            <p:cNvPr id="3074" name="Picture 2" descr="Free vector graphics of Tablet">
              <a:extLst>
                <a:ext uri="{FF2B5EF4-FFF2-40B4-BE49-F238E27FC236}">
                  <a16:creationId xmlns:a16="http://schemas.microsoft.com/office/drawing/2014/main" id="{5C746D32-95B9-EE3B-9B09-5D6C7E188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689" y="3733586"/>
              <a:ext cx="1175232" cy="17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B03C2D-A3DE-1381-3059-DB1A294ED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748" y="3951233"/>
              <a:ext cx="719022" cy="1416619"/>
            </a:xfrm>
            <a:prstGeom prst="rect">
              <a:avLst/>
            </a:prstGeom>
          </p:spPr>
        </p:pic>
      </p:grpSp>
      <p:pic>
        <p:nvPicPr>
          <p:cNvPr id="7" name="Picture 6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BDDEF4B9-34A6-1F16-F134-B9F30366C1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87" y="3578357"/>
            <a:ext cx="1175232" cy="308698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A4D799-9090-C729-E502-C7516588C8F8}"/>
              </a:ext>
            </a:extLst>
          </p:cNvPr>
          <p:cNvCxnSpPr/>
          <p:nvPr/>
        </p:nvCxnSpPr>
        <p:spPr>
          <a:xfrm flipV="1">
            <a:off x="6763240" y="3323418"/>
            <a:ext cx="797830" cy="1634266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71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01862 -1.0560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1862 -1.0560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0.01862 -1.05602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1861 -1.0560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1861 -1.05602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01862 -1.0560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01862 -1.05602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01862 -1.05601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ones gratis de Tablero magnético">
            <a:extLst>
              <a:ext uri="{FF2B5EF4-FFF2-40B4-BE49-F238E27FC236}">
                <a16:creationId xmlns:a16="http://schemas.microsoft.com/office/drawing/2014/main" id="{7825E0DD-3AC3-C3E5-509F-7F5827365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r="17774"/>
          <a:stretch/>
        </p:blipFill>
        <p:spPr bwMode="auto">
          <a:xfrm>
            <a:off x="0" y="1120113"/>
            <a:ext cx="6341541" cy="43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9A8B48-47D1-E344-EC3B-34DE80A4993F}"/>
              </a:ext>
            </a:extLst>
          </p:cNvPr>
          <p:cNvSpPr txBox="1">
            <a:spLocks/>
          </p:cNvSpPr>
          <p:nvPr/>
        </p:nvSpPr>
        <p:spPr>
          <a:xfrm>
            <a:off x="9870085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40CB9CF-EFAD-80D2-8B49-5B3E6A57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97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8E8111-144E-0B31-58A8-EAD3AEB409EF}"/>
              </a:ext>
            </a:extLst>
          </p:cNvPr>
          <p:cNvCxnSpPr>
            <a:cxnSpLocks/>
          </p:cNvCxnSpPr>
          <p:nvPr/>
        </p:nvCxnSpPr>
        <p:spPr>
          <a:xfrm flipV="1">
            <a:off x="-250825" y="6679123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Escritorio, Educación, Escuela">
            <a:extLst>
              <a:ext uri="{FF2B5EF4-FFF2-40B4-BE49-F238E27FC236}">
                <a16:creationId xmlns:a16="http://schemas.microsoft.com/office/drawing/2014/main" id="{EB1FBCE3-FFA1-01D4-2997-1F767EA2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38" y="4501616"/>
            <a:ext cx="3235270" cy="22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7D97800-64C6-CCFE-5D83-7DB322ED70F8}"/>
              </a:ext>
            </a:extLst>
          </p:cNvPr>
          <p:cNvGrpSpPr/>
          <p:nvPr/>
        </p:nvGrpSpPr>
        <p:grpSpPr>
          <a:xfrm>
            <a:off x="8043269" y="4205390"/>
            <a:ext cx="2357207" cy="970595"/>
            <a:chOff x="-220307" y="1149409"/>
            <a:chExt cx="1599879" cy="87595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B2FCA1E-9E54-6A4B-C684-F8A165C73631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BB3EBD4-2FBF-0784-CC5F-811DB5D247F1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c_ _ _ _  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colour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280758A0-FDAB-6493-F613-B4A9787697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312" y="101879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F11D75AB-F0BF-C00D-2E5B-F3E3986EC2BF}"/>
              </a:ext>
            </a:extLst>
          </p:cNvPr>
          <p:cNvSpPr/>
          <p:nvPr/>
        </p:nvSpPr>
        <p:spPr>
          <a:xfrm>
            <a:off x="1067678" y="239570"/>
            <a:ext cx="7441322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Quique ayuda a Max con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vocabulario. 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E35909A-D05B-31E3-A084-EE519753A8A5}"/>
              </a:ext>
            </a:extLst>
          </p:cNvPr>
          <p:cNvGrpSpPr/>
          <p:nvPr/>
        </p:nvGrpSpPr>
        <p:grpSpPr>
          <a:xfrm>
            <a:off x="8071355" y="4167290"/>
            <a:ext cx="2357207" cy="970595"/>
            <a:chOff x="-220307" y="1149409"/>
            <a:chExt cx="1599879" cy="87595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74039AD-14BA-0ABC-C220-E7451C0045B8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3C0F622-3FB8-D311-33AE-0641F6C70E7A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 l_ _ 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book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9DA5F2B-A4FF-619F-7A96-F41C50FFFAB7}"/>
              </a:ext>
            </a:extLst>
          </p:cNvPr>
          <p:cNvGrpSpPr/>
          <p:nvPr/>
        </p:nvGrpSpPr>
        <p:grpSpPr>
          <a:xfrm>
            <a:off x="8071355" y="4161819"/>
            <a:ext cx="2357207" cy="970595"/>
            <a:chOff x="-220307" y="1149409"/>
            <a:chExt cx="1599879" cy="87595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2B36448-DB50-BFFD-DCCE-12C977D97F96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979AC49-F0D0-4DAB-51AF-76351F60A2D3}"/>
                </a:ext>
              </a:extLst>
            </p:cNvPr>
            <p:cNvSpPr txBox="1"/>
            <p:nvPr/>
          </p:nvSpPr>
          <p:spPr>
            <a:xfrm>
              <a:off x="-220307" y="1219512"/>
              <a:ext cx="1561753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p_ _ f _ 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preferred (f)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E04F8FC-78F0-7942-2BE0-9764E1027233}"/>
              </a:ext>
            </a:extLst>
          </p:cNvPr>
          <p:cNvGrpSpPr/>
          <p:nvPr/>
        </p:nvGrpSpPr>
        <p:grpSpPr>
          <a:xfrm>
            <a:off x="8078408" y="4149092"/>
            <a:ext cx="2357207" cy="970595"/>
            <a:chOff x="-220307" y="1149409"/>
            <a:chExt cx="1599879" cy="87595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9AA4710-8F50-2005-3039-DEA9FBAD6265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114937E-2CE3-D9E3-3B74-1FB3F64A2BCE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your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58978C-334A-61CE-BC3C-47D25C1C3739}"/>
              </a:ext>
            </a:extLst>
          </p:cNvPr>
          <p:cNvGrpSpPr/>
          <p:nvPr/>
        </p:nvGrpSpPr>
        <p:grpSpPr>
          <a:xfrm>
            <a:off x="7644967" y="4167290"/>
            <a:ext cx="3070356" cy="970595"/>
            <a:chOff x="-272027" y="1145779"/>
            <a:chExt cx="2083908" cy="875950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6E22E0F4-14B0-53C9-B406-DA67B2614AB8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C8FC003-B255-A0E9-7737-DF22A767D7C0}"/>
                </a:ext>
              </a:extLst>
            </p:cNvPr>
            <p:cNvSpPr txBox="1"/>
            <p:nvPr/>
          </p:nvSpPr>
          <p:spPr>
            <a:xfrm>
              <a:off x="-272027" y="1253897"/>
              <a:ext cx="2083908" cy="63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f_ _ _ _ _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party / holiday</a:t>
              </a:r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E090655-F035-E79E-4FAB-4AC64A475DF9}"/>
              </a:ext>
            </a:extLst>
          </p:cNvPr>
          <p:cNvGrpSpPr/>
          <p:nvPr/>
        </p:nvGrpSpPr>
        <p:grpSpPr>
          <a:xfrm>
            <a:off x="8027919" y="4274312"/>
            <a:ext cx="2357207" cy="970595"/>
            <a:chOff x="-220307" y="1149409"/>
            <a:chExt cx="1599879" cy="875950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E7FA16DB-D407-4FC1-02E8-45CDD671937E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3CC091F-A4F9-1A25-0DAA-1DA5CA31B538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my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CBAA1BB-FEA0-BCAE-167E-648B762466AE}"/>
              </a:ext>
            </a:extLst>
          </p:cNvPr>
          <p:cNvGrpSpPr/>
          <p:nvPr/>
        </p:nvGrpSpPr>
        <p:grpSpPr>
          <a:xfrm>
            <a:off x="7605495" y="4220801"/>
            <a:ext cx="3168301" cy="970595"/>
            <a:chOff x="-303188" y="1149409"/>
            <a:chExt cx="1803765" cy="875950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8FA4B68-31BC-5C52-5206-B3DB742DF323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2BE0C4A-CB62-11D5-88D4-C03A9B7E5981}"/>
                </a:ext>
              </a:extLst>
            </p:cNvPr>
            <p:cNvSpPr txBox="1"/>
            <p:nvPr/>
          </p:nvSpPr>
          <p:spPr>
            <a:xfrm>
              <a:off x="-303188" y="1214162"/>
              <a:ext cx="1803765" cy="72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p_ _ f _ _ _ 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preferred (m)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0441866-515C-9DA1-2E0B-D32D726CEC06}"/>
              </a:ext>
            </a:extLst>
          </p:cNvPr>
          <p:cNvGrpSpPr/>
          <p:nvPr/>
        </p:nvGrpSpPr>
        <p:grpSpPr>
          <a:xfrm>
            <a:off x="7856586" y="4191609"/>
            <a:ext cx="2696235" cy="970595"/>
            <a:chOff x="-429973" y="1149409"/>
            <a:chExt cx="1829984" cy="87595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1D6177A4-AAF8-FFB0-82BC-B19C16F642D4}"/>
                </a:ext>
              </a:extLst>
            </p:cNvPr>
            <p:cNvSpPr/>
            <p:nvPr/>
          </p:nvSpPr>
          <p:spPr>
            <a:xfrm>
              <a:off x="-429973" y="1149409"/>
              <a:ext cx="1809545" cy="875950"/>
            </a:xfrm>
            <a:custGeom>
              <a:avLst/>
              <a:gdLst>
                <a:gd name="connsiteX0" fmla="*/ 0 w 1809545"/>
                <a:gd name="connsiteY0" fmla="*/ 145995 h 875950"/>
                <a:gd name="connsiteX1" fmla="*/ 145995 w 1809545"/>
                <a:gd name="connsiteY1" fmla="*/ 0 h 875950"/>
                <a:gd name="connsiteX2" fmla="*/ 682198 w 1809545"/>
                <a:gd name="connsiteY2" fmla="*/ 0 h 875950"/>
                <a:gd name="connsiteX3" fmla="*/ 1157698 w 1809545"/>
                <a:gd name="connsiteY3" fmla="*/ 0 h 875950"/>
                <a:gd name="connsiteX4" fmla="*/ 1663550 w 1809545"/>
                <a:gd name="connsiteY4" fmla="*/ 0 h 875950"/>
                <a:gd name="connsiteX5" fmla="*/ 1809545 w 1809545"/>
                <a:gd name="connsiteY5" fmla="*/ 145995 h 875950"/>
                <a:gd name="connsiteX6" fmla="*/ 1809545 w 1809545"/>
                <a:gd name="connsiteY6" fmla="*/ 729955 h 875950"/>
                <a:gd name="connsiteX7" fmla="*/ 1663550 w 1809545"/>
                <a:gd name="connsiteY7" fmla="*/ 875950 h 875950"/>
                <a:gd name="connsiteX8" fmla="*/ 1203225 w 1809545"/>
                <a:gd name="connsiteY8" fmla="*/ 875950 h 875950"/>
                <a:gd name="connsiteX9" fmla="*/ 727724 w 1809545"/>
                <a:gd name="connsiteY9" fmla="*/ 875950 h 875950"/>
                <a:gd name="connsiteX10" fmla="*/ 145995 w 1809545"/>
                <a:gd name="connsiteY10" fmla="*/ 875950 h 875950"/>
                <a:gd name="connsiteX11" fmla="*/ 0 w 1809545"/>
                <a:gd name="connsiteY11" fmla="*/ 729955 h 875950"/>
                <a:gd name="connsiteX12" fmla="*/ 0 w 1809545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545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80351" y="20859"/>
                    <a:pt x="545958" y="-22291"/>
                    <a:pt x="682198" y="0"/>
                  </a:cubicBezTo>
                  <a:cubicBezTo>
                    <a:pt x="818438" y="22291"/>
                    <a:pt x="1042282" y="-22116"/>
                    <a:pt x="1157698" y="0"/>
                  </a:cubicBezTo>
                  <a:cubicBezTo>
                    <a:pt x="1273114" y="22116"/>
                    <a:pt x="1471919" y="-1219"/>
                    <a:pt x="1663550" y="0"/>
                  </a:cubicBezTo>
                  <a:cubicBezTo>
                    <a:pt x="1735792" y="6984"/>
                    <a:pt x="1805036" y="59937"/>
                    <a:pt x="1809545" y="145995"/>
                  </a:cubicBezTo>
                  <a:cubicBezTo>
                    <a:pt x="1830437" y="396408"/>
                    <a:pt x="1795502" y="609693"/>
                    <a:pt x="1809545" y="729955"/>
                  </a:cubicBezTo>
                  <a:cubicBezTo>
                    <a:pt x="1809745" y="818890"/>
                    <a:pt x="1735955" y="863308"/>
                    <a:pt x="1663550" y="875950"/>
                  </a:cubicBezTo>
                  <a:cubicBezTo>
                    <a:pt x="1495296" y="868938"/>
                    <a:pt x="1337220" y="855578"/>
                    <a:pt x="1203225" y="875950"/>
                  </a:cubicBezTo>
                  <a:cubicBezTo>
                    <a:pt x="1069230" y="896322"/>
                    <a:pt x="840669" y="898851"/>
                    <a:pt x="727724" y="875950"/>
                  </a:cubicBezTo>
                  <a:cubicBezTo>
                    <a:pt x="614779" y="853049"/>
                    <a:pt x="301133" y="875413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09545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97908" y="6639"/>
                    <a:pt x="392714" y="-10202"/>
                    <a:pt x="606320" y="0"/>
                  </a:cubicBezTo>
                  <a:cubicBezTo>
                    <a:pt x="819927" y="10202"/>
                    <a:pt x="902492" y="5092"/>
                    <a:pt x="1066645" y="0"/>
                  </a:cubicBezTo>
                  <a:cubicBezTo>
                    <a:pt x="1230798" y="-5092"/>
                    <a:pt x="1512685" y="-28352"/>
                    <a:pt x="1663550" y="0"/>
                  </a:cubicBezTo>
                  <a:cubicBezTo>
                    <a:pt x="1746591" y="15182"/>
                    <a:pt x="1806537" y="47911"/>
                    <a:pt x="1809545" y="145995"/>
                  </a:cubicBezTo>
                  <a:cubicBezTo>
                    <a:pt x="1829812" y="312662"/>
                    <a:pt x="1818201" y="442255"/>
                    <a:pt x="1809545" y="729955"/>
                  </a:cubicBezTo>
                  <a:cubicBezTo>
                    <a:pt x="1819993" y="812883"/>
                    <a:pt x="1741092" y="877761"/>
                    <a:pt x="1663550" y="875950"/>
                  </a:cubicBezTo>
                  <a:cubicBezTo>
                    <a:pt x="1442109" y="863631"/>
                    <a:pt x="1295648" y="875840"/>
                    <a:pt x="1188049" y="875950"/>
                  </a:cubicBezTo>
                  <a:cubicBezTo>
                    <a:pt x="1080450" y="876060"/>
                    <a:pt x="838042" y="853192"/>
                    <a:pt x="712549" y="875950"/>
                  </a:cubicBezTo>
                  <a:cubicBezTo>
                    <a:pt x="587056" y="898708"/>
                    <a:pt x="281478" y="882238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1DEA27A-953F-B4A9-6927-DC9A6EEEB5BB}"/>
                </a:ext>
              </a:extLst>
            </p:cNvPr>
            <p:cNvSpPr txBox="1"/>
            <p:nvPr/>
          </p:nvSpPr>
          <p:spPr>
            <a:xfrm>
              <a:off x="-424641" y="1254283"/>
              <a:ext cx="1824652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 p_ _ 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person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38CC0FD-EB21-318F-B2F5-C7DE52033F48}"/>
              </a:ext>
            </a:extLst>
          </p:cNvPr>
          <p:cNvSpPr txBox="1"/>
          <p:nvPr/>
        </p:nvSpPr>
        <p:spPr>
          <a:xfrm>
            <a:off x="478971" y="2622912"/>
            <a:ext cx="4059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la persona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89964-B2FF-4AE0-19F7-9EB1A0669158}"/>
              </a:ext>
            </a:extLst>
          </p:cNvPr>
          <p:cNvSpPr txBox="1"/>
          <p:nvPr/>
        </p:nvSpPr>
        <p:spPr>
          <a:xfrm>
            <a:off x="478970" y="3230340"/>
            <a:ext cx="4059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el</a:t>
            </a:r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 </a:t>
            </a:r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libro</a:t>
            </a:r>
            <a:endParaRPr lang="en-GB" sz="4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5026D-7477-A001-AFB7-109AD3308A61}"/>
              </a:ext>
            </a:extLst>
          </p:cNvPr>
          <p:cNvSpPr txBox="1"/>
          <p:nvPr/>
        </p:nvSpPr>
        <p:spPr>
          <a:xfrm>
            <a:off x="508086" y="2005097"/>
            <a:ext cx="4059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la </a:t>
            </a:r>
            <a:r>
              <a:rPr lang="en-GB" sz="54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Script" panose="030B0504020000000003" pitchFamily="66" charset="0"/>
              </a:rPr>
              <a:t>f</a:t>
            </a:r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iesta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ECF6F-3948-B717-62D7-BDC017E47CEC}"/>
              </a:ext>
            </a:extLst>
          </p:cNvPr>
          <p:cNvSpPr txBox="1"/>
          <p:nvPr/>
        </p:nvSpPr>
        <p:spPr>
          <a:xfrm>
            <a:off x="3417557" y="1611038"/>
            <a:ext cx="4059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tu</a:t>
            </a:r>
            <a:endParaRPr lang="en-GB" sz="4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2EE88-E655-F922-DAA4-2FF9EC09A5B3}"/>
              </a:ext>
            </a:extLst>
          </p:cNvPr>
          <p:cNvSpPr txBox="1"/>
          <p:nvPr/>
        </p:nvSpPr>
        <p:spPr>
          <a:xfrm>
            <a:off x="471671" y="3839376"/>
            <a:ext cx="4059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pre</a:t>
            </a:r>
            <a:r>
              <a:rPr lang="en-GB" sz="54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Script" panose="030B0504020000000003" pitchFamily="66" charset="0"/>
              </a:rPr>
              <a:t>f</a:t>
            </a:r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erido</a:t>
            </a:r>
            <a:endParaRPr lang="en-GB" sz="4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187E98-7695-2797-C173-CC98C5434A38}"/>
              </a:ext>
            </a:extLst>
          </p:cNvPr>
          <p:cNvSpPr txBox="1"/>
          <p:nvPr/>
        </p:nvSpPr>
        <p:spPr>
          <a:xfrm>
            <a:off x="407057" y="1359258"/>
            <a:ext cx="4059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el</a:t>
            </a:r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 </a:t>
            </a:r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color</a:t>
            </a:r>
            <a:endParaRPr lang="en-GB" sz="4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E775B0-9D9C-BA3C-AF52-0E511C7F8D39}"/>
              </a:ext>
            </a:extLst>
          </p:cNvPr>
          <p:cNvSpPr txBox="1"/>
          <p:nvPr/>
        </p:nvSpPr>
        <p:spPr>
          <a:xfrm>
            <a:off x="4246013" y="2237445"/>
            <a:ext cx="4059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CC0588-B96B-05A4-0FA6-7E7F1BA46629}"/>
              </a:ext>
            </a:extLst>
          </p:cNvPr>
          <p:cNvSpPr txBox="1"/>
          <p:nvPr/>
        </p:nvSpPr>
        <p:spPr>
          <a:xfrm>
            <a:off x="1162094" y="4362643"/>
            <a:ext cx="4059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pre</a:t>
            </a:r>
            <a:r>
              <a:rPr lang="en-GB" sz="54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Script" panose="030B0504020000000003" pitchFamily="66" charset="0"/>
              </a:rPr>
              <a:t>f</a:t>
            </a:r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erida</a:t>
            </a:r>
            <a:endParaRPr lang="en-GB" sz="4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E9C234-2132-A278-C11D-5D5E0DE9E086}"/>
              </a:ext>
            </a:extLst>
          </p:cNvPr>
          <p:cNvGrpSpPr/>
          <p:nvPr/>
        </p:nvGrpSpPr>
        <p:grpSpPr>
          <a:xfrm>
            <a:off x="7092362" y="1533980"/>
            <a:ext cx="1175232" cy="1762396"/>
            <a:chOff x="4825689" y="3733586"/>
            <a:chExt cx="1175232" cy="1762396"/>
          </a:xfrm>
        </p:grpSpPr>
        <p:pic>
          <p:nvPicPr>
            <p:cNvPr id="22" name="Picture 2" descr="Free vector graphics of Tablet">
              <a:extLst>
                <a:ext uri="{FF2B5EF4-FFF2-40B4-BE49-F238E27FC236}">
                  <a16:creationId xmlns:a16="http://schemas.microsoft.com/office/drawing/2014/main" id="{0FCD867C-E28C-D229-8AFA-9CE24FE8F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689" y="3733586"/>
              <a:ext cx="1175232" cy="17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47D364-3A43-133A-3D61-680540ADC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748" y="3951233"/>
              <a:ext cx="719022" cy="1416619"/>
            </a:xfrm>
            <a:prstGeom prst="rect">
              <a:avLst/>
            </a:prstGeom>
          </p:spPr>
        </p:pic>
      </p:grpSp>
      <p:pic>
        <p:nvPicPr>
          <p:cNvPr id="24" name="Picture 23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B00059C5-23FC-4435-867D-A0DBAFCBD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87" y="3578357"/>
            <a:ext cx="1175232" cy="308698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424506-79F2-BFE8-C1A6-925620B84145}"/>
              </a:ext>
            </a:extLst>
          </p:cNvPr>
          <p:cNvCxnSpPr/>
          <p:nvPr/>
        </p:nvCxnSpPr>
        <p:spPr>
          <a:xfrm flipV="1">
            <a:off x="6763240" y="3323418"/>
            <a:ext cx="797830" cy="1634266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5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01862 -1.05601 " pathEditMode="relative" rAng="0" ptsTypes="AA">
                                      <p:cBhvr>
                                        <p:cTn id="9" dur="4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2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1862 -1.0560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4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1861 -1.05602 " pathEditMode="relative" rAng="0" ptsTypes="AA">
                                      <p:cBhvr>
                                        <p:cTn id="47" dur="4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8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1861 -1.05601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4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01862 -1.05602 " pathEditMode="relative" rAng="0" ptsTypes="AA">
                                      <p:cBhvr>
                                        <p:cTn id="86" dur="4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82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01862 -1.05602 " pathEditMode="relative" rAng="0" ptsTypes="AA">
                                      <p:cBhvr>
                                        <p:cTn id="105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740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01862 -1.05602 " pathEditMode="relative" rAng="0" ptsTypes="AA">
                                      <p:cBhvr>
                                        <p:cTn id="124" dur="4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4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0.01862 -1.05602 " pathEditMode="relative" rAng="0" ptsTypes="AA">
                                      <p:cBhvr>
                                        <p:cTn id="143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2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0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Possessive adjectives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358472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‘my’ in Spanish before a singular noun use 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5993" y="38366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693436" y="5559366"/>
            <a:ext cx="4510901" cy="801056"/>
          </a:xfrm>
          <a:prstGeom prst="wedgeRoundRectCallout">
            <a:avLst>
              <a:gd name="adj1" fmla="val -47734"/>
              <a:gd name="adj2" fmla="val -94836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Tú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(with an accent) means ‘you’.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8BA59F-4587-472A-99B4-76F3575C64AF}"/>
              </a:ext>
            </a:extLst>
          </p:cNvPr>
          <p:cNvSpPr txBox="1"/>
          <p:nvPr/>
        </p:nvSpPr>
        <p:spPr>
          <a:xfrm>
            <a:off x="204235" y="769578"/>
            <a:ext cx="4977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mi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(my) 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|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(your)]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9EAB2-7D71-448E-9B9E-FBB7EFF29DAA}"/>
              </a:ext>
            </a:extLst>
          </p:cNvPr>
          <p:cNvSpPr txBox="1"/>
          <p:nvPr/>
        </p:nvSpPr>
        <p:spPr>
          <a:xfrm>
            <a:off x="204236" y="2162303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‘your’ in Spanish before a singular noun use 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699297-8770-4FE8-AC86-5B1B52100708}"/>
              </a:ext>
            </a:extLst>
          </p:cNvPr>
          <p:cNvSpPr txBox="1"/>
          <p:nvPr/>
        </p:nvSpPr>
        <p:spPr>
          <a:xfrm>
            <a:off x="204236" y="295460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It doesn’t matter if the noun is masculine or feminine.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66063E-6888-44A8-835A-441E8CE8D997}"/>
              </a:ext>
            </a:extLst>
          </p:cNvPr>
          <p:cNvSpPr txBox="1"/>
          <p:nvPr/>
        </p:nvSpPr>
        <p:spPr>
          <a:xfrm>
            <a:off x="204236" y="3910868"/>
            <a:ext cx="4653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cama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es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cómoda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E5E5D1-7CFD-4357-9D91-FD4F71436744}"/>
              </a:ext>
            </a:extLst>
          </p:cNvPr>
          <p:cNvSpPr txBox="1"/>
          <p:nvPr/>
        </p:nvSpPr>
        <p:spPr>
          <a:xfrm>
            <a:off x="5254862" y="3910868"/>
            <a:ext cx="651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bed is comfortable.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F72573-EA76-4125-B9D2-A994E4213082}"/>
              </a:ext>
            </a:extLst>
          </p:cNvPr>
          <p:cNvSpPr txBox="1"/>
          <p:nvPr/>
        </p:nvSpPr>
        <p:spPr>
          <a:xfrm>
            <a:off x="204235" y="4720069"/>
            <a:ext cx="505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amigo es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793D2427-ACC0-4AD2-9D0D-FAE692D460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9814" y="457164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FD69426-EAC0-4AAD-ACEC-4DA987638201}"/>
              </a:ext>
            </a:extLst>
          </p:cNvPr>
          <p:cNvSpPr txBox="1"/>
          <p:nvPr/>
        </p:nvSpPr>
        <p:spPr>
          <a:xfrm>
            <a:off x="5254862" y="4714699"/>
            <a:ext cx="4803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friend is important.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7064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and Max talk about their things.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64" y="913967"/>
            <a:ext cx="654346" cy="527968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4CD38667-BDD7-49D2-92F3-9C9D650D4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12" y="362194"/>
            <a:ext cx="1043752" cy="1043752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BBC5D22-2191-4C06-9C0F-38C65232669D}"/>
              </a:ext>
            </a:extLst>
          </p:cNvPr>
          <p:cNvSpPr/>
          <p:nvPr/>
        </p:nvSpPr>
        <p:spPr>
          <a:xfrm>
            <a:off x="1109861" y="524885"/>
            <a:ext cx="7061304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7" name="7_1.wav"/>
            </a:hlinkClick>
            <a:extLst>
              <a:ext uri="{FF2B5EF4-FFF2-40B4-BE49-F238E27FC236}">
                <a16:creationId xmlns:a16="http://schemas.microsoft.com/office/drawing/2014/main" id="{8196CF7E-A835-4CC2-AFA1-62225FDB98E1}"/>
              </a:ext>
            </a:extLst>
          </p:cNvPr>
          <p:cNvSpPr txBox="1"/>
          <p:nvPr/>
        </p:nvSpPr>
        <p:spPr>
          <a:xfrm>
            <a:off x="1109860" y="513591"/>
            <a:ext cx="9278323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frases. ¿Es Quique (my) o Max (your)?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02F59E56-F320-4EE4-AB90-227BB41C023C}"/>
              </a:ext>
            </a:extLst>
          </p:cNvPr>
          <p:cNvSpPr/>
          <p:nvPr/>
        </p:nvSpPr>
        <p:spPr>
          <a:xfrm>
            <a:off x="1099265" y="1066859"/>
            <a:ext cx="3501764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B49893-5835-4768-9FF3-BBCB6C6E73CD}"/>
              </a:ext>
            </a:extLst>
          </p:cNvPr>
          <p:cNvSpPr txBox="1"/>
          <p:nvPr/>
        </p:nvSpPr>
        <p:spPr>
          <a:xfrm>
            <a:off x="1099264" y="1055565"/>
            <a:ext cx="3501765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es? ¿Cómo es?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0C8E24E2-F32D-4808-868F-3CFEF397DFD0}"/>
              </a:ext>
            </a:extLst>
          </p:cNvPr>
          <p:cNvGraphicFramePr>
            <a:graphicFrameLocks noGrp="1"/>
          </p:cNvGraphicFramePr>
          <p:nvPr/>
        </p:nvGraphicFramePr>
        <p:xfrm>
          <a:off x="171675" y="1777769"/>
          <a:ext cx="11867092" cy="477477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2994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3798985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904061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394421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939685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50921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 (my)</a:t>
                      </a:r>
                      <a:b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 (your)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¿Qué?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4937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clase es muy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pequeña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classroom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very small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7810812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bolsa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blanca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4783343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muy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positiva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sister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very positive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en español.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 Spanish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 English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nueva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(female) teacher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verde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bicycle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ciudad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interesante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city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interesting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sp>
        <p:nvSpPr>
          <p:cNvPr id="38" name="Rectangle 37">
            <a:hlinkClick r:id="" action="ppaction://noaction">
              <a:snd r:embed="rId8" name="7_3.wav"/>
            </a:hlinkClick>
            <a:extLst>
              <a:ext uri="{FF2B5EF4-FFF2-40B4-BE49-F238E27FC236}">
                <a16:creationId xmlns:a16="http://schemas.microsoft.com/office/drawing/2014/main" id="{78DB61C4-776F-4D26-806B-C70ACAFBBBA7}"/>
              </a:ext>
            </a:extLst>
          </p:cNvPr>
          <p:cNvSpPr/>
          <p:nvPr/>
        </p:nvSpPr>
        <p:spPr>
          <a:xfrm>
            <a:off x="343207" y="2530696"/>
            <a:ext cx="421308" cy="399075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Rectangle 38">
            <a:hlinkClick r:id="" action="ppaction://noaction">
              <a:snd r:embed="rId9" name="7_4.wav"/>
            </a:hlinkClick>
            <a:extLst>
              <a:ext uri="{FF2B5EF4-FFF2-40B4-BE49-F238E27FC236}">
                <a16:creationId xmlns:a16="http://schemas.microsoft.com/office/drawing/2014/main" id="{54D01C7B-C68E-40E8-B346-0D6526CC2AA0}"/>
              </a:ext>
            </a:extLst>
          </p:cNvPr>
          <p:cNvSpPr/>
          <p:nvPr/>
        </p:nvSpPr>
        <p:spPr>
          <a:xfrm>
            <a:off x="343207" y="3051221"/>
            <a:ext cx="421308" cy="358093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Rectangle 39">
            <a:hlinkClick r:id="" action="ppaction://noaction">
              <a:snd r:embed="rId10" name="7_5.wav"/>
            </a:hlinkClick>
            <a:extLst>
              <a:ext uri="{FF2B5EF4-FFF2-40B4-BE49-F238E27FC236}">
                <a16:creationId xmlns:a16="http://schemas.microsoft.com/office/drawing/2014/main" id="{058991A6-2F22-4D4C-8FF6-D94CB4758816}"/>
              </a:ext>
            </a:extLst>
          </p:cNvPr>
          <p:cNvSpPr/>
          <p:nvPr/>
        </p:nvSpPr>
        <p:spPr>
          <a:xfrm>
            <a:off x="343207" y="3568125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3" name="Rectangle 42">
            <a:hlinkClick r:id="" action="ppaction://noaction">
              <a:snd r:embed="rId11" name="7_6.wav"/>
            </a:hlinkClick>
            <a:extLst>
              <a:ext uri="{FF2B5EF4-FFF2-40B4-BE49-F238E27FC236}">
                <a16:creationId xmlns:a16="http://schemas.microsoft.com/office/drawing/2014/main" id="{B834E671-A0A5-4C4A-950E-AE529D900A0C}"/>
              </a:ext>
            </a:extLst>
          </p:cNvPr>
          <p:cNvSpPr/>
          <p:nvPr/>
        </p:nvSpPr>
        <p:spPr>
          <a:xfrm>
            <a:off x="343207" y="4078842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" action="ppaction://noaction">
              <a:snd r:embed="rId12" name="7_7.wav"/>
            </a:hlinkClick>
            <a:extLst>
              <a:ext uri="{FF2B5EF4-FFF2-40B4-BE49-F238E27FC236}">
                <a16:creationId xmlns:a16="http://schemas.microsoft.com/office/drawing/2014/main" id="{6A9F532F-70A7-402C-97FF-D893FEA35AB6}"/>
              </a:ext>
            </a:extLst>
          </p:cNvPr>
          <p:cNvSpPr/>
          <p:nvPr/>
        </p:nvSpPr>
        <p:spPr>
          <a:xfrm>
            <a:off x="343207" y="4566429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6" name="Rectangle 45">
            <a:hlinkClick r:id="" action="ppaction://noaction">
              <a:snd r:embed="rId13" name="7_8.wav"/>
            </a:hlinkClick>
            <a:extLst>
              <a:ext uri="{FF2B5EF4-FFF2-40B4-BE49-F238E27FC236}">
                <a16:creationId xmlns:a16="http://schemas.microsoft.com/office/drawing/2014/main" id="{E4F0F429-7F83-4F40-A124-E7C774EA87CA}"/>
              </a:ext>
            </a:extLst>
          </p:cNvPr>
          <p:cNvSpPr/>
          <p:nvPr/>
        </p:nvSpPr>
        <p:spPr>
          <a:xfrm>
            <a:off x="343207" y="5071900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4" name="Rectangle 63">
            <a:hlinkClick r:id="" action="ppaction://noaction">
              <a:snd r:embed="rId14" name="7_9.wav"/>
            </a:hlinkClick>
            <a:extLst>
              <a:ext uri="{FF2B5EF4-FFF2-40B4-BE49-F238E27FC236}">
                <a16:creationId xmlns:a16="http://schemas.microsoft.com/office/drawing/2014/main" id="{AA5395CE-7CAF-4BD0-B4C2-00F4BD56E78E}"/>
              </a:ext>
            </a:extLst>
          </p:cNvPr>
          <p:cNvSpPr/>
          <p:nvPr/>
        </p:nvSpPr>
        <p:spPr>
          <a:xfrm>
            <a:off x="343207" y="5595456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04E1E8-7568-4A40-BFE7-A76E6B8E0426}"/>
              </a:ext>
            </a:extLst>
          </p:cNvPr>
          <p:cNvSpPr/>
          <p:nvPr/>
        </p:nvSpPr>
        <p:spPr>
          <a:xfrm>
            <a:off x="5160111" y="2551382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367ADA0-1BBD-4BF7-B9B6-5FA08DB62050}"/>
              </a:ext>
            </a:extLst>
          </p:cNvPr>
          <p:cNvSpPr/>
          <p:nvPr/>
        </p:nvSpPr>
        <p:spPr>
          <a:xfrm>
            <a:off x="5203475" y="3020615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269D249-BAA0-4093-8082-41B4FE2CF592}"/>
              </a:ext>
            </a:extLst>
          </p:cNvPr>
          <p:cNvSpPr/>
          <p:nvPr/>
        </p:nvSpPr>
        <p:spPr>
          <a:xfrm>
            <a:off x="5160111" y="3546655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7E81933-F05F-448D-9CBA-B9302D77E98F}"/>
              </a:ext>
            </a:extLst>
          </p:cNvPr>
          <p:cNvSpPr/>
          <p:nvPr/>
        </p:nvSpPr>
        <p:spPr>
          <a:xfrm>
            <a:off x="5203475" y="4068300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D925A24-0F0E-4D5D-9A25-D593817BDD0E}"/>
              </a:ext>
            </a:extLst>
          </p:cNvPr>
          <p:cNvSpPr/>
          <p:nvPr/>
        </p:nvSpPr>
        <p:spPr>
          <a:xfrm>
            <a:off x="5203475" y="4564558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B2E34A4-BD2A-4B89-834B-58F602ECF3B8}"/>
              </a:ext>
            </a:extLst>
          </p:cNvPr>
          <p:cNvSpPr/>
          <p:nvPr/>
        </p:nvSpPr>
        <p:spPr>
          <a:xfrm>
            <a:off x="5203475" y="5070490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4FE72DE-7EA4-489C-AD9A-432124A179BB}"/>
              </a:ext>
            </a:extLst>
          </p:cNvPr>
          <p:cNvSpPr/>
          <p:nvPr/>
        </p:nvSpPr>
        <p:spPr>
          <a:xfrm>
            <a:off x="5160111" y="5593030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hlinkClick r:id="" action="ppaction://noaction">
              <a:snd r:embed="rId15" name="7_10.wav"/>
            </a:hlinkClick>
            <a:extLst>
              <a:ext uri="{FF2B5EF4-FFF2-40B4-BE49-F238E27FC236}">
                <a16:creationId xmlns:a16="http://schemas.microsoft.com/office/drawing/2014/main" id="{69514782-12D3-4EB3-92F9-AF11BA8DF334}"/>
              </a:ext>
            </a:extLst>
          </p:cNvPr>
          <p:cNvSpPr/>
          <p:nvPr/>
        </p:nvSpPr>
        <p:spPr>
          <a:xfrm>
            <a:off x="343207" y="6081818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B5A8B4E-AECF-4BA1-AB41-E1A71CE11087}"/>
              </a:ext>
            </a:extLst>
          </p:cNvPr>
          <p:cNvSpPr/>
          <p:nvPr/>
        </p:nvSpPr>
        <p:spPr>
          <a:xfrm>
            <a:off x="5160111" y="6097517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5755428-835E-4B1C-A1DB-902F268EC805}"/>
              </a:ext>
            </a:extLst>
          </p:cNvPr>
          <p:cNvSpPr/>
          <p:nvPr/>
        </p:nvSpPr>
        <p:spPr>
          <a:xfrm>
            <a:off x="7263171" y="2551382"/>
            <a:ext cx="1461559" cy="367321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B42DF7-A59F-431C-801B-BB717D8CBB97}"/>
              </a:ext>
            </a:extLst>
          </p:cNvPr>
          <p:cNvSpPr/>
          <p:nvPr/>
        </p:nvSpPr>
        <p:spPr>
          <a:xfrm>
            <a:off x="6932004" y="3108580"/>
            <a:ext cx="1880848" cy="332663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4962169-9A6F-4EFA-A40F-0529A18D4B9D}"/>
              </a:ext>
            </a:extLst>
          </p:cNvPr>
          <p:cNvSpPr/>
          <p:nvPr/>
        </p:nvSpPr>
        <p:spPr>
          <a:xfrm>
            <a:off x="7263172" y="3546655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BFB1E3A-9D74-4005-930E-C82B3C41A91A}"/>
              </a:ext>
            </a:extLst>
          </p:cNvPr>
          <p:cNvSpPr/>
          <p:nvPr/>
        </p:nvSpPr>
        <p:spPr>
          <a:xfrm>
            <a:off x="7306536" y="4050715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5B498A8-A295-4B2A-9D1D-A9441DBE01D8}"/>
              </a:ext>
            </a:extLst>
          </p:cNvPr>
          <p:cNvSpPr/>
          <p:nvPr/>
        </p:nvSpPr>
        <p:spPr>
          <a:xfrm>
            <a:off x="7306536" y="4569842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23953EF-804B-45BB-AC7B-ADC8E5DB9BFF}"/>
              </a:ext>
            </a:extLst>
          </p:cNvPr>
          <p:cNvSpPr/>
          <p:nvPr/>
        </p:nvSpPr>
        <p:spPr>
          <a:xfrm>
            <a:off x="6744681" y="5119342"/>
            <a:ext cx="2245404" cy="32819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8F9F651-D2A2-4A62-B1F6-B3FC96482AAB}"/>
              </a:ext>
            </a:extLst>
          </p:cNvPr>
          <p:cNvSpPr/>
          <p:nvPr/>
        </p:nvSpPr>
        <p:spPr>
          <a:xfrm>
            <a:off x="7263172" y="5593030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931C312-7503-4195-97AE-0ABF8B6D77A0}"/>
              </a:ext>
            </a:extLst>
          </p:cNvPr>
          <p:cNvSpPr/>
          <p:nvPr/>
        </p:nvSpPr>
        <p:spPr>
          <a:xfrm>
            <a:off x="7263172" y="6097517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18E3CA9-AB39-4BF4-BA45-6F949895A92B}"/>
              </a:ext>
            </a:extLst>
          </p:cNvPr>
          <p:cNvSpPr/>
          <p:nvPr/>
        </p:nvSpPr>
        <p:spPr>
          <a:xfrm>
            <a:off x="9861805" y="2562450"/>
            <a:ext cx="1461559" cy="367321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9E6D1FC-4F53-4248-B232-4872EA420B6C}"/>
              </a:ext>
            </a:extLst>
          </p:cNvPr>
          <p:cNvSpPr/>
          <p:nvPr/>
        </p:nvSpPr>
        <p:spPr>
          <a:xfrm>
            <a:off x="9829249" y="3088833"/>
            <a:ext cx="1714988" cy="343731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3C7CCDD-72DF-498A-A23A-9B0B8B2879A7}"/>
              </a:ext>
            </a:extLst>
          </p:cNvPr>
          <p:cNvSpPr/>
          <p:nvPr/>
        </p:nvSpPr>
        <p:spPr>
          <a:xfrm>
            <a:off x="9658972" y="3539159"/>
            <a:ext cx="1714986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E24FC63-D119-47FD-9FA1-086C3DB5BBFE}"/>
              </a:ext>
            </a:extLst>
          </p:cNvPr>
          <p:cNvSpPr/>
          <p:nvPr/>
        </p:nvSpPr>
        <p:spPr>
          <a:xfrm>
            <a:off x="9935142" y="4064137"/>
            <a:ext cx="1388221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C530E20-C3D7-4F53-9CD1-76841AE13654}"/>
              </a:ext>
            </a:extLst>
          </p:cNvPr>
          <p:cNvSpPr/>
          <p:nvPr/>
        </p:nvSpPr>
        <p:spPr>
          <a:xfrm>
            <a:off x="10021477" y="4584288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862A85C-45E7-4E74-BE4B-8E36B77F0B05}"/>
              </a:ext>
            </a:extLst>
          </p:cNvPr>
          <p:cNvSpPr/>
          <p:nvPr/>
        </p:nvSpPr>
        <p:spPr>
          <a:xfrm>
            <a:off x="9905170" y="5081558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5526B14-FC7B-4D73-82E8-1913157E15B0}"/>
              </a:ext>
            </a:extLst>
          </p:cNvPr>
          <p:cNvSpPr/>
          <p:nvPr/>
        </p:nvSpPr>
        <p:spPr>
          <a:xfrm>
            <a:off x="9801326" y="5593029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0D749AD-CB68-42B2-8FE6-066DCD223A43}"/>
              </a:ext>
            </a:extLst>
          </p:cNvPr>
          <p:cNvSpPr/>
          <p:nvPr/>
        </p:nvSpPr>
        <p:spPr>
          <a:xfrm>
            <a:off x="9861805" y="6108586"/>
            <a:ext cx="1714987" cy="343732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35F4D-9294-18C8-CFFB-27EF4B70D4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213" y="404095"/>
            <a:ext cx="699586" cy="1378325"/>
          </a:xfrm>
          <a:prstGeom prst="rect">
            <a:avLst/>
          </a:prstGeom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FC77872-6EC8-C14C-A843-3F12756803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98911" y="512587"/>
            <a:ext cx="778573" cy="126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7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5" grpId="0" animBg="1"/>
      <p:bldP spid="68" grpId="0" animBg="1"/>
      <p:bldP spid="71" grpId="0" animBg="1"/>
      <p:bldP spid="73" grpId="0" animBg="1"/>
      <p:bldP spid="74" grpId="0" animBg="1"/>
      <p:bldP spid="77" grpId="0" animBg="1"/>
      <p:bldP spid="80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43B92F37-6F47-AF36-ACEC-36D2430AC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619" y="-17569"/>
            <a:ext cx="699586" cy="1378325"/>
          </a:xfrm>
          <a:prstGeom prst="rect">
            <a:avLst/>
          </a:prstGeom>
        </p:spPr>
      </p:pic>
      <p:pic>
        <p:nvPicPr>
          <p:cNvPr id="94" name="Picture 9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4F65F9A-6C22-BF57-3682-3643C8127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317" y="90923"/>
            <a:ext cx="778573" cy="1265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7953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es-ES" sz="2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ciudad preferida de Max es Barcelona.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tú, ¿tu ciudad preferida es Barcelona? </a:t>
            </a:r>
            <a:endParaRPr kumimoji="0" lang="en-GB" sz="4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153655" y="827401"/>
            <a:ext cx="898957" cy="382309"/>
          </a:xfrm>
          <a:prstGeom prst="rect">
            <a:avLst/>
          </a:prstGeom>
          <a:solidFill>
            <a:srgbClr val="C5F5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5950" y="834635"/>
            <a:ext cx="957872" cy="37507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2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2BFB3369-084E-57F6-A8C3-01A62193DA6A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239988" y="-24103"/>
            <a:ext cx="952011" cy="8129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DB53C96-B15E-79EE-60D7-5B3DB333455A}"/>
              </a:ext>
            </a:extLst>
          </p:cNvPr>
          <p:cNvSpPr/>
          <p:nvPr/>
        </p:nvSpPr>
        <p:spPr>
          <a:xfrm>
            <a:off x="2000209" y="1274206"/>
            <a:ext cx="5844269" cy="470900"/>
          </a:xfrm>
          <a:prstGeom prst="wedgeRoundRectCallout">
            <a:avLst>
              <a:gd name="adj1" fmla="val -57338"/>
              <a:gd name="adj2" fmla="val 166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preferida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_____________ .</a:t>
            </a:r>
          </a:p>
        </p:txBody>
      </p:sp>
      <p:sp>
        <p:nvSpPr>
          <p:cNvPr id="12" name="CustomShape 7">
            <a:extLst>
              <a:ext uri="{FF2B5EF4-FFF2-40B4-BE49-F238E27FC236}">
                <a16:creationId xmlns:a16="http://schemas.microsoft.com/office/drawing/2014/main" id="{A6017205-1E96-A218-D806-883D63BD1EDD}"/>
              </a:ext>
            </a:extLst>
          </p:cNvPr>
          <p:cNvSpPr/>
          <p:nvPr/>
        </p:nvSpPr>
        <p:spPr>
          <a:xfrm>
            <a:off x="2092723" y="1683876"/>
            <a:ext cx="5844269" cy="5414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AE278EF-4487-670C-9B23-667C3AD01DA4}"/>
              </a:ext>
            </a:extLst>
          </p:cNvPr>
          <p:cNvSpPr/>
          <p:nvPr/>
        </p:nvSpPr>
        <p:spPr>
          <a:xfrm>
            <a:off x="210030" y="2030489"/>
            <a:ext cx="6157876" cy="430878"/>
          </a:xfrm>
          <a:prstGeom prst="wedgeRoundRectCallout">
            <a:avLst>
              <a:gd name="adj1" fmla="val 56347"/>
              <a:gd name="adj2" fmla="val -1454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preferida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___________ 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801F774-F934-E66C-A13F-F3071BEDFE9F}"/>
              </a:ext>
            </a:extLst>
          </p:cNvPr>
          <p:cNvSpPr/>
          <p:nvPr/>
        </p:nvSpPr>
        <p:spPr>
          <a:xfrm>
            <a:off x="2019981" y="2879868"/>
            <a:ext cx="5514703" cy="538628"/>
          </a:xfrm>
          <a:prstGeom prst="wedgeRoundRectCallout">
            <a:avLst>
              <a:gd name="adj1" fmla="val -56487"/>
              <a:gd name="adj2" fmla="val 7717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preferida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___________ .</a:t>
            </a:r>
          </a:p>
        </p:txBody>
      </p:sp>
      <p:pic>
        <p:nvPicPr>
          <p:cNvPr id="18" name="Picture 1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6A038ED-3088-8E24-44F1-124D67BDD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5" y="886422"/>
            <a:ext cx="1101592" cy="10736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804B3D-2576-18FA-F5EE-0DE62CE391EA}"/>
              </a:ext>
            </a:extLst>
          </p:cNvPr>
          <p:cNvSpPr txBox="1"/>
          <p:nvPr/>
        </p:nvSpPr>
        <p:spPr>
          <a:xfrm>
            <a:off x="44103" y="1007238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0" name="Picture 1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F3BDAE2-ECBC-847D-7300-238C9B3AA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81" y="2588529"/>
            <a:ext cx="1101592" cy="1073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F81C39-1D4E-F710-3BDF-16454083831E}"/>
              </a:ext>
            </a:extLst>
          </p:cNvPr>
          <p:cNvSpPr txBox="1"/>
          <p:nvPr/>
        </p:nvSpPr>
        <p:spPr>
          <a:xfrm>
            <a:off x="3226" y="2639679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2" name="Picture 2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2CFD502-DAE2-1B58-78E8-8D3EBD7AC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8417" y="1864010"/>
            <a:ext cx="1101592" cy="10736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1087987-AED6-E9BC-7DB0-FC6B4B065743}"/>
              </a:ext>
            </a:extLst>
          </p:cNvPr>
          <p:cNvSpPr txBox="1"/>
          <p:nvPr/>
        </p:nvSpPr>
        <p:spPr>
          <a:xfrm>
            <a:off x="6158928" y="2210240"/>
            <a:ext cx="708010" cy="59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2050" name="Picture 2" descr="Westminster, Big Ben, London">
            <a:extLst>
              <a:ext uri="{FF2B5EF4-FFF2-40B4-BE49-F238E27FC236}">
                <a16:creationId xmlns:a16="http://schemas.microsoft.com/office/drawing/2014/main" id="{14D33653-344F-E199-E94E-E85F36A4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4" y="5525264"/>
            <a:ext cx="1791565" cy="119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Google Shape;177;p39">
            <a:extLst>
              <a:ext uri="{FF2B5EF4-FFF2-40B4-BE49-F238E27FC236}">
                <a16:creationId xmlns:a16="http://schemas.microsoft.com/office/drawing/2014/main" id="{C29C175C-4150-7A96-4E0C-97121EA4F8B1}"/>
              </a:ext>
            </a:extLst>
          </p:cNvPr>
          <p:cNvGrpSpPr/>
          <p:nvPr/>
        </p:nvGrpSpPr>
        <p:grpSpPr>
          <a:xfrm>
            <a:off x="11153655" y="4080638"/>
            <a:ext cx="1101592" cy="1509126"/>
            <a:chOff x="10264329" y="1395151"/>
            <a:chExt cx="1285333" cy="1883211"/>
          </a:xfrm>
        </p:grpSpPr>
        <p:pic>
          <p:nvPicPr>
            <p:cNvPr id="37" name="Google Shape;178;p39">
              <a:extLst>
                <a:ext uri="{FF2B5EF4-FFF2-40B4-BE49-F238E27FC236}">
                  <a16:creationId xmlns:a16="http://schemas.microsoft.com/office/drawing/2014/main" id="{C0119034-29A4-3968-92C9-07727DF349E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179;p39">
              <a:extLst>
                <a:ext uri="{FF2B5EF4-FFF2-40B4-BE49-F238E27FC236}">
                  <a16:creationId xmlns:a16="http://schemas.microsoft.com/office/drawing/2014/main" id="{AA993D3E-665A-E3E9-535B-63CA4EF3FC3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297;p45">
            <a:extLst>
              <a:ext uri="{FF2B5EF4-FFF2-40B4-BE49-F238E27FC236}">
                <a16:creationId xmlns:a16="http://schemas.microsoft.com/office/drawing/2014/main" id="{1B1A2224-AE46-5756-B7C9-4E2EF0882115}"/>
              </a:ext>
            </a:extLst>
          </p:cNvPr>
          <p:cNvSpPr txBox="1"/>
          <p:nvPr/>
        </p:nvSpPr>
        <p:spPr>
          <a:xfrm>
            <a:off x="10023336" y="4708091"/>
            <a:ext cx="18768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Inglaterra</a:t>
            </a:r>
            <a:endParaRPr sz="1400" dirty="0"/>
          </a:p>
        </p:txBody>
      </p:sp>
      <p:sp>
        <p:nvSpPr>
          <p:cNvPr id="47" name="Google Shape;297;p45">
            <a:extLst>
              <a:ext uri="{FF2B5EF4-FFF2-40B4-BE49-F238E27FC236}">
                <a16:creationId xmlns:a16="http://schemas.microsoft.com/office/drawing/2014/main" id="{3D3DBCC5-B4BF-DAFD-1787-F592870586EE}"/>
              </a:ext>
            </a:extLst>
          </p:cNvPr>
          <p:cNvSpPr txBox="1"/>
          <p:nvPr/>
        </p:nvSpPr>
        <p:spPr>
          <a:xfrm>
            <a:off x="10036604" y="5079492"/>
            <a:ext cx="18768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Londres</a:t>
            </a:r>
            <a:endParaRPr sz="1200" dirty="0">
              <a:solidFill>
                <a:srgbClr val="002060"/>
              </a:solidFill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BC699D9B-9385-7168-6CE2-206C3E576141}"/>
              </a:ext>
            </a:extLst>
          </p:cNvPr>
          <p:cNvSpPr/>
          <p:nvPr/>
        </p:nvSpPr>
        <p:spPr>
          <a:xfrm>
            <a:off x="8053855" y="1300313"/>
            <a:ext cx="2712788" cy="1594012"/>
          </a:xfrm>
          <a:prstGeom prst="wedgeRoundRectCallout">
            <a:avLst>
              <a:gd name="adj1" fmla="val -44476"/>
              <a:gd name="adj2" fmla="val 7259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Keep talking until you have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mentioned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all 8 cities! Choose the cities in any order.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50DB80E-51BB-7B1A-2120-182751A8162C}"/>
              </a:ext>
            </a:extLst>
          </p:cNvPr>
          <p:cNvSpPr txBox="1">
            <a:spLocks/>
          </p:cNvSpPr>
          <p:nvPr/>
        </p:nvSpPr>
        <p:spPr>
          <a:xfrm>
            <a:off x="5529943" y="1325640"/>
            <a:ext cx="2004741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Buenos Aires.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0333381F-8D8B-A67C-83B4-5E2E94C47CBB}"/>
              </a:ext>
            </a:extLst>
          </p:cNvPr>
          <p:cNvSpPr txBox="1">
            <a:spLocks/>
          </p:cNvSpPr>
          <p:nvPr/>
        </p:nvSpPr>
        <p:spPr>
          <a:xfrm>
            <a:off x="3692835" y="2073667"/>
            <a:ext cx="1788993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Granada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C5B1EFFE-343B-4274-A496-AD216A977A62}"/>
              </a:ext>
            </a:extLst>
          </p:cNvPr>
          <p:cNvSpPr txBox="1">
            <a:spLocks/>
          </p:cNvSpPr>
          <p:nvPr/>
        </p:nvSpPr>
        <p:spPr>
          <a:xfrm>
            <a:off x="5526481" y="2994054"/>
            <a:ext cx="1788993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Cusco</a:t>
            </a:r>
          </a:p>
        </p:txBody>
      </p:sp>
      <p:pic>
        <p:nvPicPr>
          <p:cNvPr id="101" name="Google Shape;366;p47" descr="Lima, Peru, South America, Miraflores, Coastline">
            <a:extLst>
              <a:ext uri="{FF2B5EF4-FFF2-40B4-BE49-F238E27FC236}">
                <a16:creationId xmlns:a16="http://schemas.microsoft.com/office/drawing/2014/main" id="{6797DCBB-17EF-B387-A17B-241ED04C39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1884" y="4239054"/>
            <a:ext cx="1410561" cy="10123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2" name="Google Shape;367;p47">
            <a:extLst>
              <a:ext uri="{FF2B5EF4-FFF2-40B4-BE49-F238E27FC236}">
                <a16:creationId xmlns:a16="http://schemas.microsoft.com/office/drawing/2014/main" id="{F5236849-CC98-7AE6-FFF4-1EE51B8DF2DA}"/>
              </a:ext>
            </a:extLst>
          </p:cNvPr>
          <p:cNvSpPr txBox="1"/>
          <p:nvPr/>
        </p:nvSpPr>
        <p:spPr>
          <a:xfrm>
            <a:off x="1032198" y="3849812"/>
            <a:ext cx="11382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Lima</a:t>
            </a:r>
            <a:endParaRPr sz="1600" dirty="0"/>
          </a:p>
        </p:txBody>
      </p:sp>
      <p:pic>
        <p:nvPicPr>
          <p:cNvPr id="103" name="Google Shape;356;p47" descr="Cusco, Plaza De Armas, Peru, Churches, Cathedrals, City">
            <a:extLst>
              <a:ext uri="{FF2B5EF4-FFF2-40B4-BE49-F238E27FC236}">
                <a16:creationId xmlns:a16="http://schemas.microsoft.com/office/drawing/2014/main" id="{28740088-6237-1747-3CB4-CA2396ABE43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16791"/>
          <a:stretch/>
        </p:blipFill>
        <p:spPr>
          <a:xfrm>
            <a:off x="169260" y="5529073"/>
            <a:ext cx="1589467" cy="110142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4" name="Google Shape;357;p47">
            <a:extLst>
              <a:ext uri="{FF2B5EF4-FFF2-40B4-BE49-F238E27FC236}">
                <a16:creationId xmlns:a16="http://schemas.microsoft.com/office/drawing/2014/main" id="{4DFF6C7D-22F6-AB49-8E12-A5126386CDFC}"/>
              </a:ext>
            </a:extLst>
          </p:cNvPr>
          <p:cNvSpPr txBox="1"/>
          <p:nvPr/>
        </p:nvSpPr>
        <p:spPr>
          <a:xfrm>
            <a:off x="65119" y="5222014"/>
            <a:ext cx="11382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Cusco</a:t>
            </a:r>
            <a:endParaRPr sz="1600" dirty="0"/>
          </a:p>
        </p:txBody>
      </p:sp>
      <p:pic>
        <p:nvPicPr>
          <p:cNvPr id="105" name="Google Shape;354;p47">
            <a:extLst>
              <a:ext uri="{FF2B5EF4-FFF2-40B4-BE49-F238E27FC236}">
                <a16:creationId xmlns:a16="http://schemas.microsoft.com/office/drawing/2014/main" id="{BB2074DA-941D-DC68-8ACB-846FE57DB95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3775" y="4104606"/>
            <a:ext cx="988097" cy="86608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355;p47">
            <a:extLst>
              <a:ext uri="{FF2B5EF4-FFF2-40B4-BE49-F238E27FC236}">
                <a16:creationId xmlns:a16="http://schemas.microsoft.com/office/drawing/2014/main" id="{F29115A3-04B3-09E5-FB44-610C1426451A}"/>
              </a:ext>
            </a:extLst>
          </p:cNvPr>
          <p:cNvSpPr txBox="1"/>
          <p:nvPr/>
        </p:nvSpPr>
        <p:spPr>
          <a:xfrm>
            <a:off x="-28414" y="3715834"/>
            <a:ext cx="9573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Perú</a:t>
            </a:r>
            <a:endParaRPr dirty="0"/>
          </a:p>
        </p:txBody>
      </p:sp>
      <p:pic>
        <p:nvPicPr>
          <p:cNvPr id="107" name="Google Shape;373;p47" descr="Argentina, Flag, National Flag, Nation, Country, Ensign">
            <a:extLst>
              <a:ext uri="{FF2B5EF4-FFF2-40B4-BE49-F238E27FC236}">
                <a16:creationId xmlns:a16="http://schemas.microsoft.com/office/drawing/2014/main" id="{E5984DB5-8677-14F2-6644-6DB5B45C77F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97143" y="3958236"/>
            <a:ext cx="508659" cy="339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374;p47">
            <a:extLst>
              <a:ext uri="{FF2B5EF4-FFF2-40B4-BE49-F238E27FC236}">
                <a16:creationId xmlns:a16="http://schemas.microsoft.com/office/drawing/2014/main" id="{DC49CACF-AF1F-756E-F5FC-17CDE6A8CEBE}"/>
              </a:ext>
            </a:extLst>
          </p:cNvPr>
          <p:cNvSpPr txBox="1"/>
          <p:nvPr/>
        </p:nvSpPr>
        <p:spPr>
          <a:xfrm>
            <a:off x="3222654" y="4272261"/>
            <a:ext cx="140455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Argentina</a:t>
            </a:r>
            <a:endParaRPr/>
          </a:p>
        </p:txBody>
      </p:sp>
      <p:pic>
        <p:nvPicPr>
          <p:cNvPr id="109" name="Google Shape;375;p47" descr="Caminito, Facade, Buenos Aires, Argentina, Colorful">
            <a:extLst>
              <a:ext uri="{FF2B5EF4-FFF2-40B4-BE49-F238E27FC236}">
                <a16:creationId xmlns:a16="http://schemas.microsoft.com/office/drawing/2014/main" id="{32802252-E5F8-A0F0-2472-870D1E01D0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502116" y="5525263"/>
            <a:ext cx="1760047" cy="114089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0" name="Google Shape;376;p47">
            <a:extLst>
              <a:ext uri="{FF2B5EF4-FFF2-40B4-BE49-F238E27FC236}">
                <a16:creationId xmlns:a16="http://schemas.microsoft.com/office/drawing/2014/main" id="{011CCBFA-872A-DFEC-D636-3FC31008FDD5}"/>
              </a:ext>
            </a:extLst>
          </p:cNvPr>
          <p:cNvSpPr txBox="1"/>
          <p:nvPr/>
        </p:nvSpPr>
        <p:spPr>
          <a:xfrm>
            <a:off x="2629499" y="5124119"/>
            <a:ext cx="21920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Buenos Aires</a:t>
            </a:r>
            <a:endParaRPr sz="1600" dirty="0"/>
          </a:p>
        </p:txBody>
      </p:sp>
      <p:pic>
        <p:nvPicPr>
          <p:cNvPr id="111" name="Google Shape;377;p47">
            <a:extLst>
              <a:ext uri="{FF2B5EF4-FFF2-40B4-BE49-F238E27FC236}">
                <a16:creationId xmlns:a16="http://schemas.microsoft.com/office/drawing/2014/main" id="{DA37C6F3-E066-DE65-6B29-A6A609ACFC8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535988" y="3676094"/>
            <a:ext cx="1429861" cy="142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360;p47" descr="Fun, Barcelona, Historic Center, Art, Mosaic">
            <a:extLst>
              <a:ext uri="{FF2B5EF4-FFF2-40B4-BE49-F238E27FC236}">
                <a16:creationId xmlns:a16="http://schemas.microsoft.com/office/drawing/2014/main" id="{7144E85C-1BAC-7EB8-1B29-B7B2C1C565E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15519"/>
          <a:stretch/>
        </p:blipFill>
        <p:spPr>
          <a:xfrm>
            <a:off x="8546386" y="5258517"/>
            <a:ext cx="1097644" cy="145116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" name="Google Shape;361;p47">
            <a:extLst>
              <a:ext uri="{FF2B5EF4-FFF2-40B4-BE49-F238E27FC236}">
                <a16:creationId xmlns:a16="http://schemas.microsoft.com/office/drawing/2014/main" id="{E0864B92-0CCF-A195-4AD8-0C424313FDA7}"/>
              </a:ext>
            </a:extLst>
          </p:cNvPr>
          <p:cNvSpPr txBox="1"/>
          <p:nvPr/>
        </p:nvSpPr>
        <p:spPr>
          <a:xfrm>
            <a:off x="8417227" y="4820379"/>
            <a:ext cx="146065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Barcelona</a:t>
            </a:r>
            <a:endParaRPr sz="1600" dirty="0"/>
          </a:p>
        </p:txBody>
      </p:sp>
      <p:pic>
        <p:nvPicPr>
          <p:cNvPr id="116" name="Google Shape;362;p47" descr="Architecture, Moorish, Spain, Cordoba">
            <a:extLst>
              <a:ext uri="{FF2B5EF4-FFF2-40B4-BE49-F238E27FC236}">
                <a16:creationId xmlns:a16="http://schemas.microsoft.com/office/drawing/2014/main" id="{7854A7D5-0894-262B-0E0F-79D1A64B0FD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18601" y="4025439"/>
            <a:ext cx="1580026" cy="10736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7" name="Google Shape;363;p47">
            <a:extLst>
              <a:ext uri="{FF2B5EF4-FFF2-40B4-BE49-F238E27FC236}">
                <a16:creationId xmlns:a16="http://schemas.microsoft.com/office/drawing/2014/main" id="{C770395B-0524-BB14-951D-5752816F56C9}"/>
              </a:ext>
            </a:extLst>
          </p:cNvPr>
          <p:cNvSpPr txBox="1"/>
          <p:nvPr/>
        </p:nvSpPr>
        <p:spPr>
          <a:xfrm>
            <a:off x="6443311" y="3622276"/>
            <a:ext cx="130356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Córdoba</a:t>
            </a:r>
            <a:endParaRPr sz="1600" dirty="0"/>
          </a:p>
        </p:txBody>
      </p:sp>
      <p:pic>
        <p:nvPicPr>
          <p:cNvPr id="118" name="Google Shape;364;p47" descr="Dusk, Nerja, Malaga, Andalusia, Spain, Balcón De Europa">
            <a:extLst>
              <a:ext uri="{FF2B5EF4-FFF2-40B4-BE49-F238E27FC236}">
                <a16:creationId xmlns:a16="http://schemas.microsoft.com/office/drawing/2014/main" id="{41A02605-6607-0372-7A3B-D49A9031106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594189" y="5603000"/>
            <a:ext cx="1575018" cy="112773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9" name="Google Shape;365;p47">
            <a:extLst>
              <a:ext uri="{FF2B5EF4-FFF2-40B4-BE49-F238E27FC236}">
                <a16:creationId xmlns:a16="http://schemas.microsoft.com/office/drawing/2014/main" id="{5179C0CE-A149-5B78-415E-5A73D7CD96D3}"/>
              </a:ext>
            </a:extLst>
          </p:cNvPr>
          <p:cNvSpPr txBox="1"/>
          <p:nvPr/>
        </p:nvSpPr>
        <p:spPr>
          <a:xfrm>
            <a:off x="7160789" y="5204082"/>
            <a:ext cx="115608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Málaga</a:t>
            </a:r>
            <a:endParaRPr sz="1600"/>
          </a:p>
        </p:txBody>
      </p:sp>
      <p:sp>
        <p:nvSpPr>
          <p:cNvPr id="120" name="Google Shape;371;p47">
            <a:extLst>
              <a:ext uri="{FF2B5EF4-FFF2-40B4-BE49-F238E27FC236}">
                <a16:creationId xmlns:a16="http://schemas.microsoft.com/office/drawing/2014/main" id="{60863292-1B44-1F95-D066-D644F3498ED5}"/>
              </a:ext>
            </a:extLst>
          </p:cNvPr>
          <p:cNvSpPr txBox="1"/>
          <p:nvPr/>
        </p:nvSpPr>
        <p:spPr>
          <a:xfrm>
            <a:off x="5068280" y="4989971"/>
            <a:ext cx="159059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 sz="1600" dirty="0"/>
          </a:p>
        </p:txBody>
      </p:sp>
      <p:pic>
        <p:nvPicPr>
          <p:cNvPr id="121" name="Google Shape;372;p47" descr="Alhambra, Granada, Andalusia, Spain, Moorish, Palace">
            <a:extLst>
              <a:ext uri="{FF2B5EF4-FFF2-40B4-BE49-F238E27FC236}">
                <a16:creationId xmlns:a16="http://schemas.microsoft.com/office/drawing/2014/main" id="{D423CD40-BA80-AEA9-D996-5A279D244FC5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557928" y="5487074"/>
            <a:ext cx="1721214" cy="114089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F8DA9514-7B13-4292-D9A6-5CBA940045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01265" y="3991459"/>
            <a:ext cx="1303317" cy="114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Tú (you) and </a:t>
            </a:r>
            <a:r>
              <a:rPr lang="en-GB" sz="44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(your)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1244780"/>
            <a:ext cx="102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sometimes use a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emphasis or clarity: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3886" y="1738009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771538" y="2327221"/>
            <a:ext cx="2720672" cy="635943"/>
          </a:xfrm>
          <a:prstGeom prst="wedgeRoundRectCallout">
            <a:avLst>
              <a:gd name="adj1" fmla="val -56899"/>
              <a:gd name="adj2" fmla="val -49267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(you) always goes before a verb.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9EAB2-7D71-448E-9B9E-FBB7EFF29DAA}"/>
              </a:ext>
            </a:extLst>
          </p:cNvPr>
          <p:cNvSpPr txBox="1"/>
          <p:nvPr/>
        </p:nvSpPr>
        <p:spPr>
          <a:xfrm>
            <a:off x="174294" y="1826803"/>
            <a:ext cx="334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699297-8770-4FE8-AC86-5B1B52100708}"/>
              </a:ext>
            </a:extLst>
          </p:cNvPr>
          <p:cNvSpPr txBox="1"/>
          <p:nvPr/>
        </p:nvSpPr>
        <p:spPr>
          <a:xfrm>
            <a:off x="4539873" y="1815315"/>
            <a:ext cx="4727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learn/are learning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8DD1CC-59AC-4ADF-9573-D4EEA2BDFF81}"/>
              </a:ext>
            </a:extLst>
          </p:cNvPr>
          <p:cNvSpPr txBox="1"/>
          <p:nvPr/>
        </p:nvSpPr>
        <p:spPr>
          <a:xfrm>
            <a:off x="174294" y="3724396"/>
            <a:ext cx="549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color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Google Shape;183;p8">
            <a:extLst>
              <a:ext uri="{FF2B5EF4-FFF2-40B4-BE49-F238E27FC236}">
                <a16:creationId xmlns:a16="http://schemas.microsoft.com/office/drawing/2014/main" id="{8E8E1825-A58A-4F78-91DD-C8896D5EB3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0072" y="3666983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61228E-EA19-4337-9D5D-CE21FD1267A7}"/>
              </a:ext>
            </a:extLst>
          </p:cNvPr>
          <p:cNvSpPr txBox="1"/>
          <p:nvPr/>
        </p:nvSpPr>
        <p:spPr>
          <a:xfrm>
            <a:off x="6066059" y="3724396"/>
            <a:ext cx="549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colour is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green.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D7B00E-A3B7-458F-B869-6DE4821602B5}"/>
              </a:ext>
            </a:extLst>
          </p:cNvPr>
          <p:cNvSpPr txBox="1"/>
          <p:nvPr/>
        </p:nvSpPr>
        <p:spPr>
          <a:xfrm>
            <a:off x="174294" y="3176611"/>
            <a:ext cx="102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(your) always goes before a noun: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B9B4AE-CBD3-4363-8DDC-F7706B3052AF}"/>
              </a:ext>
            </a:extLst>
          </p:cNvPr>
          <p:cNvSpPr txBox="1"/>
          <p:nvPr/>
        </p:nvSpPr>
        <p:spPr>
          <a:xfrm>
            <a:off x="174294" y="4671150"/>
            <a:ext cx="102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is exactly the same in questions:</a:t>
            </a: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F72246D5-5420-4D86-9C03-41136D6FEE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3945" y="5268956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FBFD0C6-12FB-46AC-AC7D-BB13E7568032}"/>
              </a:ext>
            </a:extLst>
          </p:cNvPr>
          <p:cNvSpPr txBox="1"/>
          <p:nvPr/>
        </p:nvSpPr>
        <p:spPr>
          <a:xfrm>
            <a:off x="144353" y="5357750"/>
            <a:ext cx="334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elefante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301919-EA03-485D-8659-4A4EA362255F}"/>
              </a:ext>
            </a:extLst>
          </p:cNvPr>
          <p:cNvSpPr txBox="1"/>
          <p:nvPr/>
        </p:nvSpPr>
        <p:spPr>
          <a:xfrm>
            <a:off x="4509932" y="5346262"/>
            <a:ext cx="4727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see the elephant?</a:t>
            </a:r>
            <a:r>
              <a:rPr kumimoji="0" lang="en-GB" sz="2400" i="0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400" i="0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0FA3B6-CA22-48BB-A470-832C524014AE}"/>
              </a:ext>
            </a:extLst>
          </p:cNvPr>
          <p:cNvSpPr txBox="1"/>
          <p:nvPr/>
        </p:nvSpPr>
        <p:spPr>
          <a:xfrm>
            <a:off x="144353" y="5946344"/>
            <a:ext cx="549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‘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Grúfalo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1EC6B40E-7E91-4F1F-826A-17087F4739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4887" y="5888931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BE03F38-B18F-4EE2-9BE9-DB55F459F4AE}"/>
              </a:ext>
            </a:extLst>
          </p:cNvPr>
          <p:cNvSpPr txBox="1"/>
          <p:nvPr/>
        </p:nvSpPr>
        <p:spPr>
          <a:xfrm>
            <a:off x="6200873" y="5946344"/>
            <a:ext cx="575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animal an elephant?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DDA10B5C-634D-44E5-919A-8315D62FD51E}"/>
              </a:ext>
            </a:extLst>
          </p:cNvPr>
          <p:cNvSpPr/>
          <p:nvPr/>
        </p:nvSpPr>
        <p:spPr>
          <a:xfrm>
            <a:off x="7063153" y="253288"/>
            <a:ext cx="3346937" cy="770175"/>
          </a:xfrm>
          <a:prstGeom prst="wedgeRoundRectCallout">
            <a:avLst>
              <a:gd name="adj1" fmla="val -69770"/>
              <a:gd name="adj2" fmla="val 65065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we stress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pronoun with our voice.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6DDA4822-1705-4D7F-8DAB-318D1FC6F620}"/>
              </a:ext>
            </a:extLst>
          </p:cNvPr>
          <p:cNvSpPr/>
          <p:nvPr/>
        </p:nvSpPr>
        <p:spPr>
          <a:xfrm>
            <a:off x="6617043" y="4283960"/>
            <a:ext cx="5182975" cy="981298"/>
          </a:xfrm>
          <a:prstGeom prst="wedgeRoundRectCallout">
            <a:avLst>
              <a:gd name="adj1" fmla="val -67911"/>
              <a:gd name="adj2" fmla="val -47393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(you) and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(your) sound the same, but you can tell the meaning from the word that follows –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 or noun?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8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10530</TotalTime>
  <Words>2084</Words>
  <Application>Microsoft Office PowerPoint</Application>
  <PresentationFormat>Widescreen</PresentationFormat>
  <Paragraphs>359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docs-Century Gothic</vt:lpstr>
      <vt:lpstr>Modern Love</vt:lpstr>
      <vt:lpstr>Montserrat Medium</vt:lpstr>
      <vt:lpstr>MV Boli</vt:lpstr>
      <vt:lpstr>Mystical Woods Rough Script</vt:lpstr>
      <vt:lpstr>Segoe Print</vt:lpstr>
      <vt:lpstr>Segoe Script</vt:lpstr>
      <vt:lpstr>Office Theme</vt:lpstr>
      <vt:lpstr>español, con Quique</vt:lpstr>
      <vt:lpstr>Describing things and people</vt:lpstr>
      <vt:lpstr>pronunciar</vt:lpstr>
      <vt:lpstr>hablar</vt:lpstr>
      <vt:lpstr>hablar</vt:lpstr>
      <vt:lpstr>Possessive adjectives</vt:lpstr>
      <vt:lpstr>leer</vt:lpstr>
      <vt:lpstr>hablar</vt:lpstr>
      <vt:lpstr>Tú (you) and tu (your)</vt:lpstr>
      <vt:lpstr>leer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91</cp:revision>
  <dcterms:created xsi:type="dcterms:W3CDTF">2022-01-14T11:53:29Z</dcterms:created>
  <dcterms:modified xsi:type="dcterms:W3CDTF">2023-04-17T04:16:52Z</dcterms:modified>
</cp:coreProperties>
</file>