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99" r:id="rId3"/>
    <p:sldId id="966" r:id="rId4"/>
    <p:sldId id="963" r:id="rId5"/>
    <p:sldId id="514" r:id="rId6"/>
    <p:sldId id="967" r:id="rId7"/>
    <p:sldId id="969" r:id="rId8"/>
    <p:sldId id="970" r:id="rId9"/>
    <p:sldId id="964" r:id="rId10"/>
    <p:sldId id="957" r:id="rId11"/>
    <p:sldId id="961" r:id="rId12"/>
    <p:sldId id="389" r:id="rId13"/>
    <p:sldId id="952" r:id="rId14"/>
    <p:sldId id="958" r:id="rId15"/>
    <p:sldId id="972" r:id="rId16"/>
    <p:sldId id="96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E6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1D37B6-8536-4C59-BB77-F1AEC0E577F2}" v="511" dt="2023-02-24T10:27:52.9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3796" autoAdjust="0"/>
  </p:normalViewPr>
  <p:slideViewPr>
    <p:cSldViewPr snapToGrid="0">
      <p:cViewPr varScale="1">
        <p:scale>
          <a:sx n="80" d="100"/>
          <a:sy n="80" d="100"/>
        </p:scale>
        <p:origin x="100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0T11:41:54.021"/>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40A377-1352-4E12-B230-6A1EA575348F}" type="datetimeFigureOut">
              <a:rPr lang="en-GB" smtClean="0"/>
              <a:t>17/04/2023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A2AF2F-1D3E-4DDF-A1D6-2658DFA9460D}" type="slidenum">
              <a:rPr lang="en-GB" smtClean="0"/>
              <a:t>‹#›</a:t>
            </a:fld>
            <a:endParaRPr lang="en-GB"/>
          </a:p>
        </p:txBody>
      </p:sp>
    </p:spTree>
    <p:extLst>
      <p:ext uri="{BB962C8B-B14F-4D97-AF65-F5344CB8AC3E}">
        <p14:creationId xmlns:p14="http://schemas.microsoft.com/office/powerpoint/2010/main" val="1491989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200" dirty="0"/>
              <a:t>Artwork by Steve Clarke. All additional pictures selected are available under a Creative Commons license, no attribution required.</a:t>
            </a:r>
            <a:endParaRPr lang="en-US" dirty="0"/>
          </a:p>
          <a:p>
            <a:pPr marL="0" lvl="0" indent="0" algn="l" rtl="0">
              <a:spcBef>
                <a:spcPts val="0"/>
              </a:spcBef>
              <a:spcAft>
                <a:spcPts val="0"/>
              </a:spcAft>
              <a:buClr>
                <a:schemeClr val="dk1"/>
              </a:buClr>
              <a:buSzPts val="1400"/>
              <a:buFont typeface="Arial"/>
              <a:buNone/>
            </a:pPr>
            <a:endParaRPr lang="en-US" sz="1200" dirty="0"/>
          </a:p>
          <a:p>
            <a:pPr marL="0" lvl="0" indent="0" algn="l" rtl="0">
              <a:spcBef>
                <a:spcPts val="0"/>
              </a:spcBef>
              <a:spcAft>
                <a:spcPts val="0"/>
              </a:spcAft>
              <a:buClr>
                <a:schemeClr val="dk1"/>
              </a:buClr>
              <a:buSzPts val="1400"/>
              <a:buFont typeface="Arial"/>
              <a:buNone/>
            </a:pPr>
            <a:r>
              <a:rPr lang="en-US" sz="1200" dirty="0">
                <a:latin typeface="Calibri"/>
                <a:ea typeface="Calibri"/>
                <a:cs typeface="Calibri"/>
                <a:sym typeface="Calibri"/>
              </a:rPr>
              <a:t>The frequency rankings for words that occur in this PowerPoint which have been</a:t>
            </a:r>
            <a:r>
              <a:rPr lang="en-US" sz="1200" i="1" dirty="0">
                <a:latin typeface="Calibri"/>
                <a:ea typeface="Calibri"/>
                <a:cs typeface="Calibri"/>
                <a:sym typeface="Calibri"/>
              </a:rPr>
              <a:t> previously</a:t>
            </a:r>
            <a:r>
              <a:rPr lang="en-US" sz="1200" dirty="0">
                <a:latin typeface="Calibri"/>
                <a:ea typeface="Calibri"/>
                <a:cs typeface="Calibri"/>
                <a:sym typeface="Calibri"/>
              </a:rPr>
              <a:t> introduced in the resources are given in the SOW (excel document) and in the resources that first introduced and formally re-visited those words. </a:t>
            </a:r>
            <a:endParaRPr lang="en-US"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US" sz="1200" dirty="0"/>
          </a:p>
          <a:p>
            <a:pPr marL="0" lvl="0" indent="0" algn="l" rtl="0">
              <a:spcBef>
                <a:spcPts val="0"/>
              </a:spcBef>
              <a:spcAft>
                <a:spcPts val="0"/>
              </a:spcAft>
              <a:buClr>
                <a:schemeClr val="dk1"/>
              </a:buClr>
              <a:buSzPts val="1400"/>
              <a:buFont typeface="Arial"/>
              <a:buNone/>
            </a:pPr>
            <a:r>
              <a:rPr lang="en-US" sz="1200" dirty="0"/>
              <a:t>For any </a:t>
            </a:r>
            <a:r>
              <a:rPr lang="en-US" sz="1200" i="1" dirty="0"/>
              <a:t>other </a:t>
            </a:r>
            <a:r>
              <a:rPr lang="en-US" sz="1200" dirty="0"/>
              <a:t>words that occur incidentally in this PowerPoint, frequency rankings will be provided in the notes field wherever possible.</a:t>
            </a:r>
            <a:endParaRPr lang="en-US" dirty="0"/>
          </a:p>
          <a:p>
            <a:pPr marL="0" lvl="0" indent="0" algn="l" rtl="0">
              <a:spcBef>
                <a:spcPts val="0"/>
              </a:spcBef>
              <a:spcAft>
                <a:spcPts val="0"/>
              </a:spcAft>
              <a:buClr>
                <a:schemeClr val="dk1"/>
              </a:buClr>
              <a:buSzPts val="1200"/>
              <a:buFont typeface="Calibri"/>
              <a:buNone/>
            </a:pPr>
            <a:endParaRPr lang="en-US" sz="1200" b="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US" sz="1200" b="0" dirty="0">
                <a:latin typeface="Calibri"/>
                <a:ea typeface="Calibri"/>
                <a:cs typeface="Calibri"/>
                <a:sym typeface="Calibri"/>
              </a:rPr>
              <a:t>Phonics: revisit SSC [</a:t>
            </a:r>
            <a:r>
              <a:rPr lang="en-US" sz="1200" b="0" dirty="0" err="1">
                <a:latin typeface="Calibri"/>
                <a:ea typeface="Calibri"/>
                <a:cs typeface="Calibri"/>
                <a:sym typeface="Calibri"/>
              </a:rPr>
              <a:t>gue</a:t>
            </a:r>
            <a:r>
              <a:rPr lang="en-US" sz="1200" b="0" dirty="0">
                <a:latin typeface="Calibri"/>
                <a:ea typeface="Calibri"/>
                <a:cs typeface="Calibri"/>
                <a:sym typeface="Calibri"/>
              </a:rPr>
              <a:t>] [</a:t>
            </a:r>
            <a:r>
              <a:rPr lang="en-US" sz="1200" b="0" dirty="0" err="1">
                <a:latin typeface="Calibri"/>
                <a:ea typeface="Calibri"/>
                <a:cs typeface="Calibri"/>
                <a:sym typeface="Calibri"/>
              </a:rPr>
              <a:t>gui</a:t>
            </a:r>
            <a:r>
              <a:rPr lang="en-US" sz="1200" b="0" dirty="0">
                <a:latin typeface="Calibri"/>
                <a:ea typeface="Calibri"/>
                <a:cs typeface="Calibri"/>
                <a:sym typeface="Calibri"/>
              </a:rPr>
              <a:t>] </a:t>
            </a:r>
            <a:r>
              <a:rPr lang="en-US" sz="1200" b="0" dirty="0" err="1">
                <a:latin typeface="Calibri"/>
                <a:ea typeface="Calibri"/>
                <a:cs typeface="Calibri"/>
                <a:sym typeface="Calibri"/>
              </a:rPr>
              <a:t>guitarra</a:t>
            </a:r>
            <a:r>
              <a:rPr lang="en-US" sz="1200" b="0" dirty="0">
                <a:latin typeface="Calibri"/>
                <a:ea typeface="Calibri"/>
                <a:cs typeface="Calibri"/>
                <a:sym typeface="Calibri"/>
              </a:rPr>
              <a:t> [2705] </a:t>
            </a:r>
            <a:r>
              <a:rPr lang="en-US" sz="1200" b="0" dirty="0" err="1">
                <a:latin typeface="Calibri"/>
                <a:ea typeface="Calibri"/>
                <a:cs typeface="Calibri"/>
                <a:sym typeface="Calibri"/>
              </a:rPr>
              <a:t>juguete</a:t>
            </a:r>
            <a:r>
              <a:rPr lang="en-US" sz="1200" b="0" dirty="0">
                <a:latin typeface="Calibri"/>
                <a:ea typeface="Calibri"/>
                <a:cs typeface="Calibri"/>
                <a:sym typeface="Calibri"/>
              </a:rPr>
              <a:t> [3162] </a:t>
            </a:r>
            <a:endParaRPr lang="en-US" dirty="0"/>
          </a:p>
          <a:p>
            <a:pPr marL="0" marR="0" lvl="0" indent="0" algn="l" rtl="0">
              <a:lnSpc>
                <a:spcPct val="100000"/>
              </a:lnSpc>
              <a:spcBef>
                <a:spcPts val="0"/>
              </a:spcBef>
              <a:spcAft>
                <a:spcPts val="0"/>
              </a:spcAft>
              <a:buClr>
                <a:srgbClr val="1F3864"/>
              </a:buClr>
              <a:buSzPts val="1200"/>
              <a:buFont typeface="Century Gothic"/>
              <a:buNone/>
            </a:pPr>
            <a:r>
              <a:rPr lang="en-US" sz="1200" b="0" i="0" u="none" strike="noStrike" dirty="0">
                <a:solidFill>
                  <a:srgbClr val="1F3864"/>
                </a:solidFill>
                <a:latin typeface="Century Gothic"/>
                <a:ea typeface="Century Gothic"/>
                <a:cs typeface="Century Gothic"/>
                <a:sym typeface="Century Gothic"/>
              </a:rPr>
              <a:t>Vocabulary: </a:t>
            </a:r>
            <a:r>
              <a:rPr lang="en-US" sz="1200" b="1" i="0" u="none" strike="noStrike" dirty="0" err="1">
                <a:solidFill>
                  <a:srgbClr val="002060"/>
                </a:solidFill>
                <a:latin typeface="Century Gothic"/>
                <a:ea typeface="Century Gothic"/>
                <a:cs typeface="Century Gothic"/>
                <a:sym typeface="Century Gothic"/>
              </a:rPr>
              <a:t>él</a:t>
            </a:r>
            <a:r>
              <a:rPr lang="en-US" sz="1200" b="1" i="0" u="none" strike="noStrike" dirty="0">
                <a:solidFill>
                  <a:srgbClr val="002060"/>
                </a:solidFill>
                <a:latin typeface="Century Gothic"/>
                <a:ea typeface="Century Gothic"/>
                <a:cs typeface="Century Gothic"/>
                <a:sym typeface="Century Gothic"/>
              </a:rPr>
              <a:t> </a:t>
            </a:r>
            <a:r>
              <a:rPr lang="en-US" sz="1200" b="0" i="0" u="none" strike="noStrike" dirty="0">
                <a:solidFill>
                  <a:srgbClr val="002060"/>
                </a:solidFill>
                <a:latin typeface="Century Gothic"/>
                <a:ea typeface="Century Gothic"/>
                <a:cs typeface="Century Gothic"/>
                <a:sym typeface="Century Gothic"/>
              </a:rPr>
              <a:t>[9]</a:t>
            </a:r>
            <a:r>
              <a:rPr lang="en-US" sz="1200" b="1" i="0" u="none" strike="noStrike" dirty="0">
                <a:solidFill>
                  <a:srgbClr val="002060"/>
                </a:solidFill>
                <a:latin typeface="Century Gothic"/>
                <a:ea typeface="Century Gothic"/>
                <a:cs typeface="Century Gothic"/>
                <a:sym typeface="Century Gothic"/>
              </a:rPr>
              <a:t> </a:t>
            </a:r>
            <a:r>
              <a:rPr lang="en-US" sz="1200" b="1" i="0" u="none" strike="noStrike" dirty="0" err="1">
                <a:solidFill>
                  <a:srgbClr val="002060"/>
                </a:solidFill>
                <a:latin typeface="Century Gothic"/>
                <a:ea typeface="Century Gothic"/>
                <a:cs typeface="Century Gothic"/>
                <a:sym typeface="Century Gothic"/>
              </a:rPr>
              <a:t>ella</a:t>
            </a:r>
            <a:r>
              <a:rPr lang="en-US" sz="1200" b="1" i="0" u="none" strike="noStrike" dirty="0">
                <a:solidFill>
                  <a:srgbClr val="002060"/>
                </a:solidFill>
                <a:latin typeface="Century Gothic"/>
                <a:ea typeface="Century Gothic"/>
                <a:cs typeface="Century Gothic"/>
                <a:sym typeface="Century Gothic"/>
              </a:rPr>
              <a:t> </a:t>
            </a:r>
            <a:r>
              <a:rPr lang="en-US" sz="1200" b="0" i="0" u="none" strike="noStrike" dirty="0">
                <a:solidFill>
                  <a:srgbClr val="002060"/>
                </a:solidFill>
                <a:latin typeface="Century Gothic"/>
                <a:ea typeface="Century Gothic"/>
                <a:cs typeface="Century Gothic"/>
                <a:sym typeface="Century Gothic"/>
              </a:rPr>
              <a:t>[72]</a:t>
            </a:r>
            <a:r>
              <a:rPr lang="en-US" sz="1200" b="1" i="0" u="none" strike="noStrike" dirty="0">
                <a:solidFill>
                  <a:srgbClr val="002060"/>
                </a:solidFill>
                <a:latin typeface="Century Gothic"/>
                <a:ea typeface="Century Gothic"/>
                <a:cs typeface="Century Gothic"/>
                <a:sym typeface="Century Gothic"/>
              </a:rPr>
              <a:t> </a:t>
            </a:r>
            <a:r>
              <a:rPr lang="en-US" sz="1200" b="1" i="0" u="none" strike="noStrike" dirty="0" err="1">
                <a:solidFill>
                  <a:srgbClr val="002060"/>
                </a:solidFill>
                <a:latin typeface="Century Gothic"/>
                <a:ea typeface="Century Gothic"/>
                <a:cs typeface="Century Gothic"/>
                <a:sym typeface="Century Gothic"/>
              </a:rPr>
              <a:t>tú</a:t>
            </a:r>
            <a:r>
              <a:rPr lang="en-US" sz="1200" b="1" i="0" u="none" strike="noStrike" dirty="0">
                <a:solidFill>
                  <a:srgbClr val="002060"/>
                </a:solidFill>
                <a:latin typeface="Century Gothic"/>
                <a:ea typeface="Century Gothic"/>
                <a:cs typeface="Century Gothic"/>
                <a:sym typeface="Century Gothic"/>
              </a:rPr>
              <a:t> </a:t>
            </a:r>
            <a:r>
              <a:rPr lang="en-US" sz="1200" b="0" i="0" u="none" strike="noStrike" dirty="0">
                <a:solidFill>
                  <a:srgbClr val="002060"/>
                </a:solidFill>
                <a:latin typeface="Century Gothic"/>
                <a:ea typeface="Century Gothic"/>
                <a:cs typeface="Century Gothic"/>
                <a:sym typeface="Century Gothic"/>
              </a:rPr>
              <a:t>[184] </a:t>
            </a:r>
            <a:r>
              <a:rPr lang="en-US" sz="1200" b="1" i="0" u="none" strike="noStrike" dirty="0" err="1">
                <a:solidFill>
                  <a:srgbClr val="002060"/>
                </a:solidFill>
                <a:latin typeface="Century Gothic"/>
                <a:ea typeface="Century Gothic"/>
                <a:cs typeface="Century Gothic"/>
                <a:sym typeface="Century Gothic"/>
              </a:rPr>
              <a:t>yo</a:t>
            </a:r>
            <a:r>
              <a:rPr lang="en-US" sz="1200" b="1" i="0" u="none" strike="noStrike" dirty="0">
                <a:solidFill>
                  <a:srgbClr val="002060"/>
                </a:solidFill>
                <a:latin typeface="Century Gothic"/>
                <a:ea typeface="Century Gothic"/>
                <a:cs typeface="Century Gothic"/>
                <a:sym typeface="Century Gothic"/>
              </a:rPr>
              <a:t> </a:t>
            </a:r>
            <a:r>
              <a:rPr lang="en-US" sz="1200" b="0" i="0" u="none" strike="noStrike" dirty="0">
                <a:solidFill>
                  <a:srgbClr val="002060"/>
                </a:solidFill>
                <a:latin typeface="Century Gothic"/>
                <a:ea typeface="Century Gothic"/>
                <a:cs typeface="Century Gothic"/>
                <a:sym typeface="Century Gothic"/>
              </a:rPr>
              <a:t>[28] </a:t>
            </a:r>
            <a:r>
              <a:rPr lang="en-US" sz="1200" b="1" i="0" u="none" strike="noStrike" dirty="0">
                <a:solidFill>
                  <a:srgbClr val="002060"/>
                </a:solidFill>
                <a:latin typeface="Century Gothic"/>
                <a:ea typeface="Century Gothic"/>
                <a:cs typeface="Century Gothic"/>
                <a:sym typeface="Century Gothic"/>
              </a:rPr>
              <a:t>chico</a:t>
            </a:r>
            <a:r>
              <a:rPr lang="en-US" sz="1200" b="0" i="0" u="none" strike="noStrike" dirty="0">
                <a:solidFill>
                  <a:srgbClr val="002060"/>
                </a:solidFill>
                <a:latin typeface="Century Gothic"/>
                <a:ea typeface="Century Gothic"/>
                <a:cs typeface="Century Gothic"/>
                <a:sym typeface="Century Gothic"/>
              </a:rPr>
              <a:t> [727] </a:t>
            </a:r>
            <a:r>
              <a:rPr lang="en-US" sz="1200" b="1" i="0" u="none" strike="noStrike" dirty="0" err="1">
                <a:solidFill>
                  <a:srgbClr val="002060"/>
                </a:solidFill>
                <a:latin typeface="Century Gothic"/>
                <a:ea typeface="Century Gothic"/>
                <a:cs typeface="Century Gothic"/>
                <a:sym typeface="Century Gothic"/>
              </a:rPr>
              <a:t>chica</a:t>
            </a:r>
            <a:r>
              <a:rPr lang="en-US" sz="1200" b="0" i="0" u="none" strike="noStrike" dirty="0">
                <a:solidFill>
                  <a:srgbClr val="002060"/>
                </a:solidFill>
                <a:latin typeface="Century Gothic"/>
                <a:ea typeface="Century Gothic"/>
                <a:cs typeface="Century Gothic"/>
                <a:sym typeface="Century Gothic"/>
              </a:rPr>
              <a:t> [1159] </a:t>
            </a:r>
            <a:r>
              <a:rPr lang="en-US" sz="1200" b="1" i="0" u="none" strike="noStrike" dirty="0" err="1">
                <a:solidFill>
                  <a:srgbClr val="002060"/>
                </a:solidFill>
                <a:latin typeface="Century Gothic"/>
                <a:ea typeface="Century Gothic"/>
                <a:cs typeface="Century Gothic"/>
                <a:sym typeface="Century Gothic"/>
              </a:rPr>
              <a:t>débil</a:t>
            </a:r>
            <a:r>
              <a:rPr lang="en-US" sz="1200" b="0" i="0" u="none" strike="noStrike" dirty="0">
                <a:solidFill>
                  <a:srgbClr val="002060"/>
                </a:solidFill>
                <a:latin typeface="Century Gothic"/>
                <a:ea typeface="Century Gothic"/>
                <a:cs typeface="Century Gothic"/>
                <a:sym typeface="Century Gothic"/>
              </a:rPr>
              <a:t> [1946] </a:t>
            </a:r>
            <a:r>
              <a:rPr lang="en-US" sz="1200" b="1" i="0" u="none" strike="noStrike" dirty="0" err="1">
                <a:solidFill>
                  <a:srgbClr val="002060"/>
                </a:solidFill>
                <a:latin typeface="Century Gothic"/>
                <a:ea typeface="Century Gothic"/>
                <a:cs typeface="Century Gothic"/>
                <a:sym typeface="Century Gothic"/>
              </a:rPr>
              <a:t>fuerte</a:t>
            </a:r>
            <a:r>
              <a:rPr lang="en-US" sz="1200" b="0" i="0" u="none" strike="noStrike" dirty="0">
                <a:solidFill>
                  <a:srgbClr val="002060"/>
                </a:solidFill>
                <a:latin typeface="Century Gothic"/>
                <a:ea typeface="Century Gothic"/>
                <a:cs typeface="Century Gothic"/>
                <a:sym typeface="Century Gothic"/>
              </a:rPr>
              <a:t> [435] </a:t>
            </a:r>
            <a:r>
              <a:rPr lang="en-US" sz="1200" b="1" i="0" u="none" strike="noStrike" dirty="0" err="1">
                <a:solidFill>
                  <a:srgbClr val="002060"/>
                </a:solidFill>
                <a:latin typeface="Century Gothic"/>
                <a:ea typeface="Century Gothic"/>
                <a:cs typeface="Century Gothic"/>
                <a:sym typeface="Century Gothic"/>
              </a:rPr>
              <a:t>grande</a:t>
            </a:r>
            <a:r>
              <a:rPr lang="en-US" sz="1200" b="1" i="0" u="none" strike="noStrike" dirty="0">
                <a:solidFill>
                  <a:srgbClr val="002060"/>
                </a:solidFill>
                <a:latin typeface="Century Gothic"/>
                <a:ea typeface="Century Gothic"/>
                <a:cs typeface="Century Gothic"/>
                <a:sym typeface="Century Gothic"/>
              </a:rPr>
              <a:t> </a:t>
            </a:r>
            <a:r>
              <a:rPr lang="en-US" sz="1200" b="0" i="0" u="none" strike="noStrike" dirty="0">
                <a:solidFill>
                  <a:srgbClr val="002060"/>
                </a:solidFill>
                <a:latin typeface="Century Gothic"/>
                <a:ea typeface="Century Gothic"/>
                <a:cs typeface="Century Gothic"/>
                <a:sym typeface="Century Gothic"/>
              </a:rPr>
              <a:t>[66] </a:t>
            </a:r>
            <a:r>
              <a:rPr lang="en-US" sz="1200" b="1" i="0" u="none" strike="noStrike" dirty="0" err="1">
                <a:solidFill>
                  <a:srgbClr val="002060"/>
                </a:solidFill>
                <a:latin typeface="Century Gothic"/>
                <a:ea typeface="Century Gothic"/>
                <a:cs typeface="Century Gothic"/>
                <a:sym typeface="Century Gothic"/>
              </a:rPr>
              <a:t>independiente</a:t>
            </a:r>
            <a:r>
              <a:rPr lang="en-US" sz="1200" b="0" i="0" u="none" strike="noStrike" dirty="0">
                <a:solidFill>
                  <a:srgbClr val="002060"/>
                </a:solidFill>
                <a:latin typeface="Century Gothic"/>
                <a:ea typeface="Century Gothic"/>
                <a:cs typeface="Century Gothic"/>
                <a:sym typeface="Century Gothic"/>
              </a:rPr>
              <a:t> [1177] </a:t>
            </a:r>
            <a:r>
              <a:rPr lang="en-US" sz="1200" b="1" i="0" u="none" strike="noStrike" dirty="0" err="1">
                <a:solidFill>
                  <a:srgbClr val="002060"/>
                </a:solidFill>
                <a:latin typeface="Century Gothic"/>
                <a:ea typeface="Century Gothic"/>
                <a:cs typeface="Century Gothic"/>
                <a:sym typeface="Century Gothic"/>
              </a:rPr>
              <a:t>pero</a:t>
            </a:r>
            <a:r>
              <a:rPr lang="en-US" sz="1200" b="0" i="0" u="none" strike="noStrike" dirty="0">
                <a:solidFill>
                  <a:srgbClr val="002060"/>
                </a:solidFill>
                <a:latin typeface="Century Gothic"/>
                <a:ea typeface="Century Gothic"/>
                <a:cs typeface="Century Gothic"/>
                <a:sym typeface="Century Gothic"/>
              </a:rPr>
              <a:t> [30]</a:t>
            </a:r>
            <a:r>
              <a:rPr lang="en-US" sz="1200" b="1" i="0" u="none" strike="noStrike" dirty="0">
                <a:solidFill>
                  <a:srgbClr val="002060"/>
                </a:solidFill>
                <a:latin typeface="Century Gothic"/>
                <a:ea typeface="Century Gothic"/>
                <a:cs typeface="Century Gothic"/>
                <a:sym typeface="Century Gothic"/>
              </a:rPr>
              <a:t> </a:t>
            </a:r>
            <a:br>
              <a:rPr lang="en-US" sz="1200" b="1" i="0" u="none" strike="noStrike" dirty="0">
                <a:solidFill>
                  <a:srgbClr val="1F3864"/>
                </a:solidFill>
                <a:latin typeface="Century Gothic"/>
                <a:ea typeface="Century Gothic"/>
                <a:cs typeface="Century Gothic"/>
                <a:sym typeface="Century Gothic"/>
              </a:rPr>
            </a:br>
            <a:r>
              <a:rPr lang="en-US" sz="1200" b="0" i="0" u="none" strike="noStrike" dirty="0">
                <a:solidFill>
                  <a:srgbClr val="1F3864"/>
                </a:solidFill>
                <a:latin typeface="Century Gothic"/>
                <a:ea typeface="Century Gothic"/>
                <a:cs typeface="Century Gothic"/>
                <a:sym typeface="Century Gothic"/>
              </a:rPr>
              <a:t>Revisit 1: </a:t>
            </a:r>
            <a:r>
              <a:rPr lang="en-US" sz="1800" b="0" i="0" u="none" strike="noStrike" dirty="0">
                <a:solidFill>
                  <a:srgbClr val="002060"/>
                </a:solidFill>
                <a:latin typeface="Century Gothic"/>
                <a:ea typeface="Century Gothic"/>
                <a:cs typeface="Century Gothic"/>
                <a:sym typeface="Century Gothic"/>
              </a:rPr>
              <a:t>hay  [</a:t>
            </a:r>
            <a:r>
              <a:rPr lang="en-US" sz="1800" b="0" i="0" u="none" strike="noStrike" dirty="0" err="1">
                <a:solidFill>
                  <a:srgbClr val="002060"/>
                </a:solidFill>
                <a:latin typeface="Century Gothic"/>
                <a:ea typeface="Century Gothic"/>
                <a:cs typeface="Century Gothic"/>
                <a:sym typeface="Century Gothic"/>
              </a:rPr>
              <a:t>haber</a:t>
            </a:r>
            <a:r>
              <a:rPr lang="en-US" sz="1800" b="0" i="0" u="none" strike="noStrike" dirty="0">
                <a:solidFill>
                  <a:srgbClr val="002060"/>
                </a:solidFill>
                <a:latin typeface="Century Gothic"/>
                <a:ea typeface="Century Gothic"/>
                <a:cs typeface="Century Gothic"/>
                <a:sym typeface="Century Gothic"/>
              </a:rPr>
              <a:t> 13]  </a:t>
            </a:r>
            <a:r>
              <a:rPr lang="en-US" sz="1800" b="0" i="0" u="none" strike="noStrike" dirty="0" err="1">
                <a:solidFill>
                  <a:srgbClr val="002060"/>
                </a:solidFill>
                <a:latin typeface="Century Gothic"/>
                <a:ea typeface="Century Gothic"/>
                <a:cs typeface="Century Gothic"/>
                <a:sym typeface="Century Gothic"/>
              </a:rPr>
              <a:t>cuántos</a:t>
            </a:r>
            <a:r>
              <a:rPr lang="en-US" sz="1800" b="0" i="0" u="none" strike="noStrike" dirty="0">
                <a:solidFill>
                  <a:srgbClr val="002060"/>
                </a:solidFill>
                <a:latin typeface="Century Gothic"/>
                <a:ea typeface="Century Gothic"/>
                <a:cs typeface="Century Gothic"/>
                <a:sym typeface="Century Gothic"/>
              </a:rPr>
              <a:t> [580] </a:t>
            </a:r>
            <a:r>
              <a:rPr lang="en-US" sz="1800" b="0" i="0" u="none" strike="noStrike" dirty="0" err="1">
                <a:solidFill>
                  <a:srgbClr val="002060"/>
                </a:solidFill>
                <a:latin typeface="Century Gothic"/>
                <a:ea typeface="Century Gothic"/>
                <a:cs typeface="Century Gothic"/>
                <a:sym typeface="Century Gothic"/>
              </a:rPr>
              <a:t>cuántas</a:t>
            </a:r>
            <a:r>
              <a:rPr lang="en-US" sz="1800" b="0" i="0" u="none" strike="noStrike" dirty="0">
                <a:solidFill>
                  <a:srgbClr val="002060"/>
                </a:solidFill>
                <a:latin typeface="Century Gothic"/>
                <a:ea typeface="Century Gothic"/>
                <a:cs typeface="Century Gothic"/>
                <a:sym typeface="Century Gothic"/>
              </a:rPr>
              <a:t> [580] </a:t>
            </a:r>
            <a:endParaRPr lang="en-US" sz="1200" b="0" i="0" u="none" strike="noStrike" dirty="0">
              <a:solidFill>
                <a:srgbClr val="1F3864"/>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1F3864"/>
              </a:buClr>
              <a:buSzPts val="1200"/>
              <a:buFont typeface="Century Gothic"/>
              <a:buNone/>
            </a:pPr>
            <a:r>
              <a:rPr lang="en-US" sz="1200" b="0" i="0" u="none" strike="noStrike" dirty="0">
                <a:solidFill>
                  <a:srgbClr val="1F3864"/>
                </a:solidFill>
                <a:latin typeface="Century Gothic"/>
                <a:ea typeface="Century Gothic"/>
                <a:cs typeface="Century Gothic"/>
                <a:sym typeface="Century Gothic"/>
              </a:rPr>
              <a:t>Revisit 2: </a:t>
            </a:r>
            <a:r>
              <a:rPr lang="en-US" sz="1800" b="0" i="0" u="none" strike="noStrike" dirty="0" err="1">
                <a:solidFill>
                  <a:srgbClr val="002060"/>
                </a:solidFill>
                <a:latin typeface="Century Gothic"/>
                <a:ea typeface="Century Gothic"/>
                <a:cs typeface="Century Gothic"/>
                <a:sym typeface="Century Gothic"/>
              </a:rPr>
              <a:t>montar</a:t>
            </a:r>
            <a:r>
              <a:rPr lang="en-US" sz="1800" b="0" i="0" u="none" strike="noStrike" dirty="0">
                <a:solidFill>
                  <a:srgbClr val="002060"/>
                </a:solidFill>
                <a:latin typeface="Century Gothic"/>
                <a:ea typeface="Century Gothic"/>
                <a:cs typeface="Century Gothic"/>
                <a:sym typeface="Century Gothic"/>
              </a:rPr>
              <a:t> [1446] </a:t>
            </a:r>
            <a:r>
              <a:rPr lang="en-US" sz="1800" b="0" i="0" u="none" strike="noStrike" dirty="0" err="1">
                <a:solidFill>
                  <a:srgbClr val="002060"/>
                </a:solidFill>
                <a:latin typeface="Century Gothic"/>
                <a:ea typeface="Century Gothic"/>
                <a:cs typeface="Century Gothic"/>
                <a:sym typeface="Century Gothic"/>
              </a:rPr>
              <a:t>pasear</a:t>
            </a:r>
            <a:r>
              <a:rPr lang="en-US" sz="1800" b="0" i="0" u="none" strike="noStrike" dirty="0">
                <a:solidFill>
                  <a:srgbClr val="002060"/>
                </a:solidFill>
                <a:latin typeface="Century Gothic"/>
                <a:ea typeface="Century Gothic"/>
                <a:cs typeface="Century Gothic"/>
                <a:sym typeface="Century Gothic"/>
              </a:rPr>
              <a:t> [1741] </a:t>
            </a:r>
            <a:r>
              <a:rPr lang="en-US" sz="1800" b="0" i="0" u="none" strike="noStrike" dirty="0" err="1">
                <a:solidFill>
                  <a:srgbClr val="002060"/>
                </a:solidFill>
                <a:latin typeface="Century Gothic"/>
                <a:ea typeface="Century Gothic"/>
                <a:cs typeface="Century Gothic"/>
                <a:sym typeface="Century Gothic"/>
              </a:rPr>
              <a:t>bicicleta</a:t>
            </a:r>
            <a:r>
              <a:rPr lang="en-US" sz="1800" b="0" i="0" u="none" strike="noStrike" dirty="0">
                <a:solidFill>
                  <a:srgbClr val="002060"/>
                </a:solidFill>
                <a:latin typeface="Century Gothic"/>
                <a:ea typeface="Century Gothic"/>
                <a:cs typeface="Century Gothic"/>
                <a:sym typeface="Century Gothic"/>
              </a:rPr>
              <a:t> [3684] </a:t>
            </a:r>
            <a:r>
              <a:rPr lang="en-US" sz="1800" b="0" i="0" u="none" strike="noStrike" dirty="0" err="1">
                <a:solidFill>
                  <a:srgbClr val="002060"/>
                </a:solidFill>
                <a:latin typeface="Century Gothic"/>
                <a:ea typeface="Century Gothic"/>
                <a:cs typeface="Century Gothic"/>
                <a:sym typeface="Century Gothic"/>
              </a:rPr>
              <a:t>estadio</a:t>
            </a:r>
            <a:r>
              <a:rPr lang="en-US" sz="1800" b="0" i="0" u="none" strike="noStrike" dirty="0">
                <a:solidFill>
                  <a:srgbClr val="002060"/>
                </a:solidFill>
                <a:latin typeface="Century Gothic"/>
                <a:ea typeface="Century Gothic"/>
                <a:cs typeface="Century Gothic"/>
                <a:sym typeface="Century Gothic"/>
              </a:rPr>
              <a:t> [2581] </a:t>
            </a:r>
            <a:r>
              <a:rPr lang="en-US" sz="1800" b="0" i="0" u="none" strike="noStrike" dirty="0" err="1">
                <a:solidFill>
                  <a:srgbClr val="002060"/>
                </a:solidFill>
                <a:latin typeface="Century Gothic"/>
                <a:ea typeface="Century Gothic"/>
                <a:cs typeface="Century Gothic"/>
                <a:sym typeface="Century Gothic"/>
              </a:rPr>
              <a:t>madre</a:t>
            </a:r>
            <a:r>
              <a:rPr lang="en-US" sz="1800" b="0" i="0" u="none" strike="noStrike" dirty="0">
                <a:solidFill>
                  <a:srgbClr val="002060"/>
                </a:solidFill>
                <a:latin typeface="Century Gothic"/>
                <a:ea typeface="Century Gothic"/>
                <a:cs typeface="Century Gothic"/>
                <a:sym typeface="Century Gothic"/>
              </a:rPr>
              <a:t> [226], padre [162] ciudad [178] </a:t>
            </a:r>
            <a:r>
              <a:rPr lang="en-US" sz="1800" b="0" i="0" u="none" strike="noStrike" dirty="0" err="1">
                <a:solidFill>
                  <a:srgbClr val="002060"/>
                </a:solidFill>
                <a:latin typeface="Century Gothic"/>
                <a:ea typeface="Century Gothic"/>
                <a:cs typeface="Century Gothic"/>
                <a:sym typeface="Century Gothic"/>
              </a:rPr>
              <a:t>el</a:t>
            </a:r>
            <a:r>
              <a:rPr lang="en-US" sz="1800" b="0" i="0" u="none" strike="noStrike" dirty="0">
                <a:solidFill>
                  <a:srgbClr val="002060"/>
                </a:solidFill>
                <a:latin typeface="Century Gothic"/>
                <a:ea typeface="Century Gothic"/>
                <a:cs typeface="Century Gothic"/>
                <a:sym typeface="Century Gothic"/>
              </a:rPr>
              <a:t> [1] la [1] de2 [2] por1 [15]</a:t>
            </a:r>
            <a:r>
              <a:rPr lang="en-US" dirty="0"/>
              <a:t> </a:t>
            </a:r>
            <a:endParaRPr lang="en-US" sz="1200" b="0" dirty="0">
              <a:solidFill>
                <a:srgbClr val="00206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endParaRPr lang="en-US" sz="1200" b="0" dirty="0">
              <a:latin typeface="Calibri"/>
              <a:ea typeface="Calibri"/>
              <a:cs typeface="Calibri"/>
              <a:sym typeface="Calibri"/>
            </a:endParaRPr>
          </a:p>
          <a:p>
            <a:pPr marL="0" marR="0" lvl="0" indent="0" algn="l" rtl="0">
              <a:lnSpc>
                <a:spcPct val="100000"/>
              </a:lnSpc>
              <a:spcBef>
                <a:spcPts val="0"/>
              </a:spcBef>
              <a:spcAft>
                <a:spcPts val="0"/>
              </a:spcAft>
              <a:buClr>
                <a:srgbClr val="002060"/>
              </a:buClr>
              <a:buSzPts val="1200"/>
              <a:buFont typeface="Century Gothic"/>
              <a:buNone/>
            </a:pPr>
            <a:r>
              <a:rPr lang="en-US" sz="1200" b="1" dirty="0">
                <a:solidFill>
                  <a:srgbClr val="002060"/>
                </a:solidFill>
                <a:latin typeface="Century Gothic"/>
                <a:ea typeface="Century Gothic"/>
                <a:cs typeface="Century Gothic"/>
                <a:sym typeface="Century Gothic"/>
              </a:rPr>
              <a:t>Frequency of unknown words and cognates</a:t>
            </a:r>
            <a:r>
              <a:rPr lang="en-US" sz="1200" b="0" dirty="0">
                <a:solidFill>
                  <a:srgbClr val="002060"/>
                </a:solidFill>
                <a:latin typeface="Century Gothic"/>
                <a:ea typeface="Century Gothic"/>
                <a:cs typeface="Century Gothic"/>
                <a:sym typeface="Century Gothic"/>
              </a:rPr>
              <a:t>:</a:t>
            </a:r>
            <a:endParaRPr lang="en-US" dirty="0"/>
          </a:p>
          <a:p>
            <a:pPr marL="0" marR="0" lvl="0" indent="0" algn="l" rtl="0">
              <a:lnSpc>
                <a:spcPct val="100000"/>
              </a:lnSpc>
              <a:spcBef>
                <a:spcPts val="0"/>
              </a:spcBef>
              <a:spcAft>
                <a:spcPts val="0"/>
              </a:spcAft>
              <a:buClr>
                <a:schemeClr val="dk1"/>
              </a:buClr>
              <a:buSzPts val="1200"/>
              <a:buFont typeface="Calibri"/>
              <a:buNone/>
            </a:pPr>
            <a:r>
              <a:rPr lang="en-US" sz="1200" b="1" dirty="0" err="1">
                <a:latin typeface="Calibri"/>
                <a:ea typeface="Calibri"/>
                <a:cs typeface="Calibri"/>
                <a:sym typeface="Calibri"/>
              </a:rPr>
              <a:t>seguir</a:t>
            </a:r>
            <a:r>
              <a:rPr lang="en-US" sz="1200" b="0" dirty="0">
                <a:latin typeface="Calibri"/>
                <a:ea typeface="Calibri"/>
                <a:cs typeface="Calibri"/>
                <a:sym typeface="Calibri"/>
              </a:rPr>
              <a:t> [99] </a:t>
            </a:r>
            <a:r>
              <a:rPr lang="en-US" sz="1200" b="1" dirty="0" err="1">
                <a:latin typeface="Calibri"/>
                <a:ea typeface="Calibri"/>
                <a:cs typeface="Calibri"/>
                <a:sym typeface="Calibri"/>
              </a:rPr>
              <a:t>águila</a:t>
            </a:r>
            <a:r>
              <a:rPr lang="en-US" sz="1200" b="0" dirty="0">
                <a:latin typeface="Calibri"/>
                <a:ea typeface="Calibri"/>
                <a:cs typeface="Calibri"/>
                <a:sym typeface="Calibri"/>
              </a:rPr>
              <a:t> [&gt;5000]  </a:t>
            </a:r>
            <a:r>
              <a:rPr lang="en-US" sz="1200" b="1" dirty="0" err="1">
                <a:latin typeface="Calibri"/>
                <a:ea typeface="Calibri"/>
                <a:cs typeface="Calibri"/>
                <a:sym typeface="Calibri"/>
              </a:rPr>
              <a:t>hamburguesa</a:t>
            </a:r>
            <a:r>
              <a:rPr lang="en-US" sz="1200" b="0" dirty="0">
                <a:latin typeface="Calibri"/>
                <a:ea typeface="Calibri"/>
                <a:cs typeface="Calibri"/>
                <a:sym typeface="Calibri"/>
              </a:rPr>
              <a:t> [&gt;5000] </a:t>
            </a:r>
            <a:r>
              <a:rPr lang="en-US" sz="1200" b="1" dirty="0" err="1">
                <a:latin typeface="Calibri"/>
                <a:ea typeface="Calibri"/>
                <a:cs typeface="Calibri"/>
                <a:sym typeface="Calibri"/>
              </a:rPr>
              <a:t>guerra</a:t>
            </a:r>
            <a:r>
              <a:rPr lang="en-US" sz="1200" b="0" dirty="0">
                <a:latin typeface="Calibri"/>
                <a:ea typeface="Calibri"/>
                <a:cs typeface="Calibri"/>
                <a:sym typeface="Calibri"/>
              </a:rPr>
              <a:t> [282] </a:t>
            </a:r>
            <a:r>
              <a:rPr lang="en-US" sz="1200" b="1" dirty="0" err="1">
                <a:latin typeface="Calibri"/>
                <a:ea typeface="Calibri"/>
                <a:cs typeface="Calibri"/>
                <a:sym typeface="Calibri"/>
              </a:rPr>
              <a:t>también</a:t>
            </a:r>
            <a:r>
              <a:rPr lang="en-US" sz="1200" b="0" dirty="0">
                <a:latin typeface="Calibri"/>
                <a:ea typeface="Calibri"/>
                <a:cs typeface="Calibri"/>
                <a:sym typeface="Calibri"/>
              </a:rPr>
              <a:t> [49] </a:t>
            </a:r>
            <a:endParaRPr lang="en-US" dirty="0"/>
          </a:p>
          <a:p>
            <a:pPr marL="0" marR="0" lvl="0" indent="0" algn="l" rtl="0">
              <a:lnSpc>
                <a:spcPct val="100000"/>
              </a:lnSpc>
              <a:spcBef>
                <a:spcPts val="0"/>
              </a:spcBef>
              <a:spcAft>
                <a:spcPts val="0"/>
              </a:spcAft>
              <a:buClr>
                <a:schemeClr val="dk1"/>
              </a:buClr>
              <a:buSzPts val="1200"/>
              <a:buFont typeface="Calibri"/>
              <a:buNone/>
            </a:pPr>
            <a:endParaRPr lang="en-US" sz="1200" b="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dirty="0">
                <a:latin typeface="Calibri"/>
                <a:ea typeface="Calibri"/>
                <a:cs typeface="Calibri"/>
                <a:sym typeface="Calibri"/>
              </a:rPr>
              <a:t>Source: Davies, M. &amp; Davies, K. (2018)</a:t>
            </a:r>
            <a:r>
              <a:rPr lang="en-US" sz="1200" i="1" dirty="0">
                <a:latin typeface="Calibri"/>
                <a:ea typeface="Calibri"/>
                <a:cs typeface="Calibri"/>
                <a:sym typeface="Calibri"/>
              </a:rPr>
              <a:t>. A frequency dictionary of Spanish: Core vocabulary for learners </a:t>
            </a:r>
            <a:r>
              <a:rPr lang="en-US" sz="1200" dirty="0">
                <a:latin typeface="Calibri"/>
                <a:ea typeface="Calibri"/>
                <a:cs typeface="Calibri"/>
                <a:sym typeface="Calibri"/>
              </a:rPr>
              <a:t>(2nd ed.). </a:t>
            </a:r>
            <a:r>
              <a:rPr lang="en-US" sz="1200">
                <a:latin typeface="Calibri"/>
                <a:ea typeface="Calibri"/>
                <a:cs typeface="Calibri"/>
                <a:sym typeface="Calibri"/>
              </a:rPr>
              <a:t>Routledge: London</a:t>
            </a:r>
            <a:endParaRPr lang="en-US"/>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61786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5</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98009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5</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13902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HANDOUT B</a:t>
            </a: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72052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HANDOUT A</a:t>
            </a: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984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US" b="0" dirty="0"/>
              <a:t>to </a:t>
            </a:r>
            <a:r>
              <a:rPr lang="en-GB" b="0" dirty="0"/>
              <a:t>practise aural distinction between [</a:t>
            </a:r>
            <a:r>
              <a:rPr lang="en-GB" b="0" dirty="0" err="1"/>
              <a:t>gue</a:t>
            </a:r>
            <a:r>
              <a:rPr lang="en-GB" b="0" dirty="0"/>
              <a:t>/</a:t>
            </a:r>
            <a:r>
              <a:rPr lang="en-GB" b="0" dirty="0" err="1"/>
              <a:t>gui</a:t>
            </a:r>
            <a:r>
              <a:rPr lang="en-GB" b="0" dirty="0"/>
              <a:t>] and [</a:t>
            </a:r>
            <a:r>
              <a:rPr lang="en-GB" b="0" dirty="0" err="1"/>
              <a:t>ge</a:t>
            </a:r>
            <a:r>
              <a:rPr lang="en-GB" b="0" dirty="0"/>
              <a:t>/</a:t>
            </a:r>
            <a:r>
              <a:rPr lang="en-GB" b="0" dirty="0" err="1"/>
              <a:t>gi</a:t>
            </a:r>
            <a:r>
              <a:rPr lang="en-GB" b="0" dirty="0"/>
              <a:t>] in mainly unknown words (pictures provided to support meaning).</a:t>
            </a:r>
            <a:br>
              <a:rPr lang="en-GB" b="0" dirty="0"/>
            </a:br>
            <a:endParaRPr lang="en-US" b="1" dirty="0"/>
          </a:p>
          <a:p>
            <a:r>
              <a:rPr lang="en-US" b="1" dirty="0"/>
              <a:t>Procedure:</a:t>
            </a:r>
          </a:p>
          <a:p>
            <a:pPr marL="228600" indent="-228600">
              <a:buAutoNum type="arabicPeriod"/>
            </a:pPr>
            <a:r>
              <a:rPr lang="en-US" b="0" baseline="0" dirty="0"/>
              <a:t>Read the explanation and ensure pupils understand the task.</a:t>
            </a:r>
          </a:p>
          <a:p>
            <a:pPr marL="228600" indent="-228600">
              <a:buAutoNum type="arabicPeriod"/>
            </a:pPr>
            <a:r>
              <a:rPr lang="en-US" b="0" baseline="0" dirty="0"/>
              <a:t>Click to listen. Pupils note either </a:t>
            </a:r>
            <a:r>
              <a:rPr lang="en-US" b="0" baseline="0" dirty="0" err="1"/>
              <a:t>gue</a:t>
            </a:r>
            <a:r>
              <a:rPr lang="en-US" b="0" baseline="0" dirty="0"/>
              <a:t>/</a:t>
            </a:r>
            <a:r>
              <a:rPr lang="en-US" b="0" baseline="0" dirty="0" err="1"/>
              <a:t>gui</a:t>
            </a:r>
            <a:r>
              <a:rPr lang="en-US" b="0" baseline="0" dirty="0"/>
              <a:t> or </a:t>
            </a:r>
            <a:r>
              <a:rPr lang="en-US" b="0" baseline="0" dirty="0" err="1"/>
              <a:t>ge</a:t>
            </a:r>
            <a:r>
              <a:rPr lang="en-US" b="0" baseline="0" dirty="0"/>
              <a:t>/</a:t>
            </a:r>
            <a:r>
              <a:rPr lang="en-US" b="0" baseline="0" dirty="0" err="1"/>
              <a:t>gi</a:t>
            </a:r>
            <a:r>
              <a:rPr lang="en-US" b="0" baseline="0" dirty="0"/>
              <a:t>.</a:t>
            </a:r>
          </a:p>
          <a:p>
            <a:pPr marL="228600" indent="-228600">
              <a:buAutoNum type="arabicPeriod"/>
            </a:pPr>
            <a:r>
              <a:rPr lang="en-US" b="0" baseline="0" dirty="0"/>
              <a:t>Click to reveal the words. </a:t>
            </a:r>
          </a:p>
          <a:p>
            <a:pPr marL="228600" indent="-228600">
              <a:buAutoNum type="arabicPeriod"/>
            </a:pPr>
            <a:r>
              <a:rPr lang="en-US" b="0" baseline="0" dirty="0"/>
              <a:t>Click to bring up next prompt – to </a:t>
            </a:r>
            <a:r>
              <a:rPr lang="en-US" b="0" baseline="0" dirty="0" err="1"/>
              <a:t>practise</a:t>
            </a:r>
            <a:r>
              <a:rPr lang="en-US" b="0" baseline="0" dirty="0"/>
              <a:t>. Pupils do whole-class choral practice, i.e. all speaking simultaneously.</a:t>
            </a:r>
          </a:p>
          <a:p>
            <a:pPr marL="228600" indent="-228600">
              <a:buAutoNum type="arabicPeriod"/>
            </a:pPr>
            <a:endParaRPr lang="en-US" b="0" baseline="0" dirty="0"/>
          </a:p>
          <a:p>
            <a:pPr marL="0" indent="0">
              <a:buNone/>
            </a:pPr>
            <a:r>
              <a:rPr lang="en-US" b="1" baseline="0" dirty="0"/>
              <a:t>Transcript:</a:t>
            </a:r>
            <a:br>
              <a:rPr lang="en-US" b="0" baseline="0" dirty="0"/>
            </a:br>
            <a:r>
              <a:rPr lang="en-US" b="0" baseline="0" dirty="0" err="1"/>
              <a:t>guía</a:t>
            </a:r>
            <a:br>
              <a:rPr lang="en-US" b="0" baseline="0" dirty="0"/>
            </a:br>
            <a:r>
              <a:rPr lang="en-US" b="0" baseline="0" dirty="0" err="1"/>
              <a:t>gemelos</a:t>
            </a:r>
            <a:endParaRPr lang="en-US" b="0" baseline="0" dirty="0"/>
          </a:p>
          <a:p>
            <a:pPr marL="0" indent="0">
              <a:buNone/>
            </a:pPr>
            <a:r>
              <a:rPr lang="en-US" b="0" baseline="0" dirty="0" err="1"/>
              <a:t>manguera</a:t>
            </a:r>
            <a:endParaRPr lang="en-US" b="0" baseline="0" dirty="0"/>
          </a:p>
          <a:p>
            <a:pPr marL="0" indent="0">
              <a:buNone/>
            </a:pPr>
            <a:r>
              <a:rPr lang="en-US" b="0" baseline="0" dirty="0" err="1"/>
              <a:t>Guisantes</a:t>
            </a:r>
            <a:endParaRPr lang="en-US" b="0" baseline="0" dirty="0"/>
          </a:p>
          <a:p>
            <a:pPr marL="0" indent="0">
              <a:buNone/>
            </a:pPr>
            <a:r>
              <a:rPr lang="en-US" b="0" baseline="0" dirty="0" err="1"/>
              <a:t>Gimnasio</a:t>
            </a:r>
            <a:endParaRPr lang="en-US" b="0" baseline="0" dirty="0"/>
          </a:p>
          <a:p>
            <a:pPr marL="0" indent="0">
              <a:buNone/>
            </a:pPr>
            <a:r>
              <a:rPr lang="en-US" b="0" baseline="0" dirty="0" err="1"/>
              <a:t>geografía</a:t>
            </a:r>
            <a:br>
              <a:rPr lang="en-US" b="0" baseline="0" dirty="0"/>
            </a:br>
            <a:r>
              <a:rPr lang="en-US" b="0" baseline="0" dirty="0" err="1"/>
              <a:t>hoguera</a:t>
            </a:r>
            <a:br>
              <a:rPr lang="en-US" b="0" baseline="0" dirty="0"/>
            </a:br>
            <a:r>
              <a:rPr lang="en-US" b="0" baseline="0" dirty="0" err="1"/>
              <a:t>girar</a:t>
            </a:r>
            <a:endParaRPr lang="en-US"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DO BEFORE FOLLOW UP 2</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a:t>
            </a:r>
            <a:r>
              <a:rPr lang="en-GB" b="0" dirty="0" err="1"/>
              <a:t>estoy</a:t>
            </a:r>
            <a:r>
              <a:rPr lang="en-GB" b="0" dirty="0"/>
              <a:t>/</a:t>
            </a:r>
            <a:r>
              <a:rPr lang="en-GB" b="0" dirty="0" err="1"/>
              <a:t>estás</a:t>
            </a:r>
            <a:r>
              <a:rPr lang="en-GB" b="0" dirty="0"/>
              <a:t> and soy/</a:t>
            </a:r>
            <a:r>
              <a:rPr lang="en-GB" b="0" dirty="0" err="1"/>
              <a:t>eres</a:t>
            </a:r>
            <a:r>
              <a:rPr lang="en-GB" b="0" dirty="0"/>
              <a:t> and the two questions.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11433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a:t>
            </a:r>
            <a:r>
              <a:rPr lang="en-GB" sz="1200" b="0" strike="noStrike" spc="-1" dirty="0" err="1">
                <a:solidFill>
                  <a:srgbClr val="000000"/>
                </a:solidFill>
                <a:latin typeface="Calibri"/>
                <a:ea typeface="Calibri"/>
              </a:rPr>
              <a:t>estoy</a:t>
            </a:r>
            <a:r>
              <a:rPr lang="en-GB" sz="1200" b="0" strike="noStrike" spc="-1" dirty="0">
                <a:solidFill>
                  <a:srgbClr val="000000"/>
                </a:solidFill>
                <a:latin typeface="Calibri"/>
                <a:ea typeface="Calibri"/>
              </a:rPr>
              <a:t>/soy and previously taught adjectives.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Explain the context: there are new pupils in Max’ Spanish class.  They answer questions about themselves. What do they say about themselves? And which question are they answering?</a:t>
            </a:r>
          </a:p>
          <a:p>
            <a:pPr marL="229320" indent="-228600">
              <a:lnSpc>
                <a:spcPct val="100000"/>
              </a:lnSpc>
              <a:buAutoNum type="arabicPeriod"/>
            </a:pPr>
            <a:r>
              <a:rPr lang="en-GB" sz="1200" b="0" strike="noStrike" spc="-1" dirty="0">
                <a:solidFill>
                  <a:srgbClr val="000000"/>
                </a:solidFill>
                <a:latin typeface="Calibri"/>
              </a:rPr>
              <a:t>Do the example for part 1 of the task.</a:t>
            </a:r>
            <a:r>
              <a:rPr lang="en-GB" sz="1200" b="0" strike="noStrike" spc="-1" dirty="0">
                <a:solidFill>
                  <a:srgbClr val="000000"/>
                </a:solidFill>
                <a:latin typeface="Arial"/>
              </a:rPr>
              <a:t> Click to listen.  Pupils listen for </a:t>
            </a:r>
            <a:r>
              <a:rPr lang="en-GB" sz="1200" b="0" strike="noStrike" spc="-1" dirty="0" err="1">
                <a:solidFill>
                  <a:srgbClr val="000000"/>
                </a:solidFill>
                <a:latin typeface="Arial"/>
              </a:rPr>
              <a:t>estoy</a:t>
            </a:r>
            <a:r>
              <a:rPr lang="en-GB" sz="1200" b="0" strike="noStrike" spc="-1" dirty="0">
                <a:solidFill>
                  <a:srgbClr val="000000"/>
                </a:solidFill>
                <a:latin typeface="Arial"/>
              </a:rPr>
              <a:t>/soy and note either ‘hoy’ or ‘</a:t>
            </a:r>
            <a:r>
              <a:rPr lang="en-GB" sz="1200" b="0" strike="noStrike" spc="-1" dirty="0" err="1">
                <a:solidFill>
                  <a:srgbClr val="000000"/>
                </a:solidFill>
                <a:latin typeface="Arial"/>
              </a:rPr>
              <a:t>siempre</a:t>
            </a:r>
            <a:r>
              <a:rPr lang="en-GB" sz="1200" b="0" strike="noStrike" spc="-1" dirty="0">
                <a:solidFill>
                  <a:srgbClr val="000000"/>
                </a:solidFill>
                <a:latin typeface="Arial"/>
              </a:rPr>
              <a:t>’. Click to reveal the answer.</a:t>
            </a:r>
          </a:p>
          <a:p>
            <a:pPr marL="229320" indent="-228600">
              <a:lnSpc>
                <a:spcPct val="100000"/>
              </a:lnSpc>
              <a:buAutoNum type="arabicPeriod"/>
            </a:pPr>
            <a:r>
              <a:rPr lang="en-GB" sz="1200" b="0" strike="noStrike" spc="-1" dirty="0">
                <a:solidFill>
                  <a:srgbClr val="000000"/>
                </a:solidFill>
                <a:latin typeface="Arial"/>
              </a:rPr>
              <a:t>Click to listen again – part 2.  Is the new pupil a boy or girl or is it </a:t>
            </a:r>
            <a:r>
              <a:rPr lang="en-GB" sz="1200" b="0" strike="noStrike" kern="1200" spc="-1" dirty="0">
                <a:solidFill>
                  <a:srgbClr val="000000"/>
                </a:solidFill>
                <a:latin typeface="Arial"/>
                <a:ea typeface="+mn-ea"/>
                <a:cs typeface="+mn-cs"/>
              </a:rPr>
              <a:t>impossible to tell? Click to reveal.</a:t>
            </a:r>
          </a:p>
          <a:p>
            <a:pPr marL="229320" indent="-228600">
              <a:lnSpc>
                <a:spcPct val="100000"/>
              </a:lnSpc>
              <a:buAutoNum type="arabicPeriod"/>
            </a:pPr>
            <a:r>
              <a:rPr lang="en-GB" sz="1200" b="0" strike="noStrike" kern="1200" spc="-1" dirty="0">
                <a:solidFill>
                  <a:srgbClr val="000000"/>
                </a:solidFill>
                <a:latin typeface="Arial"/>
                <a:ea typeface="+mn-ea"/>
                <a:cs typeface="+mn-cs"/>
              </a:rPr>
              <a:t>Click to listen again – part 3.  Which question would have been asked? </a:t>
            </a:r>
            <a:r>
              <a:rPr lang="en-GB" sz="1200" b="0" strike="noStrike" kern="1200" spc="-1" noProof="0" dirty="0">
                <a:solidFill>
                  <a:srgbClr val="000000"/>
                </a:solidFill>
                <a:latin typeface="Arial"/>
                <a:ea typeface="+mn-ea"/>
                <a:cs typeface="+mn-cs"/>
              </a:rPr>
              <a:t>¿</a:t>
            </a:r>
            <a:r>
              <a:rPr lang="en-GB" sz="1200" b="0" strike="noStrike" kern="1200" spc="-1" dirty="0" err="1">
                <a:solidFill>
                  <a:srgbClr val="000000"/>
                </a:solidFill>
                <a:latin typeface="Arial"/>
                <a:ea typeface="+mn-ea"/>
                <a:cs typeface="+mn-cs"/>
              </a:rPr>
              <a:t>Cómo</a:t>
            </a:r>
            <a:r>
              <a:rPr lang="en-GB" sz="1200" b="0" strike="noStrike" kern="1200" spc="-1" dirty="0">
                <a:solidFill>
                  <a:srgbClr val="000000"/>
                </a:solidFill>
                <a:latin typeface="Arial"/>
                <a:ea typeface="+mn-ea"/>
                <a:cs typeface="+mn-cs"/>
              </a:rPr>
              <a:t> </a:t>
            </a:r>
            <a:r>
              <a:rPr lang="en-GB" sz="1200" b="0" strike="noStrike" kern="1200" spc="-1" dirty="0" err="1">
                <a:solidFill>
                  <a:srgbClr val="000000"/>
                </a:solidFill>
                <a:latin typeface="Arial"/>
                <a:ea typeface="+mn-ea"/>
                <a:cs typeface="+mn-cs"/>
              </a:rPr>
              <a:t>estás</a:t>
            </a:r>
            <a:r>
              <a:rPr lang="en-GB" sz="1200" b="0" strike="noStrike" kern="1200" spc="-1" dirty="0">
                <a:solidFill>
                  <a:srgbClr val="000000"/>
                </a:solidFill>
                <a:latin typeface="Arial"/>
                <a:ea typeface="+mn-ea"/>
                <a:cs typeface="+mn-cs"/>
              </a:rPr>
              <a:t> (how are you) or </a:t>
            </a:r>
            <a:r>
              <a:rPr lang="en-GB" sz="1200" b="0" strike="noStrike" kern="1200" spc="-1" noProof="0" dirty="0">
                <a:solidFill>
                  <a:srgbClr val="000000"/>
                </a:solidFill>
                <a:latin typeface="Arial"/>
                <a:ea typeface="+mn-ea"/>
                <a:cs typeface="+mn-cs"/>
              </a:rPr>
              <a:t>¿</a:t>
            </a:r>
            <a:r>
              <a:rPr lang="en-GB" sz="1200" b="0" strike="noStrike" kern="1200" spc="-1" dirty="0" err="1">
                <a:solidFill>
                  <a:srgbClr val="000000"/>
                </a:solidFill>
                <a:latin typeface="Arial"/>
                <a:ea typeface="+mn-ea"/>
                <a:cs typeface="+mn-cs"/>
              </a:rPr>
              <a:t>Cómo</a:t>
            </a:r>
            <a:r>
              <a:rPr lang="en-GB" sz="1200" b="0" strike="noStrike" kern="1200" spc="-1" dirty="0">
                <a:solidFill>
                  <a:srgbClr val="000000"/>
                </a:solidFill>
                <a:latin typeface="Arial"/>
                <a:ea typeface="+mn-ea"/>
                <a:cs typeface="+mn-cs"/>
              </a:rPr>
              <a:t> </a:t>
            </a:r>
            <a:r>
              <a:rPr lang="en-GB" sz="1200" b="0" strike="noStrike" kern="1200" spc="-1" dirty="0" err="1">
                <a:solidFill>
                  <a:srgbClr val="000000"/>
                </a:solidFill>
                <a:latin typeface="Arial"/>
                <a:ea typeface="+mn-ea"/>
                <a:cs typeface="+mn-cs"/>
              </a:rPr>
              <a:t>eres</a:t>
            </a:r>
            <a:r>
              <a:rPr lang="en-GB" sz="1200" b="0" strike="noStrike" kern="1200" spc="-1" dirty="0">
                <a:solidFill>
                  <a:srgbClr val="000000"/>
                </a:solidFill>
                <a:latin typeface="Arial"/>
                <a:ea typeface="+mn-ea"/>
                <a:cs typeface="+mn-cs"/>
              </a:rPr>
              <a:t>? (what are you like) Click to reveal.</a:t>
            </a:r>
          </a:p>
          <a:p>
            <a:pPr marL="229320" indent="-228600">
              <a:lnSpc>
                <a:spcPct val="100000"/>
              </a:lnSpc>
              <a:buAutoNum type="arabicPeriod"/>
            </a:pPr>
            <a:r>
              <a:rPr lang="en-GB" sz="1200" b="0" strike="noStrike" spc="-1" dirty="0">
                <a:solidFill>
                  <a:srgbClr val="000000"/>
                </a:solidFill>
                <a:latin typeface="Calibri"/>
              </a:rPr>
              <a:t>Repeat all three steps with items 1-5.</a:t>
            </a:r>
          </a:p>
          <a:p>
            <a:pPr marL="720" indent="0">
              <a:lnSpc>
                <a:spcPct val="100000"/>
              </a:lnSpc>
              <a:buNone/>
            </a:pPr>
            <a:endParaRPr lang="en-GB" sz="1200" b="0" strike="noStrike" spc="-1" dirty="0">
              <a:solidFill>
                <a:srgbClr val="000000"/>
              </a:solidFill>
              <a:latin typeface="Calibri"/>
            </a:endParaRPr>
          </a:p>
          <a:p>
            <a:r>
              <a:rPr lang="en-US" b="1" dirty="0"/>
              <a:t>Transcript:</a:t>
            </a:r>
          </a:p>
          <a:p>
            <a:pPr marL="0" indent="0">
              <a:buNone/>
            </a:pPr>
            <a:r>
              <a:rPr lang="en-US" b="0" dirty="0"/>
              <a:t>E.    Soy alto.</a:t>
            </a:r>
          </a:p>
          <a:p>
            <a:pPr marL="228600" indent="-228600">
              <a:buAutoNum type="arabicPeriod"/>
            </a:pPr>
            <a:r>
              <a:rPr lang="en-US" b="0" dirty="0" err="1"/>
              <a:t>Estoy</a:t>
            </a:r>
            <a:r>
              <a:rPr lang="en-US" b="0" dirty="0"/>
              <a:t> </a:t>
            </a:r>
            <a:r>
              <a:rPr lang="en-US" b="0" dirty="0" err="1"/>
              <a:t>preparado</a:t>
            </a:r>
            <a:r>
              <a:rPr lang="en-US" b="0" dirty="0"/>
              <a:t>.</a:t>
            </a:r>
          </a:p>
          <a:p>
            <a:pPr marL="228600" indent="-228600">
              <a:buAutoNum type="arabicPeriod"/>
            </a:pPr>
            <a:r>
              <a:rPr lang="en-US" b="0" dirty="0"/>
              <a:t>Soy </a:t>
            </a:r>
            <a:r>
              <a:rPr lang="en-US" b="0" dirty="0" err="1"/>
              <a:t>importante</a:t>
            </a:r>
            <a:r>
              <a:rPr lang="en-US" b="0" dirty="0"/>
              <a:t>.</a:t>
            </a:r>
          </a:p>
          <a:p>
            <a:pPr marL="228600" indent="-228600">
              <a:buAutoNum type="arabicPeriod"/>
            </a:pPr>
            <a:r>
              <a:rPr lang="en-US" b="0" dirty="0" err="1"/>
              <a:t>Estoy</a:t>
            </a:r>
            <a:r>
              <a:rPr lang="en-US" b="0" dirty="0"/>
              <a:t> </a:t>
            </a:r>
            <a:r>
              <a:rPr lang="en-US" b="0" dirty="0" err="1"/>
              <a:t>pesada</a:t>
            </a:r>
            <a:r>
              <a:rPr lang="en-US" b="0" dirty="0"/>
              <a:t>.</a:t>
            </a:r>
          </a:p>
          <a:p>
            <a:pPr marL="228600" indent="-228600">
              <a:buAutoNum type="arabicPeriod"/>
            </a:pPr>
            <a:r>
              <a:rPr lang="en-US" b="0" dirty="0" err="1"/>
              <a:t>Estoy</a:t>
            </a:r>
            <a:r>
              <a:rPr lang="en-US" b="0" dirty="0"/>
              <a:t> </a:t>
            </a:r>
            <a:r>
              <a:rPr lang="en-US" b="0" dirty="0" err="1"/>
              <a:t>feliz</a:t>
            </a:r>
            <a:r>
              <a:rPr lang="en-US" b="0" dirty="0"/>
              <a:t>.</a:t>
            </a:r>
          </a:p>
          <a:p>
            <a:pPr marL="228600" indent="-228600">
              <a:buAutoNum type="arabicPeriod"/>
            </a:pPr>
            <a:r>
              <a:rPr lang="en-US" sz="1200" b="0" strike="noStrike" spc="-1" dirty="0">
                <a:solidFill>
                  <a:srgbClr val="000000"/>
                </a:solidFill>
                <a:latin typeface="Calibri"/>
              </a:rPr>
              <a:t>Soy </a:t>
            </a:r>
            <a:r>
              <a:rPr lang="en-US" sz="1200" b="0" strike="noStrike" spc="-1" dirty="0" err="1">
                <a:solidFill>
                  <a:srgbClr val="000000"/>
                </a:solidFill>
                <a:latin typeface="Calibri"/>
              </a:rPr>
              <a:t>fuerte</a:t>
            </a:r>
            <a:r>
              <a:rPr lang="en-US" sz="1200" b="0" strike="noStrike" spc="-1" dirty="0">
                <a:solidFill>
                  <a:srgbClr val="000000"/>
                </a:solidFill>
                <a:latin typeface="Calibri"/>
              </a:rPr>
              <a:t>.</a:t>
            </a:r>
            <a:endParaRPr lang="en-GB" sz="1200" b="1" strike="noStrike" spc="-1" dirty="0">
              <a:solidFill>
                <a:srgbClr val="000000"/>
              </a:solidFill>
              <a:latin typeface="Calibri"/>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44176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8-10 minutes</a:t>
            </a:r>
          </a:p>
          <a:p>
            <a:br>
              <a:rPr lang="en-GB" b="1" dirty="0"/>
            </a:br>
            <a:r>
              <a:rPr lang="en-GB" b="1" dirty="0"/>
              <a:t>Aim: </a:t>
            </a:r>
            <a:r>
              <a:rPr lang="en-GB" b="0" dirty="0"/>
              <a:t>to practise oral production from memory of ser/</a:t>
            </a:r>
            <a:r>
              <a:rPr lang="en-GB" b="0" dirty="0" err="1"/>
              <a:t>estar</a:t>
            </a:r>
            <a:r>
              <a:rPr lang="en-GB" b="0" dirty="0"/>
              <a:t> in 1</a:t>
            </a:r>
            <a:r>
              <a:rPr lang="en-GB" b="0" baseline="30000" dirty="0"/>
              <a:t>st</a:t>
            </a:r>
            <a:r>
              <a:rPr lang="en-GB" b="0" dirty="0"/>
              <a:t> and 2</a:t>
            </a:r>
            <a:r>
              <a:rPr lang="en-GB" b="0" baseline="30000" dirty="0"/>
              <a:t>nd</a:t>
            </a:r>
            <a:r>
              <a:rPr lang="en-GB" b="0" dirty="0"/>
              <a:t> persons singular;  </a:t>
            </a:r>
            <a:r>
              <a:rPr lang="en-US" b="0" dirty="0"/>
              <a:t>to develop understanding of the differences between ‘ser’ and ‘</a:t>
            </a:r>
            <a:r>
              <a:rPr lang="en-US" b="0" dirty="0" err="1"/>
              <a:t>estar</a:t>
            </a:r>
            <a:r>
              <a:rPr lang="en-US" b="0" dirty="0"/>
              <a:t>’.</a:t>
            </a:r>
          </a:p>
          <a:p>
            <a:endParaRPr lang="en-US" b="0" dirty="0"/>
          </a:p>
          <a:p>
            <a:r>
              <a:rPr lang="en-US" b="1" dirty="0"/>
              <a:t>P</a:t>
            </a:r>
            <a:r>
              <a:rPr lang="en-GB" b="1" dirty="0" err="1"/>
              <a:t>rocedure</a:t>
            </a:r>
            <a:r>
              <a:rPr lang="en-GB" b="1" dirty="0"/>
              <a:t>:</a:t>
            </a:r>
            <a:br>
              <a:rPr lang="en-GB" dirty="0"/>
            </a:br>
            <a:r>
              <a:rPr lang="en-GB" dirty="0"/>
              <a:t>1. Pupil A asks the questions on his/her card in the given order. (See end of PPT for handouts).</a:t>
            </a:r>
            <a:br>
              <a:rPr lang="en-GB" dirty="0"/>
            </a:br>
            <a:r>
              <a:rPr lang="en-GB" dirty="0"/>
              <a:t>2. Pupil B answers by selecting the correct response.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After 5 questions/answers, swap roles and repeat the task.</a:t>
            </a:r>
            <a:br>
              <a:rPr lang="en-GB" dirty="0"/>
            </a:b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34659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ROUND 1 ANSWERS: DO NOT DISPLAY</a:t>
            </a:r>
          </a:p>
          <a:p>
            <a:endParaRPr lang="en-GB" sz="1200" b="1" dirty="0">
              <a:solidFill>
                <a:schemeClr val="accent5">
                  <a:lumMod val="50000"/>
                </a:schemeClr>
              </a:solidFill>
            </a:endParaRPr>
          </a:p>
          <a:p>
            <a:r>
              <a:rPr lang="en-GB" sz="1200" b="1" dirty="0">
                <a:solidFill>
                  <a:schemeClr val="accent5">
                    <a:lumMod val="50000"/>
                  </a:schemeClr>
                </a:solidFill>
              </a:rPr>
              <a:t>Click on the pencil to hear the correct question each time.</a:t>
            </a: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46163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ROUND 2 ANSWERS: DO NOT DISPLAY</a:t>
            </a: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98787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DO BEFORE FOLLOW UP 4</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a second reason for using the subject pronouns with examples using </a:t>
            </a:r>
            <a:r>
              <a:rPr lang="en-GB" b="1" dirty="0" err="1"/>
              <a:t>yo</a:t>
            </a:r>
            <a:r>
              <a:rPr lang="en-GB" b="1" dirty="0"/>
              <a:t> </a:t>
            </a:r>
            <a:r>
              <a:rPr lang="en-GB" b="0" dirty="0"/>
              <a:t>and </a:t>
            </a:r>
            <a:r>
              <a:rPr lang="en-GB" b="1" dirty="0" err="1"/>
              <a:t>tú</a:t>
            </a:r>
            <a:r>
              <a:rPr lang="en-GB" b="1" dirty="0"/>
              <a:t>.</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797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5280">
              <a:lnSpc>
                <a:spcPct val="100000"/>
              </a:lnSpc>
            </a:pPr>
            <a:r>
              <a:rPr lang="en-GB" sz="1200" b="1" strike="noStrike" spc="-1" dirty="0">
                <a:solidFill>
                  <a:srgbClr val="000000"/>
                </a:solidFill>
                <a:latin typeface="Calibri"/>
                <a:ea typeface="Calibri"/>
              </a:rPr>
              <a:t>Timing: 7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1</a:t>
            </a:r>
            <a:r>
              <a:rPr lang="en-GB" sz="1200" b="0" strike="noStrike" spc="-1" baseline="30000" dirty="0">
                <a:solidFill>
                  <a:srgbClr val="000000"/>
                </a:solidFill>
                <a:latin typeface="Calibri"/>
                <a:ea typeface="Calibri"/>
              </a:rPr>
              <a:t>st</a:t>
            </a:r>
            <a:r>
              <a:rPr lang="en-GB" sz="1200" b="0" strike="noStrike" spc="-1" dirty="0">
                <a:solidFill>
                  <a:srgbClr val="000000"/>
                </a:solidFill>
                <a:latin typeface="Calibri"/>
                <a:ea typeface="Calibri"/>
              </a:rPr>
              <a:t> and 2</a:t>
            </a:r>
            <a:r>
              <a:rPr lang="en-GB" sz="1200" b="0" strike="noStrike" spc="-1" baseline="30000" dirty="0">
                <a:solidFill>
                  <a:srgbClr val="000000"/>
                </a:solidFill>
                <a:latin typeface="Calibri"/>
                <a:ea typeface="Calibri"/>
              </a:rPr>
              <a:t>nd</a:t>
            </a:r>
            <a:r>
              <a:rPr lang="en-GB" sz="1200" b="0" strike="noStrike" spc="-1" dirty="0">
                <a:solidFill>
                  <a:srgbClr val="000000"/>
                </a:solidFill>
                <a:latin typeface="Calibri"/>
                <a:ea typeface="Calibri"/>
              </a:rPr>
              <a:t> person singular (previously taught) verbs; to understand the use of subject pronouns for emphasising a comparison.</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Remind pupils that in Spanish we can often just use verb endings/forms on their own without pronouns (especially I/you forms as they are always different, but that when comparing two people (or things) we often use subject pronouns for emphasis.  </a:t>
            </a:r>
          </a:p>
          <a:p>
            <a:pPr marL="229320" indent="-228600">
              <a:lnSpc>
                <a:spcPct val="100000"/>
              </a:lnSpc>
              <a:buAutoNum type="arabicPeriod"/>
            </a:pPr>
            <a:r>
              <a:rPr lang="en-GB" sz="1200" b="0" strike="noStrike" spc="-1" dirty="0">
                <a:solidFill>
                  <a:srgbClr val="000000"/>
                </a:solidFill>
                <a:latin typeface="Calibri"/>
              </a:rPr>
              <a:t>Introduce the context – Max is comparing himself with Quique in these messages so for emphasis he used pronouns but the phone screen has smudges on it and we can’t see them.</a:t>
            </a:r>
          </a:p>
          <a:p>
            <a:pPr marL="229320" indent="-228600">
              <a:lnSpc>
                <a:spcPct val="100000"/>
              </a:lnSpc>
              <a:buAutoNum type="arabicPeriod"/>
            </a:pPr>
            <a:r>
              <a:rPr lang="en-GB" sz="1200" b="0" strike="noStrike" spc="-1" dirty="0">
                <a:solidFill>
                  <a:srgbClr val="000000"/>
                </a:solidFill>
                <a:latin typeface="Calibri"/>
              </a:rPr>
              <a:t>Do the example. Pupils read the message and work out which pronoun is missing (</a:t>
            </a:r>
            <a:r>
              <a:rPr lang="en-GB" sz="1200" b="0" strike="noStrike" spc="-1" dirty="0" err="1">
                <a:solidFill>
                  <a:srgbClr val="000000"/>
                </a:solidFill>
                <a:latin typeface="Calibri"/>
              </a:rPr>
              <a:t>yo</a:t>
            </a:r>
            <a:r>
              <a:rPr lang="en-GB" sz="1200" b="0" strike="noStrike" spc="-1" dirty="0">
                <a:solidFill>
                  <a:srgbClr val="000000"/>
                </a:solidFill>
                <a:latin typeface="Calibri"/>
              </a:rPr>
              <a:t>/</a:t>
            </a:r>
            <a:r>
              <a:rPr lang="en-GB" sz="1200" b="0" strike="noStrike" spc="-1" dirty="0" err="1">
                <a:solidFill>
                  <a:srgbClr val="000000"/>
                </a:solidFill>
                <a:latin typeface="Calibri"/>
              </a:rPr>
              <a:t>tú</a:t>
            </a:r>
            <a:r>
              <a:rPr lang="en-GB" sz="1200" b="0" strike="noStrike" spc="-1" dirty="0">
                <a:solidFill>
                  <a:srgbClr val="000000"/>
                </a:solidFill>
                <a:latin typeface="Calibri"/>
              </a:rPr>
              <a:t>) by looking at the verb that follows the gap.  </a:t>
            </a:r>
          </a:p>
          <a:p>
            <a:pPr marL="229320" indent="-228600">
              <a:lnSpc>
                <a:spcPct val="100000"/>
              </a:lnSpc>
              <a:buAutoNum type="arabicPeriod"/>
            </a:pPr>
            <a:r>
              <a:rPr lang="en-GB" sz="1200" b="0" strike="noStrike" spc="-1" dirty="0">
                <a:solidFill>
                  <a:srgbClr val="000000"/>
                </a:solidFill>
                <a:latin typeface="Calibri"/>
              </a:rPr>
              <a:t>Teacher elicits the pronoun from pupils, encouraging them to read the whole message aloud, with the pronouns included.</a:t>
            </a:r>
          </a:p>
          <a:p>
            <a:pPr marL="229320" indent="-228600">
              <a:lnSpc>
                <a:spcPct val="100000"/>
              </a:lnSpc>
              <a:buAutoNum type="arabicPeriod"/>
            </a:pPr>
            <a:r>
              <a:rPr lang="en-GB" sz="1200" b="0" strike="noStrike" spc="-1" dirty="0">
                <a:solidFill>
                  <a:srgbClr val="000000"/>
                </a:solidFill>
                <a:latin typeface="Calibri"/>
              </a:rPr>
              <a:t>Click to reveal the answer. </a:t>
            </a:r>
          </a:p>
          <a:p>
            <a:pPr marL="229320" indent="-228600">
              <a:lnSpc>
                <a:spcPct val="100000"/>
              </a:lnSpc>
              <a:buAutoNum type="arabicPeriod"/>
            </a:pPr>
            <a:r>
              <a:rPr lang="en-GB" sz="1200" b="0" strike="noStrike" spc="-1" dirty="0">
                <a:solidFill>
                  <a:srgbClr val="000000"/>
                </a:solidFill>
                <a:latin typeface="Calibri"/>
              </a:rPr>
              <a:t>Then elicit the key information in English and click to reveal it in the table. </a:t>
            </a:r>
          </a:p>
          <a:p>
            <a:pPr marL="229320" indent="-228600">
              <a:lnSpc>
                <a:spcPct val="100000"/>
              </a:lnSpc>
              <a:buAutoNum type="arabicPeriod"/>
            </a:pPr>
            <a:r>
              <a:rPr lang="en-GB" sz="1200" b="0" strike="noStrike" spc="-1" dirty="0">
                <a:solidFill>
                  <a:srgbClr val="000000"/>
                </a:solidFill>
                <a:latin typeface="Calibri"/>
              </a:rPr>
              <a:t>Pupils complete items 1-5 and teacher gives feedback on each item, as above.</a:t>
            </a:r>
            <a:br>
              <a:rPr lang="en-GB" sz="1200" b="0" strike="noStrike" spc="-1" dirty="0">
                <a:solidFill>
                  <a:srgbClr val="000000"/>
                </a:solidFill>
                <a:latin typeface="Calibri"/>
              </a:rPr>
            </a:br>
            <a:endParaRPr lang="en-GB" sz="1200" b="0" strike="noStrike" spc="-1" dirty="0">
              <a:latin typeface="Arial"/>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52233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BF340-EA7B-7FD3-0A36-0727DE2DA1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CCC28F-D670-B60E-79C5-DB301C1207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CDE2BCA-F2DD-30ED-6903-1EB554C45F25}"/>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5" name="Footer Placeholder 4">
            <a:extLst>
              <a:ext uri="{FF2B5EF4-FFF2-40B4-BE49-F238E27FC236}">
                <a16:creationId xmlns:a16="http://schemas.microsoft.com/office/drawing/2014/main" id="{85B780C8-F64E-7583-0BB1-5B59D55F70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BCF709-97E0-ADE7-4F39-304A4732E900}"/>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927205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1D8D6-1F10-12EE-078B-EB5D6E7B2D0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E3B5C9-D47D-1609-4984-910D81CC34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CA12F1-9940-8D98-5134-DC79BD81AEB0}"/>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5" name="Footer Placeholder 4">
            <a:extLst>
              <a:ext uri="{FF2B5EF4-FFF2-40B4-BE49-F238E27FC236}">
                <a16:creationId xmlns:a16="http://schemas.microsoft.com/office/drawing/2014/main" id="{4185284B-AA73-6EE7-FCD7-BE4ED8871B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23964E-7AA5-1F07-B1BA-F57B7597875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779861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B88445-8241-0752-C036-BF4558A6E3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1D2583-4070-F226-4593-7729A1650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CB0391-A0C0-6389-41F8-261EDEF4D36C}"/>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5" name="Footer Placeholder 4">
            <a:extLst>
              <a:ext uri="{FF2B5EF4-FFF2-40B4-BE49-F238E27FC236}">
                <a16:creationId xmlns:a16="http://schemas.microsoft.com/office/drawing/2014/main" id="{8549E29B-2976-B36F-F882-8C114E9169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C372A6-0007-33FB-0226-EBCC880B788F}"/>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975776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C80C4-5121-3E8F-530C-DB76B1197B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4F33A1E-D437-7953-581B-F09688A547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C6CAE8-5665-5A3E-9C71-AB292605CDC8}"/>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5" name="Footer Placeholder 4">
            <a:extLst>
              <a:ext uri="{FF2B5EF4-FFF2-40B4-BE49-F238E27FC236}">
                <a16:creationId xmlns:a16="http://schemas.microsoft.com/office/drawing/2014/main" id="{EE499E52-CCFA-555B-7F86-9E5868C8B7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DC0C0C-2D81-12C4-62AF-699836DABCE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666620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D4A55-5299-A4EB-0C38-5E6459F7C1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C0CB469-2FFA-818D-EA01-16BD0A33A8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39449A-339B-1876-C5F4-F683D135FEED}"/>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5" name="Footer Placeholder 4">
            <a:extLst>
              <a:ext uri="{FF2B5EF4-FFF2-40B4-BE49-F238E27FC236}">
                <a16:creationId xmlns:a16="http://schemas.microsoft.com/office/drawing/2014/main" id="{751D8824-2B13-282C-C19B-002F9F849C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96D815-B683-8A10-0246-A995F70B1ECF}"/>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2554140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119D8-C36B-BEBF-32CC-DEA81A01279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CEB5BE-2E3A-055A-320C-5AC1CBF2F8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44C61BF-E136-F6C7-7479-4DE5CF147E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1C2AC06-415C-4CDB-046B-6262609777AA}"/>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6" name="Footer Placeholder 5">
            <a:extLst>
              <a:ext uri="{FF2B5EF4-FFF2-40B4-BE49-F238E27FC236}">
                <a16:creationId xmlns:a16="http://schemas.microsoft.com/office/drawing/2014/main" id="{52EFDFF6-00AB-1C47-45FD-1083BFB062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172E3A-A258-0BC9-E561-4D322AEB909D}"/>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2815153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89C92-9468-07AA-76E4-32FFE290591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0EA666-FB94-9918-929B-BD9701B2A2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751EF4-7322-3EC7-C747-4A5DB233ED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E51969A-BEC8-AA0F-4633-9AEC1E1474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DF12D2-37D4-1193-C4B3-D8976F3533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780AA4D-8BC7-EE5F-4D8F-8A67D6E9B35A}"/>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8" name="Footer Placeholder 7">
            <a:extLst>
              <a:ext uri="{FF2B5EF4-FFF2-40B4-BE49-F238E27FC236}">
                <a16:creationId xmlns:a16="http://schemas.microsoft.com/office/drawing/2014/main" id="{D546D8C9-BD54-1D19-E183-BEA64657DD1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2923C0C-0D87-A8D4-8695-C211F6BF5D86}"/>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516916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58196-C094-96FE-F553-8AA32C8360D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1D5A5DB-DFC3-A0CF-6441-7D3B49F9537F}"/>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4" name="Footer Placeholder 3">
            <a:extLst>
              <a:ext uri="{FF2B5EF4-FFF2-40B4-BE49-F238E27FC236}">
                <a16:creationId xmlns:a16="http://schemas.microsoft.com/office/drawing/2014/main" id="{6F3075C9-69E2-0430-4892-1C1848E1E2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0876283-11FA-A0E0-9102-BFE7B5C489E2}"/>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809545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20B6A6-B4C9-0328-9580-E8FF0639E335}"/>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3" name="Footer Placeholder 2">
            <a:extLst>
              <a:ext uri="{FF2B5EF4-FFF2-40B4-BE49-F238E27FC236}">
                <a16:creationId xmlns:a16="http://schemas.microsoft.com/office/drawing/2014/main" id="{AAF20468-DF1C-8B08-1E96-74697F777B2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142F18B-F78D-DBC9-F1F8-4736AE99523A}"/>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661921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65D11-2BC6-3E72-65F7-E503F76CFE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D0D5AFF-B80E-9F3E-9452-94D44E9077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0737E9C-1789-79BA-077D-A191651A12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5B69F7-DC88-435E-A422-645285C006D6}"/>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6" name="Footer Placeholder 5">
            <a:extLst>
              <a:ext uri="{FF2B5EF4-FFF2-40B4-BE49-F238E27FC236}">
                <a16:creationId xmlns:a16="http://schemas.microsoft.com/office/drawing/2014/main" id="{1FD36DB2-F24E-F80D-F0B1-D93D7CCC70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B75389-88A9-3DE6-8A49-D636D9FB74E2}"/>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1406647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6B93A-E966-0F85-C516-A2E64B6EDD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6D4CA5F-D785-0919-9422-4849C6A1E4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530D73D-1D30-06DD-6529-8073A0BBBC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52DA33-6ED2-071A-4271-D8A345889583}"/>
              </a:ext>
            </a:extLst>
          </p:cNvPr>
          <p:cNvSpPr>
            <a:spLocks noGrp="1"/>
          </p:cNvSpPr>
          <p:nvPr>
            <p:ph type="dt" sz="half" idx="10"/>
          </p:nvPr>
        </p:nvSpPr>
        <p:spPr/>
        <p:txBody>
          <a:bodyPr/>
          <a:lstStyle/>
          <a:p>
            <a:fld id="{A8917CB0-DB1D-4469-8CAE-F10651DAD1E7}" type="datetimeFigureOut">
              <a:rPr lang="en-GB" smtClean="0"/>
              <a:t>17/04/2023</a:t>
            </a:fld>
            <a:endParaRPr lang="en-GB"/>
          </a:p>
        </p:txBody>
      </p:sp>
      <p:sp>
        <p:nvSpPr>
          <p:cNvPr id="6" name="Footer Placeholder 5">
            <a:extLst>
              <a:ext uri="{FF2B5EF4-FFF2-40B4-BE49-F238E27FC236}">
                <a16:creationId xmlns:a16="http://schemas.microsoft.com/office/drawing/2014/main" id="{57D90530-77DF-C337-A3B4-9C5D2BDE35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3699ACD-87FB-1769-4E86-B57505533BCC}"/>
              </a:ext>
            </a:extLst>
          </p:cNvPr>
          <p:cNvSpPr>
            <a:spLocks noGrp="1"/>
          </p:cNvSpPr>
          <p:nvPr>
            <p:ph type="sldNum" sz="quarter" idx="12"/>
          </p:nvPr>
        </p:nvSpPr>
        <p:spPr/>
        <p:txBody>
          <a:bodyPr/>
          <a:lstStyle/>
          <a:p>
            <a:fld id="{CC5DD316-AE0A-4637-A51B-6D45426323F8}" type="slidenum">
              <a:rPr lang="en-GB" smtClean="0"/>
              <a:t>‹#›</a:t>
            </a:fld>
            <a:endParaRPr lang="en-GB"/>
          </a:p>
        </p:txBody>
      </p:sp>
    </p:spTree>
    <p:extLst>
      <p:ext uri="{BB962C8B-B14F-4D97-AF65-F5344CB8AC3E}">
        <p14:creationId xmlns:p14="http://schemas.microsoft.com/office/powerpoint/2010/main" val="319503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93D934-21AB-3404-6D6A-37F3EDE5B7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D3741C-6B81-5370-9C5F-4220E78C4E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1105E4-845A-EA28-E111-8964312A00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17CB0-DB1D-4469-8CAE-F10651DAD1E7}" type="datetimeFigureOut">
              <a:rPr lang="en-GB" smtClean="0"/>
              <a:t>17/04/2023</a:t>
            </a:fld>
            <a:endParaRPr lang="en-GB"/>
          </a:p>
        </p:txBody>
      </p:sp>
      <p:sp>
        <p:nvSpPr>
          <p:cNvPr id="5" name="Footer Placeholder 4">
            <a:extLst>
              <a:ext uri="{FF2B5EF4-FFF2-40B4-BE49-F238E27FC236}">
                <a16:creationId xmlns:a16="http://schemas.microsoft.com/office/drawing/2014/main" id="{9E1B26C8-41FF-1EC9-D43A-DCCDD25AEF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7BC1157-486A-3979-5676-B637929CB3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5DD316-AE0A-4637-A51B-6D45426323F8}" type="slidenum">
              <a:rPr lang="en-GB" smtClean="0"/>
              <a:t>‹#›</a:t>
            </a:fld>
            <a:endParaRPr lang="en-GB"/>
          </a:p>
        </p:txBody>
      </p:sp>
    </p:spTree>
    <p:extLst>
      <p:ext uri="{BB962C8B-B14F-4D97-AF65-F5344CB8AC3E}">
        <p14:creationId xmlns:p14="http://schemas.microsoft.com/office/powerpoint/2010/main" val="247783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1.png"/><Relationship Id="rId7"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2.jpg"/><Relationship Id="rId9" Type="http://schemas.openxmlformats.org/officeDocument/2006/relationships/customXml" Target="../ink/ink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audio" Target="../media/audio54.wav"/></Relationships>
</file>

<file path=ppt/slides/_rels/slide11.xml.rels><?xml version="1.0" encoding="UTF-8" standalone="yes"?>
<Relationships xmlns="http://schemas.openxmlformats.org/package/2006/relationships"><Relationship Id="rId8" Type="http://schemas.openxmlformats.org/officeDocument/2006/relationships/audio" Target="../media/audio60.wav"/><Relationship Id="rId13" Type="http://schemas.openxmlformats.org/officeDocument/2006/relationships/audio" Target="../media/audio65.wav"/><Relationship Id="rId18" Type="http://schemas.openxmlformats.org/officeDocument/2006/relationships/audio" Target="../media/audio70.wav"/><Relationship Id="rId3" Type="http://schemas.openxmlformats.org/officeDocument/2006/relationships/audio" Target="../media/audio55.wav"/><Relationship Id="rId21" Type="http://schemas.openxmlformats.org/officeDocument/2006/relationships/image" Target="../media/image37.png"/><Relationship Id="rId7" Type="http://schemas.openxmlformats.org/officeDocument/2006/relationships/audio" Target="../media/audio59.wav"/><Relationship Id="rId12" Type="http://schemas.openxmlformats.org/officeDocument/2006/relationships/audio" Target="../media/audio64.wav"/><Relationship Id="rId17" Type="http://schemas.openxmlformats.org/officeDocument/2006/relationships/audio" Target="../media/audio69.wav"/><Relationship Id="rId25" Type="http://schemas.openxmlformats.org/officeDocument/2006/relationships/audio" Target="../media/audio73.wav"/><Relationship Id="rId2" Type="http://schemas.openxmlformats.org/officeDocument/2006/relationships/notesSlide" Target="../notesSlides/notesSlide11.xml"/><Relationship Id="rId16" Type="http://schemas.openxmlformats.org/officeDocument/2006/relationships/audio" Target="../media/audio68.wav"/><Relationship Id="rId20" Type="http://schemas.openxmlformats.org/officeDocument/2006/relationships/audio" Target="../media/audio72.wav"/><Relationship Id="rId1" Type="http://schemas.openxmlformats.org/officeDocument/2006/relationships/slideLayout" Target="../slideLayouts/slideLayout6.xml"/><Relationship Id="rId6" Type="http://schemas.openxmlformats.org/officeDocument/2006/relationships/audio" Target="../media/audio58.wav"/><Relationship Id="rId11" Type="http://schemas.openxmlformats.org/officeDocument/2006/relationships/audio" Target="../media/audio63.wav"/><Relationship Id="rId24" Type="http://schemas.openxmlformats.org/officeDocument/2006/relationships/image" Target="../media/image40.png"/><Relationship Id="rId5" Type="http://schemas.openxmlformats.org/officeDocument/2006/relationships/audio" Target="../media/audio57.wav"/><Relationship Id="rId15" Type="http://schemas.openxmlformats.org/officeDocument/2006/relationships/audio" Target="../media/audio67.wav"/><Relationship Id="rId23" Type="http://schemas.openxmlformats.org/officeDocument/2006/relationships/image" Target="../media/image39.png"/><Relationship Id="rId10" Type="http://schemas.openxmlformats.org/officeDocument/2006/relationships/audio" Target="../media/audio62.wav"/><Relationship Id="rId19" Type="http://schemas.openxmlformats.org/officeDocument/2006/relationships/audio" Target="../media/audio71.wav"/><Relationship Id="rId4" Type="http://schemas.openxmlformats.org/officeDocument/2006/relationships/audio" Target="../media/audio56.wav"/><Relationship Id="rId9" Type="http://schemas.openxmlformats.org/officeDocument/2006/relationships/audio" Target="../media/audio61.wav"/><Relationship Id="rId14" Type="http://schemas.openxmlformats.org/officeDocument/2006/relationships/audio" Target="../media/audio66.wav"/><Relationship Id="rId22"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audio" Target="../media/audio74.wav"/><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audio" Target="../media/audio74.wav"/><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3.sv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3.svg"/></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18" Type="http://schemas.openxmlformats.org/officeDocument/2006/relationships/image" Target="../media/image13.png"/><Relationship Id="rId26" Type="http://schemas.openxmlformats.org/officeDocument/2006/relationships/image" Target="../media/image20.png"/><Relationship Id="rId3" Type="http://schemas.openxmlformats.org/officeDocument/2006/relationships/image" Target="../media/image7.png"/><Relationship Id="rId21" Type="http://schemas.openxmlformats.org/officeDocument/2006/relationships/image" Target="../media/image15.png"/><Relationship Id="rId7" Type="http://schemas.openxmlformats.org/officeDocument/2006/relationships/audio" Target="../media/audio3.wav"/><Relationship Id="rId12" Type="http://schemas.openxmlformats.org/officeDocument/2006/relationships/audio" Target="../media/audio8.wav"/><Relationship Id="rId17" Type="http://schemas.openxmlformats.org/officeDocument/2006/relationships/image" Target="../media/image12.png"/><Relationship Id="rId25"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11.png"/><Relationship Id="rId20" Type="http://schemas.openxmlformats.org/officeDocument/2006/relationships/audio" Target="../media/audio10.wav"/><Relationship Id="rId1" Type="http://schemas.openxmlformats.org/officeDocument/2006/relationships/slideLayout" Target="../slideLayouts/slideLayout6.xml"/><Relationship Id="rId6" Type="http://schemas.openxmlformats.org/officeDocument/2006/relationships/audio" Target="../media/audio2.wav"/><Relationship Id="rId11" Type="http://schemas.openxmlformats.org/officeDocument/2006/relationships/audio" Target="../media/audio7.wav"/><Relationship Id="rId24" Type="http://schemas.openxmlformats.org/officeDocument/2006/relationships/image" Target="../media/image18.png"/><Relationship Id="rId5" Type="http://schemas.openxmlformats.org/officeDocument/2006/relationships/image" Target="../media/image8.png"/><Relationship Id="rId15" Type="http://schemas.openxmlformats.org/officeDocument/2006/relationships/image" Target="../media/image10.png"/><Relationship Id="rId23" Type="http://schemas.openxmlformats.org/officeDocument/2006/relationships/image" Target="../media/image17.png"/><Relationship Id="rId10" Type="http://schemas.openxmlformats.org/officeDocument/2006/relationships/audio" Target="../media/audio6.wav"/><Relationship Id="rId19" Type="http://schemas.openxmlformats.org/officeDocument/2006/relationships/image" Target="../media/image14.svg"/><Relationship Id="rId4" Type="http://schemas.openxmlformats.org/officeDocument/2006/relationships/audio" Target="../media/audio1.wav"/><Relationship Id="rId9" Type="http://schemas.openxmlformats.org/officeDocument/2006/relationships/audio" Target="../media/audio5.wav"/><Relationship Id="rId14" Type="http://schemas.openxmlformats.org/officeDocument/2006/relationships/image" Target="../media/image9.png"/><Relationship Id="rId22"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audio" Target="../media/audio11.wav"/><Relationship Id="rId7" Type="http://schemas.openxmlformats.org/officeDocument/2006/relationships/audio" Target="../media/audio15.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audio" Target="../media/audio14.wav"/><Relationship Id="rId11" Type="http://schemas.openxmlformats.org/officeDocument/2006/relationships/image" Target="../media/image22.png"/><Relationship Id="rId5" Type="http://schemas.openxmlformats.org/officeDocument/2006/relationships/audio" Target="../media/audio13.wav"/><Relationship Id="rId10" Type="http://schemas.openxmlformats.org/officeDocument/2006/relationships/image" Target="../media/image21.png"/><Relationship Id="rId4" Type="http://schemas.openxmlformats.org/officeDocument/2006/relationships/audio" Target="../media/audio12.wav"/><Relationship Id="rId9" Type="http://schemas.openxmlformats.org/officeDocument/2006/relationships/audio" Target="../media/audio17.wav"/></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audio" Target="../media/audio21.wav"/><Relationship Id="rId18" Type="http://schemas.openxmlformats.org/officeDocument/2006/relationships/audio" Target="../media/audio25.wav"/><Relationship Id="rId3" Type="http://schemas.openxmlformats.org/officeDocument/2006/relationships/image" Target="../media/image13.png"/><Relationship Id="rId7" Type="http://schemas.openxmlformats.org/officeDocument/2006/relationships/image" Target="../media/image24.png"/><Relationship Id="rId12" Type="http://schemas.openxmlformats.org/officeDocument/2006/relationships/audio" Target="../media/audio20.wav"/><Relationship Id="rId17" Type="http://schemas.openxmlformats.org/officeDocument/2006/relationships/image" Target="../media/image28.png"/><Relationship Id="rId2" Type="http://schemas.openxmlformats.org/officeDocument/2006/relationships/notesSlide" Target="../notesSlides/notesSlide4.xml"/><Relationship Id="rId16" Type="http://schemas.openxmlformats.org/officeDocument/2006/relationships/audio" Target="../media/audio24.wav"/><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audio" Target="../media/audio19.wav"/><Relationship Id="rId5" Type="http://schemas.openxmlformats.org/officeDocument/2006/relationships/audio" Target="../media/audio18.wav"/><Relationship Id="rId15" Type="http://schemas.openxmlformats.org/officeDocument/2006/relationships/audio" Target="../media/audio23.wav"/><Relationship Id="rId10" Type="http://schemas.openxmlformats.org/officeDocument/2006/relationships/image" Target="../media/image27.svg"/><Relationship Id="rId19" Type="http://schemas.openxmlformats.org/officeDocument/2006/relationships/image" Target="../media/image29.gif"/><Relationship Id="rId4" Type="http://schemas.openxmlformats.org/officeDocument/2006/relationships/image" Target="../media/image14.svg"/><Relationship Id="rId9" Type="http://schemas.openxmlformats.org/officeDocument/2006/relationships/image" Target="../media/image26.png"/><Relationship Id="rId14" Type="http://schemas.openxmlformats.org/officeDocument/2006/relationships/audio" Target="../media/audio22.wav"/></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6.wav"/><Relationship Id="rId7" Type="http://schemas.openxmlformats.org/officeDocument/2006/relationships/image" Target="../media/image31.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audio" Target="../media/audio28.wav"/><Relationship Id="rId10" Type="http://schemas.openxmlformats.org/officeDocument/2006/relationships/image" Target="../media/image34.png"/><Relationship Id="rId4" Type="http://schemas.openxmlformats.org/officeDocument/2006/relationships/audio" Target="../media/audio27.wav"/><Relationship Id="rId9" Type="http://schemas.openxmlformats.org/officeDocument/2006/relationships/image" Target="../media/image33.svg"/></Relationships>
</file>

<file path=ppt/slides/_rels/slide6.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audio" Target="../media/audio29.wav"/><Relationship Id="rId7" Type="http://schemas.openxmlformats.org/officeDocument/2006/relationships/audio" Target="../media/audio33.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32.wav"/><Relationship Id="rId11" Type="http://schemas.openxmlformats.org/officeDocument/2006/relationships/audio" Target="../media/audio35.wav"/><Relationship Id="rId5" Type="http://schemas.openxmlformats.org/officeDocument/2006/relationships/audio" Target="../media/audio31.wav"/><Relationship Id="rId10" Type="http://schemas.openxmlformats.org/officeDocument/2006/relationships/image" Target="../media/image33.svg"/><Relationship Id="rId4" Type="http://schemas.openxmlformats.org/officeDocument/2006/relationships/audio" Target="../media/audio30.wav"/><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audio" Target="../media/audio35.wav"/><Relationship Id="rId3" Type="http://schemas.openxmlformats.org/officeDocument/2006/relationships/audio" Target="../media/audio36.wav"/><Relationship Id="rId7" Type="http://schemas.openxmlformats.org/officeDocument/2006/relationships/audio" Target="../media/audio40.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39.wav"/><Relationship Id="rId11" Type="http://schemas.openxmlformats.org/officeDocument/2006/relationships/audio" Target="../media/audio34.wav"/><Relationship Id="rId5" Type="http://schemas.openxmlformats.org/officeDocument/2006/relationships/audio" Target="../media/audio38.wav"/><Relationship Id="rId10" Type="http://schemas.openxmlformats.org/officeDocument/2006/relationships/image" Target="../media/image33.svg"/><Relationship Id="rId4" Type="http://schemas.openxmlformats.org/officeDocument/2006/relationships/audio" Target="../media/audio37.wav"/><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41.wav"/><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audio" Target="../media/audio44.wav"/><Relationship Id="rId5" Type="http://schemas.openxmlformats.org/officeDocument/2006/relationships/audio" Target="../media/audio43.wav"/><Relationship Id="rId4" Type="http://schemas.openxmlformats.org/officeDocument/2006/relationships/audio" Target="../media/audio42.wav"/></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audio" Target="../media/audio49.wav"/><Relationship Id="rId3" Type="http://schemas.openxmlformats.org/officeDocument/2006/relationships/audio" Target="../media/audio45.wav"/><Relationship Id="rId7" Type="http://schemas.openxmlformats.org/officeDocument/2006/relationships/audio" Target="../media/audio46.wav"/><Relationship Id="rId12" Type="http://schemas.openxmlformats.org/officeDocument/2006/relationships/audio" Target="../media/audio48.wav"/><Relationship Id="rId17" Type="http://schemas.openxmlformats.org/officeDocument/2006/relationships/audio" Target="../media/audio53.wav"/><Relationship Id="rId2" Type="http://schemas.openxmlformats.org/officeDocument/2006/relationships/notesSlide" Target="../notesSlides/notesSlide9.xml"/><Relationship Id="rId16" Type="http://schemas.openxmlformats.org/officeDocument/2006/relationships/audio" Target="../media/audio52.wav"/><Relationship Id="rId1" Type="http://schemas.openxmlformats.org/officeDocument/2006/relationships/slideLayout" Target="../slideLayouts/slideLayout6.xml"/><Relationship Id="rId6" Type="http://schemas.openxmlformats.org/officeDocument/2006/relationships/image" Target="../media/image14.svg"/><Relationship Id="rId11" Type="http://schemas.openxmlformats.org/officeDocument/2006/relationships/audio" Target="../media/audio47.wav"/><Relationship Id="rId5" Type="http://schemas.openxmlformats.org/officeDocument/2006/relationships/image" Target="../media/image13.png"/><Relationship Id="rId15" Type="http://schemas.openxmlformats.org/officeDocument/2006/relationships/audio" Target="../media/audio51.wav"/><Relationship Id="rId10" Type="http://schemas.openxmlformats.org/officeDocument/2006/relationships/image" Target="../media/image36.gif"/><Relationship Id="rId4" Type="http://schemas.openxmlformats.org/officeDocument/2006/relationships/image" Target="../media/image29.gif"/><Relationship Id="rId9" Type="http://schemas.microsoft.com/office/2007/relationships/hdphoto" Target="../media/hdphoto2.wdp"/><Relationship Id="rId14" Type="http://schemas.openxmlformats.org/officeDocument/2006/relationships/audio" Target="../media/audio50.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98;p2" descr="background rectangle">
            <a:extLst>
              <a:ext uri="{FF2B5EF4-FFF2-40B4-BE49-F238E27FC236}">
                <a16:creationId xmlns:a16="http://schemas.microsoft.com/office/drawing/2014/main" id="{21BE47AF-B0D8-AA1A-8CAB-F36FBDBECB49}"/>
              </a:ext>
            </a:extLst>
          </p:cNvPr>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r>
              <a:rPr kumimoji="0" lang="en-GB" sz="1800" b="0" i="0" u="none" strike="noStrike" kern="0" cap="none" spc="0" normalizeH="0" baseline="0" noProof="0" dirty="0">
                <a:ln>
                  <a:noFill/>
                </a:ln>
                <a:solidFill>
                  <a:srgbClr val="FADD2E"/>
                </a:solidFill>
                <a:effectLst/>
                <a:uLnTx/>
                <a:uFillTx/>
                <a:latin typeface="Century Gothic"/>
                <a:ea typeface="Century Gothic"/>
                <a:cs typeface="Century Gothic"/>
                <a:sym typeface="Century Gothic"/>
              </a:rPr>
              <a:t>Mi </a:t>
            </a:r>
            <a:endParaRPr kumimoji="0" sz="1800" b="0" i="0" u="none" strike="noStrike" kern="0" cap="none" spc="0" normalizeH="0" baseline="0" noProof="0" dirty="0">
              <a:ln>
                <a:noFill/>
              </a:ln>
              <a:solidFill>
                <a:srgbClr val="FADD2E"/>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6480437" y="304800"/>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1">
                    <a:lumMod val="65000"/>
                    <a:lumOff val="3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1">
                  <a:lumMod val="65000"/>
                  <a:lumOff val="3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chemeClr val="tx1">
                    <a:lumMod val="65000"/>
                    <a:lumOff val="35000"/>
                  </a:schemeClr>
                </a:solidFill>
                <a:latin typeface="Century Gothic"/>
                <a:ea typeface="Century Gothic"/>
                <a:cs typeface="Century Gothic"/>
                <a:sym typeface="Century Gothic"/>
              </a:rPr>
              <a:t>Saying what I and others do</a:t>
            </a:r>
            <a:endParaRPr lang="en-GB" dirty="0">
              <a:solidFill>
                <a:schemeClr val="tx1">
                  <a:lumMod val="65000"/>
                  <a:lumOff val="35000"/>
                </a:schemeClr>
              </a:solidFill>
            </a:endParaRPr>
          </a:p>
        </p:txBody>
      </p:sp>
      <p:sp>
        <p:nvSpPr>
          <p:cNvPr id="7" name="Google Shape;100;p2">
            <a:extLst>
              <a:ext uri="{FF2B5EF4-FFF2-40B4-BE49-F238E27FC236}">
                <a16:creationId xmlns:a16="http://schemas.microsoft.com/office/drawing/2014/main" id="{A6D58AC5-7237-211F-6F74-1893FD143B0A}"/>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pic>
        <p:nvPicPr>
          <p:cNvPr id="4" name="Picture 3" descr="A picture containing Teams&#10;&#10;Description automatically generated">
            <a:extLst>
              <a:ext uri="{FF2B5EF4-FFF2-40B4-BE49-F238E27FC236}">
                <a16:creationId xmlns:a16="http://schemas.microsoft.com/office/drawing/2014/main" id="{923B5032-A57B-71D2-DFDB-6883806ADD5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29963" y="2405431"/>
            <a:ext cx="1725155" cy="1184311"/>
          </a:xfrm>
          <a:prstGeom prst="rect">
            <a:avLst/>
          </a:prstGeom>
        </p:spPr>
      </p:pic>
      <p:pic>
        <p:nvPicPr>
          <p:cNvPr id="6" name="Picture 5" descr="A group of children's faces&#10;&#10;Description automatically generated with low confidence">
            <a:extLst>
              <a:ext uri="{FF2B5EF4-FFF2-40B4-BE49-F238E27FC236}">
                <a16:creationId xmlns:a16="http://schemas.microsoft.com/office/drawing/2014/main" id="{26E72077-BE3F-B28C-EBA2-CF5BAAE2691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75" b="89969" l="5761" r="97562">
                        <a14:foregroundMark x1="15568" y1="32904" x2="15568" y2="32904"/>
                        <a14:foregroundMark x1="15059" y1="20882" x2="6806" y2="47541"/>
                        <a14:foregroundMark x1="6806" y1="47541" x2="6806" y2="47931"/>
                        <a14:foregroundMark x1="94962" y1="44926" x2="87969" y2="17721"/>
                        <a14:foregroundMark x1="87969" y1="17721" x2="67314" y2="14729"/>
                        <a14:foregroundMark x1="61326" y1="15523" x2="23419" y2="31538"/>
                        <a14:foregroundMark x1="23419" y1="31538" x2="6083" y2="47463"/>
                        <a14:foregroundMark x1="6083" y1="47463" x2="5761" y2="77205"/>
                        <a14:foregroundMark x1="28244" y1="82692" x2="51983" y2="88486"/>
                        <a14:foregroundMark x1="5761" y1="77205" x2="27632" y2="82543"/>
                        <a14:foregroundMark x1="80100" y1="82453" x2="95470" y2="79155"/>
                        <a14:foregroundMark x1="57886" y1="87219" x2="67205" y2="85220"/>
                        <a14:foregroundMark x1="51983" y1="88486" x2="56492" y2="87519"/>
                        <a14:foregroundMark x1="96350" y1="66708" x2="96517" y2="60695"/>
                        <a14:foregroundMark x1="96263" y1="52447" x2="97345" y2="58700"/>
                        <a14:foregroundMark x1="94962" y1="44926" x2="96018" y2="51027"/>
                        <a14:foregroundMark x1="91881" y1="21624" x2="93435" y2="23146"/>
                        <a14:foregroundMark x1="62487" y1="18618" x2="76420" y2="18618"/>
                        <a14:foregroundMark x1="5761" y1="30640" x2="32476" y2="17291"/>
                        <a14:foregroundMark x1="32476" y1="17291" x2="42390" y2="16393"/>
                        <a14:foregroundMark x1="15059" y1="22404" x2="15059" y2="22404"/>
                        <a14:backgroundMark x1="57931" y1="83919" x2="57931" y2="83919"/>
                        <a14:backgroundMark x1="56886" y1="84660" x2="72883" y2="84660"/>
                        <a14:backgroundMark x1="80091" y1="82436" x2="56672" y2="86924"/>
                        <a14:backgroundMark x1="56672" y1="86924" x2="58441" y2="88447"/>
                        <a14:backgroundMark x1="30600" y1="81655" x2="32128" y2="82436"/>
                        <a14:backgroundMark x1="95820" y1="78376" x2="96222" y2="44965"/>
                        <a14:backgroundMark x1="97374" y1="58704" x2="95820" y2="80679"/>
                        <a14:backgroundMark x1="62299" y1="13583" x2="73473" y2="12412"/>
                        <a14:backgroundMark x1="61308" y1="14988" x2="74250" y2="13271"/>
                        <a14:backgroundMark x1="66988" y1="85246" x2="71115" y2="85831"/>
                        <a14:backgroundMark x1="27412" y1="82943" x2="49786" y2="93872"/>
                        <a14:backgroundMark x1="49786" y1="93872" x2="67578" y2="87237"/>
                      </a14:backgroundRemoval>
                    </a14:imgEffect>
                  </a14:imgLayer>
                </a14:imgProps>
              </a:ext>
              <a:ext uri="{28A0092B-C50C-407E-A947-70E740481C1C}">
                <a14:useLocalDpi xmlns:a14="http://schemas.microsoft.com/office/drawing/2010/main" val="0"/>
              </a:ext>
            </a:extLst>
          </a:blip>
          <a:stretch>
            <a:fillRect/>
          </a:stretch>
        </p:blipFill>
        <p:spPr>
          <a:xfrm>
            <a:off x="145495" y="1600915"/>
            <a:ext cx="1725155" cy="118431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80265055-19D6-7B17-1BC7-2D200AF8EA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5680" y="4215300"/>
            <a:ext cx="1704485" cy="1170121"/>
          </a:xfrm>
          <a:prstGeom prst="rect">
            <a:avLst/>
          </a:prstGeom>
        </p:spPr>
      </p:pic>
      <p:pic>
        <p:nvPicPr>
          <p:cNvPr id="9" name="Picture 8" descr="A picture containing Teams&#10;&#10;Description automatically generated">
            <a:extLst>
              <a:ext uri="{FF2B5EF4-FFF2-40B4-BE49-F238E27FC236}">
                <a16:creationId xmlns:a16="http://schemas.microsoft.com/office/drawing/2014/main" id="{EDF420A2-82B0-4044-4B7D-4C84DD9FD7CA}"/>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76948" y="3222837"/>
            <a:ext cx="1959487" cy="1345178"/>
          </a:xfrm>
          <a:prstGeom prst="rect">
            <a:avLst/>
          </a:prstGeom>
        </p:spPr>
      </p:pic>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24C6A232-47E6-3297-DFCB-13DC089AACDE}"/>
                  </a:ext>
                </a:extLst>
              </p14:cNvPr>
              <p14:cNvContentPartPr/>
              <p14:nvPr/>
            </p14:nvContentPartPr>
            <p14:xfrm>
              <a:off x="-214440" y="3447968"/>
              <a:ext cx="360" cy="360"/>
            </p14:xfrm>
          </p:contentPart>
        </mc:Choice>
        <mc:Fallback xmlns="">
          <p:pic>
            <p:nvPicPr>
              <p:cNvPr id="10" name="Ink 9">
                <a:extLst>
                  <a:ext uri="{FF2B5EF4-FFF2-40B4-BE49-F238E27FC236}">
                    <a16:creationId xmlns:a16="http://schemas.microsoft.com/office/drawing/2014/main" id="{24C6A232-47E6-3297-DFCB-13DC089AACDE}"/>
                  </a:ext>
                </a:extLst>
              </p:cNvPr>
              <p:cNvPicPr/>
              <p:nvPr/>
            </p:nvPicPr>
            <p:blipFill>
              <a:blip r:embed="rId10"/>
              <a:stretch>
                <a:fillRect/>
              </a:stretch>
            </p:blipFill>
            <p:spPr>
              <a:xfrm>
                <a:off x="-223440" y="3438968"/>
                <a:ext cx="18000" cy="18000"/>
              </a:xfrm>
              <a:prstGeom prst="rect">
                <a:avLst/>
              </a:prstGeom>
            </p:spPr>
          </p:pic>
        </mc:Fallback>
      </mc:AlternateContent>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5C6793D8-F696-49C3-1E42-D58D679CDFC0}"/>
              </a:ext>
            </a:extLst>
          </p:cNvPr>
          <p:cNvGraphicFramePr>
            <a:graphicFrameLocks noGrp="1"/>
          </p:cNvGraphicFramePr>
          <p:nvPr>
            <p:extLst>
              <p:ext uri="{D42A27DB-BD31-4B8C-83A1-F6EECF244321}">
                <p14:modId xmlns:p14="http://schemas.microsoft.com/office/powerpoint/2010/main" val="3024351742"/>
              </p:ext>
            </p:extLst>
          </p:nvPr>
        </p:nvGraphicFramePr>
        <p:xfrm>
          <a:off x="520051" y="991223"/>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madre</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ciudad</a:t>
                      </a: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padre</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estadio</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de</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montar</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pasear</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a:t>
                      </a:r>
                      <a:r>
                        <a:rPr lang="en-GB" sz="2800" b="1" dirty="0" err="1">
                          <a:solidFill>
                            <a:srgbClr val="92D050"/>
                          </a:solidFill>
                          <a:latin typeface="Century Gothic" panose="020B0502020202020204" pitchFamily="34" charset="0"/>
                        </a:rPr>
                        <a:t>Cuántos</a:t>
                      </a:r>
                      <a:r>
                        <a:rPr lang="en-GB" sz="2800" b="1" dirty="0">
                          <a:solidFill>
                            <a:srgbClr val="92D050"/>
                          </a:solidFill>
                          <a:latin typeface="Century Gothic" panose="020B0502020202020204" pitchFamily="34" charset="0"/>
                        </a:rPr>
                        <a:t>?</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hay</a:t>
                      </a:r>
                    </a:p>
                  </a:txBody>
                  <a:tcPr/>
                </a:tc>
                <a:tc>
                  <a:txBody>
                    <a:bodyPr/>
                    <a:lstStyle/>
                    <a:p>
                      <a:r>
                        <a:rPr lang="en-GB" sz="2800" b="1" dirty="0">
                          <a:solidFill>
                            <a:srgbClr val="92D050"/>
                          </a:solidFill>
                          <a:latin typeface="Century Gothic" panose="020B0502020202020204" pitchFamily="34" charset="0"/>
                        </a:rPr>
                        <a:t>¿</a:t>
                      </a:r>
                      <a:r>
                        <a:rPr lang="en-GB" sz="2800" b="1" dirty="0" err="1">
                          <a:solidFill>
                            <a:srgbClr val="92D050"/>
                          </a:solidFill>
                          <a:latin typeface="Century Gothic" panose="020B0502020202020204" pitchFamily="34" charset="0"/>
                        </a:rPr>
                        <a:t>Cuántas</a:t>
                      </a:r>
                      <a:r>
                        <a:rPr lang="en-GB" sz="2800" b="1" dirty="0">
                          <a:solidFill>
                            <a:srgbClr val="92D050"/>
                          </a:solidFill>
                          <a:latin typeface="Century Gothic" panose="020B0502020202020204" pitchFamily="34" charset="0"/>
                        </a:rPr>
                        <a:t>?</a:t>
                      </a: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bicicleta</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err="1">
                          <a:solidFill>
                            <a:srgbClr val="FF3399"/>
                          </a:solidFill>
                          <a:latin typeface="Century Gothic" panose="020B0502020202020204" pitchFamily="34" charset="0"/>
                        </a:rPr>
                        <a:t>él</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fuerte</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chica</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993994">
                <a:tc vMerge="1">
                  <a:txBody>
                    <a:bodyPr/>
                    <a:lstStyle/>
                    <a:p>
                      <a:endParaRPr lang="en-GB" dirty="0"/>
                    </a:p>
                  </a:txBody>
                  <a:tcPr/>
                </a:tc>
                <a:tc>
                  <a:txBody>
                    <a:bodyPr/>
                    <a:lstStyle/>
                    <a:p>
                      <a:r>
                        <a:rPr lang="en-GB" sz="2800" b="1" dirty="0" err="1">
                          <a:solidFill>
                            <a:srgbClr val="FF3399"/>
                          </a:solidFill>
                          <a:latin typeface="Century Gothic" panose="020B0502020202020204" pitchFamily="34" charset="0"/>
                        </a:rPr>
                        <a:t>yo</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ella</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pero</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4" name="T3_W4F_12.1.wav"/>
            </a:hlinkClick>
            <a:extLst>
              <a:ext uri="{FF2B5EF4-FFF2-40B4-BE49-F238E27FC236}">
                <a16:creationId xmlns:a16="http://schemas.microsoft.com/office/drawing/2014/main" id="{902C8F7A-60E1-47BA-A5D2-269092E24632}"/>
              </a:ext>
            </a:extLst>
          </p:cNvPr>
          <p:cNvSpPr txBox="1"/>
          <p:nvPr/>
        </p:nvSpPr>
        <p:spPr>
          <a:xfrm>
            <a:off x="2938272" y="141381"/>
            <a:ext cx="80688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inglés 📝: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5"/>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7"/>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286134" y="6299745"/>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I</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8E7E88DD-FBC5-468A-AD40-981AD2499DFB}"/>
              </a:ext>
            </a:extLst>
          </p:cNvPr>
          <p:cNvSpPr txBox="1"/>
          <p:nvPr/>
        </p:nvSpPr>
        <p:spPr>
          <a:xfrm>
            <a:off x="4540615" y="6282973"/>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p>
        </p:txBody>
      </p:sp>
      <p:sp>
        <p:nvSpPr>
          <p:cNvPr id="56" name="TextBox 55">
            <a:extLst>
              <a:ext uri="{FF2B5EF4-FFF2-40B4-BE49-F238E27FC236}">
                <a16:creationId xmlns:a16="http://schemas.microsoft.com/office/drawing/2014/main" id="{79D09302-A4AF-421C-ABA6-0D37DEF7A1B8}"/>
              </a:ext>
            </a:extLst>
          </p:cNvPr>
          <p:cNvSpPr txBox="1"/>
          <p:nvPr/>
        </p:nvSpPr>
        <p:spPr>
          <a:xfrm>
            <a:off x="7448196" y="630824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but</a:t>
            </a:r>
          </a:p>
        </p:txBody>
      </p:sp>
      <p:sp>
        <p:nvSpPr>
          <p:cNvPr id="57" name="TextBox 56">
            <a:extLst>
              <a:ext uri="{FF2B5EF4-FFF2-40B4-BE49-F238E27FC236}">
                <a16:creationId xmlns:a16="http://schemas.microsoft.com/office/drawing/2014/main" id="{3A49D3B9-70E6-429E-B993-B6674EBDF095}"/>
              </a:ext>
            </a:extLst>
          </p:cNvPr>
          <p:cNvSpPr txBox="1"/>
          <p:nvPr/>
        </p:nvSpPr>
        <p:spPr>
          <a:xfrm>
            <a:off x="2210327" y="5291101"/>
            <a:ext cx="2139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a:t>
            </a:r>
          </a:p>
        </p:txBody>
      </p:sp>
      <p:sp>
        <p:nvSpPr>
          <p:cNvPr id="58" name="TextBox 57">
            <a:extLst>
              <a:ext uri="{FF2B5EF4-FFF2-40B4-BE49-F238E27FC236}">
                <a16:creationId xmlns:a16="http://schemas.microsoft.com/office/drawing/2014/main" id="{65E34EA1-9D24-466A-A6F1-7CE3FFC5E279}"/>
              </a:ext>
            </a:extLst>
          </p:cNvPr>
          <p:cNvSpPr txBox="1"/>
          <p:nvPr/>
        </p:nvSpPr>
        <p:spPr>
          <a:xfrm>
            <a:off x="4540615" y="5291101"/>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strong</a:t>
            </a:r>
          </a:p>
        </p:txBody>
      </p:sp>
      <p:sp>
        <p:nvSpPr>
          <p:cNvPr id="59" name="TextBox 58">
            <a:extLst>
              <a:ext uri="{FF2B5EF4-FFF2-40B4-BE49-F238E27FC236}">
                <a16:creationId xmlns:a16="http://schemas.microsoft.com/office/drawing/2014/main" id="{60DD9CD9-C857-4BA1-BA3A-2F2F19249444}"/>
              </a:ext>
            </a:extLst>
          </p:cNvPr>
          <p:cNvSpPr txBox="1"/>
          <p:nvPr/>
        </p:nvSpPr>
        <p:spPr>
          <a:xfrm>
            <a:off x="7381419" y="5282912"/>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girl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BAF6C47D-C68B-46B3-AF1F-AD7121C530E3}"/>
              </a:ext>
            </a:extLst>
          </p:cNvPr>
          <p:cNvSpPr txBox="1"/>
          <p:nvPr/>
        </p:nvSpPr>
        <p:spPr>
          <a:xfrm>
            <a:off x="2138577" y="429672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there is/are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043F40DE-EF64-4213-B68D-AA4CEC430A71}"/>
              </a:ext>
            </a:extLst>
          </p:cNvPr>
          <p:cNvSpPr txBox="1"/>
          <p:nvPr/>
        </p:nvSpPr>
        <p:spPr>
          <a:xfrm>
            <a:off x="4594559" y="4284884"/>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How many? (f)</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7A3CA6E2-EAE7-4AB8-B4D0-5A61BDACAC38}"/>
              </a:ext>
            </a:extLst>
          </p:cNvPr>
          <p:cNvSpPr txBox="1"/>
          <p:nvPr/>
        </p:nvSpPr>
        <p:spPr>
          <a:xfrm>
            <a:off x="7355093" y="4283582"/>
            <a:ext cx="2469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bicycle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F6958ABA-A050-4950-A8D8-242649851302}"/>
              </a:ext>
            </a:extLst>
          </p:cNvPr>
          <p:cNvSpPr txBox="1"/>
          <p:nvPr/>
        </p:nvSpPr>
        <p:spPr>
          <a:xfrm>
            <a:off x="2154034" y="3432177"/>
            <a:ext cx="22079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to ride, riding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32BAA5BC-CB21-43F2-B3F8-F465E6C6534C}"/>
              </a:ext>
            </a:extLst>
          </p:cNvPr>
          <p:cNvSpPr txBox="1"/>
          <p:nvPr/>
        </p:nvSpPr>
        <p:spPr>
          <a:xfrm>
            <a:off x="4571318" y="3185956"/>
            <a:ext cx="28768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to go on a walk, going on a walk</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5" name="TextBox 64">
            <a:extLst>
              <a:ext uri="{FF2B5EF4-FFF2-40B4-BE49-F238E27FC236}">
                <a16:creationId xmlns:a16="http://schemas.microsoft.com/office/drawing/2014/main" id="{896C1059-FF57-43C1-A90B-45BFA8AD75E8}"/>
              </a:ext>
            </a:extLst>
          </p:cNvPr>
          <p:cNvSpPr txBox="1"/>
          <p:nvPr/>
        </p:nvSpPr>
        <p:spPr>
          <a:xfrm>
            <a:off x="7381419" y="3443843"/>
            <a:ext cx="25554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many? (m)</a:t>
            </a:r>
          </a:p>
        </p:txBody>
      </p:sp>
      <p:sp>
        <p:nvSpPr>
          <p:cNvPr id="66" name="TextBox 65">
            <a:extLst>
              <a:ext uri="{FF2B5EF4-FFF2-40B4-BE49-F238E27FC236}">
                <a16:creationId xmlns:a16="http://schemas.microsoft.com/office/drawing/2014/main" id="{2CF60C0F-D5E4-4956-85D2-7614F4918EBE}"/>
              </a:ext>
            </a:extLst>
          </p:cNvPr>
          <p:cNvSpPr txBox="1"/>
          <p:nvPr/>
        </p:nvSpPr>
        <p:spPr>
          <a:xfrm>
            <a:off x="2222722" y="2413140"/>
            <a:ext cx="24276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stadium</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7" name="TextBox 66">
            <a:extLst>
              <a:ext uri="{FF2B5EF4-FFF2-40B4-BE49-F238E27FC236}">
                <a16:creationId xmlns:a16="http://schemas.microsoft.com/office/drawing/2014/main" id="{7DCA4893-05F2-410E-A3A2-1D32444891F4}"/>
              </a:ext>
            </a:extLst>
          </p:cNvPr>
          <p:cNvSpPr txBox="1"/>
          <p:nvPr/>
        </p:nvSpPr>
        <p:spPr>
          <a:xfrm>
            <a:off x="4540615" y="2450406"/>
            <a:ext cx="2938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(m)</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8" name="TextBox 67">
            <a:extLst>
              <a:ext uri="{FF2B5EF4-FFF2-40B4-BE49-F238E27FC236}">
                <a16:creationId xmlns:a16="http://schemas.microsoft.com/office/drawing/2014/main" id="{44C68231-7D7B-48B1-BE28-5AA4C83CE289}"/>
              </a:ext>
            </a:extLst>
          </p:cNvPr>
          <p:cNvSpPr txBox="1"/>
          <p:nvPr/>
        </p:nvSpPr>
        <p:spPr>
          <a:xfrm>
            <a:off x="7473515" y="2405419"/>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of, from</a:t>
            </a:r>
          </a:p>
        </p:txBody>
      </p:sp>
      <p:sp>
        <p:nvSpPr>
          <p:cNvPr id="69" name="TextBox 68">
            <a:extLst>
              <a:ext uri="{FF2B5EF4-FFF2-40B4-BE49-F238E27FC236}">
                <a16:creationId xmlns:a16="http://schemas.microsoft.com/office/drawing/2014/main" id="{BBDB1E49-09F2-4543-A081-72E6ED8C2B28}"/>
              </a:ext>
            </a:extLst>
          </p:cNvPr>
          <p:cNvSpPr txBox="1"/>
          <p:nvPr/>
        </p:nvSpPr>
        <p:spPr>
          <a:xfrm>
            <a:off x="2210327" y="1511810"/>
            <a:ext cx="2161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mother</a:t>
            </a:r>
          </a:p>
        </p:txBody>
      </p:sp>
      <p:sp>
        <p:nvSpPr>
          <p:cNvPr id="70" name="TextBox 69">
            <a:extLst>
              <a:ext uri="{FF2B5EF4-FFF2-40B4-BE49-F238E27FC236}">
                <a16:creationId xmlns:a16="http://schemas.microsoft.com/office/drawing/2014/main" id="{E24DCAC2-1AA3-4BA5-B5F3-4E4902680F5D}"/>
              </a:ext>
            </a:extLst>
          </p:cNvPr>
          <p:cNvSpPr txBox="1"/>
          <p:nvPr/>
        </p:nvSpPr>
        <p:spPr>
          <a:xfrm>
            <a:off x="4531182" y="1500229"/>
            <a:ext cx="2552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city</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265289F3-7170-4C48-8921-C5BDCC596539}"/>
              </a:ext>
            </a:extLst>
          </p:cNvPr>
          <p:cNvSpPr txBox="1"/>
          <p:nvPr/>
        </p:nvSpPr>
        <p:spPr>
          <a:xfrm>
            <a:off x="7448196" y="1485480"/>
            <a:ext cx="22836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father</a:t>
            </a:r>
          </a:p>
        </p:txBody>
      </p:sp>
      <p:sp>
        <p:nvSpPr>
          <p:cNvPr id="3" name="Google Shape;167;p2">
            <a:extLst>
              <a:ext uri="{FF2B5EF4-FFF2-40B4-BE49-F238E27FC236}">
                <a16:creationId xmlns:a16="http://schemas.microsoft.com/office/drawing/2014/main" id="{3C7003D0-9C20-FC46-F9AE-70C9195BAAC5}"/>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5054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3898605733"/>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stadium</a:t>
                      </a:r>
                    </a:p>
                  </a:txBody>
                  <a:tcPr/>
                </a:tc>
                <a:tc>
                  <a:txBody>
                    <a:bodyPr/>
                    <a:lstStyle/>
                    <a:p>
                      <a:r>
                        <a:rPr lang="en-GB" sz="2400" b="1" dirty="0">
                          <a:solidFill>
                            <a:srgbClr val="00B0F0"/>
                          </a:solidFill>
                          <a:latin typeface="Century Gothic" panose="020B0502020202020204" pitchFamily="34" charset="0"/>
                        </a:rPr>
                        <a:t>from , of</a:t>
                      </a:r>
                    </a:p>
                  </a:txBody>
                  <a:tcPr/>
                </a:tc>
                <a:tc>
                  <a:txBody>
                    <a:bodyPr/>
                    <a:lstStyle/>
                    <a:p>
                      <a:r>
                        <a:rPr lang="en-GB" sz="2400" b="1" dirty="0">
                          <a:solidFill>
                            <a:srgbClr val="00B0F0"/>
                          </a:solidFill>
                          <a:latin typeface="Century Gothic" panose="020B0502020202020204" pitchFamily="34" charset="0"/>
                        </a:rPr>
                        <a:t>(the) father</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mother</a:t>
                      </a:r>
                    </a:p>
                  </a:txBody>
                  <a:tcPr/>
                </a:tc>
                <a:tc>
                  <a:txBody>
                    <a:bodyPr/>
                    <a:lstStyle/>
                    <a:p>
                      <a:r>
                        <a:rPr lang="en-GB" sz="2400" b="1" dirty="0">
                          <a:solidFill>
                            <a:srgbClr val="00B0F0"/>
                          </a:solidFill>
                          <a:latin typeface="Century Gothic" panose="020B0502020202020204" pitchFamily="34" charset="0"/>
                        </a:rPr>
                        <a:t>(the) city</a:t>
                      </a:r>
                    </a:p>
                  </a:txBody>
                  <a:tcPr/>
                </a:tc>
                <a:tc>
                  <a:txBody>
                    <a:bodyPr/>
                    <a:lstStyle/>
                    <a:p>
                      <a:r>
                        <a:rPr lang="en-GB" sz="2400" b="1" dirty="0">
                          <a:solidFill>
                            <a:srgbClr val="00B0F0"/>
                          </a:solidFill>
                          <a:latin typeface="Century Gothic" panose="020B0502020202020204" pitchFamily="34" charset="0"/>
                        </a:rPr>
                        <a:t>the (m)</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bicycle</a:t>
                      </a:r>
                    </a:p>
                  </a:txBody>
                  <a:tcPr/>
                </a:tc>
                <a:tc>
                  <a:txBody>
                    <a:bodyPr/>
                    <a:lstStyle/>
                    <a:p>
                      <a:r>
                        <a:rPr lang="en-GB" sz="2000" b="1" dirty="0">
                          <a:solidFill>
                            <a:srgbClr val="92D050"/>
                          </a:solidFill>
                          <a:latin typeface="Century Gothic" panose="020B0502020202020204" pitchFamily="34" charset="0"/>
                        </a:rPr>
                        <a:t>to go on a walk</a:t>
                      </a:r>
                    </a:p>
                  </a:txBody>
                  <a:tcPr/>
                </a:tc>
                <a:tc>
                  <a:txBody>
                    <a:bodyPr/>
                    <a:lstStyle/>
                    <a:p>
                      <a:r>
                        <a:rPr lang="en-GB" sz="2400" b="1" dirty="0">
                          <a:solidFill>
                            <a:srgbClr val="92D050"/>
                          </a:solidFill>
                          <a:latin typeface="Century Gothic" panose="020B0502020202020204" pitchFamily="34" charset="0"/>
                        </a:rPr>
                        <a:t>to ride, riding</a:t>
                      </a:r>
                      <a:endParaRPr lang="en-GB" sz="36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300" b="1" dirty="0">
                          <a:solidFill>
                            <a:srgbClr val="92D050"/>
                          </a:solidFill>
                          <a:latin typeface="Century Gothic" panose="020B0502020202020204" pitchFamily="34" charset="0"/>
                        </a:rPr>
                        <a:t>How many? (f)</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How many? (m)</a:t>
                      </a:r>
                      <a:endParaRPr lang="en-GB" sz="28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There is /are</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you</a:t>
                      </a:r>
                    </a:p>
                  </a:txBody>
                  <a:tcPr/>
                </a:tc>
                <a:tc>
                  <a:txBody>
                    <a:bodyPr/>
                    <a:lstStyle/>
                    <a:p>
                      <a:r>
                        <a:rPr lang="en-GB" sz="2800" b="1" dirty="0">
                          <a:solidFill>
                            <a:srgbClr val="FF3399"/>
                          </a:solidFill>
                          <a:latin typeface="Century Gothic" panose="020B0502020202020204" pitchFamily="34" charset="0"/>
                        </a:rPr>
                        <a:t>but</a:t>
                      </a:r>
                    </a:p>
                  </a:txBody>
                  <a:tcPr/>
                </a:tc>
                <a:tc>
                  <a:txBody>
                    <a:bodyPr/>
                    <a:lstStyle/>
                    <a:p>
                      <a:r>
                        <a:rPr lang="en-GB" sz="2800" b="1" dirty="0">
                          <a:solidFill>
                            <a:srgbClr val="FF3399"/>
                          </a:solidFill>
                          <a:latin typeface="Century Gothic" panose="020B0502020202020204" pitchFamily="34" charset="0"/>
                        </a:rPr>
                        <a:t>(the) girl</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he</a:t>
                      </a:r>
                    </a:p>
                  </a:txBody>
                  <a:tcPr/>
                </a:tc>
                <a:tc>
                  <a:txBody>
                    <a:bodyPr/>
                    <a:lstStyle/>
                    <a:p>
                      <a:r>
                        <a:rPr lang="en-GB" sz="2800" b="1" dirty="0">
                          <a:solidFill>
                            <a:srgbClr val="FF3399"/>
                          </a:solidFill>
                          <a:latin typeface="Century Gothic" panose="020B0502020202020204" pitchFamily="34" charset="0"/>
                        </a:rPr>
                        <a:t>she</a:t>
                      </a:r>
                    </a:p>
                  </a:txBody>
                  <a:tcPr/>
                </a:tc>
                <a:tc>
                  <a:txBody>
                    <a:bodyPr/>
                    <a:lstStyle/>
                    <a:p>
                      <a:r>
                        <a:rPr lang="en-GB" sz="2800" b="1" dirty="0">
                          <a:solidFill>
                            <a:srgbClr val="FF3399"/>
                          </a:solidFill>
                          <a:latin typeface="Century Gothic" panose="020B0502020202020204" pitchFamily="34" charset="0"/>
                        </a:rPr>
                        <a:t>I</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5b:</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22"/>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24"/>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hlinkClick r:id="" action="ppaction://noaction">
              <a:snd r:embed="rId3" name="T3_W4F_12.3.wav"/>
            </a:hlinkClick>
            <a:extLst>
              <a:ext uri="{FF2B5EF4-FFF2-40B4-BE49-F238E27FC236}">
                <a16:creationId xmlns:a16="http://schemas.microsoft.com/office/drawing/2014/main" id="{13D71F2A-16AF-4A07-9E21-E2C0CC74C153}"/>
              </a:ext>
            </a:extLst>
          </p:cNvPr>
          <p:cNvSpPr txBox="1"/>
          <p:nvPr/>
        </p:nvSpPr>
        <p:spPr>
          <a:xfrm>
            <a:off x="2348314" y="622383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hlinkClick r:id="" action="ppaction://noaction">
              <a:snd r:embed="rId4" name="T3_W4F_12.4.wav"/>
            </a:hlinkClick>
            <a:extLst>
              <a:ext uri="{FF2B5EF4-FFF2-40B4-BE49-F238E27FC236}">
                <a16:creationId xmlns:a16="http://schemas.microsoft.com/office/drawing/2014/main" id="{8E7E88DD-FBC5-468A-AD40-981AD2499DFB}"/>
              </a:ext>
            </a:extLst>
          </p:cNvPr>
          <p:cNvSpPr txBox="1"/>
          <p:nvPr/>
        </p:nvSpPr>
        <p:spPr>
          <a:xfrm>
            <a:off x="4571318" y="622070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TextBox 55">
            <a:hlinkClick r:id="" action="ppaction://noaction">
              <a:snd r:embed="rId5" name="T3_W4F_12.5.wav"/>
            </a:hlinkClick>
            <a:extLst>
              <a:ext uri="{FF2B5EF4-FFF2-40B4-BE49-F238E27FC236}">
                <a16:creationId xmlns:a16="http://schemas.microsoft.com/office/drawing/2014/main" id="{79D09302-A4AF-421C-ABA6-0D37DEF7A1B8}"/>
              </a:ext>
            </a:extLst>
          </p:cNvPr>
          <p:cNvSpPr txBox="1"/>
          <p:nvPr/>
        </p:nvSpPr>
        <p:spPr>
          <a:xfrm>
            <a:off x="7432428" y="622383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TextBox 56">
            <a:hlinkClick r:id="" action="ppaction://noaction">
              <a:snd r:embed="rId6" name="T3_W4F_12.6.wav"/>
            </a:hlinkClick>
            <a:extLst>
              <a:ext uri="{FF2B5EF4-FFF2-40B4-BE49-F238E27FC236}">
                <a16:creationId xmlns:a16="http://schemas.microsoft.com/office/drawing/2014/main" id="{3A49D3B9-70E6-429E-B993-B6674EBDF095}"/>
              </a:ext>
            </a:extLst>
          </p:cNvPr>
          <p:cNvSpPr txBox="1"/>
          <p:nvPr/>
        </p:nvSpPr>
        <p:spPr>
          <a:xfrm>
            <a:off x="2290884" y="5214398"/>
            <a:ext cx="2139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tú</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TextBox 57">
            <a:hlinkClick r:id="" action="ppaction://noaction">
              <a:snd r:embed="rId7" name="T3_W4F_12.7.wav"/>
            </a:hlinkClick>
            <a:extLst>
              <a:ext uri="{FF2B5EF4-FFF2-40B4-BE49-F238E27FC236}">
                <a16:creationId xmlns:a16="http://schemas.microsoft.com/office/drawing/2014/main" id="{65E34EA1-9D24-466A-A6F1-7CE3FFC5E279}"/>
              </a:ext>
            </a:extLst>
          </p:cNvPr>
          <p:cNvSpPr txBox="1"/>
          <p:nvPr/>
        </p:nvSpPr>
        <p:spPr>
          <a:xfrm>
            <a:off x="4594559" y="5214398"/>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TextBox 58">
            <a:hlinkClick r:id="" action="ppaction://noaction">
              <a:snd r:embed="rId8" name="T3_W4F_12.8.wav"/>
            </a:hlinkClick>
            <a:extLst>
              <a:ext uri="{FF2B5EF4-FFF2-40B4-BE49-F238E27FC236}">
                <a16:creationId xmlns:a16="http://schemas.microsoft.com/office/drawing/2014/main" id="{60DD9CD9-C857-4BA1-BA3A-2F2F19249444}"/>
              </a:ext>
            </a:extLst>
          </p:cNvPr>
          <p:cNvSpPr txBox="1"/>
          <p:nvPr/>
        </p:nvSpPr>
        <p:spPr>
          <a:xfrm>
            <a:off x="7432427" y="521439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chica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hlinkClick r:id="" action="ppaction://noaction">
              <a:snd r:embed="rId9" name="T3_W4F_12.9.wav"/>
            </a:hlinkClick>
            <a:extLst>
              <a:ext uri="{FF2B5EF4-FFF2-40B4-BE49-F238E27FC236}">
                <a16:creationId xmlns:a16="http://schemas.microsoft.com/office/drawing/2014/main" id="{BAF6C47D-C68B-46B3-AF1F-AD7121C530E3}"/>
              </a:ext>
            </a:extLst>
          </p:cNvPr>
          <p:cNvSpPr txBox="1"/>
          <p:nvPr/>
        </p:nvSpPr>
        <p:spPr>
          <a:xfrm>
            <a:off x="2210327" y="4268667"/>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Cuántas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1" name="TextBox 60">
            <a:hlinkClick r:id="" action="ppaction://noaction">
              <a:snd r:embed="rId10" name="T3_W4F_12.10.wav"/>
            </a:hlinkClick>
            <a:extLst>
              <a:ext uri="{FF2B5EF4-FFF2-40B4-BE49-F238E27FC236}">
                <a16:creationId xmlns:a16="http://schemas.microsoft.com/office/drawing/2014/main" id="{043F40DE-EF64-4213-B68D-AA4CEC430A71}"/>
              </a:ext>
            </a:extLst>
          </p:cNvPr>
          <p:cNvSpPr txBox="1"/>
          <p:nvPr/>
        </p:nvSpPr>
        <p:spPr>
          <a:xfrm>
            <a:off x="4594559" y="4284884"/>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Cuántos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2" name="TextBox 61">
            <a:hlinkClick r:id="" action="ppaction://noaction">
              <a:snd r:embed="rId11" name="T3_W4F_12.11.wav"/>
            </a:hlinkClick>
            <a:extLst>
              <a:ext uri="{FF2B5EF4-FFF2-40B4-BE49-F238E27FC236}">
                <a16:creationId xmlns:a16="http://schemas.microsoft.com/office/drawing/2014/main" id="{7A3CA6E2-EAE7-4AB8-B4D0-5A61BDACAC38}"/>
              </a:ext>
            </a:extLst>
          </p:cNvPr>
          <p:cNvSpPr txBox="1"/>
          <p:nvPr/>
        </p:nvSpPr>
        <p:spPr>
          <a:xfrm>
            <a:off x="7490810" y="4271276"/>
            <a:ext cx="2469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hay</a:t>
            </a:r>
          </a:p>
        </p:txBody>
      </p:sp>
      <p:sp>
        <p:nvSpPr>
          <p:cNvPr id="63" name="TextBox 62">
            <a:hlinkClick r:id="" action="ppaction://noaction">
              <a:snd r:embed="rId12" name="T3_W4F_12.12.wav"/>
            </a:hlinkClick>
            <a:extLst>
              <a:ext uri="{FF2B5EF4-FFF2-40B4-BE49-F238E27FC236}">
                <a16:creationId xmlns:a16="http://schemas.microsoft.com/office/drawing/2014/main" id="{F6958ABA-A050-4950-A8D8-242649851302}"/>
              </a:ext>
            </a:extLst>
          </p:cNvPr>
          <p:cNvSpPr txBox="1"/>
          <p:nvPr/>
        </p:nvSpPr>
        <p:spPr>
          <a:xfrm>
            <a:off x="2235908" y="3358791"/>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bicicleta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TextBox 63">
            <a:hlinkClick r:id="" action="ppaction://noaction">
              <a:snd r:embed="rId13" name="T3_W4F_12.13.wav"/>
            </a:hlinkClick>
            <a:extLst>
              <a:ext uri="{FF2B5EF4-FFF2-40B4-BE49-F238E27FC236}">
                <a16:creationId xmlns:a16="http://schemas.microsoft.com/office/drawing/2014/main" id="{32BAA5BC-CB21-43F2-B3F8-F465E6C6534C}"/>
              </a:ext>
            </a:extLst>
          </p:cNvPr>
          <p:cNvSpPr txBox="1"/>
          <p:nvPr/>
        </p:nvSpPr>
        <p:spPr>
          <a:xfrm>
            <a:off x="4571318" y="3364780"/>
            <a:ext cx="22410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pasear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hlinkClick r:id="" action="ppaction://noaction">
              <a:snd r:embed="rId14" name="T3_W4F_12.14.wav"/>
            </a:hlinkClick>
            <a:extLst>
              <a:ext uri="{FF2B5EF4-FFF2-40B4-BE49-F238E27FC236}">
                <a16:creationId xmlns:a16="http://schemas.microsoft.com/office/drawing/2014/main" id="{896C1059-FF57-43C1-A90B-45BFA8AD75E8}"/>
              </a:ext>
            </a:extLst>
          </p:cNvPr>
          <p:cNvSpPr txBox="1"/>
          <p:nvPr/>
        </p:nvSpPr>
        <p:spPr>
          <a:xfrm>
            <a:off x="7490810" y="3383137"/>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montar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hlinkClick r:id="" action="ppaction://noaction">
              <a:snd r:embed="rId15" name="T3_W4F_12.15.wav"/>
            </a:hlinkClick>
            <a:extLst>
              <a:ext uri="{FF2B5EF4-FFF2-40B4-BE49-F238E27FC236}">
                <a16:creationId xmlns:a16="http://schemas.microsoft.com/office/drawing/2014/main" id="{2CF60C0F-D5E4-4956-85D2-7614F4918EBE}"/>
              </a:ext>
            </a:extLst>
          </p:cNvPr>
          <p:cNvSpPr txBox="1"/>
          <p:nvPr/>
        </p:nvSpPr>
        <p:spPr>
          <a:xfrm>
            <a:off x="2290884" y="242366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madre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67" name="TextBox 66">
            <a:hlinkClick r:id="" action="ppaction://noaction">
              <a:snd r:embed="rId16" name="T3_W4F_12.16.wav"/>
            </a:hlinkClick>
            <a:extLst>
              <a:ext uri="{FF2B5EF4-FFF2-40B4-BE49-F238E27FC236}">
                <a16:creationId xmlns:a16="http://schemas.microsoft.com/office/drawing/2014/main" id="{7DCA4893-05F2-410E-A3A2-1D32444891F4}"/>
              </a:ext>
            </a:extLst>
          </p:cNvPr>
          <p:cNvSpPr txBox="1"/>
          <p:nvPr/>
        </p:nvSpPr>
        <p:spPr>
          <a:xfrm>
            <a:off x="4552526" y="2423664"/>
            <a:ext cx="2749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ciudad</a:t>
            </a:r>
          </a:p>
        </p:txBody>
      </p:sp>
      <p:sp>
        <p:nvSpPr>
          <p:cNvPr id="68" name="TextBox 67">
            <a:hlinkClick r:id="" action="ppaction://noaction">
              <a:snd r:embed="rId17" name="T3_W4F_12.17.wav"/>
            </a:hlinkClick>
            <a:extLst>
              <a:ext uri="{FF2B5EF4-FFF2-40B4-BE49-F238E27FC236}">
                <a16:creationId xmlns:a16="http://schemas.microsoft.com/office/drawing/2014/main" id="{44C68231-7D7B-48B1-BE28-5AA4C83CE289}"/>
              </a:ext>
            </a:extLst>
          </p:cNvPr>
          <p:cNvSpPr txBox="1"/>
          <p:nvPr/>
        </p:nvSpPr>
        <p:spPr>
          <a:xfrm>
            <a:off x="7473515" y="2405419"/>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TextBox 68">
            <a:hlinkClick r:id="" action="ppaction://noaction">
              <a:snd r:embed="rId18" name="T3_W4F_12.18.wav"/>
            </a:hlinkClick>
            <a:extLst>
              <a:ext uri="{FF2B5EF4-FFF2-40B4-BE49-F238E27FC236}">
                <a16:creationId xmlns:a16="http://schemas.microsoft.com/office/drawing/2014/main" id="{BBDB1E49-09F2-4543-A081-72E6ED8C2B28}"/>
              </a:ext>
            </a:extLst>
          </p:cNvPr>
          <p:cNvSpPr txBox="1"/>
          <p:nvPr/>
        </p:nvSpPr>
        <p:spPr>
          <a:xfrm>
            <a:off x="2235908" y="1485479"/>
            <a:ext cx="2161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estadio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0" name="TextBox 69">
            <a:hlinkClick r:id="" action="ppaction://noaction">
              <a:snd r:embed="rId19" name="T3_W4F_12.19.wav"/>
            </a:hlinkClick>
            <a:extLst>
              <a:ext uri="{FF2B5EF4-FFF2-40B4-BE49-F238E27FC236}">
                <a16:creationId xmlns:a16="http://schemas.microsoft.com/office/drawing/2014/main" id="{E24DCAC2-1AA3-4BA5-B5F3-4E4902680F5D}"/>
              </a:ext>
            </a:extLst>
          </p:cNvPr>
          <p:cNvSpPr txBox="1"/>
          <p:nvPr/>
        </p:nvSpPr>
        <p:spPr>
          <a:xfrm>
            <a:off x="4531182" y="1500229"/>
            <a:ext cx="25524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a:t>
            </a:r>
          </a:p>
        </p:txBody>
      </p:sp>
      <p:sp>
        <p:nvSpPr>
          <p:cNvPr id="71" name="TextBox 70">
            <a:hlinkClick r:id="" action="ppaction://noaction">
              <a:snd r:embed="rId20" name="T3_W4F_12.20.wav"/>
            </a:hlinkClick>
            <a:extLst>
              <a:ext uri="{FF2B5EF4-FFF2-40B4-BE49-F238E27FC236}">
                <a16:creationId xmlns:a16="http://schemas.microsoft.com/office/drawing/2014/main" id="{265289F3-7170-4C48-8921-C5BDCC596539}"/>
              </a:ext>
            </a:extLst>
          </p:cNvPr>
          <p:cNvSpPr txBox="1"/>
          <p:nvPr/>
        </p:nvSpPr>
        <p:spPr>
          <a:xfrm>
            <a:off x="7448196" y="1485480"/>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padre</a:t>
            </a:r>
          </a:p>
        </p:txBody>
      </p:sp>
      <p:sp>
        <p:nvSpPr>
          <p:cNvPr id="3" name="Google Shape;167;p2">
            <a:extLst>
              <a:ext uri="{FF2B5EF4-FFF2-40B4-BE49-F238E27FC236}">
                <a16:creationId xmlns:a16="http://schemas.microsoft.com/office/drawing/2014/main" id="{4F4D642D-FAEC-8FDB-175E-2478CC4FA19B}"/>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TextBox 6">
            <a:hlinkClick r:id="" action="ppaction://noaction">
              <a:snd r:embed="rId25" name="T3_W4F_12.2.wav"/>
            </a:hlinkClick>
            <a:extLst>
              <a:ext uri="{FF2B5EF4-FFF2-40B4-BE49-F238E27FC236}">
                <a16:creationId xmlns:a16="http://schemas.microsoft.com/office/drawing/2014/main" id="{2CAF9628-4E11-1652-1701-426F1E5139E8}"/>
              </a:ext>
            </a:extLst>
          </p:cNvPr>
          <p:cNvSpPr txBox="1"/>
          <p:nvPr/>
        </p:nvSpPr>
        <p:spPr>
          <a:xfrm>
            <a:off x="2921471" y="107337"/>
            <a:ext cx="8607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Tree>
    <p:extLst>
      <p:ext uri="{BB962C8B-B14F-4D97-AF65-F5344CB8AC3E}">
        <p14:creationId xmlns:p14="http://schemas.microsoft.com/office/powerpoint/2010/main" val="39739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4F_12.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4F_12.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4F_12.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4F_12.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4F_12.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4F_12.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3_W4F_12.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3_W4F_12.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T3_W4F_12.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T3_W4F_12.1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T3_W4F_12.1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T3_W4F_12.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T3_W4F_12.1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T3_W4F_12.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T3_W4F_12.17.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T3_W4F_12.18.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T3_W4F_12.19.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T3_W4F_12.2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C43AAC97-8AD5-0FCE-9A99-8FD2FF4C5A5B}"/>
              </a:ext>
            </a:extLst>
          </p:cNvPr>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ADD2E"/>
              </a:solidFill>
              <a:effectLst/>
              <a:uLnTx/>
              <a:uFillTx/>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tx1">
                    <a:lumMod val="65000"/>
                    <a:lumOff val="35000"/>
                  </a:schemeClr>
                </a:solidFill>
                <a:latin typeface="Segoe Print" panose="02000600000000000000" pitchFamily="2" charset="0"/>
                <a:cs typeface="Arial" panose="020B0604020202020204" pitchFamily="34" charset="0"/>
                <a:sym typeface="Arial"/>
              </a:rPr>
              <a:t>¡</a:t>
            </a:r>
            <a:r>
              <a:rPr lang="en-GB" sz="8000" b="1" dirty="0" err="1">
                <a:solidFill>
                  <a:schemeClr val="tx1">
                    <a:lumMod val="65000"/>
                    <a:lumOff val="35000"/>
                  </a:schemeClr>
                </a:solidFill>
                <a:latin typeface="Segoe Print" panose="02000600000000000000" pitchFamily="2" charset="0"/>
                <a:cs typeface="Arial" panose="020B0604020202020204" pitchFamily="34" charset="0"/>
                <a:sym typeface="Arial"/>
              </a:rPr>
              <a:t>adiós</a:t>
            </a:r>
            <a:r>
              <a:rPr lang="en-GB" sz="8000" b="1" dirty="0">
                <a:solidFill>
                  <a:schemeClr val="tx1">
                    <a:lumMod val="65000"/>
                    <a:lumOff val="35000"/>
                  </a:schemeClr>
                </a:solidFill>
                <a:latin typeface="Segoe Print" panose="02000600000000000000" pitchFamily="2" charset="0"/>
                <a:cs typeface="Arial" panose="020B0604020202020204" pitchFamily="34" charset="0"/>
                <a:sym typeface="Arial"/>
              </a:rPr>
              <a:t>!</a:t>
            </a:r>
            <a:endParaRPr lang="en-GB" dirty="0">
              <a:solidFill>
                <a:schemeClr val="tx1">
                  <a:lumMod val="65000"/>
                  <a:lumOff val="35000"/>
                </a:schemeClr>
              </a:solidFill>
            </a:endParaRPr>
          </a:p>
        </p:txBody>
      </p:sp>
      <p:sp>
        <p:nvSpPr>
          <p:cNvPr id="4" name="Google Shape;100;p2">
            <a:extLst>
              <a:ext uri="{FF2B5EF4-FFF2-40B4-BE49-F238E27FC236}">
                <a16:creationId xmlns:a16="http://schemas.microsoft.com/office/drawing/2014/main" id="{D3832D40-1B32-7263-8AC9-254C7E9E0115}"/>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follow up 2b:</a:t>
            </a:r>
            <a:endParaRPr lang="en-GB" sz="2800" dirty="0">
              <a:solidFill>
                <a:schemeClr val="bg1"/>
              </a:solidFill>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sp>
        <p:nvSpPr>
          <p:cNvPr id="15" name="Title 1">
            <a:extLst>
              <a:ext uri="{FF2B5EF4-FFF2-40B4-BE49-F238E27FC236}">
                <a16:creationId xmlns:a16="http://schemas.microsoft.com/office/drawing/2014/main" id="{64EDB793-0AE9-4CF8-80CB-BB2D52C95003}"/>
              </a:ext>
            </a:extLst>
          </p:cNvPr>
          <p:cNvSpPr txBox="1">
            <a:spLocks/>
          </p:cNvSpPr>
          <p:nvPr/>
        </p:nvSpPr>
        <p:spPr>
          <a:xfrm>
            <a:off x="745788" y="92053"/>
            <a:ext cx="3570180" cy="582075"/>
          </a:xfrm>
          <a:prstGeom prst="rect">
            <a:avLst/>
          </a:prstGeom>
          <a:no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sym typeface="Century Gothic"/>
              </a:rPr>
              <a:t>Follow up 5b: Handout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 name="Google Shape;167;p2">
            <a:extLst>
              <a:ext uri="{FF2B5EF4-FFF2-40B4-BE49-F238E27FC236}">
                <a16:creationId xmlns:a16="http://schemas.microsoft.com/office/drawing/2014/main" id="{7A5AF092-9C8D-7325-4105-1435DD133AFA}"/>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2" name="Table 4">
            <a:extLst>
              <a:ext uri="{FF2B5EF4-FFF2-40B4-BE49-F238E27FC236}">
                <a16:creationId xmlns:a16="http://schemas.microsoft.com/office/drawing/2014/main" id="{A5DC9CA0-F5BF-B2E5-397B-2F6778D6A51C}"/>
              </a:ext>
            </a:extLst>
          </p:cNvPr>
          <p:cNvGraphicFramePr>
            <a:graphicFrameLocks noGrp="1"/>
          </p:cNvGraphicFramePr>
          <p:nvPr>
            <p:extLst>
              <p:ext uri="{D42A27DB-BD31-4B8C-83A1-F6EECF244321}">
                <p14:modId xmlns:p14="http://schemas.microsoft.com/office/powerpoint/2010/main" val="674120291"/>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madre</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ciudad</a:t>
                      </a: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padre</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estadio</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de</a:t>
                      </a:r>
                    </a:p>
                  </a:txBody>
                  <a:tcPr/>
                </a:tc>
                <a:extLst>
                  <a:ext uri="{0D108BD9-81ED-4DB2-BD59-A6C34878D82A}">
                    <a16:rowId xmlns:a16="http://schemas.microsoft.com/office/drawing/2014/main" val="1164559424"/>
                  </a:ext>
                </a:extLst>
              </a:tr>
              <a:tr h="993994">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montar</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pasear</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a:t>
                      </a:r>
                      <a:r>
                        <a:rPr lang="en-GB" sz="2800" b="0" dirty="0" err="1">
                          <a:solidFill>
                            <a:srgbClr val="002060"/>
                          </a:solidFill>
                          <a:latin typeface="Century Gothic" panose="020B0502020202020204" pitchFamily="34" charset="0"/>
                        </a:rPr>
                        <a:t>Cuántos</a:t>
                      </a:r>
                      <a:r>
                        <a:rPr lang="en-GB" sz="2800" b="0" dirty="0">
                          <a:solidFill>
                            <a:srgbClr val="002060"/>
                          </a:solidFill>
                          <a:latin typeface="Century Gothic" panose="020B0502020202020204" pitchFamily="34" charset="0"/>
                        </a:rPr>
                        <a:t>?</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hay</a:t>
                      </a:r>
                    </a:p>
                  </a:txBody>
                  <a:tcPr/>
                </a:tc>
                <a:tc>
                  <a:txBody>
                    <a:bodyPr/>
                    <a:lstStyle/>
                    <a:p>
                      <a:r>
                        <a:rPr lang="en-GB" sz="2800" b="0" dirty="0">
                          <a:solidFill>
                            <a:srgbClr val="002060"/>
                          </a:solidFill>
                          <a:latin typeface="Century Gothic" panose="020B0502020202020204" pitchFamily="34" charset="0"/>
                        </a:rPr>
                        <a:t>¿</a:t>
                      </a:r>
                      <a:r>
                        <a:rPr lang="en-GB" sz="2800" b="0" dirty="0" err="1">
                          <a:solidFill>
                            <a:srgbClr val="002060"/>
                          </a:solidFill>
                          <a:latin typeface="Century Gothic" panose="020B0502020202020204" pitchFamily="34" charset="0"/>
                        </a:rPr>
                        <a:t>Cuántas</a:t>
                      </a:r>
                      <a:r>
                        <a:rPr lang="en-GB" sz="2800" b="0" dirty="0">
                          <a:solidFill>
                            <a:srgbClr val="002060"/>
                          </a:solidFill>
                          <a:latin typeface="Century Gothic" panose="020B0502020202020204" pitchFamily="34" charset="0"/>
                        </a:rPr>
                        <a:t>?</a:t>
                      </a:r>
                    </a:p>
                  </a:txBody>
                  <a:tcPr/>
                </a:tc>
                <a:tc>
                  <a:txBody>
                    <a:bodyPr/>
                    <a:lstStyle/>
                    <a:p>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bicicleta</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993994">
                <a:tc rowSpan="2">
                  <a:txBody>
                    <a:bodyPr/>
                    <a:lstStyle/>
                    <a:p>
                      <a:endParaRPr lang="en-GB" b="0" dirty="0">
                        <a:solidFill>
                          <a:srgbClr val="002060"/>
                        </a:solidFill>
                      </a:endParaRPr>
                    </a:p>
                  </a:txBody>
                  <a:tcPr/>
                </a:tc>
                <a:tc>
                  <a:txBody>
                    <a:bodyPr/>
                    <a:lstStyle/>
                    <a:p>
                      <a:r>
                        <a:rPr lang="en-GB" sz="2800" b="0" dirty="0" err="1">
                          <a:solidFill>
                            <a:srgbClr val="002060"/>
                          </a:solidFill>
                          <a:latin typeface="Century Gothic" panose="020B0502020202020204" pitchFamily="34" charset="0"/>
                        </a:rPr>
                        <a:t>él</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fuerte</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chica</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yo</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ella</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pero</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34" name="Picture 33">
            <a:extLst>
              <a:ext uri="{FF2B5EF4-FFF2-40B4-BE49-F238E27FC236}">
                <a16:creationId xmlns:a16="http://schemas.microsoft.com/office/drawing/2014/main" id="{7062A4CC-E7B3-D40B-6CF9-424B8C0A7653}"/>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35" name="Picture 34" descr="Icon&#10;&#10;Description automatically generated">
            <a:extLst>
              <a:ext uri="{FF2B5EF4-FFF2-40B4-BE49-F238E27FC236}">
                <a16:creationId xmlns:a16="http://schemas.microsoft.com/office/drawing/2014/main" id="{BB0B8051-AF14-8E2D-A76B-5623083319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36" name="Picture 35">
            <a:extLst>
              <a:ext uri="{FF2B5EF4-FFF2-40B4-BE49-F238E27FC236}">
                <a16:creationId xmlns:a16="http://schemas.microsoft.com/office/drawing/2014/main" id="{F331FA4C-4730-9767-C5C2-1177BA00D095}"/>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37" name="TextBox 36">
            <a:extLst>
              <a:ext uri="{FF2B5EF4-FFF2-40B4-BE49-F238E27FC236}">
                <a16:creationId xmlns:a16="http://schemas.microsoft.com/office/drawing/2014/main" id="{1EB57238-0296-5E24-A753-69996A400E4A}"/>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38" name="TextBox 37">
            <a:extLst>
              <a:ext uri="{FF2B5EF4-FFF2-40B4-BE49-F238E27FC236}">
                <a16:creationId xmlns:a16="http://schemas.microsoft.com/office/drawing/2014/main" id="{BFA406BB-2079-BFC5-36CB-65F01DF03BF2}"/>
              </a:ext>
            </a:extLst>
          </p:cNvPr>
          <p:cNvSpPr txBox="1"/>
          <p:nvPr/>
        </p:nvSpPr>
        <p:spPr>
          <a:xfrm>
            <a:off x="1644792" y="405226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39" name="TextBox 38">
            <a:extLst>
              <a:ext uri="{FF2B5EF4-FFF2-40B4-BE49-F238E27FC236}">
                <a16:creationId xmlns:a16="http://schemas.microsoft.com/office/drawing/2014/main" id="{D9775B45-2F62-2744-9B42-E95753C1BD66}"/>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40" name="TextBox 39">
            <a:hlinkClick r:id="" action="ppaction://noaction">
              <a:snd r:embed="rId7" name="v_ii.wav"/>
            </a:hlinkClick>
            <a:extLst>
              <a:ext uri="{FF2B5EF4-FFF2-40B4-BE49-F238E27FC236}">
                <a16:creationId xmlns:a16="http://schemas.microsoft.com/office/drawing/2014/main" id="{8AAB1AE5-5B35-603A-CF8A-C25E2E4B7819}"/>
              </a:ext>
            </a:extLst>
          </p:cNvPr>
          <p:cNvSpPr txBox="1"/>
          <p:nvPr/>
        </p:nvSpPr>
        <p:spPr>
          <a:xfrm>
            <a:off x="2595110" y="458219"/>
            <a:ext cx="8607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inglés 📝: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Tree>
    <p:extLst>
      <p:ext uri="{BB962C8B-B14F-4D97-AF65-F5344CB8AC3E}">
        <p14:creationId xmlns:p14="http://schemas.microsoft.com/office/powerpoint/2010/main" val="2575593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follow up 2b:</a:t>
            </a:r>
            <a:endParaRPr lang="en-GB" sz="2800" dirty="0">
              <a:solidFill>
                <a:schemeClr val="bg1"/>
              </a:solidFill>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sp>
        <p:nvSpPr>
          <p:cNvPr id="15" name="Title 1">
            <a:extLst>
              <a:ext uri="{FF2B5EF4-FFF2-40B4-BE49-F238E27FC236}">
                <a16:creationId xmlns:a16="http://schemas.microsoft.com/office/drawing/2014/main" id="{64EDB793-0AE9-4CF8-80CB-BB2D52C95003}"/>
              </a:ext>
            </a:extLst>
          </p:cNvPr>
          <p:cNvSpPr txBox="1">
            <a:spLocks/>
          </p:cNvSpPr>
          <p:nvPr/>
        </p:nvSpPr>
        <p:spPr>
          <a:xfrm>
            <a:off x="745788" y="92053"/>
            <a:ext cx="3847214" cy="582075"/>
          </a:xfrm>
          <a:prstGeom prst="rect">
            <a:avLst/>
          </a:prstGeom>
          <a:no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sym typeface="Century Gothic"/>
              </a:rPr>
              <a:t>Follow up 5b: Handout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 name="Google Shape;167;p2">
            <a:extLst>
              <a:ext uri="{FF2B5EF4-FFF2-40B4-BE49-F238E27FC236}">
                <a16:creationId xmlns:a16="http://schemas.microsoft.com/office/drawing/2014/main" id="{DBF9BCC6-262A-93A2-0E70-2EB6FF31CCE9}"/>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41" name="Table 4">
            <a:extLst>
              <a:ext uri="{FF2B5EF4-FFF2-40B4-BE49-F238E27FC236}">
                <a16:creationId xmlns:a16="http://schemas.microsoft.com/office/drawing/2014/main" id="{A0C06FE1-5955-55D0-F639-455F060064CF}"/>
              </a:ext>
            </a:extLst>
          </p:cNvPr>
          <p:cNvGraphicFramePr>
            <a:graphicFrameLocks noGrp="1"/>
          </p:cNvGraphicFramePr>
          <p:nvPr>
            <p:extLst>
              <p:ext uri="{D42A27DB-BD31-4B8C-83A1-F6EECF244321}">
                <p14:modId xmlns:p14="http://schemas.microsoft.com/office/powerpoint/2010/main" val="2019513198"/>
              </p:ext>
            </p:extLst>
          </p:nvPr>
        </p:nvGraphicFramePr>
        <p:xfrm>
          <a:off x="577178" y="955414"/>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(the) stadium</a:t>
                      </a:r>
                    </a:p>
                  </a:txBody>
                  <a:tcPr/>
                </a:tc>
                <a:tc>
                  <a:txBody>
                    <a:bodyPr/>
                    <a:lstStyle/>
                    <a:p>
                      <a:r>
                        <a:rPr lang="en-GB" sz="2400" b="0" dirty="0">
                          <a:solidFill>
                            <a:srgbClr val="002060"/>
                          </a:solidFill>
                          <a:latin typeface="Century Gothic" panose="020B0502020202020204" pitchFamily="34" charset="0"/>
                        </a:rPr>
                        <a:t>from , of</a:t>
                      </a:r>
                    </a:p>
                  </a:txBody>
                  <a:tcPr/>
                </a:tc>
                <a:tc>
                  <a:txBody>
                    <a:bodyPr/>
                    <a:lstStyle/>
                    <a:p>
                      <a:r>
                        <a:rPr lang="en-GB" sz="2400" b="0" dirty="0">
                          <a:solidFill>
                            <a:srgbClr val="002060"/>
                          </a:solidFill>
                          <a:latin typeface="Century Gothic" panose="020B0502020202020204" pitchFamily="34" charset="0"/>
                        </a:rPr>
                        <a:t>(the) father</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(the) mother</a:t>
                      </a:r>
                    </a:p>
                  </a:txBody>
                  <a:tcPr/>
                </a:tc>
                <a:tc>
                  <a:txBody>
                    <a:bodyPr/>
                    <a:lstStyle/>
                    <a:p>
                      <a:r>
                        <a:rPr lang="en-GB" sz="2400" b="0" dirty="0">
                          <a:solidFill>
                            <a:srgbClr val="002060"/>
                          </a:solidFill>
                          <a:latin typeface="Century Gothic" panose="020B0502020202020204" pitchFamily="34" charset="0"/>
                        </a:rPr>
                        <a:t>(the) city</a:t>
                      </a:r>
                    </a:p>
                  </a:txBody>
                  <a:tcPr/>
                </a:tc>
                <a:tc>
                  <a:txBody>
                    <a:bodyPr/>
                    <a:lstStyle/>
                    <a:p>
                      <a:r>
                        <a:rPr lang="en-GB" sz="2400" b="0" dirty="0">
                          <a:solidFill>
                            <a:srgbClr val="002060"/>
                          </a:solidFill>
                          <a:latin typeface="Century Gothic" panose="020B0502020202020204" pitchFamily="34" charset="0"/>
                        </a:rPr>
                        <a:t>the (m)</a:t>
                      </a:r>
                    </a:p>
                  </a:txBody>
                  <a:tcPr/>
                </a:tc>
                <a:extLst>
                  <a:ext uri="{0D108BD9-81ED-4DB2-BD59-A6C34878D82A}">
                    <a16:rowId xmlns:a16="http://schemas.microsoft.com/office/drawing/2014/main" val="1164559424"/>
                  </a:ext>
                </a:extLst>
              </a:tr>
              <a:tr h="993994">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(the) bicycle</a:t>
                      </a:r>
                    </a:p>
                  </a:txBody>
                  <a:tcPr/>
                </a:tc>
                <a:tc>
                  <a:txBody>
                    <a:bodyPr/>
                    <a:lstStyle/>
                    <a:p>
                      <a:r>
                        <a:rPr lang="en-GB" sz="2000" b="0" dirty="0">
                          <a:solidFill>
                            <a:srgbClr val="002060"/>
                          </a:solidFill>
                          <a:latin typeface="Century Gothic" panose="020B0502020202020204" pitchFamily="34" charset="0"/>
                        </a:rPr>
                        <a:t>to go on a walk</a:t>
                      </a:r>
                    </a:p>
                  </a:txBody>
                  <a:tcPr/>
                </a:tc>
                <a:tc>
                  <a:txBody>
                    <a:bodyPr/>
                    <a:lstStyle/>
                    <a:p>
                      <a:r>
                        <a:rPr lang="en-GB" sz="2400" b="0" dirty="0">
                          <a:solidFill>
                            <a:srgbClr val="002060"/>
                          </a:solidFill>
                          <a:latin typeface="Century Gothic" panose="020B0502020202020204" pitchFamily="34" charset="0"/>
                        </a:rPr>
                        <a:t>to ride, riding</a:t>
                      </a:r>
                      <a:endParaRPr lang="en-GB" sz="36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300" b="0" dirty="0">
                          <a:solidFill>
                            <a:srgbClr val="002060"/>
                          </a:solidFill>
                          <a:latin typeface="Century Gothic" panose="020B0502020202020204" pitchFamily="34" charset="0"/>
                        </a:rPr>
                        <a:t>How many? (f)</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How many? (m)</a:t>
                      </a:r>
                      <a:endParaRPr lang="en-GB" sz="28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There is /are</a:t>
                      </a:r>
                    </a:p>
                  </a:txBody>
                  <a:tcPr/>
                </a:tc>
                <a:extLst>
                  <a:ext uri="{0D108BD9-81ED-4DB2-BD59-A6C34878D82A}">
                    <a16:rowId xmlns:a16="http://schemas.microsoft.com/office/drawing/2014/main" val="1047692962"/>
                  </a:ext>
                </a:extLst>
              </a:tr>
              <a:tr h="993994">
                <a:tc rowSpan="2">
                  <a:txBody>
                    <a:bodyPr/>
                    <a:lstStyle/>
                    <a:p>
                      <a:endParaRPr lang="en-GB" b="0" dirty="0">
                        <a:solidFill>
                          <a:srgbClr val="002060"/>
                        </a:solidFill>
                      </a:endParaRPr>
                    </a:p>
                  </a:txBody>
                  <a:tcPr/>
                </a:tc>
                <a:tc>
                  <a:txBody>
                    <a:bodyPr/>
                    <a:lstStyle/>
                    <a:p>
                      <a:r>
                        <a:rPr lang="en-GB" sz="2800" b="0" dirty="0">
                          <a:solidFill>
                            <a:srgbClr val="002060"/>
                          </a:solidFill>
                          <a:latin typeface="Century Gothic" panose="020B0502020202020204" pitchFamily="34" charset="0"/>
                        </a:rPr>
                        <a:t>you</a:t>
                      </a:r>
                    </a:p>
                  </a:txBody>
                  <a:tcPr/>
                </a:tc>
                <a:tc>
                  <a:txBody>
                    <a:bodyPr/>
                    <a:lstStyle/>
                    <a:p>
                      <a:r>
                        <a:rPr lang="en-GB" sz="2800" b="0" dirty="0">
                          <a:solidFill>
                            <a:srgbClr val="002060"/>
                          </a:solidFill>
                          <a:latin typeface="Century Gothic" panose="020B0502020202020204" pitchFamily="34" charset="0"/>
                        </a:rPr>
                        <a:t>but</a:t>
                      </a:r>
                    </a:p>
                  </a:txBody>
                  <a:tcPr/>
                </a:tc>
                <a:tc>
                  <a:txBody>
                    <a:bodyPr/>
                    <a:lstStyle/>
                    <a:p>
                      <a:r>
                        <a:rPr lang="en-GB" sz="2800" b="0" dirty="0">
                          <a:solidFill>
                            <a:srgbClr val="002060"/>
                          </a:solidFill>
                          <a:latin typeface="Century Gothic" panose="020B0502020202020204" pitchFamily="34" charset="0"/>
                        </a:rPr>
                        <a:t>(the) girl</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he</a:t>
                      </a:r>
                    </a:p>
                  </a:txBody>
                  <a:tcPr/>
                </a:tc>
                <a:tc>
                  <a:txBody>
                    <a:bodyPr/>
                    <a:lstStyle/>
                    <a:p>
                      <a:r>
                        <a:rPr lang="en-GB" sz="2800" b="0" dirty="0">
                          <a:solidFill>
                            <a:srgbClr val="002060"/>
                          </a:solidFill>
                          <a:latin typeface="Century Gothic" panose="020B0502020202020204" pitchFamily="34" charset="0"/>
                        </a:rPr>
                        <a:t>she</a:t>
                      </a:r>
                    </a:p>
                  </a:txBody>
                  <a:tcPr/>
                </a:tc>
                <a:tc>
                  <a:txBody>
                    <a:bodyPr/>
                    <a:lstStyle/>
                    <a:p>
                      <a:r>
                        <a:rPr lang="en-GB" sz="2800" b="0" dirty="0">
                          <a:solidFill>
                            <a:srgbClr val="002060"/>
                          </a:solidFill>
                          <a:latin typeface="Century Gothic" panose="020B0502020202020204" pitchFamily="34" charset="0"/>
                        </a:rPr>
                        <a:t>I</a:t>
                      </a:r>
                    </a:p>
                  </a:txBody>
                  <a:tcPr/>
                </a:tc>
                <a:extLst>
                  <a:ext uri="{0D108BD9-81ED-4DB2-BD59-A6C34878D82A}">
                    <a16:rowId xmlns:a16="http://schemas.microsoft.com/office/drawing/2014/main" val="3232139915"/>
                  </a:ext>
                </a:extLst>
              </a:tr>
            </a:tbl>
          </a:graphicData>
        </a:graphic>
      </p:graphicFrame>
      <p:pic>
        <p:nvPicPr>
          <p:cNvPr id="42" name="Picture 41">
            <a:extLst>
              <a:ext uri="{FF2B5EF4-FFF2-40B4-BE49-F238E27FC236}">
                <a16:creationId xmlns:a16="http://schemas.microsoft.com/office/drawing/2014/main" id="{7519F8D1-2199-C615-23ED-A4C94952590B}"/>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43" name="Picture 42" descr="Icon&#10;&#10;Description automatically generated">
            <a:extLst>
              <a:ext uri="{FF2B5EF4-FFF2-40B4-BE49-F238E27FC236}">
                <a16:creationId xmlns:a16="http://schemas.microsoft.com/office/drawing/2014/main" id="{E28BD3BC-670A-61F9-69EB-B5283FEB07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44" name="Picture 43">
            <a:extLst>
              <a:ext uri="{FF2B5EF4-FFF2-40B4-BE49-F238E27FC236}">
                <a16:creationId xmlns:a16="http://schemas.microsoft.com/office/drawing/2014/main" id="{E55D5DEE-664C-F736-0583-3FDAA7594608}"/>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45" name="TextBox 44">
            <a:extLst>
              <a:ext uri="{FF2B5EF4-FFF2-40B4-BE49-F238E27FC236}">
                <a16:creationId xmlns:a16="http://schemas.microsoft.com/office/drawing/2014/main" id="{79709DD4-0FC8-DC56-EC80-BD6E5D719BD2}"/>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46" name="TextBox 45">
            <a:extLst>
              <a:ext uri="{FF2B5EF4-FFF2-40B4-BE49-F238E27FC236}">
                <a16:creationId xmlns:a16="http://schemas.microsoft.com/office/drawing/2014/main" id="{BA9EF1A8-676E-C1EC-C74F-6764B3D77E3D}"/>
              </a:ext>
            </a:extLst>
          </p:cNvPr>
          <p:cNvSpPr txBox="1"/>
          <p:nvPr/>
        </p:nvSpPr>
        <p:spPr>
          <a:xfrm>
            <a:off x="1644792" y="405226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47" name="TextBox 46">
            <a:extLst>
              <a:ext uri="{FF2B5EF4-FFF2-40B4-BE49-F238E27FC236}">
                <a16:creationId xmlns:a16="http://schemas.microsoft.com/office/drawing/2014/main" id="{727F81C4-BEAF-4292-F353-AC51FB243D0D}"/>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48" name="TextBox 47">
            <a:hlinkClick r:id="" action="ppaction://noaction">
              <a:snd r:embed="rId7" name="v_ii.wav"/>
            </a:hlinkClick>
            <a:extLst>
              <a:ext uri="{FF2B5EF4-FFF2-40B4-BE49-F238E27FC236}">
                <a16:creationId xmlns:a16="http://schemas.microsoft.com/office/drawing/2014/main" id="{E33C9853-5C79-3F79-BD68-34FCF9E4C9DD}"/>
              </a:ext>
            </a:extLst>
          </p:cNvPr>
          <p:cNvSpPr txBox="1"/>
          <p:nvPr/>
        </p:nvSpPr>
        <p:spPr>
          <a:xfrm>
            <a:off x="2260712" y="488737"/>
            <a:ext cx="8607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Tree>
    <p:extLst>
      <p:ext uri="{BB962C8B-B14F-4D97-AF65-F5344CB8AC3E}">
        <p14:creationId xmlns:p14="http://schemas.microsoft.com/office/powerpoint/2010/main" val="3687033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101650" y="100799"/>
            <a:ext cx="5182434" cy="523220"/>
          </a:xfrm>
        </p:spPr>
        <p:txBody>
          <a:bodyPr>
            <a:noAutofit/>
          </a:bodyPr>
          <a:lstStyle/>
          <a:p>
            <a:r>
              <a:rPr lang="es-AR" sz="2400" b="1" dirty="0">
                <a:solidFill>
                  <a:srgbClr val="002060"/>
                </a:solidFill>
                <a:latin typeface="Century Gothic" panose="020B0502020202020204" pitchFamily="34" charset="0"/>
                <a:cs typeface="Arial"/>
                <a:sym typeface="Arial"/>
              </a:rPr>
              <a:t>Follow up 3: Round 1 B</a:t>
            </a:r>
            <a:endParaRPr lang="en-GB" sz="2400" dirty="0"/>
          </a:p>
        </p:txBody>
      </p:sp>
      <p:sp>
        <p:nvSpPr>
          <p:cNvPr id="60" name="Rectangle 59">
            <a:extLst>
              <a:ext uri="{FF2B5EF4-FFF2-40B4-BE49-F238E27FC236}">
                <a16:creationId xmlns:a16="http://schemas.microsoft.com/office/drawing/2014/main" id="{A22BAD70-2517-4967-8C79-6E6953C3228E}"/>
              </a:ext>
            </a:extLst>
          </p:cNvPr>
          <p:cNvSpPr/>
          <p:nvPr/>
        </p:nvSpPr>
        <p:spPr>
          <a:xfrm>
            <a:off x="7647463" y="854906"/>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(usually)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D3D615C2-2792-43CC-B8DB-6EA535035D9E}"/>
              </a:ext>
            </a:extLst>
          </p:cNvPr>
          <p:cNvSpPr/>
          <p:nvPr/>
        </p:nvSpPr>
        <p:spPr>
          <a:xfrm>
            <a:off x="6742499" y="869393"/>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7FC6DEA-0503-4DE2-A2D5-4005F9F9EFCD}"/>
              </a:ext>
            </a:extLst>
          </p:cNvPr>
          <p:cNvSpPr txBox="1"/>
          <p:nvPr/>
        </p:nvSpPr>
        <p:spPr>
          <a:xfrm>
            <a:off x="6948293" y="861776"/>
            <a:ext cx="74778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7" name="Straight Connector 6">
            <a:extLst>
              <a:ext uri="{FF2B5EF4-FFF2-40B4-BE49-F238E27FC236}">
                <a16:creationId xmlns:a16="http://schemas.microsoft.com/office/drawing/2014/main" id="{C0211F89-6C92-4979-B8E4-B46FDAA44048}"/>
              </a:ext>
            </a:extLst>
          </p:cNvPr>
          <p:cNvCxnSpPr/>
          <p:nvPr/>
        </p:nvCxnSpPr>
        <p:spPr>
          <a:xfrm>
            <a:off x="7299070" y="1693306"/>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12" name="Graphic 11" descr="Pencil with solid fill">
            <a:extLst>
              <a:ext uri="{FF2B5EF4-FFF2-40B4-BE49-F238E27FC236}">
                <a16:creationId xmlns:a16="http://schemas.microsoft.com/office/drawing/2014/main" id="{69DF8824-9161-4C17-9360-D7D2AB7BCA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68635">
            <a:off x="6958285" y="1057943"/>
            <a:ext cx="681571" cy="681571"/>
          </a:xfrm>
          <a:prstGeom prst="rect">
            <a:avLst/>
          </a:prstGeom>
        </p:spPr>
      </p:pic>
      <p:sp>
        <p:nvSpPr>
          <p:cNvPr id="26" name="Title 4">
            <a:extLst>
              <a:ext uri="{FF2B5EF4-FFF2-40B4-BE49-F238E27FC236}">
                <a16:creationId xmlns:a16="http://schemas.microsoft.com/office/drawing/2014/main" id="{5F2C27E7-26BC-4FC6-A1DD-19D1058C475C}"/>
              </a:ext>
            </a:extLst>
          </p:cNvPr>
          <p:cNvSpPr txBox="1">
            <a:spLocks/>
          </p:cNvSpPr>
          <p:nvPr/>
        </p:nvSpPr>
        <p:spPr>
          <a:xfrm>
            <a:off x="6742499" y="166897"/>
            <a:ext cx="4929453" cy="52322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2400" b="1" kern="0" dirty="0">
                <a:solidFill>
                  <a:srgbClr val="002060"/>
                </a:solidFill>
                <a:latin typeface="Century Gothic" panose="020B0502020202020204" pitchFamily="34" charset="0"/>
                <a:cs typeface="Arial"/>
                <a:sym typeface="Arial"/>
              </a:rPr>
              <a:t>Follow up 3: Round 2 B</a:t>
            </a:r>
            <a:endParaRPr lang="en-GB" sz="2400" kern="0" dirty="0"/>
          </a:p>
        </p:txBody>
      </p:sp>
      <p:sp>
        <p:nvSpPr>
          <p:cNvPr id="33" name="Rectangle 32">
            <a:extLst>
              <a:ext uri="{FF2B5EF4-FFF2-40B4-BE49-F238E27FC236}">
                <a16:creationId xmlns:a16="http://schemas.microsoft.com/office/drawing/2014/main" id="{11A2EEFB-7E03-4D64-916D-88665CAD91F7}"/>
              </a:ext>
            </a:extLst>
          </p:cNvPr>
          <p:cNvSpPr/>
          <p:nvPr/>
        </p:nvSpPr>
        <p:spPr>
          <a:xfrm>
            <a:off x="7647463" y="1952487"/>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345C0097-6E4F-4996-9E52-AF77110E09B3}"/>
              </a:ext>
            </a:extLst>
          </p:cNvPr>
          <p:cNvSpPr/>
          <p:nvPr/>
        </p:nvSpPr>
        <p:spPr>
          <a:xfrm>
            <a:off x="6742499" y="1966974"/>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7EAB3402-BFCC-474F-827D-4F91BE22719B}"/>
              </a:ext>
            </a:extLst>
          </p:cNvPr>
          <p:cNvSpPr txBox="1"/>
          <p:nvPr/>
        </p:nvSpPr>
        <p:spPr>
          <a:xfrm>
            <a:off x="6948293" y="1959357"/>
            <a:ext cx="462258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39" name="Straight Connector 38">
            <a:extLst>
              <a:ext uri="{FF2B5EF4-FFF2-40B4-BE49-F238E27FC236}">
                <a16:creationId xmlns:a16="http://schemas.microsoft.com/office/drawing/2014/main" id="{C1453349-D52A-4AAB-B410-6FA4101A0BA1}"/>
              </a:ext>
            </a:extLst>
          </p:cNvPr>
          <p:cNvCxnSpPr/>
          <p:nvPr/>
        </p:nvCxnSpPr>
        <p:spPr>
          <a:xfrm>
            <a:off x="7299070" y="2790887"/>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40" name="Graphic 39" descr="Pencil with solid fill">
            <a:extLst>
              <a:ext uri="{FF2B5EF4-FFF2-40B4-BE49-F238E27FC236}">
                <a16:creationId xmlns:a16="http://schemas.microsoft.com/office/drawing/2014/main" id="{5A31B40E-361C-43A5-B7F9-2CC318996A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68635">
            <a:off x="6958285" y="2155524"/>
            <a:ext cx="681571" cy="681571"/>
          </a:xfrm>
          <a:prstGeom prst="rect">
            <a:avLst/>
          </a:prstGeom>
        </p:spPr>
      </p:pic>
      <p:sp>
        <p:nvSpPr>
          <p:cNvPr id="44" name="Rectangle 43">
            <a:extLst>
              <a:ext uri="{FF2B5EF4-FFF2-40B4-BE49-F238E27FC236}">
                <a16:creationId xmlns:a16="http://schemas.microsoft.com/office/drawing/2014/main" id="{6F68C5AF-6E2B-4850-990F-8F6668C906CC}"/>
              </a:ext>
            </a:extLst>
          </p:cNvPr>
          <p:cNvSpPr/>
          <p:nvPr/>
        </p:nvSpPr>
        <p:spPr>
          <a:xfrm>
            <a:off x="7622371" y="3069140"/>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Rounded Corners 47">
            <a:extLst>
              <a:ext uri="{FF2B5EF4-FFF2-40B4-BE49-F238E27FC236}">
                <a16:creationId xmlns:a16="http://schemas.microsoft.com/office/drawing/2014/main" id="{464777A1-0362-46B3-88BE-B384CC4244D7}"/>
              </a:ext>
            </a:extLst>
          </p:cNvPr>
          <p:cNvSpPr/>
          <p:nvPr/>
        </p:nvSpPr>
        <p:spPr>
          <a:xfrm>
            <a:off x="6717407" y="3083627"/>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720C589C-71BC-485F-B9C8-2DDB8E3B9D4B}"/>
              </a:ext>
            </a:extLst>
          </p:cNvPr>
          <p:cNvSpPr txBox="1"/>
          <p:nvPr/>
        </p:nvSpPr>
        <p:spPr>
          <a:xfrm>
            <a:off x="6923201" y="3076010"/>
            <a:ext cx="462258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51" name="Straight Connector 50">
            <a:extLst>
              <a:ext uri="{FF2B5EF4-FFF2-40B4-BE49-F238E27FC236}">
                <a16:creationId xmlns:a16="http://schemas.microsoft.com/office/drawing/2014/main" id="{D7781FCF-2963-40FC-8002-3CDA23BF9393}"/>
              </a:ext>
            </a:extLst>
          </p:cNvPr>
          <p:cNvCxnSpPr/>
          <p:nvPr/>
        </p:nvCxnSpPr>
        <p:spPr>
          <a:xfrm>
            <a:off x="7273978" y="3907540"/>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52" name="Graphic 51" descr="Pencil with solid fill">
            <a:extLst>
              <a:ext uri="{FF2B5EF4-FFF2-40B4-BE49-F238E27FC236}">
                <a16:creationId xmlns:a16="http://schemas.microsoft.com/office/drawing/2014/main" id="{A085EE5C-DCD6-4970-A649-7E794EDD75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68635">
            <a:off x="6933193" y="3272177"/>
            <a:ext cx="681571" cy="681571"/>
          </a:xfrm>
          <a:prstGeom prst="rect">
            <a:avLst/>
          </a:prstGeom>
        </p:spPr>
      </p:pic>
      <p:sp>
        <p:nvSpPr>
          <p:cNvPr id="57" name="Rectangle 56">
            <a:extLst>
              <a:ext uri="{FF2B5EF4-FFF2-40B4-BE49-F238E27FC236}">
                <a16:creationId xmlns:a16="http://schemas.microsoft.com/office/drawing/2014/main" id="{B41ED2BE-EC54-440F-A7C2-69D7727EF6F5}"/>
              </a:ext>
            </a:extLst>
          </p:cNvPr>
          <p:cNvSpPr/>
          <p:nvPr/>
        </p:nvSpPr>
        <p:spPr>
          <a:xfrm>
            <a:off x="7647463" y="4199481"/>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(usually)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Rectangle: Rounded Corners 62">
            <a:extLst>
              <a:ext uri="{FF2B5EF4-FFF2-40B4-BE49-F238E27FC236}">
                <a16:creationId xmlns:a16="http://schemas.microsoft.com/office/drawing/2014/main" id="{576AD0CE-76ED-40BE-9C29-496E8A6910D8}"/>
              </a:ext>
            </a:extLst>
          </p:cNvPr>
          <p:cNvSpPr/>
          <p:nvPr/>
        </p:nvSpPr>
        <p:spPr>
          <a:xfrm>
            <a:off x="6742499" y="4213968"/>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81097B14-C62B-4E0F-A16B-6F5218149ADC}"/>
              </a:ext>
            </a:extLst>
          </p:cNvPr>
          <p:cNvSpPr txBox="1"/>
          <p:nvPr/>
        </p:nvSpPr>
        <p:spPr>
          <a:xfrm>
            <a:off x="6948293" y="4206351"/>
            <a:ext cx="74778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65" name="Straight Connector 64">
            <a:extLst>
              <a:ext uri="{FF2B5EF4-FFF2-40B4-BE49-F238E27FC236}">
                <a16:creationId xmlns:a16="http://schemas.microsoft.com/office/drawing/2014/main" id="{42BB2E38-FDE4-447A-A8A2-6DF478322C5B}"/>
              </a:ext>
            </a:extLst>
          </p:cNvPr>
          <p:cNvCxnSpPr/>
          <p:nvPr/>
        </p:nvCxnSpPr>
        <p:spPr>
          <a:xfrm>
            <a:off x="7299070" y="5037881"/>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66" name="Graphic 65" descr="Pencil with solid fill">
            <a:extLst>
              <a:ext uri="{FF2B5EF4-FFF2-40B4-BE49-F238E27FC236}">
                <a16:creationId xmlns:a16="http://schemas.microsoft.com/office/drawing/2014/main" id="{B09E4205-DF0A-46DF-80C3-2589F8E59B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68635">
            <a:off x="6958285" y="4402518"/>
            <a:ext cx="681571" cy="681571"/>
          </a:xfrm>
          <a:prstGeom prst="rect">
            <a:avLst/>
          </a:prstGeom>
        </p:spPr>
      </p:pic>
      <p:sp>
        <p:nvSpPr>
          <p:cNvPr id="70" name="Rectangle 69">
            <a:extLst>
              <a:ext uri="{FF2B5EF4-FFF2-40B4-BE49-F238E27FC236}">
                <a16:creationId xmlns:a16="http://schemas.microsoft.com/office/drawing/2014/main" id="{364FD2FA-FB49-46EF-AD1E-6CC0908694B6}"/>
              </a:ext>
            </a:extLst>
          </p:cNvPr>
          <p:cNvSpPr/>
          <p:nvPr/>
        </p:nvSpPr>
        <p:spPr>
          <a:xfrm>
            <a:off x="7647463" y="5306361"/>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id="{A6AC3050-4280-4390-96A6-9D6B34EB7B1C}"/>
              </a:ext>
            </a:extLst>
          </p:cNvPr>
          <p:cNvSpPr/>
          <p:nvPr/>
        </p:nvSpPr>
        <p:spPr>
          <a:xfrm>
            <a:off x="6742499" y="5320848"/>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C8E33695-D445-4BB5-9652-29865EAD45AB}"/>
              </a:ext>
            </a:extLst>
          </p:cNvPr>
          <p:cNvSpPr txBox="1"/>
          <p:nvPr/>
        </p:nvSpPr>
        <p:spPr>
          <a:xfrm>
            <a:off x="6948293" y="5313231"/>
            <a:ext cx="462258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76" name="Straight Connector 75">
            <a:extLst>
              <a:ext uri="{FF2B5EF4-FFF2-40B4-BE49-F238E27FC236}">
                <a16:creationId xmlns:a16="http://schemas.microsoft.com/office/drawing/2014/main" id="{18F84A23-F6D4-4710-8055-9C6C0F8E393B}"/>
              </a:ext>
            </a:extLst>
          </p:cNvPr>
          <p:cNvCxnSpPr/>
          <p:nvPr/>
        </p:nvCxnSpPr>
        <p:spPr>
          <a:xfrm>
            <a:off x="7299070" y="6144761"/>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77" name="Graphic 76" descr="Pencil with solid fill">
            <a:extLst>
              <a:ext uri="{FF2B5EF4-FFF2-40B4-BE49-F238E27FC236}">
                <a16:creationId xmlns:a16="http://schemas.microsoft.com/office/drawing/2014/main" id="{FD592F7F-2FC2-462A-871E-448CC52495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68635">
            <a:off x="6958285" y="5509398"/>
            <a:ext cx="681571" cy="681571"/>
          </a:xfrm>
          <a:prstGeom prst="rect">
            <a:avLst/>
          </a:prstGeom>
        </p:spPr>
      </p:pic>
      <p:grpSp>
        <p:nvGrpSpPr>
          <p:cNvPr id="6" name="Group 5">
            <a:extLst>
              <a:ext uri="{FF2B5EF4-FFF2-40B4-BE49-F238E27FC236}">
                <a16:creationId xmlns:a16="http://schemas.microsoft.com/office/drawing/2014/main" id="{524A3530-87C4-4429-8404-A2BD0B61CD5B}"/>
              </a:ext>
            </a:extLst>
          </p:cNvPr>
          <p:cNvGrpSpPr/>
          <p:nvPr/>
        </p:nvGrpSpPr>
        <p:grpSpPr>
          <a:xfrm>
            <a:off x="248647" y="864938"/>
            <a:ext cx="5139882" cy="5420284"/>
            <a:chOff x="6760246" y="743670"/>
            <a:chExt cx="5139882" cy="5420284"/>
          </a:xfrm>
        </p:grpSpPr>
        <p:sp>
          <p:nvSpPr>
            <p:cNvPr id="16" name="Rectangle: Rounded Corners 15">
              <a:extLst>
                <a:ext uri="{FF2B5EF4-FFF2-40B4-BE49-F238E27FC236}">
                  <a16:creationId xmlns:a16="http://schemas.microsoft.com/office/drawing/2014/main" id="{EC017045-C23F-4602-87EC-E4CBF2535D71}"/>
                </a:ext>
              </a:extLst>
            </p:cNvPr>
            <p:cNvSpPr/>
            <p:nvPr/>
          </p:nvSpPr>
          <p:spPr>
            <a:xfrm>
              <a:off x="6785338" y="743670"/>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BB82852C-516A-4080-881F-7AAB7669BC13}"/>
                </a:ext>
              </a:extLst>
            </p:cNvPr>
            <p:cNvCxnSpPr>
              <a:cxnSpLocks/>
            </p:cNvCxnSpPr>
            <p:nvPr/>
          </p:nvCxnSpPr>
          <p:spPr>
            <a:xfrm>
              <a:off x="9260171" y="850777"/>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8208C93-972C-4C03-9E9D-05B5572A9908}"/>
                </a:ext>
              </a:extLst>
            </p:cNvPr>
            <p:cNvSpPr txBox="1"/>
            <p:nvPr/>
          </p:nvSpPr>
          <p:spPr>
            <a:xfrm>
              <a:off x="6945012" y="743670"/>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85" name="TextBox 84">
              <a:extLst>
                <a:ext uri="{FF2B5EF4-FFF2-40B4-BE49-F238E27FC236}">
                  <a16:creationId xmlns:a16="http://schemas.microsoft.com/office/drawing/2014/main" id="{ED464F94-8B50-4355-822F-521714BEDA6F}"/>
                </a:ext>
              </a:extLst>
            </p:cNvPr>
            <p:cNvSpPr txBox="1"/>
            <p:nvPr/>
          </p:nvSpPr>
          <p:spPr>
            <a:xfrm>
              <a:off x="9483269" y="743670"/>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Rectangle 26">
              <a:extLst>
                <a:ext uri="{FF2B5EF4-FFF2-40B4-BE49-F238E27FC236}">
                  <a16:creationId xmlns:a16="http://schemas.microsoft.com/office/drawing/2014/main" id="{7B8CC472-3635-4543-BB18-81CBDD68348F}"/>
                </a:ext>
              </a:extLst>
            </p:cNvPr>
            <p:cNvSpPr/>
            <p:nvPr/>
          </p:nvSpPr>
          <p:spPr>
            <a:xfrm>
              <a:off x="6945011" y="1153553"/>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annoying</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05558C9-2A28-46D8-8E40-19D03B097B4A}"/>
                </a:ext>
              </a:extLst>
            </p:cNvPr>
            <p:cNvSpPr/>
            <p:nvPr/>
          </p:nvSpPr>
          <p:spPr>
            <a:xfrm>
              <a:off x="9686352" y="1153553"/>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impossible</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2590D0E1-470E-46A3-8A6A-F0E9B122FA71}"/>
                </a:ext>
              </a:extLst>
            </p:cNvPr>
            <p:cNvSpPr/>
            <p:nvPr/>
          </p:nvSpPr>
          <p:spPr>
            <a:xfrm>
              <a:off x="6785338" y="1841251"/>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001D1612-9139-42B4-A529-2AC1C321DC41}"/>
                </a:ext>
              </a:extLst>
            </p:cNvPr>
            <p:cNvCxnSpPr>
              <a:cxnSpLocks/>
            </p:cNvCxnSpPr>
            <p:nvPr/>
          </p:nvCxnSpPr>
          <p:spPr>
            <a:xfrm>
              <a:off x="9260171" y="1948358"/>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553605D-4580-46DD-A4E4-6BA2D12FA3E9}"/>
                </a:ext>
              </a:extLst>
            </p:cNvPr>
            <p:cNvSpPr txBox="1"/>
            <p:nvPr/>
          </p:nvSpPr>
          <p:spPr>
            <a:xfrm>
              <a:off x="6945012" y="1841251"/>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36" name="TextBox 35">
              <a:extLst>
                <a:ext uri="{FF2B5EF4-FFF2-40B4-BE49-F238E27FC236}">
                  <a16:creationId xmlns:a16="http://schemas.microsoft.com/office/drawing/2014/main" id="{C684644D-F7D2-4172-A7B3-072F01C68DDC}"/>
                </a:ext>
              </a:extLst>
            </p:cNvPr>
            <p:cNvSpPr txBox="1"/>
            <p:nvPr/>
          </p:nvSpPr>
          <p:spPr>
            <a:xfrm>
              <a:off x="9483269" y="1841251"/>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Rectangle 40">
              <a:extLst>
                <a:ext uri="{FF2B5EF4-FFF2-40B4-BE49-F238E27FC236}">
                  <a16:creationId xmlns:a16="http://schemas.microsoft.com/office/drawing/2014/main" id="{9F5C9A58-F2BD-4FEB-8638-3176CEA29C12}"/>
                </a:ext>
              </a:extLst>
            </p:cNvPr>
            <p:cNvSpPr/>
            <p:nvPr/>
          </p:nvSpPr>
          <p:spPr>
            <a:xfrm>
              <a:off x="6945011" y="2251134"/>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positive</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7AFE1B6-897B-4782-99DD-396070B97519}"/>
                </a:ext>
              </a:extLst>
            </p:cNvPr>
            <p:cNvSpPr/>
            <p:nvPr/>
          </p:nvSpPr>
          <p:spPr>
            <a:xfrm>
              <a:off x="9686352" y="2251134"/>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interesting</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D65140EA-A302-4705-B7D0-9A7D6C9761EF}"/>
                </a:ext>
              </a:extLst>
            </p:cNvPr>
            <p:cNvSpPr/>
            <p:nvPr/>
          </p:nvSpPr>
          <p:spPr>
            <a:xfrm>
              <a:off x="6760246" y="2957904"/>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5" name="Straight Connector 44">
              <a:extLst>
                <a:ext uri="{FF2B5EF4-FFF2-40B4-BE49-F238E27FC236}">
                  <a16:creationId xmlns:a16="http://schemas.microsoft.com/office/drawing/2014/main" id="{37126B4D-D53E-4ECD-B0B0-CD6BDE74A7E3}"/>
                </a:ext>
              </a:extLst>
            </p:cNvPr>
            <p:cNvCxnSpPr>
              <a:cxnSpLocks/>
            </p:cNvCxnSpPr>
            <p:nvPr/>
          </p:nvCxnSpPr>
          <p:spPr>
            <a:xfrm>
              <a:off x="9235079" y="3065011"/>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610B60A5-573C-4688-A8BC-154DD9258E02}"/>
                </a:ext>
              </a:extLst>
            </p:cNvPr>
            <p:cNvSpPr txBox="1"/>
            <p:nvPr/>
          </p:nvSpPr>
          <p:spPr>
            <a:xfrm>
              <a:off x="6919920" y="2957904"/>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47" name="TextBox 46">
              <a:extLst>
                <a:ext uri="{FF2B5EF4-FFF2-40B4-BE49-F238E27FC236}">
                  <a16:creationId xmlns:a16="http://schemas.microsoft.com/office/drawing/2014/main" id="{A85C9E51-22DC-438E-82F8-B087F2D7454F}"/>
                </a:ext>
              </a:extLst>
            </p:cNvPr>
            <p:cNvSpPr txBox="1"/>
            <p:nvPr/>
          </p:nvSpPr>
          <p:spPr>
            <a:xfrm>
              <a:off x="9458177" y="2957904"/>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Rectangle 52">
              <a:extLst>
                <a:ext uri="{FF2B5EF4-FFF2-40B4-BE49-F238E27FC236}">
                  <a16:creationId xmlns:a16="http://schemas.microsoft.com/office/drawing/2014/main" id="{6EED5EAC-DDF8-4B13-8186-F1A1DA26FC26}"/>
                </a:ext>
              </a:extLst>
            </p:cNvPr>
            <p:cNvSpPr/>
            <p:nvPr/>
          </p:nvSpPr>
          <p:spPr>
            <a:xfrm>
              <a:off x="6919919" y="3367787"/>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independent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0B609D07-C0AC-4C0D-8588-853264BA63A2}"/>
                </a:ext>
              </a:extLst>
            </p:cNvPr>
            <p:cNvSpPr/>
            <p:nvPr/>
          </p:nvSpPr>
          <p:spPr>
            <a:xfrm>
              <a:off x="9661260" y="3367787"/>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weak</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Rounded Corners 55">
              <a:extLst>
                <a:ext uri="{FF2B5EF4-FFF2-40B4-BE49-F238E27FC236}">
                  <a16:creationId xmlns:a16="http://schemas.microsoft.com/office/drawing/2014/main" id="{741F1687-22C7-42D4-B88A-4AD2E84D03DA}"/>
                </a:ext>
              </a:extLst>
            </p:cNvPr>
            <p:cNvSpPr/>
            <p:nvPr/>
          </p:nvSpPr>
          <p:spPr>
            <a:xfrm>
              <a:off x="6785338" y="4088245"/>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8" name="Straight Connector 57">
              <a:extLst>
                <a:ext uri="{FF2B5EF4-FFF2-40B4-BE49-F238E27FC236}">
                  <a16:creationId xmlns:a16="http://schemas.microsoft.com/office/drawing/2014/main" id="{BFBEA502-3C1C-412E-9EA0-7500F5E0B6FD}"/>
                </a:ext>
              </a:extLst>
            </p:cNvPr>
            <p:cNvCxnSpPr>
              <a:cxnSpLocks/>
            </p:cNvCxnSpPr>
            <p:nvPr/>
          </p:nvCxnSpPr>
          <p:spPr>
            <a:xfrm>
              <a:off x="9260171" y="4195352"/>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5DEC0DFF-B361-4E94-A507-BFB1D8910053}"/>
                </a:ext>
              </a:extLst>
            </p:cNvPr>
            <p:cNvSpPr txBox="1"/>
            <p:nvPr/>
          </p:nvSpPr>
          <p:spPr>
            <a:xfrm>
              <a:off x="6945012" y="4088245"/>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62" name="TextBox 61">
              <a:extLst>
                <a:ext uri="{FF2B5EF4-FFF2-40B4-BE49-F238E27FC236}">
                  <a16:creationId xmlns:a16="http://schemas.microsoft.com/office/drawing/2014/main" id="{B649A6D7-DCE7-40BD-8BD7-639556E1B30D}"/>
                </a:ext>
              </a:extLst>
            </p:cNvPr>
            <p:cNvSpPr txBox="1"/>
            <p:nvPr/>
          </p:nvSpPr>
          <p:spPr>
            <a:xfrm>
              <a:off x="9483269" y="4088245"/>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Rectangle 66">
              <a:extLst>
                <a:ext uri="{FF2B5EF4-FFF2-40B4-BE49-F238E27FC236}">
                  <a16:creationId xmlns:a16="http://schemas.microsoft.com/office/drawing/2014/main" id="{AA5B76E6-94B7-47BB-9F31-D89CB3B8AF90}"/>
                </a:ext>
              </a:extLst>
            </p:cNvPr>
            <p:cNvSpPr/>
            <p:nvPr/>
          </p:nvSpPr>
          <p:spPr>
            <a:xfrm>
              <a:off x="6945011" y="449812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ready</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419F4C69-2F06-4A47-B3D4-5987881BBEC4}"/>
                </a:ext>
              </a:extLst>
            </p:cNvPr>
            <p:cNvSpPr/>
            <p:nvPr/>
          </p:nvSpPr>
          <p:spPr>
            <a:xfrm>
              <a:off x="9686352" y="449812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feliz</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Rectangle: Rounded Corners 68">
              <a:extLst>
                <a:ext uri="{FF2B5EF4-FFF2-40B4-BE49-F238E27FC236}">
                  <a16:creationId xmlns:a16="http://schemas.microsoft.com/office/drawing/2014/main" id="{7C5CFD20-A447-46FF-B620-BFEB7B6022E2}"/>
                </a:ext>
              </a:extLst>
            </p:cNvPr>
            <p:cNvSpPr/>
            <p:nvPr/>
          </p:nvSpPr>
          <p:spPr>
            <a:xfrm>
              <a:off x="6785338" y="5195125"/>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1" name="Straight Connector 70">
              <a:extLst>
                <a:ext uri="{FF2B5EF4-FFF2-40B4-BE49-F238E27FC236}">
                  <a16:creationId xmlns:a16="http://schemas.microsoft.com/office/drawing/2014/main" id="{A06F4275-035F-4293-8BFD-FAD1753592EB}"/>
                </a:ext>
              </a:extLst>
            </p:cNvPr>
            <p:cNvCxnSpPr>
              <a:cxnSpLocks/>
            </p:cNvCxnSpPr>
            <p:nvPr/>
          </p:nvCxnSpPr>
          <p:spPr>
            <a:xfrm>
              <a:off x="9260171" y="5302232"/>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02FECD14-635F-4BC0-ABF8-3026F8BD001E}"/>
                </a:ext>
              </a:extLst>
            </p:cNvPr>
            <p:cNvSpPr txBox="1"/>
            <p:nvPr/>
          </p:nvSpPr>
          <p:spPr>
            <a:xfrm>
              <a:off x="6945012" y="5195125"/>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73" name="TextBox 72">
              <a:extLst>
                <a:ext uri="{FF2B5EF4-FFF2-40B4-BE49-F238E27FC236}">
                  <a16:creationId xmlns:a16="http://schemas.microsoft.com/office/drawing/2014/main" id="{EC951FA3-DB96-40CD-A273-FD22F1469848}"/>
                </a:ext>
              </a:extLst>
            </p:cNvPr>
            <p:cNvSpPr txBox="1"/>
            <p:nvPr/>
          </p:nvSpPr>
          <p:spPr>
            <a:xfrm>
              <a:off x="9483269" y="5195125"/>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Rectangle 77">
              <a:extLst>
                <a:ext uri="{FF2B5EF4-FFF2-40B4-BE49-F238E27FC236}">
                  <a16:creationId xmlns:a16="http://schemas.microsoft.com/office/drawing/2014/main" id="{27F8C091-7D8C-423A-B899-CEA8763CA04F}"/>
                </a:ext>
              </a:extLst>
            </p:cNvPr>
            <p:cNvSpPr/>
            <p:nvPr/>
          </p:nvSpPr>
          <p:spPr>
            <a:xfrm>
              <a:off x="6945011" y="560500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incredible</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E25EE3D2-EA1E-4A35-A3FE-776A6998E479}"/>
                </a:ext>
              </a:extLst>
            </p:cNvPr>
            <p:cNvSpPr/>
            <p:nvPr/>
          </p:nvSpPr>
          <p:spPr>
            <a:xfrm>
              <a:off x="9686352" y="560500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fun/funny</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2539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101650" y="100799"/>
            <a:ext cx="5389891" cy="523220"/>
          </a:xfrm>
        </p:spPr>
        <p:txBody>
          <a:bodyPr>
            <a:noAutofit/>
          </a:bodyPr>
          <a:lstStyle/>
          <a:p>
            <a:r>
              <a:rPr lang="es-AR" sz="2400" b="1" dirty="0">
                <a:solidFill>
                  <a:srgbClr val="002060"/>
                </a:solidFill>
                <a:latin typeface="Century Gothic" panose="020B0502020202020204" pitchFamily="34" charset="0"/>
                <a:cs typeface="Arial"/>
                <a:sym typeface="Arial"/>
              </a:rPr>
              <a:t>Follow up 3: Round 1 A</a:t>
            </a:r>
            <a:endParaRPr lang="en-GB" sz="2400" dirty="0"/>
          </a:p>
        </p:txBody>
      </p:sp>
      <p:sp>
        <p:nvSpPr>
          <p:cNvPr id="60" name="Rectangle 59">
            <a:extLst>
              <a:ext uri="{FF2B5EF4-FFF2-40B4-BE49-F238E27FC236}">
                <a16:creationId xmlns:a16="http://schemas.microsoft.com/office/drawing/2014/main" id="{A22BAD70-2517-4967-8C79-6E6953C3228E}"/>
              </a:ext>
            </a:extLst>
          </p:cNvPr>
          <p:cNvSpPr/>
          <p:nvPr/>
        </p:nvSpPr>
        <p:spPr>
          <a:xfrm>
            <a:off x="1031706" y="746573"/>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(usually)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D3D615C2-2792-43CC-B8DB-6EA535035D9E}"/>
              </a:ext>
            </a:extLst>
          </p:cNvPr>
          <p:cNvSpPr/>
          <p:nvPr/>
        </p:nvSpPr>
        <p:spPr>
          <a:xfrm>
            <a:off x="126742" y="761060"/>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7FC6DEA-0503-4DE2-A2D5-4005F9F9EFCD}"/>
              </a:ext>
            </a:extLst>
          </p:cNvPr>
          <p:cNvSpPr txBox="1"/>
          <p:nvPr/>
        </p:nvSpPr>
        <p:spPr>
          <a:xfrm>
            <a:off x="332536" y="753443"/>
            <a:ext cx="74778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7" name="Straight Connector 6">
            <a:extLst>
              <a:ext uri="{FF2B5EF4-FFF2-40B4-BE49-F238E27FC236}">
                <a16:creationId xmlns:a16="http://schemas.microsoft.com/office/drawing/2014/main" id="{C0211F89-6C92-4979-B8E4-B46FDAA44048}"/>
              </a:ext>
            </a:extLst>
          </p:cNvPr>
          <p:cNvCxnSpPr/>
          <p:nvPr/>
        </p:nvCxnSpPr>
        <p:spPr>
          <a:xfrm>
            <a:off x="683313" y="1584973"/>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12" name="Graphic 11" descr="Pencil with solid fill">
            <a:extLst>
              <a:ext uri="{FF2B5EF4-FFF2-40B4-BE49-F238E27FC236}">
                <a16:creationId xmlns:a16="http://schemas.microsoft.com/office/drawing/2014/main" id="{69DF8824-9161-4C17-9360-D7D2AB7BCA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68635">
            <a:off x="342528" y="949610"/>
            <a:ext cx="681571" cy="681571"/>
          </a:xfrm>
          <a:prstGeom prst="rect">
            <a:avLst/>
          </a:prstGeom>
        </p:spPr>
      </p:pic>
      <p:sp>
        <p:nvSpPr>
          <p:cNvPr id="26" name="Title 4">
            <a:extLst>
              <a:ext uri="{FF2B5EF4-FFF2-40B4-BE49-F238E27FC236}">
                <a16:creationId xmlns:a16="http://schemas.microsoft.com/office/drawing/2014/main" id="{5F2C27E7-26BC-4FC6-A1DD-19D1058C475C}"/>
              </a:ext>
            </a:extLst>
          </p:cNvPr>
          <p:cNvSpPr txBox="1">
            <a:spLocks/>
          </p:cNvSpPr>
          <p:nvPr/>
        </p:nvSpPr>
        <p:spPr>
          <a:xfrm>
            <a:off x="6700460" y="199488"/>
            <a:ext cx="4446511" cy="52322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2400" b="1" kern="0" dirty="0">
                <a:solidFill>
                  <a:srgbClr val="002060"/>
                </a:solidFill>
                <a:latin typeface="Century Gothic" panose="020B0502020202020204" pitchFamily="34" charset="0"/>
                <a:cs typeface="Arial"/>
                <a:sym typeface="Arial"/>
              </a:rPr>
              <a:t>Follow up 3: Round 2 A</a:t>
            </a:r>
            <a:endParaRPr lang="en-GB" sz="2400" kern="0" dirty="0"/>
          </a:p>
        </p:txBody>
      </p:sp>
      <p:sp>
        <p:nvSpPr>
          <p:cNvPr id="33" name="Rectangle 32">
            <a:extLst>
              <a:ext uri="{FF2B5EF4-FFF2-40B4-BE49-F238E27FC236}">
                <a16:creationId xmlns:a16="http://schemas.microsoft.com/office/drawing/2014/main" id="{11A2EEFB-7E03-4D64-916D-88665CAD91F7}"/>
              </a:ext>
            </a:extLst>
          </p:cNvPr>
          <p:cNvSpPr/>
          <p:nvPr/>
        </p:nvSpPr>
        <p:spPr>
          <a:xfrm>
            <a:off x="1031706" y="1844154"/>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345C0097-6E4F-4996-9E52-AF77110E09B3}"/>
              </a:ext>
            </a:extLst>
          </p:cNvPr>
          <p:cNvSpPr/>
          <p:nvPr/>
        </p:nvSpPr>
        <p:spPr>
          <a:xfrm>
            <a:off x="126742" y="1858641"/>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7EAB3402-BFCC-474F-827D-4F91BE22719B}"/>
              </a:ext>
            </a:extLst>
          </p:cNvPr>
          <p:cNvSpPr txBox="1"/>
          <p:nvPr/>
        </p:nvSpPr>
        <p:spPr>
          <a:xfrm>
            <a:off x="332536" y="1851024"/>
            <a:ext cx="462258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39" name="Straight Connector 38">
            <a:extLst>
              <a:ext uri="{FF2B5EF4-FFF2-40B4-BE49-F238E27FC236}">
                <a16:creationId xmlns:a16="http://schemas.microsoft.com/office/drawing/2014/main" id="{C1453349-D52A-4AAB-B410-6FA4101A0BA1}"/>
              </a:ext>
            </a:extLst>
          </p:cNvPr>
          <p:cNvCxnSpPr/>
          <p:nvPr/>
        </p:nvCxnSpPr>
        <p:spPr>
          <a:xfrm>
            <a:off x="683313" y="2682554"/>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40" name="Graphic 39" descr="Pencil with solid fill">
            <a:extLst>
              <a:ext uri="{FF2B5EF4-FFF2-40B4-BE49-F238E27FC236}">
                <a16:creationId xmlns:a16="http://schemas.microsoft.com/office/drawing/2014/main" id="{5A31B40E-361C-43A5-B7F9-2CC318996A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68635">
            <a:off x="342528" y="2047191"/>
            <a:ext cx="681571" cy="681571"/>
          </a:xfrm>
          <a:prstGeom prst="rect">
            <a:avLst/>
          </a:prstGeom>
        </p:spPr>
      </p:pic>
      <p:sp>
        <p:nvSpPr>
          <p:cNvPr id="44" name="Rectangle 43">
            <a:extLst>
              <a:ext uri="{FF2B5EF4-FFF2-40B4-BE49-F238E27FC236}">
                <a16:creationId xmlns:a16="http://schemas.microsoft.com/office/drawing/2014/main" id="{6F68C5AF-6E2B-4850-990F-8F6668C906CC}"/>
              </a:ext>
            </a:extLst>
          </p:cNvPr>
          <p:cNvSpPr/>
          <p:nvPr/>
        </p:nvSpPr>
        <p:spPr>
          <a:xfrm>
            <a:off x="1006614" y="2960807"/>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Rounded Corners 47">
            <a:extLst>
              <a:ext uri="{FF2B5EF4-FFF2-40B4-BE49-F238E27FC236}">
                <a16:creationId xmlns:a16="http://schemas.microsoft.com/office/drawing/2014/main" id="{464777A1-0362-46B3-88BE-B384CC4244D7}"/>
              </a:ext>
            </a:extLst>
          </p:cNvPr>
          <p:cNvSpPr/>
          <p:nvPr/>
        </p:nvSpPr>
        <p:spPr>
          <a:xfrm>
            <a:off x="101650" y="2975294"/>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720C589C-71BC-485F-B9C8-2DDB8E3B9D4B}"/>
              </a:ext>
            </a:extLst>
          </p:cNvPr>
          <p:cNvSpPr txBox="1"/>
          <p:nvPr/>
        </p:nvSpPr>
        <p:spPr>
          <a:xfrm>
            <a:off x="307444" y="2967677"/>
            <a:ext cx="462258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51" name="Straight Connector 50">
            <a:extLst>
              <a:ext uri="{FF2B5EF4-FFF2-40B4-BE49-F238E27FC236}">
                <a16:creationId xmlns:a16="http://schemas.microsoft.com/office/drawing/2014/main" id="{D7781FCF-2963-40FC-8002-3CDA23BF9393}"/>
              </a:ext>
            </a:extLst>
          </p:cNvPr>
          <p:cNvCxnSpPr/>
          <p:nvPr/>
        </p:nvCxnSpPr>
        <p:spPr>
          <a:xfrm>
            <a:off x="658221" y="3799207"/>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52" name="Graphic 51" descr="Pencil with solid fill">
            <a:extLst>
              <a:ext uri="{FF2B5EF4-FFF2-40B4-BE49-F238E27FC236}">
                <a16:creationId xmlns:a16="http://schemas.microsoft.com/office/drawing/2014/main" id="{A085EE5C-DCD6-4970-A649-7E794EDD75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68635">
            <a:off x="317436" y="3163844"/>
            <a:ext cx="681571" cy="681571"/>
          </a:xfrm>
          <a:prstGeom prst="rect">
            <a:avLst/>
          </a:prstGeom>
        </p:spPr>
      </p:pic>
      <p:sp>
        <p:nvSpPr>
          <p:cNvPr id="57" name="Rectangle 56">
            <a:extLst>
              <a:ext uri="{FF2B5EF4-FFF2-40B4-BE49-F238E27FC236}">
                <a16:creationId xmlns:a16="http://schemas.microsoft.com/office/drawing/2014/main" id="{B41ED2BE-EC54-440F-A7C2-69D7727EF6F5}"/>
              </a:ext>
            </a:extLst>
          </p:cNvPr>
          <p:cNvSpPr/>
          <p:nvPr/>
        </p:nvSpPr>
        <p:spPr>
          <a:xfrm>
            <a:off x="1031706" y="4091148"/>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(usually)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Rectangle: Rounded Corners 62">
            <a:extLst>
              <a:ext uri="{FF2B5EF4-FFF2-40B4-BE49-F238E27FC236}">
                <a16:creationId xmlns:a16="http://schemas.microsoft.com/office/drawing/2014/main" id="{576AD0CE-76ED-40BE-9C29-496E8A6910D8}"/>
              </a:ext>
            </a:extLst>
          </p:cNvPr>
          <p:cNvSpPr/>
          <p:nvPr/>
        </p:nvSpPr>
        <p:spPr>
          <a:xfrm>
            <a:off x="126742" y="4105635"/>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81097B14-C62B-4E0F-A16B-6F5218149ADC}"/>
              </a:ext>
            </a:extLst>
          </p:cNvPr>
          <p:cNvSpPr txBox="1"/>
          <p:nvPr/>
        </p:nvSpPr>
        <p:spPr>
          <a:xfrm>
            <a:off x="332536" y="4098018"/>
            <a:ext cx="74778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65" name="Straight Connector 64">
            <a:extLst>
              <a:ext uri="{FF2B5EF4-FFF2-40B4-BE49-F238E27FC236}">
                <a16:creationId xmlns:a16="http://schemas.microsoft.com/office/drawing/2014/main" id="{42BB2E38-FDE4-447A-A8A2-6DF478322C5B}"/>
              </a:ext>
            </a:extLst>
          </p:cNvPr>
          <p:cNvCxnSpPr/>
          <p:nvPr/>
        </p:nvCxnSpPr>
        <p:spPr>
          <a:xfrm>
            <a:off x="683313" y="4929548"/>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66" name="Graphic 65" descr="Pencil with solid fill">
            <a:extLst>
              <a:ext uri="{FF2B5EF4-FFF2-40B4-BE49-F238E27FC236}">
                <a16:creationId xmlns:a16="http://schemas.microsoft.com/office/drawing/2014/main" id="{B09E4205-DF0A-46DF-80C3-2589F8E59B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68635">
            <a:off x="342528" y="4294185"/>
            <a:ext cx="681571" cy="681571"/>
          </a:xfrm>
          <a:prstGeom prst="rect">
            <a:avLst/>
          </a:prstGeom>
        </p:spPr>
      </p:pic>
      <p:sp>
        <p:nvSpPr>
          <p:cNvPr id="70" name="Rectangle 69">
            <a:extLst>
              <a:ext uri="{FF2B5EF4-FFF2-40B4-BE49-F238E27FC236}">
                <a16:creationId xmlns:a16="http://schemas.microsoft.com/office/drawing/2014/main" id="{364FD2FA-FB49-46EF-AD1E-6CC0908694B6}"/>
              </a:ext>
            </a:extLst>
          </p:cNvPr>
          <p:cNvSpPr/>
          <p:nvPr/>
        </p:nvSpPr>
        <p:spPr>
          <a:xfrm>
            <a:off x="1031706" y="5198028"/>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id="{A6AC3050-4280-4390-96A6-9D6B34EB7B1C}"/>
              </a:ext>
            </a:extLst>
          </p:cNvPr>
          <p:cNvSpPr/>
          <p:nvPr/>
        </p:nvSpPr>
        <p:spPr>
          <a:xfrm>
            <a:off x="126742" y="5212515"/>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C8E33695-D445-4BB5-9652-29865EAD45AB}"/>
              </a:ext>
            </a:extLst>
          </p:cNvPr>
          <p:cNvSpPr txBox="1"/>
          <p:nvPr/>
        </p:nvSpPr>
        <p:spPr>
          <a:xfrm>
            <a:off x="332536" y="5204898"/>
            <a:ext cx="462258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76" name="Straight Connector 75">
            <a:extLst>
              <a:ext uri="{FF2B5EF4-FFF2-40B4-BE49-F238E27FC236}">
                <a16:creationId xmlns:a16="http://schemas.microsoft.com/office/drawing/2014/main" id="{18F84A23-F6D4-4710-8055-9C6C0F8E393B}"/>
              </a:ext>
            </a:extLst>
          </p:cNvPr>
          <p:cNvCxnSpPr/>
          <p:nvPr/>
        </p:nvCxnSpPr>
        <p:spPr>
          <a:xfrm>
            <a:off x="683313" y="6036428"/>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77" name="Graphic 76" descr="Pencil with solid fill">
            <a:extLst>
              <a:ext uri="{FF2B5EF4-FFF2-40B4-BE49-F238E27FC236}">
                <a16:creationId xmlns:a16="http://schemas.microsoft.com/office/drawing/2014/main" id="{FD592F7F-2FC2-462A-871E-448CC52495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68635">
            <a:off x="342528" y="5401065"/>
            <a:ext cx="681571" cy="681571"/>
          </a:xfrm>
          <a:prstGeom prst="rect">
            <a:avLst/>
          </a:prstGeom>
        </p:spPr>
      </p:pic>
      <p:sp>
        <p:nvSpPr>
          <p:cNvPr id="59" name="Rectangle: Rounded Corners 58">
            <a:extLst>
              <a:ext uri="{FF2B5EF4-FFF2-40B4-BE49-F238E27FC236}">
                <a16:creationId xmlns:a16="http://schemas.microsoft.com/office/drawing/2014/main" id="{0AC14741-F062-4F32-8112-EB08C8934540}"/>
              </a:ext>
            </a:extLst>
          </p:cNvPr>
          <p:cNvSpPr/>
          <p:nvPr/>
        </p:nvSpPr>
        <p:spPr>
          <a:xfrm>
            <a:off x="6785338" y="743670"/>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0" name="Straight Connector 79">
            <a:extLst>
              <a:ext uri="{FF2B5EF4-FFF2-40B4-BE49-F238E27FC236}">
                <a16:creationId xmlns:a16="http://schemas.microsoft.com/office/drawing/2014/main" id="{BE8E0B25-007B-48AA-88AE-B2BF9D4BD19E}"/>
              </a:ext>
            </a:extLst>
          </p:cNvPr>
          <p:cNvCxnSpPr>
            <a:cxnSpLocks/>
          </p:cNvCxnSpPr>
          <p:nvPr/>
        </p:nvCxnSpPr>
        <p:spPr>
          <a:xfrm>
            <a:off x="9260171" y="850777"/>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EC7E17D5-0E37-482E-B6C4-A255DE382134}"/>
              </a:ext>
            </a:extLst>
          </p:cNvPr>
          <p:cNvSpPr txBox="1"/>
          <p:nvPr/>
        </p:nvSpPr>
        <p:spPr>
          <a:xfrm>
            <a:off x="6945012" y="743670"/>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82" name="TextBox 81">
            <a:extLst>
              <a:ext uri="{FF2B5EF4-FFF2-40B4-BE49-F238E27FC236}">
                <a16:creationId xmlns:a16="http://schemas.microsoft.com/office/drawing/2014/main" id="{B9A8446B-816D-4469-A8E5-2544637E65A2}"/>
              </a:ext>
            </a:extLst>
          </p:cNvPr>
          <p:cNvSpPr txBox="1"/>
          <p:nvPr/>
        </p:nvSpPr>
        <p:spPr>
          <a:xfrm>
            <a:off x="9483269" y="743670"/>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3" name="Rectangle 82">
            <a:extLst>
              <a:ext uri="{FF2B5EF4-FFF2-40B4-BE49-F238E27FC236}">
                <a16:creationId xmlns:a16="http://schemas.microsoft.com/office/drawing/2014/main" id="{D8B1E665-E922-496A-B415-2F3C358744B6}"/>
              </a:ext>
            </a:extLst>
          </p:cNvPr>
          <p:cNvSpPr/>
          <p:nvPr/>
        </p:nvSpPr>
        <p:spPr>
          <a:xfrm>
            <a:off x="6945011" y="1153553"/>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lost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4EF1CF54-CCF0-430B-9147-75A71F805489}"/>
              </a:ext>
            </a:extLst>
          </p:cNvPr>
          <p:cNvSpPr/>
          <p:nvPr/>
        </p:nvSpPr>
        <p:spPr>
          <a:xfrm>
            <a:off x="9686352" y="1153553"/>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f</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funny</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 name="Rectangle: Rounded Corners 85">
            <a:extLst>
              <a:ext uri="{FF2B5EF4-FFF2-40B4-BE49-F238E27FC236}">
                <a16:creationId xmlns:a16="http://schemas.microsoft.com/office/drawing/2014/main" id="{7CC31A08-55DE-4908-B60B-D1E81563675F}"/>
              </a:ext>
            </a:extLst>
          </p:cNvPr>
          <p:cNvSpPr/>
          <p:nvPr/>
        </p:nvSpPr>
        <p:spPr>
          <a:xfrm>
            <a:off x="6785338" y="1841251"/>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7" name="Straight Connector 86">
            <a:extLst>
              <a:ext uri="{FF2B5EF4-FFF2-40B4-BE49-F238E27FC236}">
                <a16:creationId xmlns:a16="http://schemas.microsoft.com/office/drawing/2014/main" id="{F0650AF8-EFEF-4477-AEFA-294BF1D0F702}"/>
              </a:ext>
            </a:extLst>
          </p:cNvPr>
          <p:cNvCxnSpPr>
            <a:cxnSpLocks/>
          </p:cNvCxnSpPr>
          <p:nvPr/>
        </p:nvCxnSpPr>
        <p:spPr>
          <a:xfrm>
            <a:off x="9260171" y="1948358"/>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65C68951-02B8-4D65-91ED-218DE56B8818}"/>
              </a:ext>
            </a:extLst>
          </p:cNvPr>
          <p:cNvSpPr txBox="1"/>
          <p:nvPr/>
        </p:nvSpPr>
        <p:spPr>
          <a:xfrm>
            <a:off x="6945012" y="1841251"/>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89" name="TextBox 88">
            <a:extLst>
              <a:ext uri="{FF2B5EF4-FFF2-40B4-BE49-F238E27FC236}">
                <a16:creationId xmlns:a16="http://schemas.microsoft.com/office/drawing/2014/main" id="{46AEFCA8-140E-4FF6-A3BE-63E814CA66DE}"/>
              </a:ext>
            </a:extLst>
          </p:cNvPr>
          <p:cNvSpPr txBox="1"/>
          <p:nvPr/>
        </p:nvSpPr>
        <p:spPr>
          <a:xfrm>
            <a:off x="9483269" y="1841251"/>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0" name="Rectangle 89">
            <a:extLst>
              <a:ext uri="{FF2B5EF4-FFF2-40B4-BE49-F238E27FC236}">
                <a16:creationId xmlns:a16="http://schemas.microsoft.com/office/drawing/2014/main" id="{47A4A406-5E1D-4FF7-9E76-0B9A181BBDCD}"/>
              </a:ext>
            </a:extLst>
          </p:cNvPr>
          <p:cNvSpPr/>
          <p:nvPr/>
        </p:nvSpPr>
        <p:spPr>
          <a:xfrm>
            <a:off x="6945011" y="2251134"/>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happy</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FE6399A3-69D2-4861-B523-44D1CC86F405}"/>
              </a:ext>
            </a:extLst>
          </p:cNvPr>
          <p:cNvSpPr/>
          <p:nvPr/>
        </p:nvSpPr>
        <p:spPr>
          <a:xfrm>
            <a:off x="9686352" y="2251134"/>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independent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2" name="Rectangle: Rounded Corners 91">
            <a:extLst>
              <a:ext uri="{FF2B5EF4-FFF2-40B4-BE49-F238E27FC236}">
                <a16:creationId xmlns:a16="http://schemas.microsoft.com/office/drawing/2014/main" id="{03006FEC-6BE5-426D-AA57-F1DF1461493B}"/>
              </a:ext>
            </a:extLst>
          </p:cNvPr>
          <p:cNvSpPr/>
          <p:nvPr/>
        </p:nvSpPr>
        <p:spPr>
          <a:xfrm>
            <a:off x="6760246" y="2957904"/>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3" name="Straight Connector 92">
            <a:extLst>
              <a:ext uri="{FF2B5EF4-FFF2-40B4-BE49-F238E27FC236}">
                <a16:creationId xmlns:a16="http://schemas.microsoft.com/office/drawing/2014/main" id="{B323C1CB-5FDB-4292-B960-042F9166DE0B}"/>
              </a:ext>
            </a:extLst>
          </p:cNvPr>
          <p:cNvCxnSpPr>
            <a:cxnSpLocks/>
          </p:cNvCxnSpPr>
          <p:nvPr/>
        </p:nvCxnSpPr>
        <p:spPr>
          <a:xfrm>
            <a:off x="9235079" y="3065011"/>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54240792-2A40-4CA7-9053-1E2F5227BC05}"/>
              </a:ext>
            </a:extLst>
          </p:cNvPr>
          <p:cNvSpPr txBox="1"/>
          <p:nvPr/>
        </p:nvSpPr>
        <p:spPr>
          <a:xfrm>
            <a:off x="6919920" y="2957904"/>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95" name="TextBox 94">
            <a:extLst>
              <a:ext uri="{FF2B5EF4-FFF2-40B4-BE49-F238E27FC236}">
                <a16:creationId xmlns:a16="http://schemas.microsoft.com/office/drawing/2014/main" id="{356EF3F6-7F84-4A83-B7B9-4A7886848E4B}"/>
              </a:ext>
            </a:extLst>
          </p:cNvPr>
          <p:cNvSpPr txBox="1"/>
          <p:nvPr/>
        </p:nvSpPr>
        <p:spPr>
          <a:xfrm>
            <a:off x="9458177" y="2957904"/>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6" name="Rectangle 95">
            <a:extLst>
              <a:ext uri="{FF2B5EF4-FFF2-40B4-BE49-F238E27FC236}">
                <a16:creationId xmlns:a16="http://schemas.microsoft.com/office/drawing/2014/main" id="{33679574-0BDD-4630-8925-B9532D298260}"/>
              </a:ext>
            </a:extLst>
          </p:cNvPr>
          <p:cNvSpPr/>
          <p:nvPr/>
        </p:nvSpPr>
        <p:spPr>
          <a:xfrm>
            <a:off x="6919919" y="3367787"/>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incredible</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 name="Rectangle 96">
            <a:extLst>
              <a:ext uri="{FF2B5EF4-FFF2-40B4-BE49-F238E27FC236}">
                <a16:creationId xmlns:a16="http://schemas.microsoft.com/office/drawing/2014/main" id="{D80A547C-2A47-4E04-812F-37732A451162}"/>
              </a:ext>
            </a:extLst>
          </p:cNvPr>
          <p:cNvSpPr/>
          <p:nvPr/>
        </p:nvSpPr>
        <p:spPr>
          <a:xfrm>
            <a:off x="9661260" y="3367787"/>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strong</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8" name="Rectangle: Rounded Corners 97">
            <a:extLst>
              <a:ext uri="{FF2B5EF4-FFF2-40B4-BE49-F238E27FC236}">
                <a16:creationId xmlns:a16="http://schemas.microsoft.com/office/drawing/2014/main" id="{6A45BF13-ED45-4CB9-872B-71DCF65E60ED}"/>
              </a:ext>
            </a:extLst>
          </p:cNvPr>
          <p:cNvSpPr/>
          <p:nvPr/>
        </p:nvSpPr>
        <p:spPr>
          <a:xfrm>
            <a:off x="6785338" y="4088245"/>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9" name="Straight Connector 98">
            <a:extLst>
              <a:ext uri="{FF2B5EF4-FFF2-40B4-BE49-F238E27FC236}">
                <a16:creationId xmlns:a16="http://schemas.microsoft.com/office/drawing/2014/main" id="{BE047BA5-440A-4DF5-B1CB-3BE09DAC6786}"/>
              </a:ext>
            </a:extLst>
          </p:cNvPr>
          <p:cNvCxnSpPr>
            <a:cxnSpLocks/>
          </p:cNvCxnSpPr>
          <p:nvPr/>
        </p:nvCxnSpPr>
        <p:spPr>
          <a:xfrm>
            <a:off x="9260171" y="4195352"/>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B8FF1CEE-C20A-4ABB-9216-2F23C5CF02F7}"/>
              </a:ext>
            </a:extLst>
          </p:cNvPr>
          <p:cNvSpPr txBox="1"/>
          <p:nvPr/>
        </p:nvSpPr>
        <p:spPr>
          <a:xfrm>
            <a:off x="6945012" y="4088245"/>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101" name="TextBox 100">
            <a:extLst>
              <a:ext uri="{FF2B5EF4-FFF2-40B4-BE49-F238E27FC236}">
                <a16:creationId xmlns:a16="http://schemas.microsoft.com/office/drawing/2014/main" id="{3690C7F5-2F0C-4EBB-9AB3-0A762B356A8D}"/>
              </a:ext>
            </a:extLst>
          </p:cNvPr>
          <p:cNvSpPr txBox="1"/>
          <p:nvPr/>
        </p:nvSpPr>
        <p:spPr>
          <a:xfrm>
            <a:off x="9483269" y="4088245"/>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2" name="Rectangle 101">
            <a:extLst>
              <a:ext uri="{FF2B5EF4-FFF2-40B4-BE49-F238E27FC236}">
                <a16:creationId xmlns:a16="http://schemas.microsoft.com/office/drawing/2014/main" id="{9D8DA215-77E2-4B37-A15B-3F0576CB7D67}"/>
              </a:ext>
            </a:extLst>
          </p:cNvPr>
          <p:cNvSpPr/>
          <p:nvPr/>
        </p:nvSpPr>
        <p:spPr>
          <a:xfrm>
            <a:off x="6945011" y="449812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weak</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 name="Rectangle 102">
            <a:extLst>
              <a:ext uri="{FF2B5EF4-FFF2-40B4-BE49-F238E27FC236}">
                <a16:creationId xmlns:a16="http://schemas.microsoft.com/office/drawing/2014/main" id="{E77C4A6C-79A4-4000-94E5-E0E4584DD8AE}"/>
              </a:ext>
            </a:extLst>
          </p:cNvPr>
          <p:cNvSpPr/>
          <p:nvPr/>
        </p:nvSpPr>
        <p:spPr>
          <a:xfrm>
            <a:off x="9686352" y="449812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positive</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 name="Rectangle: Rounded Corners 103">
            <a:extLst>
              <a:ext uri="{FF2B5EF4-FFF2-40B4-BE49-F238E27FC236}">
                <a16:creationId xmlns:a16="http://schemas.microsoft.com/office/drawing/2014/main" id="{9E95F86D-1420-4800-9DFE-B725A7B7833C}"/>
              </a:ext>
            </a:extLst>
          </p:cNvPr>
          <p:cNvSpPr/>
          <p:nvPr/>
        </p:nvSpPr>
        <p:spPr>
          <a:xfrm>
            <a:off x="6785338" y="5195125"/>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5" name="Straight Connector 104">
            <a:extLst>
              <a:ext uri="{FF2B5EF4-FFF2-40B4-BE49-F238E27FC236}">
                <a16:creationId xmlns:a16="http://schemas.microsoft.com/office/drawing/2014/main" id="{01F1A409-F163-4C74-9E30-C72558EE0A6A}"/>
              </a:ext>
            </a:extLst>
          </p:cNvPr>
          <p:cNvCxnSpPr>
            <a:cxnSpLocks/>
          </p:cNvCxnSpPr>
          <p:nvPr/>
        </p:nvCxnSpPr>
        <p:spPr>
          <a:xfrm>
            <a:off x="9260171" y="5302232"/>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AE1DF18D-0EC8-4A07-B8AE-A913092AE09E}"/>
              </a:ext>
            </a:extLst>
          </p:cNvPr>
          <p:cNvSpPr txBox="1"/>
          <p:nvPr/>
        </p:nvSpPr>
        <p:spPr>
          <a:xfrm>
            <a:off x="6945012" y="5195125"/>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107" name="TextBox 106">
            <a:extLst>
              <a:ext uri="{FF2B5EF4-FFF2-40B4-BE49-F238E27FC236}">
                <a16:creationId xmlns:a16="http://schemas.microsoft.com/office/drawing/2014/main" id="{C73BF7A0-6A79-47D0-B69C-F1571DFA87F3}"/>
              </a:ext>
            </a:extLst>
          </p:cNvPr>
          <p:cNvSpPr txBox="1"/>
          <p:nvPr/>
        </p:nvSpPr>
        <p:spPr>
          <a:xfrm>
            <a:off x="9483269" y="5195125"/>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8" name="Rectangle 107">
            <a:extLst>
              <a:ext uri="{FF2B5EF4-FFF2-40B4-BE49-F238E27FC236}">
                <a16:creationId xmlns:a16="http://schemas.microsoft.com/office/drawing/2014/main" id="{029EB288-CF45-48F3-8455-2320E458AD3B}"/>
              </a:ext>
            </a:extLst>
          </p:cNvPr>
          <p:cNvSpPr/>
          <p:nvPr/>
        </p:nvSpPr>
        <p:spPr>
          <a:xfrm>
            <a:off x="6945011" y="560500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impossible</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9" name="Rectangle 108">
            <a:extLst>
              <a:ext uri="{FF2B5EF4-FFF2-40B4-BE49-F238E27FC236}">
                <a16:creationId xmlns:a16="http://schemas.microsoft.com/office/drawing/2014/main" id="{9BB8E525-767F-4549-A2AA-143E5EE52E3B}"/>
              </a:ext>
            </a:extLst>
          </p:cNvPr>
          <p:cNvSpPr/>
          <p:nvPr/>
        </p:nvSpPr>
        <p:spPr>
          <a:xfrm>
            <a:off x="9686352" y="560500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annoying</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5128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pic>
        <p:nvPicPr>
          <p:cNvPr id="29" name="Google Shape;111;p3">
            <a:extLst>
              <a:ext uri="{FF2B5EF4-FFF2-40B4-BE49-F238E27FC236}">
                <a16:creationId xmlns:a16="http://schemas.microsoft.com/office/drawing/2014/main" id="{E79C443E-D378-4D1F-9478-E2D7878A6A34}"/>
              </a:ext>
            </a:extLst>
          </p:cNvPr>
          <p:cNvPicPr/>
          <p:nvPr/>
        </p:nvPicPr>
        <p:blipFill>
          <a:blip r:embed="rId3"/>
          <a:stretch/>
        </p:blipFill>
        <p:spPr>
          <a:xfrm>
            <a:off x="11288382" y="71250"/>
            <a:ext cx="775440" cy="775440"/>
          </a:xfrm>
          <a:prstGeom prst="rect">
            <a:avLst/>
          </a:prstGeom>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38" name="Title 1">
            <a:extLst>
              <a:ext uri="{FF2B5EF4-FFF2-40B4-BE49-F238E27FC236}">
                <a16:creationId xmlns:a16="http://schemas.microsoft.com/office/drawing/2014/main" id="{B89F44D4-6AEE-4151-98A7-8C1BAEFFF8C2}"/>
              </a:ext>
            </a:extLst>
          </p:cNvPr>
          <p:cNvSpPr txBox="1">
            <a:spLocks/>
          </p:cNvSpPr>
          <p:nvPr/>
        </p:nvSpPr>
        <p:spPr>
          <a:xfrm>
            <a:off x="10595737" y="916516"/>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a:ea typeface="Century Gothic"/>
                <a:cs typeface="Century Gothic"/>
                <a:sym typeface="Century Gothic"/>
              </a:rPr>
              <a:t>pronunciar</a:t>
            </a:r>
            <a:endParaRPr kumimoji="0" lang="en-GB" sz="2000" b="0" i="0" u="none" strike="noStrike" kern="1200" cap="none" spc="0" normalizeH="0" baseline="0" noProof="0" dirty="0">
              <a:ln>
                <a:noFill/>
              </a:ln>
              <a:solidFill>
                <a:sysClr val="window" lastClr="FFFFFF"/>
              </a:solidFill>
              <a:effectLst/>
              <a:uLnTx/>
              <a:uFillTx/>
              <a:latin typeface="Calibri Light" panose="020F0302020204030204"/>
              <a:ea typeface="+mj-ea"/>
              <a:cs typeface="+mj-cs"/>
            </a:endParaRPr>
          </a:p>
        </p:txBody>
      </p:sp>
      <p:sp>
        <p:nvSpPr>
          <p:cNvPr id="39" name="Title 1">
            <a:hlinkClick r:id="" action="ppaction://noaction">
              <a:snd r:embed="rId4" name="T3_W4F_2.2.wav"/>
            </a:hlinkClick>
            <a:extLst>
              <a:ext uri="{FF2B5EF4-FFF2-40B4-BE49-F238E27FC236}">
                <a16:creationId xmlns:a16="http://schemas.microsoft.com/office/drawing/2014/main" id="{83368D8B-2F9F-4D6A-AD53-3FBF1F626B41}"/>
              </a:ext>
            </a:extLst>
          </p:cNvPr>
          <p:cNvSpPr txBox="1">
            <a:spLocks/>
          </p:cNvSpPr>
          <p:nvPr/>
        </p:nvSpPr>
        <p:spPr>
          <a:xfrm>
            <a:off x="119475" y="967664"/>
            <a:ext cx="2991445" cy="8001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GB" sz="3600" b="1" dirty="0">
                <a:solidFill>
                  <a:srgbClr val="002060"/>
                </a:solidFill>
                <a:latin typeface="Century Gothic"/>
                <a:ea typeface="Calibri"/>
                <a:cs typeface="Calibri"/>
                <a:sym typeface="Century Gothic"/>
              </a:rPr>
              <a:t>¡A </a:t>
            </a:r>
            <a:r>
              <a:rPr lang="en-GB" sz="3600" b="1" dirty="0" err="1">
                <a:solidFill>
                  <a:srgbClr val="002060"/>
                </a:solidFill>
                <a:latin typeface="Century Gothic"/>
                <a:ea typeface="Calibri"/>
                <a:cs typeface="Calibri"/>
                <a:sym typeface="Century Gothic"/>
              </a:rPr>
              <a:t>practicar</a:t>
            </a:r>
            <a:r>
              <a:rPr lang="en-GB" sz="3600" b="1" dirty="0">
                <a:solidFill>
                  <a:srgbClr val="002060"/>
                </a:solidFill>
                <a:latin typeface="Century Gothic"/>
                <a:ea typeface="Calibri"/>
                <a:cs typeface="Calibri"/>
                <a:sym typeface="Century Gothic"/>
              </a:rPr>
              <a:t>!</a:t>
            </a:r>
            <a:endParaRPr lang="en-GB" sz="3600" dirty="0">
              <a:solidFill>
                <a:prstClr val="black"/>
              </a:solidFill>
              <a:latin typeface="Calibri Light" panose="020F0302020204030204"/>
            </a:endParaRPr>
          </a:p>
        </p:txBody>
      </p:sp>
      <p:pic>
        <p:nvPicPr>
          <p:cNvPr id="42" name="Picture 2" descr="Trabajo En Equipo, Grupo, Equipo, Comunidad">
            <a:extLst>
              <a:ext uri="{FF2B5EF4-FFF2-40B4-BE49-F238E27FC236}">
                <a16:creationId xmlns:a16="http://schemas.microsoft.com/office/drawing/2014/main" id="{A8FBAD00-BE12-4B15-8C77-57E9B53250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3065" y="1016765"/>
            <a:ext cx="614822" cy="61482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3" name="Table 4">
            <a:extLst>
              <a:ext uri="{FF2B5EF4-FFF2-40B4-BE49-F238E27FC236}">
                <a16:creationId xmlns:a16="http://schemas.microsoft.com/office/drawing/2014/main" id="{13A0AF8F-9098-4B6E-9CB4-F6BEA686E876}"/>
              </a:ext>
            </a:extLst>
          </p:cNvPr>
          <p:cNvGraphicFramePr>
            <a:graphicFrameLocks noGrp="1"/>
          </p:cNvGraphicFramePr>
          <p:nvPr>
            <p:extLst>
              <p:ext uri="{D42A27DB-BD31-4B8C-83A1-F6EECF244321}">
                <p14:modId xmlns:p14="http://schemas.microsoft.com/office/powerpoint/2010/main" val="2831385454"/>
              </p:ext>
            </p:extLst>
          </p:nvPr>
        </p:nvGraphicFramePr>
        <p:xfrm>
          <a:off x="714222" y="2197315"/>
          <a:ext cx="4877686" cy="4332440"/>
        </p:xfrm>
        <a:graphic>
          <a:graphicData uri="http://schemas.openxmlformats.org/drawingml/2006/table">
            <a:tbl>
              <a:tblPr firstRow="1" bandRow="1"/>
              <a:tblGrid>
                <a:gridCol w="3476778">
                  <a:extLst>
                    <a:ext uri="{9D8B030D-6E8A-4147-A177-3AD203B41FA5}">
                      <a16:colId xmlns:a16="http://schemas.microsoft.com/office/drawing/2014/main" val="1697490510"/>
                    </a:ext>
                  </a:extLst>
                </a:gridCol>
                <a:gridCol w="638175">
                  <a:extLst>
                    <a:ext uri="{9D8B030D-6E8A-4147-A177-3AD203B41FA5}">
                      <a16:colId xmlns:a16="http://schemas.microsoft.com/office/drawing/2014/main" val="2312480290"/>
                    </a:ext>
                  </a:extLst>
                </a:gridCol>
                <a:gridCol w="762733">
                  <a:extLst>
                    <a:ext uri="{9D8B030D-6E8A-4147-A177-3AD203B41FA5}">
                      <a16:colId xmlns:a16="http://schemas.microsoft.com/office/drawing/2014/main" val="139873084"/>
                    </a:ext>
                  </a:extLst>
                </a:gridCol>
              </a:tblGrid>
              <a:tr h="108311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err="1">
                          <a:solidFill>
                            <a:srgbClr val="FF0066"/>
                          </a:solidFill>
                          <a:latin typeface="Century Gothic" panose="020B0502020202020204" pitchFamily="34" charset="0"/>
                        </a:rPr>
                        <a:t>guí</a:t>
                      </a:r>
                      <a:r>
                        <a:rPr lang="en-GB" sz="2800" b="1" dirty="0" err="1">
                          <a:solidFill>
                            <a:srgbClr val="002060"/>
                          </a:solidFill>
                          <a:latin typeface="Century Gothic" panose="020B0502020202020204" pitchFamily="34" charset="0"/>
                        </a:rPr>
                        <a:t>a</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3754542"/>
                  </a:ext>
                </a:extLst>
              </a:tr>
              <a:tr h="108311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r>
                        <a:rPr lang="en-GB" sz="2800" b="1" dirty="0" err="1">
                          <a:solidFill>
                            <a:srgbClr val="FF0066"/>
                          </a:solidFill>
                          <a:latin typeface="Century Gothic" panose="020B0502020202020204" pitchFamily="34" charset="0"/>
                        </a:rPr>
                        <a:t>ge</a:t>
                      </a:r>
                      <a:r>
                        <a:rPr lang="en-GB" sz="2800" b="1" dirty="0" err="1">
                          <a:solidFill>
                            <a:srgbClr val="002060"/>
                          </a:solidFill>
                          <a:latin typeface="Century Gothic" panose="020B0502020202020204" pitchFamily="34" charset="0"/>
                        </a:rPr>
                        <a:t>melos</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2467240"/>
                  </a:ext>
                </a:extLst>
              </a:tr>
              <a:tr h="108311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r>
                        <a:rPr lang="en-GB" sz="2800" b="1" dirty="0" err="1">
                          <a:solidFill>
                            <a:srgbClr val="002060"/>
                          </a:solidFill>
                          <a:latin typeface="Century Gothic" panose="020B0502020202020204" pitchFamily="34" charset="0"/>
                        </a:rPr>
                        <a:t>man</a:t>
                      </a:r>
                      <a:r>
                        <a:rPr lang="en-GB" sz="2800" b="1" dirty="0" err="1">
                          <a:solidFill>
                            <a:srgbClr val="FF0066"/>
                          </a:solidFill>
                          <a:latin typeface="Century Gothic" panose="020B0502020202020204" pitchFamily="34" charset="0"/>
                        </a:rPr>
                        <a:t>gue</a:t>
                      </a:r>
                      <a:r>
                        <a:rPr lang="en-GB" sz="2800" b="1" dirty="0" err="1">
                          <a:solidFill>
                            <a:srgbClr val="002060"/>
                          </a:solidFill>
                          <a:latin typeface="Century Gothic" panose="020B0502020202020204" pitchFamily="34" charset="0"/>
                        </a:rPr>
                        <a:t>ra</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1902142"/>
                  </a:ext>
                </a:extLst>
              </a:tr>
              <a:tr h="108311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r>
                        <a:rPr lang="en-GB" sz="2800" b="1" dirty="0" err="1">
                          <a:solidFill>
                            <a:srgbClr val="FF0066"/>
                          </a:solidFill>
                          <a:latin typeface="Century Gothic" panose="020B0502020202020204" pitchFamily="34" charset="0"/>
                        </a:rPr>
                        <a:t>gui</a:t>
                      </a:r>
                      <a:r>
                        <a:rPr lang="en-GB" sz="2800" b="1" dirty="0" err="1">
                          <a:solidFill>
                            <a:srgbClr val="002060"/>
                          </a:solidFill>
                          <a:latin typeface="Century Gothic" panose="020B0502020202020204" pitchFamily="34" charset="0"/>
                        </a:rPr>
                        <a:t>santes</a:t>
                      </a:r>
                      <a:endParaRPr lang="en-GB" sz="2800" b="1" dirty="0">
                        <a:solidFill>
                          <a:schemeClr val="bg1">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1003426"/>
                  </a:ext>
                </a:extLst>
              </a:tr>
            </a:tbl>
          </a:graphicData>
        </a:graphic>
      </p:graphicFrame>
      <p:sp>
        <p:nvSpPr>
          <p:cNvPr id="45" name="CustomShape 23">
            <a:hlinkClick r:id="" action="ppaction://noaction">
              <a:snd r:embed="rId6" name="T3_W4F_2.3.wav"/>
            </a:hlinkClick>
            <a:extLst>
              <a:ext uri="{FF2B5EF4-FFF2-40B4-BE49-F238E27FC236}">
                <a16:creationId xmlns:a16="http://schemas.microsoft.com/office/drawing/2014/main" id="{6B730B50-43C0-4978-B339-20BF29F14C73}"/>
              </a:ext>
            </a:extLst>
          </p:cNvPr>
          <p:cNvSpPr/>
          <p:nvPr/>
        </p:nvSpPr>
        <p:spPr>
          <a:xfrm>
            <a:off x="130023" y="2529777"/>
            <a:ext cx="498726" cy="461665"/>
          </a:xfrm>
          <a:prstGeom prst="actionButtonBlank">
            <a:avLst/>
          </a:prstGeom>
          <a:solidFill>
            <a:srgbClr val="22A7CC"/>
          </a:solidFill>
          <a:ln w="25400" cap="flat" cmpd="sng" algn="ctr">
            <a:no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1</a:t>
            </a:r>
            <a:endParaRPr lang="en-GB" sz="2400" kern="0" spc="-1" dirty="0">
              <a:solidFill>
                <a:prstClr val="white"/>
              </a:solidFill>
              <a:latin typeface="Century Gothic" panose="020B0502020202020204" pitchFamily="34" charset="0"/>
            </a:endParaRPr>
          </a:p>
        </p:txBody>
      </p:sp>
      <p:sp>
        <p:nvSpPr>
          <p:cNvPr id="49" name="CustomShape 23">
            <a:hlinkClick r:id="" action="ppaction://noaction">
              <a:snd r:embed="rId7" name="T3_W4F_2.4.wav"/>
            </a:hlinkClick>
            <a:extLst>
              <a:ext uri="{FF2B5EF4-FFF2-40B4-BE49-F238E27FC236}">
                <a16:creationId xmlns:a16="http://schemas.microsoft.com/office/drawing/2014/main" id="{86F5FC3F-3B68-4D47-9EDB-B16E540CCD2D}"/>
              </a:ext>
            </a:extLst>
          </p:cNvPr>
          <p:cNvSpPr/>
          <p:nvPr/>
        </p:nvSpPr>
        <p:spPr>
          <a:xfrm>
            <a:off x="130023" y="3640623"/>
            <a:ext cx="498726" cy="461665"/>
          </a:xfrm>
          <a:prstGeom prst="actionButtonBlank">
            <a:avLst/>
          </a:prstGeom>
          <a:solidFill>
            <a:srgbClr val="22A7CC"/>
          </a:solidFill>
          <a:ln w="25400" cap="flat" cmpd="sng" algn="ctr">
            <a:no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2</a:t>
            </a:r>
            <a:endParaRPr lang="en-GB" sz="2400" kern="0" spc="-1" dirty="0">
              <a:solidFill>
                <a:prstClr val="white"/>
              </a:solidFill>
              <a:latin typeface="Century Gothic" panose="020B0502020202020204" pitchFamily="34" charset="0"/>
            </a:endParaRPr>
          </a:p>
        </p:txBody>
      </p:sp>
      <p:sp>
        <p:nvSpPr>
          <p:cNvPr id="50" name="CustomShape 23">
            <a:hlinkClick r:id="" action="ppaction://noaction">
              <a:snd r:embed="rId8" name="T3_W4F_2.5.wav"/>
            </a:hlinkClick>
            <a:extLst>
              <a:ext uri="{FF2B5EF4-FFF2-40B4-BE49-F238E27FC236}">
                <a16:creationId xmlns:a16="http://schemas.microsoft.com/office/drawing/2014/main" id="{FDD5A207-36A3-4166-A51D-E30559065940}"/>
              </a:ext>
            </a:extLst>
          </p:cNvPr>
          <p:cNvSpPr/>
          <p:nvPr/>
        </p:nvSpPr>
        <p:spPr>
          <a:xfrm>
            <a:off x="123171" y="4717796"/>
            <a:ext cx="498726" cy="461665"/>
          </a:xfrm>
          <a:prstGeom prst="actionButtonBlank">
            <a:avLst/>
          </a:prstGeom>
          <a:solidFill>
            <a:srgbClr val="22A7CC"/>
          </a:solidFill>
          <a:ln w="25400" cap="flat" cmpd="sng" algn="ctr">
            <a:no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3</a:t>
            </a:r>
            <a:endParaRPr lang="en-GB" sz="2400" kern="0" spc="-1" dirty="0">
              <a:solidFill>
                <a:prstClr val="white"/>
              </a:solidFill>
              <a:latin typeface="Century Gothic" panose="020B0502020202020204" pitchFamily="34" charset="0"/>
            </a:endParaRPr>
          </a:p>
        </p:txBody>
      </p:sp>
      <p:sp>
        <p:nvSpPr>
          <p:cNvPr id="51" name="CustomShape 23">
            <a:hlinkClick r:id="" action="ppaction://noaction">
              <a:snd r:embed="rId9" name="T3_W4F_2.6.wav"/>
            </a:hlinkClick>
            <a:extLst>
              <a:ext uri="{FF2B5EF4-FFF2-40B4-BE49-F238E27FC236}">
                <a16:creationId xmlns:a16="http://schemas.microsoft.com/office/drawing/2014/main" id="{35751316-4F29-4912-978A-BEE80B39390C}"/>
              </a:ext>
            </a:extLst>
          </p:cNvPr>
          <p:cNvSpPr/>
          <p:nvPr/>
        </p:nvSpPr>
        <p:spPr>
          <a:xfrm>
            <a:off x="119475" y="5690157"/>
            <a:ext cx="498726" cy="461665"/>
          </a:xfrm>
          <a:prstGeom prst="actionButtonBlank">
            <a:avLst/>
          </a:prstGeom>
          <a:solidFill>
            <a:srgbClr val="22A7CC"/>
          </a:solidFill>
          <a:ln w="25400" cap="flat" cmpd="sng" algn="ctr">
            <a:no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4</a:t>
            </a:r>
            <a:endParaRPr lang="en-GB" sz="2400" kern="0" spc="-1" dirty="0">
              <a:solidFill>
                <a:prstClr val="white"/>
              </a:solidFill>
              <a:latin typeface="Century Gothic" panose="020B0502020202020204" pitchFamily="34" charset="0"/>
            </a:endParaRPr>
          </a:p>
        </p:txBody>
      </p:sp>
      <p:sp>
        <p:nvSpPr>
          <p:cNvPr id="54" name="CustomShape 23">
            <a:hlinkClick r:id="" action="ppaction://noaction">
              <a:snd r:embed="rId10" name="T3_W4F_2.7.wav"/>
            </a:hlinkClick>
            <a:extLst>
              <a:ext uri="{FF2B5EF4-FFF2-40B4-BE49-F238E27FC236}">
                <a16:creationId xmlns:a16="http://schemas.microsoft.com/office/drawing/2014/main" id="{42667BC8-5F08-4671-9691-8CC7717972C0}"/>
              </a:ext>
            </a:extLst>
          </p:cNvPr>
          <p:cNvSpPr/>
          <p:nvPr/>
        </p:nvSpPr>
        <p:spPr>
          <a:xfrm>
            <a:off x="5778197" y="2448259"/>
            <a:ext cx="498726" cy="461665"/>
          </a:xfrm>
          <a:prstGeom prst="actionButtonBlank">
            <a:avLst/>
          </a:prstGeom>
          <a:solidFill>
            <a:srgbClr val="22A7CC"/>
          </a:solidFill>
          <a:ln w="25400" cap="flat" cmpd="sng" algn="ctr">
            <a:no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5</a:t>
            </a:r>
            <a:endParaRPr lang="en-GB" sz="2400" kern="0" spc="-1" dirty="0">
              <a:solidFill>
                <a:prstClr val="white"/>
              </a:solidFill>
              <a:latin typeface="Century Gothic" panose="020B0502020202020204" pitchFamily="34" charset="0"/>
            </a:endParaRPr>
          </a:p>
        </p:txBody>
      </p:sp>
      <p:sp>
        <p:nvSpPr>
          <p:cNvPr id="55" name="CustomShape 23">
            <a:hlinkClick r:id="" action="ppaction://noaction">
              <a:snd r:embed="rId11" name="T3_W4F_2.8.wav"/>
            </a:hlinkClick>
            <a:extLst>
              <a:ext uri="{FF2B5EF4-FFF2-40B4-BE49-F238E27FC236}">
                <a16:creationId xmlns:a16="http://schemas.microsoft.com/office/drawing/2014/main" id="{9EDD6DA4-559C-406D-BD84-07D5FCF2A8A5}"/>
              </a:ext>
            </a:extLst>
          </p:cNvPr>
          <p:cNvSpPr/>
          <p:nvPr/>
        </p:nvSpPr>
        <p:spPr>
          <a:xfrm>
            <a:off x="5774771" y="3509436"/>
            <a:ext cx="498726" cy="461665"/>
          </a:xfrm>
          <a:prstGeom prst="actionButtonBlank">
            <a:avLst/>
          </a:prstGeom>
          <a:solidFill>
            <a:srgbClr val="22A7CC"/>
          </a:solidFill>
          <a:ln w="25400" cap="flat" cmpd="sng" algn="ctr">
            <a:no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6</a:t>
            </a:r>
            <a:endParaRPr lang="en-GB" sz="2400" kern="0" spc="-1" dirty="0">
              <a:solidFill>
                <a:prstClr val="white"/>
              </a:solidFill>
              <a:latin typeface="Century Gothic" panose="020B0502020202020204" pitchFamily="34" charset="0"/>
            </a:endParaRPr>
          </a:p>
        </p:txBody>
      </p:sp>
      <p:sp>
        <p:nvSpPr>
          <p:cNvPr id="56" name="CustomShape 23">
            <a:hlinkClick r:id="" action="ppaction://noaction">
              <a:snd r:embed="rId12" name="T3_W4F_2.9.wav"/>
            </a:hlinkClick>
            <a:extLst>
              <a:ext uri="{FF2B5EF4-FFF2-40B4-BE49-F238E27FC236}">
                <a16:creationId xmlns:a16="http://schemas.microsoft.com/office/drawing/2014/main" id="{1307177E-4747-4AD9-93F1-22B284AEEB72}"/>
              </a:ext>
            </a:extLst>
          </p:cNvPr>
          <p:cNvSpPr/>
          <p:nvPr/>
        </p:nvSpPr>
        <p:spPr>
          <a:xfrm>
            <a:off x="5774771" y="4570613"/>
            <a:ext cx="498726" cy="461665"/>
          </a:xfrm>
          <a:prstGeom prst="actionButtonBlank">
            <a:avLst/>
          </a:prstGeom>
          <a:solidFill>
            <a:srgbClr val="22A7CC"/>
          </a:solidFill>
          <a:ln w="25400" cap="flat" cmpd="sng" algn="ctr">
            <a:no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7</a:t>
            </a:r>
            <a:endParaRPr lang="en-GB" sz="2400" kern="0" spc="-1" dirty="0">
              <a:solidFill>
                <a:prstClr val="white"/>
              </a:solidFill>
              <a:latin typeface="Century Gothic" panose="020B0502020202020204" pitchFamily="34" charset="0"/>
            </a:endParaRPr>
          </a:p>
        </p:txBody>
      </p:sp>
      <p:sp>
        <p:nvSpPr>
          <p:cNvPr id="60" name="CustomShape 23">
            <a:hlinkClick r:id="" action="ppaction://noaction">
              <a:snd r:embed="rId13" name="T3_W4F_2.10.wav"/>
            </a:hlinkClick>
            <a:extLst>
              <a:ext uri="{FF2B5EF4-FFF2-40B4-BE49-F238E27FC236}">
                <a16:creationId xmlns:a16="http://schemas.microsoft.com/office/drawing/2014/main" id="{F07D1838-D489-43E4-94DD-973C8D7C8BE5}"/>
              </a:ext>
            </a:extLst>
          </p:cNvPr>
          <p:cNvSpPr/>
          <p:nvPr/>
        </p:nvSpPr>
        <p:spPr>
          <a:xfrm>
            <a:off x="5774771" y="5776465"/>
            <a:ext cx="498726" cy="461665"/>
          </a:xfrm>
          <a:prstGeom prst="actionButtonBlank">
            <a:avLst/>
          </a:prstGeom>
          <a:solidFill>
            <a:srgbClr val="22A7CC"/>
          </a:solidFill>
          <a:ln w="25400" cap="flat" cmpd="sng" algn="ctr">
            <a:no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8</a:t>
            </a:r>
            <a:endParaRPr lang="en-GB" sz="2400" kern="0" spc="-1" dirty="0">
              <a:solidFill>
                <a:prstClr val="white"/>
              </a:solidFill>
              <a:latin typeface="Century Gothic" panose="020B0502020202020204" pitchFamily="34" charset="0"/>
            </a:endParaRPr>
          </a:p>
        </p:txBody>
      </p:sp>
      <p:sp>
        <p:nvSpPr>
          <p:cNvPr id="61" name="TextBox 60">
            <a:extLst>
              <a:ext uri="{FF2B5EF4-FFF2-40B4-BE49-F238E27FC236}">
                <a16:creationId xmlns:a16="http://schemas.microsoft.com/office/drawing/2014/main" id="{59330DA7-D5F5-4B70-847E-6E5A57FF6123}"/>
              </a:ext>
            </a:extLst>
          </p:cNvPr>
          <p:cNvSpPr txBox="1"/>
          <p:nvPr/>
        </p:nvSpPr>
        <p:spPr>
          <a:xfrm>
            <a:off x="4056295" y="1434831"/>
            <a:ext cx="770538" cy="83099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gue</a:t>
            </a:r>
            <a:b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gui</a:t>
            </a:r>
            <a:endParaRPr kumimoji="0" lang="en-GB" sz="2400" b="0" i="0" u="none" strike="noStrike" kern="0" cap="none" spc="0" normalizeH="0" baseline="0" noProof="0" dirty="0">
              <a:ln>
                <a:noFill/>
              </a:ln>
              <a:solidFill>
                <a:srgbClr val="000000"/>
              </a:solidFill>
              <a:effectLst/>
              <a:uLnTx/>
              <a:uFillTx/>
            </a:endParaRPr>
          </a:p>
        </p:txBody>
      </p:sp>
      <p:pic>
        <p:nvPicPr>
          <p:cNvPr id="62" name="Picture 61">
            <a:extLst>
              <a:ext uri="{FF2B5EF4-FFF2-40B4-BE49-F238E27FC236}">
                <a16:creationId xmlns:a16="http://schemas.microsoft.com/office/drawing/2014/main" id="{AD580F90-D3FF-4D2C-9082-19FC8226C25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35702" y="2448259"/>
            <a:ext cx="409801" cy="426875"/>
          </a:xfrm>
          <a:prstGeom prst="rect">
            <a:avLst/>
          </a:prstGeom>
        </p:spPr>
      </p:pic>
      <p:pic>
        <p:nvPicPr>
          <p:cNvPr id="63" name="Picture 62">
            <a:extLst>
              <a:ext uri="{FF2B5EF4-FFF2-40B4-BE49-F238E27FC236}">
                <a16:creationId xmlns:a16="http://schemas.microsoft.com/office/drawing/2014/main" id="{7A1117D2-9363-434C-BA33-4018E1CC0F2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35704" y="5831783"/>
            <a:ext cx="409801" cy="426875"/>
          </a:xfrm>
          <a:prstGeom prst="rect">
            <a:avLst/>
          </a:prstGeom>
        </p:spPr>
      </p:pic>
      <p:pic>
        <p:nvPicPr>
          <p:cNvPr id="64" name="Picture 63">
            <a:extLst>
              <a:ext uri="{FF2B5EF4-FFF2-40B4-BE49-F238E27FC236}">
                <a16:creationId xmlns:a16="http://schemas.microsoft.com/office/drawing/2014/main" id="{5E690A37-69DC-47DD-85F0-404EAC76E1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23828" y="3544226"/>
            <a:ext cx="409801" cy="426875"/>
          </a:xfrm>
          <a:prstGeom prst="rect">
            <a:avLst/>
          </a:prstGeom>
        </p:spPr>
      </p:pic>
      <p:pic>
        <p:nvPicPr>
          <p:cNvPr id="65" name="Picture 64">
            <a:extLst>
              <a:ext uri="{FF2B5EF4-FFF2-40B4-BE49-F238E27FC236}">
                <a16:creationId xmlns:a16="http://schemas.microsoft.com/office/drawing/2014/main" id="{00C459BA-F1A5-4517-8A38-A40ADC2196C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26601" y="4648752"/>
            <a:ext cx="409801" cy="426875"/>
          </a:xfrm>
          <a:prstGeom prst="rect">
            <a:avLst/>
          </a:prstGeom>
        </p:spPr>
      </p:pic>
      <p:graphicFrame>
        <p:nvGraphicFramePr>
          <p:cNvPr id="66" name="Table 4">
            <a:extLst>
              <a:ext uri="{FF2B5EF4-FFF2-40B4-BE49-F238E27FC236}">
                <a16:creationId xmlns:a16="http://schemas.microsoft.com/office/drawing/2014/main" id="{E8A4CD73-D598-4898-907E-0E75585B414A}"/>
              </a:ext>
            </a:extLst>
          </p:cNvPr>
          <p:cNvGraphicFramePr>
            <a:graphicFrameLocks noGrp="1"/>
          </p:cNvGraphicFramePr>
          <p:nvPr>
            <p:extLst>
              <p:ext uri="{D42A27DB-BD31-4B8C-83A1-F6EECF244321}">
                <p14:modId xmlns:p14="http://schemas.microsoft.com/office/powerpoint/2010/main" val="849767395"/>
              </p:ext>
            </p:extLst>
          </p:nvPr>
        </p:nvGraphicFramePr>
        <p:xfrm>
          <a:off x="6434914" y="2222179"/>
          <a:ext cx="5591182" cy="4332440"/>
        </p:xfrm>
        <a:graphic>
          <a:graphicData uri="http://schemas.openxmlformats.org/drawingml/2006/table">
            <a:tbl>
              <a:tblPr firstRow="1" bandRow="1"/>
              <a:tblGrid>
                <a:gridCol w="4109623">
                  <a:extLst>
                    <a:ext uri="{9D8B030D-6E8A-4147-A177-3AD203B41FA5}">
                      <a16:colId xmlns:a16="http://schemas.microsoft.com/office/drawing/2014/main" val="1697490510"/>
                    </a:ext>
                  </a:extLst>
                </a:gridCol>
                <a:gridCol w="729205">
                  <a:extLst>
                    <a:ext uri="{9D8B030D-6E8A-4147-A177-3AD203B41FA5}">
                      <a16:colId xmlns:a16="http://schemas.microsoft.com/office/drawing/2014/main" val="2312480290"/>
                    </a:ext>
                  </a:extLst>
                </a:gridCol>
                <a:gridCol w="752354">
                  <a:extLst>
                    <a:ext uri="{9D8B030D-6E8A-4147-A177-3AD203B41FA5}">
                      <a16:colId xmlns:a16="http://schemas.microsoft.com/office/drawing/2014/main" val="139873084"/>
                    </a:ext>
                  </a:extLst>
                </a:gridCol>
              </a:tblGrid>
              <a:tr h="108311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err="1">
                          <a:solidFill>
                            <a:srgbClr val="FF0066"/>
                          </a:solidFill>
                          <a:latin typeface="Century Gothic" panose="020B0502020202020204" pitchFamily="34" charset="0"/>
                        </a:rPr>
                        <a:t>gi</a:t>
                      </a:r>
                      <a:r>
                        <a:rPr lang="en-GB" sz="2800" b="1" dirty="0" err="1">
                          <a:solidFill>
                            <a:srgbClr val="002060"/>
                          </a:solidFill>
                          <a:latin typeface="Century Gothic" panose="020B0502020202020204" pitchFamily="34" charset="0"/>
                        </a:rPr>
                        <a:t>mnasio</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3754542"/>
                  </a:ext>
                </a:extLst>
              </a:tr>
              <a:tr h="108311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r>
                        <a:rPr lang="en-GB" sz="2800" b="1" dirty="0" err="1">
                          <a:solidFill>
                            <a:srgbClr val="FF0066"/>
                          </a:solidFill>
                          <a:latin typeface="Century Gothic" panose="020B0502020202020204" pitchFamily="34" charset="0"/>
                        </a:rPr>
                        <a:t>ge</a:t>
                      </a:r>
                      <a:r>
                        <a:rPr lang="en-GB" sz="2800" b="1" dirty="0" err="1">
                          <a:solidFill>
                            <a:srgbClr val="002060"/>
                          </a:solidFill>
                          <a:latin typeface="Century Gothic" panose="020B0502020202020204" pitchFamily="34" charset="0"/>
                        </a:rPr>
                        <a:t>ografía</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2467240"/>
                  </a:ext>
                </a:extLst>
              </a:tr>
              <a:tr h="108311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r>
                        <a:rPr lang="en-GB" sz="2800" b="1" dirty="0" err="1">
                          <a:solidFill>
                            <a:srgbClr val="002060"/>
                          </a:solidFill>
                          <a:latin typeface="Century Gothic" panose="020B0502020202020204" pitchFamily="34" charset="0"/>
                        </a:rPr>
                        <a:t>ho</a:t>
                      </a:r>
                      <a:r>
                        <a:rPr lang="en-GB" sz="2800" b="1" dirty="0" err="1">
                          <a:solidFill>
                            <a:srgbClr val="FF0066"/>
                          </a:solidFill>
                          <a:latin typeface="Century Gothic" panose="020B0502020202020204" pitchFamily="34" charset="0"/>
                        </a:rPr>
                        <a:t>gue</a:t>
                      </a:r>
                      <a:r>
                        <a:rPr lang="en-GB" sz="2800" b="1" dirty="0" err="1">
                          <a:solidFill>
                            <a:srgbClr val="002060"/>
                          </a:solidFill>
                          <a:latin typeface="Century Gothic" panose="020B0502020202020204" pitchFamily="34" charset="0"/>
                        </a:rPr>
                        <a:t>ra</a:t>
                      </a:r>
                      <a:endParaRPr lang="en-GB" sz="2800" b="1" dirty="0">
                        <a:solidFill>
                          <a:schemeClr val="bg1">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1902142"/>
                  </a:ext>
                </a:extLst>
              </a:tr>
              <a:tr h="108311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r>
                        <a:rPr lang="en-GB" sz="2800" b="1" dirty="0" err="1">
                          <a:solidFill>
                            <a:srgbClr val="FF0066"/>
                          </a:solidFill>
                          <a:latin typeface="Century Gothic" panose="020B0502020202020204" pitchFamily="34" charset="0"/>
                        </a:rPr>
                        <a:t>gi</a:t>
                      </a:r>
                      <a:r>
                        <a:rPr lang="en-GB" sz="2800" b="1" dirty="0" err="1">
                          <a:solidFill>
                            <a:srgbClr val="002060"/>
                          </a:solidFill>
                          <a:latin typeface="Century Gothic" panose="020B0502020202020204" pitchFamily="34" charset="0"/>
                        </a:rPr>
                        <a:t>rar</a:t>
                      </a:r>
                      <a:endParaRPr lang="en-GB" sz="2800" b="1" dirty="0">
                        <a:solidFill>
                          <a:schemeClr val="bg1">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Arial"/>
                          <a:sym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1003426"/>
                  </a:ext>
                </a:extLst>
              </a:tr>
            </a:tbl>
          </a:graphicData>
        </a:graphic>
      </p:graphicFrame>
      <p:pic>
        <p:nvPicPr>
          <p:cNvPr id="67" name="Picture 66">
            <a:extLst>
              <a:ext uri="{FF2B5EF4-FFF2-40B4-BE49-F238E27FC236}">
                <a16:creationId xmlns:a16="http://schemas.microsoft.com/office/drawing/2014/main" id="{671B1C9B-F31D-490D-A90F-234844D4F26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06010" y="2618513"/>
            <a:ext cx="409801" cy="426875"/>
          </a:xfrm>
          <a:prstGeom prst="rect">
            <a:avLst/>
          </a:prstGeom>
        </p:spPr>
      </p:pic>
      <p:pic>
        <p:nvPicPr>
          <p:cNvPr id="68" name="Picture 67">
            <a:extLst>
              <a:ext uri="{FF2B5EF4-FFF2-40B4-BE49-F238E27FC236}">
                <a16:creationId xmlns:a16="http://schemas.microsoft.com/office/drawing/2014/main" id="{FB1753F0-628C-47C3-AD63-C80A4526A91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477778" y="5944786"/>
            <a:ext cx="409801" cy="426875"/>
          </a:xfrm>
          <a:prstGeom prst="rect">
            <a:avLst/>
          </a:prstGeom>
        </p:spPr>
      </p:pic>
      <p:pic>
        <p:nvPicPr>
          <p:cNvPr id="69" name="Picture 68">
            <a:extLst>
              <a:ext uri="{FF2B5EF4-FFF2-40B4-BE49-F238E27FC236}">
                <a16:creationId xmlns:a16="http://schemas.microsoft.com/office/drawing/2014/main" id="{E988D31A-2842-4277-831B-9DE19C64FE1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529468" y="3731398"/>
            <a:ext cx="409801" cy="426875"/>
          </a:xfrm>
          <a:prstGeom prst="rect">
            <a:avLst/>
          </a:prstGeom>
        </p:spPr>
      </p:pic>
      <p:pic>
        <p:nvPicPr>
          <p:cNvPr id="70" name="Picture 69">
            <a:extLst>
              <a:ext uri="{FF2B5EF4-FFF2-40B4-BE49-F238E27FC236}">
                <a16:creationId xmlns:a16="http://schemas.microsoft.com/office/drawing/2014/main" id="{9E7EBD99-7DF8-4B0D-83DA-24BE055249B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734782" y="4752586"/>
            <a:ext cx="409801" cy="426875"/>
          </a:xfrm>
          <a:prstGeom prst="rect">
            <a:avLst/>
          </a:prstGeom>
        </p:spPr>
      </p:pic>
      <p:sp>
        <p:nvSpPr>
          <p:cNvPr id="71" name="TextBox 70">
            <a:extLst>
              <a:ext uri="{FF2B5EF4-FFF2-40B4-BE49-F238E27FC236}">
                <a16:creationId xmlns:a16="http://schemas.microsoft.com/office/drawing/2014/main" id="{95F4F97F-6AD1-4953-B44A-2A6A9876C4E2}"/>
              </a:ext>
            </a:extLst>
          </p:cNvPr>
          <p:cNvSpPr txBox="1"/>
          <p:nvPr/>
        </p:nvSpPr>
        <p:spPr>
          <a:xfrm>
            <a:off x="4826833" y="1434831"/>
            <a:ext cx="749500" cy="830997"/>
          </a:xfrm>
          <a:prstGeom prst="rect">
            <a:avLst/>
          </a:prstGeom>
          <a:noFill/>
        </p:spPr>
        <p:txBody>
          <a:bodyPr wrap="square">
            <a:spAutoFit/>
          </a:bodyPr>
          <a:lstStyle/>
          <a:p>
            <a:pPr algn="ctr"/>
            <a:r>
              <a:rPr lang="en-GB" sz="2400" b="1" kern="0" dirty="0" err="1">
                <a:solidFill>
                  <a:srgbClr val="002060"/>
                </a:solidFill>
                <a:latin typeface="Century Gothic"/>
                <a:ea typeface="Century Gothic"/>
                <a:cs typeface="Century Gothic"/>
                <a:sym typeface="Century Gothic"/>
              </a:rPr>
              <a:t>ge</a:t>
            </a:r>
            <a:br>
              <a:rPr lang="en-GB" sz="2400" b="1" kern="0" dirty="0">
                <a:solidFill>
                  <a:srgbClr val="002060"/>
                </a:solidFill>
                <a:latin typeface="Century Gothic"/>
                <a:ea typeface="Century Gothic"/>
                <a:cs typeface="Century Gothic"/>
                <a:sym typeface="Century Gothic"/>
              </a:rPr>
            </a:br>
            <a:r>
              <a:rPr lang="en-GB" sz="2400" b="1" kern="0" dirty="0" err="1">
                <a:solidFill>
                  <a:srgbClr val="002060"/>
                </a:solidFill>
                <a:latin typeface="Century Gothic"/>
                <a:ea typeface="Century Gothic"/>
                <a:cs typeface="Century Gothic"/>
                <a:sym typeface="Century Gothic"/>
              </a:rPr>
              <a:t>gi</a:t>
            </a:r>
            <a:endParaRPr lang="en-GB" dirty="0">
              <a:solidFill>
                <a:prstClr val="black"/>
              </a:solidFill>
              <a:latin typeface="Calibri" panose="020F0502020204030204"/>
            </a:endParaRPr>
          </a:p>
        </p:txBody>
      </p:sp>
      <p:sp>
        <p:nvSpPr>
          <p:cNvPr id="72" name="TextBox 71">
            <a:extLst>
              <a:ext uri="{FF2B5EF4-FFF2-40B4-BE49-F238E27FC236}">
                <a16:creationId xmlns:a16="http://schemas.microsoft.com/office/drawing/2014/main" id="{F71A45E8-E32C-4B77-B073-92DBFD2247B8}"/>
              </a:ext>
            </a:extLst>
          </p:cNvPr>
          <p:cNvSpPr txBox="1"/>
          <p:nvPr/>
        </p:nvSpPr>
        <p:spPr>
          <a:xfrm>
            <a:off x="10506058" y="1469951"/>
            <a:ext cx="770538" cy="83099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gue</a:t>
            </a:r>
            <a:b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gui</a:t>
            </a:r>
            <a:endParaRPr kumimoji="0" lang="en-GB" sz="2400" b="0" i="0" u="none" strike="noStrike" kern="0" cap="none" spc="0" normalizeH="0" baseline="0" noProof="0" dirty="0">
              <a:ln>
                <a:noFill/>
              </a:ln>
              <a:solidFill>
                <a:srgbClr val="000000"/>
              </a:solidFill>
              <a:effectLst/>
              <a:uLnTx/>
              <a:uFillTx/>
            </a:endParaRPr>
          </a:p>
        </p:txBody>
      </p:sp>
      <p:sp>
        <p:nvSpPr>
          <p:cNvPr id="73" name="TextBox 72">
            <a:extLst>
              <a:ext uri="{FF2B5EF4-FFF2-40B4-BE49-F238E27FC236}">
                <a16:creationId xmlns:a16="http://schemas.microsoft.com/office/drawing/2014/main" id="{39EDFBC4-DC03-41CA-8636-61A89A6253DA}"/>
              </a:ext>
            </a:extLst>
          </p:cNvPr>
          <p:cNvSpPr txBox="1"/>
          <p:nvPr/>
        </p:nvSpPr>
        <p:spPr>
          <a:xfrm>
            <a:off x="11276596" y="1469951"/>
            <a:ext cx="749500" cy="830997"/>
          </a:xfrm>
          <a:prstGeom prst="rect">
            <a:avLst/>
          </a:prstGeom>
          <a:noFill/>
        </p:spPr>
        <p:txBody>
          <a:bodyPr wrap="square">
            <a:spAutoFit/>
          </a:bodyPr>
          <a:lstStyle/>
          <a:p>
            <a:pPr algn="ctr"/>
            <a:r>
              <a:rPr lang="en-GB" sz="2400" b="1" kern="0" dirty="0" err="1">
                <a:solidFill>
                  <a:srgbClr val="002060"/>
                </a:solidFill>
                <a:latin typeface="Century Gothic"/>
                <a:ea typeface="Century Gothic"/>
                <a:cs typeface="Century Gothic"/>
                <a:sym typeface="Century Gothic"/>
              </a:rPr>
              <a:t>ge</a:t>
            </a:r>
            <a:br>
              <a:rPr lang="en-GB" sz="2400" b="1" kern="0" dirty="0">
                <a:solidFill>
                  <a:srgbClr val="002060"/>
                </a:solidFill>
                <a:latin typeface="Century Gothic"/>
                <a:ea typeface="Century Gothic"/>
                <a:cs typeface="Century Gothic"/>
                <a:sym typeface="Century Gothic"/>
              </a:rPr>
            </a:br>
            <a:r>
              <a:rPr lang="en-GB" sz="2400" b="1" kern="0" dirty="0" err="1">
                <a:solidFill>
                  <a:srgbClr val="002060"/>
                </a:solidFill>
                <a:latin typeface="Century Gothic"/>
                <a:ea typeface="Century Gothic"/>
                <a:cs typeface="Century Gothic"/>
                <a:sym typeface="Century Gothic"/>
              </a:rPr>
              <a:t>gi</a:t>
            </a:r>
            <a:endParaRPr lang="en-GB" dirty="0">
              <a:solidFill>
                <a:prstClr val="black"/>
              </a:solidFill>
              <a:latin typeface="Calibri" panose="020F0502020204030204"/>
            </a:endParaRPr>
          </a:p>
        </p:txBody>
      </p:sp>
      <p:pic>
        <p:nvPicPr>
          <p:cNvPr id="75" name="Picture 74" descr="Diagram, venn diagram&#10;&#10;Description automatically generated">
            <a:extLst>
              <a:ext uri="{FF2B5EF4-FFF2-40B4-BE49-F238E27FC236}">
                <a16:creationId xmlns:a16="http://schemas.microsoft.com/office/drawing/2014/main" id="{6F38A77A-9211-4A03-B0D7-1ED201E544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436219" y="3320325"/>
            <a:ext cx="925297" cy="937010"/>
          </a:xfrm>
          <a:prstGeom prst="rect">
            <a:avLst/>
          </a:prstGeom>
        </p:spPr>
      </p:pic>
      <p:pic>
        <p:nvPicPr>
          <p:cNvPr id="76" name="Picture 75" descr="A picture containing text, vector graphics&#10;&#10;Description automatically generated">
            <a:extLst>
              <a:ext uri="{FF2B5EF4-FFF2-40B4-BE49-F238E27FC236}">
                <a16:creationId xmlns:a16="http://schemas.microsoft.com/office/drawing/2014/main" id="{5F2DDBB7-A9CF-43A0-948E-38A110B73B9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12564" y="5549610"/>
            <a:ext cx="834569" cy="688520"/>
          </a:xfrm>
          <a:prstGeom prst="rect">
            <a:avLst/>
          </a:prstGeom>
        </p:spPr>
      </p:pic>
      <p:pic>
        <p:nvPicPr>
          <p:cNvPr id="80" name="Picture 79" descr="Logo, icon&#10;&#10;Description automatically generated">
            <a:extLst>
              <a:ext uri="{FF2B5EF4-FFF2-40B4-BE49-F238E27FC236}">
                <a16:creationId xmlns:a16="http://schemas.microsoft.com/office/drawing/2014/main" id="{4A769B5C-CBA8-456A-BCC7-A2337B4DBF4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479787" y="5544606"/>
            <a:ext cx="933074" cy="948637"/>
          </a:xfrm>
          <a:prstGeom prst="rect">
            <a:avLst/>
          </a:prstGeom>
        </p:spPr>
      </p:pic>
      <p:sp>
        <p:nvSpPr>
          <p:cNvPr id="81" name="Rectangle: Rounded Corners 80">
            <a:extLst>
              <a:ext uri="{FF2B5EF4-FFF2-40B4-BE49-F238E27FC236}">
                <a16:creationId xmlns:a16="http://schemas.microsoft.com/office/drawing/2014/main" id="{CDCAE76C-94A3-4EE7-96DE-937C630C61C0}"/>
              </a:ext>
            </a:extLst>
          </p:cNvPr>
          <p:cNvSpPr/>
          <p:nvPr/>
        </p:nvSpPr>
        <p:spPr>
          <a:xfrm>
            <a:off x="785165" y="2438469"/>
            <a:ext cx="1165876" cy="73571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Rectangle: Rounded Corners 81">
            <a:extLst>
              <a:ext uri="{FF2B5EF4-FFF2-40B4-BE49-F238E27FC236}">
                <a16:creationId xmlns:a16="http://schemas.microsoft.com/office/drawing/2014/main" id="{DEC139D2-4939-4F02-8B79-78133F0AEDAF}"/>
              </a:ext>
            </a:extLst>
          </p:cNvPr>
          <p:cNvSpPr/>
          <p:nvPr/>
        </p:nvSpPr>
        <p:spPr>
          <a:xfrm>
            <a:off x="785165" y="3524001"/>
            <a:ext cx="1777602" cy="73571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Rounded Corners 82">
            <a:extLst>
              <a:ext uri="{FF2B5EF4-FFF2-40B4-BE49-F238E27FC236}">
                <a16:creationId xmlns:a16="http://schemas.microsoft.com/office/drawing/2014/main" id="{5F4488DE-5CB3-4EFB-82FA-0F458FFC344A}"/>
              </a:ext>
            </a:extLst>
          </p:cNvPr>
          <p:cNvSpPr/>
          <p:nvPr/>
        </p:nvSpPr>
        <p:spPr>
          <a:xfrm>
            <a:off x="753735" y="4535723"/>
            <a:ext cx="2440747" cy="73571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Rounded Corners 84">
            <a:extLst>
              <a:ext uri="{FF2B5EF4-FFF2-40B4-BE49-F238E27FC236}">
                <a16:creationId xmlns:a16="http://schemas.microsoft.com/office/drawing/2014/main" id="{A59AD0CC-0B4D-44BE-8194-C4A88EE1C285}"/>
              </a:ext>
            </a:extLst>
          </p:cNvPr>
          <p:cNvSpPr/>
          <p:nvPr/>
        </p:nvSpPr>
        <p:spPr>
          <a:xfrm>
            <a:off x="737153" y="5635258"/>
            <a:ext cx="2152481" cy="73571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6" name="Rectangle: Rounded Corners 85">
            <a:extLst>
              <a:ext uri="{FF2B5EF4-FFF2-40B4-BE49-F238E27FC236}">
                <a16:creationId xmlns:a16="http://schemas.microsoft.com/office/drawing/2014/main" id="{D7C3FF08-8502-4795-B6E1-6C089C4E4D85}"/>
              </a:ext>
            </a:extLst>
          </p:cNvPr>
          <p:cNvSpPr/>
          <p:nvPr/>
        </p:nvSpPr>
        <p:spPr>
          <a:xfrm>
            <a:off x="6466674" y="2493603"/>
            <a:ext cx="2152481" cy="73571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 name="Rectangle: Rounded Corners 86">
            <a:extLst>
              <a:ext uri="{FF2B5EF4-FFF2-40B4-BE49-F238E27FC236}">
                <a16:creationId xmlns:a16="http://schemas.microsoft.com/office/drawing/2014/main" id="{AB65D7E3-AEBE-4965-A3D5-2F8ECD3003CE}"/>
              </a:ext>
            </a:extLst>
          </p:cNvPr>
          <p:cNvSpPr/>
          <p:nvPr/>
        </p:nvSpPr>
        <p:spPr>
          <a:xfrm>
            <a:off x="6484299" y="3551201"/>
            <a:ext cx="2152481" cy="73571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 name="Rectangle: Rounded Corners 87">
            <a:extLst>
              <a:ext uri="{FF2B5EF4-FFF2-40B4-BE49-F238E27FC236}">
                <a16:creationId xmlns:a16="http://schemas.microsoft.com/office/drawing/2014/main" id="{D1AE3BC0-D152-4222-81D7-2CDA4D15328C}"/>
              </a:ext>
            </a:extLst>
          </p:cNvPr>
          <p:cNvSpPr/>
          <p:nvPr/>
        </p:nvSpPr>
        <p:spPr>
          <a:xfrm>
            <a:off x="6466674" y="4524111"/>
            <a:ext cx="2152481" cy="73571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9" name="Rectangle: Rounded Corners 88">
            <a:extLst>
              <a:ext uri="{FF2B5EF4-FFF2-40B4-BE49-F238E27FC236}">
                <a16:creationId xmlns:a16="http://schemas.microsoft.com/office/drawing/2014/main" id="{78500E32-FD23-47A7-BABD-DF76B770496C}"/>
              </a:ext>
            </a:extLst>
          </p:cNvPr>
          <p:cNvSpPr/>
          <p:nvPr/>
        </p:nvSpPr>
        <p:spPr>
          <a:xfrm>
            <a:off x="6484300" y="5691659"/>
            <a:ext cx="2152481" cy="735718"/>
          </a:xfrm>
          <a:prstGeom prst="round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0" name="Graphic 89" descr="Teacher">
            <a:extLst>
              <a:ext uri="{FF2B5EF4-FFF2-40B4-BE49-F238E27FC236}">
                <a16:creationId xmlns:a16="http://schemas.microsoft.com/office/drawing/2014/main" id="{DB1F08DE-9446-4F67-8F0D-9071A5316E6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110920" y="-39710"/>
            <a:ext cx="1043752" cy="1043752"/>
          </a:xfrm>
          <a:prstGeom prst="rect">
            <a:avLst/>
          </a:prstGeom>
        </p:spPr>
      </p:pic>
      <p:sp>
        <p:nvSpPr>
          <p:cNvPr id="91" name="Speech Bubble: Rectangle with Corners Rounded 90">
            <a:hlinkClick r:id="" action="ppaction://noaction">
              <a:snd r:embed="rId20" name="T3_W4F_2.1.wav"/>
            </a:hlinkClick>
            <a:extLst>
              <a:ext uri="{FF2B5EF4-FFF2-40B4-BE49-F238E27FC236}">
                <a16:creationId xmlns:a16="http://schemas.microsoft.com/office/drawing/2014/main" id="{A1EA55A1-0658-4B83-8A02-99A9D695DC16}"/>
              </a:ext>
            </a:extLst>
          </p:cNvPr>
          <p:cNvSpPr/>
          <p:nvPr/>
        </p:nvSpPr>
        <p:spPr>
          <a:xfrm>
            <a:off x="4165269" y="122981"/>
            <a:ext cx="5270950" cy="461665"/>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92" name="TextBox 91">
            <a:hlinkClick r:id="" action="ppaction://noaction">
              <a:snd r:embed="rId20" name="T3_W4F_2.1.wav"/>
            </a:hlinkClick>
            <a:extLst>
              <a:ext uri="{FF2B5EF4-FFF2-40B4-BE49-F238E27FC236}">
                <a16:creationId xmlns:a16="http://schemas.microsoft.com/office/drawing/2014/main" id="{3E6877B4-E69A-4682-94F9-F754D3D32FE7}"/>
              </a:ext>
            </a:extLst>
          </p:cNvPr>
          <p:cNvSpPr txBox="1"/>
          <p:nvPr/>
        </p:nvSpPr>
        <p:spPr>
          <a:xfrm>
            <a:off x="4165269" y="111687"/>
            <a:ext cx="5030303" cy="46698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Escucha.  ¿[gue/gui] o [ge/gi]?</a:t>
            </a:r>
            <a:endParaRPr kumimoji="0" lang="en-GB" sz="2400" b="0" i="0" u="none" strike="noStrike" kern="120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endParaRPr>
          </a:p>
        </p:txBody>
      </p:sp>
      <p:sp>
        <p:nvSpPr>
          <p:cNvPr id="3" name="Google Shape;167;p2">
            <a:extLst>
              <a:ext uri="{FF2B5EF4-FFF2-40B4-BE49-F238E27FC236}">
                <a16:creationId xmlns:a16="http://schemas.microsoft.com/office/drawing/2014/main" id="{924FE9C2-CAD7-DC40-3162-E47146D66A2D}"/>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5" name="Picture 4">
            <a:extLst>
              <a:ext uri="{FF2B5EF4-FFF2-40B4-BE49-F238E27FC236}">
                <a16:creationId xmlns:a16="http://schemas.microsoft.com/office/drawing/2014/main" id="{D27C4018-38F3-65E5-7C2B-9630CE0D500E}"/>
              </a:ext>
            </a:extLst>
          </p:cNvPr>
          <p:cNvPicPr>
            <a:picLocks noChangeAspect="1"/>
          </p:cNvPicPr>
          <p:nvPr/>
        </p:nvPicPr>
        <p:blipFill>
          <a:blip r:embed="rId21"/>
          <a:stretch>
            <a:fillRect/>
          </a:stretch>
        </p:blipFill>
        <p:spPr>
          <a:xfrm>
            <a:off x="3095562" y="4648752"/>
            <a:ext cx="1059110" cy="470415"/>
          </a:xfrm>
          <a:prstGeom prst="rect">
            <a:avLst/>
          </a:prstGeom>
        </p:spPr>
      </p:pic>
      <p:pic>
        <p:nvPicPr>
          <p:cNvPr id="2050" name="Picture 2" descr="Free vector graphics of Gym">
            <a:extLst>
              <a:ext uri="{FF2B5EF4-FFF2-40B4-BE49-F238E27FC236}">
                <a16:creationId xmlns:a16="http://schemas.microsoft.com/office/drawing/2014/main" id="{B04F5463-E71F-B97C-4F21-6E1765EC748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195572" y="2443824"/>
            <a:ext cx="1230668" cy="74719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49A83BC1-800B-7D56-7D21-65B31D6C03B3}"/>
              </a:ext>
            </a:extLst>
          </p:cNvPr>
          <p:cNvGrpSpPr/>
          <p:nvPr/>
        </p:nvGrpSpPr>
        <p:grpSpPr>
          <a:xfrm>
            <a:off x="2279647" y="2245179"/>
            <a:ext cx="1150025" cy="918411"/>
            <a:chOff x="-1670304" y="2722212"/>
            <a:chExt cx="1150025" cy="918411"/>
          </a:xfrm>
        </p:grpSpPr>
        <p:pic>
          <p:nvPicPr>
            <p:cNvPr id="84" name="Picture 83" descr="A picture containing text&#10;&#10;Description automatically generated">
              <a:extLst>
                <a:ext uri="{FF2B5EF4-FFF2-40B4-BE49-F238E27FC236}">
                  <a16:creationId xmlns:a16="http://schemas.microsoft.com/office/drawing/2014/main" id="{2D58788F-5C16-4198-8742-9C70F47F9ACF}"/>
                </a:ext>
              </a:extLst>
            </p:cNvPr>
            <p:cNvPicPr>
              <a:picLocks noChangeAspect="1"/>
            </p:cNvPicPr>
            <p:nvPr/>
          </p:nvPicPr>
          <p:blipFill rotWithShape="1">
            <a:blip r:embed="rId23">
              <a:extLst>
                <a:ext uri="{28A0092B-C50C-407E-A947-70E740481C1C}">
                  <a14:useLocalDpi xmlns:a14="http://schemas.microsoft.com/office/drawing/2010/main" val="0"/>
                </a:ext>
              </a:extLst>
            </a:blip>
            <a:srcRect b="50737"/>
            <a:stretch/>
          </p:blipFill>
          <p:spPr>
            <a:xfrm>
              <a:off x="-1670304" y="3181276"/>
              <a:ext cx="474642" cy="425133"/>
            </a:xfrm>
            <a:prstGeom prst="rect">
              <a:avLst/>
            </a:prstGeom>
          </p:spPr>
        </p:pic>
        <p:pic>
          <p:nvPicPr>
            <p:cNvPr id="2056" name="Picture 8" descr="Free vector graphics of Man">
              <a:extLst>
                <a:ext uri="{FF2B5EF4-FFF2-40B4-BE49-F238E27FC236}">
                  <a16:creationId xmlns:a16="http://schemas.microsoft.com/office/drawing/2014/main" id="{016555D2-3B18-D340-95C2-316027472E52}"/>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192880" y="2722212"/>
              <a:ext cx="672601" cy="918411"/>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a:extLst>
              <a:ext uri="{FF2B5EF4-FFF2-40B4-BE49-F238E27FC236}">
                <a16:creationId xmlns:a16="http://schemas.microsoft.com/office/drawing/2014/main" id="{0AF7634A-606F-6C03-3A7A-3C0B3048671C}"/>
              </a:ext>
            </a:extLst>
          </p:cNvPr>
          <p:cNvPicPr>
            <a:picLocks noChangeAspect="1"/>
          </p:cNvPicPr>
          <p:nvPr/>
        </p:nvPicPr>
        <p:blipFill>
          <a:blip r:embed="rId25"/>
          <a:stretch>
            <a:fillRect/>
          </a:stretch>
        </p:blipFill>
        <p:spPr>
          <a:xfrm>
            <a:off x="3110920" y="3240438"/>
            <a:ext cx="859872" cy="1084394"/>
          </a:xfrm>
          <a:prstGeom prst="rect">
            <a:avLst/>
          </a:prstGeom>
        </p:spPr>
      </p:pic>
      <p:pic>
        <p:nvPicPr>
          <p:cNvPr id="11" name="Picture 10" descr="A picture containing vector graphics, light&#10;&#10;Description automatically generated">
            <a:extLst>
              <a:ext uri="{FF2B5EF4-FFF2-40B4-BE49-F238E27FC236}">
                <a16:creationId xmlns:a16="http://schemas.microsoft.com/office/drawing/2014/main" id="{8A3A492D-BAD5-F923-9240-8204D0538F3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307833" y="4478633"/>
            <a:ext cx="933074" cy="9024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8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8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8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8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animBg="1"/>
      <p:bldP spid="83" grpId="0" animBg="1"/>
      <p:bldP spid="85" grpId="0" animBg="1"/>
      <p:bldP spid="86" grpId="0" animBg="1"/>
      <p:bldP spid="87" grpId="0" animBg="1"/>
      <p:bldP spid="88" grpId="0" animBg="1"/>
      <p:bldP spid="8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a:solidFill>
                  <a:srgbClr val="002060"/>
                </a:solidFill>
                <a:latin typeface="Century Gothic" panose="020B0502020202020204" pitchFamily="34" charset="0"/>
                <a:ea typeface="Century Gothic"/>
                <a:cs typeface="Century Gothic"/>
                <a:sym typeface="Century Gothic"/>
                <a:hlinkClick r:id="" action="ppaction://noaction">
                  <a:snd r:embed="rId9" name="T3_W4F_3.1.wav"/>
                  <a:extLst>
                    <a:ext uri="{A12FA001-AC4F-418D-AE19-62706E023703}">
                      <ahyp:hlinkClr xmlns:ahyp="http://schemas.microsoft.com/office/drawing/2018/hyperlinkcolor" val="tx"/>
                    </a:ext>
                  </a:extLst>
                </a:hlinkClick>
              </a:rPr>
              <a:t>SER | ESTAR</a:t>
            </a:r>
          </a:p>
        </p:txBody>
      </p:sp>
      <p:sp>
        <p:nvSpPr>
          <p:cNvPr id="16" name="TextBox 15">
            <a:extLst>
              <a:ext uri="{FF2B5EF4-FFF2-40B4-BE49-F238E27FC236}">
                <a16:creationId xmlns:a16="http://schemas.microsoft.com/office/drawing/2014/main" id="{89604CFD-752D-4507-BDB4-003447BC0065}"/>
              </a:ext>
            </a:extLst>
          </p:cNvPr>
          <p:cNvSpPr txBox="1"/>
          <p:nvPr/>
        </p:nvSpPr>
        <p:spPr>
          <a:xfrm>
            <a:off x="204236" y="997710"/>
            <a:ext cx="10195358"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Remember that in Spanish there are two ways to say</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‘you are’: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10">
            <a:alphaModFix/>
          </a:blip>
          <a:srcRect/>
          <a:stretch/>
        </p:blipFill>
        <p:spPr>
          <a:xfrm>
            <a:off x="10657369" y="76217"/>
            <a:ext cx="1330395" cy="1332245"/>
          </a:xfrm>
          <a:prstGeom prst="rect">
            <a:avLst/>
          </a:prstGeom>
          <a:noFill/>
          <a:ln>
            <a:noFill/>
          </a:ln>
        </p:spPr>
      </p:pic>
      <p:pic>
        <p:nvPicPr>
          <p:cNvPr id="23" name="Google Shape;183;p8">
            <a:extLst>
              <a:ext uri="{FF2B5EF4-FFF2-40B4-BE49-F238E27FC236}">
                <a16:creationId xmlns:a16="http://schemas.microsoft.com/office/drawing/2014/main" id="{FD627A9F-1542-48BB-9C86-4393E37F4DDD}"/>
              </a:ext>
            </a:extLst>
          </p:cNvPr>
          <p:cNvPicPr preferRelativeResize="0"/>
          <p:nvPr/>
        </p:nvPicPr>
        <p:blipFill rotWithShape="1">
          <a:blip r:embed="rId11">
            <a:alphaModFix/>
          </a:blip>
          <a:srcRect/>
          <a:stretch/>
        </p:blipFill>
        <p:spPr>
          <a:xfrm>
            <a:off x="5576290" y="4156669"/>
            <a:ext cx="515987" cy="559887"/>
          </a:xfrm>
          <a:prstGeom prst="rect">
            <a:avLst/>
          </a:prstGeom>
          <a:noFill/>
          <a:ln>
            <a:noFill/>
          </a:ln>
        </p:spPr>
      </p:pic>
      <p:sp>
        <p:nvSpPr>
          <p:cNvPr id="24" name="TextBox 23">
            <a:extLst>
              <a:ext uri="{FF2B5EF4-FFF2-40B4-BE49-F238E27FC236}">
                <a16:creationId xmlns:a16="http://schemas.microsoft.com/office/drawing/2014/main" id="{0E70D827-1448-42DF-989D-8834619A3BE3}"/>
              </a:ext>
            </a:extLst>
          </p:cNvPr>
          <p:cNvSpPr txBox="1"/>
          <p:nvPr/>
        </p:nvSpPr>
        <p:spPr>
          <a:xfrm>
            <a:off x="6096000" y="3712865"/>
            <a:ext cx="8066308"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Estoy</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lang="en-GB" sz="2400" b="1" dirty="0" err="1">
                <a:solidFill>
                  <a:srgbClr val="4472C4">
                    <a:lumMod val="50000"/>
                  </a:srgbClr>
                </a:solidFill>
                <a:latin typeface="Century Gothic" panose="020B0502020202020204" pitchFamily="34" charset="0"/>
              </a:rPr>
              <a:t>preparado</a:t>
            </a:r>
            <a:r>
              <a:rPr lang="en-GB" sz="2400" b="1" dirty="0">
                <a:solidFill>
                  <a:srgbClr val="4472C4">
                    <a:lumMod val="50000"/>
                  </a:srgbClr>
                </a:solidFill>
                <a:latin typeface="Century Gothic" panose="020B0502020202020204" pitchFamily="34" charset="0"/>
              </a:rPr>
              <a:t>.</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p:txBody>
      </p:sp>
      <p:sp>
        <p:nvSpPr>
          <p:cNvPr id="30" name="TextBox 29">
            <a:extLst>
              <a:ext uri="{FF2B5EF4-FFF2-40B4-BE49-F238E27FC236}">
                <a16:creationId xmlns:a16="http://schemas.microsoft.com/office/drawing/2014/main" id="{D6C1F5F7-46E2-4D0B-908C-76023DC34A17}"/>
              </a:ext>
            </a:extLst>
          </p:cNvPr>
          <p:cNvSpPr txBox="1"/>
          <p:nvPr/>
        </p:nvSpPr>
        <p:spPr>
          <a:xfrm>
            <a:off x="6096000" y="4205781"/>
            <a:ext cx="507207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2400" dirty="0">
                <a:solidFill>
                  <a:srgbClr val="4472C4">
                    <a:lumMod val="50000"/>
                  </a:srgbClr>
                </a:solidFill>
                <a:latin typeface="Century Gothic" panose="020B0502020202020204" pitchFamily="34" charset="0"/>
              </a:rPr>
              <a:t>I am (feeling) ready</a:t>
            </a:r>
            <a:r>
              <a:rPr lang="en-GB" sz="2400" b="1" i="1" dirty="0">
                <a:solidFill>
                  <a:srgbClr val="4472C4">
                    <a:lumMod val="50000"/>
                  </a:srgbClr>
                </a:solidFill>
                <a:latin typeface="Century Gothic" panose="020B0502020202020204" pitchFamily="34" charset="0"/>
              </a:rPr>
              <a:t>.</a:t>
            </a:r>
            <a:endParaRPr kumimoji="0" lang="en-GB" sz="2400" b="0" i="0"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pic>
        <p:nvPicPr>
          <p:cNvPr id="35" name="Google Shape;183;p8">
            <a:extLst>
              <a:ext uri="{FF2B5EF4-FFF2-40B4-BE49-F238E27FC236}">
                <a16:creationId xmlns:a16="http://schemas.microsoft.com/office/drawing/2014/main" id="{E3210C73-6689-49EA-8A60-236B3035DD64}"/>
              </a:ext>
            </a:extLst>
          </p:cNvPr>
          <p:cNvPicPr preferRelativeResize="0"/>
          <p:nvPr/>
        </p:nvPicPr>
        <p:blipFill rotWithShape="1">
          <a:blip r:embed="rId11">
            <a:alphaModFix/>
          </a:blip>
          <a:srcRect/>
          <a:stretch/>
        </p:blipFill>
        <p:spPr>
          <a:xfrm>
            <a:off x="5457018" y="5985604"/>
            <a:ext cx="515987" cy="559887"/>
          </a:xfrm>
          <a:prstGeom prst="rect">
            <a:avLst/>
          </a:prstGeom>
          <a:noFill/>
          <a:ln>
            <a:noFill/>
          </a:ln>
        </p:spPr>
      </p:pic>
      <p:sp>
        <p:nvSpPr>
          <p:cNvPr id="36" name="TextBox 35">
            <a:extLst>
              <a:ext uri="{FF2B5EF4-FFF2-40B4-BE49-F238E27FC236}">
                <a16:creationId xmlns:a16="http://schemas.microsoft.com/office/drawing/2014/main" id="{C9400524-D237-462C-8E4D-B8BAA289633D}"/>
              </a:ext>
            </a:extLst>
          </p:cNvPr>
          <p:cNvSpPr txBox="1"/>
          <p:nvPr/>
        </p:nvSpPr>
        <p:spPr>
          <a:xfrm>
            <a:off x="6090195" y="5466913"/>
            <a:ext cx="8066308"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Soy muy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positivo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B167382A-24ED-46C7-B341-BAD6BF5830A2}"/>
              </a:ext>
            </a:extLst>
          </p:cNvPr>
          <p:cNvSpPr txBox="1"/>
          <p:nvPr/>
        </p:nvSpPr>
        <p:spPr>
          <a:xfrm>
            <a:off x="6090195" y="5985604"/>
            <a:ext cx="4881002"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am (a)</a:t>
            </a:r>
            <a:r>
              <a:rPr kumimoji="0" lang="en-GB" sz="2400"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very positive (person).</a:t>
            </a:r>
            <a:endParaRPr kumimoji="0" lang="en-GB" sz="2400"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1" name="Rounded Rectangular Callout 2">
            <a:extLst>
              <a:ext uri="{FF2B5EF4-FFF2-40B4-BE49-F238E27FC236}">
                <a16:creationId xmlns:a16="http://schemas.microsoft.com/office/drawing/2014/main" id="{7A795B16-EC5A-4C03-9A7E-573B16656F88}"/>
              </a:ext>
            </a:extLst>
          </p:cNvPr>
          <p:cNvSpPr/>
          <p:nvPr/>
        </p:nvSpPr>
        <p:spPr>
          <a:xfrm>
            <a:off x="853857" y="3675434"/>
            <a:ext cx="3904226" cy="1103737"/>
          </a:xfrm>
          <a:prstGeom prst="wedgeRoundRectCallout">
            <a:avLst>
              <a:gd name="adj1" fmla="val -17552"/>
              <a:gd name="adj2" fmla="val 59501"/>
              <a:gd name="adj3" fmla="val 16667"/>
            </a:avLst>
          </a:prstGeom>
          <a:solidFill>
            <a:srgbClr val="2BC0C7"/>
          </a:solidFill>
          <a:ln w="12700" cap="flat" cmpd="sng" algn="ctr">
            <a:solidFill>
              <a:srgbClr val="68D5C8"/>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44" name="TextBox 43">
            <a:extLst>
              <a:ext uri="{FF2B5EF4-FFF2-40B4-BE49-F238E27FC236}">
                <a16:creationId xmlns:a16="http://schemas.microsoft.com/office/drawing/2014/main" id="{22D3AF31-004A-49A8-8F08-1EBA0DF6DC77}"/>
              </a:ext>
            </a:extLst>
          </p:cNvPr>
          <p:cNvSpPr txBox="1"/>
          <p:nvPr/>
        </p:nvSpPr>
        <p:spPr>
          <a:xfrm>
            <a:off x="1509479" y="3820596"/>
            <a:ext cx="29296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mn-ea"/>
                <a:cs typeface="+mn-cs"/>
              </a:rPr>
              <a:t>¿Cómo estás?</a:t>
            </a:r>
          </a:p>
        </p:txBody>
      </p:sp>
      <p:sp>
        <p:nvSpPr>
          <p:cNvPr id="45" name="TextBox 44">
            <a:extLst>
              <a:ext uri="{FF2B5EF4-FFF2-40B4-BE49-F238E27FC236}">
                <a16:creationId xmlns:a16="http://schemas.microsoft.com/office/drawing/2014/main" id="{895A931A-94DA-449F-8A40-0A34912CD7A4}"/>
              </a:ext>
            </a:extLst>
          </p:cNvPr>
          <p:cNvSpPr txBox="1"/>
          <p:nvPr/>
        </p:nvSpPr>
        <p:spPr>
          <a:xfrm>
            <a:off x="1663369" y="4212068"/>
            <a:ext cx="29596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How are you?</a:t>
            </a:r>
          </a:p>
        </p:txBody>
      </p:sp>
      <p:pic>
        <p:nvPicPr>
          <p:cNvPr id="20" name="Google Shape;183;p8">
            <a:extLst>
              <a:ext uri="{FF2B5EF4-FFF2-40B4-BE49-F238E27FC236}">
                <a16:creationId xmlns:a16="http://schemas.microsoft.com/office/drawing/2014/main" id="{8E8E1825-A58A-4F78-91DD-C8896D5EB357}"/>
              </a:ext>
            </a:extLst>
          </p:cNvPr>
          <p:cNvPicPr preferRelativeResize="0"/>
          <p:nvPr/>
        </p:nvPicPr>
        <p:blipFill rotWithShape="1">
          <a:blip r:embed="rId11">
            <a:clrChange>
              <a:clrFrom>
                <a:srgbClr val="FFFFFF"/>
              </a:clrFrom>
              <a:clrTo>
                <a:srgbClr val="FFFFFF">
                  <a:alpha val="0"/>
                </a:srgbClr>
              </a:clrTo>
            </a:clrChange>
            <a:alphaModFix/>
            <a:biLevel thresh="25000"/>
          </a:blip>
          <a:srcRect/>
          <a:stretch/>
        </p:blipFill>
        <p:spPr>
          <a:xfrm>
            <a:off x="1049602" y="4219284"/>
            <a:ext cx="515987" cy="559887"/>
          </a:xfrm>
          <a:prstGeom prst="rect">
            <a:avLst/>
          </a:prstGeom>
          <a:noFill/>
          <a:ln>
            <a:noFill/>
          </a:ln>
        </p:spPr>
      </p:pic>
      <p:sp>
        <p:nvSpPr>
          <p:cNvPr id="27" name="TextBox 26">
            <a:extLst>
              <a:ext uri="{FF2B5EF4-FFF2-40B4-BE49-F238E27FC236}">
                <a16:creationId xmlns:a16="http://schemas.microsoft.com/office/drawing/2014/main" id="{9895590A-B84B-48B2-B99B-12E15338D9B8}"/>
              </a:ext>
            </a:extLst>
          </p:cNvPr>
          <p:cNvSpPr txBox="1"/>
          <p:nvPr/>
        </p:nvSpPr>
        <p:spPr>
          <a:xfrm>
            <a:off x="299769" y="1683416"/>
            <a:ext cx="10515600" cy="523220"/>
          </a:xfrm>
          <a:prstGeom prst="rect">
            <a:avLst/>
          </a:prstGeom>
          <a:noFill/>
        </p:spPr>
        <p:txBody>
          <a:bodyPr wrap="square" rtlCol="0">
            <a:spAutoFit/>
          </a:bodyPr>
          <a:lstStyle/>
          <a:p>
            <a:pPr eaLnBrk="0" fontAlgn="base" hangingPunct="0">
              <a:spcBef>
                <a:spcPct val="0"/>
              </a:spcBef>
              <a:spcAft>
                <a:spcPct val="0"/>
              </a:spcAft>
              <a:buClrTx/>
            </a:pPr>
            <a:r>
              <a:rPr lang="en-GB" sz="2800" dirty="0">
                <a:solidFill>
                  <a:srgbClr val="4472C4">
                    <a:lumMod val="50000"/>
                  </a:srgbClr>
                </a:solidFill>
                <a:latin typeface="Century Gothic" panose="020B0502020202020204" pitchFamily="34" charset="0"/>
              </a:rPr>
              <a:t>Use ______ for </a:t>
            </a:r>
            <a:r>
              <a:rPr lang="en-GB" sz="2800" b="1" dirty="0">
                <a:solidFill>
                  <a:srgbClr val="4472C4">
                    <a:lumMod val="50000"/>
                  </a:srgbClr>
                </a:solidFill>
                <a:latin typeface="Century Gothic" panose="020B0502020202020204" pitchFamily="34" charset="0"/>
              </a:rPr>
              <a:t>location</a:t>
            </a:r>
            <a:r>
              <a:rPr lang="en-GB" sz="2800" dirty="0">
                <a:solidFill>
                  <a:srgbClr val="4472C4">
                    <a:lumMod val="50000"/>
                  </a:srgbClr>
                </a:solidFill>
                <a:latin typeface="Century Gothic" panose="020B0502020202020204" pitchFamily="34" charset="0"/>
              </a:rPr>
              <a:t> or temporary </a:t>
            </a:r>
            <a:r>
              <a:rPr lang="en-GB" sz="2800" b="1" dirty="0">
                <a:solidFill>
                  <a:srgbClr val="4472C4">
                    <a:lumMod val="50000"/>
                  </a:srgbClr>
                </a:solidFill>
                <a:latin typeface="Century Gothic" panose="020B0502020202020204" pitchFamily="34" charset="0"/>
              </a:rPr>
              <a:t>state</a:t>
            </a:r>
            <a:r>
              <a:rPr lang="en-GB" sz="2800" dirty="0">
                <a:solidFill>
                  <a:srgbClr val="4472C4">
                    <a:lumMod val="50000"/>
                  </a:srgbClr>
                </a:solidFill>
                <a:latin typeface="Century Gothic" panose="020B0502020202020204" pitchFamily="34" charset="0"/>
              </a:rPr>
              <a:t>.</a:t>
            </a:r>
          </a:p>
        </p:txBody>
      </p:sp>
      <p:sp>
        <p:nvSpPr>
          <p:cNvPr id="31" name="TextBox 30">
            <a:extLst>
              <a:ext uri="{FF2B5EF4-FFF2-40B4-BE49-F238E27FC236}">
                <a16:creationId xmlns:a16="http://schemas.microsoft.com/office/drawing/2014/main" id="{42BF16F1-4935-4F0F-BB35-E97829A71118}"/>
              </a:ext>
            </a:extLst>
          </p:cNvPr>
          <p:cNvSpPr txBox="1"/>
          <p:nvPr/>
        </p:nvSpPr>
        <p:spPr>
          <a:xfrm>
            <a:off x="960595" y="1533405"/>
            <a:ext cx="1214204" cy="584775"/>
          </a:xfrm>
          <a:prstGeom prst="rect">
            <a:avLst/>
          </a:prstGeom>
          <a:noFill/>
        </p:spPr>
        <p:txBody>
          <a:bodyPr wrap="square" rtlCol="0">
            <a:spAutoFit/>
          </a:bodyPr>
          <a:lstStyle/>
          <a:p>
            <a:pPr algn="ctr"/>
            <a:r>
              <a:rPr lang="en-GB" sz="3200" b="1" dirty="0" err="1">
                <a:solidFill>
                  <a:srgbClr val="92D050"/>
                </a:solidFill>
                <a:latin typeface="Century Gothic" panose="020B0502020202020204" pitchFamily="34" charset="0"/>
              </a:rPr>
              <a:t>estás</a:t>
            </a:r>
            <a:endParaRPr lang="en-GB" sz="3200" b="1" dirty="0">
              <a:solidFill>
                <a:srgbClr val="92D050"/>
              </a:solidFill>
              <a:latin typeface="Century Gothic" panose="020B0502020202020204" pitchFamily="34" charset="0"/>
            </a:endParaRPr>
          </a:p>
        </p:txBody>
      </p:sp>
      <p:sp>
        <p:nvSpPr>
          <p:cNvPr id="33" name="TextBox 32">
            <a:extLst>
              <a:ext uri="{FF2B5EF4-FFF2-40B4-BE49-F238E27FC236}">
                <a16:creationId xmlns:a16="http://schemas.microsoft.com/office/drawing/2014/main" id="{67449B92-C9F7-4D95-B510-220E41BC86A9}"/>
              </a:ext>
            </a:extLst>
          </p:cNvPr>
          <p:cNvSpPr txBox="1"/>
          <p:nvPr/>
        </p:nvSpPr>
        <p:spPr>
          <a:xfrm>
            <a:off x="299769" y="2475718"/>
            <a:ext cx="10515600" cy="523220"/>
          </a:xfrm>
          <a:prstGeom prst="rect">
            <a:avLst/>
          </a:prstGeom>
          <a:noFill/>
        </p:spPr>
        <p:txBody>
          <a:bodyPr wrap="square" rtlCol="0">
            <a:spAutoFit/>
          </a:bodyPr>
          <a:lstStyle/>
          <a:p>
            <a:pPr eaLnBrk="0" fontAlgn="base" hangingPunct="0">
              <a:spcBef>
                <a:spcPct val="0"/>
              </a:spcBef>
              <a:spcAft>
                <a:spcPct val="0"/>
              </a:spcAft>
              <a:buClrTx/>
            </a:pPr>
            <a:r>
              <a:rPr lang="en-GB" sz="2800" dirty="0">
                <a:solidFill>
                  <a:srgbClr val="4472C4">
                    <a:lumMod val="50000"/>
                  </a:srgbClr>
                </a:solidFill>
                <a:latin typeface="Century Gothic" panose="020B0502020202020204" pitchFamily="34" charset="0"/>
              </a:rPr>
              <a:t>Use ______ for permanent </a:t>
            </a:r>
            <a:r>
              <a:rPr lang="en-GB" sz="2800" b="1" dirty="0">
                <a:solidFill>
                  <a:srgbClr val="4472C4">
                    <a:lumMod val="50000"/>
                  </a:srgbClr>
                </a:solidFill>
                <a:latin typeface="Century Gothic" panose="020B0502020202020204" pitchFamily="34" charset="0"/>
              </a:rPr>
              <a:t>traits</a:t>
            </a:r>
            <a:r>
              <a:rPr lang="en-GB" sz="2800" dirty="0">
                <a:solidFill>
                  <a:srgbClr val="4472C4">
                    <a:lumMod val="50000"/>
                  </a:srgbClr>
                </a:solidFill>
                <a:latin typeface="Century Gothic" panose="020B0502020202020204" pitchFamily="34" charset="0"/>
              </a:rPr>
              <a:t>.</a:t>
            </a:r>
          </a:p>
        </p:txBody>
      </p:sp>
      <p:sp>
        <p:nvSpPr>
          <p:cNvPr id="34" name="TextBox 33">
            <a:extLst>
              <a:ext uri="{FF2B5EF4-FFF2-40B4-BE49-F238E27FC236}">
                <a16:creationId xmlns:a16="http://schemas.microsoft.com/office/drawing/2014/main" id="{8DDBFF8D-3B07-48F4-B48B-A7DB5F5DDB2A}"/>
              </a:ext>
            </a:extLst>
          </p:cNvPr>
          <p:cNvSpPr txBox="1"/>
          <p:nvPr/>
        </p:nvSpPr>
        <p:spPr>
          <a:xfrm>
            <a:off x="960595" y="2404369"/>
            <a:ext cx="1214204" cy="584775"/>
          </a:xfrm>
          <a:prstGeom prst="rect">
            <a:avLst/>
          </a:prstGeom>
          <a:noFill/>
        </p:spPr>
        <p:txBody>
          <a:bodyPr wrap="square" rtlCol="0">
            <a:spAutoFit/>
          </a:bodyPr>
          <a:lstStyle/>
          <a:p>
            <a:pPr algn="ctr"/>
            <a:r>
              <a:rPr lang="en-GB" sz="3200" b="1" dirty="0" err="1">
                <a:solidFill>
                  <a:srgbClr val="92D050"/>
                </a:solidFill>
                <a:latin typeface="Century Gothic" panose="020B0502020202020204" pitchFamily="34" charset="0"/>
              </a:rPr>
              <a:t>eres</a:t>
            </a:r>
            <a:endParaRPr lang="en-GB" sz="3200" b="1" dirty="0">
              <a:solidFill>
                <a:srgbClr val="92D050"/>
              </a:solidFill>
              <a:latin typeface="Century Gothic" panose="020B0502020202020204" pitchFamily="34" charset="0"/>
            </a:endParaRPr>
          </a:p>
        </p:txBody>
      </p:sp>
      <p:sp>
        <p:nvSpPr>
          <p:cNvPr id="38" name="Rounded Rectangular Callout 2">
            <a:extLst>
              <a:ext uri="{FF2B5EF4-FFF2-40B4-BE49-F238E27FC236}">
                <a16:creationId xmlns:a16="http://schemas.microsoft.com/office/drawing/2014/main" id="{2D7C6BAF-9381-491F-9996-F909944539E1}"/>
              </a:ext>
            </a:extLst>
          </p:cNvPr>
          <p:cNvSpPr/>
          <p:nvPr/>
        </p:nvSpPr>
        <p:spPr>
          <a:xfrm>
            <a:off x="831720" y="5080566"/>
            <a:ext cx="3904226" cy="1155568"/>
          </a:xfrm>
          <a:prstGeom prst="wedgeRoundRectCallout">
            <a:avLst>
              <a:gd name="adj1" fmla="val -17552"/>
              <a:gd name="adj2" fmla="val 59501"/>
              <a:gd name="adj3" fmla="val 16667"/>
            </a:avLst>
          </a:prstGeom>
          <a:solidFill>
            <a:srgbClr val="2BC0C7"/>
          </a:solidFill>
          <a:ln w="12700" cap="flat" cmpd="sng" algn="ctr">
            <a:solidFill>
              <a:srgbClr val="68D5C8"/>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39" name="TextBox 38">
            <a:extLst>
              <a:ext uri="{FF2B5EF4-FFF2-40B4-BE49-F238E27FC236}">
                <a16:creationId xmlns:a16="http://schemas.microsoft.com/office/drawing/2014/main" id="{D528361A-FC5E-483B-B512-60720D5F3417}"/>
              </a:ext>
            </a:extLst>
          </p:cNvPr>
          <p:cNvSpPr txBox="1"/>
          <p:nvPr/>
        </p:nvSpPr>
        <p:spPr>
          <a:xfrm>
            <a:off x="1590721" y="5194617"/>
            <a:ext cx="29296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mn-ea"/>
                <a:cs typeface="+mn-cs"/>
              </a:rPr>
              <a:t>¿Cómo eres?</a:t>
            </a:r>
          </a:p>
        </p:txBody>
      </p:sp>
      <p:sp>
        <p:nvSpPr>
          <p:cNvPr id="49" name="TextBox 48">
            <a:extLst>
              <a:ext uri="{FF2B5EF4-FFF2-40B4-BE49-F238E27FC236}">
                <a16:creationId xmlns:a16="http://schemas.microsoft.com/office/drawing/2014/main" id="{B69C42BE-3D0D-4777-9DB0-C98B6830ED72}"/>
              </a:ext>
            </a:extLst>
          </p:cNvPr>
          <p:cNvSpPr txBox="1"/>
          <p:nvPr/>
        </p:nvSpPr>
        <p:spPr>
          <a:xfrm>
            <a:off x="1638025" y="5560953"/>
            <a:ext cx="29596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What are you like?</a:t>
            </a:r>
          </a:p>
        </p:txBody>
      </p:sp>
      <p:pic>
        <p:nvPicPr>
          <p:cNvPr id="51" name="Google Shape;183;p8">
            <a:extLst>
              <a:ext uri="{FF2B5EF4-FFF2-40B4-BE49-F238E27FC236}">
                <a16:creationId xmlns:a16="http://schemas.microsoft.com/office/drawing/2014/main" id="{9511A9D3-3200-492E-A0F0-576AB62B1B2C}"/>
              </a:ext>
            </a:extLst>
          </p:cNvPr>
          <p:cNvPicPr preferRelativeResize="0"/>
          <p:nvPr/>
        </p:nvPicPr>
        <p:blipFill rotWithShape="1">
          <a:blip r:embed="rId11">
            <a:clrChange>
              <a:clrFrom>
                <a:srgbClr val="FFFFFF"/>
              </a:clrFrom>
              <a:clrTo>
                <a:srgbClr val="FFFFFF">
                  <a:alpha val="0"/>
                </a:srgbClr>
              </a:clrTo>
            </a:clrChange>
            <a:alphaModFix/>
            <a:biLevel thresh="25000"/>
          </a:blip>
          <a:srcRect/>
          <a:stretch/>
        </p:blipFill>
        <p:spPr>
          <a:xfrm>
            <a:off x="1194454" y="5523092"/>
            <a:ext cx="515987" cy="559887"/>
          </a:xfrm>
          <a:prstGeom prst="rect">
            <a:avLst/>
          </a:prstGeom>
          <a:noFill/>
          <a:ln>
            <a:noFill/>
          </a:ln>
        </p:spPr>
      </p:pic>
    </p:spTree>
    <p:extLst>
      <p:ext uri="{BB962C8B-B14F-4D97-AF65-F5344CB8AC3E}">
        <p14:creationId xmlns:p14="http://schemas.microsoft.com/office/powerpoint/2010/main" val="86608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3_W4F_3.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T3_W4F_3.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T3_W4F_3.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xEl>
                                              <p:pRg st="0" end="0"/>
                                            </p:txEl>
                                          </p:spTgt>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6" name="T3_W4F_3.5.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T3_W4F_3.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6">
                                            <p:txEl>
                                              <p:pRg st="0" end="0"/>
                                            </p:txEl>
                                          </p:spTgt>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8" name="T3_W4F_3.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p:bldP spid="45" grpId="0"/>
      <p:bldP spid="31" grpId="0"/>
      <p:bldP spid="34" grpId="0"/>
      <p:bldP spid="38" grpId="0" animBg="1"/>
      <p:bldP spid="39" grpId="0"/>
      <p:bldP spid="4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89" name="Graphic 88" descr="Teacher">
            <a:extLst>
              <a:ext uri="{FF2B5EF4-FFF2-40B4-BE49-F238E27FC236}">
                <a16:creationId xmlns:a16="http://schemas.microsoft.com/office/drawing/2014/main" id="{BBD78FF5-5149-46B4-B993-51EB9653D2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753" y="498744"/>
            <a:ext cx="914400" cy="914400"/>
          </a:xfrm>
          <a:prstGeom prst="rect">
            <a:avLst/>
          </a:prstGeom>
        </p:spPr>
      </p:pic>
      <p:sp>
        <p:nvSpPr>
          <p:cNvPr id="90" name="Speech Bubble: Rectangle with Corners Rounded 89">
            <a:hlinkClick r:id="" action="ppaction://noaction">
              <a:snd r:embed="rId5" name="T3_W4F_4.2.wav"/>
            </a:hlinkClick>
            <a:extLst>
              <a:ext uri="{FF2B5EF4-FFF2-40B4-BE49-F238E27FC236}">
                <a16:creationId xmlns:a16="http://schemas.microsoft.com/office/drawing/2014/main" id="{5568956B-EAA6-4E4B-958A-C87307C3AB74}"/>
              </a:ext>
            </a:extLst>
          </p:cNvPr>
          <p:cNvSpPr/>
          <p:nvPr/>
        </p:nvSpPr>
        <p:spPr>
          <a:xfrm>
            <a:off x="1001153" y="667906"/>
            <a:ext cx="9398441" cy="508626"/>
          </a:xfrm>
          <a:prstGeom prst="wedgeRoundRectCallout">
            <a:avLst>
              <a:gd name="adj1" fmla="val -52280"/>
              <a:gd name="adj2" fmla="val -155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1" name="CustomShape 7">
            <a:hlinkClick r:id="" action="ppaction://noaction">
              <a:snd r:embed="rId5" name="T3_W4F_4.2.wav"/>
            </a:hlinkClick>
            <a:extLst>
              <a:ext uri="{FF2B5EF4-FFF2-40B4-BE49-F238E27FC236}">
                <a16:creationId xmlns:a16="http://schemas.microsoft.com/office/drawing/2014/main" id="{110C2E9C-2F7E-4F48-BC69-AD7F48481425}"/>
              </a:ext>
            </a:extLst>
          </p:cNvPr>
          <p:cNvSpPr/>
          <p:nvPr/>
        </p:nvSpPr>
        <p:spPr>
          <a:xfrm>
            <a:off x="963656" y="668707"/>
            <a:ext cx="9435938"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Escucha</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¿Es hoy o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siempre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¿Niño o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niña</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o    ?</a:t>
            </a:r>
            <a:endParaRPr kumimoji="0" lang="en-GB" sz="2800" b="1" i="0" u="none" strike="noStrike" kern="1200" cap="none" spc="-1" normalizeH="0" baseline="0" noProof="0" dirty="0">
              <a:ln>
                <a:noFill/>
              </a:ln>
              <a:solidFill>
                <a:prstClr val="black"/>
              </a:solidFill>
              <a:effectLst/>
              <a:uLnTx/>
              <a:uFillTx/>
              <a:latin typeface="Arial"/>
              <a:ea typeface="+mn-ea"/>
              <a:cs typeface="+mn-cs"/>
            </a:endParaRPr>
          </a:p>
        </p:txBody>
      </p:sp>
      <p:pic>
        <p:nvPicPr>
          <p:cNvPr id="36" name="Google Shape;221;p10">
            <a:extLst>
              <a:ext uri="{FF2B5EF4-FFF2-40B4-BE49-F238E27FC236}">
                <a16:creationId xmlns:a16="http://schemas.microsoft.com/office/drawing/2014/main" id="{F0A800A0-BD38-4888-BC46-7CE5AB481FD5}"/>
              </a:ext>
            </a:extLst>
          </p:cNvPr>
          <p:cNvPicPr preferRelativeResize="0"/>
          <p:nvPr/>
        </p:nvPicPr>
        <p:blipFill rotWithShape="1">
          <a:blip r:embed="rId6">
            <a:alphaModFix/>
          </a:blip>
          <a:srcRect/>
          <a:stretch/>
        </p:blipFill>
        <p:spPr>
          <a:xfrm>
            <a:off x="10804611" y="-171450"/>
            <a:ext cx="1166103" cy="1183191"/>
          </a:xfrm>
          <a:prstGeom prst="rect">
            <a:avLst/>
          </a:prstGeom>
          <a:noFill/>
          <a:ln>
            <a:noFill/>
          </a:ln>
        </p:spPr>
      </p:pic>
      <p:sp>
        <p:nvSpPr>
          <p:cNvPr id="37" name="Title 1">
            <a:extLst>
              <a:ext uri="{FF2B5EF4-FFF2-40B4-BE49-F238E27FC236}">
                <a16:creationId xmlns:a16="http://schemas.microsoft.com/office/drawing/2014/main" id="{D2E069AB-94B0-40C2-835D-E6CE9BBB4CEC}"/>
              </a:ext>
            </a:extLst>
          </p:cNvPr>
          <p:cNvSpPr txBox="1">
            <a:spLocks/>
          </p:cNvSpPr>
          <p:nvPr/>
        </p:nvSpPr>
        <p:spPr>
          <a:xfrm>
            <a:off x="10710239" y="790855"/>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AR"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escuchar</a:t>
            </a:r>
            <a:endParaRPr kumimoji="0" lang="es-AR"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2" name="TextBox 21">
            <a:extLst>
              <a:ext uri="{FF2B5EF4-FFF2-40B4-BE49-F238E27FC236}">
                <a16:creationId xmlns:a16="http://schemas.microsoft.com/office/drawing/2014/main" id="{03DA03B7-516B-4F96-AF05-04E9DB17D86D}"/>
              </a:ext>
            </a:extLst>
          </p:cNvPr>
          <p:cNvSpPr txBox="1"/>
          <p:nvPr/>
        </p:nvSpPr>
        <p:spPr>
          <a:xfrm>
            <a:off x="9241103" y="1254984"/>
            <a:ext cx="2938272" cy="400110"/>
          </a:xfrm>
          <a:prstGeom prst="rect">
            <a:avLst/>
          </a:prstGeom>
          <a:solidFill>
            <a:srgbClr val="C7E6A4"/>
          </a:solidFill>
        </p:spPr>
        <p:txBody>
          <a:bodyPr wrap="square" rtlCol="0">
            <a:spAutoFit/>
          </a:bodyPr>
          <a:lstStyle/>
          <a:p>
            <a:pPr algn="ctr"/>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los</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niños</a:t>
            </a:r>
            <a:r>
              <a:rPr lang="en-GB" sz="2000" dirty="0">
                <a:solidFill>
                  <a:srgbClr val="002060"/>
                </a:solidFill>
                <a:latin typeface="Century Gothic" panose="020B0502020202020204" pitchFamily="34" charset="0"/>
              </a:rPr>
              <a:t> = children</a:t>
            </a:r>
          </a:p>
        </p:txBody>
      </p:sp>
      <p:pic>
        <p:nvPicPr>
          <p:cNvPr id="23" name="Graphic 22" descr="Badge Question Mark with solid fill">
            <a:extLst>
              <a:ext uri="{FF2B5EF4-FFF2-40B4-BE49-F238E27FC236}">
                <a16:creationId xmlns:a16="http://schemas.microsoft.com/office/drawing/2014/main" id="{7AC68883-2E57-491E-A039-3E581DEA1E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52529" y="697837"/>
            <a:ext cx="466987" cy="466987"/>
          </a:xfrm>
          <a:prstGeom prst="rect">
            <a:avLst/>
          </a:prstGeom>
        </p:spPr>
      </p:pic>
      <p:graphicFrame>
        <p:nvGraphicFramePr>
          <p:cNvPr id="3" name="Table 3">
            <a:extLst>
              <a:ext uri="{FF2B5EF4-FFF2-40B4-BE49-F238E27FC236}">
                <a16:creationId xmlns:a16="http://schemas.microsoft.com/office/drawing/2014/main" id="{2C30A6DC-7E0A-4F56-8422-2814DEF2E4C9}"/>
              </a:ext>
            </a:extLst>
          </p:cNvPr>
          <p:cNvGraphicFramePr>
            <a:graphicFrameLocks noGrp="1"/>
          </p:cNvGraphicFramePr>
          <p:nvPr/>
        </p:nvGraphicFramePr>
        <p:xfrm>
          <a:off x="123170" y="1722392"/>
          <a:ext cx="10930350" cy="4988452"/>
        </p:xfrm>
        <a:graphic>
          <a:graphicData uri="http://schemas.openxmlformats.org/drawingml/2006/table">
            <a:tbl>
              <a:tblPr firstRow="1" bandRow="1">
                <a:tableStyleId>{5C22544A-7EE6-4342-B048-85BDC9FD1C3A}</a:tableStyleId>
              </a:tblPr>
              <a:tblGrid>
                <a:gridCol w="756724">
                  <a:extLst>
                    <a:ext uri="{9D8B030D-6E8A-4147-A177-3AD203B41FA5}">
                      <a16:colId xmlns:a16="http://schemas.microsoft.com/office/drawing/2014/main" val="1943330647"/>
                    </a:ext>
                  </a:extLst>
                </a:gridCol>
                <a:gridCol w="2595247">
                  <a:extLst>
                    <a:ext uri="{9D8B030D-6E8A-4147-A177-3AD203B41FA5}">
                      <a16:colId xmlns:a16="http://schemas.microsoft.com/office/drawing/2014/main" val="3439554547"/>
                    </a:ext>
                  </a:extLst>
                </a:gridCol>
                <a:gridCol w="2877742">
                  <a:extLst>
                    <a:ext uri="{9D8B030D-6E8A-4147-A177-3AD203B41FA5}">
                      <a16:colId xmlns:a16="http://schemas.microsoft.com/office/drawing/2014/main" val="3820564243"/>
                    </a:ext>
                  </a:extLst>
                </a:gridCol>
                <a:gridCol w="4700637">
                  <a:extLst>
                    <a:ext uri="{9D8B030D-6E8A-4147-A177-3AD203B41FA5}">
                      <a16:colId xmlns:a16="http://schemas.microsoft.com/office/drawing/2014/main" val="1818677008"/>
                    </a:ext>
                  </a:extLst>
                </a:gridCol>
              </a:tblGrid>
              <a:tr h="712636">
                <a:tc>
                  <a:txBody>
                    <a:bodyPr/>
                    <a:lstStyle/>
                    <a:p>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tc>
                  <a:txBody>
                    <a:bodyPr/>
                    <a:lstStyle/>
                    <a:p>
                      <a:pPr algn="ctr"/>
                      <a:r>
                        <a:rPr lang="en-GB" sz="2400" b="1" dirty="0">
                          <a:solidFill>
                            <a:srgbClr val="002060"/>
                          </a:solidFill>
                          <a:latin typeface="Century Gothic" panose="020B0502020202020204" pitchFamily="34" charset="0"/>
                        </a:rPr>
                        <a:t>hoy | </a:t>
                      </a:r>
                      <a:r>
                        <a:rPr lang="en-GB" sz="2400" b="1" dirty="0" err="1">
                          <a:solidFill>
                            <a:srgbClr val="002060"/>
                          </a:solidFill>
                          <a:latin typeface="Century Gothic" panose="020B0502020202020204" pitchFamily="34" charset="0"/>
                        </a:rPr>
                        <a:t>siempre</a:t>
                      </a: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tc>
                  <a:txBody>
                    <a:bodyPr/>
                    <a:lstStyle/>
                    <a:p>
                      <a:pPr algn="l"/>
                      <a:r>
                        <a:rPr lang="en-GB" sz="2400" b="1" dirty="0" err="1">
                          <a:solidFill>
                            <a:srgbClr val="002060"/>
                          </a:solidFill>
                          <a:latin typeface="Century Gothic" panose="020B0502020202020204" pitchFamily="34" charset="0"/>
                        </a:rPr>
                        <a:t>niño</a:t>
                      </a:r>
                      <a:r>
                        <a:rPr lang="en-GB" sz="2400" b="1" dirty="0">
                          <a:solidFill>
                            <a:srgbClr val="002060"/>
                          </a:solidFill>
                          <a:latin typeface="Century Gothic" panose="020B0502020202020204" pitchFamily="34" charset="0"/>
                        </a:rPr>
                        <a:t> | </a:t>
                      </a:r>
                      <a:r>
                        <a:rPr lang="en-GB" sz="2400" b="1" dirty="0" err="1">
                          <a:solidFill>
                            <a:srgbClr val="002060"/>
                          </a:solidFill>
                          <a:latin typeface="Century Gothic" panose="020B0502020202020204" pitchFamily="34" charset="0"/>
                        </a:rPr>
                        <a:t>niña</a:t>
                      </a:r>
                      <a:r>
                        <a:rPr lang="en-GB" sz="2400" b="1" dirty="0">
                          <a:solidFill>
                            <a:srgbClr val="002060"/>
                          </a:solidFill>
                          <a:latin typeface="Century Gothic" panose="020B0502020202020204" pitchFamily="34" charset="0"/>
                        </a:rPr>
                        <a:t> |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tc>
                  <a:txBody>
                    <a:bodyPr/>
                    <a:lstStyle/>
                    <a:p>
                      <a:pPr algn="l"/>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Cómo</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estás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Cómo</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eres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extLst>
                  <a:ext uri="{0D108BD9-81ED-4DB2-BD59-A6C34878D82A}">
                    <a16:rowId xmlns:a16="http://schemas.microsoft.com/office/drawing/2014/main" val="3387198364"/>
                  </a:ext>
                </a:extLst>
              </a:tr>
              <a:tr h="712636">
                <a:tc>
                  <a:txBody>
                    <a:bodyPr/>
                    <a:lstStyle/>
                    <a:p>
                      <a:endParaRPr lang="en-GB" sz="24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1664692250"/>
                  </a:ext>
                </a:extLst>
              </a:tr>
              <a:tr h="712636">
                <a:tc>
                  <a:txBody>
                    <a:bodyPr/>
                    <a:lstStyle/>
                    <a:p>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extLst>
                  <a:ext uri="{0D108BD9-81ED-4DB2-BD59-A6C34878D82A}">
                    <a16:rowId xmlns:a16="http://schemas.microsoft.com/office/drawing/2014/main" val="3376745156"/>
                  </a:ext>
                </a:extLst>
              </a:tr>
              <a:tr h="712636">
                <a:tc>
                  <a:txBody>
                    <a:bodyPr/>
                    <a:lstStyle/>
                    <a:p>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3317379482"/>
                  </a:ext>
                </a:extLst>
              </a:tr>
              <a:tr h="712636">
                <a:tc>
                  <a:txBody>
                    <a:bodyPr/>
                    <a:lstStyle/>
                    <a:p>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extLst>
                  <a:ext uri="{0D108BD9-81ED-4DB2-BD59-A6C34878D82A}">
                    <a16:rowId xmlns:a16="http://schemas.microsoft.com/office/drawing/2014/main" val="3264125736"/>
                  </a:ext>
                </a:extLst>
              </a:tr>
              <a:tr h="712636">
                <a:tc>
                  <a:txBody>
                    <a:bodyPr/>
                    <a:lstStyle/>
                    <a:p>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1788483973"/>
                  </a:ext>
                </a:extLst>
              </a:tr>
              <a:tr h="712636">
                <a:tc>
                  <a:txBody>
                    <a:bodyPr/>
                    <a:lstStyle/>
                    <a:p>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BF6"/>
                    </a:solidFill>
                  </a:tcPr>
                </a:tc>
                <a:extLst>
                  <a:ext uri="{0D108BD9-81ED-4DB2-BD59-A6C34878D82A}">
                    <a16:rowId xmlns:a16="http://schemas.microsoft.com/office/drawing/2014/main" val="775042963"/>
                  </a:ext>
                </a:extLst>
              </a:tr>
            </a:tbl>
          </a:graphicData>
        </a:graphic>
      </p:graphicFrame>
      <p:pic>
        <p:nvPicPr>
          <p:cNvPr id="25" name="Graphic 24" descr="Badge Question Mark with solid fill">
            <a:extLst>
              <a:ext uri="{FF2B5EF4-FFF2-40B4-BE49-F238E27FC236}">
                <a16:creationId xmlns:a16="http://schemas.microsoft.com/office/drawing/2014/main" id="{13320A24-F33F-4D58-9E99-35D3DEB4E53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17511" y="1825312"/>
            <a:ext cx="466987" cy="466987"/>
          </a:xfrm>
          <a:prstGeom prst="rect">
            <a:avLst/>
          </a:prstGeom>
        </p:spPr>
      </p:pic>
      <p:sp>
        <p:nvSpPr>
          <p:cNvPr id="74" name="CustomShape 28">
            <a:hlinkClick r:id="" action="ppaction://noaction">
              <a:snd r:embed="rId11" name="T3_W4F_4.3.wav"/>
            </a:hlinkClick>
            <a:extLst>
              <a:ext uri="{FF2B5EF4-FFF2-40B4-BE49-F238E27FC236}">
                <a16:creationId xmlns:a16="http://schemas.microsoft.com/office/drawing/2014/main" id="{42C8EA3A-FD14-4001-8158-2E77A4239109}"/>
              </a:ext>
            </a:extLst>
          </p:cNvPr>
          <p:cNvSpPr/>
          <p:nvPr/>
        </p:nvSpPr>
        <p:spPr>
          <a:xfrm>
            <a:off x="271170" y="2598265"/>
            <a:ext cx="464040" cy="396360"/>
          </a:xfrm>
          <a:prstGeom prst="actionButtonBlank">
            <a:avLst/>
          </a:prstGeom>
          <a:solidFill>
            <a:srgbClr val="002060"/>
          </a:solidFill>
          <a:ln w="25400" cap="flat" cmpd="sng" algn="ctr">
            <a:solidFill>
              <a:srgbClr val="68D5C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bg1"/>
                </a:solidFill>
                <a:effectLst/>
                <a:uLnTx/>
                <a:uFillTx/>
                <a:latin typeface="Century Gothic" panose="020B0502020202020204" pitchFamily="34" charset="0"/>
                <a:ea typeface="DejaVu Sans"/>
                <a:cs typeface="+mn-cs"/>
              </a:rPr>
              <a:t>E</a:t>
            </a:r>
            <a:endParaRPr kumimoji="0" lang="en-GB" sz="2000" b="0" i="0" u="none" strike="noStrike" kern="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26" name="CustomShape 28">
            <a:hlinkClick r:id="" action="ppaction://noaction">
              <a:snd r:embed="rId12" name="T3_W4F_4.4.wav"/>
            </a:hlinkClick>
            <a:extLst>
              <a:ext uri="{FF2B5EF4-FFF2-40B4-BE49-F238E27FC236}">
                <a16:creationId xmlns:a16="http://schemas.microsoft.com/office/drawing/2014/main" id="{C128A849-D488-4BB8-A8DA-6CDBBA84F9E4}"/>
              </a:ext>
            </a:extLst>
          </p:cNvPr>
          <p:cNvSpPr/>
          <p:nvPr/>
        </p:nvSpPr>
        <p:spPr>
          <a:xfrm>
            <a:off x="271170" y="3275421"/>
            <a:ext cx="464040" cy="396360"/>
          </a:xfrm>
          <a:prstGeom prst="actionButtonBlank">
            <a:avLst/>
          </a:prstGeom>
          <a:solidFill>
            <a:srgbClr val="002060"/>
          </a:solidFill>
          <a:ln w="25400" cap="flat" cmpd="sng" algn="ctr">
            <a:solidFill>
              <a:srgbClr val="68D5C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bg1"/>
                </a:solidFill>
                <a:effectLst/>
                <a:uLnTx/>
                <a:uFillTx/>
                <a:latin typeface="Century Gothic" panose="020B0502020202020204" pitchFamily="34" charset="0"/>
                <a:ea typeface="DejaVu Sans"/>
                <a:cs typeface="+mn-cs"/>
              </a:rPr>
              <a:t>1</a:t>
            </a:r>
            <a:endParaRPr kumimoji="0" lang="en-GB" sz="2000" b="0" i="0" u="none" strike="noStrike" kern="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27" name="CustomShape 28">
            <a:hlinkClick r:id="" action="ppaction://noaction">
              <a:snd r:embed="rId13" name="T3_W4F_4.5.wav"/>
            </a:hlinkClick>
            <a:extLst>
              <a:ext uri="{FF2B5EF4-FFF2-40B4-BE49-F238E27FC236}">
                <a16:creationId xmlns:a16="http://schemas.microsoft.com/office/drawing/2014/main" id="{BBA393D7-7C81-4FCF-BE3C-05872BD5AF13}"/>
              </a:ext>
            </a:extLst>
          </p:cNvPr>
          <p:cNvSpPr/>
          <p:nvPr/>
        </p:nvSpPr>
        <p:spPr>
          <a:xfrm>
            <a:off x="271170" y="3987082"/>
            <a:ext cx="464040" cy="396360"/>
          </a:xfrm>
          <a:prstGeom prst="actionButtonBlank">
            <a:avLst/>
          </a:prstGeom>
          <a:solidFill>
            <a:srgbClr val="002060"/>
          </a:solidFill>
          <a:ln w="25400" cap="flat" cmpd="sng" algn="ctr">
            <a:solidFill>
              <a:srgbClr val="68D5C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bg1"/>
                </a:solidFill>
                <a:effectLst/>
                <a:uLnTx/>
                <a:uFillTx/>
                <a:latin typeface="Century Gothic" panose="020B0502020202020204" pitchFamily="34" charset="0"/>
                <a:ea typeface="DejaVu Sans"/>
                <a:cs typeface="+mn-cs"/>
              </a:rPr>
              <a:t>2</a:t>
            </a:r>
            <a:endParaRPr kumimoji="0" lang="en-GB" sz="2000" b="0" i="0" u="none" strike="noStrike" kern="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28" name="CustomShape 28">
            <a:hlinkClick r:id="" action="ppaction://noaction">
              <a:snd r:embed="rId14" name="T3_W4F_4.6.wav"/>
            </a:hlinkClick>
            <a:extLst>
              <a:ext uri="{FF2B5EF4-FFF2-40B4-BE49-F238E27FC236}">
                <a16:creationId xmlns:a16="http://schemas.microsoft.com/office/drawing/2014/main" id="{3C37777A-7249-4BE3-82FC-225EC5B15489}"/>
              </a:ext>
            </a:extLst>
          </p:cNvPr>
          <p:cNvSpPr/>
          <p:nvPr/>
        </p:nvSpPr>
        <p:spPr>
          <a:xfrm>
            <a:off x="281317" y="4692690"/>
            <a:ext cx="464040" cy="396360"/>
          </a:xfrm>
          <a:prstGeom prst="actionButtonBlank">
            <a:avLst/>
          </a:prstGeom>
          <a:solidFill>
            <a:srgbClr val="002060"/>
          </a:solidFill>
          <a:ln w="25400" cap="flat" cmpd="sng" algn="ctr">
            <a:solidFill>
              <a:srgbClr val="68D5C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bg1"/>
                </a:solidFill>
                <a:effectLst/>
                <a:uLnTx/>
                <a:uFillTx/>
                <a:latin typeface="Century Gothic" panose="020B0502020202020204" pitchFamily="34" charset="0"/>
                <a:ea typeface="DejaVu Sans"/>
                <a:cs typeface="+mn-cs"/>
              </a:rPr>
              <a:t>3</a:t>
            </a:r>
            <a:endParaRPr kumimoji="0" lang="en-GB" sz="2000" b="0" i="0" u="none" strike="noStrike" kern="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29" name="CustomShape 28">
            <a:hlinkClick r:id="" action="ppaction://noaction">
              <a:snd r:embed="rId15" name="T3_W4F_4.7.wav"/>
            </a:hlinkClick>
            <a:extLst>
              <a:ext uri="{FF2B5EF4-FFF2-40B4-BE49-F238E27FC236}">
                <a16:creationId xmlns:a16="http://schemas.microsoft.com/office/drawing/2014/main" id="{1628A084-21DA-426D-A3C7-5567D76CCF6D}"/>
              </a:ext>
            </a:extLst>
          </p:cNvPr>
          <p:cNvSpPr/>
          <p:nvPr/>
        </p:nvSpPr>
        <p:spPr>
          <a:xfrm>
            <a:off x="271170" y="5436730"/>
            <a:ext cx="464040" cy="396360"/>
          </a:xfrm>
          <a:prstGeom prst="actionButtonBlank">
            <a:avLst/>
          </a:prstGeom>
          <a:solidFill>
            <a:srgbClr val="002060"/>
          </a:solidFill>
          <a:ln w="25400" cap="flat" cmpd="sng" algn="ctr">
            <a:solidFill>
              <a:srgbClr val="68D5C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bg1"/>
                </a:solidFill>
                <a:effectLst/>
                <a:uLnTx/>
                <a:uFillTx/>
                <a:latin typeface="Century Gothic" panose="020B0502020202020204" pitchFamily="34" charset="0"/>
                <a:ea typeface="DejaVu Sans"/>
                <a:cs typeface="+mn-cs"/>
              </a:rPr>
              <a:t>4</a:t>
            </a:r>
            <a:endParaRPr kumimoji="0" lang="en-GB" sz="2000" b="0" i="0" u="none" strike="noStrike" kern="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30" name="CustomShape 28">
            <a:hlinkClick r:id="" action="ppaction://noaction">
              <a:snd r:embed="rId16" name="T3_W4F_4.8.wav"/>
            </a:hlinkClick>
            <a:extLst>
              <a:ext uri="{FF2B5EF4-FFF2-40B4-BE49-F238E27FC236}">
                <a16:creationId xmlns:a16="http://schemas.microsoft.com/office/drawing/2014/main" id="{6B6836AA-B9D3-486E-8DA3-2C5881562280}"/>
              </a:ext>
            </a:extLst>
          </p:cNvPr>
          <p:cNvSpPr/>
          <p:nvPr/>
        </p:nvSpPr>
        <p:spPr>
          <a:xfrm>
            <a:off x="281317" y="6155617"/>
            <a:ext cx="464040" cy="396360"/>
          </a:xfrm>
          <a:prstGeom prst="actionButtonBlank">
            <a:avLst/>
          </a:prstGeom>
          <a:solidFill>
            <a:srgbClr val="002060"/>
          </a:solidFill>
          <a:ln w="25400" cap="flat" cmpd="sng" algn="ctr">
            <a:solidFill>
              <a:srgbClr val="68D5C8"/>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chemeClr val="bg1"/>
                </a:solidFill>
                <a:effectLst/>
                <a:uLnTx/>
                <a:uFillTx/>
                <a:latin typeface="Century Gothic" panose="020B0502020202020204" pitchFamily="34" charset="0"/>
                <a:ea typeface="DejaVu Sans"/>
                <a:cs typeface="+mn-cs"/>
              </a:rPr>
              <a:t>5</a:t>
            </a:r>
            <a:endParaRPr kumimoji="0" lang="en-GB" sz="2000" b="0" i="0" u="none" strike="noStrike" kern="0" cap="none" spc="-1" normalizeH="0" baseline="0" noProof="0" dirty="0">
              <a:ln>
                <a:noFill/>
              </a:ln>
              <a:solidFill>
                <a:schemeClr val="bg1"/>
              </a:solidFill>
              <a:effectLst/>
              <a:uLnTx/>
              <a:uFillTx/>
              <a:latin typeface="Century Gothic" panose="020B0502020202020204" pitchFamily="34" charset="0"/>
              <a:ea typeface="+mn-ea"/>
              <a:cs typeface="+mn-cs"/>
            </a:endParaRPr>
          </a:p>
        </p:txBody>
      </p:sp>
      <p:cxnSp>
        <p:nvCxnSpPr>
          <p:cNvPr id="5" name="Straight Connector 4">
            <a:extLst>
              <a:ext uri="{FF2B5EF4-FFF2-40B4-BE49-F238E27FC236}">
                <a16:creationId xmlns:a16="http://schemas.microsoft.com/office/drawing/2014/main" id="{FD9DACFA-4483-46DB-BC7F-68CE0C49F7B2}"/>
              </a:ext>
            </a:extLst>
          </p:cNvPr>
          <p:cNvCxnSpPr>
            <a:cxnSpLocks/>
          </p:cNvCxnSpPr>
          <p:nvPr/>
        </p:nvCxnSpPr>
        <p:spPr>
          <a:xfrm>
            <a:off x="1846053" y="2415396"/>
            <a:ext cx="0" cy="429544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6C0C5E0-3A38-4C9C-8341-5E7D35AB5EED}"/>
              </a:ext>
            </a:extLst>
          </p:cNvPr>
          <p:cNvCxnSpPr>
            <a:cxnSpLocks/>
          </p:cNvCxnSpPr>
          <p:nvPr/>
        </p:nvCxnSpPr>
        <p:spPr>
          <a:xfrm>
            <a:off x="4362092" y="2415396"/>
            <a:ext cx="0" cy="429544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128511-7413-4764-9E18-B6B84DEAAD40}"/>
              </a:ext>
            </a:extLst>
          </p:cNvPr>
          <p:cNvCxnSpPr>
            <a:cxnSpLocks/>
          </p:cNvCxnSpPr>
          <p:nvPr/>
        </p:nvCxnSpPr>
        <p:spPr>
          <a:xfrm>
            <a:off x="5380008" y="2415396"/>
            <a:ext cx="0" cy="429544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3DFD56E-2E62-4A77-B965-FD54FF4EFC6F}"/>
              </a:ext>
            </a:extLst>
          </p:cNvPr>
          <p:cNvCxnSpPr>
            <a:cxnSpLocks/>
          </p:cNvCxnSpPr>
          <p:nvPr/>
        </p:nvCxnSpPr>
        <p:spPr>
          <a:xfrm>
            <a:off x="8748641" y="2415396"/>
            <a:ext cx="0" cy="429544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42" name="Picture 8" descr="green checkmark">
            <a:extLst>
              <a:ext uri="{FF2B5EF4-FFF2-40B4-BE49-F238E27FC236}">
                <a16:creationId xmlns:a16="http://schemas.microsoft.com/office/drawing/2014/main" id="{DF6BA3D3-24BC-4C82-98F4-29ACB0828C4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574710" y="2598265"/>
            <a:ext cx="282522" cy="294294"/>
          </a:xfrm>
          <a:prstGeom prst="rect">
            <a:avLst/>
          </a:prstGeom>
        </p:spPr>
      </p:pic>
      <p:pic>
        <p:nvPicPr>
          <p:cNvPr id="43" name="Picture 8" descr="green checkmark">
            <a:extLst>
              <a:ext uri="{FF2B5EF4-FFF2-40B4-BE49-F238E27FC236}">
                <a16:creationId xmlns:a16="http://schemas.microsoft.com/office/drawing/2014/main" id="{324306E7-D287-4368-80C1-61FADC673B2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768926" y="2574433"/>
            <a:ext cx="282522" cy="294294"/>
          </a:xfrm>
          <a:prstGeom prst="rect">
            <a:avLst/>
          </a:prstGeom>
        </p:spPr>
      </p:pic>
      <p:pic>
        <p:nvPicPr>
          <p:cNvPr id="44" name="Picture 8" descr="green checkmark">
            <a:extLst>
              <a:ext uri="{FF2B5EF4-FFF2-40B4-BE49-F238E27FC236}">
                <a16:creationId xmlns:a16="http://schemas.microsoft.com/office/drawing/2014/main" id="{6306C7A8-8467-488E-BF49-CAF6F97F917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916375" y="2598265"/>
            <a:ext cx="282522" cy="294294"/>
          </a:xfrm>
          <a:prstGeom prst="rect">
            <a:avLst/>
          </a:prstGeom>
        </p:spPr>
      </p:pic>
      <p:pic>
        <p:nvPicPr>
          <p:cNvPr id="45" name="Picture 8" descr="green checkmark">
            <a:extLst>
              <a:ext uri="{FF2B5EF4-FFF2-40B4-BE49-F238E27FC236}">
                <a16:creationId xmlns:a16="http://schemas.microsoft.com/office/drawing/2014/main" id="{9E379DF9-E8A8-428B-A865-6AC70E880B7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212670" y="3326454"/>
            <a:ext cx="282522" cy="294294"/>
          </a:xfrm>
          <a:prstGeom prst="rect">
            <a:avLst/>
          </a:prstGeom>
        </p:spPr>
      </p:pic>
      <p:pic>
        <p:nvPicPr>
          <p:cNvPr id="46" name="Picture 8" descr="green checkmark">
            <a:extLst>
              <a:ext uri="{FF2B5EF4-FFF2-40B4-BE49-F238E27FC236}">
                <a16:creationId xmlns:a16="http://schemas.microsoft.com/office/drawing/2014/main" id="{403DF2A7-CFF2-4FD8-81E8-27D472FEAB4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804416" y="3326454"/>
            <a:ext cx="282522" cy="294294"/>
          </a:xfrm>
          <a:prstGeom prst="rect">
            <a:avLst/>
          </a:prstGeom>
        </p:spPr>
      </p:pic>
      <p:pic>
        <p:nvPicPr>
          <p:cNvPr id="47" name="Picture 8" descr="green checkmark">
            <a:extLst>
              <a:ext uri="{FF2B5EF4-FFF2-40B4-BE49-F238E27FC236}">
                <a16:creationId xmlns:a16="http://schemas.microsoft.com/office/drawing/2014/main" id="{0F1014AA-D4A3-48DF-A401-140B7373963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39647" y="3326454"/>
            <a:ext cx="282522" cy="294294"/>
          </a:xfrm>
          <a:prstGeom prst="rect">
            <a:avLst/>
          </a:prstGeom>
        </p:spPr>
      </p:pic>
      <p:pic>
        <p:nvPicPr>
          <p:cNvPr id="48" name="Picture 8" descr="green checkmark">
            <a:extLst>
              <a:ext uri="{FF2B5EF4-FFF2-40B4-BE49-F238E27FC236}">
                <a16:creationId xmlns:a16="http://schemas.microsoft.com/office/drawing/2014/main" id="{0A939B96-0D68-4CC2-B017-166EB9FE6F5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542713" y="3987082"/>
            <a:ext cx="282522" cy="294294"/>
          </a:xfrm>
          <a:prstGeom prst="rect">
            <a:avLst/>
          </a:prstGeom>
        </p:spPr>
      </p:pic>
      <p:pic>
        <p:nvPicPr>
          <p:cNvPr id="49" name="Picture 8" descr="green checkmark">
            <a:extLst>
              <a:ext uri="{FF2B5EF4-FFF2-40B4-BE49-F238E27FC236}">
                <a16:creationId xmlns:a16="http://schemas.microsoft.com/office/drawing/2014/main" id="{77183EDA-9B42-4F2D-B766-A903F33FB2D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757689" y="3987082"/>
            <a:ext cx="282522" cy="294294"/>
          </a:xfrm>
          <a:prstGeom prst="rect">
            <a:avLst/>
          </a:prstGeom>
        </p:spPr>
      </p:pic>
      <p:pic>
        <p:nvPicPr>
          <p:cNvPr id="50" name="Picture 8" descr="green checkmark">
            <a:extLst>
              <a:ext uri="{FF2B5EF4-FFF2-40B4-BE49-F238E27FC236}">
                <a16:creationId xmlns:a16="http://schemas.microsoft.com/office/drawing/2014/main" id="{08690135-B867-4328-8691-BBBCE990BE7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894345" y="4089148"/>
            <a:ext cx="282522" cy="294294"/>
          </a:xfrm>
          <a:prstGeom prst="rect">
            <a:avLst/>
          </a:prstGeom>
        </p:spPr>
      </p:pic>
      <p:pic>
        <p:nvPicPr>
          <p:cNvPr id="51" name="Picture 8" descr="green checkmark">
            <a:extLst>
              <a:ext uri="{FF2B5EF4-FFF2-40B4-BE49-F238E27FC236}">
                <a16:creationId xmlns:a16="http://schemas.microsoft.com/office/drawing/2014/main" id="{7CC7160C-6FA6-45C3-B917-66DC2CFE99C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267789" y="4743723"/>
            <a:ext cx="282522" cy="294294"/>
          </a:xfrm>
          <a:prstGeom prst="rect">
            <a:avLst/>
          </a:prstGeom>
        </p:spPr>
      </p:pic>
      <p:pic>
        <p:nvPicPr>
          <p:cNvPr id="52" name="Picture 8" descr="green checkmark">
            <a:extLst>
              <a:ext uri="{FF2B5EF4-FFF2-40B4-BE49-F238E27FC236}">
                <a16:creationId xmlns:a16="http://schemas.microsoft.com/office/drawing/2014/main" id="{E95029B1-F675-44D4-8D4B-C4ED4783257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747740" y="4739392"/>
            <a:ext cx="282522" cy="294294"/>
          </a:xfrm>
          <a:prstGeom prst="rect">
            <a:avLst/>
          </a:prstGeom>
        </p:spPr>
      </p:pic>
      <p:pic>
        <p:nvPicPr>
          <p:cNvPr id="53" name="Picture 8" descr="green checkmark">
            <a:extLst>
              <a:ext uri="{FF2B5EF4-FFF2-40B4-BE49-F238E27FC236}">
                <a16:creationId xmlns:a16="http://schemas.microsoft.com/office/drawing/2014/main" id="{A1F984D1-82AA-4071-BD61-F19A5ECACF4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23569" y="4790425"/>
            <a:ext cx="282522" cy="294294"/>
          </a:xfrm>
          <a:prstGeom prst="rect">
            <a:avLst/>
          </a:prstGeom>
        </p:spPr>
      </p:pic>
      <p:pic>
        <p:nvPicPr>
          <p:cNvPr id="54" name="Picture 8" descr="green checkmark">
            <a:extLst>
              <a:ext uri="{FF2B5EF4-FFF2-40B4-BE49-F238E27FC236}">
                <a16:creationId xmlns:a16="http://schemas.microsoft.com/office/drawing/2014/main" id="{A4E88E3D-D7CF-470A-9563-1BD6510B101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213019" y="5487763"/>
            <a:ext cx="282522" cy="294294"/>
          </a:xfrm>
          <a:prstGeom prst="rect">
            <a:avLst/>
          </a:prstGeom>
        </p:spPr>
      </p:pic>
      <p:pic>
        <p:nvPicPr>
          <p:cNvPr id="55" name="Picture 8" descr="green checkmark">
            <a:extLst>
              <a:ext uri="{FF2B5EF4-FFF2-40B4-BE49-F238E27FC236}">
                <a16:creationId xmlns:a16="http://schemas.microsoft.com/office/drawing/2014/main" id="{C1FC2F85-B6BD-489D-9488-0A7F82EC2C8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649314" y="5522409"/>
            <a:ext cx="282522" cy="294294"/>
          </a:xfrm>
          <a:prstGeom prst="rect">
            <a:avLst/>
          </a:prstGeom>
        </p:spPr>
      </p:pic>
      <p:pic>
        <p:nvPicPr>
          <p:cNvPr id="56" name="Picture 8" descr="green checkmark">
            <a:extLst>
              <a:ext uri="{FF2B5EF4-FFF2-40B4-BE49-F238E27FC236}">
                <a16:creationId xmlns:a16="http://schemas.microsoft.com/office/drawing/2014/main" id="{DAAA92A6-14C2-4D8C-ACB7-64B8BEA9F9D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10352" y="5510072"/>
            <a:ext cx="282522" cy="294294"/>
          </a:xfrm>
          <a:prstGeom prst="rect">
            <a:avLst/>
          </a:prstGeom>
        </p:spPr>
      </p:pic>
      <p:pic>
        <p:nvPicPr>
          <p:cNvPr id="57" name="Picture 8" descr="green checkmark">
            <a:extLst>
              <a:ext uri="{FF2B5EF4-FFF2-40B4-BE49-F238E27FC236}">
                <a16:creationId xmlns:a16="http://schemas.microsoft.com/office/drawing/2014/main" id="{F5AA6F1C-7353-44F8-93B0-EC4EC8A232E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453203" y="6251772"/>
            <a:ext cx="282522" cy="294294"/>
          </a:xfrm>
          <a:prstGeom prst="rect">
            <a:avLst/>
          </a:prstGeom>
        </p:spPr>
      </p:pic>
      <p:pic>
        <p:nvPicPr>
          <p:cNvPr id="58" name="Picture 8" descr="green checkmark">
            <a:extLst>
              <a:ext uri="{FF2B5EF4-FFF2-40B4-BE49-F238E27FC236}">
                <a16:creationId xmlns:a16="http://schemas.microsoft.com/office/drawing/2014/main" id="{45D05706-527D-4E8A-AD4F-46E98F2F5E0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757689" y="6257683"/>
            <a:ext cx="282522" cy="294294"/>
          </a:xfrm>
          <a:prstGeom prst="rect">
            <a:avLst/>
          </a:prstGeom>
        </p:spPr>
      </p:pic>
      <p:pic>
        <p:nvPicPr>
          <p:cNvPr id="59" name="Picture 8" descr="green checkmark">
            <a:extLst>
              <a:ext uri="{FF2B5EF4-FFF2-40B4-BE49-F238E27FC236}">
                <a16:creationId xmlns:a16="http://schemas.microsoft.com/office/drawing/2014/main" id="{C851C8F0-79CF-4B58-BD4E-B9491FEC75B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915703" y="6155617"/>
            <a:ext cx="282522" cy="294294"/>
          </a:xfrm>
          <a:prstGeom prst="rect">
            <a:avLst/>
          </a:prstGeom>
        </p:spPr>
      </p:pic>
      <p:sp>
        <p:nvSpPr>
          <p:cNvPr id="60" name="TextBox 59">
            <a:hlinkClick r:id="" action="ppaction://noaction">
              <a:snd r:embed="rId18" name="T3_W4F_4.1.wav"/>
            </a:hlinkClick>
            <a:extLst>
              <a:ext uri="{FF2B5EF4-FFF2-40B4-BE49-F238E27FC236}">
                <a16:creationId xmlns:a16="http://schemas.microsoft.com/office/drawing/2014/main" id="{5E5CB6FA-CADA-4EA8-9949-C3E8BE3163FF}"/>
              </a:ext>
            </a:extLst>
          </p:cNvPr>
          <p:cNvSpPr txBox="1"/>
          <p:nvPr/>
        </p:nvSpPr>
        <p:spPr>
          <a:xfrm>
            <a:off x="958026" y="37183"/>
            <a:ext cx="8843963" cy="584775"/>
          </a:xfrm>
          <a:prstGeom prst="rect">
            <a:avLst/>
          </a:prstGeom>
          <a:noFill/>
        </p:spPr>
        <p:txBody>
          <a:bodyPr wrap="square">
            <a:sp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 Dos niños* en la clase de Max</a:t>
            </a:r>
            <a:endParaRPr lang="es-ES" sz="3200" dirty="0"/>
          </a:p>
        </p:txBody>
      </p:sp>
      <p:sp>
        <p:nvSpPr>
          <p:cNvPr id="2" name="Google Shape;167;p2">
            <a:extLst>
              <a:ext uri="{FF2B5EF4-FFF2-40B4-BE49-F238E27FC236}">
                <a16:creationId xmlns:a16="http://schemas.microsoft.com/office/drawing/2014/main" id="{351A433B-4021-DE22-E41F-E9CCC6A9E98A}"/>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16C19834-6969-56EA-0619-31EBE294327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978981" y="4048436"/>
            <a:ext cx="1423967" cy="2805502"/>
          </a:xfrm>
          <a:prstGeom prst="rect">
            <a:avLst/>
          </a:prstGeom>
        </p:spPr>
      </p:pic>
    </p:spTree>
    <p:extLst>
      <p:ext uri="{BB962C8B-B14F-4D97-AF65-F5344CB8AC3E}">
        <p14:creationId xmlns:p14="http://schemas.microsoft.com/office/powerpoint/2010/main" val="322141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a:solidFill>
                  <a:srgbClr val="002060"/>
                </a:solidFill>
                <a:latin typeface="Century Gothic" panose="020B0502020202020204" pitchFamily="34" charset="0"/>
                <a:cs typeface="Arial"/>
                <a:sym typeface="Arial"/>
                <a:hlinkClick r:id="" action="ppaction://noaction">
                  <a:snd r:embed="rId5" name="T3_W4F_5.1.wav"/>
                  <a:extLst>
                    <a:ext uri="{A12FA001-AC4F-418D-AE19-62706E023703}">
                      <ahyp:hlinkClr xmlns:ahyp="http://schemas.microsoft.com/office/drawing/2018/hyperlinkcolor" val="tx"/>
                    </a:ext>
                  </a:extLst>
                </a:hlinkClick>
              </a:rPr>
              <a:t>Follow up 3: </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hlinkClick r:id="" action="ppaction://noaction">
                  <a:snd r:embed="rId5" name="T3_W4F_5.1.wav"/>
                  <a:extLst>
                    <a:ext uri="{A12FA001-AC4F-418D-AE19-62706E023703}">
                      <ahyp:hlinkClr xmlns:ahyp="http://schemas.microsoft.com/office/drawing/2018/hyperlinkcolor" val="tx"/>
                    </a:ext>
                  </a:extLst>
                </a:hlinkClick>
              </a:rPr>
              <a:t>¿</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hlinkClick r:id="" action="ppaction://noaction">
                  <a:snd r:embed="rId5" name="T3_W4F_5.1.wav"/>
                  <a:extLst>
                    <a:ext uri="{A12FA001-AC4F-418D-AE19-62706E023703}">
                      <ahyp:hlinkClr xmlns:ahyp="http://schemas.microsoft.com/office/drawing/2018/hyperlinkcolor" val="tx"/>
                    </a:ext>
                  </a:extLst>
                </a:hlinkClick>
              </a:rPr>
              <a:t>Cómo</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hlinkClick r:id="" action="ppaction://noaction">
                  <a:snd r:embed="rId5" name="T3_W4F_5.1.wav"/>
                  <a:extLst>
                    <a:ext uri="{A12FA001-AC4F-418D-AE19-62706E023703}">
                      <ahyp:hlinkClr xmlns:ahyp="http://schemas.microsoft.com/office/drawing/2018/hyperlinkcolor" val="tx"/>
                    </a:ext>
                  </a:extLst>
                </a:hlinkClick>
              </a:rPr>
              <a: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hlinkClick r:id="" action="ppaction://noaction">
                  <a:snd r:embed="rId5" name="T3_W4F_5.1.wav"/>
                  <a:extLst>
                    <a:ext uri="{A12FA001-AC4F-418D-AE19-62706E023703}">
                      <ahyp:hlinkClr xmlns:ahyp="http://schemas.microsoft.com/office/drawing/2018/hyperlinkcolor" val="tx"/>
                    </a:ext>
                  </a:extLst>
                </a:hlinkClick>
              </a:rPr>
              <a:t>estás</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hlinkClick r:id="" action="ppaction://noaction">
                  <a:snd r:embed="rId5" name="T3_W4F_5.1.wav"/>
                  <a:extLst>
                    <a:ext uri="{A12FA001-AC4F-418D-AE19-62706E023703}">
                      <ahyp:hlinkClr xmlns:ahyp="http://schemas.microsoft.com/office/drawing/2018/hyperlinkcolor" val="tx"/>
                    </a:ext>
                  </a:extLst>
                </a:hlinkClick>
              </a:rPr>
              <a: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hlinkClick r:id="" action="ppaction://noaction">
                  <a:snd r:embed="rId5" name="T3_W4F_5.1.wav"/>
                  <a:extLst>
                    <a:ext uri="{A12FA001-AC4F-418D-AE19-62706E023703}">
                      <ahyp:hlinkClr xmlns:ahyp="http://schemas.microsoft.com/office/drawing/2018/hyperlinkcolor" val="tx"/>
                    </a:ext>
                  </a:extLst>
                </a:hlinkClick>
              </a:rPr>
              <a:t>Cómo</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hlinkClick r:id="" action="ppaction://noaction">
                  <a:snd r:embed="rId5" name="T3_W4F_5.1.wav"/>
                  <a:extLst>
                    <a:ext uri="{A12FA001-AC4F-418D-AE19-62706E023703}">
                      <ahyp:hlinkClr xmlns:ahyp="http://schemas.microsoft.com/office/drawing/2018/hyperlinkcolor" val="tx"/>
                    </a:ext>
                  </a:extLst>
                </a:hlinkClick>
              </a:rPr>
              <a:t> </a:t>
            </a:r>
            <a:r>
              <a:rPr kumimoji="0" lang="en-GB" sz="32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hlinkClick r:id="" action="ppaction://noaction">
                  <a:snd r:embed="rId5" name="T3_W4F_5.1.wav"/>
                  <a:extLst>
                    <a:ext uri="{A12FA001-AC4F-418D-AE19-62706E023703}">
                      <ahyp:hlinkClr xmlns:ahyp="http://schemas.microsoft.com/office/drawing/2018/hyperlinkcolor" val="tx"/>
                    </a:ext>
                  </a:extLst>
                </a:hlinkClick>
              </a:rPr>
              <a:t>eres</a:t>
            </a:r>
            <a:r>
              <a:rPr kumimoji="0" lang="en-GB" sz="3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hlinkClick r:id="" action="ppaction://noaction">
                  <a:snd r:embed="rId5" name="T3_W4F_5.1.wav"/>
                  <a:extLst>
                    <a:ext uri="{A12FA001-AC4F-418D-AE19-62706E023703}">
                      <ahyp:hlinkClr xmlns:ahyp="http://schemas.microsoft.com/office/drawing/2018/hyperlinkcolor" val="tx"/>
                    </a:ext>
                  </a:extLst>
                </a:hlinkClick>
              </a:rPr>
              <a:t>? </a:t>
            </a:r>
            <a:endParaRPr lang="en-GB" sz="3200" dirty="0">
              <a:solidFill>
                <a:srgbClr val="002060"/>
              </a:solidFill>
              <a:hlinkClick r:id="" action="ppaction://noaction">
                <a:snd r:embed="rId5" name="T3_W4F_5.1.wav"/>
                <a:extLst>
                  <a:ext uri="{A12FA001-AC4F-418D-AE19-62706E023703}">
                    <ahyp:hlinkClr xmlns:ahyp="http://schemas.microsoft.com/office/drawing/2018/hyperlinkcolor" val="tx"/>
                  </a:ext>
                </a:extLst>
              </a:hlinkClick>
            </a:endParaRPr>
          </a:p>
        </p:txBody>
      </p:sp>
      <p:sp>
        <p:nvSpPr>
          <p:cNvPr id="16" name="Rectangle: Rounded Corners 15">
            <a:extLst>
              <a:ext uri="{FF2B5EF4-FFF2-40B4-BE49-F238E27FC236}">
                <a16:creationId xmlns:a16="http://schemas.microsoft.com/office/drawing/2014/main" id="{EC017045-C23F-4602-87EC-E4CBF2535D71}"/>
              </a:ext>
            </a:extLst>
          </p:cNvPr>
          <p:cNvSpPr/>
          <p:nvPr/>
        </p:nvSpPr>
        <p:spPr>
          <a:xfrm>
            <a:off x="6607278" y="3429000"/>
            <a:ext cx="5279922" cy="1601278"/>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2A266417-FD8F-44D5-BB87-A89D7542D95D}"/>
              </a:ext>
            </a:extLst>
          </p:cNvPr>
          <p:cNvSpPr txBox="1"/>
          <p:nvPr/>
        </p:nvSpPr>
        <p:spPr>
          <a:xfrm>
            <a:off x="86368" y="728385"/>
            <a:ext cx="113946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Ask the questions on your card in order 1-5. Write B’s answer down.</a:t>
            </a:r>
            <a:endPar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Rectangle 59">
            <a:extLst>
              <a:ext uri="{FF2B5EF4-FFF2-40B4-BE49-F238E27FC236}">
                <a16:creationId xmlns:a16="http://schemas.microsoft.com/office/drawing/2014/main" id="{A22BAD70-2517-4967-8C79-6E6953C3228E}"/>
              </a:ext>
            </a:extLst>
          </p:cNvPr>
          <p:cNvSpPr/>
          <p:nvPr/>
        </p:nvSpPr>
        <p:spPr>
          <a:xfrm>
            <a:off x="453221" y="4651722"/>
            <a:ext cx="479209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(usually)</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31F8E7F9-6AAA-4237-A846-6517DE55412D}"/>
              </a:ext>
            </a:extLst>
          </p:cNvPr>
          <p:cNvSpPr txBox="1"/>
          <p:nvPr/>
        </p:nvSpPr>
        <p:spPr>
          <a:xfrm>
            <a:off x="129553" y="1190050"/>
            <a:ext cx="113946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Answer according to your cards 1-5.</a:t>
            </a:r>
          </a:p>
        </p:txBody>
      </p:sp>
      <p:pic>
        <p:nvPicPr>
          <p:cNvPr id="3" name="Graphic 2" descr="User">
            <a:extLst>
              <a:ext uri="{FF2B5EF4-FFF2-40B4-BE49-F238E27FC236}">
                <a16:creationId xmlns:a16="http://schemas.microsoft.com/office/drawing/2014/main" id="{BC8C9B0B-8A4F-4C7D-8940-B0E098EAE99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3856" y="2704880"/>
            <a:ext cx="914400" cy="914400"/>
          </a:xfrm>
          <a:prstGeom prst="rect">
            <a:avLst/>
          </a:prstGeom>
        </p:spPr>
      </p:pic>
      <p:sp>
        <p:nvSpPr>
          <p:cNvPr id="6" name="Speech Bubble: Rectangle with Corners Rounded 5">
            <a:extLst>
              <a:ext uri="{FF2B5EF4-FFF2-40B4-BE49-F238E27FC236}">
                <a16:creationId xmlns:a16="http://schemas.microsoft.com/office/drawing/2014/main" id="{C30EF7EB-B902-4CBF-8B7D-D4B6A5A59826}"/>
              </a:ext>
            </a:extLst>
          </p:cNvPr>
          <p:cNvSpPr/>
          <p:nvPr/>
        </p:nvSpPr>
        <p:spPr>
          <a:xfrm>
            <a:off x="2097761" y="1891209"/>
            <a:ext cx="3052916" cy="1388477"/>
          </a:xfrm>
          <a:prstGeom prst="wedgeRoundRectCallout">
            <a:avLst>
              <a:gd name="adj1" fmla="val -72524"/>
              <a:gd name="adj2" fmla="val 42318"/>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¿Cómo </a:t>
            </a:r>
            <a:r>
              <a:rPr lang="en-GB" sz="3200" b="1" noProof="0" dirty="0" err="1">
                <a:solidFill>
                  <a:srgbClr val="002060"/>
                </a:solidFill>
                <a:latin typeface="Century Gothic" panose="020B0502020202020204" pitchFamily="34" charset="0"/>
              </a:rPr>
              <a:t>eres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Speech Bubble: Rectangle with Corners Rounded 53">
            <a:extLst>
              <a:ext uri="{FF2B5EF4-FFF2-40B4-BE49-F238E27FC236}">
                <a16:creationId xmlns:a16="http://schemas.microsoft.com/office/drawing/2014/main" id="{151F91FB-CCDF-47A7-B734-726E3CD7D025}"/>
              </a:ext>
            </a:extLst>
          </p:cNvPr>
          <p:cNvSpPr/>
          <p:nvPr/>
        </p:nvSpPr>
        <p:spPr>
          <a:xfrm>
            <a:off x="8428112" y="1730660"/>
            <a:ext cx="3052916" cy="1388477"/>
          </a:xfrm>
          <a:prstGeom prst="wedgeRoundRectCallout">
            <a:avLst>
              <a:gd name="adj1" fmla="val 25060"/>
              <a:gd name="adj2" fmla="val 94366"/>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Soy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imposible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cxnSp>
        <p:nvCxnSpPr>
          <p:cNvPr id="11" name="Straight Connector 10">
            <a:extLst>
              <a:ext uri="{FF2B5EF4-FFF2-40B4-BE49-F238E27FC236}">
                <a16:creationId xmlns:a16="http://schemas.microsoft.com/office/drawing/2014/main" id="{BB82852C-516A-4080-881F-7AAB7669BC13}"/>
              </a:ext>
            </a:extLst>
          </p:cNvPr>
          <p:cNvCxnSpPr>
            <a:cxnSpLocks/>
          </p:cNvCxnSpPr>
          <p:nvPr/>
        </p:nvCxnSpPr>
        <p:spPr>
          <a:xfrm>
            <a:off x="9247239" y="3619280"/>
            <a:ext cx="0" cy="1152637"/>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8208C93-972C-4C03-9E9D-05B5572A9908}"/>
              </a:ext>
            </a:extLst>
          </p:cNvPr>
          <p:cNvSpPr txBox="1"/>
          <p:nvPr/>
        </p:nvSpPr>
        <p:spPr>
          <a:xfrm>
            <a:off x="6932080" y="3750877"/>
            <a:ext cx="201069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85" name="TextBox 84">
            <a:extLst>
              <a:ext uri="{FF2B5EF4-FFF2-40B4-BE49-F238E27FC236}">
                <a16:creationId xmlns:a16="http://schemas.microsoft.com/office/drawing/2014/main" id="{ED464F94-8B50-4355-822F-521714BEDA6F}"/>
              </a:ext>
            </a:extLst>
          </p:cNvPr>
          <p:cNvSpPr txBox="1"/>
          <p:nvPr/>
        </p:nvSpPr>
        <p:spPr>
          <a:xfrm>
            <a:off x="9292282" y="3750877"/>
            <a:ext cx="25949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 name="Graphic 19" descr="User">
            <a:extLst>
              <a:ext uri="{FF2B5EF4-FFF2-40B4-BE49-F238E27FC236}">
                <a16:creationId xmlns:a16="http://schemas.microsoft.com/office/drawing/2014/main" id="{8B09A591-A044-4E29-AE96-3342AF3692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0373" y="2955963"/>
            <a:ext cx="914400" cy="914400"/>
          </a:xfrm>
          <a:prstGeom prst="rect">
            <a:avLst/>
          </a:prstGeom>
        </p:spPr>
      </p:pic>
      <p:sp>
        <p:nvSpPr>
          <p:cNvPr id="21" name="Rectangle: Rounded Corners 20">
            <a:extLst>
              <a:ext uri="{FF2B5EF4-FFF2-40B4-BE49-F238E27FC236}">
                <a16:creationId xmlns:a16="http://schemas.microsoft.com/office/drawing/2014/main" id="{D3D615C2-2792-43CC-B8DB-6EA535035D9E}"/>
              </a:ext>
            </a:extLst>
          </p:cNvPr>
          <p:cNvSpPr/>
          <p:nvPr/>
        </p:nvSpPr>
        <p:spPr>
          <a:xfrm>
            <a:off x="332178" y="4200946"/>
            <a:ext cx="5279922" cy="1620354"/>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7FC6DEA-0503-4DE2-A2D5-4005F9F9EFCD}"/>
              </a:ext>
            </a:extLst>
          </p:cNvPr>
          <p:cNvSpPr txBox="1"/>
          <p:nvPr/>
        </p:nvSpPr>
        <p:spPr>
          <a:xfrm>
            <a:off x="537972" y="4193329"/>
            <a:ext cx="4622587"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Ask:</a:t>
            </a:r>
          </a:p>
        </p:txBody>
      </p:sp>
      <p:cxnSp>
        <p:nvCxnSpPr>
          <p:cNvPr id="7" name="Straight Connector 6">
            <a:extLst>
              <a:ext uri="{FF2B5EF4-FFF2-40B4-BE49-F238E27FC236}">
                <a16:creationId xmlns:a16="http://schemas.microsoft.com/office/drawing/2014/main" id="{C0211F89-6C92-4979-B8E4-B46FDAA44048}"/>
              </a:ext>
            </a:extLst>
          </p:cNvPr>
          <p:cNvCxnSpPr/>
          <p:nvPr/>
        </p:nvCxnSpPr>
        <p:spPr>
          <a:xfrm>
            <a:off x="671753" y="5717851"/>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12" name="Graphic 11" descr="Pencil with solid fill">
            <a:extLst>
              <a:ext uri="{FF2B5EF4-FFF2-40B4-BE49-F238E27FC236}">
                <a16:creationId xmlns:a16="http://schemas.microsoft.com/office/drawing/2014/main" id="{69DF8824-9161-4C17-9360-D7D2AB7BCA3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968635">
            <a:off x="619290" y="5013020"/>
            <a:ext cx="681571" cy="681571"/>
          </a:xfrm>
          <a:prstGeom prst="rect">
            <a:avLst/>
          </a:prstGeom>
        </p:spPr>
      </p:pic>
      <p:sp>
        <p:nvSpPr>
          <p:cNvPr id="27" name="Rectangle 26">
            <a:extLst>
              <a:ext uri="{FF2B5EF4-FFF2-40B4-BE49-F238E27FC236}">
                <a16:creationId xmlns:a16="http://schemas.microsoft.com/office/drawing/2014/main" id="{7B8CC472-3635-4543-BB18-81CBDD68348F}"/>
              </a:ext>
            </a:extLst>
          </p:cNvPr>
          <p:cNvSpPr/>
          <p:nvPr/>
        </p:nvSpPr>
        <p:spPr>
          <a:xfrm>
            <a:off x="9403781" y="4226364"/>
            <a:ext cx="2334995" cy="52322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impossible</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05558C9-2A28-46D8-8E40-19D03B097B4A}"/>
              </a:ext>
            </a:extLst>
          </p:cNvPr>
          <p:cNvSpPr/>
          <p:nvPr/>
        </p:nvSpPr>
        <p:spPr>
          <a:xfrm>
            <a:off x="7125048" y="4226364"/>
            <a:ext cx="2010692" cy="52322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annoying</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468D730-BD4B-48C6-A7BE-6E2C30847A82}"/>
              </a:ext>
            </a:extLst>
          </p:cNvPr>
          <p:cNvSpPr txBox="1"/>
          <p:nvPr/>
        </p:nvSpPr>
        <p:spPr>
          <a:xfrm>
            <a:off x="1237142" y="5233388"/>
            <a:ext cx="2852830" cy="523220"/>
          </a:xfrm>
          <a:prstGeom prst="rect">
            <a:avLst/>
          </a:prstGeom>
          <a:noFill/>
        </p:spPr>
        <p:txBody>
          <a:bodyPr wrap="square" rtlCol="0">
            <a:spAutoFit/>
          </a:bodyPr>
          <a:lstStyle/>
          <a:p>
            <a:r>
              <a:rPr lang="en-GB" sz="2800" b="1" i="1" dirty="0" err="1">
                <a:solidFill>
                  <a:srgbClr val="002060"/>
                </a:solidFill>
                <a:latin typeface="Century Gothic" panose="020B0502020202020204" pitchFamily="34" charset="0"/>
              </a:rPr>
              <a:t>imposible</a:t>
            </a:r>
            <a:endParaRPr lang="en-GB" sz="2800" b="1" i="1" dirty="0">
              <a:solidFill>
                <a:srgbClr val="002060"/>
              </a:solidFill>
              <a:latin typeface="Century Gothic" panose="020B0502020202020204" pitchFamily="34" charset="0"/>
            </a:endParaRPr>
          </a:p>
        </p:txBody>
      </p:sp>
      <p:sp>
        <p:nvSpPr>
          <p:cNvPr id="31" name="Title 1">
            <a:extLst>
              <a:ext uri="{FF2B5EF4-FFF2-40B4-BE49-F238E27FC236}">
                <a16:creationId xmlns:a16="http://schemas.microsoft.com/office/drawing/2014/main" id="{A144FB89-E681-4EEC-BB7B-0E72A56F6648}"/>
              </a:ext>
            </a:extLst>
          </p:cNvPr>
          <p:cNvSpPr txBox="1">
            <a:spLocks/>
          </p:cNvSpPr>
          <p:nvPr/>
        </p:nvSpPr>
        <p:spPr>
          <a:xfrm>
            <a:off x="10710413" y="1212049"/>
            <a:ext cx="1354845" cy="399316"/>
          </a:xfrm>
          <a:prstGeom prst="rect">
            <a:avLst/>
          </a:prstGeom>
          <a:solidFill>
            <a:srgbClr val="C5F5E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32" name="Google Shape;383;p19" descr="Chat, Multiple, Icon, Symbol, Message, Bubble, Talk">
            <a:extLst>
              <a:ext uri="{FF2B5EF4-FFF2-40B4-BE49-F238E27FC236}">
                <a16:creationId xmlns:a16="http://schemas.microsoft.com/office/drawing/2014/main" id="{AF7F0AFA-E366-4433-9FD9-318426E21A17}"/>
              </a:ext>
            </a:extLst>
          </p:cNvPr>
          <p:cNvPicPr preferRelativeResize="0"/>
          <p:nvPr/>
        </p:nvPicPr>
        <p:blipFill rotWithShape="1">
          <a:blip r:embed="rId10">
            <a:alphaModFix/>
          </a:blip>
          <a:srcRect/>
          <a:stretch/>
        </p:blipFill>
        <p:spPr>
          <a:xfrm>
            <a:off x="10927024" y="136934"/>
            <a:ext cx="1138234" cy="974171"/>
          </a:xfrm>
          <a:prstGeom prst="rect">
            <a:avLst/>
          </a:prstGeom>
          <a:noFill/>
          <a:ln>
            <a:noFill/>
          </a:ln>
        </p:spPr>
      </p:pic>
      <p:sp>
        <p:nvSpPr>
          <p:cNvPr id="4" name="Google Shape;167;p2">
            <a:extLst>
              <a:ext uri="{FF2B5EF4-FFF2-40B4-BE49-F238E27FC236}">
                <a16:creationId xmlns:a16="http://schemas.microsoft.com/office/drawing/2014/main" id="{CE90E702-2C09-2A59-E1FD-EF3F078A63F0}"/>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2341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T3_W4F_5.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T3_W4F_5.3.wav"/>
                                        </p:tgtEl>
                                      </p:cMediaNode>
                                    </p:audio>
                                  </p:sub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0" grpId="0"/>
      <p:bldP spid="6" grpId="0" animBg="1"/>
      <p:bldP spid="54" grpId="0" animBg="1"/>
      <p:bldP spid="14" grpId="0"/>
      <p:bldP spid="85" grpId="0"/>
      <p:bldP spid="21" grpId="0" animBg="1"/>
      <p:bldP spid="2" grpId="0"/>
      <p:bldP spid="27" grpId="0" animBg="1"/>
      <p:bldP spid="28"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101650" y="100799"/>
            <a:ext cx="4617127" cy="523220"/>
          </a:xfrm>
        </p:spPr>
        <p:txBody>
          <a:bodyPr>
            <a:noAutofit/>
          </a:bodyPr>
          <a:lstStyle/>
          <a:p>
            <a:r>
              <a:rPr lang="es-AR" sz="2400" b="1" dirty="0">
                <a:solidFill>
                  <a:srgbClr val="002060"/>
                </a:solidFill>
                <a:latin typeface="Century Gothic" panose="020B0502020202020204" pitchFamily="34" charset="0"/>
                <a:cs typeface="Arial"/>
                <a:sym typeface="Arial"/>
              </a:rPr>
              <a:t>Follow up 3: Round 1- A </a:t>
            </a:r>
            <a:endParaRPr lang="en-GB" sz="2400" dirty="0"/>
          </a:p>
        </p:txBody>
      </p:sp>
      <p:sp>
        <p:nvSpPr>
          <p:cNvPr id="16" name="Rectangle: Rounded Corners 15">
            <a:extLst>
              <a:ext uri="{FF2B5EF4-FFF2-40B4-BE49-F238E27FC236}">
                <a16:creationId xmlns:a16="http://schemas.microsoft.com/office/drawing/2014/main" id="{EC017045-C23F-4602-87EC-E4CBF2535D71}"/>
              </a:ext>
            </a:extLst>
          </p:cNvPr>
          <p:cNvSpPr/>
          <p:nvPr/>
        </p:nvSpPr>
        <p:spPr>
          <a:xfrm>
            <a:off x="6785338" y="743670"/>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A22BAD70-2517-4967-8C79-6E6953C3228E}"/>
              </a:ext>
            </a:extLst>
          </p:cNvPr>
          <p:cNvSpPr/>
          <p:nvPr/>
        </p:nvSpPr>
        <p:spPr>
          <a:xfrm>
            <a:off x="1031706" y="746573"/>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(usually)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BB82852C-516A-4080-881F-7AAB7669BC13}"/>
              </a:ext>
            </a:extLst>
          </p:cNvPr>
          <p:cNvCxnSpPr>
            <a:cxnSpLocks/>
          </p:cNvCxnSpPr>
          <p:nvPr/>
        </p:nvCxnSpPr>
        <p:spPr>
          <a:xfrm>
            <a:off x="9260171" y="850777"/>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8208C93-972C-4C03-9E9D-05B5572A9908}"/>
              </a:ext>
            </a:extLst>
          </p:cNvPr>
          <p:cNvSpPr txBox="1"/>
          <p:nvPr/>
        </p:nvSpPr>
        <p:spPr>
          <a:xfrm>
            <a:off x="6945012" y="743670"/>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85" name="TextBox 84">
            <a:extLst>
              <a:ext uri="{FF2B5EF4-FFF2-40B4-BE49-F238E27FC236}">
                <a16:creationId xmlns:a16="http://schemas.microsoft.com/office/drawing/2014/main" id="{ED464F94-8B50-4355-822F-521714BEDA6F}"/>
              </a:ext>
            </a:extLst>
          </p:cNvPr>
          <p:cNvSpPr txBox="1"/>
          <p:nvPr/>
        </p:nvSpPr>
        <p:spPr>
          <a:xfrm>
            <a:off x="9483269" y="743670"/>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Rectangle: Rounded Corners 20">
            <a:extLst>
              <a:ext uri="{FF2B5EF4-FFF2-40B4-BE49-F238E27FC236}">
                <a16:creationId xmlns:a16="http://schemas.microsoft.com/office/drawing/2014/main" id="{D3D615C2-2792-43CC-B8DB-6EA535035D9E}"/>
              </a:ext>
            </a:extLst>
          </p:cNvPr>
          <p:cNvSpPr/>
          <p:nvPr/>
        </p:nvSpPr>
        <p:spPr>
          <a:xfrm>
            <a:off x="126742" y="761060"/>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7FC6DEA-0503-4DE2-A2D5-4005F9F9EFCD}"/>
              </a:ext>
            </a:extLst>
          </p:cNvPr>
          <p:cNvSpPr txBox="1"/>
          <p:nvPr/>
        </p:nvSpPr>
        <p:spPr>
          <a:xfrm>
            <a:off x="332536" y="753443"/>
            <a:ext cx="74778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7" name="Straight Connector 6">
            <a:extLst>
              <a:ext uri="{FF2B5EF4-FFF2-40B4-BE49-F238E27FC236}">
                <a16:creationId xmlns:a16="http://schemas.microsoft.com/office/drawing/2014/main" id="{C0211F89-6C92-4979-B8E4-B46FDAA44048}"/>
              </a:ext>
            </a:extLst>
          </p:cNvPr>
          <p:cNvCxnSpPr/>
          <p:nvPr/>
        </p:nvCxnSpPr>
        <p:spPr>
          <a:xfrm>
            <a:off x="683313" y="1584973"/>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12" name="Graphic 11" descr="Pencil with solid fill">
            <a:hlinkClick r:id="" action="ppaction://noaction">
              <a:snd r:embed="rId8" name="T3_W4F_6.1.wav"/>
            </a:hlinkClick>
            <a:extLst>
              <a:ext uri="{FF2B5EF4-FFF2-40B4-BE49-F238E27FC236}">
                <a16:creationId xmlns:a16="http://schemas.microsoft.com/office/drawing/2014/main" id="{69DF8824-9161-4C17-9360-D7D2AB7BCA3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968635">
            <a:off x="342528" y="949610"/>
            <a:ext cx="681571" cy="681571"/>
          </a:xfrm>
          <a:prstGeom prst="rect">
            <a:avLst/>
          </a:prstGeom>
        </p:spPr>
      </p:pic>
      <p:sp>
        <p:nvSpPr>
          <p:cNvPr id="27" name="Rectangle 26">
            <a:extLst>
              <a:ext uri="{FF2B5EF4-FFF2-40B4-BE49-F238E27FC236}">
                <a16:creationId xmlns:a16="http://schemas.microsoft.com/office/drawing/2014/main" id="{7B8CC472-3635-4543-BB18-81CBDD68348F}"/>
              </a:ext>
            </a:extLst>
          </p:cNvPr>
          <p:cNvSpPr/>
          <p:nvPr/>
        </p:nvSpPr>
        <p:spPr>
          <a:xfrm>
            <a:off x="6945011" y="1153553"/>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annoying</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05558C9-2A28-46D8-8E40-19D03B097B4A}"/>
              </a:ext>
            </a:extLst>
          </p:cNvPr>
          <p:cNvSpPr/>
          <p:nvPr/>
        </p:nvSpPr>
        <p:spPr>
          <a:xfrm>
            <a:off x="9686352" y="1153553"/>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impossible</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itle 4">
            <a:extLst>
              <a:ext uri="{FF2B5EF4-FFF2-40B4-BE49-F238E27FC236}">
                <a16:creationId xmlns:a16="http://schemas.microsoft.com/office/drawing/2014/main" id="{5F2C27E7-26BC-4FC6-A1DD-19D1058C475C}"/>
              </a:ext>
            </a:extLst>
          </p:cNvPr>
          <p:cNvSpPr txBox="1">
            <a:spLocks/>
          </p:cNvSpPr>
          <p:nvPr/>
        </p:nvSpPr>
        <p:spPr>
          <a:xfrm>
            <a:off x="6760246" y="105395"/>
            <a:ext cx="5133630" cy="52322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2400" b="1" kern="0" dirty="0">
                <a:solidFill>
                  <a:srgbClr val="002060"/>
                </a:solidFill>
                <a:latin typeface="Century Gothic" panose="020B0502020202020204" pitchFamily="34" charset="0"/>
                <a:cs typeface="Arial"/>
                <a:sym typeface="Arial"/>
              </a:rPr>
              <a:t>Follow up 3: Round 1 B</a:t>
            </a:r>
            <a:endParaRPr lang="en-GB" sz="2400" kern="0" dirty="0"/>
          </a:p>
        </p:txBody>
      </p:sp>
      <p:sp>
        <p:nvSpPr>
          <p:cNvPr id="29" name="Rectangle: Rounded Corners 28">
            <a:extLst>
              <a:ext uri="{FF2B5EF4-FFF2-40B4-BE49-F238E27FC236}">
                <a16:creationId xmlns:a16="http://schemas.microsoft.com/office/drawing/2014/main" id="{2590D0E1-470E-46A3-8A6A-F0E9B122FA71}"/>
              </a:ext>
            </a:extLst>
          </p:cNvPr>
          <p:cNvSpPr/>
          <p:nvPr/>
        </p:nvSpPr>
        <p:spPr>
          <a:xfrm>
            <a:off x="6785338" y="1841251"/>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11A2EEFB-7E03-4D64-916D-88665CAD91F7}"/>
              </a:ext>
            </a:extLst>
          </p:cNvPr>
          <p:cNvSpPr/>
          <p:nvPr/>
        </p:nvSpPr>
        <p:spPr>
          <a:xfrm>
            <a:off x="1031706" y="1844154"/>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001D1612-9139-42B4-A529-2AC1C321DC41}"/>
              </a:ext>
            </a:extLst>
          </p:cNvPr>
          <p:cNvCxnSpPr>
            <a:cxnSpLocks/>
          </p:cNvCxnSpPr>
          <p:nvPr/>
        </p:nvCxnSpPr>
        <p:spPr>
          <a:xfrm>
            <a:off x="9260171" y="1948358"/>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553605D-4580-46DD-A4E4-6BA2D12FA3E9}"/>
              </a:ext>
            </a:extLst>
          </p:cNvPr>
          <p:cNvSpPr txBox="1"/>
          <p:nvPr/>
        </p:nvSpPr>
        <p:spPr>
          <a:xfrm>
            <a:off x="6945012" y="1841251"/>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36" name="TextBox 35">
            <a:extLst>
              <a:ext uri="{FF2B5EF4-FFF2-40B4-BE49-F238E27FC236}">
                <a16:creationId xmlns:a16="http://schemas.microsoft.com/office/drawing/2014/main" id="{C684644D-F7D2-4172-A7B3-072F01C68DDC}"/>
              </a:ext>
            </a:extLst>
          </p:cNvPr>
          <p:cNvSpPr txBox="1"/>
          <p:nvPr/>
        </p:nvSpPr>
        <p:spPr>
          <a:xfrm>
            <a:off x="9483269" y="1841251"/>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Rectangle: Rounded Corners 36">
            <a:extLst>
              <a:ext uri="{FF2B5EF4-FFF2-40B4-BE49-F238E27FC236}">
                <a16:creationId xmlns:a16="http://schemas.microsoft.com/office/drawing/2014/main" id="{345C0097-6E4F-4996-9E52-AF77110E09B3}"/>
              </a:ext>
            </a:extLst>
          </p:cNvPr>
          <p:cNvSpPr/>
          <p:nvPr/>
        </p:nvSpPr>
        <p:spPr>
          <a:xfrm>
            <a:off x="126742" y="1858641"/>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7EAB3402-BFCC-474F-827D-4F91BE22719B}"/>
              </a:ext>
            </a:extLst>
          </p:cNvPr>
          <p:cNvSpPr txBox="1"/>
          <p:nvPr/>
        </p:nvSpPr>
        <p:spPr>
          <a:xfrm>
            <a:off x="332536" y="1851024"/>
            <a:ext cx="462258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39" name="Straight Connector 38">
            <a:extLst>
              <a:ext uri="{FF2B5EF4-FFF2-40B4-BE49-F238E27FC236}">
                <a16:creationId xmlns:a16="http://schemas.microsoft.com/office/drawing/2014/main" id="{C1453349-D52A-4AAB-B410-6FA4101A0BA1}"/>
              </a:ext>
            </a:extLst>
          </p:cNvPr>
          <p:cNvCxnSpPr/>
          <p:nvPr/>
        </p:nvCxnSpPr>
        <p:spPr>
          <a:xfrm>
            <a:off x="683313" y="2682554"/>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40" name="Graphic 39" descr="Pencil with solid fill">
            <a:hlinkClick r:id="" action="ppaction://noaction">
              <a:snd r:embed="rId11" name="T3_W4F_6.2.wav"/>
            </a:hlinkClick>
            <a:extLst>
              <a:ext uri="{FF2B5EF4-FFF2-40B4-BE49-F238E27FC236}">
                <a16:creationId xmlns:a16="http://schemas.microsoft.com/office/drawing/2014/main" id="{5A31B40E-361C-43A5-B7F9-2CC318996AB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968635">
            <a:off x="342528" y="2047191"/>
            <a:ext cx="681571" cy="681571"/>
          </a:xfrm>
          <a:prstGeom prst="rect">
            <a:avLst/>
          </a:prstGeom>
        </p:spPr>
      </p:pic>
      <p:sp>
        <p:nvSpPr>
          <p:cNvPr id="41" name="Rectangle 40">
            <a:extLst>
              <a:ext uri="{FF2B5EF4-FFF2-40B4-BE49-F238E27FC236}">
                <a16:creationId xmlns:a16="http://schemas.microsoft.com/office/drawing/2014/main" id="{9F5C9A58-F2BD-4FEB-8638-3176CEA29C12}"/>
              </a:ext>
            </a:extLst>
          </p:cNvPr>
          <p:cNvSpPr/>
          <p:nvPr/>
        </p:nvSpPr>
        <p:spPr>
          <a:xfrm>
            <a:off x="6945011" y="2251134"/>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positive</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7AFE1B6-897B-4782-99DD-396070B97519}"/>
              </a:ext>
            </a:extLst>
          </p:cNvPr>
          <p:cNvSpPr/>
          <p:nvPr/>
        </p:nvSpPr>
        <p:spPr>
          <a:xfrm>
            <a:off x="9686352" y="2251134"/>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interesting</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D65140EA-A302-4705-B7D0-9A7D6C9761EF}"/>
              </a:ext>
            </a:extLst>
          </p:cNvPr>
          <p:cNvSpPr/>
          <p:nvPr/>
        </p:nvSpPr>
        <p:spPr>
          <a:xfrm>
            <a:off x="6760246" y="2957904"/>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6F68C5AF-6E2B-4850-990F-8F6668C906CC}"/>
              </a:ext>
            </a:extLst>
          </p:cNvPr>
          <p:cNvSpPr/>
          <p:nvPr/>
        </p:nvSpPr>
        <p:spPr>
          <a:xfrm>
            <a:off x="1006614" y="2960807"/>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5" name="Straight Connector 44">
            <a:extLst>
              <a:ext uri="{FF2B5EF4-FFF2-40B4-BE49-F238E27FC236}">
                <a16:creationId xmlns:a16="http://schemas.microsoft.com/office/drawing/2014/main" id="{37126B4D-D53E-4ECD-B0B0-CD6BDE74A7E3}"/>
              </a:ext>
            </a:extLst>
          </p:cNvPr>
          <p:cNvCxnSpPr>
            <a:cxnSpLocks/>
          </p:cNvCxnSpPr>
          <p:nvPr/>
        </p:nvCxnSpPr>
        <p:spPr>
          <a:xfrm>
            <a:off x="9235079" y="3065011"/>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610B60A5-573C-4688-A8BC-154DD9258E02}"/>
              </a:ext>
            </a:extLst>
          </p:cNvPr>
          <p:cNvSpPr txBox="1"/>
          <p:nvPr/>
        </p:nvSpPr>
        <p:spPr>
          <a:xfrm>
            <a:off x="6919920" y="2957904"/>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47" name="TextBox 46">
            <a:extLst>
              <a:ext uri="{FF2B5EF4-FFF2-40B4-BE49-F238E27FC236}">
                <a16:creationId xmlns:a16="http://schemas.microsoft.com/office/drawing/2014/main" id="{A85C9E51-22DC-438E-82F8-B087F2D7454F}"/>
              </a:ext>
            </a:extLst>
          </p:cNvPr>
          <p:cNvSpPr txBox="1"/>
          <p:nvPr/>
        </p:nvSpPr>
        <p:spPr>
          <a:xfrm>
            <a:off x="9458177" y="2957904"/>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Rectangle: Rounded Corners 47">
            <a:extLst>
              <a:ext uri="{FF2B5EF4-FFF2-40B4-BE49-F238E27FC236}">
                <a16:creationId xmlns:a16="http://schemas.microsoft.com/office/drawing/2014/main" id="{464777A1-0362-46B3-88BE-B384CC4244D7}"/>
              </a:ext>
            </a:extLst>
          </p:cNvPr>
          <p:cNvSpPr/>
          <p:nvPr/>
        </p:nvSpPr>
        <p:spPr>
          <a:xfrm>
            <a:off x="101650" y="2975294"/>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720C589C-71BC-485F-B9C8-2DDB8E3B9D4B}"/>
              </a:ext>
            </a:extLst>
          </p:cNvPr>
          <p:cNvSpPr txBox="1"/>
          <p:nvPr/>
        </p:nvSpPr>
        <p:spPr>
          <a:xfrm>
            <a:off x="307444" y="2967677"/>
            <a:ext cx="462258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51" name="Straight Connector 50">
            <a:extLst>
              <a:ext uri="{FF2B5EF4-FFF2-40B4-BE49-F238E27FC236}">
                <a16:creationId xmlns:a16="http://schemas.microsoft.com/office/drawing/2014/main" id="{D7781FCF-2963-40FC-8002-3CDA23BF9393}"/>
              </a:ext>
            </a:extLst>
          </p:cNvPr>
          <p:cNvCxnSpPr/>
          <p:nvPr/>
        </p:nvCxnSpPr>
        <p:spPr>
          <a:xfrm>
            <a:off x="658221" y="3799207"/>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52" name="Graphic 51" descr="Pencil with solid fill">
            <a:hlinkClick r:id="" action="ppaction://noaction">
              <a:snd r:embed="rId11" name="T3_W4F_6.2.wav"/>
            </a:hlinkClick>
            <a:extLst>
              <a:ext uri="{FF2B5EF4-FFF2-40B4-BE49-F238E27FC236}">
                <a16:creationId xmlns:a16="http://schemas.microsoft.com/office/drawing/2014/main" id="{A085EE5C-DCD6-4970-A649-7E794EDD755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968635">
            <a:off x="317436" y="3163844"/>
            <a:ext cx="681571" cy="681571"/>
          </a:xfrm>
          <a:prstGeom prst="rect">
            <a:avLst/>
          </a:prstGeom>
        </p:spPr>
      </p:pic>
      <p:sp>
        <p:nvSpPr>
          <p:cNvPr id="53" name="Rectangle 52">
            <a:extLst>
              <a:ext uri="{FF2B5EF4-FFF2-40B4-BE49-F238E27FC236}">
                <a16:creationId xmlns:a16="http://schemas.microsoft.com/office/drawing/2014/main" id="{6EED5EAC-DDF8-4B13-8186-F1A1DA26FC26}"/>
              </a:ext>
            </a:extLst>
          </p:cNvPr>
          <p:cNvSpPr/>
          <p:nvPr/>
        </p:nvSpPr>
        <p:spPr>
          <a:xfrm>
            <a:off x="6919919" y="3367787"/>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independent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0B609D07-C0AC-4C0D-8588-853264BA63A2}"/>
              </a:ext>
            </a:extLst>
          </p:cNvPr>
          <p:cNvSpPr/>
          <p:nvPr/>
        </p:nvSpPr>
        <p:spPr>
          <a:xfrm>
            <a:off x="9661260" y="3367787"/>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weak</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Rounded Corners 55">
            <a:extLst>
              <a:ext uri="{FF2B5EF4-FFF2-40B4-BE49-F238E27FC236}">
                <a16:creationId xmlns:a16="http://schemas.microsoft.com/office/drawing/2014/main" id="{741F1687-22C7-42D4-B88A-4AD2E84D03DA}"/>
              </a:ext>
            </a:extLst>
          </p:cNvPr>
          <p:cNvSpPr/>
          <p:nvPr/>
        </p:nvSpPr>
        <p:spPr>
          <a:xfrm>
            <a:off x="6785338" y="4088245"/>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B41ED2BE-EC54-440F-A7C2-69D7727EF6F5}"/>
              </a:ext>
            </a:extLst>
          </p:cNvPr>
          <p:cNvSpPr/>
          <p:nvPr/>
        </p:nvSpPr>
        <p:spPr>
          <a:xfrm>
            <a:off x="1031706" y="4091148"/>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(usually)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8" name="Straight Connector 57">
            <a:extLst>
              <a:ext uri="{FF2B5EF4-FFF2-40B4-BE49-F238E27FC236}">
                <a16:creationId xmlns:a16="http://schemas.microsoft.com/office/drawing/2014/main" id="{BFBEA502-3C1C-412E-9EA0-7500F5E0B6FD}"/>
              </a:ext>
            </a:extLst>
          </p:cNvPr>
          <p:cNvCxnSpPr>
            <a:cxnSpLocks/>
          </p:cNvCxnSpPr>
          <p:nvPr/>
        </p:nvCxnSpPr>
        <p:spPr>
          <a:xfrm>
            <a:off x="9260171" y="4195352"/>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5DEC0DFF-B361-4E94-A507-BFB1D8910053}"/>
              </a:ext>
            </a:extLst>
          </p:cNvPr>
          <p:cNvSpPr txBox="1"/>
          <p:nvPr/>
        </p:nvSpPr>
        <p:spPr>
          <a:xfrm>
            <a:off x="6945012" y="4088245"/>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62" name="TextBox 61">
            <a:extLst>
              <a:ext uri="{FF2B5EF4-FFF2-40B4-BE49-F238E27FC236}">
                <a16:creationId xmlns:a16="http://schemas.microsoft.com/office/drawing/2014/main" id="{B649A6D7-DCE7-40BD-8BD7-639556E1B30D}"/>
              </a:ext>
            </a:extLst>
          </p:cNvPr>
          <p:cNvSpPr txBox="1"/>
          <p:nvPr/>
        </p:nvSpPr>
        <p:spPr>
          <a:xfrm>
            <a:off x="9483269" y="4088245"/>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Rectangle: Rounded Corners 62">
            <a:extLst>
              <a:ext uri="{FF2B5EF4-FFF2-40B4-BE49-F238E27FC236}">
                <a16:creationId xmlns:a16="http://schemas.microsoft.com/office/drawing/2014/main" id="{576AD0CE-76ED-40BE-9C29-496E8A6910D8}"/>
              </a:ext>
            </a:extLst>
          </p:cNvPr>
          <p:cNvSpPr/>
          <p:nvPr/>
        </p:nvSpPr>
        <p:spPr>
          <a:xfrm>
            <a:off x="126742" y="4105635"/>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81097B14-C62B-4E0F-A16B-6F5218149ADC}"/>
              </a:ext>
            </a:extLst>
          </p:cNvPr>
          <p:cNvSpPr txBox="1"/>
          <p:nvPr/>
        </p:nvSpPr>
        <p:spPr>
          <a:xfrm>
            <a:off x="332536" y="4098018"/>
            <a:ext cx="74778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65" name="Straight Connector 64">
            <a:extLst>
              <a:ext uri="{FF2B5EF4-FFF2-40B4-BE49-F238E27FC236}">
                <a16:creationId xmlns:a16="http://schemas.microsoft.com/office/drawing/2014/main" id="{42BB2E38-FDE4-447A-A8A2-6DF478322C5B}"/>
              </a:ext>
            </a:extLst>
          </p:cNvPr>
          <p:cNvCxnSpPr/>
          <p:nvPr/>
        </p:nvCxnSpPr>
        <p:spPr>
          <a:xfrm>
            <a:off x="683313" y="4929548"/>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66" name="Graphic 65" descr="Pencil with solid fill">
            <a:hlinkClick r:id="" action="ppaction://noaction">
              <a:snd r:embed="rId8" name="T3_W4F_6.1.wav"/>
            </a:hlinkClick>
            <a:extLst>
              <a:ext uri="{FF2B5EF4-FFF2-40B4-BE49-F238E27FC236}">
                <a16:creationId xmlns:a16="http://schemas.microsoft.com/office/drawing/2014/main" id="{B09E4205-DF0A-46DF-80C3-2589F8E59B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968635">
            <a:off x="342528" y="4294185"/>
            <a:ext cx="681571" cy="681571"/>
          </a:xfrm>
          <a:prstGeom prst="rect">
            <a:avLst/>
          </a:prstGeom>
        </p:spPr>
      </p:pic>
      <p:sp>
        <p:nvSpPr>
          <p:cNvPr id="67" name="Rectangle 66">
            <a:extLst>
              <a:ext uri="{FF2B5EF4-FFF2-40B4-BE49-F238E27FC236}">
                <a16:creationId xmlns:a16="http://schemas.microsoft.com/office/drawing/2014/main" id="{AA5B76E6-94B7-47BB-9F31-D89CB3B8AF90}"/>
              </a:ext>
            </a:extLst>
          </p:cNvPr>
          <p:cNvSpPr/>
          <p:nvPr/>
        </p:nvSpPr>
        <p:spPr>
          <a:xfrm>
            <a:off x="6945011" y="449812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ready</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419F4C69-2F06-4A47-B3D4-5987881BBEC4}"/>
              </a:ext>
            </a:extLst>
          </p:cNvPr>
          <p:cNvSpPr/>
          <p:nvPr/>
        </p:nvSpPr>
        <p:spPr>
          <a:xfrm>
            <a:off x="9686352" y="449812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happy</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Rectangle: Rounded Corners 68">
            <a:extLst>
              <a:ext uri="{FF2B5EF4-FFF2-40B4-BE49-F238E27FC236}">
                <a16:creationId xmlns:a16="http://schemas.microsoft.com/office/drawing/2014/main" id="{7C5CFD20-A447-46FF-B620-BFEB7B6022E2}"/>
              </a:ext>
            </a:extLst>
          </p:cNvPr>
          <p:cNvSpPr/>
          <p:nvPr/>
        </p:nvSpPr>
        <p:spPr>
          <a:xfrm>
            <a:off x="6785338" y="5195125"/>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364FD2FA-FB49-46EF-AD1E-6CC0908694B6}"/>
              </a:ext>
            </a:extLst>
          </p:cNvPr>
          <p:cNvSpPr/>
          <p:nvPr/>
        </p:nvSpPr>
        <p:spPr>
          <a:xfrm>
            <a:off x="1031706" y="5198028"/>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1" name="Straight Connector 70">
            <a:extLst>
              <a:ext uri="{FF2B5EF4-FFF2-40B4-BE49-F238E27FC236}">
                <a16:creationId xmlns:a16="http://schemas.microsoft.com/office/drawing/2014/main" id="{A06F4275-035F-4293-8BFD-FAD1753592EB}"/>
              </a:ext>
            </a:extLst>
          </p:cNvPr>
          <p:cNvCxnSpPr>
            <a:cxnSpLocks/>
          </p:cNvCxnSpPr>
          <p:nvPr/>
        </p:nvCxnSpPr>
        <p:spPr>
          <a:xfrm>
            <a:off x="9260171" y="5302232"/>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02FECD14-635F-4BC0-ABF8-3026F8BD001E}"/>
              </a:ext>
            </a:extLst>
          </p:cNvPr>
          <p:cNvSpPr txBox="1"/>
          <p:nvPr/>
        </p:nvSpPr>
        <p:spPr>
          <a:xfrm>
            <a:off x="6945012" y="5195125"/>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73" name="TextBox 72">
            <a:extLst>
              <a:ext uri="{FF2B5EF4-FFF2-40B4-BE49-F238E27FC236}">
                <a16:creationId xmlns:a16="http://schemas.microsoft.com/office/drawing/2014/main" id="{EC951FA3-DB96-40CD-A273-FD22F1469848}"/>
              </a:ext>
            </a:extLst>
          </p:cNvPr>
          <p:cNvSpPr txBox="1"/>
          <p:nvPr/>
        </p:nvSpPr>
        <p:spPr>
          <a:xfrm>
            <a:off x="9483269" y="5195125"/>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Rectangle: Rounded Corners 73">
            <a:extLst>
              <a:ext uri="{FF2B5EF4-FFF2-40B4-BE49-F238E27FC236}">
                <a16:creationId xmlns:a16="http://schemas.microsoft.com/office/drawing/2014/main" id="{A6AC3050-4280-4390-96A6-9D6B34EB7B1C}"/>
              </a:ext>
            </a:extLst>
          </p:cNvPr>
          <p:cNvSpPr/>
          <p:nvPr/>
        </p:nvSpPr>
        <p:spPr>
          <a:xfrm>
            <a:off x="126742" y="5212515"/>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C8E33695-D445-4BB5-9652-29865EAD45AB}"/>
              </a:ext>
            </a:extLst>
          </p:cNvPr>
          <p:cNvSpPr txBox="1"/>
          <p:nvPr/>
        </p:nvSpPr>
        <p:spPr>
          <a:xfrm>
            <a:off x="332536" y="5204898"/>
            <a:ext cx="462258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76" name="Straight Connector 75">
            <a:extLst>
              <a:ext uri="{FF2B5EF4-FFF2-40B4-BE49-F238E27FC236}">
                <a16:creationId xmlns:a16="http://schemas.microsoft.com/office/drawing/2014/main" id="{18F84A23-F6D4-4710-8055-9C6C0F8E393B}"/>
              </a:ext>
            </a:extLst>
          </p:cNvPr>
          <p:cNvCxnSpPr/>
          <p:nvPr/>
        </p:nvCxnSpPr>
        <p:spPr>
          <a:xfrm>
            <a:off x="683313" y="6036428"/>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77" name="Graphic 76" descr="Pencil with solid fill">
            <a:hlinkClick r:id="" action="ppaction://noaction">
              <a:snd r:embed="rId11" name="T3_W4F_6.2.wav"/>
            </a:hlinkClick>
            <a:extLst>
              <a:ext uri="{FF2B5EF4-FFF2-40B4-BE49-F238E27FC236}">
                <a16:creationId xmlns:a16="http://schemas.microsoft.com/office/drawing/2014/main" id="{FD592F7F-2FC2-462A-871E-448CC524955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968635">
            <a:off x="342527" y="5401066"/>
            <a:ext cx="681571" cy="681571"/>
          </a:xfrm>
          <a:prstGeom prst="rect">
            <a:avLst/>
          </a:prstGeom>
        </p:spPr>
      </p:pic>
      <p:sp>
        <p:nvSpPr>
          <p:cNvPr id="78" name="Rectangle 77">
            <a:extLst>
              <a:ext uri="{FF2B5EF4-FFF2-40B4-BE49-F238E27FC236}">
                <a16:creationId xmlns:a16="http://schemas.microsoft.com/office/drawing/2014/main" id="{27F8C091-7D8C-423A-B899-CEA8763CA04F}"/>
              </a:ext>
            </a:extLst>
          </p:cNvPr>
          <p:cNvSpPr/>
          <p:nvPr/>
        </p:nvSpPr>
        <p:spPr>
          <a:xfrm>
            <a:off x="6945011" y="560500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incredible</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E25EE3D2-EA1E-4A35-A3FE-776A6998E479}"/>
              </a:ext>
            </a:extLst>
          </p:cNvPr>
          <p:cNvSpPr/>
          <p:nvPr/>
        </p:nvSpPr>
        <p:spPr>
          <a:xfrm>
            <a:off x="9686352" y="560500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Fun,funny</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 name="TextBox 79">
            <a:extLst>
              <a:ext uri="{FF2B5EF4-FFF2-40B4-BE49-F238E27FC236}">
                <a16:creationId xmlns:a16="http://schemas.microsoft.com/office/drawing/2014/main" id="{2135FC2B-C5A0-4131-99AE-C9A75B65B21D}"/>
              </a:ext>
            </a:extLst>
          </p:cNvPr>
          <p:cNvSpPr txBox="1"/>
          <p:nvPr/>
        </p:nvSpPr>
        <p:spPr>
          <a:xfrm>
            <a:off x="1025171" y="1108659"/>
            <a:ext cx="2852830" cy="523220"/>
          </a:xfrm>
          <a:prstGeom prst="rect">
            <a:avLst/>
          </a:prstGeom>
          <a:noFill/>
        </p:spPr>
        <p:txBody>
          <a:bodyPr wrap="square" rtlCol="0">
            <a:spAutoFit/>
          </a:bodyPr>
          <a:lstStyle/>
          <a:p>
            <a:r>
              <a:rPr lang="en-GB" sz="2800" b="1" i="1" dirty="0" err="1">
                <a:solidFill>
                  <a:srgbClr val="002060"/>
                </a:solidFill>
                <a:latin typeface="Century Gothic" panose="020B0502020202020204" pitchFamily="34" charset="0"/>
              </a:rPr>
              <a:t>imposible</a:t>
            </a:r>
            <a:endParaRPr lang="en-GB" sz="2800" b="1" i="1" dirty="0">
              <a:solidFill>
                <a:srgbClr val="002060"/>
              </a:solidFill>
              <a:latin typeface="Century Gothic" panose="020B0502020202020204" pitchFamily="34" charset="0"/>
            </a:endParaRPr>
          </a:p>
        </p:txBody>
      </p:sp>
      <p:sp>
        <p:nvSpPr>
          <p:cNvPr id="81" name="TextBox 80">
            <a:extLst>
              <a:ext uri="{FF2B5EF4-FFF2-40B4-BE49-F238E27FC236}">
                <a16:creationId xmlns:a16="http://schemas.microsoft.com/office/drawing/2014/main" id="{D809406E-29E5-4C0E-92DE-9E8C65B618A1}"/>
              </a:ext>
            </a:extLst>
          </p:cNvPr>
          <p:cNvSpPr txBox="1"/>
          <p:nvPr/>
        </p:nvSpPr>
        <p:spPr>
          <a:xfrm>
            <a:off x="1176881" y="2218442"/>
            <a:ext cx="2852830" cy="523220"/>
          </a:xfrm>
          <a:prstGeom prst="rect">
            <a:avLst/>
          </a:prstGeom>
          <a:noFill/>
        </p:spPr>
        <p:txBody>
          <a:bodyPr wrap="square" rtlCol="0">
            <a:spAutoFit/>
          </a:bodyPr>
          <a:lstStyle/>
          <a:p>
            <a:r>
              <a:rPr lang="en-GB" sz="2800" b="1" i="1" dirty="0" err="1">
                <a:solidFill>
                  <a:srgbClr val="002060"/>
                </a:solidFill>
                <a:latin typeface="Century Gothic" panose="020B0502020202020204" pitchFamily="34" charset="0"/>
              </a:rPr>
              <a:t>positivo</a:t>
            </a:r>
            <a:r>
              <a:rPr lang="en-GB" sz="2800" b="1" i="1" dirty="0">
                <a:solidFill>
                  <a:srgbClr val="002060"/>
                </a:solidFill>
                <a:latin typeface="Century Gothic" panose="020B0502020202020204" pitchFamily="34" charset="0"/>
              </a:rPr>
              <a:t>/a</a:t>
            </a:r>
          </a:p>
        </p:txBody>
      </p:sp>
      <p:sp>
        <p:nvSpPr>
          <p:cNvPr id="82" name="TextBox 81">
            <a:extLst>
              <a:ext uri="{FF2B5EF4-FFF2-40B4-BE49-F238E27FC236}">
                <a16:creationId xmlns:a16="http://schemas.microsoft.com/office/drawing/2014/main" id="{AC5AE8D1-D593-42D9-B2D0-4AF4DE8E81F2}"/>
              </a:ext>
            </a:extLst>
          </p:cNvPr>
          <p:cNvSpPr txBox="1"/>
          <p:nvPr/>
        </p:nvSpPr>
        <p:spPr>
          <a:xfrm>
            <a:off x="1103366" y="3313562"/>
            <a:ext cx="2852830" cy="523220"/>
          </a:xfrm>
          <a:prstGeom prst="rect">
            <a:avLst/>
          </a:prstGeom>
          <a:noFill/>
        </p:spPr>
        <p:txBody>
          <a:bodyPr wrap="square" rtlCol="0">
            <a:spAutoFit/>
          </a:bodyPr>
          <a:lstStyle/>
          <a:p>
            <a:r>
              <a:rPr lang="en-GB" sz="2800" b="1" i="1" dirty="0" err="1">
                <a:solidFill>
                  <a:srgbClr val="002060"/>
                </a:solidFill>
                <a:latin typeface="Century Gothic" panose="020B0502020202020204" pitchFamily="34" charset="0"/>
              </a:rPr>
              <a:t>independiente</a:t>
            </a:r>
            <a:endParaRPr lang="en-GB" sz="2800" b="1" i="1" dirty="0">
              <a:solidFill>
                <a:srgbClr val="002060"/>
              </a:solidFill>
              <a:latin typeface="Century Gothic" panose="020B0502020202020204" pitchFamily="34" charset="0"/>
            </a:endParaRPr>
          </a:p>
        </p:txBody>
      </p:sp>
      <p:sp>
        <p:nvSpPr>
          <p:cNvPr id="83" name="TextBox 82">
            <a:extLst>
              <a:ext uri="{FF2B5EF4-FFF2-40B4-BE49-F238E27FC236}">
                <a16:creationId xmlns:a16="http://schemas.microsoft.com/office/drawing/2014/main" id="{B35C98C7-AA71-4144-93E7-C3C5275C769D}"/>
              </a:ext>
            </a:extLst>
          </p:cNvPr>
          <p:cNvSpPr txBox="1"/>
          <p:nvPr/>
        </p:nvSpPr>
        <p:spPr>
          <a:xfrm>
            <a:off x="978648" y="4470150"/>
            <a:ext cx="2852830" cy="523220"/>
          </a:xfrm>
          <a:prstGeom prst="rect">
            <a:avLst/>
          </a:prstGeom>
          <a:noFill/>
        </p:spPr>
        <p:txBody>
          <a:bodyPr wrap="square" rtlCol="0">
            <a:spAutoFit/>
          </a:bodyPr>
          <a:lstStyle/>
          <a:p>
            <a:r>
              <a:rPr lang="en-GB" sz="2800" b="1" i="1" dirty="0" err="1">
                <a:solidFill>
                  <a:srgbClr val="002060"/>
                </a:solidFill>
                <a:latin typeface="Century Gothic" panose="020B0502020202020204" pitchFamily="34" charset="0"/>
              </a:rPr>
              <a:t>feliz</a:t>
            </a:r>
            <a:endParaRPr lang="en-GB" sz="2800" b="1" i="1" dirty="0">
              <a:solidFill>
                <a:srgbClr val="002060"/>
              </a:solidFill>
              <a:latin typeface="Century Gothic" panose="020B0502020202020204" pitchFamily="34" charset="0"/>
            </a:endParaRPr>
          </a:p>
        </p:txBody>
      </p:sp>
      <p:sp>
        <p:nvSpPr>
          <p:cNvPr id="84" name="TextBox 83">
            <a:extLst>
              <a:ext uri="{FF2B5EF4-FFF2-40B4-BE49-F238E27FC236}">
                <a16:creationId xmlns:a16="http://schemas.microsoft.com/office/drawing/2014/main" id="{C36E655B-C5D8-4834-A669-BEBD08E81D50}"/>
              </a:ext>
            </a:extLst>
          </p:cNvPr>
          <p:cNvSpPr txBox="1"/>
          <p:nvPr/>
        </p:nvSpPr>
        <p:spPr>
          <a:xfrm>
            <a:off x="1066185" y="5552238"/>
            <a:ext cx="2852830" cy="523220"/>
          </a:xfrm>
          <a:prstGeom prst="rect">
            <a:avLst/>
          </a:prstGeom>
          <a:noFill/>
        </p:spPr>
        <p:txBody>
          <a:bodyPr wrap="square" rtlCol="0">
            <a:spAutoFit/>
          </a:bodyPr>
          <a:lstStyle/>
          <a:p>
            <a:r>
              <a:rPr lang="en-GB" sz="2800" b="1" i="1" dirty="0" err="1">
                <a:solidFill>
                  <a:srgbClr val="002060"/>
                </a:solidFill>
                <a:latin typeface="Century Gothic" panose="020B0502020202020204" pitchFamily="34" charset="0"/>
              </a:rPr>
              <a:t>increíble</a:t>
            </a:r>
            <a:endParaRPr lang="en-GB" sz="2800" b="1" i="1" dirty="0">
              <a:solidFill>
                <a:srgbClr val="002060"/>
              </a:solidFill>
              <a:latin typeface="Century Gothic" panose="020B0502020202020204" pitchFamily="34" charset="0"/>
            </a:endParaRPr>
          </a:p>
        </p:txBody>
      </p:sp>
      <p:sp>
        <p:nvSpPr>
          <p:cNvPr id="86" name="Speech Bubble: Rectangle with Corners Rounded 85">
            <a:extLst>
              <a:ext uri="{FF2B5EF4-FFF2-40B4-BE49-F238E27FC236}">
                <a16:creationId xmlns:a16="http://schemas.microsoft.com/office/drawing/2014/main" id="{D3AD1DC5-C3F3-4B64-9274-12D6E5B559A3}"/>
              </a:ext>
            </a:extLst>
          </p:cNvPr>
          <p:cNvSpPr/>
          <p:nvPr/>
        </p:nvSpPr>
        <p:spPr>
          <a:xfrm>
            <a:off x="9270179" y="704908"/>
            <a:ext cx="2589285" cy="977789"/>
          </a:xfrm>
          <a:prstGeom prst="wedgeRoundRectCallout">
            <a:avLst>
              <a:gd name="adj1" fmla="val 22128"/>
              <a:gd name="adj2" fmla="val 55772"/>
              <a:gd name="adj3" fmla="val 16667"/>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Soy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imposible</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87" name="Speech Bubble: Rectangle with Corners Rounded 86">
            <a:extLst>
              <a:ext uri="{FF2B5EF4-FFF2-40B4-BE49-F238E27FC236}">
                <a16:creationId xmlns:a16="http://schemas.microsoft.com/office/drawing/2014/main" id="{516678F0-15A0-4111-8CB8-B0A3086225D0}"/>
              </a:ext>
            </a:extLst>
          </p:cNvPr>
          <p:cNvSpPr/>
          <p:nvPr/>
        </p:nvSpPr>
        <p:spPr>
          <a:xfrm>
            <a:off x="6785338" y="1824439"/>
            <a:ext cx="2474833" cy="977789"/>
          </a:xfrm>
          <a:prstGeom prst="wedgeRoundRectCallout">
            <a:avLst>
              <a:gd name="adj1" fmla="val 22128"/>
              <a:gd name="adj2" fmla="val 55772"/>
              <a:gd name="adj3" fmla="val 16667"/>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Estoy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positivo</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88" name="Speech Bubble: Rectangle with Corners Rounded 87">
            <a:extLst>
              <a:ext uri="{FF2B5EF4-FFF2-40B4-BE49-F238E27FC236}">
                <a16:creationId xmlns:a16="http://schemas.microsoft.com/office/drawing/2014/main" id="{1F0E2255-2831-4805-80C0-0930D5FDD727}"/>
              </a:ext>
            </a:extLst>
          </p:cNvPr>
          <p:cNvSpPr/>
          <p:nvPr/>
        </p:nvSpPr>
        <p:spPr>
          <a:xfrm>
            <a:off x="6770253" y="2958829"/>
            <a:ext cx="2629950" cy="977789"/>
          </a:xfrm>
          <a:prstGeom prst="wedgeRoundRectCallout">
            <a:avLst>
              <a:gd name="adj1" fmla="val 22128"/>
              <a:gd name="adj2" fmla="val 55772"/>
              <a:gd name="adj3" fmla="val 16667"/>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Estoy</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independiente</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89" name="Speech Bubble: Rectangle with Corners Rounded 88">
            <a:extLst>
              <a:ext uri="{FF2B5EF4-FFF2-40B4-BE49-F238E27FC236}">
                <a16:creationId xmlns:a16="http://schemas.microsoft.com/office/drawing/2014/main" id="{42145D69-E5A0-43FD-BC47-53D7DC18859D}"/>
              </a:ext>
            </a:extLst>
          </p:cNvPr>
          <p:cNvSpPr/>
          <p:nvPr/>
        </p:nvSpPr>
        <p:spPr>
          <a:xfrm>
            <a:off x="9270179" y="4089058"/>
            <a:ext cx="2589283" cy="977789"/>
          </a:xfrm>
          <a:prstGeom prst="wedgeRoundRectCallout">
            <a:avLst>
              <a:gd name="adj1" fmla="val 22128"/>
              <a:gd name="adj2" fmla="val 55772"/>
              <a:gd name="adj3" fmla="val 16667"/>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Soy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feliz</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90" name="Speech Bubble: Rectangle with Corners Rounded 89">
            <a:extLst>
              <a:ext uri="{FF2B5EF4-FFF2-40B4-BE49-F238E27FC236}">
                <a16:creationId xmlns:a16="http://schemas.microsoft.com/office/drawing/2014/main" id="{9BF29562-45B6-46FA-95C9-71DD4B8D8393}"/>
              </a:ext>
            </a:extLst>
          </p:cNvPr>
          <p:cNvSpPr/>
          <p:nvPr/>
        </p:nvSpPr>
        <p:spPr>
          <a:xfrm>
            <a:off x="6770253" y="5186165"/>
            <a:ext cx="2499926" cy="977789"/>
          </a:xfrm>
          <a:prstGeom prst="wedgeRoundRectCallout">
            <a:avLst>
              <a:gd name="adj1" fmla="val 22128"/>
              <a:gd name="adj2" fmla="val 55772"/>
              <a:gd name="adj3" fmla="val 16667"/>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B0502020202020204" pitchFamily="34" charset="0"/>
              </a:rPr>
              <a:t>Estoy </a:t>
            </a:r>
            <a:r>
              <a:rPr lang="en-GB" sz="2400" b="1" dirty="0" err="1">
                <a:solidFill>
                  <a:schemeClr val="bg1"/>
                </a:solidFill>
                <a:latin typeface="Century Gothic" panose="020B0502020202020204" pitchFamily="34" charset="0"/>
              </a:rPr>
              <a:t>increíble</a:t>
            </a:r>
            <a:r>
              <a:rPr lang="en-GB" sz="2400" b="1" dirty="0">
                <a:solidFill>
                  <a:schemeClr val="bg1"/>
                </a:solidFill>
                <a:latin typeface="Century Gothic" panose="020B0502020202020204" pitchFamily="34" charset="0"/>
              </a:rPr>
              <a:t>.</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6948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8"/>
                                        </p:tgtEl>
                                        <p:attrNameLst>
                                          <p:attrName>fillcolor</p:attrName>
                                        </p:attrNameLst>
                                      </p:cBhvr>
                                      <p:to>
                                        <a:schemeClr val="accent2"/>
                                      </p:to>
                                    </p:animClr>
                                    <p:set>
                                      <p:cBhvr>
                                        <p:cTn id="7" dur="2000" fill="hold"/>
                                        <p:tgtEl>
                                          <p:spTgt spid="28"/>
                                        </p:tgtEl>
                                        <p:attrNameLst>
                                          <p:attrName>fill.type</p:attrName>
                                        </p:attrNameLst>
                                      </p:cBhvr>
                                      <p:to>
                                        <p:strVal val="solid"/>
                                      </p:to>
                                    </p:set>
                                    <p:set>
                                      <p:cBhvr>
                                        <p:cTn id="8" dur="2000" fill="hold"/>
                                        <p:tgtEl>
                                          <p:spTgt spid="28"/>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T3_W4F_6.3.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wipe(left)">
                                      <p:cBhvr>
                                        <p:cTn id="17" dur="1250"/>
                                        <p:tgtEl>
                                          <p:spTgt spid="8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41"/>
                                        </p:tgtEl>
                                        <p:attrNameLst>
                                          <p:attrName>fillcolor</p:attrName>
                                        </p:attrNameLst>
                                      </p:cBhvr>
                                      <p:to>
                                        <a:schemeClr val="accent2"/>
                                      </p:to>
                                    </p:animClr>
                                    <p:set>
                                      <p:cBhvr>
                                        <p:cTn id="22" dur="2000" fill="hold"/>
                                        <p:tgtEl>
                                          <p:spTgt spid="41"/>
                                        </p:tgtEl>
                                        <p:attrNameLst>
                                          <p:attrName>fill.type</p:attrName>
                                        </p:attrNameLst>
                                      </p:cBhvr>
                                      <p:to>
                                        <p:strVal val="solid"/>
                                      </p:to>
                                    </p:set>
                                    <p:set>
                                      <p:cBhvr>
                                        <p:cTn id="23" dur="2000" fill="hold"/>
                                        <p:tgtEl>
                                          <p:spTgt spid="41"/>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T3_W4F_6.4.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wipe(left)">
                                      <p:cBhvr>
                                        <p:cTn id="32" dur="1250"/>
                                        <p:tgtEl>
                                          <p:spTgt spid="81"/>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53"/>
                                        </p:tgtEl>
                                        <p:attrNameLst>
                                          <p:attrName>fillcolor</p:attrName>
                                        </p:attrNameLst>
                                      </p:cBhvr>
                                      <p:to>
                                        <a:schemeClr val="accent2"/>
                                      </p:to>
                                    </p:animClr>
                                    <p:set>
                                      <p:cBhvr>
                                        <p:cTn id="37" dur="2000" fill="hold"/>
                                        <p:tgtEl>
                                          <p:spTgt spid="53"/>
                                        </p:tgtEl>
                                        <p:attrNameLst>
                                          <p:attrName>fill.type</p:attrName>
                                        </p:attrNameLst>
                                      </p:cBhvr>
                                      <p:to>
                                        <p:strVal val="solid"/>
                                      </p:to>
                                    </p:set>
                                    <p:set>
                                      <p:cBhvr>
                                        <p:cTn id="38" dur="2000" fill="hold"/>
                                        <p:tgtEl>
                                          <p:spTgt spid="53"/>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T3_W4F_6.5.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2"/>
                                        </p:tgtEl>
                                        <p:attrNameLst>
                                          <p:attrName>style.visibility</p:attrName>
                                        </p:attrNameLst>
                                      </p:cBhvr>
                                      <p:to>
                                        <p:strVal val="visible"/>
                                      </p:to>
                                    </p:set>
                                    <p:animEffect transition="in" filter="wipe(left)">
                                      <p:cBhvr>
                                        <p:cTn id="47" dur="1250"/>
                                        <p:tgtEl>
                                          <p:spTgt spid="82"/>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68"/>
                                        </p:tgtEl>
                                        <p:attrNameLst>
                                          <p:attrName>fillcolor</p:attrName>
                                        </p:attrNameLst>
                                      </p:cBhvr>
                                      <p:to>
                                        <a:schemeClr val="accent2"/>
                                      </p:to>
                                    </p:animClr>
                                    <p:set>
                                      <p:cBhvr>
                                        <p:cTn id="52" dur="2000" fill="hold"/>
                                        <p:tgtEl>
                                          <p:spTgt spid="68"/>
                                        </p:tgtEl>
                                        <p:attrNameLst>
                                          <p:attrName>fill.type</p:attrName>
                                        </p:attrNameLst>
                                      </p:cBhvr>
                                      <p:to>
                                        <p:strVal val="solid"/>
                                      </p:to>
                                    </p:set>
                                    <p:set>
                                      <p:cBhvr>
                                        <p:cTn id="53" dur="2000" fill="hold"/>
                                        <p:tgtEl>
                                          <p:spTgt spid="68"/>
                                        </p:tgtEl>
                                        <p:attrNameLst>
                                          <p:attrName>fill.on</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T3_W4F_6.6.wav"/>
                                        </p:tgtEl>
                                      </p:cMediaNode>
                                    </p:audio>
                                  </p:sub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83"/>
                                        </p:tgtEl>
                                        <p:attrNameLst>
                                          <p:attrName>style.visibility</p:attrName>
                                        </p:attrNameLst>
                                      </p:cBhvr>
                                      <p:to>
                                        <p:strVal val="visible"/>
                                      </p:to>
                                    </p:set>
                                    <p:animEffect transition="in" filter="wipe(left)">
                                      <p:cBhvr>
                                        <p:cTn id="62" dur="1250"/>
                                        <p:tgtEl>
                                          <p:spTgt spid="83"/>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78"/>
                                        </p:tgtEl>
                                        <p:attrNameLst>
                                          <p:attrName>fillcolor</p:attrName>
                                        </p:attrNameLst>
                                      </p:cBhvr>
                                      <p:to>
                                        <a:schemeClr val="accent2"/>
                                      </p:to>
                                    </p:animClr>
                                    <p:set>
                                      <p:cBhvr>
                                        <p:cTn id="67" dur="2000" fill="hold"/>
                                        <p:tgtEl>
                                          <p:spTgt spid="78"/>
                                        </p:tgtEl>
                                        <p:attrNameLst>
                                          <p:attrName>fill.type</p:attrName>
                                        </p:attrNameLst>
                                      </p:cBhvr>
                                      <p:to>
                                        <p:strVal val="solid"/>
                                      </p:to>
                                    </p:set>
                                    <p:set>
                                      <p:cBhvr>
                                        <p:cTn id="68" dur="2000" fill="hold"/>
                                        <p:tgtEl>
                                          <p:spTgt spid="78"/>
                                        </p:tgtEl>
                                        <p:attrNameLst>
                                          <p:attrName>fill.on</p:attrName>
                                        </p:attrNameLst>
                                      </p:cBhvr>
                                      <p:to>
                                        <p:strVal val="tru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7" name="T3_W4F_6.7.wav"/>
                                        </p:tgtEl>
                                      </p:cMediaNode>
                                    </p:audio>
                                  </p:sub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84"/>
                                        </p:tgtEl>
                                        <p:attrNameLst>
                                          <p:attrName>style.visibility</p:attrName>
                                        </p:attrNameLst>
                                      </p:cBhvr>
                                      <p:to>
                                        <p:strVal val="visible"/>
                                      </p:to>
                                    </p:set>
                                    <p:animEffect transition="in" filter="wipe(left)">
                                      <p:cBhvr>
                                        <p:cTn id="77" dur="125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82" grpId="0"/>
      <p:bldP spid="83" grpId="0"/>
      <p:bldP spid="84" grpId="0"/>
      <p:bldP spid="86" grpId="0" animBg="1"/>
      <p:bldP spid="87" grpId="0" animBg="1"/>
      <p:bldP spid="88" grpId="0" animBg="1"/>
      <p:bldP spid="89" grpId="0" animBg="1"/>
      <p:bldP spid="9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101650" y="100799"/>
            <a:ext cx="4853473" cy="523220"/>
          </a:xfrm>
        </p:spPr>
        <p:txBody>
          <a:bodyPr>
            <a:noAutofit/>
          </a:bodyPr>
          <a:lstStyle/>
          <a:p>
            <a:r>
              <a:rPr lang="es-AR" sz="2400" b="1" dirty="0">
                <a:solidFill>
                  <a:srgbClr val="002060"/>
                </a:solidFill>
                <a:latin typeface="Century Gothic" panose="020B0502020202020204" pitchFamily="34" charset="0"/>
                <a:cs typeface="Arial"/>
                <a:sym typeface="Arial"/>
              </a:rPr>
              <a:t>Follow up 3: Round 2 B</a:t>
            </a:r>
            <a:endParaRPr lang="en-GB" sz="2400" dirty="0"/>
          </a:p>
        </p:txBody>
      </p:sp>
      <p:sp>
        <p:nvSpPr>
          <p:cNvPr id="16" name="Rectangle: Rounded Corners 15">
            <a:extLst>
              <a:ext uri="{FF2B5EF4-FFF2-40B4-BE49-F238E27FC236}">
                <a16:creationId xmlns:a16="http://schemas.microsoft.com/office/drawing/2014/main" id="{EC017045-C23F-4602-87EC-E4CBF2535D71}"/>
              </a:ext>
            </a:extLst>
          </p:cNvPr>
          <p:cNvSpPr/>
          <p:nvPr/>
        </p:nvSpPr>
        <p:spPr>
          <a:xfrm>
            <a:off x="6785338" y="743670"/>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A22BAD70-2517-4967-8C79-6E6953C3228E}"/>
              </a:ext>
            </a:extLst>
          </p:cNvPr>
          <p:cNvSpPr/>
          <p:nvPr/>
        </p:nvSpPr>
        <p:spPr>
          <a:xfrm>
            <a:off x="1031706" y="746573"/>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BB82852C-516A-4080-881F-7AAB7669BC13}"/>
              </a:ext>
            </a:extLst>
          </p:cNvPr>
          <p:cNvCxnSpPr>
            <a:cxnSpLocks/>
          </p:cNvCxnSpPr>
          <p:nvPr/>
        </p:nvCxnSpPr>
        <p:spPr>
          <a:xfrm>
            <a:off x="9260171" y="850777"/>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8208C93-972C-4C03-9E9D-05B5572A9908}"/>
              </a:ext>
            </a:extLst>
          </p:cNvPr>
          <p:cNvSpPr txBox="1"/>
          <p:nvPr/>
        </p:nvSpPr>
        <p:spPr>
          <a:xfrm>
            <a:off x="6945012" y="743670"/>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85" name="TextBox 84">
            <a:extLst>
              <a:ext uri="{FF2B5EF4-FFF2-40B4-BE49-F238E27FC236}">
                <a16:creationId xmlns:a16="http://schemas.microsoft.com/office/drawing/2014/main" id="{ED464F94-8B50-4355-822F-521714BEDA6F}"/>
              </a:ext>
            </a:extLst>
          </p:cNvPr>
          <p:cNvSpPr txBox="1"/>
          <p:nvPr/>
        </p:nvSpPr>
        <p:spPr>
          <a:xfrm>
            <a:off x="9483269" y="743670"/>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Rectangle: Rounded Corners 20">
            <a:extLst>
              <a:ext uri="{FF2B5EF4-FFF2-40B4-BE49-F238E27FC236}">
                <a16:creationId xmlns:a16="http://schemas.microsoft.com/office/drawing/2014/main" id="{D3D615C2-2792-43CC-B8DB-6EA535035D9E}"/>
              </a:ext>
            </a:extLst>
          </p:cNvPr>
          <p:cNvSpPr/>
          <p:nvPr/>
        </p:nvSpPr>
        <p:spPr>
          <a:xfrm>
            <a:off x="126742" y="761060"/>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7FC6DEA-0503-4DE2-A2D5-4005F9F9EFCD}"/>
              </a:ext>
            </a:extLst>
          </p:cNvPr>
          <p:cNvSpPr txBox="1"/>
          <p:nvPr/>
        </p:nvSpPr>
        <p:spPr>
          <a:xfrm>
            <a:off x="332536" y="753443"/>
            <a:ext cx="74778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7" name="Straight Connector 6">
            <a:extLst>
              <a:ext uri="{FF2B5EF4-FFF2-40B4-BE49-F238E27FC236}">
                <a16:creationId xmlns:a16="http://schemas.microsoft.com/office/drawing/2014/main" id="{C0211F89-6C92-4979-B8E4-B46FDAA44048}"/>
              </a:ext>
            </a:extLst>
          </p:cNvPr>
          <p:cNvCxnSpPr/>
          <p:nvPr/>
        </p:nvCxnSpPr>
        <p:spPr>
          <a:xfrm>
            <a:off x="683313" y="1584973"/>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12" name="Graphic 11" descr="Pencil with solid fill">
            <a:hlinkClick r:id="" action="ppaction://noaction">
              <a:snd r:embed="rId8" name="T3_W4F_6.2.wav"/>
            </a:hlinkClick>
            <a:extLst>
              <a:ext uri="{FF2B5EF4-FFF2-40B4-BE49-F238E27FC236}">
                <a16:creationId xmlns:a16="http://schemas.microsoft.com/office/drawing/2014/main" id="{69DF8824-9161-4C17-9360-D7D2AB7BCA3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968635">
            <a:off x="342528" y="949610"/>
            <a:ext cx="681571" cy="681571"/>
          </a:xfrm>
          <a:prstGeom prst="rect">
            <a:avLst/>
          </a:prstGeom>
        </p:spPr>
      </p:pic>
      <p:sp>
        <p:nvSpPr>
          <p:cNvPr id="27" name="Rectangle 26">
            <a:extLst>
              <a:ext uri="{FF2B5EF4-FFF2-40B4-BE49-F238E27FC236}">
                <a16:creationId xmlns:a16="http://schemas.microsoft.com/office/drawing/2014/main" id="{7B8CC472-3635-4543-BB18-81CBDD68348F}"/>
              </a:ext>
            </a:extLst>
          </p:cNvPr>
          <p:cNvSpPr/>
          <p:nvPr/>
        </p:nvSpPr>
        <p:spPr>
          <a:xfrm>
            <a:off x="6945011" y="1153553"/>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lost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05558C9-2A28-46D8-8E40-19D03B097B4A}"/>
              </a:ext>
            </a:extLst>
          </p:cNvPr>
          <p:cNvSpPr/>
          <p:nvPr/>
        </p:nvSpPr>
        <p:spPr>
          <a:xfrm>
            <a:off x="9686352" y="1153553"/>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fun, funny</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itle 4">
            <a:extLst>
              <a:ext uri="{FF2B5EF4-FFF2-40B4-BE49-F238E27FC236}">
                <a16:creationId xmlns:a16="http://schemas.microsoft.com/office/drawing/2014/main" id="{5F2C27E7-26BC-4FC6-A1DD-19D1058C475C}"/>
              </a:ext>
            </a:extLst>
          </p:cNvPr>
          <p:cNvSpPr txBox="1">
            <a:spLocks/>
          </p:cNvSpPr>
          <p:nvPr/>
        </p:nvSpPr>
        <p:spPr>
          <a:xfrm>
            <a:off x="6742499" y="135974"/>
            <a:ext cx="4665730" cy="52322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2400" b="1" kern="0" dirty="0">
                <a:solidFill>
                  <a:srgbClr val="002060"/>
                </a:solidFill>
                <a:latin typeface="Century Gothic" panose="020B0502020202020204" pitchFamily="34" charset="0"/>
                <a:cs typeface="Arial"/>
                <a:sym typeface="Arial"/>
              </a:rPr>
              <a:t>Follow up 3: Round 2 A</a:t>
            </a:r>
            <a:endParaRPr lang="en-GB" sz="2400" kern="0" dirty="0"/>
          </a:p>
        </p:txBody>
      </p:sp>
      <p:sp>
        <p:nvSpPr>
          <p:cNvPr id="29" name="Rectangle: Rounded Corners 28">
            <a:extLst>
              <a:ext uri="{FF2B5EF4-FFF2-40B4-BE49-F238E27FC236}">
                <a16:creationId xmlns:a16="http://schemas.microsoft.com/office/drawing/2014/main" id="{2590D0E1-470E-46A3-8A6A-F0E9B122FA71}"/>
              </a:ext>
            </a:extLst>
          </p:cNvPr>
          <p:cNvSpPr/>
          <p:nvPr/>
        </p:nvSpPr>
        <p:spPr>
          <a:xfrm>
            <a:off x="6785338" y="1841251"/>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11A2EEFB-7E03-4D64-916D-88665CAD91F7}"/>
              </a:ext>
            </a:extLst>
          </p:cNvPr>
          <p:cNvSpPr/>
          <p:nvPr/>
        </p:nvSpPr>
        <p:spPr>
          <a:xfrm>
            <a:off x="1031706" y="1844154"/>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(usually)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001D1612-9139-42B4-A529-2AC1C321DC41}"/>
              </a:ext>
            </a:extLst>
          </p:cNvPr>
          <p:cNvCxnSpPr>
            <a:cxnSpLocks/>
          </p:cNvCxnSpPr>
          <p:nvPr/>
        </p:nvCxnSpPr>
        <p:spPr>
          <a:xfrm>
            <a:off x="9260171" y="1948358"/>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553605D-4580-46DD-A4E4-6BA2D12FA3E9}"/>
              </a:ext>
            </a:extLst>
          </p:cNvPr>
          <p:cNvSpPr txBox="1"/>
          <p:nvPr/>
        </p:nvSpPr>
        <p:spPr>
          <a:xfrm>
            <a:off x="6945012" y="1841251"/>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36" name="TextBox 35">
            <a:extLst>
              <a:ext uri="{FF2B5EF4-FFF2-40B4-BE49-F238E27FC236}">
                <a16:creationId xmlns:a16="http://schemas.microsoft.com/office/drawing/2014/main" id="{C684644D-F7D2-4172-A7B3-072F01C68DDC}"/>
              </a:ext>
            </a:extLst>
          </p:cNvPr>
          <p:cNvSpPr txBox="1"/>
          <p:nvPr/>
        </p:nvSpPr>
        <p:spPr>
          <a:xfrm>
            <a:off x="9483269" y="1841251"/>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Rectangle: Rounded Corners 36">
            <a:extLst>
              <a:ext uri="{FF2B5EF4-FFF2-40B4-BE49-F238E27FC236}">
                <a16:creationId xmlns:a16="http://schemas.microsoft.com/office/drawing/2014/main" id="{345C0097-6E4F-4996-9E52-AF77110E09B3}"/>
              </a:ext>
            </a:extLst>
          </p:cNvPr>
          <p:cNvSpPr/>
          <p:nvPr/>
        </p:nvSpPr>
        <p:spPr>
          <a:xfrm>
            <a:off x="126742" y="1858641"/>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7EAB3402-BFCC-474F-827D-4F91BE22719B}"/>
              </a:ext>
            </a:extLst>
          </p:cNvPr>
          <p:cNvSpPr txBox="1"/>
          <p:nvPr/>
        </p:nvSpPr>
        <p:spPr>
          <a:xfrm>
            <a:off x="332536" y="1851024"/>
            <a:ext cx="73364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39" name="Straight Connector 38">
            <a:extLst>
              <a:ext uri="{FF2B5EF4-FFF2-40B4-BE49-F238E27FC236}">
                <a16:creationId xmlns:a16="http://schemas.microsoft.com/office/drawing/2014/main" id="{C1453349-D52A-4AAB-B410-6FA4101A0BA1}"/>
              </a:ext>
            </a:extLst>
          </p:cNvPr>
          <p:cNvCxnSpPr/>
          <p:nvPr/>
        </p:nvCxnSpPr>
        <p:spPr>
          <a:xfrm>
            <a:off x="683313" y="2682554"/>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40" name="Graphic 39" descr="Pencil with solid fill">
            <a:hlinkClick r:id="" action="ppaction://noaction">
              <a:snd r:embed="rId11" name="T3_W4F_6.1.wav"/>
            </a:hlinkClick>
            <a:extLst>
              <a:ext uri="{FF2B5EF4-FFF2-40B4-BE49-F238E27FC236}">
                <a16:creationId xmlns:a16="http://schemas.microsoft.com/office/drawing/2014/main" id="{5A31B40E-361C-43A5-B7F9-2CC318996AB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968635">
            <a:off x="342528" y="2047191"/>
            <a:ext cx="681571" cy="681571"/>
          </a:xfrm>
          <a:prstGeom prst="rect">
            <a:avLst/>
          </a:prstGeom>
        </p:spPr>
      </p:pic>
      <p:sp>
        <p:nvSpPr>
          <p:cNvPr id="41" name="Rectangle 40">
            <a:extLst>
              <a:ext uri="{FF2B5EF4-FFF2-40B4-BE49-F238E27FC236}">
                <a16:creationId xmlns:a16="http://schemas.microsoft.com/office/drawing/2014/main" id="{9F5C9A58-F2BD-4FEB-8638-3176CEA29C12}"/>
              </a:ext>
            </a:extLst>
          </p:cNvPr>
          <p:cNvSpPr/>
          <p:nvPr/>
        </p:nvSpPr>
        <p:spPr>
          <a:xfrm>
            <a:off x="6945011" y="2251134"/>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happy</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7AFE1B6-897B-4782-99DD-396070B97519}"/>
              </a:ext>
            </a:extLst>
          </p:cNvPr>
          <p:cNvSpPr/>
          <p:nvPr/>
        </p:nvSpPr>
        <p:spPr>
          <a:xfrm>
            <a:off x="9686352" y="2251134"/>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independent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D65140EA-A302-4705-B7D0-9A7D6C9761EF}"/>
              </a:ext>
            </a:extLst>
          </p:cNvPr>
          <p:cNvSpPr/>
          <p:nvPr/>
        </p:nvSpPr>
        <p:spPr>
          <a:xfrm>
            <a:off x="6760246" y="2957904"/>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6F68C5AF-6E2B-4850-990F-8F6668C906CC}"/>
              </a:ext>
            </a:extLst>
          </p:cNvPr>
          <p:cNvSpPr/>
          <p:nvPr/>
        </p:nvSpPr>
        <p:spPr>
          <a:xfrm>
            <a:off x="1006614" y="2960807"/>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5" name="Straight Connector 44">
            <a:extLst>
              <a:ext uri="{FF2B5EF4-FFF2-40B4-BE49-F238E27FC236}">
                <a16:creationId xmlns:a16="http://schemas.microsoft.com/office/drawing/2014/main" id="{37126B4D-D53E-4ECD-B0B0-CD6BDE74A7E3}"/>
              </a:ext>
            </a:extLst>
          </p:cNvPr>
          <p:cNvCxnSpPr>
            <a:cxnSpLocks/>
          </p:cNvCxnSpPr>
          <p:nvPr/>
        </p:nvCxnSpPr>
        <p:spPr>
          <a:xfrm>
            <a:off x="9235079" y="3065011"/>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610B60A5-573C-4688-A8BC-154DD9258E02}"/>
              </a:ext>
            </a:extLst>
          </p:cNvPr>
          <p:cNvSpPr txBox="1"/>
          <p:nvPr/>
        </p:nvSpPr>
        <p:spPr>
          <a:xfrm>
            <a:off x="6919920" y="2957904"/>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47" name="TextBox 46">
            <a:extLst>
              <a:ext uri="{FF2B5EF4-FFF2-40B4-BE49-F238E27FC236}">
                <a16:creationId xmlns:a16="http://schemas.microsoft.com/office/drawing/2014/main" id="{A85C9E51-22DC-438E-82F8-B087F2D7454F}"/>
              </a:ext>
            </a:extLst>
          </p:cNvPr>
          <p:cNvSpPr txBox="1"/>
          <p:nvPr/>
        </p:nvSpPr>
        <p:spPr>
          <a:xfrm>
            <a:off x="9458177" y="2957904"/>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Rectangle: Rounded Corners 47">
            <a:extLst>
              <a:ext uri="{FF2B5EF4-FFF2-40B4-BE49-F238E27FC236}">
                <a16:creationId xmlns:a16="http://schemas.microsoft.com/office/drawing/2014/main" id="{464777A1-0362-46B3-88BE-B384CC4244D7}"/>
              </a:ext>
            </a:extLst>
          </p:cNvPr>
          <p:cNvSpPr/>
          <p:nvPr/>
        </p:nvSpPr>
        <p:spPr>
          <a:xfrm>
            <a:off x="101650" y="2975294"/>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720C589C-71BC-485F-B9C8-2DDB8E3B9D4B}"/>
              </a:ext>
            </a:extLst>
          </p:cNvPr>
          <p:cNvSpPr txBox="1"/>
          <p:nvPr/>
        </p:nvSpPr>
        <p:spPr>
          <a:xfrm>
            <a:off x="307444" y="2967677"/>
            <a:ext cx="462258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51" name="Straight Connector 50">
            <a:extLst>
              <a:ext uri="{FF2B5EF4-FFF2-40B4-BE49-F238E27FC236}">
                <a16:creationId xmlns:a16="http://schemas.microsoft.com/office/drawing/2014/main" id="{D7781FCF-2963-40FC-8002-3CDA23BF9393}"/>
              </a:ext>
            </a:extLst>
          </p:cNvPr>
          <p:cNvCxnSpPr/>
          <p:nvPr/>
        </p:nvCxnSpPr>
        <p:spPr>
          <a:xfrm>
            <a:off x="658221" y="3799207"/>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52" name="Graphic 51" descr="Pencil with solid fill">
            <a:hlinkClick r:id="" action="ppaction://noaction">
              <a:snd r:embed="rId8" name="T3_W4F_6.2.wav"/>
            </a:hlinkClick>
            <a:extLst>
              <a:ext uri="{FF2B5EF4-FFF2-40B4-BE49-F238E27FC236}">
                <a16:creationId xmlns:a16="http://schemas.microsoft.com/office/drawing/2014/main" id="{A085EE5C-DCD6-4970-A649-7E794EDD755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968635">
            <a:off x="317437" y="3163845"/>
            <a:ext cx="681571" cy="681571"/>
          </a:xfrm>
          <a:prstGeom prst="rect">
            <a:avLst/>
          </a:prstGeom>
        </p:spPr>
      </p:pic>
      <p:sp>
        <p:nvSpPr>
          <p:cNvPr id="53" name="Rectangle 52">
            <a:extLst>
              <a:ext uri="{FF2B5EF4-FFF2-40B4-BE49-F238E27FC236}">
                <a16:creationId xmlns:a16="http://schemas.microsoft.com/office/drawing/2014/main" id="{6EED5EAC-DDF8-4B13-8186-F1A1DA26FC26}"/>
              </a:ext>
            </a:extLst>
          </p:cNvPr>
          <p:cNvSpPr/>
          <p:nvPr/>
        </p:nvSpPr>
        <p:spPr>
          <a:xfrm>
            <a:off x="6919919" y="3367787"/>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incredible</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0B609D07-C0AC-4C0D-8588-853264BA63A2}"/>
              </a:ext>
            </a:extLst>
          </p:cNvPr>
          <p:cNvSpPr/>
          <p:nvPr/>
        </p:nvSpPr>
        <p:spPr>
          <a:xfrm>
            <a:off x="9661260" y="3367787"/>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strong</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Rounded Corners 55">
            <a:extLst>
              <a:ext uri="{FF2B5EF4-FFF2-40B4-BE49-F238E27FC236}">
                <a16:creationId xmlns:a16="http://schemas.microsoft.com/office/drawing/2014/main" id="{741F1687-22C7-42D4-B88A-4AD2E84D03DA}"/>
              </a:ext>
            </a:extLst>
          </p:cNvPr>
          <p:cNvSpPr/>
          <p:nvPr/>
        </p:nvSpPr>
        <p:spPr>
          <a:xfrm>
            <a:off x="6785338" y="4088245"/>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B41ED2BE-EC54-440F-A7C2-69D7727EF6F5}"/>
              </a:ext>
            </a:extLst>
          </p:cNvPr>
          <p:cNvSpPr/>
          <p:nvPr/>
        </p:nvSpPr>
        <p:spPr>
          <a:xfrm>
            <a:off x="1031706" y="4091148"/>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(usually)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8" name="Straight Connector 57">
            <a:extLst>
              <a:ext uri="{FF2B5EF4-FFF2-40B4-BE49-F238E27FC236}">
                <a16:creationId xmlns:a16="http://schemas.microsoft.com/office/drawing/2014/main" id="{BFBEA502-3C1C-412E-9EA0-7500F5E0B6FD}"/>
              </a:ext>
            </a:extLst>
          </p:cNvPr>
          <p:cNvCxnSpPr>
            <a:cxnSpLocks/>
          </p:cNvCxnSpPr>
          <p:nvPr/>
        </p:nvCxnSpPr>
        <p:spPr>
          <a:xfrm>
            <a:off x="9260171" y="4195352"/>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5DEC0DFF-B361-4E94-A507-BFB1D8910053}"/>
              </a:ext>
            </a:extLst>
          </p:cNvPr>
          <p:cNvSpPr txBox="1"/>
          <p:nvPr/>
        </p:nvSpPr>
        <p:spPr>
          <a:xfrm>
            <a:off x="6945012" y="4088245"/>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62" name="TextBox 61">
            <a:extLst>
              <a:ext uri="{FF2B5EF4-FFF2-40B4-BE49-F238E27FC236}">
                <a16:creationId xmlns:a16="http://schemas.microsoft.com/office/drawing/2014/main" id="{B649A6D7-DCE7-40BD-8BD7-639556E1B30D}"/>
              </a:ext>
            </a:extLst>
          </p:cNvPr>
          <p:cNvSpPr txBox="1"/>
          <p:nvPr/>
        </p:nvSpPr>
        <p:spPr>
          <a:xfrm>
            <a:off x="9483269" y="4088245"/>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Rectangle: Rounded Corners 62">
            <a:extLst>
              <a:ext uri="{FF2B5EF4-FFF2-40B4-BE49-F238E27FC236}">
                <a16:creationId xmlns:a16="http://schemas.microsoft.com/office/drawing/2014/main" id="{576AD0CE-76ED-40BE-9C29-496E8A6910D8}"/>
              </a:ext>
            </a:extLst>
          </p:cNvPr>
          <p:cNvSpPr/>
          <p:nvPr/>
        </p:nvSpPr>
        <p:spPr>
          <a:xfrm>
            <a:off x="126742" y="4105635"/>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81097B14-C62B-4E0F-A16B-6F5218149ADC}"/>
              </a:ext>
            </a:extLst>
          </p:cNvPr>
          <p:cNvSpPr txBox="1"/>
          <p:nvPr/>
        </p:nvSpPr>
        <p:spPr>
          <a:xfrm>
            <a:off x="332536" y="4098018"/>
            <a:ext cx="747789"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65" name="Straight Connector 64">
            <a:extLst>
              <a:ext uri="{FF2B5EF4-FFF2-40B4-BE49-F238E27FC236}">
                <a16:creationId xmlns:a16="http://schemas.microsoft.com/office/drawing/2014/main" id="{42BB2E38-FDE4-447A-A8A2-6DF478322C5B}"/>
              </a:ext>
            </a:extLst>
          </p:cNvPr>
          <p:cNvCxnSpPr/>
          <p:nvPr/>
        </p:nvCxnSpPr>
        <p:spPr>
          <a:xfrm>
            <a:off x="683313" y="4929548"/>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66" name="Graphic 65" descr="Pencil with solid fill">
            <a:hlinkClick r:id="" action="ppaction://noaction">
              <a:snd r:embed="rId11" name="T3_W4F_6.1.wav"/>
            </a:hlinkClick>
            <a:extLst>
              <a:ext uri="{FF2B5EF4-FFF2-40B4-BE49-F238E27FC236}">
                <a16:creationId xmlns:a16="http://schemas.microsoft.com/office/drawing/2014/main" id="{B09E4205-DF0A-46DF-80C3-2589F8E59B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968635">
            <a:off x="342527" y="4288456"/>
            <a:ext cx="681571" cy="681571"/>
          </a:xfrm>
          <a:prstGeom prst="rect">
            <a:avLst/>
          </a:prstGeom>
        </p:spPr>
      </p:pic>
      <p:sp>
        <p:nvSpPr>
          <p:cNvPr id="67" name="Rectangle 66">
            <a:extLst>
              <a:ext uri="{FF2B5EF4-FFF2-40B4-BE49-F238E27FC236}">
                <a16:creationId xmlns:a16="http://schemas.microsoft.com/office/drawing/2014/main" id="{AA5B76E6-94B7-47BB-9F31-D89CB3B8AF90}"/>
              </a:ext>
            </a:extLst>
          </p:cNvPr>
          <p:cNvSpPr/>
          <p:nvPr/>
        </p:nvSpPr>
        <p:spPr>
          <a:xfrm>
            <a:off x="6945011" y="449812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weak</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419F4C69-2F06-4A47-B3D4-5987881BBEC4}"/>
              </a:ext>
            </a:extLst>
          </p:cNvPr>
          <p:cNvSpPr/>
          <p:nvPr/>
        </p:nvSpPr>
        <p:spPr>
          <a:xfrm>
            <a:off x="9686352" y="449812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positive</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Rectangle: Rounded Corners 68">
            <a:extLst>
              <a:ext uri="{FF2B5EF4-FFF2-40B4-BE49-F238E27FC236}">
                <a16:creationId xmlns:a16="http://schemas.microsoft.com/office/drawing/2014/main" id="{7C5CFD20-A447-46FF-B620-BFEB7B6022E2}"/>
              </a:ext>
            </a:extLst>
          </p:cNvPr>
          <p:cNvSpPr/>
          <p:nvPr/>
        </p:nvSpPr>
        <p:spPr>
          <a:xfrm>
            <a:off x="6785338" y="5195125"/>
            <a:ext cx="5074126" cy="96882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364FD2FA-FB49-46EF-AD1E-6CC0908694B6}"/>
              </a:ext>
            </a:extLst>
          </p:cNvPr>
          <p:cNvSpPr/>
          <p:nvPr/>
        </p:nvSpPr>
        <p:spPr>
          <a:xfrm>
            <a:off x="1031706" y="5198028"/>
            <a:ext cx="479209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are you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(usually)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1" name="Straight Connector 70">
            <a:extLst>
              <a:ext uri="{FF2B5EF4-FFF2-40B4-BE49-F238E27FC236}">
                <a16:creationId xmlns:a16="http://schemas.microsoft.com/office/drawing/2014/main" id="{A06F4275-035F-4293-8BFD-FAD1753592EB}"/>
              </a:ext>
            </a:extLst>
          </p:cNvPr>
          <p:cNvCxnSpPr>
            <a:cxnSpLocks/>
          </p:cNvCxnSpPr>
          <p:nvPr/>
        </p:nvCxnSpPr>
        <p:spPr>
          <a:xfrm>
            <a:off x="9260171" y="5302232"/>
            <a:ext cx="0" cy="73419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02FECD14-635F-4BC0-ABF8-3026F8BD001E}"/>
              </a:ext>
            </a:extLst>
          </p:cNvPr>
          <p:cNvSpPr txBox="1"/>
          <p:nvPr/>
        </p:nvSpPr>
        <p:spPr>
          <a:xfrm>
            <a:off x="6945012" y="5195125"/>
            <a:ext cx="20106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a:t>
            </a:r>
          </a:p>
        </p:txBody>
      </p:sp>
      <p:sp>
        <p:nvSpPr>
          <p:cNvPr id="73" name="TextBox 72">
            <a:extLst>
              <a:ext uri="{FF2B5EF4-FFF2-40B4-BE49-F238E27FC236}">
                <a16:creationId xmlns:a16="http://schemas.microsoft.com/office/drawing/2014/main" id="{EC951FA3-DB96-40CD-A273-FD22F1469848}"/>
              </a:ext>
            </a:extLst>
          </p:cNvPr>
          <p:cNvSpPr txBox="1"/>
          <p:nvPr/>
        </p:nvSpPr>
        <p:spPr>
          <a:xfrm>
            <a:off x="9483269" y="5195125"/>
            <a:ext cx="24168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normalmente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Rectangle: Rounded Corners 73">
            <a:extLst>
              <a:ext uri="{FF2B5EF4-FFF2-40B4-BE49-F238E27FC236}">
                <a16:creationId xmlns:a16="http://schemas.microsoft.com/office/drawing/2014/main" id="{A6AC3050-4280-4390-96A6-9D6B34EB7B1C}"/>
              </a:ext>
            </a:extLst>
          </p:cNvPr>
          <p:cNvSpPr/>
          <p:nvPr/>
        </p:nvSpPr>
        <p:spPr>
          <a:xfrm>
            <a:off x="126742" y="5212515"/>
            <a:ext cx="5279922" cy="951439"/>
          </a:xfrm>
          <a:prstGeom prst="roundRect">
            <a:avLst/>
          </a:prstGeom>
          <a:noFill/>
          <a:ln w="28575">
            <a:solidFill>
              <a:srgbClr val="FF2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C8E33695-D445-4BB5-9652-29865EAD45AB}"/>
              </a:ext>
            </a:extLst>
          </p:cNvPr>
          <p:cNvSpPr txBox="1"/>
          <p:nvPr/>
        </p:nvSpPr>
        <p:spPr>
          <a:xfrm>
            <a:off x="332536" y="5204898"/>
            <a:ext cx="70855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Ask:</a:t>
            </a:r>
          </a:p>
        </p:txBody>
      </p:sp>
      <p:cxnSp>
        <p:nvCxnSpPr>
          <p:cNvPr id="76" name="Straight Connector 75">
            <a:extLst>
              <a:ext uri="{FF2B5EF4-FFF2-40B4-BE49-F238E27FC236}">
                <a16:creationId xmlns:a16="http://schemas.microsoft.com/office/drawing/2014/main" id="{18F84A23-F6D4-4710-8055-9C6C0F8E393B}"/>
              </a:ext>
            </a:extLst>
          </p:cNvPr>
          <p:cNvCxnSpPr/>
          <p:nvPr/>
        </p:nvCxnSpPr>
        <p:spPr>
          <a:xfrm>
            <a:off x="683313" y="6036428"/>
            <a:ext cx="4600771"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77" name="Graphic 76" descr="Pencil with solid fill">
            <a:hlinkClick r:id="" action="ppaction://noaction">
              <a:snd r:embed="rId11" name="T3_W4F_6.1.wav"/>
            </a:hlinkClick>
            <a:extLst>
              <a:ext uri="{FF2B5EF4-FFF2-40B4-BE49-F238E27FC236}">
                <a16:creationId xmlns:a16="http://schemas.microsoft.com/office/drawing/2014/main" id="{FD592F7F-2FC2-462A-871E-448CC524955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968635">
            <a:off x="342528" y="5401065"/>
            <a:ext cx="681571" cy="681571"/>
          </a:xfrm>
          <a:prstGeom prst="rect">
            <a:avLst/>
          </a:prstGeom>
        </p:spPr>
      </p:pic>
      <p:sp>
        <p:nvSpPr>
          <p:cNvPr id="78" name="Rectangle 77">
            <a:extLst>
              <a:ext uri="{FF2B5EF4-FFF2-40B4-BE49-F238E27FC236}">
                <a16:creationId xmlns:a16="http://schemas.microsoft.com/office/drawing/2014/main" id="{27F8C091-7D8C-423A-B899-CEA8763CA04F}"/>
              </a:ext>
            </a:extLst>
          </p:cNvPr>
          <p:cNvSpPr/>
          <p:nvPr/>
        </p:nvSpPr>
        <p:spPr>
          <a:xfrm>
            <a:off x="6945011" y="560500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impossible</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E25EE3D2-EA1E-4A35-A3FE-776A6998E479}"/>
              </a:ext>
            </a:extLst>
          </p:cNvPr>
          <p:cNvSpPr/>
          <p:nvPr/>
        </p:nvSpPr>
        <p:spPr>
          <a:xfrm>
            <a:off x="9686352" y="5605008"/>
            <a:ext cx="2010692" cy="400110"/>
          </a:xfrm>
          <a:prstGeom prst="rect">
            <a:avLst/>
          </a:prstGeom>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annoying</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 name="TextBox 79">
            <a:extLst>
              <a:ext uri="{FF2B5EF4-FFF2-40B4-BE49-F238E27FC236}">
                <a16:creationId xmlns:a16="http://schemas.microsoft.com/office/drawing/2014/main" id="{2135FC2B-C5A0-4131-99AE-C9A75B65B21D}"/>
              </a:ext>
            </a:extLst>
          </p:cNvPr>
          <p:cNvSpPr txBox="1"/>
          <p:nvPr/>
        </p:nvSpPr>
        <p:spPr>
          <a:xfrm>
            <a:off x="1025171" y="1108659"/>
            <a:ext cx="2852830" cy="523220"/>
          </a:xfrm>
          <a:prstGeom prst="rect">
            <a:avLst/>
          </a:prstGeom>
          <a:noFill/>
        </p:spPr>
        <p:txBody>
          <a:bodyPr wrap="square" rtlCol="0">
            <a:spAutoFit/>
          </a:bodyPr>
          <a:lstStyle/>
          <a:p>
            <a:r>
              <a:rPr lang="en-GB" sz="2800" b="1" i="1" dirty="0">
                <a:solidFill>
                  <a:srgbClr val="002060"/>
                </a:solidFill>
                <a:latin typeface="Century Gothic" panose="020B0502020202020204" pitchFamily="34" charset="0"/>
              </a:rPr>
              <a:t>perdido/a</a:t>
            </a:r>
          </a:p>
        </p:txBody>
      </p:sp>
      <p:sp>
        <p:nvSpPr>
          <p:cNvPr id="81" name="TextBox 80">
            <a:extLst>
              <a:ext uri="{FF2B5EF4-FFF2-40B4-BE49-F238E27FC236}">
                <a16:creationId xmlns:a16="http://schemas.microsoft.com/office/drawing/2014/main" id="{D809406E-29E5-4C0E-92DE-9E8C65B618A1}"/>
              </a:ext>
            </a:extLst>
          </p:cNvPr>
          <p:cNvSpPr txBox="1"/>
          <p:nvPr/>
        </p:nvSpPr>
        <p:spPr>
          <a:xfrm>
            <a:off x="1176881" y="2218442"/>
            <a:ext cx="2852830" cy="523220"/>
          </a:xfrm>
          <a:prstGeom prst="rect">
            <a:avLst/>
          </a:prstGeom>
          <a:noFill/>
        </p:spPr>
        <p:txBody>
          <a:bodyPr wrap="square" rtlCol="0">
            <a:spAutoFit/>
          </a:bodyPr>
          <a:lstStyle/>
          <a:p>
            <a:r>
              <a:rPr lang="en-GB" sz="2800" b="1" i="1" dirty="0" err="1">
                <a:solidFill>
                  <a:srgbClr val="002060"/>
                </a:solidFill>
                <a:latin typeface="Century Gothic" panose="020B0502020202020204" pitchFamily="34" charset="0"/>
              </a:rPr>
              <a:t>independiente</a:t>
            </a:r>
            <a:endParaRPr lang="en-GB" sz="2800" b="1" i="1" dirty="0">
              <a:solidFill>
                <a:srgbClr val="002060"/>
              </a:solidFill>
              <a:latin typeface="Century Gothic" panose="020B0502020202020204" pitchFamily="34" charset="0"/>
            </a:endParaRPr>
          </a:p>
        </p:txBody>
      </p:sp>
      <p:sp>
        <p:nvSpPr>
          <p:cNvPr id="82" name="TextBox 81">
            <a:extLst>
              <a:ext uri="{FF2B5EF4-FFF2-40B4-BE49-F238E27FC236}">
                <a16:creationId xmlns:a16="http://schemas.microsoft.com/office/drawing/2014/main" id="{AC5AE8D1-D593-42D9-B2D0-4AF4DE8E81F2}"/>
              </a:ext>
            </a:extLst>
          </p:cNvPr>
          <p:cNvSpPr txBox="1"/>
          <p:nvPr/>
        </p:nvSpPr>
        <p:spPr>
          <a:xfrm>
            <a:off x="1103366" y="3313562"/>
            <a:ext cx="2852830" cy="523220"/>
          </a:xfrm>
          <a:prstGeom prst="rect">
            <a:avLst/>
          </a:prstGeom>
          <a:noFill/>
        </p:spPr>
        <p:txBody>
          <a:bodyPr wrap="square" rtlCol="0">
            <a:spAutoFit/>
          </a:bodyPr>
          <a:lstStyle/>
          <a:p>
            <a:r>
              <a:rPr lang="en-GB" sz="2800" b="1" i="1" dirty="0" err="1">
                <a:solidFill>
                  <a:srgbClr val="002060"/>
                </a:solidFill>
                <a:latin typeface="Century Gothic" panose="020B0502020202020204" pitchFamily="34" charset="0"/>
              </a:rPr>
              <a:t>increíble</a:t>
            </a:r>
            <a:endParaRPr lang="en-GB" sz="2800" b="1" i="1" dirty="0">
              <a:solidFill>
                <a:srgbClr val="002060"/>
              </a:solidFill>
              <a:latin typeface="Century Gothic" panose="020B0502020202020204" pitchFamily="34" charset="0"/>
            </a:endParaRPr>
          </a:p>
        </p:txBody>
      </p:sp>
      <p:sp>
        <p:nvSpPr>
          <p:cNvPr id="83" name="TextBox 82">
            <a:extLst>
              <a:ext uri="{FF2B5EF4-FFF2-40B4-BE49-F238E27FC236}">
                <a16:creationId xmlns:a16="http://schemas.microsoft.com/office/drawing/2014/main" id="{B35C98C7-AA71-4144-93E7-C3C5275C769D}"/>
              </a:ext>
            </a:extLst>
          </p:cNvPr>
          <p:cNvSpPr txBox="1"/>
          <p:nvPr/>
        </p:nvSpPr>
        <p:spPr>
          <a:xfrm>
            <a:off x="978648" y="4470150"/>
            <a:ext cx="2852830" cy="523220"/>
          </a:xfrm>
          <a:prstGeom prst="rect">
            <a:avLst/>
          </a:prstGeom>
          <a:noFill/>
        </p:spPr>
        <p:txBody>
          <a:bodyPr wrap="square" rtlCol="0">
            <a:spAutoFit/>
          </a:bodyPr>
          <a:lstStyle/>
          <a:p>
            <a:r>
              <a:rPr lang="en-GB" sz="2800" b="1" i="1" dirty="0" err="1">
                <a:solidFill>
                  <a:srgbClr val="002060"/>
                </a:solidFill>
                <a:latin typeface="Century Gothic" panose="020B0502020202020204" pitchFamily="34" charset="0"/>
              </a:rPr>
              <a:t>positivo</a:t>
            </a:r>
            <a:r>
              <a:rPr lang="en-GB" sz="2800" b="1" i="1" dirty="0">
                <a:solidFill>
                  <a:srgbClr val="002060"/>
                </a:solidFill>
                <a:latin typeface="Century Gothic" panose="020B0502020202020204" pitchFamily="34" charset="0"/>
              </a:rPr>
              <a:t>/a</a:t>
            </a:r>
          </a:p>
        </p:txBody>
      </p:sp>
      <p:sp>
        <p:nvSpPr>
          <p:cNvPr id="84" name="TextBox 83">
            <a:extLst>
              <a:ext uri="{FF2B5EF4-FFF2-40B4-BE49-F238E27FC236}">
                <a16:creationId xmlns:a16="http://schemas.microsoft.com/office/drawing/2014/main" id="{C36E655B-C5D8-4834-A669-BEBD08E81D50}"/>
              </a:ext>
            </a:extLst>
          </p:cNvPr>
          <p:cNvSpPr txBox="1"/>
          <p:nvPr/>
        </p:nvSpPr>
        <p:spPr>
          <a:xfrm>
            <a:off x="1066185" y="5552238"/>
            <a:ext cx="2852830" cy="523220"/>
          </a:xfrm>
          <a:prstGeom prst="rect">
            <a:avLst/>
          </a:prstGeom>
          <a:noFill/>
        </p:spPr>
        <p:txBody>
          <a:bodyPr wrap="square" rtlCol="0">
            <a:spAutoFit/>
          </a:bodyPr>
          <a:lstStyle/>
          <a:p>
            <a:r>
              <a:rPr lang="en-GB" sz="2800" b="1" i="1" dirty="0" err="1">
                <a:solidFill>
                  <a:srgbClr val="002060"/>
                </a:solidFill>
                <a:latin typeface="Century Gothic" panose="020B0502020202020204" pitchFamily="34" charset="0"/>
              </a:rPr>
              <a:t>pesado</a:t>
            </a:r>
            <a:r>
              <a:rPr lang="en-GB" sz="2800" b="1" i="1" dirty="0">
                <a:solidFill>
                  <a:srgbClr val="002060"/>
                </a:solidFill>
                <a:latin typeface="Century Gothic" panose="020B0502020202020204" pitchFamily="34" charset="0"/>
              </a:rPr>
              <a:t>/a</a:t>
            </a:r>
          </a:p>
        </p:txBody>
      </p:sp>
      <p:sp>
        <p:nvSpPr>
          <p:cNvPr id="86" name="Speech Bubble: Rectangle with Corners Rounded 85">
            <a:extLst>
              <a:ext uri="{FF2B5EF4-FFF2-40B4-BE49-F238E27FC236}">
                <a16:creationId xmlns:a16="http://schemas.microsoft.com/office/drawing/2014/main" id="{D3AD1DC5-C3F3-4B64-9274-12D6E5B559A3}"/>
              </a:ext>
            </a:extLst>
          </p:cNvPr>
          <p:cNvSpPr/>
          <p:nvPr/>
        </p:nvSpPr>
        <p:spPr>
          <a:xfrm>
            <a:off x="6785338" y="730897"/>
            <a:ext cx="2474833" cy="977789"/>
          </a:xfrm>
          <a:prstGeom prst="wedgeRoundRectCallout">
            <a:avLst>
              <a:gd name="adj1" fmla="val 22128"/>
              <a:gd name="adj2" fmla="val 55772"/>
              <a:gd name="adj3" fmla="val 16667"/>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Estoy perdido/a.</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87" name="Speech Bubble: Rectangle with Corners Rounded 86">
            <a:extLst>
              <a:ext uri="{FF2B5EF4-FFF2-40B4-BE49-F238E27FC236}">
                <a16:creationId xmlns:a16="http://schemas.microsoft.com/office/drawing/2014/main" id="{516678F0-15A0-4111-8CB8-B0A3086225D0}"/>
              </a:ext>
            </a:extLst>
          </p:cNvPr>
          <p:cNvSpPr/>
          <p:nvPr/>
        </p:nvSpPr>
        <p:spPr>
          <a:xfrm>
            <a:off x="9235079" y="1835156"/>
            <a:ext cx="2640779" cy="977789"/>
          </a:xfrm>
          <a:prstGeom prst="wedgeRoundRectCallout">
            <a:avLst>
              <a:gd name="adj1" fmla="val 22128"/>
              <a:gd name="adj2" fmla="val 55772"/>
              <a:gd name="adj3" fmla="val 16667"/>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Soy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independiente</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88" name="Speech Bubble: Rectangle with Corners Rounded 87">
            <a:extLst>
              <a:ext uri="{FF2B5EF4-FFF2-40B4-BE49-F238E27FC236}">
                <a16:creationId xmlns:a16="http://schemas.microsoft.com/office/drawing/2014/main" id="{1F0E2255-2831-4805-80C0-0930D5FDD727}"/>
              </a:ext>
            </a:extLst>
          </p:cNvPr>
          <p:cNvSpPr/>
          <p:nvPr/>
        </p:nvSpPr>
        <p:spPr>
          <a:xfrm>
            <a:off x="6760246" y="2962118"/>
            <a:ext cx="2474833" cy="977789"/>
          </a:xfrm>
          <a:prstGeom prst="wedgeRoundRectCallout">
            <a:avLst>
              <a:gd name="adj1" fmla="val 22128"/>
              <a:gd name="adj2" fmla="val 55772"/>
              <a:gd name="adj3" fmla="val 16667"/>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Estoy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increíble</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89" name="Speech Bubble: Rectangle with Corners Rounded 88">
            <a:extLst>
              <a:ext uri="{FF2B5EF4-FFF2-40B4-BE49-F238E27FC236}">
                <a16:creationId xmlns:a16="http://schemas.microsoft.com/office/drawing/2014/main" id="{42145D69-E5A0-43FD-BC47-53D7DC18859D}"/>
              </a:ext>
            </a:extLst>
          </p:cNvPr>
          <p:cNvSpPr/>
          <p:nvPr/>
        </p:nvSpPr>
        <p:spPr>
          <a:xfrm>
            <a:off x="9260171" y="4073555"/>
            <a:ext cx="2599293" cy="977789"/>
          </a:xfrm>
          <a:prstGeom prst="wedgeRoundRectCallout">
            <a:avLst>
              <a:gd name="adj1" fmla="val 22128"/>
              <a:gd name="adj2" fmla="val 55772"/>
              <a:gd name="adj3" fmla="val 16667"/>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Soy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positivo</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90" name="Speech Bubble: Rectangle with Corners Rounded 89">
            <a:extLst>
              <a:ext uri="{FF2B5EF4-FFF2-40B4-BE49-F238E27FC236}">
                <a16:creationId xmlns:a16="http://schemas.microsoft.com/office/drawing/2014/main" id="{9BF29562-45B6-46FA-95C9-71DD4B8D8393}"/>
              </a:ext>
            </a:extLst>
          </p:cNvPr>
          <p:cNvSpPr/>
          <p:nvPr/>
        </p:nvSpPr>
        <p:spPr>
          <a:xfrm>
            <a:off x="9260171" y="5172138"/>
            <a:ext cx="2599293" cy="977789"/>
          </a:xfrm>
          <a:prstGeom prst="wedgeRoundRectCallout">
            <a:avLst>
              <a:gd name="adj1" fmla="val 22128"/>
              <a:gd name="adj2" fmla="val 55772"/>
              <a:gd name="adj3" fmla="val 16667"/>
            </a:avLst>
          </a:prstGeom>
          <a:solidFill>
            <a:srgbClr val="00206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schemeClr val="bg1"/>
                </a:solidFill>
                <a:latin typeface="Century Gothic" panose="020B0502020202020204" pitchFamily="34" charset="0"/>
              </a:rPr>
              <a:t>Soy </a:t>
            </a:r>
            <a:r>
              <a:rPr lang="en-GB" sz="2400" b="1" noProof="0" dirty="0" err="1">
                <a:solidFill>
                  <a:schemeClr val="bg1"/>
                </a:solidFill>
                <a:latin typeface="Century Gothic" panose="020B0502020202020204" pitchFamily="34" charset="0"/>
              </a:rPr>
              <a:t>pesado</a:t>
            </a:r>
            <a:r>
              <a:rPr lang="en-GB" sz="2400" b="1" noProof="0" dirty="0">
                <a:solidFill>
                  <a:schemeClr val="bg1"/>
                </a:solidFill>
                <a:latin typeface="Century Gothic" panose="020B0502020202020204" pitchFamily="34" charset="0"/>
              </a:rPr>
              <a:t>/a.</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4707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7"/>
                                        </p:tgtEl>
                                        <p:attrNameLst>
                                          <p:attrName>fillcolor</p:attrName>
                                        </p:attrNameLst>
                                      </p:cBhvr>
                                      <p:to>
                                        <a:schemeClr val="accent2"/>
                                      </p:to>
                                    </p:animClr>
                                    <p:set>
                                      <p:cBhvr>
                                        <p:cTn id="7" dur="2000" fill="hold"/>
                                        <p:tgtEl>
                                          <p:spTgt spid="27"/>
                                        </p:tgtEl>
                                        <p:attrNameLst>
                                          <p:attrName>fill.type</p:attrName>
                                        </p:attrNameLst>
                                      </p:cBhvr>
                                      <p:to>
                                        <p:strVal val="solid"/>
                                      </p:to>
                                    </p:set>
                                    <p:set>
                                      <p:cBhvr>
                                        <p:cTn id="8" dur="2000" fill="hold"/>
                                        <p:tgtEl>
                                          <p:spTgt spid="27"/>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T3_W4F_9.1.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wipe(left)">
                                      <p:cBhvr>
                                        <p:cTn id="17" dur="1250"/>
                                        <p:tgtEl>
                                          <p:spTgt spid="8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42"/>
                                        </p:tgtEl>
                                        <p:attrNameLst>
                                          <p:attrName>fillcolor</p:attrName>
                                        </p:attrNameLst>
                                      </p:cBhvr>
                                      <p:to>
                                        <a:schemeClr val="accent2"/>
                                      </p:to>
                                    </p:animClr>
                                    <p:set>
                                      <p:cBhvr>
                                        <p:cTn id="22" dur="2000" fill="hold"/>
                                        <p:tgtEl>
                                          <p:spTgt spid="42"/>
                                        </p:tgtEl>
                                        <p:attrNameLst>
                                          <p:attrName>fill.type</p:attrName>
                                        </p:attrNameLst>
                                      </p:cBhvr>
                                      <p:to>
                                        <p:strVal val="solid"/>
                                      </p:to>
                                    </p:set>
                                    <p:set>
                                      <p:cBhvr>
                                        <p:cTn id="23" dur="2000" fill="hold"/>
                                        <p:tgtEl>
                                          <p:spTgt spid="42"/>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T3_W4F_9.2.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wipe(left)">
                                      <p:cBhvr>
                                        <p:cTn id="32" dur="1250"/>
                                        <p:tgtEl>
                                          <p:spTgt spid="81"/>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mph" presetSubtype="2" fill="hold" nodeType="clickEffect">
                                  <p:stCondLst>
                                    <p:cond delay="0"/>
                                  </p:stCondLst>
                                  <p:childTnLst>
                                    <p:animClr clrSpc="rgb" dir="cw">
                                      <p:cBhvr>
                                        <p:cTn id="36" dur="2000" fill="hold"/>
                                        <p:tgtEl>
                                          <p:spTgt spid="53"/>
                                        </p:tgtEl>
                                        <p:attrNameLst>
                                          <p:attrName>fillcolor</p:attrName>
                                        </p:attrNameLst>
                                      </p:cBhvr>
                                      <p:to>
                                        <a:schemeClr val="accent2"/>
                                      </p:to>
                                    </p:animClr>
                                    <p:set>
                                      <p:cBhvr>
                                        <p:cTn id="37" dur="2000" fill="hold"/>
                                        <p:tgtEl>
                                          <p:spTgt spid="53"/>
                                        </p:tgtEl>
                                        <p:attrNameLst>
                                          <p:attrName>fill.type</p:attrName>
                                        </p:attrNameLst>
                                      </p:cBhvr>
                                      <p:to>
                                        <p:strVal val="solid"/>
                                      </p:to>
                                    </p:set>
                                    <p:set>
                                      <p:cBhvr>
                                        <p:cTn id="38" dur="2000" fill="hold"/>
                                        <p:tgtEl>
                                          <p:spTgt spid="53"/>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T3_W4F_9.3.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2"/>
                                        </p:tgtEl>
                                        <p:attrNameLst>
                                          <p:attrName>style.visibility</p:attrName>
                                        </p:attrNameLst>
                                      </p:cBhvr>
                                      <p:to>
                                        <p:strVal val="visible"/>
                                      </p:to>
                                    </p:set>
                                    <p:animEffect transition="in" filter="wipe(left)">
                                      <p:cBhvr>
                                        <p:cTn id="47" dur="1250"/>
                                        <p:tgtEl>
                                          <p:spTgt spid="82"/>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68"/>
                                        </p:tgtEl>
                                        <p:attrNameLst>
                                          <p:attrName>fillcolor</p:attrName>
                                        </p:attrNameLst>
                                      </p:cBhvr>
                                      <p:to>
                                        <a:schemeClr val="accent2"/>
                                      </p:to>
                                    </p:animClr>
                                    <p:set>
                                      <p:cBhvr>
                                        <p:cTn id="52" dur="2000" fill="hold"/>
                                        <p:tgtEl>
                                          <p:spTgt spid="68"/>
                                        </p:tgtEl>
                                        <p:attrNameLst>
                                          <p:attrName>fill.type</p:attrName>
                                        </p:attrNameLst>
                                      </p:cBhvr>
                                      <p:to>
                                        <p:strVal val="solid"/>
                                      </p:to>
                                    </p:set>
                                    <p:set>
                                      <p:cBhvr>
                                        <p:cTn id="53" dur="2000" fill="hold"/>
                                        <p:tgtEl>
                                          <p:spTgt spid="68"/>
                                        </p:tgtEl>
                                        <p:attrNameLst>
                                          <p:attrName>fill.on</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T3_W4F_9.4.wav"/>
                                        </p:tgtEl>
                                      </p:cMediaNode>
                                    </p:audio>
                                  </p:sub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83"/>
                                        </p:tgtEl>
                                        <p:attrNameLst>
                                          <p:attrName>style.visibility</p:attrName>
                                        </p:attrNameLst>
                                      </p:cBhvr>
                                      <p:to>
                                        <p:strVal val="visible"/>
                                      </p:to>
                                    </p:set>
                                    <p:animEffect transition="in" filter="wipe(left)">
                                      <p:cBhvr>
                                        <p:cTn id="62" dur="1250"/>
                                        <p:tgtEl>
                                          <p:spTgt spid="83"/>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79"/>
                                        </p:tgtEl>
                                        <p:attrNameLst>
                                          <p:attrName>fillcolor</p:attrName>
                                        </p:attrNameLst>
                                      </p:cBhvr>
                                      <p:to>
                                        <a:schemeClr val="accent2"/>
                                      </p:to>
                                    </p:animClr>
                                    <p:set>
                                      <p:cBhvr>
                                        <p:cTn id="67" dur="2000" fill="hold"/>
                                        <p:tgtEl>
                                          <p:spTgt spid="79"/>
                                        </p:tgtEl>
                                        <p:attrNameLst>
                                          <p:attrName>fill.type</p:attrName>
                                        </p:attrNameLst>
                                      </p:cBhvr>
                                      <p:to>
                                        <p:strVal val="solid"/>
                                      </p:to>
                                    </p:set>
                                    <p:set>
                                      <p:cBhvr>
                                        <p:cTn id="68" dur="2000" fill="hold"/>
                                        <p:tgtEl>
                                          <p:spTgt spid="79"/>
                                        </p:tgtEl>
                                        <p:attrNameLst>
                                          <p:attrName>fill.on</p:attrName>
                                        </p:attrNameLst>
                                      </p:cBhvr>
                                      <p:to>
                                        <p:strVal val="tru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7" name="T3_W4F_9.5.wav"/>
                                        </p:tgtEl>
                                      </p:cMediaNode>
                                    </p:audio>
                                  </p:sub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84"/>
                                        </p:tgtEl>
                                        <p:attrNameLst>
                                          <p:attrName>style.visibility</p:attrName>
                                        </p:attrNameLst>
                                      </p:cBhvr>
                                      <p:to>
                                        <p:strVal val="visible"/>
                                      </p:to>
                                    </p:set>
                                    <p:animEffect transition="in" filter="wipe(left)">
                                      <p:cBhvr>
                                        <p:cTn id="77" dur="125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82" grpId="0"/>
      <p:bldP spid="83" grpId="0"/>
      <p:bldP spid="84" grpId="0"/>
      <p:bldP spid="86" grpId="0" animBg="1"/>
      <p:bldP spid="87" grpId="0" animBg="1"/>
      <p:bldP spid="88" grpId="0" animBg="1"/>
      <p:bldP spid="89" grpId="0" animBg="1"/>
      <p:bldP spid="9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a:solidFill>
                  <a:srgbClr val="002060"/>
                </a:solidFill>
                <a:latin typeface="Century Gothic" panose="020B0502020202020204" pitchFamily="34" charset="0"/>
                <a:ea typeface="Century Gothic"/>
                <a:cs typeface="Century Gothic"/>
                <a:sym typeface="Century Gothic"/>
              </a:rPr>
              <a:t>Subject pronouns (I, you)</a:t>
            </a:r>
          </a:p>
        </p:txBody>
      </p:sp>
      <p:sp>
        <p:nvSpPr>
          <p:cNvPr id="16" name="TextBox 15">
            <a:extLst>
              <a:ext uri="{FF2B5EF4-FFF2-40B4-BE49-F238E27FC236}">
                <a16:creationId xmlns:a16="http://schemas.microsoft.com/office/drawing/2014/main" id="{89604CFD-752D-4507-BDB4-003447BC0065}"/>
              </a:ext>
            </a:extLst>
          </p:cNvPr>
          <p:cNvSpPr txBox="1"/>
          <p:nvPr/>
        </p:nvSpPr>
        <p:spPr>
          <a:xfrm>
            <a:off x="204236" y="997710"/>
            <a:ext cx="10195358"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verb (or verb ending) often tells us who the sentence refers to:</a:t>
            </a: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7">
            <a:alphaModFix/>
          </a:blip>
          <a:srcRect/>
          <a:stretch/>
        </p:blipFill>
        <p:spPr>
          <a:xfrm>
            <a:off x="10657369" y="76217"/>
            <a:ext cx="1330395" cy="1332245"/>
          </a:xfrm>
          <a:prstGeom prst="rect">
            <a:avLst/>
          </a:prstGeom>
          <a:noFill/>
          <a:ln>
            <a:noFill/>
          </a:ln>
        </p:spPr>
      </p:pic>
      <p:pic>
        <p:nvPicPr>
          <p:cNvPr id="32" name="Google Shape;183;p8">
            <a:extLst>
              <a:ext uri="{FF2B5EF4-FFF2-40B4-BE49-F238E27FC236}">
                <a16:creationId xmlns:a16="http://schemas.microsoft.com/office/drawing/2014/main" id="{584C4BF7-D735-45AF-A526-EF5A14C086D7}"/>
              </a:ext>
            </a:extLst>
          </p:cNvPr>
          <p:cNvPicPr preferRelativeResize="0"/>
          <p:nvPr/>
        </p:nvPicPr>
        <p:blipFill rotWithShape="1">
          <a:blip r:embed="rId8">
            <a:alphaModFix/>
          </a:blip>
          <a:srcRect/>
          <a:stretch/>
        </p:blipFill>
        <p:spPr>
          <a:xfrm>
            <a:off x="4053827" y="1637330"/>
            <a:ext cx="515987" cy="559887"/>
          </a:xfrm>
          <a:prstGeom prst="rect">
            <a:avLst/>
          </a:prstGeom>
          <a:noFill/>
          <a:ln>
            <a:noFill/>
          </a:ln>
        </p:spPr>
      </p:pic>
      <p:sp>
        <p:nvSpPr>
          <p:cNvPr id="26" name="Speech Bubble: Rectangle with Corners Rounded 25">
            <a:extLst>
              <a:ext uri="{FF2B5EF4-FFF2-40B4-BE49-F238E27FC236}">
                <a16:creationId xmlns:a16="http://schemas.microsoft.com/office/drawing/2014/main" id="{7415D023-A330-40C9-AB7B-9652BDC8F2D6}"/>
              </a:ext>
            </a:extLst>
          </p:cNvPr>
          <p:cNvSpPr/>
          <p:nvPr/>
        </p:nvSpPr>
        <p:spPr>
          <a:xfrm>
            <a:off x="1449758" y="5280070"/>
            <a:ext cx="5920034" cy="347950"/>
          </a:xfrm>
          <a:prstGeom prst="wedgeRoundRectCallout">
            <a:avLst>
              <a:gd name="adj1" fmla="val -53937"/>
              <a:gd name="adj2" fmla="val -49562"/>
              <a:gd name="adj3" fmla="val 16667"/>
            </a:avLst>
          </a:prstGeom>
          <a:solidFill>
            <a:srgbClr val="2BC0C7"/>
          </a:solidFill>
          <a:ln w="57150">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English we stress the contrast with our voice. </a:t>
            </a:r>
          </a:p>
        </p:txBody>
      </p:sp>
      <p:sp>
        <p:nvSpPr>
          <p:cNvPr id="28" name="TextBox 27">
            <a:extLst>
              <a:ext uri="{FF2B5EF4-FFF2-40B4-BE49-F238E27FC236}">
                <a16:creationId xmlns:a16="http://schemas.microsoft.com/office/drawing/2014/main" id="{BFE9EAB2-7D71-448E-9B9E-FBB7EFF29DAA}"/>
              </a:ext>
            </a:extLst>
          </p:cNvPr>
          <p:cNvSpPr txBox="1"/>
          <p:nvPr/>
        </p:nvSpPr>
        <p:spPr>
          <a:xfrm>
            <a:off x="204235" y="1726124"/>
            <a:ext cx="2964633"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Estoy</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feliz</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9" name="TextBox 28">
            <a:extLst>
              <a:ext uri="{FF2B5EF4-FFF2-40B4-BE49-F238E27FC236}">
                <a16:creationId xmlns:a16="http://schemas.microsoft.com/office/drawing/2014/main" id="{28699297-8770-4FE8-AC86-5B1B52100708}"/>
              </a:ext>
            </a:extLst>
          </p:cNvPr>
          <p:cNvSpPr txBox="1"/>
          <p:nvPr/>
        </p:nvSpPr>
        <p:spPr>
          <a:xfrm>
            <a:off x="4569814" y="1714636"/>
            <a:ext cx="4220439"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am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(feeling) happy.</a:t>
            </a:r>
          </a:p>
        </p:txBody>
      </p:sp>
      <p:sp>
        <p:nvSpPr>
          <p:cNvPr id="19" name="TextBox 18">
            <a:extLst>
              <a:ext uri="{FF2B5EF4-FFF2-40B4-BE49-F238E27FC236}">
                <a16:creationId xmlns:a16="http://schemas.microsoft.com/office/drawing/2014/main" id="{8B8DD1CC-59AC-4ADF-9573-D4EEA2BDFF81}"/>
              </a:ext>
            </a:extLst>
          </p:cNvPr>
          <p:cNvSpPr txBox="1"/>
          <p:nvPr/>
        </p:nvSpPr>
        <p:spPr>
          <a:xfrm>
            <a:off x="204235" y="2427905"/>
            <a:ext cx="2964633"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Estás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divertido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1" name="TextBox 20">
            <a:extLst>
              <a:ext uri="{FF2B5EF4-FFF2-40B4-BE49-F238E27FC236}">
                <a16:creationId xmlns:a16="http://schemas.microsoft.com/office/drawing/2014/main" id="{0661228E-EA19-4337-9D5D-CE21FD1267A7}"/>
              </a:ext>
            </a:extLst>
          </p:cNvPr>
          <p:cNvSpPr txBox="1"/>
          <p:nvPr/>
        </p:nvSpPr>
        <p:spPr>
          <a:xfrm>
            <a:off x="4569814" y="2432529"/>
            <a:ext cx="5189041"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are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(in a)</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funny (mood).</a:t>
            </a:r>
          </a:p>
        </p:txBody>
      </p:sp>
      <p:sp>
        <p:nvSpPr>
          <p:cNvPr id="22" name="TextBox 21">
            <a:extLst>
              <a:ext uri="{FF2B5EF4-FFF2-40B4-BE49-F238E27FC236}">
                <a16:creationId xmlns:a16="http://schemas.microsoft.com/office/drawing/2014/main" id="{9E24FE86-CDF9-4301-BDBD-194437A9BDD0}"/>
              </a:ext>
            </a:extLst>
          </p:cNvPr>
          <p:cNvSpPr txBox="1"/>
          <p:nvPr/>
        </p:nvSpPr>
        <p:spPr>
          <a:xfrm>
            <a:off x="204236" y="3285127"/>
            <a:ext cx="11783528"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Sometimes, </a:t>
            </a:r>
            <a:r>
              <a:rPr kumimoji="0" lang="en-GB" sz="24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when comparing</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we use subject pronouns to emphasise</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the difference: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23" name="Google Shape;183;p8">
            <a:extLst>
              <a:ext uri="{FF2B5EF4-FFF2-40B4-BE49-F238E27FC236}">
                <a16:creationId xmlns:a16="http://schemas.microsoft.com/office/drawing/2014/main" id="{FD627A9F-1542-48BB-9C86-4393E37F4DDD}"/>
              </a:ext>
            </a:extLst>
          </p:cNvPr>
          <p:cNvPicPr preferRelativeResize="0"/>
          <p:nvPr/>
        </p:nvPicPr>
        <p:blipFill rotWithShape="1">
          <a:blip r:embed="rId8">
            <a:alphaModFix/>
          </a:blip>
          <a:srcRect/>
          <a:stretch/>
        </p:blipFill>
        <p:spPr>
          <a:xfrm>
            <a:off x="204235" y="4846453"/>
            <a:ext cx="515987" cy="559887"/>
          </a:xfrm>
          <a:prstGeom prst="rect">
            <a:avLst/>
          </a:prstGeom>
          <a:noFill/>
          <a:ln>
            <a:noFill/>
          </a:ln>
        </p:spPr>
      </p:pic>
      <p:sp>
        <p:nvSpPr>
          <p:cNvPr id="24" name="TextBox 23">
            <a:extLst>
              <a:ext uri="{FF2B5EF4-FFF2-40B4-BE49-F238E27FC236}">
                <a16:creationId xmlns:a16="http://schemas.microsoft.com/office/drawing/2014/main" id="{0E70D827-1448-42DF-989D-8834619A3BE3}"/>
              </a:ext>
            </a:extLst>
          </p:cNvPr>
          <p:cNvSpPr txBox="1"/>
          <p:nvPr/>
        </p:nvSpPr>
        <p:spPr>
          <a:xfrm>
            <a:off x="741877" y="4264052"/>
            <a:ext cx="8066308"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Yo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soy</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lang="en-GB" sz="2400" dirty="0" err="1">
                <a:solidFill>
                  <a:srgbClr val="4472C4">
                    <a:lumMod val="50000"/>
                  </a:srgbClr>
                </a:solidFill>
                <a:latin typeface="Century Gothic" panose="020B0502020202020204" pitchFamily="34" charset="0"/>
              </a:rPr>
              <a:t>débil</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pero</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rgbClr val="4472C4">
                    <a:lumMod val="50000"/>
                  </a:srgbClr>
                </a:solidFill>
                <a:effectLst/>
                <a:uLnTx/>
                <a:uFillTx/>
                <a:latin typeface="Century Gothic" panose="020B0502020202020204" pitchFamily="34" charset="0"/>
                <a:ea typeface="+mn-ea"/>
                <a:cs typeface="+mn-cs"/>
              </a:rPr>
              <a:t>tú</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rgbClr val="4472C4">
                    <a:lumMod val="50000"/>
                  </a:srgbClr>
                </a:solidFill>
                <a:effectLst/>
                <a:uLnTx/>
                <a:uFillTx/>
                <a:latin typeface="Century Gothic" panose="020B0502020202020204" pitchFamily="34" charset="0"/>
                <a:ea typeface="+mn-ea"/>
                <a:cs typeface="+mn-cs"/>
              </a:rPr>
              <a:t>eres</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lang="en-GB" sz="2400" dirty="0" err="1">
                <a:solidFill>
                  <a:srgbClr val="4472C4">
                    <a:lumMod val="50000"/>
                  </a:srgbClr>
                </a:solidFill>
                <a:latin typeface="Century Gothic" panose="020B0502020202020204" pitchFamily="34" charset="0"/>
              </a:rPr>
              <a:t>fuerte</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D6C1F5F7-46E2-4D0B-908C-76023DC34A17}"/>
              </a:ext>
            </a:extLst>
          </p:cNvPr>
          <p:cNvSpPr txBox="1"/>
          <p:nvPr/>
        </p:nvSpPr>
        <p:spPr>
          <a:xfrm>
            <a:off x="837412" y="4846453"/>
            <a:ext cx="507207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1"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a:t>
            </a:r>
            <a:r>
              <a:rPr kumimoji="0" lang="en-GB" sz="2400" b="1" i="0"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am</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weak </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but </a:t>
            </a:r>
            <a:r>
              <a:rPr kumimoji="0" lang="en-GB" sz="2400" b="1" i="1" u="sng"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you</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are </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strong.</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35" name="Google Shape;183;p8">
            <a:extLst>
              <a:ext uri="{FF2B5EF4-FFF2-40B4-BE49-F238E27FC236}">
                <a16:creationId xmlns:a16="http://schemas.microsoft.com/office/drawing/2014/main" id="{E3210C73-6689-49EA-8A60-236B3035DD64}"/>
              </a:ext>
            </a:extLst>
          </p:cNvPr>
          <p:cNvPicPr preferRelativeResize="0"/>
          <p:nvPr/>
        </p:nvPicPr>
        <p:blipFill rotWithShape="1">
          <a:blip r:embed="rId8">
            <a:alphaModFix/>
          </a:blip>
          <a:srcRect/>
          <a:stretch/>
        </p:blipFill>
        <p:spPr>
          <a:xfrm>
            <a:off x="299769" y="6113525"/>
            <a:ext cx="515987" cy="559887"/>
          </a:xfrm>
          <a:prstGeom prst="rect">
            <a:avLst/>
          </a:prstGeom>
          <a:noFill/>
          <a:ln>
            <a:noFill/>
          </a:ln>
        </p:spPr>
      </p:pic>
      <p:sp>
        <p:nvSpPr>
          <p:cNvPr id="36" name="TextBox 35">
            <a:extLst>
              <a:ext uri="{FF2B5EF4-FFF2-40B4-BE49-F238E27FC236}">
                <a16:creationId xmlns:a16="http://schemas.microsoft.com/office/drawing/2014/main" id="{C9400524-D237-462C-8E4D-B8BAA289633D}"/>
              </a:ext>
            </a:extLst>
          </p:cNvPr>
          <p:cNvSpPr txBox="1"/>
          <p:nvPr/>
        </p:nvSpPr>
        <p:spPr>
          <a:xfrm>
            <a:off x="837412" y="5681704"/>
            <a:ext cx="8066308"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Yo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estoy</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positivo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pero</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rgbClr val="4472C4">
                    <a:lumMod val="50000"/>
                  </a:srgbClr>
                </a:solidFill>
                <a:effectLst/>
                <a:uLnTx/>
                <a:uFillTx/>
                <a:latin typeface="Century Gothic" panose="020B0502020202020204" pitchFamily="34" charset="0"/>
                <a:ea typeface="+mn-ea"/>
                <a:cs typeface="+mn-cs"/>
              </a:rPr>
              <a:t>tú</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estás </a:t>
            </a:r>
            <a:r>
              <a:rPr lang="en-GB" sz="2400" dirty="0" err="1">
                <a:solidFill>
                  <a:srgbClr val="4472C4">
                    <a:lumMod val="50000"/>
                  </a:srgbClr>
                </a:solidFill>
                <a:latin typeface="Century Gothic" panose="020B0502020202020204" pitchFamily="34" charset="0"/>
              </a:rPr>
              <a:t>imposible</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B167382A-24ED-46C7-B341-BAD6BF5830A2}"/>
              </a:ext>
            </a:extLst>
          </p:cNvPr>
          <p:cNvSpPr txBox="1"/>
          <p:nvPr/>
        </p:nvSpPr>
        <p:spPr>
          <a:xfrm>
            <a:off x="932945" y="6113525"/>
            <a:ext cx="10126025"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1"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a:t>
            </a:r>
            <a:r>
              <a:rPr kumimoji="0" lang="en-GB" sz="2400" b="1" i="0"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am</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(feeling) positive </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but </a:t>
            </a:r>
            <a:r>
              <a:rPr kumimoji="0" lang="en-GB" sz="2400" b="1" i="1" u="sng"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you</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are </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2400" b="0" i="0" u="none" strike="noStrike" kern="1200" cap="none" spc="0" normalizeH="0" noProof="0" dirty="0">
                <a:ln>
                  <a:noFill/>
                </a:ln>
                <a:solidFill>
                  <a:srgbClr val="4472C4">
                    <a:lumMod val="50000"/>
                  </a:srgbClr>
                </a:solidFill>
                <a:effectLst/>
                <a:highlight>
                  <a:srgbClr val="FFFF00"/>
                </a:highlight>
                <a:uLnTx/>
                <a:uFillTx/>
                <a:latin typeface="Century Gothic" panose="020B0502020202020204" pitchFamily="34" charset="0"/>
                <a:ea typeface="+mn-ea"/>
                <a:cs typeface="+mn-cs"/>
              </a:rPr>
              <a:t>being</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lang="en-GB" sz="2400" dirty="0">
                <a:solidFill>
                  <a:srgbClr val="4472C4">
                    <a:lumMod val="50000"/>
                  </a:srgbClr>
                </a:solidFill>
                <a:latin typeface="Century Gothic" panose="020B0502020202020204" pitchFamily="34" charset="0"/>
              </a:rPr>
              <a:t>impossible</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48" name="Google Shape;183;p8">
            <a:extLst>
              <a:ext uri="{FF2B5EF4-FFF2-40B4-BE49-F238E27FC236}">
                <a16:creationId xmlns:a16="http://schemas.microsoft.com/office/drawing/2014/main" id="{275105FA-E4A8-474A-99EF-68054F576567}"/>
              </a:ext>
            </a:extLst>
          </p:cNvPr>
          <p:cNvPicPr preferRelativeResize="0"/>
          <p:nvPr/>
        </p:nvPicPr>
        <p:blipFill rotWithShape="1">
          <a:blip r:embed="rId8">
            <a:alphaModFix/>
          </a:blip>
          <a:srcRect/>
          <a:stretch/>
        </p:blipFill>
        <p:spPr>
          <a:xfrm>
            <a:off x="4053827" y="2393151"/>
            <a:ext cx="515987" cy="559887"/>
          </a:xfrm>
          <a:prstGeom prst="rect">
            <a:avLst/>
          </a:prstGeom>
          <a:noFill/>
          <a:ln>
            <a:noFill/>
          </a:ln>
        </p:spPr>
      </p:pic>
    </p:spTree>
    <p:extLst>
      <p:ext uri="{BB962C8B-B14F-4D97-AF65-F5344CB8AC3E}">
        <p14:creationId xmlns:p14="http://schemas.microsoft.com/office/powerpoint/2010/main" val="43889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4F_10.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T3_W4F_10.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T3_W4F_10.3.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6">
                                            <p:txEl>
                                              <p:pRg st="0" end="0"/>
                                            </p:txEl>
                                          </p:spTgt>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T3_W4F_10.4.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6" name="Picture 5">
            <a:extLst>
              <a:ext uri="{FF2B5EF4-FFF2-40B4-BE49-F238E27FC236}">
                <a16:creationId xmlns:a16="http://schemas.microsoft.com/office/drawing/2014/main" id="{9D1FCCF0-1809-4D6F-3D1F-16F1C38B6E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3151" y="657462"/>
            <a:ext cx="1111786" cy="2190443"/>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a:solidFill>
                  <a:srgbClr val="002060"/>
                </a:solidFill>
                <a:latin typeface="Century Gothic"/>
                <a:ea typeface="Century Gothic"/>
                <a:cs typeface="Century Gothic"/>
                <a:sym typeface="Century Gothic"/>
              </a:rPr>
              <a:t>Follow up 4: </a:t>
            </a:r>
            <a:endParaRPr lang="es-AR" sz="3200" dirty="0"/>
          </a:p>
        </p:txBody>
      </p:sp>
      <p:pic>
        <p:nvPicPr>
          <p:cNvPr id="89" name="Graphic 88" descr="Teacher">
            <a:extLst>
              <a:ext uri="{FF2B5EF4-FFF2-40B4-BE49-F238E27FC236}">
                <a16:creationId xmlns:a16="http://schemas.microsoft.com/office/drawing/2014/main" id="{BBD78FF5-5149-46B4-B993-51EB9653D2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46167" y="-57204"/>
            <a:ext cx="914400" cy="914400"/>
          </a:xfrm>
          <a:prstGeom prst="rect">
            <a:avLst/>
          </a:prstGeom>
        </p:spPr>
      </p:pic>
      <p:sp>
        <p:nvSpPr>
          <p:cNvPr id="90" name="Speech Bubble: Rectangle with Corners Rounded 89">
            <a:hlinkClick r:id="" action="ppaction://noaction">
              <a:snd r:embed="rId7" name="T3_W4F_11.1.wav"/>
            </a:hlinkClick>
            <a:extLst>
              <a:ext uri="{FF2B5EF4-FFF2-40B4-BE49-F238E27FC236}">
                <a16:creationId xmlns:a16="http://schemas.microsoft.com/office/drawing/2014/main" id="{5568956B-EAA6-4E4B-958A-C87307C3AB74}"/>
              </a:ext>
            </a:extLst>
          </p:cNvPr>
          <p:cNvSpPr/>
          <p:nvPr/>
        </p:nvSpPr>
        <p:spPr>
          <a:xfrm>
            <a:off x="3949567" y="138448"/>
            <a:ext cx="4701775" cy="508626"/>
          </a:xfrm>
          <a:prstGeom prst="wedgeRoundRectCallout">
            <a:avLst>
              <a:gd name="adj1" fmla="val -54614"/>
              <a:gd name="adj2" fmla="val 1085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bg1"/>
                </a:solidFill>
                <a:effectLst/>
                <a:uLnTx/>
                <a:uFillTx/>
                <a:latin typeface="Century Gothic" panose="020B0502020202020204" pitchFamily="34" charset="0"/>
              </a:rPr>
              <a:t>Max se </a:t>
            </a:r>
            <a:r>
              <a:rPr kumimoji="0" lang="en-GB" sz="2200" b="0" i="0" u="none" strike="noStrike" kern="1200" cap="none" spc="0" normalizeH="0" baseline="0" noProof="0" dirty="0" err="1">
                <a:ln>
                  <a:noFill/>
                </a:ln>
                <a:solidFill>
                  <a:schemeClr val="bg1"/>
                </a:solidFill>
                <a:effectLst/>
                <a:uLnTx/>
                <a:uFillTx/>
                <a:latin typeface="Century Gothic" panose="020B0502020202020204" pitchFamily="34" charset="0"/>
              </a:rPr>
              <a:t>compara</a:t>
            </a:r>
            <a:r>
              <a:rPr kumimoji="0" lang="en-GB" sz="2200" b="0" i="0" u="none" strike="noStrike" kern="1200" cap="none" spc="0" normalizeH="0" baseline="0" noProof="0" dirty="0">
                <a:ln>
                  <a:noFill/>
                </a:ln>
                <a:solidFill>
                  <a:schemeClr val="bg1"/>
                </a:solidFill>
                <a:effectLst/>
                <a:uLnTx/>
                <a:uFillTx/>
                <a:latin typeface="Century Gothic" panose="020B0502020202020204" pitchFamily="34" charset="0"/>
              </a:rPr>
              <a:t>* con Quique.</a:t>
            </a:r>
          </a:p>
        </p:txBody>
      </p:sp>
      <p:sp>
        <p:nvSpPr>
          <p:cNvPr id="38" name="TextBox 37">
            <a:extLst>
              <a:ext uri="{FF2B5EF4-FFF2-40B4-BE49-F238E27FC236}">
                <a16:creationId xmlns:a16="http://schemas.microsoft.com/office/drawing/2014/main" id="{4D6BD4E1-88AF-4448-A6C2-28198EA4FBD3}"/>
              </a:ext>
            </a:extLst>
          </p:cNvPr>
          <p:cNvSpPr txBox="1"/>
          <p:nvPr/>
        </p:nvSpPr>
        <p:spPr>
          <a:xfrm>
            <a:off x="8854538" y="46053"/>
            <a:ext cx="2365612" cy="707886"/>
          </a:xfrm>
          <a:prstGeom prst="rect">
            <a:avLst/>
          </a:prstGeom>
          <a:solidFill>
            <a:srgbClr val="C7E6A4"/>
          </a:solidFill>
        </p:spPr>
        <p:txBody>
          <a:bodyPr wrap="square" rtlCol="0">
            <a:spAutoFit/>
          </a:bodyPr>
          <a:lstStyle/>
          <a:p>
            <a:pPr algn="ctr"/>
            <a:r>
              <a:rPr lang="en-GB" sz="2000" dirty="0">
                <a:solidFill>
                  <a:srgbClr val="002060"/>
                </a:solidFill>
                <a:latin typeface="Century Gothic" panose="020B0502020202020204" pitchFamily="34" charset="0"/>
              </a:rPr>
              <a:t>se </a:t>
            </a:r>
            <a:r>
              <a:rPr lang="en-GB" sz="2000" b="1" dirty="0" err="1">
                <a:solidFill>
                  <a:srgbClr val="002060"/>
                </a:solidFill>
                <a:latin typeface="Century Gothic" panose="020B0502020202020204" pitchFamily="34" charset="0"/>
              </a:rPr>
              <a:t>compara</a:t>
            </a:r>
            <a:r>
              <a:rPr lang="en-GB" sz="2000" dirty="0">
                <a:solidFill>
                  <a:srgbClr val="002060"/>
                </a:solidFill>
                <a:latin typeface="Century Gothic" panose="020B0502020202020204" pitchFamily="34" charset="0"/>
              </a:rPr>
              <a:t> = compares himself</a:t>
            </a:r>
          </a:p>
        </p:txBody>
      </p:sp>
      <p:graphicFrame>
        <p:nvGraphicFramePr>
          <p:cNvPr id="39" name="Table 38">
            <a:extLst>
              <a:ext uri="{FF2B5EF4-FFF2-40B4-BE49-F238E27FC236}">
                <a16:creationId xmlns:a16="http://schemas.microsoft.com/office/drawing/2014/main" id="{9CAF0304-C3D6-4D88-BEEE-094C2B3B3AA1}"/>
              </a:ext>
            </a:extLst>
          </p:cNvPr>
          <p:cNvGraphicFramePr>
            <a:graphicFrameLocks noGrp="1"/>
          </p:cNvGraphicFramePr>
          <p:nvPr>
            <p:extLst>
              <p:ext uri="{D42A27DB-BD31-4B8C-83A1-F6EECF244321}">
                <p14:modId xmlns:p14="http://schemas.microsoft.com/office/powerpoint/2010/main" val="2920120080"/>
              </p:ext>
            </p:extLst>
          </p:nvPr>
        </p:nvGraphicFramePr>
        <p:xfrm>
          <a:off x="7430255" y="2347322"/>
          <a:ext cx="4778994" cy="3962400"/>
        </p:xfrm>
        <a:graphic>
          <a:graphicData uri="http://schemas.openxmlformats.org/drawingml/2006/table">
            <a:tbl>
              <a:tblPr firstRow="1" bandRow="1"/>
              <a:tblGrid>
                <a:gridCol w="502555">
                  <a:extLst>
                    <a:ext uri="{9D8B030D-6E8A-4147-A177-3AD203B41FA5}">
                      <a16:colId xmlns:a16="http://schemas.microsoft.com/office/drawing/2014/main" val="1872695981"/>
                    </a:ext>
                  </a:extLst>
                </a:gridCol>
                <a:gridCol w="2073982">
                  <a:extLst>
                    <a:ext uri="{9D8B030D-6E8A-4147-A177-3AD203B41FA5}">
                      <a16:colId xmlns:a16="http://schemas.microsoft.com/office/drawing/2014/main" val="3278785202"/>
                    </a:ext>
                  </a:extLst>
                </a:gridCol>
                <a:gridCol w="2202457">
                  <a:extLst>
                    <a:ext uri="{9D8B030D-6E8A-4147-A177-3AD203B41FA5}">
                      <a16:colId xmlns:a16="http://schemas.microsoft.com/office/drawing/2014/main" val="1754538620"/>
                    </a:ext>
                  </a:extLst>
                </a:gridCol>
              </a:tblGrid>
              <a:tr h="228849">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22965812"/>
                  </a:ext>
                </a:extLst>
              </a:tr>
              <a:tr h="24792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1" dirty="0">
                          <a:solidFill>
                            <a:schemeClr val="accent5">
                              <a:lumMod val="50000"/>
                            </a:schemeClr>
                          </a:solidFill>
                          <a:latin typeface="Century Gothic" panose="020B0502020202020204" pitchFamily="34" charset="0"/>
                        </a:rPr>
                        <a:t>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4F8E4"/>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dirty="0">
                          <a:solidFill>
                            <a:srgbClr val="002060"/>
                          </a:solidFill>
                          <a:latin typeface="Century Gothic" panose="020B0502020202020204" pitchFamily="34" charset="0"/>
                        </a:rPr>
                        <a:t>am ready</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dirty="0">
                          <a:solidFill>
                            <a:srgbClr val="002060"/>
                          </a:solidFill>
                          <a:latin typeface="Century Gothic" panose="020B0502020202020204" pitchFamily="34" charset="0"/>
                        </a:rPr>
                        <a:t>are annoying</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9681404"/>
                  </a:ext>
                </a:extLst>
              </a:tr>
              <a:tr h="29865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1" dirty="0">
                          <a:solidFill>
                            <a:schemeClr val="accent5">
                              <a:lumMod val="50000"/>
                            </a:schemeClr>
                          </a:solidFill>
                          <a:latin typeface="Century Gothic" panose="020B0502020202020204" pitchFamily="34" charset="0"/>
                        </a:rPr>
                        <a:t>1</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4F8E4"/>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1900" dirty="0">
                          <a:solidFill>
                            <a:srgbClr val="002060"/>
                          </a:solidFill>
                          <a:latin typeface="Century Gothic" panose="020B0502020202020204" pitchFamily="34" charset="0"/>
                        </a:rPr>
                        <a:t>go for a walk in the city</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dirty="0">
                          <a:solidFill>
                            <a:srgbClr val="002060"/>
                          </a:solidFill>
                          <a:latin typeface="Century Gothic" panose="020B0502020202020204" pitchFamily="34" charset="0"/>
                        </a:rPr>
                        <a:t>go for a walk in the countryside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5620548"/>
                  </a:ext>
                </a:extLst>
              </a:tr>
              <a:tr h="29865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1" dirty="0">
                          <a:solidFill>
                            <a:schemeClr val="accent5">
                              <a:lumMod val="50000"/>
                            </a:schemeClr>
                          </a:solidFill>
                          <a:latin typeface="Century Gothic" panose="020B0502020202020204" pitchFamily="34" charset="0"/>
                        </a:rPr>
                        <a:t>2</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4F8E4"/>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dirty="0">
                          <a:solidFill>
                            <a:srgbClr val="002060"/>
                          </a:solidFill>
                          <a:latin typeface="Century Gothic" panose="020B0502020202020204" pitchFamily="34" charset="0"/>
                        </a:rPr>
                        <a:t>have Spanish class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dirty="0">
                          <a:solidFill>
                            <a:srgbClr val="002060"/>
                          </a:solidFill>
                          <a:latin typeface="Century Gothic" panose="020B0502020202020204" pitchFamily="34" charset="0"/>
                        </a:rPr>
                        <a:t>have an English class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36880000"/>
                  </a:ext>
                </a:extLst>
              </a:tr>
              <a:tr h="42851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1" dirty="0">
                          <a:solidFill>
                            <a:schemeClr val="accent5">
                              <a:lumMod val="50000"/>
                            </a:schemeClr>
                          </a:solidFill>
                          <a:latin typeface="Century Gothic" panose="020B0502020202020204" pitchFamily="34" charset="0"/>
                        </a:rPr>
                        <a:t>3</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4F8E4"/>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dirty="0">
                          <a:solidFill>
                            <a:srgbClr val="002060"/>
                          </a:solidFill>
                          <a:latin typeface="Century Gothic" panose="020B0502020202020204" pitchFamily="34" charset="0"/>
                        </a:rPr>
                        <a:t>read a book</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dirty="0">
                          <a:solidFill>
                            <a:srgbClr val="002060"/>
                          </a:solidFill>
                          <a:latin typeface="Century Gothic" panose="020B0502020202020204" pitchFamily="34" charset="0"/>
                        </a:rPr>
                        <a:t>read a magazine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67733584"/>
                  </a:ext>
                </a:extLst>
              </a:tr>
              <a:tr h="247920">
                <a:tc>
                  <a:txBody>
                    <a:bodyPr/>
                    <a:lstStyle/>
                    <a:p>
                      <a:pPr algn="ctr"/>
                      <a:r>
                        <a:rPr lang="en-GB" sz="2000" b="1" dirty="0">
                          <a:solidFill>
                            <a:schemeClr val="accent5">
                              <a:lumMod val="50000"/>
                            </a:schemeClr>
                          </a:solidFill>
                          <a:latin typeface="Century Gothic" panose="020B0502020202020204" pitchFamily="34" charset="0"/>
                        </a:rPr>
                        <a:t>4</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4F8E4"/>
                    </a:solidFill>
                  </a:tcPr>
                </a:tc>
                <a:tc>
                  <a:txBody>
                    <a:bodyPr/>
                    <a:lstStyle/>
                    <a:p>
                      <a:pPr algn="ctr"/>
                      <a:r>
                        <a:rPr lang="en-GB" sz="2000" dirty="0">
                          <a:solidFill>
                            <a:srgbClr val="002060"/>
                          </a:solidFill>
                          <a:latin typeface="Century Gothic" panose="020B0502020202020204" pitchFamily="34" charset="0"/>
                        </a:rPr>
                        <a:t>eat in school</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000" dirty="0">
                          <a:solidFill>
                            <a:srgbClr val="002060"/>
                          </a:solidFill>
                          <a:latin typeface="Century Gothic" panose="020B0502020202020204" pitchFamily="34" charset="0"/>
                        </a:rPr>
                        <a:t>eat at home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40151591"/>
                  </a:ext>
                </a:extLst>
              </a:tr>
              <a:tr h="43862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b="1" dirty="0">
                          <a:solidFill>
                            <a:schemeClr val="accent5">
                              <a:lumMod val="50000"/>
                            </a:schemeClr>
                          </a:solidFill>
                          <a:latin typeface="Century Gothic" panose="020B0502020202020204" pitchFamily="34" charset="0"/>
                        </a:rPr>
                        <a:t>5</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4F8E4"/>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dirty="0">
                          <a:solidFill>
                            <a:srgbClr val="002060"/>
                          </a:solidFill>
                          <a:latin typeface="Century Gothic" panose="020B0502020202020204" pitchFamily="34" charset="0"/>
                        </a:rPr>
                        <a:t>visit my grandma</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000" dirty="0">
                          <a:solidFill>
                            <a:srgbClr val="002060"/>
                          </a:solidFill>
                          <a:latin typeface="Century Gothic" panose="020B0502020202020204" pitchFamily="34" charset="0"/>
                        </a:rPr>
                        <a:t>visit a museum </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84062212"/>
                  </a:ext>
                </a:extLst>
              </a:tr>
            </a:tbl>
          </a:graphicData>
        </a:graphic>
      </p:graphicFrame>
      <p:sp>
        <p:nvSpPr>
          <p:cNvPr id="40" name="Oval Callout 44">
            <a:extLst>
              <a:ext uri="{FF2B5EF4-FFF2-40B4-BE49-F238E27FC236}">
                <a16:creationId xmlns:a16="http://schemas.microsoft.com/office/drawing/2014/main" id="{64A95446-78A0-441E-992C-9D3414D6CA5D}"/>
              </a:ext>
            </a:extLst>
          </p:cNvPr>
          <p:cNvSpPr/>
          <p:nvPr/>
        </p:nvSpPr>
        <p:spPr>
          <a:xfrm>
            <a:off x="7954451" y="1636085"/>
            <a:ext cx="1596186" cy="572083"/>
          </a:xfrm>
          <a:prstGeom prst="wedgeEllipseCallout">
            <a:avLst>
              <a:gd name="adj1" fmla="val 45083"/>
              <a:gd name="adj2" fmla="val 105894"/>
            </a:avLst>
          </a:prstGeom>
          <a:solidFill>
            <a:schemeClr val="bg1"/>
          </a:solidFill>
          <a:ln w="12700" cap="flat" cmpd="sng" algn="ctr">
            <a:solidFill>
              <a:srgbClr val="92D05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115076"/>
                </a:solidFill>
                <a:effectLst/>
                <a:uLnTx/>
                <a:uFillTx/>
                <a:latin typeface="Century Gothic" panose="020F0302020204030204"/>
                <a:ea typeface="+mn-ea"/>
                <a:cs typeface="+mn-cs"/>
              </a:rPr>
              <a:t>Max (I) </a:t>
            </a:r>
          </a:p>
        </p:txBody>
      </p:sp>
      <p:sp>
        <p:nvSpPr>
          <p:cNvPr id="43" name="Google Shape;283;p13">
            <a:extLst>
              <a:ext uri="{FF2B5EF4-FFF2-40B4-BE49-F238E27FC236}">
                <a16:creationId xmlns:a16="http://schemas.microsoft.com/office/drawing/2014/main" id="{9A1C5EED-B06F-446A-9BA0-E292F9588F04}"/>
              </a:ext>
            </a:extLst>
          </p:cNvPr>
          <p:cNvSpPr txBox="1"/>
          <p:nvPr/>
        </p:nvSpPr>
        <p:spPr>
          <a:xfrm>
            <a:off x="11323364" y="958201"/>
            <a:ext cx="654346" cy="400110"/>
          </a:xfrm>
          <a:prstGeom prst="rect">
            <a:avLst/>
          </a:prstGeom>
          <a:solidFill>
            <a:srgbClr val="92D05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44" name="Google Shape;282;p13" descr="Reading, Book, Symbol, Icon, Reader, Man">
            <a:extLst>
              <a:ext uri="{FF2B5EF4-FFF2-40B4-BE49-F238E27FC236}">
                <a16:creationId xmlns:a16="http://schemas.microsoft.com/office/drawing/2014/main" id="{E180B3E6-0E2E-4F6D-B1D0-FE024FB14781}"/>
              </a:ext>
            </a:extLst>
          </p:cNvPr>
          <p:cNvPicPr preferRelativeResize="0"/>
          <p:nvPr/>
        </p:nvPicPr>
        <p:blipFill rotWithShape="1">
          <a:blip r:embed="rId8">
            <a:alphaModFix/>
            <a:duotone>
              <a:schemeClr val="accent6">
                <a:shade val="45000"/>
                <a:satMod val="135000"/>
              </a:schemeClr>
              <a:prstClr val="white"/>
            </a:duotone>
            <a:extLst>
              <a:ext uri="{BEBA8EAE-BF5A-486C-A8C5-ECC9F3942E4B}">
                <a14:imgProps xmlns:a14="http://schemas.microsoft.com/office/drawing/2010/main">
                  <a14:imgLayer r:embed="rId9">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45" name="Title 2">
            <a:extLst>
              <a:ext uri="{FF2B5EF4-FFF2-40B4-BE49-F238E27FC236}">
                <a16:creationId xmlns:a16="http://schemas.microsoft.com/office/drawing/2014/main" id="{5125099D-7146-448A-9EE6-92DBCF14D33E}"/>
              </a:ext>
            </a:extLst>
          </p:cNvPr>
          <p:cNvSpPr txBox="1">
            <a:spLocks/>
          </p:cNvSpPr>
          <p:nvPr/>
        </p:nvSpPr>
        <p:spPr>
          <a:xfrm>
            <a:off x="11323364" y="913967"/>
            <a:ext cx="654346" cy="5279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grpSp>
        <p:nvGrpSpPr>
          <p:cNvPr id="4" name="Group 3">
            <a:extLst>
              <a:ext uri="{FF2B5EF4-FFF2-40B4-BE49-F238E27FC236}">
                <a16:creationId xmlns:a16="http://schemas.microsoft.com/office/drawing/2014/main" id="{D8FC1515-7FE1-43A8-9207-5D0B6B23FC4A}"/>
              </a:ext>
            </a:extLst>
          </p:cNvPr>
          <p:cNvGrpSpPr/>
          <p:nvPr/>
        </p:nvGrpSpPr>
        <p:grpSpPr>
          <a:xfrm>
            <a:off x="10638790" y="1541298"/>
            <a:ext cx="1240694" cy="722400"/>
            <a:chOff x="12714202" y="769608"/>
            <a:chExt cx="1240694" cy="722400"/>
          </a:xfrm>
        </p:grpSpPr>
        <p:sp>
          <p:nvSpPr>
            <p:cNvPr id="41" name="Oval Callout 45">
              <a:extLst>
                <a:ext uri="{FF2B5EF4-FFF2-40B4-BE49-F238E27FC236}">
                  <a16:creationId xmlns:a16="http://schemas.microsoft.com/office/drawing/2014/main" id="{387041B8-5D02-4FD8-9830-012A39C8CB5A}"/>
                </a:ext>
              </a:extLst>
            </p:cNvPr>
            <p:cNvSpPr/>
            <p:nvPr/>
          </p:nvSpPr>
          <p:spPr>
            <a:xfrm>
              <a:off x="12714202" y="769608"/>
              <a:ext cx="1240694" cy="720578"/>
            </a:xfrm>
            <a:prstGeom prst="wedgeEllipseCallout">
              <a:avLst>
                <a:gd name="adj1" fmla="val 49524"/>
                <a:gd name="adj2" fmla="val 80978"/>
              </a:avLst>
            </a:prstGeom>
            <a:solidFill>
              <a:schemeClr val="bg1"/>
            </a:solidFill>
            <a:ln w="12700" cap="flat" cmpd="sng" algn="ctr">
              <a:solidFill>
                <a:srgbClr val="92D05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B7CFABAC-16DF-4D22-9B50-9DF90CFFD221}"/>
                </a:ext>
              </a:extLst>
            </p:cNvPr>
            <p:cNvSpPr txBox="1"/>
            <p:nvPr/>
          </p:nvSpPr>
          <p:spPr>
            <a:xfrm>
              <a:off x="12714202" y="784122"/>
              <a:ext cx="124069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115076"/>
                  </a:solidFill>
                  <a:effectLst/>
                  <a:uLnTx/>
                  <a:uFillTx/>
                  <a:latin typeface="Century Gothic" panose="020F0302020204030204"/>
                  <a:ea typeface="+mn-ea"/>
                  <a:cs typeface="+mn-cs"/>
                </a:rPr>
                <a:t>Quique </a:t>
              </a:r>
              <a:br>
                <a:rPr kumimoji="0" lang="en-GB" sz="2000" b="1" i="0" u="none" strike="noStrike" kern="0" cap="none" spc="0" normalizeH="0" baseline="0" noProof="0" dirty="0">
                  <a:ln>
                    <a:noFill/>
                  </a:ln>
                  <a:solidFill>
                    <a:srgbClr val="115076"/>
                  </a:solidFill>
                  <a:effectLst/>
                  <a:uLnTx/>
                  <a:uFillTx/>
                  <a:latin typeface="Century Gothic" panose="020F0302020204030204"/>
                  <a:ea typeface="+mn-ea"/>
                  <a:cs typeface="+mn-cs"/>
                </a:rPr>
              </a:br>
              <a:r>
                <a:rPr kumimoji="0" lang="en-GB" sz="2000" b="1" i="0" u="none" strike="noStrike" kern="0" cap="none" spc="0" normalizeH="0" baseline="0" noProof="0" dirty="0">
                  <a:ln>
                    <a:noFill/>
                  </a:ln>
                  <a:solidFill>
                    <a:srgbClr val="115076"/>
                  </a:solidFill>
                  <a:effectLst/>
                  <a:uLnTx/>
                  <a:uFillTx/>
                  <a:latin typeface="Century Gothic" panose="020F0302020204030204"/>
                  <a:ea typeface="+mn-ea"/>
                  <a:cs typeface="+mn-cs"/>
                </a:rPr>
                <a:t>(you)</a:t>
              </a:r>
            </a:p>
          </p:txBody>
        </p:sp>
      </p:grpSp>
      <p:pic>
        <p:nvPicPr>
          <p:cNvPr id="7" name="Picture 6" descr="A picture containing toy, doll&#10;&#10;Description automatically generated">
            <a:extLst>
              <a:ext uri="{FF2B5EF4-FFF2-40B4-BE49-F238E27FC236}">
                <a16:creationId xmlns:a16="http://schemas.microsoft.com/office/drawing/2014/main" id="{2136C652-C60F-4732-8B0B-8F3539DC759E}"/>
              </a:ext>
            </a:extLst>
          </p:cNvPr>
          <p:cNvPicPr>
            <a:picLocks noChangeAspect="1"/>
          </p:cNvPicPr>
          <p:nvPr/>
        </p:nvPicPr>
        <p:blipFill rotWithShape="1">
          <a:blip r:embed="rId10">
            <a:extLst>
              <a:ext uri="{28A0092B-C50C-407E-A947-70E740481C1C}">
                <a14:useLocalDpi xmlns:a14="http://schemas.microsoft.com/office/drawing/2010/main" val="0"/>
              </a:ext>
            </a:extLst>
          </a:blip>
          <a:srcRect b="50000"/>
          <a:stretch/>
        </p:blipFill>
        <p:spPr>
          <a:xfrm>
            <a:off x="9836706" y="1100611"/>
            <a:ext cx="942582" cy="1237941"/>
          </a:xfrm>
          <a:prstGeom prst="rect">
            <a:avLst/>
          </a:prstGeom>
        </p:spPr>
      </p:pic>
      <p:sp>
        <p:nvSpPr>
          <p:cNvPr id="34" name="Rectangle: Rounded Corners 33">
            <a:extLst>
              <a:ext uri="{FF2B5EF4-FFF2-40B4-BE49-F238E27FC236}">
                <a16:creationId xmlns:a16="http://schemas.microsoft.com/office/drawing/2014/main" id="{6C2A6F0A-CCCF-4461-AFE2-8577ECBFA9A8}"/>
              </a:ext>
            </a:extLst>
          </p:cNvPr>
          <p:cNvSpPr/>
          <p:nvPr/>
        </p:nvSpPr>
        <p:spPr>
          <a:xfrm rot="16200000">
            <a:off x="1255504" y="496975"/>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DDFB982E-DC03-4CA1-A37A-B4895AA31A3A}"/>
              </a:ext>
            </a:extLst>
          </p:cNvPr>
          <p:cNvSpPr/>
          <p:nvPr/>
        </p:nvSpPr>
        <p:spPr>
          <a:xfrm rot="16200000">
            <a:off x="1228863" y="828933"/>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Oval 35">
            <a:extLst>
              <a:ext uri="{FF2B5EF4-FFF2-40B4-BE49-F238E27FC236}">
                <a16:creationId xmlns:a16="http://schemas.microsoft.com/office/drawing/2014/main" id="{1DDD0D89-BE36-415F-BDE6-66C68DEB9F10}"/>
              </a:ext>
            </a:extLst>
          </p:cNvPr>
          <p:cNvSpPr/>
          <p:nvPr/>
        </p:nvSpPr>
        <p:spPr>
          <a:xfrm>
            <a:off x="3312716" y="1974716"/>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Speech Bubble: Rectangle with Corners Rounded 36">
            <a:extLst>
              <a:ext uri="{FF2B5EF4-FFF2-40B4-BE49-F238E27FC236}">
                <a16:creationId xmlns:a16="http://schemas.microsoft.com/office/drawing/2014/main" id="{6E1775F4-869F-4326-9CE2-6E76B8B6B386}"/>
              </a:ext>
            </a:extLst>
          </p:cNvPr>
          <p:cNvSpPr/>
          <p:nvPr/>
        </p:nvSpPr>
        <p:spPr>
          <a:xfrm>
            <a:off x="719543" y="1456214"/>
            <a:ext cx="2392549" cy="1265891"/>
          </a:xfrm>
          <a:prstGeom prst="wedgeRoundRectCallout">
            <a:avLst>
              <a:gd name="adj1" fmla="val 27651"/>
              <a:gd name="adj2" fmla="val 5083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6" name="TextBox 45">
            <a:extLst>
              <a:ext uri="{FF2B5EF4-FFF2-40B4-BE49-F238E27FC236}">
                <a16:creationId xmlns:a16="http://schemas.microsoft.com/office/drawing/2014/main" id="{4C2645B6-1D93-4A10-948C-4F75D2817D58}"/>
              </a:ext>
            </a:extLst>
          </p:cNvPr>
          <p:cNvSpPr txBox="1"/>
          <p:nvPr/>
        </p:nvSpPr>
        <p:spPr>
          <a:xfrm>
            <a:off x="758752" y="1524516"/>
            <a:ext cx="2497252" cy="1165768"/>
          </a:xfrm>
          <a:prstGeom prst="rect">
            <a:avLst/>
          </a:prstGeom>
          <a:noFill/>
        </p:spPr>
        <p:txBody>
          <a:bodyPr wrap="square" rtlCol="0">
            <a:spAutoFit/>
          </a:bodyPr>
          <a:lstStyle/>
          <a:p>
            <a:pPr>
              <a:lnSpc>
                <a:spcPct val="107000"/>
              </a:lnSpc>
              <a:spcAft>
                <a:spcPts val="800"/>
              </a:spcAft>
            </a:pP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Hoy </a:t>
            </a:r>
            <a:r>
              <a:rPr lang="en-US" sz="2000" b="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yo</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estoy</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preparado</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pero</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2000" b="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tú</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estás</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pesado</a:t>
            </a:r>
            <a:r>
              <a:rPr lang="en-US"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endParaRPr lang="en-GB"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8" name="TextBox 47">
            <a:hlinkClick r:id="" action="ppaction://noaction">
              <a:snd r:embed="rId11" name="T3_W4F_11.3.wav"/>
            </a:hlinkClick>
            <a:extLst>
              <a:ext uri="{FF2B5EF4-FFF2-40B4-BE49-F238E27FC236}">
                <a16:creationId xmlns:a16="http://schemas.microsoft.com/office/drawing/2014/main" id="{C456D3E3-1CE5-409D-A93C-25B6CCF255C2}"/>
              </a:ext>
            </a:extLst>
          </p:cNvPr>
          <p:cNvSpPr txBox="1"/>
          <p:nvPr/>
        </p:nvSpPr>
        <p:spPr>
          <a:xfrm>
            <a:off x="158580" y="1967546"/>
            <a:ext cx="412058" cy="400110"/>
          </a:xfrm>
          <a:prstGeom prst="rect">
            <a:avLst/>
          </a:prstGeom>
          <a:solidFill>
            <a:srgbClr val="4A8522"/>
          </a:solidFill>
          <a:ln w="28575">
            <a:solidFill>
              <a:srgbClr val="92D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rPr>
              <a:t>E</a:t>
            </a:r>
          </a:p>
        </p:txBody>
      </p:sp>
      <p:sp>
        <p:nvSpPr>
          <p:cNvPr id="50" name="Rectangle: Rounded Corners 49">
            <a:extLst>
              <a:ext uri="{FF2B5EF4-FFF2-40B4-BE49-F238E27FC236}">
                <a16:creationId xmlns:a16="http://schemas.microsoft.com/office/drawing/2014/main" id="{07375170-0606-4AFC-A954-B68C3EADFFCF}"/>
              </a:ext>
            </a:extLst>
          </p:cNvPr>
          <p:cNvSpPr/>
          <p:nvPr/>
        </p:nvSpPr>
        <p:spPr>
          <a:xfrm rot="16200000">
            <a:off x="4977590" y="486622"/>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FE0A54EB-075A-4F6F-BA02-365B66F563C3}"/>
              </a:ext>
            </a:extLst>
          </p:cNvPr>
          <p:cNvSpPr/>
          <p:nvPr/>
        </p:nvSpPr>
        <p:spPr>
          <a:xfrm rot="16200000">
            <a:off x="4951973" y="818679"/>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3" name="Oval 52">
            <a:extLst>
              <a:ext uri="{FF2B5EF4-FFF2-40B4-BE49-F238E27FC236}">
                <a16:creationId xmlns:a16="http://schemas.microsoft.com/office/drawing/2014/main" id="{769471D2-751F-4769-B950-A184D88722FB}"/>
              </a:ext>
            </a:extLst>
          </p:cNvPr>
          <p:cNvSpPr/>
          <p:nvPr/>
        </p:nvSpPr>
        <p:spPr>
          <a:xfrm>
            <a:off x="7035826" y="1964462"/>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Speech Bubble: Rectangle with Corners Rounded 53">
            <a:extLst>
              <a:ext uri="{FF2B5EF4-FFF2-40B4-BE49-F238E27FC236}">
                <a16:creationId xmlns:a16="http://schemas.microsoft.com/office/drawing/2014/main" id="{F529C6F9-3242-43C6-B749-D2F424B2E1B5}"/>
              </a:ext>
            </a:extLst>
          </p:cNvPr>
          <p:cNvSpPr/>
          <p:nvPr/>
        </p:nvSpPr>
        <p:spPr>
          <a:xfrm>
            <a:off x="4442653" y="1445960"/>
            <a:ext cx="2392549" cy="1265891"/>
          </a:xfrm>
          <a:prstGeom prst="wedgeRoundRectCallout">
            <a:avLst>
              <a:gd name="adj1" fmla="val 27651"/>
              <a:gd name="adj2" fmla="val 5083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9" name="TextBox 58">
            <a:extLst>
              <a:ext uri="{FF2B5EF4-FFF2-40B4-BE49-F238E27FC236}">
                <a16:creationId xmlns:a16="http://schemas.microsoft.com/office/drawing/2014/main" id="{8FA26E68-A158-433E-A061-56A417A8902B}"/>
              </a:ext>
            </a:extLst>
          </p:cNvPr>
          <p:cNvSpPr txBox="1"/>
          <p:nvPr/>
        </p:nvSpPr>
        <p:spPr>
          <a:xfrm>
            <a:off x="4461482" y="1461799"/>
            <a:ext cx="2528606" cy="1323439"/>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Tú</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paseas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por</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el</a:t>
            </a:r>
            <a:r>
              <a:rPr lang="en-GB" sz="2000" dirty="0">
                <a:solidFill>
                  <a:schemeClr val="accent5">
                    <a:lumMod val="50000"/>
                  </a:schemeClr>
                </a:solidFill>
                <a:latin typeface="Century Gothic" panose="020B0502020202020204" pitchFamily="34" charset="0"/>
              </a:rPr>
              <a:t> campo </a:t>
            </a:r>
            <a:r>
              <a:rPr lang="en-GB" sz="2000" dirty="0" err="1">
                <a:solidFill>
                  <a:schemeClr val="accent5">
                    <a:lumMod val="50000"/>
                  </a:schemeClr>
                </a:solidFill>
                <a:latin typeface="Century Gothic" panose="020B0502020202020204" pitchFamily="34" charset="0"/>
              </a:rPr>
              <a:t>pero</a:t>
            </a:r>
            <a:r>
              <a:rPr lang="en-GB" sz="2000"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yo</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paseo</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por</a:t>
            </a:r>
            <a:r>
              <a:rPr lang="en-GB" sz="2000" dirty="0">
                <a:solidFill>
                  <a:schemeClr val="accent5">
                    <a:lumMod val="50000"/>
                  </a:schemeClr>
                </a:solidFill>
                <a:latin typeface="Century Gothic" panose="020B0502020202020204" pitchFamily="34" charset="0"/>
              </a:rPr>
              <a:t> la ciudad.</a:t>
            </a:r>
          </a:p>
        </p:txBody>
      </p:sp>
      <p:sp>
        <p:nvSpPr>
          <p:cNvPr id="62" name="Rectangle: Rounded Corners 61">
            <a:extLst>
              <a:ext uri="{FF2B5EF4-FFF2-40B4-BE49-F238E27FC236}">
                <a16:creationId xmlns:a16="http://schemas.microsoft.com/office/drawing/2014/main" id="{3A72FF16-4782-4D50-8038-6C9E269A5017}"/>
              </a:ext>
            </a:extLst>
          </p:cNvPr>
          <p:cNvSpPr/>
          <p:nvPr/>
        </p:nvSpPr>
        <p:spPr>
          <a:xfrm rot="16200000">
            <a:off x="1297121" y="2396121"/>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3" name="Rectangle 62">
            <a:extLst>
              <a:ext uri="{FF2B5EF4-FFF2-40B4-BE49-F238E27FC236}">
                <a16:creationId xmlns:a16="http://schemas.microsoft.com/office/drawing/2014/main" id="{54E279C8-E209-45B4-9DFB-1332589FF1B4}"/>
              </a:ext>
            </a:extLst>
          </p:cNvPr>
          <p:cNvSpPr/>
          <p:nvPr/>
        </p:nvSpPr>
        <p:spPr>
          <a:xfrm rot="16200000">
            <a:off x="1270480" y="2728079"/>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4" name="Oval 63">
            <a:extLst>
              <a:ext uri="{FF2B5EF4-FFF2-40B4-BE49-F238E27FC236}">
                <a16:creationId xmlns:a16="http://schemas.microsoft.com/office/drawing/2014/main" id="{7238F123-9364-4856-B4A5-66E701DA932F}"/>
              </a:ext>
            </a:extLst>
          </p:cNvPr>
          <p:cNvSpPr/>
          <p:nvPr/>
        </p:nvSpPr>
        <p:spPr>
          <a:xfrm>
            <a:off x="3354333" y="3873862"/>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Speech Bubble: Rectangle with Corners Rounded 64">
            <a:extLst>
              <a:ext uri="{FF2B5EF4-FFF2-40B4-BE49-F238E27FC236}">
                <a16:creationId xmlns:a16="http://schemas.microsoft.com/office/drawing/2014/main" id="{13D0EA3A-C2BA-4C8A-BF6D-6591DBC4A724}"/>
              </a:ext>
            </a:extLst>
          </p:cNvPr>
          <p:cNvSpPr/>
          <p:nvPr/>
        </p:nvSpPr>
        <p:spPr>
          <a:xfrm>
            <a:off x="761160" y="3355360"/>
            <a:ext cx="2392549" cy="1265891"/>
          </a:xfrm>
          <a:prstGeom prst="wedgeRoundRectCallout">
            <a:avLst>
              <a:gd name="adj1" fmla="val 27651"/>
              <a:gd name="adj2" fmla="val 5083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6" name="TextBox 65">
            <a:extLst>
              <a:ext uri="{FF2B5EF4-FFF2-40B4-BE49-F238E27FC236}">
                <a16:creationId xmlns:a16="http://schemas.microsoft.com/office/drawing/2014/main" id="{4EAC07E7-572A-40DA-B93F-14CBF2B2B3C1}"/>
              </a:ext>
            </a:extLst>
          </p:cNvPr>
          <p:cNvSpPr txBox="1"/>
          <p:nvPr/>
        </p:nvSpPr>
        <p:spPr>
          <a:xfrm>
            <a:off x="743860" y="3354883"/>
            <a:ext cx="2545938" cy="1323439"/>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Tú </a:t>
            </a:r>
            <a:r>
              <a:rPr lang="en-GB" sz="2000" dirty="0">
                <a:solidFill>
                  <a:schemeClr val="accent5">
                    <a:lumMod val="50000"/>
                  </a:schemeClr>
                </a:solidFill>
                <a:latin typeface="Century Gothic" panose="020B0502020202020204" pitchFamily="34" charset="0"/>
              </a:rPr>
              <a:t>tienes una clase de inglés </a:t>
            </a:r>
            <a:r>
              <a:rPr lang="en-GB" sz="2000" dirty="0" err="1">
                <a:solidFill>
                  <a:schemeClr val="accent5">
                    <a:lumMod val="50000"/>
                  </a:schemeClr>
                </a:solidFill>
                <a:latin typeface="Century Gothic" panose="020B0502020202020204" pitchFamily="34" charset="0"/>
              </a:rPr>
              <a:t>pero</a:t>
            </a:r>
            <a:r>
              <a:rPr lang="en-GB" sz="2000"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yo</a:t>
            </a:r>
            <a:r>
              <a:rPr lang="en-GB" sz="2000" b="1"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rPr>
              <a:t>tengo una clase de español.</a:t>
            </a:r>
          </a:p>
        </p:txBody>
      </p:sp>
      <p:sp>
        <p:nvSpPr>
          <p:cNvPr id="67" name="Rectangle: Rounded Corners 66">
            <a:extLst>
              <a:ext uri="{FF2B5EF4-FFF2-40B4-BE49-F238E27FC236}">
                <a16:creationId xmlns:a16="http://schemas.microsoft.com/office/drawing/2014/main" id="{AAA80789-D9B5-4BC2-ACEE-AB62F0FF2928}"/>
              </a:ext>
            </a:extLst>
          </p:cNvPr>
          <p:cNvSpPr/>
          <p:nvPr/>
        </p:nvSpPr>
        <p:spPr>
          <a:xfrm rot="16200000">
            <a:off x="5020231" y="2385867"/>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8" name="Rectangle 67">
            <a:extLst>
              <a:ext uri="{FF2B5EF4-FFF2-40B4-BE49-F238E27FC236}">
                <a16:creationId xmlns:a16="http://schemas.microsoft.com/office/drawing/2014/main" id="{D5758216-2F30-4592-9B33-D7C349A87632}"/>
              </a:ext>
            </a:extLst>
          </p:cNvPr>
          <p:cNvSpPr/>
          <p:nvPr/>
        </p:nvSpPr>
        <p:spPr>
          <a:xfrm rot="16200000">
            <a:off x="4993590" y="2717825"/>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7" name="Oval 76">
            <a:extLst>
              <a:ext uri="{FF2B5EF4-FFF2-40B4-BE49-F238E27FC236}">
                <a16:creationId xmlns:a16="http://schemas.microsoft.com/office/drawing/2014/main" id="{22BF3500-789E-4D22-BD88-932C9680250D}"/>
              </a:ext>
            </a:extLst>
          </p:cNvPr>
          <p:cNvSpPr/>
          <p:nvPr/>
        </p:nvSpPr>
        <p:spPr>
          <a:xfrm>
            <a:off x="7077443" y="3863608"/>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8" name="Speech Bubble: Rectangle with Corners Rounded 77">
            <a:extLst>
              <a:ext uri="{FF2B5EF4-FFF2-40B4-BE49-F238E27FC236}">
                <a16:creationId xmlns:a16="http://schemas.microsoft.com/office/drawing/2014/main" id="{BF67FCA7-C0C6-4228-9D3F-CB7F4E5BB9CD}"/>
              </a:ext>
            </a:extLst>
          </p:cNvPr>
          <p:cNvSpPr/>
          <p:nvPr/>
        </p:nvSpPr>
        <p:spPr>
          <a:xfrm>
            <a:off x="4484270" y="3345106"/>
            <a:ext cx="2392549" cy="1265891"/>
          </a:xfrm>
          <a:prstGeom prst="wedgeRoundRectCallout">
            <a:avLst>
              <a:gd name="adj1" fmla="val 27651"/>
              <a:gd name="adj2" fmla="val 5083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9" name="TextBox 78">
            <a:extLst>
              <a:ext uri="{FF2B5EF4-FFF2-40B4-BE49-F238E27FC236}">
                <a16:creationId xmlns:a16="http://schemas.microsoft.com/office/drawing/2014/main" id="{1662A79E-8F97-471F-AB72-795CDAF75571}"/>
              </a:ext>
            </a:extLst>
          </p:cNvPr>
          <p:cNvSpPr txBox="1"/>
          <p:nvPr/>
        </p:nvSpPr>
        <p:spPr>
          <a:xfrm>
            <a:off x="4510505" y="3342150"/>
            <a:ext cx="2298429" cy="1015663"/>
          </a:xfrm>
          <a:prstGeom prst="rect">
            <a:avLst/>
          </a:prstGeom>
          <a:noFill/>
        </p:spPr>
        <p:txBody>
          <a:bodyPr wrap="square" rtlCol="0">
            <a:spAutoFit/>
          </a:bodyPr>
          <a:lstStyle/>
          <a:p>
            <a:r>
              <a:rPr lang="en-GB" sz="2000" b="1" dirty="0" err="1">
                <a:solidFill>
                  <a:schemeClr val="accent5">
                    <a:lumMod val="50000"/>
                  </a:schemeClr>
                </a:solidFill>
                <a:latin typeface="Century Gothic" panose="020B0502020202020204" pitchFamily="34" charset="0"/>
              </a:rPr>
              <a:t>Yo</a:t>
            </a:r>
            <a:r>
              <a:rPr lang="en-GB" sz="2000" b="1"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leo</a:t>
            </a:r>
            <a:r>
              <a:rPr lang="en-GB" sz="2000" dirty="0">
                <a:solidFill>
                  <a:schemeClr val="accent5">
                    <a:lumMod val="50000"/>
                  </a:schemeClr>
                </a:solidFill>
                <a:latin typeface="Century Gothic" panose="020B0502020202020204" pitchFamily="34" charset="0"/>
              </a:rPr>
              <a:t> un </a:t>
            </a:r>
            <a:r>
              <a:rPr lang="en-GB" sz="2000" dirty="0" err="1">
                <a:solidFill>
                  <a:schemeClr val="accent5">
                    <a:lumMod val="50000"/>
                  </a:schemeClr>
                </a:solidFill>
                <a:latin typeface="Century Gothic" panose="020B0502020202020204" pitchFamily="34" charset="0"/>
              </a:rPr>
              <a:t>libro</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pero</a:t>
            </a:r>
            <a:r>
              <a:rPr lang="en-GB" sz="2000" dirty="0">
                <a:solidFill>
                  <a:schemeClr val="accent5">
                    <a:lumMod val="50000"/>
                  </a:schemeClr>
                </a:solidFill>
                <a:latin typeface="Century Gothic" panose="020B0502020202020204" pitchFamily="34" charset="0"/>
              </a:rPr>
              <a:t>  </a:t>
            </a:r>
            <a:r>
              <a:rPr lang="en-GB" sz="2000" b="1"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tú</a:t>
            </a:r>
            <a:r>
              <a:rPr lang="en-GB" sz="2000" b="1"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rPr>
              <a:t>lees </a:t>
            </a:r>
            <a:r>
              <a:rPr lang="en-GB" sz="2000" dirty="0" err="1">
                <a:solidFill>
                  <a:schemeClr val="accent5">
                    <a:lumMod val="50000"/>
                  </a:schemeClr>
                </a:solidFill>
                <a:latin typeface="Century Gothic" panose="020B0502020202020204" pitchFamily="34" charset="0"/>
              </a:rPr>
              <a:t>una</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revista</a:t>
            </a:r>
            <a:r>
              <a:rPr lang="en-GB" sz="2000" dirty="0">
                <a:solidFill>
                  <a:schemeClr val="accent5">
                    <a:lumMod val="50000"/>
                  </a:schemeClr>
                </a:solidFill>
                <a:latin typeface="Century Gothic" panose="020B0502020202020204" pitchFamily="34" charset="0"/>
              </a:rPr>
              <a:t>.</a:t>
            </a:r>
          </a:p>
        </p:txBody>
      </p:sp>
      <p:sp>
        <p:nvSpPr>
          <p:cNvPr id="80" name="Rectangle: Rounded Corners 79">
            <a:extLst>
              <a:ext uri="{FF2B5EF4-FFF2-40B4-BE49-F238E27FC236}">
                <a16:creationId xmlns:a16="http://schemas.microsoft.com/office/drawing/2014/main" id="{600F7410-E995-44A1-A530-2FF8838F0259}"/>
              </a:ext>
            </a:extLst>
          </p:cNvPr>
          <p:cNvSpPr/>
          <p:nvPr/>
        </p:nvSpPr>
        <p:spPr>
          <a:xfrm rot="16200000">
            <a:off x="1297121" y="437743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1" name="Rectangle 80">
            <a:extLst>
              <a:ext uri="{FF2B5EF4-FFF2-40B4-BE49-F238E27FC236}">
                <a16:creationId xmlns:a16="http://schemas.microsoft.com/office/drawing/2014/main" id="{5CC7832B-310B-43B9-80D1-9BBB2ED589FD}"/>
              </a:ext>
            </a:extLst>
          </p:cNvPr>
          <p:cNvSpPr/>
          <p:nvPr/>
        </p:nvSpPr>
        <p:spPr>
          <a:xfrm rot="16200000">
            <a:off x="1270480" y="4709391"/>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2" name="Oval 81">
            <a:extLst>
              <a:ext uri="{FF2B5EF4-FFF2-40B4-BE49-F238E27FC236}">
                <a16:creationId xmlns:a16="http://schemas.microsoft.com/office/drawing/2014/main" id="{2EC286F6-583A-43C0-BBD3-46C20C69ABCD}"/>
              </a:ext>
            </a:extLst>
          </p:cNvPr>
          <p:cNvSpPr/>
          <p:nvPr/>
        </p:nvSpPr>
        <p:spPr>
          <a:xfrm>
            <a:off x="3354333" y="5855174"/>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3" name="Speech Bubble: Rectangle with Corners Rounded 82">
            <a:extLst>
              <a:ext uri="{FF2B5EF4-FFF2-40B4-BE49-F238E27FC236}">
                <a16:creationId xmlns:a16="http://schemas.microsoft.com/office/drawing/2014/main" id="{E8CC2C30-ED72-411F-AD5B-63698CA77F1A}"/>
              </a:ext>
            </a:extLst>
          </p:cNvPr>
          <p:cNvSpPr/>
          <p:nvPr/>
        </p:nvSpPr>
        <p:spPr>
          <a:xfrm>
            <a:off x="761160" y="5336672"/>
            <a:ext cx="2392549" cy="1265891"/>
          </a:xfrm>
          <a:prstGeom prst="wedgeRoundRectCallout">
            <a:avLst>
              <a:gd name="adj1" fmla="val 27651"/>
              <a:gd name="adj2" fmla="val 5083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4" name="TextBox 83">
            <a:extLst>
              <a:ext uri="{FF2B5EF4-FFF2-40B4-BE49-F238E27FC236}">
                <a16:creationId xmlns:a16="http://schemas.microsoft.com/office/drawing/2014/main" id="{026B5AB7-60A9-4457-B016-CF47C866611E}"/>
              </a:ext>
            </a:extLst>
          </p:cNvPr>
          <p:cNvSpPr txBox="1"/>
          <p:nvPr/>
        </p:nvSpPr>
        <p:spPr>
          <a:xfrm>
            <a:off x="800369" y="5344014"/>
            <a:ext cx="2367433" cy="1323439"/>
          </a:xfrm>
          <a:prstGeom prst="rect">
            <a:avLst/>
          </a:prstGeom>
          <a:noFill/>
        </p:spPr>
        <p:txBody>
          <a:bodyPr wrap="square" rtlCol="0">
            <a:spAutoFit/>
          </a:bodyPr>
          <a:lstStyle/>
          <a:p>
            <a:r>
              <a:rPr lang="en-GB" sz="2000" b="1" dirty="0" err="1">
                <a:solidFill>
                  <a:schemeClr val="accent5">
                    <a:lumMod val="50000"/>
                  </a:schemeClr>
                </a:solidFill>
                <a:latin typeface="Century Gothic" panose="020B0502020202020204" pitchFamily="34" charset="0"/>
              </a:rPr>
              <a:t>Yo</a:t>
            </a:r>
            <a:r>
              <a:rPr lang="en-GB" sz="2000" b="1"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como</a:t>
            </a:r>
            <a:r>
              <a:rPr lang="en-GB" sz="2000" dirty="0">
                <a:solidFill>
                  <a:schemeClr val="accent5">
                    <a:lumMod val="50000"/>
                  </a:schemeClr>
                </a:solidFill>
                <a:latin typeface="Century Gothic" panose="020B0502020202020204" pitchFamily="34" charset="0"/>
              </a:rPr>
              <a:t> en </a:t>
            </a:r>
            <a:r>
              <a:rPr lang="en-GB" sz="2000" dirty="0" err="1">
                <a:solidFill>
                  <a:schemeClr val="accent5">
                    <a:lumMod val="50000"/>
                  </a:schemeClr>
                </a:solidFill>
                <a:latin typeface="Century Gothic" panose="020B0502020202020204" pitchFamily="34" charset="0"/>
              </a:rPr>
              <a:t>el</a:t>
            </a:r>
            <a:r>
              <a:rPr lang="en-GB" sz="2000" dirty="0">
                <a:solidFill>
                  <a:schemeClr val="accent5">
                    <a:lumMod val="50000"/>
                  </a:schemeClr>
                </a:solidFill>
                <a:latin typeface="Century Gothic" panose="020B0502020202020204" pitchFamily="34" charset="0"/>
              </a:rPr>
              <a:t> colegio </a:t>
            </a:r>
            <a:r>
              <a:rPr lang="en-GB" sz="2000" dirty="0" err="1">
                <a:solidFill>
                  <a:schemeClr val="accent5">
                    <a:lumMod val="50000"/>
                  </a:schemeClr>
                </a:solidFill>
                <a:latin typeface="Century Gothic" panose="020B0502020202020204" pitchFamily="34" charset="0"/>
              </a:rPr>
              <a:t>pero</a:t>
            </a:r>
            <a:endParaRPr lang="en-GB" sz="2000" dirty="0">
              <a:solidFill>
                <a:schemeClr val="accent5">
                  <a:lumMod val="50000"/>
                </a:schemeClr>
              </a:solidFill>
              <a:latin typeface="Century Gothic" panose="020B0502020202020204" pitchFamily="34" charset="0"/>
            </a:endParaRPr>
          </a:p>
          <a:p>
            <a:r>
              <a:rPr lang="en-GB" sz="2000" b="1" dirty="0" err="1">
                <a:solidFill>
                  <a:schemeClr val="accent5">
                    <a:lumMod val="50000"/>
                  </a:schemeClr>
                </a:solidFill>
                <a:latin typeface="Century Gothic" panose="020B0502020202020204" pitchFamily="34" charset="0"/>
              </a:rPr>
              <a:t>tú</a:t>
            </a:r>
            <a:r>
              <a:rPr lang="en-GB" sz="2000" b="1" dirty="0">
                <a:solidFill>
                  <a:schemeClr val="accent5">
                    <a:lumMod val="50000"/>
                  </a:schemeClr>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rPr>
              <a:t>comes en casa.</a:t>
            </a:r>
          </a:p>
        </p:txBody>
      </p:sp>
      <p:sp>
        <p:nvSpPr>
          <p:cNvPr id="85" name="Rectangle: Rounded Corners 84">
            <a:extLst>
              <a:ext uri="{FF2B5EF4-FFF2-40B4-BE49-F238E27FC236}">
                <a16:creationId xmlns:a16="http://schemas.microsoft.com/office/drawing/2014/main" id="{0D5AE77E-C5E9-4925-A004-85E94C3C8A28}"/>
              </a:ext>
            </a:extLst>
          </p:cNvPr>
          <p:cNvSpPr/>
          <p:nvPr/>
        </p:nvSpPr>
        <p:spPr>
          <a:xfrm rot="16200000">
            <a:off x="5020231" y="4367179"/>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6" name="Rectangle 85">
            <a:extLst>
              <a:ext uri="{FF2B5EF4-FFF2-40B4-BE49-F238E27FC236}">
                <a16:creationId xmlns:a16="http://schemas.microsoft.com/office/drawing/2014/main" id="{1FD28D85-6EB4-4A89-891D-33AD5A31CBC4}"/>
              </a:ext>
            </a:extLst>
          </p:cNvPr>
          <p:cNvSpPr/>
          <p:nvPr/>
        </p:nvSpPr>
        <p:spPr>
          <a:xfrm rot="16200000">
            <a:off x="4993590" y="4699137"/>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7" name="Oval 86">
            <a:extLst>
              <a:ext uri="{FF2B5EF4-FFF2-40B4-BE49-F238E27FC236}">
                <a16:creationId xmlns:a16="http://schemas.microsoft.com/office/drawing/2014/main" id="{F73AE81C-6A05-4DAA-A814-BF48A3456302}"/>
              </a:ext>
            </a:extLst>
          </p:cNvPr>
          <p:cNvSpPr/>
          <p:nvPr/>
        </p:nvSpPr>
        <p:spPr>
          <a:xfrm>
            <a:off x="7092642" y="5924249"/>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8" name="Speech Bubble: Rectangle with Corners Rounded 87">
            <a:extLst>
              <a:ext uri="{FF2B5EF4-FFF2-40B4-BE49-F238E27FC236}">
                <a16:creationId xmlns:a16="http://schemas.microsoft.com/office/drawing/2014/main" id="{A84EEB40-94BB-44EA-97E9-07458D8F1C1A}"/>
              </a:ext>
            </a:extLst>
          </p:cNvPr>
          <p:cNvSpPr/>
          <p:nvPr/>
        </p:nvSpPr>
        <p:spPr>
          <a:xfrm>
            <a:off x="4484270" y="5326418"/>
            <a:ext cx="2392549" cy="1265891"/>
          </a:xfrm>
          <a:prstGeom prst="wedgeRoundRectCallout">
            <a:avLst>
              <a:gd name="adj1" fmla="val 27651"/>
              <a:gd name="adj2" fmla="val 5083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3" name="TextBox 92">
            <a:extLst>
              <a:ext uri="{FF2B5EF4-FFF2-40B4-BE49-F238E27FC236}">
                <a16:creationId xmlns:a16="http://schemas.microsoft.com/office/drawing/2014/main" id="{3230B3B1-D42B-49A9-B41E-6328CA60C1B6}"/>
              </a:ext>
            </a:extLst>
          </p:cNvPr>
          <p:cNvSpPr txBox="1"/>
          <p:nvPr/>
        </p:nvSpPr>
        <p:spPr>
          <a:xfrm>
            <a:off x="4515038" y="5490846"/>
            <a:ext cx="2459453" cy="1015663"/>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Tú   </a:t>
            </a:r>
            <a:r>
              <a:rPr lang="en-GB" sz="2000" dirty="0" err="1">
                <a:solidFill>
                  <a:schemeClr val="accent5">
                    <a:lumMod val="50000"/>
                  </a:schemeClr>
                </a:solidFill>
                <a:latin typeface="Century Gothic" panose="020B0502020202020204" pitchFamily="34" charset="0"/>
              </a:rPr>
              <a:t>visitas</a:t>
            </a:r>
            <a:r>
              <a:rPr lang="en-GB" sz="2000" dirty="0">
                <a:solidFill>
                  <a:schemeClr val="accent5">
                    <a:lumMod val="50000"/>
                  </a:schemeClr>
                </a:solidFill>
                <a:latin typeface="Century Gothic" panose="020B0502020202020204" pitchFamily="34" charset="0"/>
              </a:rPr>
              <a:t> un </a:t>
            </a:r>
            <a:r>
              <a:rPr lang="en-GB" sz="2000" dirty="0" err="1">
                <a:solidFill>
                  <a:schemeClr val="accent5">
                    <a:lumMod val="50000"/>
                  </a:schemeClr>
                </a:solidFill>
                <a:latin typeface="Century Gothic" panose="020B0502020202020204" pitchFamily="34" charset="0"/>
              </a:rPr>
              <a:t>museo</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pero</a:t>
            </a:r>
            <a:r>
              <a:rPr lang="en-GB" sz="2000"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yo</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visito</a:t>
            </a:r>
            <a:r>
              <a:rPr lang="en-GB" sz="2000" dirty="0">
                <a:solidFill>
                  <a:schemeClr val="accent5">
                    <a:lumMod val="50000"/>
                  </a:schemeClr>
                </a:solidFill>
                <a:latin typeface="Century Gothic" panose="020B0502020202020204" pitchFamily="34" charset="0"/>
              </a:rPr>
              <a:t> a mi </a:t>
            </a:r>
            <a:r>
              <a:rPr lang="en-GB" sz="2000" dirty="0" err="1">
                <a:solidFill>
                  <a:schemeClr val="accent5">
                    <a:lumMod val="50000"/>
                  </a:schemeClr>
                </a:solidFill>
                <a:latin typeface="Century Gothic" panose="020B0502020202020204" pitchFamily="34" charset="0"/>
              </a:rPr>
              <a:t>abuela</a:t>
            </a:r>
            <a:r>
              <a:rPr lang="en-GB" sz="2000" dirty="0">
                <a:solidFill>
                  <a:schemeClr val="accent5">
                    <a:lumMod val="50000"/>
                  </a:schemeClr>
                </a:solidFill>
                <a:latin typeface="Century Gothic" panose="020B0502020202020204" pitchFamily="34" charset="0"/>
              </a:rPr>
              <a:t>.</a:t>
            </a:r>
          </a:p>
        </p:txBody>
      </p:sp>
      <p:sp>
        <p:nvSpPr>
          <p:cNvPr id="94" name="TextBox 93">
            <a:hlinkClick r:id="" action="ppaction://noaction">
              <a:snd r:embed="rId12" name="T3_W4F_11.4.wav"/>
            </a:hlinkClick>
            <a:extLst>
              <a:ext uri="{FF2B5EF4-FFF2-40B4-BE49-F238E27FC236}">
                <a16:creationId xmlns:a16="http://schemas.microsoft.com/office/drawing/2014/main" id="{07A5ABB0-29CC-4DB6-BD11-D1B68B56696F}"/>
              </a:ext>
            </a:extLst>
          </p:cNvPr>
          <p:cNvSpPr txBox="1"/>
          <p:nvPr/>
        </p:nvSpPr>
        <p:spPr>
          <a:xfrm>
            <a:off x="3909599" y="1964462"/>
            <a:ext cx="412058" cy="400110"/>
          </a:xfrm>
          <a:prstGeom prst="rect">
            <a:avLst/>
          </a:prstGeom>
          <a:solidFill>
            <a:srgbClr val="4A8522"/>
          </a:solidFill>
          <a:ln w="28575">
            <a:solidFill>
              <a:srgbClr val="92D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rPr>
              <a:t>1</a:t>
            </a:r>
          </a:p>
        </p:txBody>
      </p:sp>
      <p:sp>
        <p:nvSpPr>
          <p:cNvPr id="95" name="TextBox 94">
            <a:hlinkClick r:id="" action="ppaction://noaction">
              <a:snd r:embed="rId13" name="T3_W4F_11.5.wav"/>
            </a:hlinkClick>
            <a:extLst>
              <a:ext uri="{FF2B5EF4-FFF2-40B4-BE49-F238E27FC236}">
                <a16:creationId xmlns:a16="http://schemas.microsoft.com/office/drawing/2014/main" id="{EAFFBBAA-6AD3-43E6-9B09-7CB64DAC29F1}"/>
              </a:ext>
            </a:extLst>
          </p:cNvPr>
          <p:cNvSpPr txBox="1"/>
          <p:nvPr/>
        </p:nvSpPr>
        <p:spPr>
          <a:xfrm>
            <a:off x="209548" y="3751476"/>
            <a:ext cx="412058" cy="400110"/>
          </a:xfrm>
          <a:prstGeom prst="rect">
            <a:avLst/>
          </a:prstGeom>
          <a:solidFill>
            <a:srgbClr val="4A8522"/>
          </a:solidFill>
          <a:ln w="28575">
            <a:solidFill>
              <a:srgbClr val="92D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rPr>
              <a:t>2</a:t>
            </a:r>
          </a:p>
        </p:txBody>
      </p:sp>
      <p:sp>
        <p:nvSpPr>
          <p:cNvPr id="96" name="TextBox 95">
            <a:hlinkClick r:id="" action="ppaction://noaction">
              <a:snd r:embed="rId14" name="T3_W4F_11.6.wav"/>
            </a:hlinkClick>
            <a:extLst>
              <a:ext uri="{FF2B5EF4-FFF2-40B4-BE49-F238E27FC236}">
                <a16:creationId xmlns:a16="http://schemas.microsoft.com/office/drawing/2014/main" id="{0F4ADC80-00A0-4169-887C-B3135BAB8CF7}"/>
              </a:ext>
            </a:extLst>
          </p:cNvPr>
          <p:cNvSpPr txBox="1"/>
          <p:nvPr/>
        </p:nvSpPr>
        <p:spPr>
          <a:xfrm>
            <a:off x="3960567" y="3748392"/>
            <a:ext cx="412058" cy="400110"/>
          </a:xfrm>
          <a:prstGeom prst="rect">
            <a:avLst/>
          </a:prstGeom>
          <a:solidFill>
            <a:srgbClr val="4A8522"/>
          </a:solidFill>
          <a:ln w="28575">
            <a:solidFill>
              <a:srgbClr val="92D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rPr>
              <a:t>3</a:t>
            </a:r>
          </a:p>
        </p:txBody>
      </p:sp>
      <p:sp>
        <p:nvSpPr>
          <p:cNvPr id="97" name="TextBox 96">
            <a:hlinkClick r:id="" action="ppaction://noaction">
              <a:snd r:embed="rId15" name="T3_W4F_11.7.wav"/>
            </a:hlinkClick>
            <a:extLst>
              <a:ext uri="{FF2B5EF4-FFF2-40B4-BE49-F238E27FC236}">
                <a16:creationId xmlns:a16="http://schemas.microsoft.com/office/drawing/2014/main" id="{1329A511-1F25-47A1-9738-57707EC4D730}"/>
              </a:ext>
            </a:extLst>
          </p:cNvPr>
          <p:cNvSpPr txBox="1"/>
          <p:nvPr/>
        </p:nvSpPr>
        <p:spPr>
          <a:xfrm>
            <a:off x="237957" y="5740153"/>
            <a:ext cx="412058" cy="400110"/>
          </a:xfrm>
          <a:prstGeom prst="rect">
            <a:avLst/>
          </a:prstGeom>
          <a:solidFill>
            <a:srgbClr val="4A8522"/>
          </a:solidFill>
          <a:ln w="28575">
            <a:solidFill>
              <a:srgbClr val="92D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rPr>
              <a:t>4</a:t>
            </a:r>
          </a:p>
        </p:txBody>
      </p:sp>
      <p:sp>
        <p:nvSpPr>
          <p:cNvPr id="98" name="TextBox 97">
            <a:hlinkClick r:id="" action="ppaction://noaction">
              <a:snd r:embed="rId16" name="T3_W4F_11.8.wav"/>
            </a:hlinkClick>
            <a:extLst>
              <a:ext uri="{FF2B5EF4-FFF2-40B4-BE49-F238E27FC236}">
                <a16:creationId xmlns:a16="http://schemas.microsoft.com/office/drawing/2014/main" id="{B4FD8DB4-CB91-43D7-ACF7-0E207E2DF554}"/>
              </a:ext>
            </a:extLst>
          </p:cNvPr>
          <p:cNvSpPr txBox="1"/>
          <p:nvPr/>
        </p:nvSpPr>
        <p:spPr>
          <a:xfrm>
            <a:off x="3988976" y="5737069"/>
            <a:ext cx="412058" cy="400110"/>
          </a:xfrm>
          <a:prstGeom prst="rect">
            <a:avLst/>
          </a:prstGeom>
          <a:solidFill>
            <a:srgbClr val="4A8522"/>
          </a:solidFill>
          <a:ln w="28575">
            <a:solidFill>
              <a:srgbClr val="92D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mn-cs"/>
              </a:rPr>
              <a:t>5</a:t>
            </a:r>
          </a:p>
        </p:txBody>
      </p:sp>
      <p:sp>
        <p:nvSpPr>
          <p:cNvPr id="99" name="Cloud 98">
            <a:extLst>
              <a:ext uri="{FF2B5EF4-FFF2-40B4-BE49-F238E27FC236}">
                <a16:creationId xmlns:a16="http://schemas.microsoft.com/office/drawing/2014/main" id="{495340E9-6DD3-4015-A53F-930081A56CF6}"/>
              </a:ext>
            </a:extLst>
          </p:cNvPr>
          <p:cNvSpPr/>
          <p:nvPr/>
        </p:nvSpPr>
        <p:spPr>
          <a:xfrm>
            <a:off x="719541" y="2321339"/>
            <a:ext cx="584022" cy="341279"/>
          </a:xfrm>
          <a:prstGeom prst="cloud">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Cloud 99">
            <a:extLst>
              <a:ext uri="{FF2B5EF4-FFF2-40B4-BE49-F238E27FC236}">
                <a16:creationId xmlns:a16="http://schemas.microsoft.com/office/drawing/2014/main" id="{D6A26802-BB05-4E6B-BCB1-5D6CA6F8EE38}"/>
              </a:ext>
            </a:extLst>
          </p:cNvPr>
          <p:cNvSpPr/>
          <p:nvPr/>
        </p:nvSpPr>
        <p:spPr>
          <a:xfrm>
            <a:off x="1321649" y="1569498"/>
            <a:ext cx="584022" cy="341279"/>
          </a:xfrm>
          <a:prstGeom prst="cloud">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8090DB16-2F07-4EBA-A53E-35DC384F309D}"/>
              </a:ext>
            </a:extLst>
          </p:cNvPr>
          <p:cNvSpPr/>
          <p:nvPr/>
        </p:nvSpPr>
        <p:spPr>
          <a:xfrm>
            <a:off x="8157071" y="2809116"/>
            <a:ext cx="1534618" cy="2240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Rounded Corners 100">
            <a:extLst>
              <a:ext uri="{FF2B5EF4-FFF2-40B4-BE49-F238E27FC236}">
                <a16:creationId xmlns:a16="http://schemas.microsoft.com/office/drawing/2014/main" id="{8C5C7DA2-1D17-4368-8B3C-A73503094542}"/>
              </a:ext>
            </a:extLst>
          </p:cNvPr>
          <p:cNvSpPr/>
          <p:nvPr/>
        </p:nvSpPr>
        <p:spPr>
          <a:xfrm>
            <a:off x="10153504" y="2762706"/>
            <a:ext cx="1919703" cy="31121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Cloud 101">
            <a:extLst>
              <a:ext uri="{FF2B5EF4-FFF2-40B4-BE49-F238E27FC236}">
                <a16:creationId xmlns:a16="http://schemas.microsoft.com/office/drawing/2014/main" id="{20A53FFE-7722-49BC-9C16-6E2B22E3B2E4}"/>
              </a:ext>
            </a:extLst>
          </p:cNvPr>
          <p:cNvSpPr/>
          <p:nvPr/>
        </p:nvSpPr>
        <p:spPr>
          <a:xfrm>
            <a:off x="6175596" y="1836700"/>
            <a:ext cx="584022" cy="341279"/>
          </a:xfrm>
          <a:prstGeom prst="cloud">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Cloud 102">
            <a:extLst>
              <a:ext uri="{FF2B5EF4-FFF2-40B4-BE49-F238E27FC236}">
                <a16:creationId xmlns:a16="http://schemas.microsoft.com/office/drawing/2014/main" id="{3DB75D80-8B11-469A-AF4B-59A2BD7714CD}"/>
              </a:ext>
            </a:extLst>
          </p:cNvPr>
          <p:cNvSpPr/>
          <p:nvPr/>
        </p:nvSpPr>
        <p:spPr>
          <a:xfrm>
            <a:off x="4472325" y="1520742"/>
            <a:ext cx="584022" cy="341279"/>
          </a:xfrm>
          <a:prstGeom prst="cloud">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Rounded Corners 103">
            <a:extLst>
              <a:ext uri="{FF2B5EF4-FFF2-40B4-BE49-F238E27FC236}">
                <a16:creationId xmlns:a16="http://schemas.microsoft.com/office/drawing/2014/main" id="{1524CD8C-7C8D-4DA1-B7B8-0BD25F7FFE33}"/>
              </a:ext>
            </a:extLst>
          </p:cNvPr>
          <p:cNvSpPr/>
          <p:nvPr/>
        </p:nvSpPr>
        <p:spPr>
          <a:xfrm>
            <a:off x="7964126" y="3158022"/>
            <a:ext cx="1960162" cy="6105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Rounded Corners 104">
            <a:extLst>
              <a:ext uri="{FF2B5EF4-FFF2-40B4-BE49-F238E27FC236}">
                <a16:creationId xmlns:a16="http://schemas.microsoft.com/office/drawing/2014/main" id="{97AC5E8D-7CFF-42F1-A0F8-C3139B1E0FA3}"/>
              </a:ext>
            </a:extLst>
          </p:cNvPr>
          <p:cNvSpPr/>
          <p:nvPr/>
        </p:nvSpPr>
        <p:spPr>
          <a:xfrm>
            <a:off x="10061392" y="3199491"/>
            <a:ext cx="2130608" cy="5611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Cloud 105">
            <a:extLst>
              <a:ext uri="{FF2B5EF4-FFF2-40B4-BE49-F238E27FC236}">
                <a16:creationId xmlns:a16="http://schemas.microsoft.com/office/drawing/2014/main" id="{0F2BD835-36D7-410A-A1C2-AD460CCDA929}"/>
              </a:ext>
            </a:extLst>
          </p:cNvPr>
          <p:cNvSpPr/>
          <p:nvPr/>
        </p:nvSpPr>
        <p:spPr>
          <a:xfrm>
            <a:off x="2643309" y="3714801"/>
            <a:ext cx="435840" cy="341279"/>
          </a:xfrm>
          <a:prstGeom prst="cloud">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Cloud 106">
            <a:extLst>
              <a:ext uri="{FF2B5EF4-FFF2-40B4-BE49-F238E27FC236}">
                <a16:creationId xmlns:a16="http://schemas.microsoft.com/office/drawing/2014/main" id="{2D00E9D1-75C6-45FB-AD6E-67ED4B3E4320}"/>
              </a:ext>
            </a:extLst>
          </p:cNvPr>
          <p:cNvSpPr/>
          <p:nvPr/>
        </p:nvSpPr>
        <p:spPr>
          <a:xfrm>
            <a:off x="554808" y="3377315"/>
            <a:ext cx="584022" cy="341279"/>
          </a:xfrm>
          <a:prstGeom prst="cloud">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tangle: Rounded Corners 107">
            <a:extLst>
              <a:ext uri="{FF2B5EF4-FFF2-40B4-BE49-F238E27FC236}">
                <a16:creationId xmlns:a16="http://schemas.microsoft.com/office/drawing/2014/main" id="{F66DD599-2875-47E6-87D5-395D351A44B4}"/>
              </a:ext>
            </a:extLst>
          </p:cNvPr>
          <p:cNvSpPr/>
          <p:nvPr/>
        </p:nvSpPr>
        <p:spPr>
          <a:xfrm>
            <a:off x="8001394" y="3911141"/>
            <a:ext cx="1822775" cy="5611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9" name="Rectangle: Rounded Corners 108">
            <a:extLst>
              <a:ext uri="{FF2B5EF4-FFF2-40B4-BE49-F238E27FC236}">
                <a16:creationId xmlns:a16="http://schemas.microsoft.com/office/drawing/2014/main" id="{F74FE52C-0735-46DB-95D4-8C36BBB17543}"/>
              </a:ext>
            </a:extLst>
          </p:cNvPr>
          <p:cNvSpPr/>
          <p:nvPr/>
        </p:nvSpPr>
        <p:spPr>
          <a:xfrm>
            <a:off x="10061392" y="3896045"/>
            <a:ext cx="2011815" cy="5611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Cloud 109">
            <a:extLst>
              <a:ext uri="{FF2B5EF4-FFF2-40B4-BE49-F238E27FC236}">
                <a16:creationId xmlns:a16="http://schemas.microsoft.com/office/drawing/2014/main" id="{8A72E1FB-8EE5-4938-B2A6-3A56C1696D08}"/>
              </a:ext>
            </a:extLst>
          </p:cNvPr>
          <p:cNvSpPr/>
          <p:nvPr/>
        </p:nvSpPr>
        <p:spPr>
          <a:xfrm>
            <a:off x="5233895" y="3697224"/>
            <a:ext cx="584022" cy="341279"/>
          </a:xfrm>
          <a:prstGeom prst="cloud">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Cloud 110">
            <a:extLst>
              <a:ext uri="{FF2B5EF4-FFF2-40B4-BE49-F238E27FC236}">
                <a16:creationId xmlns:a16="http://schemas.microsoft.com/office/drawing/2014/main" id="{30F2DBE5-F338-4D8A-8825-D6E93F253985}"/>
              </a:ext>
            </a:extLst>
          </p:cNvPr>
          <p:cNvSpPr/>
          <p:nvPr/>
        </p:nvSpPr>
        <p:spPr>
          <a:xfrm>
            <a:off x="4532087" y="3377315"/>
            <a:ext cx="584022" cy="341279"/>
          </a:xfrm>
          <a:prstGeom prst="cloud">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Rounded Corners 111">
            <a:extLst>
              <a:ext uri="{FF2B5EF4-FFF2-40B4-BE49-F238E27FC236}">
                <a16:creationId xmlns:a16="http://schemas.microsoft.com/office/drawing/2014/main" id="{71F3CB8B-14AD-43AC-B477-34CFED70B165}"/>
              </a:ext>
            </a:extLst>
          </p:cNvPr>
          <p:cNvSpPr/>
          <p:nvPr/>
        </p:nvSpPr>
        <p:spPr>
          <a:xfrm>
            <a:off x="7950097" y="4562346"/>
            <a:ext cx="1960162" cy="52506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Rectangle: Rounded Corners 112">
            <a:extLst>
              <a:ext uri="{FF2B5EF4-FFF2-40B4-BE49-F238E27FC236}">
                <a16:creationId xmlns:a16="http://schemas.microsoft.com/office/drawing/2014/main" id="{9ABCEACE-A56C-4F7D-8E26-99029F1CA08B}"/>
              </a:ext>
            </a:extLst>
          </p:cNvPr>
          <p:cNvSpPr/>
          <p:nvPr/>
        </p:nvSpPr>
        <p:spPr>
          <a:xfrm>
            <a:off x="10351864" y="4592599"/>
            <a:ext cx="1690295" cy="5611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Cloud 113">
            <a:extLst>
              <a:ext uri="{FF2B5EF4-FFF2-40B4-BE49-F238E27FC236}">
                <a16:creationId xmlns:a16="http://schemas.microsoft.com/office/drawing/2014/main" id="{FB771C52-C72B-4E25-990B-313D870A9FC9}"/>
              </a:ext>
            </a:extLst>
          </p:cNvPr>
          <p:cNvSpPr/>
          <p:nvPr/>
        </p:nvSpPr>
        <p:spPr>
          <a:xfrm>
            <a:off x="718440" y="5988907"/>
            <a:ext cx="584022" cy="341279"/>
          </a:xfrm>
          <a:prstGeom prst="cloud">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Cloud 114">
            <a:extLst>
              <a:ext uri="{FF2B5EF4-FFF2-40B4-BE49-F238E27FC236}">
                <a16:creationId xmlns:a16="http://schemas.microsoft.com/office/drawing/2014/main" id="{5F0C4021-6C01-43F5-96BB-E1EF3AF9B695}"/>
              </a:ext>
            </a:extLst>
          </p:cNvPr>
          <p:cNvSpPr/>
          <p:nvPr/>
        </p:nvSpPr>
        <p:spPr>
          <a:xfrm rot="21134746">
            <a:off x="798754" y="5399557"/>
            <a:ext cx="584022" cy="341279"/>
          </a:xfrm>
          <a:prstGeom prst="cloud">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Rounded Corners 115">
            <a:extLst>
              <a:ext uri="{FF2B5EF4-FFF2-40B4-BE49-F238E27FC236}">
                <a16:creationId xmlns:a16="http://schemas.microsoft.com/office/drawing/2014/main" id="{02AECFA3-4402-48FA-A637-4B8A936BA5BA}"/>
              </a:ext>
            </a:extLst>
          </p:cNvPr>
          <p:cNvSpPr/>
          <p:nvPr/>
        </p:nvSpPr>
        <p:spPr>
          <a:xfrm>
            <a:off x="8001394" y="5266054"/>
            <a:ext cx="1976666" cy="27326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Rectangle: Rounded Corners 116">
            <a:extLst>
              <a:ext uri="{FF2B5EF4-FFF2-40B4-BE49-F238E27FC236}">
                <a16:creationId xmlns:a16="http://schemas.microsoft.com/office/drawing/2014/main" id="{E76B6AEE-BD31-4E2D-B3FF-DDA8FB9DC22F}"/>
              </a:ext>
            </a:extLst>
          </p:cNvPr>
          <p:cNvSpPr/>
          <p:nvPr/>
        </p:nvSpPr>
        <p:spPr>
          <a:xfrm>
            <a:off x="10299989" y="5279339"/>
            <a:ext cx="1654053" cy="23111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Cloud 117">
            <a:extLst>
              <a:ext uri="{FF2B5EF4-FFF2-40B4-BE49-F238E27FC236}">
                <a16:creationId xmlns:a16="http://schemas.microsoft.com/office/drawing/2014/main" id="{14E381AE-6FCB-4AA6-B4DD-DEFE31E356C5}"/>
              </a:ext>
            </a:extLst>
          </p:cNvPr>
          <p:cNvSpPr/>
          <p:nvPr/>
        </p:nvSpPr>
        <p:spPr>
          <a:xfrm>
            <a:off x="6175596" y="5855174"/>
            <a:ext cx="584022" cy="341279"/>
          </a:xfrm>
          <a:prstGeom prst="cloud">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Cloud 118">
            <a:extLst>
              <a:ext uri="{FF2B5EF4-FFF2-40B4-BE49-F238E27FC236}">
                <a16:creationId xmlns:a16="http://schemas.microsoft.com/office/drawing/2014/main" id="{B668748E-CC68-4D3C-A27B-A6BCD3F21427}"/>
              </a:ext>
            </a:extLst>
          </p:cNvPr>
          <p:cNvSpPr/>
          <p:nvPr/>
        </p:nvSpPr>
        <p:spPr>
          <a:xfrm rot="21134746">
            <a:off x="4491462" y="5537858"/>
            <a:ext cx="584022" cy="341279"/>
          </a:xfrm>
          <a:prstGeom prst="cloud">
            <a:avLst/>
          </a:prstGeom>
          <a:solidFill>
            <a:srgbClr val="4A85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Rectangle: Rounded Corners 119">
            <a:extLst>
              <a:ext uri="{FF2B5EF4-FFF2-40B4-BE49-F238E27FC236}">
                <a16:creationId xmlns:a16="http://schemas.microsoft.com/office/drawing/2014/main" id="{FD618ADA-6719-4B60-9B64-B4CDB13ABEAF}"/>
              </a:ext>
            </a:extLst>
          </p:cNvPr>
          <p:cNvSpPr/>
          <p:nvPr/>
        </p:nvSpPr>
        <p:spPr>
          <a:xfrm>
            <a:off x="8001394" y="5652104"/>
            <a:ext cx="1864152" cy="62104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Rectangle: Rounded Corners 120">
            <a:extLst>
              <a:ext uri="{FF2B5EF4-FFF2-40B4-BE49-F238E27FC236}">
                <a16:creationId xmlns:a16="http://schemas.microsoft.com/office/drawing/2014/main" id="{62C37F08-A0A0-4D1E-8EA3-267573744A56}"/>
              </a:ext>
            </a:extLst>
          </p:cNvPr>
          <p:cNvSpPr/>
          <p:nvPr/>
        </p:nvSpPr>
        <p:spPr>
          <a:xfrm>
            <a:off x="10167317" y="5651975"/>
            <a:ext cx="1905889" cy="4908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CustomShape 7">
            <a:hlinkClick r:id="" action="ppaction://noaction">
              <a:snd r:embed="rId17" name="6.ii.wav"/>
            </a:hlinkClick>
            <a:extLst>
              <a:ext uri="{FF2B5EF4-FFF2-40B4-BE49-F238E27FC236}">
                <a16:creationId xmlns:a16="http://schemas.microsoft.com/office/drawing/2014/main" id="{2410638C-081E-4FD4-A568-01BEFBC09552}"/>
              </a:ext>
            </a:extLst>
          </p:cNvPr>
          <p:cNvSpPr/>
          <p:nvPr/>
        </p:nvSpPr>
        <p:spPr>
          <a:xfrm>
            <a:off x="-5208925" y="606971"/>
            <a:ext cx="4727378"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1" normalizeH="0" baseline="0" noProof="0" dirty="0">
              <a:ln>
                <a:noFill/>
              </a:ln>
              <a:solidFill>
                <a:prstClr val="black"/>
              </a:solidFill>
              <a:effectLst/>
              <a:uLnTx/>
              <a:uFillTx/>
              <a:latin typeface="Arial"/>
            </a:endParaRPr>
          </a:p>
        </p:txBody>
      </p:sp>
      <p:sp>
        <p:nvSpPr>
          <p:cNvPr id="5" name="Google Shape;167;p2">
            <a:extLst>
              <a:ext uri="{FF2B5EF4-FFF2-40B4-BE49-F238E27FC236}">
                <a16:creationId xmlns:a16="http://schemas.microsoft.com/office/drawing/2014/main" id="{15ABB021-2849-6B62-24E6-E37518B971B6}"/>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 name="Speech Bubble: Rectangle with Corners Rounded 9">
            <a:hlinkClick r:id="" action="ppaction://noaction">
              <a:snd r:embed="rId3" name="T3_W4F_11.2.wav"/>
            </a:hlinkClick>
            <a:extLst>
              <a:ext uri="{FF2B5EF4-FFF2-40B4-BE49-F238E27FC236}">
                <a16:creationId xmlns:a16="http://schemas.microsoft.com/office/drawing/2014/main" id="{929B309F-B82F-6520-8458-19685E15E4BB}"/>
              </a:ext>
            </a:extLst>
          </p:cNvPr>
          <p:cNvSpPr/>
          <p:nvPr/>
        </p:nvSpPr>
        <p:spPr>
          <a:xfrm>
            <a:off x="2559398" y="718660"/>
            <a:ext cx="4806422" cy="508626"/>
          </a:xfrm>
          <a:prstGeom prst="wedgeRoundRectCallout">
            <a:avLst>
              <a:gd name="adj1" fmla="val -28498"/>
              <a:gd name="adj2" fmla="val -6056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Lee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los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mensajes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¿Es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yo</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o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tú</a:t>
            </a:r>
            <a:r>
              <a:rPr lang="en-GB" sz="2400" b="1" spc="-1" dirty="0">
                <a:solidFill>
                  <a:srgbClr val="002060"/>
                </a:solidFill>
                <a:latin typeface="Century Gothic" panose="020B0502020202020204" pitchFamily="34" charset="0"/>
                <a:ea typeface="Century Gothic"/>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264262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0"/>
                                        </p:tgtEl>
                                      </p:cBhvr>
                                    </p:animEffect>
                                    <p:set>
                                      <p:cBhvr>
                                        <p:cTn id="7" dur="1" fill="hold">
                                          <p:stCondLst>
                                            <p:cond delay="499"/>
                                          </p:stCondLst>
                                        </p:cTn>
                                        <p:tgtEl>
                                          <p:spTgt spid="90"/>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3" name="T3_W4F_11.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0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0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0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0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0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0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0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1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1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1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1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11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11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116"/>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117"/>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119"/>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118"/>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12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1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9" grpId="0" animBg="1"/>
      <p:bldP spid="100" grpId="0" animBg="1"/>
      <p:bldP spid="3"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TotalTime>
  <Words>2495</Words>
  <Application>Microsoft Office PowerPoint</Application>
  <PresentationFormat>Widescreen</PresentationFormat>
  <Paragraphs>528</Paragraphs>
  <Slides>16</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Calibri Light</vt:lpstr>
      <vt:lpstr>Century Gothic</vt:lpstr>
      <vt:lpstr>Modern Love</vt:lpstr>
      <vt:lpstr>Segoe Print</vt:lpstr>
      <vt:lpstr>Tw Cen MT</vt:lpstr>
      <vt:lpstr>Office Theme</vt:lpstr>
      <vt:lpstr>Saying what I and others do</vt:lpstr>
      <vt:lpstr>Follow up 1: </vt:lpstr>
      <vt:lpstr>SER | ESTAR</vt:lpstr>
      <vt:lpstr>PowerPoint Presentation</vt:lpstr>
      <vt:lpstr>Follow up 3: ¿Cómo estás? ¿Cómo eres? </vt:lpstr>
      <vt:lpstr>Follow up 3: Round 1- A </vt:lpstr>
      <vt:lpstr>Follow up 3: Round 2 B</vt:lpstr>
      <vt:lpstr>Subject pronouns (I, you)</vt:lpstr>
      <vt:lpstr>Follow up 4: </vt:lpstr>
      <vt:lpstr>follow up 5a:</vt:lpstr>
      <vt:lpstr>follow up 5b:</vt:lpstr>
      <vt:lpstr>¡adiós!</vt:lpstr>
      <vt:lpstr>follow up 2b:</vt:lpstr>
      <vt:lpstr>follow up 2b:</vt:lpstr>
      <vt:lpstr>Follow up 3: Round 1 B</vt:lpstr>
      <vt:lpstr>Follow up 3: Round 1 A</vt:lpstr>
    </vt:vector>
  </TitlesOfParts>
  <Company>The Cam Academy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10</cp:revision>
  <dcterms:created xsi:type="dcterms:W3CDTF">2023-01-27T13:43:13Z</dcterms:created>
  <dcterms:modified xsi:type="dcterms:W3CDTF">2023-04-17T03:50:29Z</dcterms:modified>
</cp:coreProperties>
</file>