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7" r:id="rId2"/>
    <p:sldId id="839" r:id="rId3"/>
    <p:sldId id="840" r:id="rId4"/>
    <p:sldId id="848" r:id="rId5"/>
    <p:sldId id="841" r:id="rId6"/>
    <p:sldId id="497" r:id="rId7"/>
    <p:sldId id="842" r:id="rId8"/>
    <p:sldId id="834" r:id="rId9"/>
    <p:sldId id="835" r:id="rId10"/>
    <p:sldId id="526" r:id="rId11"/>
    <p:sldId id="389" r:id="rId12"/>
    <p:sldId id="836" r:id="rId13"/>
    <p:sldId id="837"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7E6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50881" autoAdjust="0"/>
  </p:normalViewPr>
  <p:slideViewPr>
    <p:cSldViewPr snapToGrid="0">
      <p:cViewPr varScale="1">
        <p:scale>
          <a:sx n="54" d="100"/>
          <a:sy n="54" d="100"/>
        </p:scale>
        <p:origin x="214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40A377-1352-4E12-B230-6A1EA575348F}" type="datetimeFigureOut">
              <a:rPr lang="en-GB" smtClean="0"/>
              <a:t>16/04/2023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A2AF2F-1D3E-4DDF-A1D6-2658DFA9460D}" type="slidenum">
              <a:rPr lang="en-GB" smtClean="0"/>
              <a:t>‹#›</a:t>
            </a:fld>
            <a:endParaRPr lang="en-GB"/>
          </a:p>
        </p:txBody>
      </p:sp>
    </p:spTree>
    <p:extLst>
      <p:ext uri="{BB962C8B-B14F-4D97-AF65-F5344CB8AC3E}">
        <p14:creationId xmlns:p14="http://schemas.microsoft.com/office/powerpoint/2010/main" val="14919890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200" dirty="0"/>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endParaRPr lang="en-GB" sz="1000" dirty="0">
              <a:solidFill>
                <a:srgbClr val="1F3864"/>
              </a:solidFill>
              <a:latin typeface="Arial"/>
              <a:ea typeface="Arial"/>
              <a:cs typeface="Arial"/>
              <a:sym typeface="Arial"/>
            </a:endParaRP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t>For any </a:t>
            </a:r>
            <a:r>
              <a:rPr lang="en-GB" sz="1200" i="1" dirty="0"/>
              <a:t>other </a:t>
            </a:r>
            <a:r>
              <a:rPr lang="en-GB" sz="1200" dirty="0"/>
              <a:t>words that occur incidentally in this PowerPoint, frequency rankings will be provided in the notes field wherever possible.</a:t>
            </a:r>
          </a:p>
          <a:p>
            <a:pPr marL="0" lvl="0" indent="0" algn="l" rtl="0">
              <a:spcBef>
                <a:spcPts val="0"/>
              </a:spcBef>
              <a:spcAft>
                <a:spcPts val="0"/>
              </a:spcAft>
              <a:buClr>
                <a:schemeClr val="dk1"/>
              </a:buClr>
              <a:buSzPts val="1400"/>
              <a:buFont typeface="Arial"/>
              <a:buNone/>
            </a:pPr>
            <a:endParaRPr lang="en-GB" sz="1200" b="0" i="0" u="none" strike="noStrike" dirty="0">
              <a:solidFill>
                <a:srgbClr val="1F3864"/>
              </a:solidFill>
              <a:effectLst/>
              <a:latin typeface="docs-Century Gothic"/>
            </a:endParaRPr>
          </a:p>
          <a:p>
            <a:pPr marL="0" marR="0" lvl="0" indent="0" algn="l" rtl="0">
              <a:lnSpc>
                <a:spcPct val="100000"/>
              </a:lnSpc>
              <a:spcBef>
                <a:spcPts val="0"/>
              </a:spcBef>
              <a:spcAft>
                <a:spcPts val="0"/>
              </a:spcAft>
              <a:buClr>
                <a:schemeClr val="dk1"/>
              </a:buClr>
              <a:buSzPts val="1200"/>
              <a:buFont typeface="Calibri"/>
              <a:buNone/>
            </a:pPr>
            <a:r>
              <a:rPr lang="en-GB" sz="1000" b="1" dirty="0">
                <a:effectLst/>
                <a:latin typeface="Calibri" panose="020F0502020204030204" pitchFamily="34" charset="0"/>
                <a:ea typeface="Calibri" panose="020F0502020204030204" pitchFamily="34" charset="0"/>
              </a:rPr>
              <a:t>SSC</a:t>
            </a:r>
            <a:r>
              <a:rPr lang="en-GB" sz="1000" dirty="0">
                <a:effectLst/>
                <a:latin typeface="Calibri" panose="020F0502020204030204" pitchFamily="34" charset="0"/>
                <a:ea typeface="Calibri" panose="020F0502020204030204" pitchFamily="34" charset="0"/>
              </a:rPr>
              <a:t>: </a:t>
            </a:r>
            <a:r>
              <a:rPr lang="en-GB" sz="1000" b="1" dirty="0">
                <a:effectLst/>
                <a:latin typeface="Calibri" panose="020F0502020204030204" pitchFamily="34" charset="0"/>
                <a:ea typeface="Calibri" panose="020F0502020204030204" pitchFamily="34" charset="0"/>
              </a:rPr>
              <a:t>[revisit]</a:t>
            </a:r>
            <a:endParaRPr lang="en-GB" sz="1000" b="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800" b="0" dirty="0">
                <a:effectLst/>
                <a:latin typeface="Calibri" panose="020F0502020204030204" pitchFamily="34" charset="0"/>
                <a:ea typeface="Calibri" panose="020F0502020204030204" pitchFamily="34" charset="0"/>
              </a:rPr>
              <a:t>Phonics: revisit SSC [ga] [go] [</a:t>
            </a:r>
            <a:r>
              <a:rPr lang="en-GB" sz="800" b="0" dirty="0" err="1">
                <a:effectLst/>
                <a:latin typeface="Calibri" panose="020F0502020204030204" pitchFamily="34" charset="0"/>
                <a:ea typeface="Calibri" panose="020F0502020204030204" pitchFamily="34" charset="0"/>
              </a:rPr>
              <a:t>gu</a:t>
            </a:r>
            <a:r>
              <a:rPr lang="en-GB" sz="800" b="0" dirty="0">
                <a:effectLst/>
                <a:latin typeface="Calibri" panose="020F0502020204030204" pitchFamily="34" charset="0"/>
                <a:ea typeface="Calibri" panose="020F0502020204030204" pitchFamily="34" charset="0"/>
              </a:rPr>
              <a:t>] [</a:t>
            </a:r>
            <a:r>
              <a:rPr lang="en-GB" sz="800" b="0" dirty="0" err="1">
                <a:effectLst/>
                <a:latin typeface="Calibri" panose="020F0502020204030204" pitchFamily="34" charset="0"/>
                <a:ea typeface="Calibri" panose="020F0502020204030204" pitchFamily="34" charset="0"/>
              </a:rPr>
              <a:t>ge</a:t>
            </a:r>
            <a:r>
              <a:rPr lang="en-GB" sz="800" b="0" dirty="0">
                <a:effectLst/>
                <a:latin typeface="Calibri" panose="020F0502020204030204" pitchFamily="34" charset="0"/>
                <a:ea typeface="Calibri" panose="020F0502020204030204" pitchFamily="34" charset="0"/>
              </a:rPr>
              <a:t>] [</a:t>
            </a:r>
            <a:r>
              <a:rPr lang="en-GB" sz="800" b="0" dirty="0" err="1">
                <a:effectLst/>
                <a:latin typeface="Calibri" panose="020F0502020204030204" pitchFamily="34" charset="0"/>
                <a:ea typeface="Calibri" panose="020F0502020204030204" pitchFamily="34" charset="0"/>
              </a:rPr>
              <a:t>gi</a:t>
            </a:r>
            <a:r>
              <a:rPr lang="en-GB" sz="800" b="0" dirty="0">
                <a:effectLst/>
                <a:latin typeface="Calibri" panose="020F0502020204030204" pitchFamily="34" charset="0"/>
                <a:ea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800" b="0" i="0" u="none" strike="noStrike" dirty="0">
                <a:solidFill>
                  <a:srgbClr val="1F3864"/>
                </a:solidFill>
                <a:effectLst/>
                <a:latin typeface="docs-Century Gothic"/>
              </a:rPr>
              <a:t>Vocabulary: </a:t>
            </a:r>
            <a:r>
              <a:rPr lang="es-ES" sz="1000" b="1" i="0" u="none" strike="noStrike" dirty="0">
                <a:solidFill>
                  <a:srgbClr val="002060"/>
                </a:solidFill>
                <a:effectLst/>
                <a:latin typeface="Century Gothic" panose="020B0502020202020204" pitchFamily="34" charset="0"/>
              </a:rPr>
              <a:t>cumpleaños</a:t>
            </a:r>
            <a:r>
              <a:rPr lang="es-ES" sz="1000" b="0" i="0" u="none" strike="noStrike" dirty="0">
                <a:solidFill>
                  <a:srgbClr val="002060"/>
                </a:solidFill>
                <a:effectLst/>
                <a:latin typeface="Century Gothic" panose="020B0502020202020204" pitchFamily="34" charset="0"/>
              </a:rPr>
              <a:t> [3372] </a:t>
            </a:r>
            <a:r>
              <a:rPr lang="es-ES" sz="1000" b="1" i="0" u="none" strike="noStrike" dirty="0">
                <a:solidFill>
                  <a:srgbClr val="002060"/>
                </a:solidFill>
                <a:effectLst/>
                <a:latin typeface="Century Gothic" panose="020B0502020202020204" pitchFamily="34" charset="0"/>
              </a:rPr>
              <a:t>mes </a:t>
            </a:r>
            <a:r>
              <a:rPr lang="es-ES" sz="1000" b="0" i="0" u="none" strike="noStrike" dirty="0">
                <a:solidFill>
                  <a:srgbClr val="002060"/>
                </a:solidFill>
                <a:effectLst/>
                <a:latin typeface="Century Gothic" panose="020B0502020202020204" pitchFamily="34" charset="0"/>
              </a:rPr>
              <a:t>[288] </a:t>
            </a:r>
            <a:r>
              <a:rPr lang="es-ES" sz="1000" b="1" i="0" u="none" strike="noStrike" dirty="0">
                <a:solidFill>
                  <a:srgbClr val="002060"/>
                </a:solidFill>
                <a:effectLst/>
                <a:latin typeface="Century Gothic" panose="020B0502020202020204" pitchFamily="34" charset="0"/>
              </a:rPr>
              <a:t>enero</a:t>
            </a:r>
            <a:r>
              <a:rPr lang="es-ES" sz="1000" b="0" i="0" u="none" strike="noStrike" dirty="0">
                <a:solidFill>
                  <a:srgbClr val="002060"/>
                </a:solidFill>
                <a:effectLst/>
                <a:latin typeface="Century Gothic" panose="020B0502020202020204" pitchFamily="34" charset="0"/>
              </a:rPr>
              <a:t> [1173] </a:t>
            </a:r>
            <a:r>
              <a:rPr lang="es-ES" sz="1000" b="1" i="0" u="none" strike="noStrike" dirty="0">
                <a:solidFill>
                  <a:srgbClr val="002060"/>
                </a:solidFill>
                <a:effectLst/>
                <a:latin typeface="Century Gothic" panose="020B0502020202020204" pitchFamily="34" charset="0"/>
              </a:rPr>
              <a:t>febrero </a:t>
            </a:r>
            <a:r>
              <a:rPr lang="es-ES" sz="1000" b="0" i="0" u="none" strike="noStrike" dirty="0">
                <a:solidFill>
                  <a:srgbClr val="002060"/>
                </a:solidFill>
                <a:effectLst/>
                <a:latin typeface="Century Gothic" panose="020B0502020202020204" pitchFamily="34" charset="0"/>
              </a:rPr>
              <a:t>[1419]</a:t>
            </a:r>
            <a:r>
              <a:rPr lang="es-ES" sz="1000" b="1" i="0" u="none" strike="noStrike" dirty="0">
                <a:solidFill>
                  <a:srgbClr val="002060"/>
                </a:solidFill>
                <a:effectLst/>
                <a:latin typeface="Century Gothic" panose="020B0502020202020204" pitchFamily="34" charset="0"/>
              </a:rPr>
              <a:t> marzo </a:t>
            </a:r>
            <a:r>
              <a:rPr lang="es-ES" sz="1000" b="0" i="0" u="none" strike="noStrike" dirty="0">
                <a:solidFill>
                  <a:srgbClr val="002060"/>
                </a:solidFill>
                <a:effectLst/>
                <a:latin typeface="Century Gothic" panose="020B0502020202020204" pitchFamily="34" charset="0"/>
              </a:rPr>
              <a:t>[1231] </a:t>
            </a:r>
            <a:r>
              <a:rPr lang="es-ES" sz="1000" b="1" i="0" u="none" strike="noStrike" dirty="0">
                <a:solidFill>
                  <a:srgbClr val="002060"/>
                </a:solidFill>
                <a:effectLst/>
                <a:latin typeface="Century Gothic" panose="020B0502020202020204" pitchFamily="34" charset="0"/>
              </a:rPr>
              <a:t>abril </a:t>
            </a:r>
            <a:r>
              <a:rPr lang="es-ES" sz="1000" b="0" i="0" u="none" strike="noStrike" dirty="0">
                <a:solidFill>
                  <a:srgbClr val="002060"/>
                </a:solidFill>
                <a:effectLst/>
                <a:latin typeface="Century Gothic" panose="020B0502020202020204" pitchFamily="34" charset="0"/>
              </a:rPr>
              <a:t>[1064] </a:t>
            </a:r>
            <a:r>
              <a:rPr lang="es-ES" sz="1000" b="1" i="0" u="none" strike="noStrike" dirty="0">
                <a:solidFill>
                  <a:srgbClr val="002060"/>
                </a:solidFill>
                <a:effectLst/>
                <a:latin typeface="Century Gothic" panose="020B0502020202020204" pitchFamily="34" charset="0"/>
              </a:rPr>
              <a:t>mayo</a:t>
            </a:r>
            <a:r>
              <a:rPr lang="es-ES" sz="1000" b="0" i="0" u="none" strike="noStrike" dirty="0">
                <a:solidFill>
                  <a:srgbClr val="002060"/>
                </a:solidFill>
                <a:effectLst/>
                <a:latin typeface="Century Gothic" panose="020B0502020202020204" pitchFamily="34" charset="0"/>
              </a:rPr>
              <a:t> [909] </a:t>
            </a:r>
            <a:r>
              <a:rPr lang="es-ES" sz="1000" b="1" i="0" u="none" strike="noStrike" dirty="0">
                <a:solidFill>
                  <a:srgbClr val="002060"/>
                </a:solidFill>
                <a:effectLst/>
                <a:latin typeface="Century Gothic" panose="020B0502020202020204" pitchFamily="34" charset="0"/>
              </a:rPr>
              <a:t>junio</a:t>
            </a:r>
            <a:r>
              <a:rPr lang="es-ES" sz="1000" b="0" i="0" u="none" strike="noStrike" dirty="0">
                <a:solidFill>
                  <a:srgbClr val="002060"/>
                </a:solidFill>
                <a:effectLst/>
                <a:latin typeface="Century Gothic" panose="020B0502020202020204" pitchFamily="34" charset="0"/>
              </a:rPr>
              <a:t> [1035] </a:t>
            </a:r>
            <a:r>
              <a:rPr lang="es-ES" sz="1000" b="1" i="0" u="none" strike="noStrike" dirty="0">
                <a:solidFill>
                  <a:srgbClr val="002060"/>
                </a:solidFill>
                <a:effectLst/>
                <a:latin typeface="Century Gothic" panose="020B0502020202020204" pitchFamily="34" charset="0"/>
              </a:rPr>
              <a:t>julio </a:t>
            </a:r>
            <a:r>
              <a:rPr lang="es-ES" sz="1000" b="0" i="0" u="none" strike="noStrike" dirty="0">
                <a:solidFill>
                  <a:srgbClr val="002060"/>
                </a:solidFill>
                <a:effectLst/>
                <a:latin typeface="Century Gothic" panose="020B0502020202020204" pitchFamily="34" charset="0"/>
              </a:rPr>
              <a:t>[659] </a:t>
            </a:r>
            <a:r>
              <a:rPr lang="es-ES" sz="1000" b="1" i="0" u="none" strike="noStrike" dirty="0">
                <a:solidFill>
                  <a:srgbClr val="002060"/>
                </a:solidFill>
                <a:effectLst/>
                <a:latin typeface="Century Gothic" panose="020B0502020202020204" pitchFamily="34" charset="0"/>
              </a:rPr>
              <a:t>agosto</a:t>
            </a:r>
            <a:r>
              <a:rPr lang="es-ES" sz="1000" b="0" i="0" u="none" strike="noStrike" dirty="0">
                <a:solidFill>
                  <a:srgbClr val="002060"/>
                </a:solidFill>
                <a:effectLst/>
                <a:latin typeface="Century Gothic" panose="020B0502020202020204" pitchFamily="34" charset="0"/>
              </a:rPr>
              <a:t> [931] </a:t>
            </a:r>
            <a:r>
              <a:rPr lang="es-ES" sz="1000" b="1" i="0" u="none" strike="noStrike" dirty="0">
                <a:solidFill>
                  <a:srgbClr val="002060"/>
                </a:solidFill>
                <a:effectLst/>
                <a:latin typeface="Century Gothic" panose="020B0502020202020204" pitchFamily="34" charset="0"/>
              </a:rPr>
              <a:t>septiembre</a:t>
            </a:r>
            <a:r>
              <a:rPr lang="es-ES" sz="1000" b="0" i="0" u="none" strike="noStrike" dirty="0">
                <a:solidFill>
                  <a:srgbClr val="002060"/>
                </a:solidFill>
                <a:effectLst/>
                <a:latin typeface="Century Gothic" panose="020B0502020202020204" pitchFamily="34" charset="0"/>
              </a:rPr>
              <a:t> [1150] </a:t>
            </a:r>
            <a:r>
              <a:rPr lang="es-ES" sz="1000" b="1" i="0" u="none" strike="noStrike" dirty="0">
                <a:solidFill>
                  <a:srgbClr val="002060"/>
                </a:solidFill>
                <a:effectLst/>
                <a:latin typeface="Century Gothic" panose="020B0502020202020204" pitchFamily="34" charset="0"/>
              </a:rPr>
              <a:t>octubre</a:t>
            </a:r>
            <a:r>
              <a:rPr lang="es-ES" sz="1000" b="0" i="0" u="none" strike="noStrike" dirty="0">
                <a:solidFill>
                  <a:srgbClr val="002060"/>
                </a:solidFill>
                <a:effectLst/>
                <a:latin typeface="Century Gothic" panose="020B0502020202020204" pitchFamily="34" charset="0"/>
              </a:rPr>
              <a:t> [1242] </a:t>
            </a:r>
            <a:r>
              <a:rPr lang="es-ES" sz="1000" b="1" i="0" u="none" strike="noStrike" dirty="0">
                <a:solidFill>
                  <a:srgbClr val="002060"/>
                </a:solidFill>
                <a:effectLst/>
                <a:latin typeface="Century Gothic" panose="020B0502020202020204" pitchFamily="34" charset="0"/>
              </a:rPr>
              <a:t>noviembre</a:t>
            </a:r>
            <a:r>
              <a:rPr lang="es-ES" sz="1000" b="0" i="0" u="none" strike="noStrike" dirty="0">
                <a:solidFill>
                  <a:srgbClr val="002060"/>
                </a:solidFill>
                <a:effectLst/>
                <a:latin typeface="Century Gothic" panose="020B0502020202020204" pitchFamily="34" charset="0"/>
              </a:rPr>
              <a:t> [1434] </a:t>
            </a:r>
            <a:r>
              <a:rPr lang="es-ES" sz="1000" b="1" i="0" u="none" strike="noStrike" dirty="0">
                <a:solidFill>
                  <a:srgbClr val="002060"/>
                </a:solidFill>
                <a:effectLst/>
                <a:latin typeface="Century Gothic" panose="020B0502020202020204" pitchFamily="34" charset="0"/>
              </a:rPr>
              <a:t>diciembre</a:t>
            </a:r>
            <a:r>
              <a:rPr lang="es-ES" sz="1000" b="0" i="0" u="none" strike="noStrike" dirty="0">
                <a:solidFill>
                  <a:srgbClr val="002060"/>
                </a:solidFill>
                <a:effectLst/>
                <a:latin typeface="Century Gothic" panose="020B0502020202020204" pitchFamily="34" charset="0"/>
              </a:rPr>
              <a:t> [1165] </a:t>
            </a:r>
            <a:r>
              <a:rPr lang="es-ES" sz="1000" b="1" i="0" u="none" strike="noStrike" dirty="0">
                <a:solidFill>
                  <a:srgbClr val="002060"/>
                </a:solidFill>
                <a:effectLst/>
                <a:latin typeface="Century Gothic" panose="020B0502020202020204" pitchFamily="34" charset="0"/>
              </a:rPr>
              <a:t>cuándo</a:t>
            </a:r>
            <a:r>
              <a:rPr lang="es-ES" sz="1000" b="0" i="0" u="none" strike="noStrike" dirty="0">
                <a:solidFill>
                  <a:srgbClr val="002060"/>
                </a:solidFill>
                <a:effectLst/>
                <a:latin typeface="Century Gothic" panose="020B0502020202020204" pitchFamily="34" charset="0"/>
              </a:rPr>
              <a:t> [138] </a:t>
            </a:r>
            <a:r>
              <a:rPr lang="es-ES" sz="1000" b="1" i="0" u="none" strike="noStrike" dirty="0">
                <a:solidFill>
                  <a:srgbClr val="002060"/>
                </a:solidFill>
                <a:effectLst/>
                <a:latin typeface="Century Gothic" panose="020B0502020202020204" pitchFamily="34" charset="0"/>
              </a:rPr>
              <a:t>mi </a:t>
            </a:r>
            <a:r>
              <a:rPr lang="es-ES" sz="1000" b="0" i="0" u="none" strike="noStrike" dirty="0">
                <a:solidFill>
                  <a:srgbClr val="002060"/>
                </a:solidFill>
                <a:effectLst/>
                <a:latin typeface="Century Gothic" panose="020B0502020202020204" pitchFamily="34" charset="0"/>
              </a:rPr>
              <a:t>[37] </a:t>
            </a:r>
            <a:r>
              <a:rPr lang="es-ES" sz="1000" b="1" i="0" u="none" strike="noStrike" dirty="0">
                <a:solidFill>
                  <a:srgbClr val="002060"/>
                </a:solidFill>
                <a:effectLst/>
                <a:latin typeface="Century Gothic" panose="020B0502020202020204" pitchFamily="34" charset="0"/>
              </a:rPr>
              <a:t>tu </a:t>
            </a:r>
            <a:r>
              <a:rPr lang="es-ES" sz="1000" b="0" i="0" u="none" strike="noStrike" dirty="0">
                <a:solidFill>
                  <a:srgbClr val="002060"/>
                </a:solidFill>
                <a:effectLst/>
                <a:latin typeface="Century Gothic" panose="020B0502020202020204" pitchFamily="34" charset="0"/>
              </a:rPr>
              <a:t>[53] en</a:t>
            </a:r>
            <a:r>
              <a:rPr lang="es-ES" sz="1000" b="1" i="0" u="none" strike="noStrike" dirty="0">
                <a:solidFill>
                  <a:srgbClr val="002060"/>
                </a:solidFill>
                <a:effectLst/>
                <a:latin typeface="Century Gothic" panose="020B0502020202020204" pitchFamily="34" charset="0"/>
              </a:rPr>
              <a:t> </a:t>
            </a:r>
            <a:r>
              <a:rPr lang="es-ES" sz="1000" b="0" i="0" u="none" strike="noStrike" dirty="0">
                <a:solidFill>
                  <a:srgbClr val="002060"/>
                </a:solidFill>
                <a:effectLst/>
                <a:latin typeface="Century Gothic" panose="020B0502020202020204" pitchFamily="34" charset="0"/>
              </a:rPr>
              <a:t>[5]</a:t>
            </a:r>
            <a:r>
              <a:rPr lang="es-ES" sz="10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800" b="0" i="0" u="none" strike="noStrike" dirty="0" err="1">
                <a:solidFill>
                  <a:srgbClr val="1F3864"/>
                </a:solidFill>
                <a:effectLst/>
                <a:latin typeface="docs-Century Gothic"/>
              </a:rPr>
              <a:t>Revisit</a:t>
            </a:r>
            <a:r>
              <a:rPr lang="es-ES" sz="800" b="0" i="0" u="none" strike="noStrike" dirty="0">
                <a:solidFill>
                  <a:srgbClr val="1F3864"/>
                </a:solidFill>
                <a:effectLst/>
                <a:latin typeface="docs-Century Gothic"/>
              </a:rPr>
              <a:t> 1: </a:t>
            </a:r>
            <a:r>
              <a:rPr lang="es-ES" sz="1000" b="0" i="0" u="none" strike="noStrike" dirty="0">
                <a:solidFill>
                  <a:srgbClr val="002060"/>
                </a:solidFill>
                <a:effectLst/>
                <a:latin typeface="Century Gothic" panose="020B0502020202020204" pitchFamily="34" charset="0"/>
              </a:rPr>
              <a:t>hay  [haber 13]  cuántos [580] cuántas [580] </a:t>
            </a:r>
            <a:endParaRPr lang="es-ES" sz="800" b="0" i="0" u="none" strike="noStrike" dirty="0">
              <a:solidFill>
                <a:srgbClr val="1F3864"/>
              </a:solidFill>
              <a:effectLst/>
              <a:latin typeface="docs-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800" b="0" i="0" u="none" strike="noStrike" dirty="0" err="1">
                <a:solidFill>
                  <a:srgbClr val="1F3864"/>
                </a:solidFill>
                <a:effectLst/>
                <a:latin typeface="docs-Century Gothic"/>
              </a:rPr>
              <a:t>Revisit</a:t>
            </a:r>
            <a:r>
              <a:rPr lang="es-ES" sz="800" b="0" i="0" u="none" strike="noStrike" dirty="0">
                <a:solidFill>
                  <a:srgbClr val="1F3864"/>
                </a:solidFill>
                <a:effectLst/>
                <a:latin typeface="docs-Century Gothic"/>
              </a:rPr>
              <a:t> 2: </a:t>
            </a:r>
            <a:r>
              <a:rPr lang="es-ES" sz="1000" b="0" i="0" u="none" strike="noStrike" dirty="0">
                <a:solidFill>
                  <a:srgbClr val="002060"/>
                </a:solidFill>
                <a:effectLst/>
                <a:latin typeface="Century Gothic" panose="020B0502020202020204" pitchFamily="34" charset="0"/>
              </a:rPr>
              <a:t>montar [1446] pasear [1741] bicicleta [3684] estadio [2581] madre [226], padre [162] ciudad [178] el [1] la [1] de2 [2] por1 [15]</a:t>
            </a:r>
            <a:r>
              <a:rPr lang="es-ES" sz="1000" dirty="0"/>
              <a:t> </a:t>
            </a:r>
            <a:endParaRPr lang="en-GB" sz="800" b="0" dirty="0">
              <a:solidFill>
                <a:srgbClr val="002060"/>
              </a:solidFill>
              <a:effectLst/>
              <a:latin typeface="Century Gothic" panose="020B050202020202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800" b="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Frequency of unknown words and cognates</a:t>
            </a:r>
            <a:r>
              <a:rPr lang="en-GB" dirty="0"/>
              <a: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1" dirty="0" err="1">
                <a:effectLst/>
                <a:latin typeface="Calibri" panose="020F0502020204030204" pitchFamily="34" charset="0"/>
                <a:ea typeface="Calibri" panose="020F0502020204030204" pitchFamily="34" charset="0"/>
              </a:rPr>
              <a:t>caer</a:t>
            </a:r>
            <a:r>
              <a:rPr lang="en-GB" sz="1200" b="0" dirty="0">
                <a:effectLst/>
                <a:latin typeface="Calibri" panose="020F0502020204030204" pitchFamily="34" charset="0"/>
                <a:ea typeface="Calibri" panose="020F0502020204030204" pitchFamily="34" charset="0"/>
              </a:rPr>
              <a:t> [251] </a:t>
            </a:r>
            <a:r>
              <a:rPr lang="en-GB" sz="1200" b="1" dirty="0" err="1">
                <a:effectLst/>
                <a:latin typeface="Calibri" panose="020F0502020204030204" pitchFamily="34" charset="0"/>
                <a:ea typeface="Calibri" panose="020F0502020204030204" pitchFamily="34" charset="0"/>
              </a:rPr>
              <a:t>Llegar</a:t>
            </a:r>
            <a:r>
              <a:rPr lang="en-GB" sz="1200" b="0" dirty="0">
                <a:effectLst/>
                <a:latin typeface="Calibri" panose="020F0502020204030204" pitchFamily="34" charset="0"/>
                <a:ea typeface="Calibri" panose="020F0502020204030204" pitchFamily="34" charset="0"/>
              </a:rPr>
              <a:t> [75] </a:t>
            </a:r>
            <a:r>
              <a:rPr lang="en-GB" sz="1200" b="1" dirty="0">
                <a:effectLst/>
                <a:latin typeface="Calibri" panose="020F0502020204030204" pitchFamily="34" charset="0"/>
                <a:ea typeface="Calibri" panose="020F0502020204030204" pitchFamily="34" charset="0"/>
              </a:rPr>
              <a:t>terminar</a:t>
            </a:r>
            <a:r>
              <a:rPr lang="en-GB" sz="1200" b="0" dirty="0">
                <a:effectLst/>
                <a:latin typeface="Calibri" panose="020F0502020204030204" pitchFamily="34" charset="0"/>
                <a:ea typeface="Calibri" panose="020F0502020204030204" pitchFamily="34" charset="0"/>
              </a:rPr>
              <a:t> [253] </a:t>
            </a:r>
            <a:r>
              <a:rPr lang="en-GB" sz="1200" b="1" dirty="0">
                <a:effectLst/>
                <a:latin typeface="Calibri" panose="020F0502020204030204" pitchFamily="34" charset="0"/>
                <a:ea typeface="Calibri" panose="020F0502020204030204" pitchFamily="34" charset="0"/>
              </a:rPr>
              <a:t>colegio</a:t>
            </a:r>
            <a:r>
              <a:rPr lang="en-GB" sz="1200" b="0" dirty="0">
                <a:effectLst/>
                <a:latin typeface="Calibri" panose="020F0502020204030204" pitchFamily="34" charset="0"/>
                <a:ea typeface="Calibri" panose="020F0502020204030204" pitchFamily="34" charset="0"/>
              </a:rPr>
              <a:t> [628] </a:t>
            </a:r>
            <a:r>
              <a:rPr lang="en-GB" b="1" dirty="0" err="1"/>
              <a:t>encuesta</a:t>
            </a:r>
            <a:r>
              <a:rPr lang="en-GB" b="1" dirty="0"/>
              <a:t> </a:t>
            </a:r>
            <a:r>
              <a:rPr lang="en-GB" b="0" dirty="0"/>
              <a:t>[2077] </a:t>
            </a:r>
            <a:r>
              <a:rPr lang="en-GB" sz="1200" b="1" dirty="0" err="1">
                <a:effectLst/>
                <a:latin typeface="Calibri" panose="020F0502020204030204" pitchFamily="34" charset="0"/>
              </a:rPr>
              <a:t>l</a:t>
            </a:r>
            <a:r>
              <a:rPr lang="en-GB" sz="1200" b="1" dirty="0" err="1">
                <a:effectLst/>
                <a:latin typeface="Calibri" panose="020F0502020204030204" pitchFamily="34" charset="0"/>
                <a:ea typeface="Calibri" panose="020F0502020204030204" pitchFamily="34" charset="0"/>
              </a:rPr>
              <a:t>luvia</a:t>
            </a:r>
            <a:r>
              <a:rPr lang="en-GB" sz="1200" b="0" dirty="0">
                <a:effectLst/>
                <a:latin typeface="Calibri" panose="020F0502020204030204" pitchFamily="34" charset="0"/>
                <a:ea typeface="Calibri" panose="020F0502020204030204" pitchFamily="34" charset="0"/>
              </a:rPr>
              <a:t> [986] </a:t>
            </a:r>
            <a:r>
              <a:rPr lang="en-GB" b="0" dirty="0"/>
              <a:t> </a:t>
            </a:r>
            <a:r>
              <a:rPr lang="en-GB" sz="1200" b="1" dirty="0" err="1">
                <a:effectLst/>
                <a:latin typeface="Calibri" panose="020F0502020204030204" pitchFamily="34" charset="0"/>
                <a:ea typeface="Calibri" panose="020F0502020204030204" pitchFamily="34" charset="0"/>
              </a:rPr>
              <a:t>paquete</a:t>
            </a:r>
            <a:r>
              <a:rPr lang="en-GB" sz="1200" b="0" dirty="0">
                <a:effectLst/>
                <a:latin typeface="Calibri" panose="020F0502020204030204" pitchFamily="34" charset="0"/>
                <a:ea typeface="Calibri" panose="020F0502020204030204" pitchFamily="34" charset="0"/>
              </a:rPr>
              <a:t> [3235] </a:t>
            </a:r>
            <a:r>
              <a:rPr lang="en-GB" b="1" dirty="0" err="1"/>
              <a:t>orden</a:t>
            </a:r>
            <a:r>
              <a:rPr lang="en-GB" b="0" dirty="0"/>
              <a:t> [421] </a:t>
            </a:r>
            <a:r>
              <a:rPr lang="en-GB" sz="1200" b="1" dirty="0" err="1">
                <a:effectLst/>
                <a:latin typeface="Calibri" panose="020F0502020204030204" pitchFamily="34" charset="0"/>
                <a:ea typeface="Calibri" panose="020F0502020204030204" pitchFamily="34" charset="0"/>
              </a:rPr>
              <a:t>viento</a:t>
            </a:r>
            <a:r>
              <a:rPr lang="en-GB" sz="1200" b="0" dirty="0">
                <a:effectLst/>
                <a:latin typeface="Calibri" panose="020F0502020204030204" pitchFamily="34" charset="0"/>
                <a:ea typeface="Calibri" panose="020F0502020204030204" pitchFamily="34" charset="0"/>
              </a:rPr>
              <a:t> [814] </a:t>
            </a:r>
            <a:r>
              <a:rPr lang="en-GB" sz="1200" b="1" dirty="0" err="1">
                <a:effectLst/>
                <a:latin typeface="Calibri" panose="020F0502020204030204" pitchFamily="34" charset="0"/>
                <a:ea typeface="Calibri" panose="020F0502020204030204" pitchFamily="34" charset="0"/>
              </a:rPr>
              <a:t>raqueta</a:t>
            </a:r>
            <a:r>
              <a:rPr lang="en-GB" sz="1200" b="0" dirty="0">
                <a:effectLst/>
                <a:latin typeface="Calibri" panose="020F0502020204030204" pitchFamily="34" charset="0"/>
                <a:ea typeface="Calibri" panose="020F0502020204030204" pitchFamily="34" charset="0"/>
              </a:rPr>
              <a:t> [&gt;5000] </a:t>
            </a:r>
            <a:r>
              <a:rPr lang="en-GB" sz="1200" b="1" dirty="0">
                <a:effectLst/>
                <a:latin typeface="Calibri" panose="020F0502020204030204" pitchFamily="34" charset="0"/>
                <a:ea typeface="Calibri" panose="020F0502020204030204" pitchFamily="34" charset="0"/>
              </a:rPr>
              <a:t>regalo</a:t>
            </a:r>
            <a:r>
              <a:rPr lang="en-GB" sz="1200" b="0" dirty="0">
                <a:effectLst/>
                <a:latin typeface="Calibri" panose="020F0502020204030204" pitchFamily="34" charset="0"/>
                <a:ea typeface="Calibri" panose="020F0502020204030204" pitchFamily="34" charset="0"/>
              </a:rPr>
              <a:t> [1986] </a:t>
            </a:r>
            <a:r>
              <a:rPr lang="en-GB" b="1" dirty="0"/>
              <a:t>correcto</a:t>
            </a:r>
            <a:r>
              <a:rPr lang="en-GB" b="0" dirty="0"/>
              <a:t> [1467]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br>
              <a:rPr lang="en-GB" sz="1200" dirty="0">
                <a:effectLst/>
                <a:latin typeface="Calibri" panose="020F0502020204030204" pitchFamily="34" charset="0"/>
                <a:ea typeface="Calibri" panose="020F0502020204030204" pitchFamily="34" charset="0"/>
              </a:rPr>
            </a:b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a:t>
            </a:r>
            <a:r>
              <a:rPr lang="en-GB" sz="1200">
                <a:effectLst/>
                <a:latin typeface="Calibri" panose="020F0502020204030204" pitchFamily="34" charset="0"/>
                <a:ea typeface="Calibri" panose="020F0502020204030204" pitchFamily="34" charset="0"/>
              </a:rPr>
              <a:t>: London</a:t>
            </a:r>
            <a:endParaRPr lang="en-GB" sz="1200" dirty="0">
              <a:effectLst/>
              <a:latin typeface="Calibri" panose="020F0502020204030204" pitchFamily="34" charset="0"/>
              <a:ea typeface="Calibri" panose="020F0502020204030204" pitchFamily="34" charset="0"/>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for this week and previous weeks.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lvl="0" indent="0" algn="l" rtl="0">
              <a:spcBef>
                <a:spcPts val="0"/>
              </a:spcBef>
              <a:spcAft>
                <a:spcPts val="0"/>
              </a:spcAft>
              <a:buNone/>
            </a:pPr>
            <a:r>
              <a:rPr lang="en-GB" dirty="0"/>
              <a:t>1.  Pupils need to write the English for as many words as possible, aiming to get at least 15 points (but more if possible).</a:t>
            </a:r>
          </a:p>
          <a:p>
            <a:pPr marL="0" lvl="0" indent="0" algn="l" rtl="0">
              <a:spcBef>
                <a:spcPts val="0"/>
              </a:spcBef>
              <a:spcAft>
                <a:spcPts val="0"/>
              </a:spcAft>
              <a:buNone/>
            </a:pPr>
            <a:r>
              <a:rPr lang="en-GB" dirty="0"/>
              <a:t>2. Click for English answers.</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2707810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reading comprehension of vocabulary for this week and previous weeks.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lvl="0" indent="0" algn="l" rtl="0">
              <a:spcBef>
                <a:spcPts val="0"/>
              </a:spcBef>
              <a:spcAft>
                <a:spcPts val="0"/>
              </a:spcAft>
              <a:buNone/>
            </a:pPr>
            <a:r>
              <a:rPr lang="en-GB" dirty="0"/>
              <a:t>1.  Pupils need to write the English for as many words as possible, aiming to get at least 15 points (but more if possible).</a:t>
            </a:r>
          </a:p>
          <a:p>
            <a:pPr marL="0" lvl="0" indent="0" algn="l" rtl="0">
              <a:spcBef>
                <a:spcPts val="0"/>
              </a:spcBef>
              <a:spcAft>
                <a:spcPts val="0"/>
              </a:spcAft>
              <a:buNone/>
            </a:pPr>
            <a:r>
              <a:rPr lang="en-GB" dirty="0"/>
              <a:t>2. Click for English answers.</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8811975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for this week and previous weeks.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lvl="0" indent="0" algn="l" rtl="0">
              <a:spcBef>
                <a:spcPts val="0"/>
              </a:spcBef>
              <a:spcAft>
                <a:spcPts val="0"/>
              </a:spcAft>
              <a:buNone/>
            </a:pPr>
            <a:r>
              <a:rPr lang="en-GB" dirty="0"/>
              <a:t>1.  Pupils need to write the English for as many words as possible, aiming to get at least 15 points (but more if possible).</a:t>
            </a:r>
          </a:p>
          <a:p>
            <a:pPr marL="0" lvl="0" indent="0" algn="l" rtl="0">
              <a:spcBef>
                <a:spcPts val="0"/>
              </a:spcBef>
              <a:spcAft>
                <a:spcPts val="0"/>
              </a:spcAft>
              <a:buNone/>
            </a:pPr>
            <a:r>
              <a:rPr lang="en-GB" dirty="0"/>
              <a:t>2. Click for English answers.</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986004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5</a:t>
            </a:r>
            <a:r>
              <a:rPr lang="en-GB" b="0" dirty="0"/>
              <a:t> minutes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a:t>
            </a:r>
            <a:r>
              <a:rPr lang="en-GB" b="0" dirty="0"/>
              <a:t> to practise aural recognition of revisited SSC  </a:t>
            </a:r>
            <a:r>
              <a:rPr lang="en-GB" sz="1200" kern="0" dirty="0">
                <a:solidFill>
                  <a:srgbClr val="002060"/>
                </a:solidFill>
                <a:latin typeface="Century Gothic"/>
                <a:ea typeface="Century Gothic"/>
                <a:cs typeface="Century Gothic"/>
                <a:sym typeface="Century Gothic"/>
              </a:rPr>
              <a:t>[que] [qui] [</a:t>
            </a:r>
            <a:r>
              <a:rPr lang="en-GB" sz="1200" kern="0" dirty="0" err="1">
                <a:solidFill>
                  <a:srgbClr val="002060"/>
                </a:solidFill>
                <a:latin typeface="Century Gothic"/>
                <a:ea typeface="Century Gothic"/>
                <a:cs typeface="Century Gothic"/>
                <a:sym typeface="Century Gothic"/>
              </a:rPr>
              <a:t>ll</a:t>
            </a:r>
            <a:r>
              <a:rPr lang="en-GB" sz="1200" kern="0" dirty="0">
                <a:solidFill>
                  <a:srgbClr val="002060"/>
                </a:solidFill>
                <a:latin typeface="Century Gothic"/>
                <a:ea typeface="Century Gothic"/>
                <a:cs typeface="Century Gothic"/>
                <a:sym typeface="Century Gothic"/>
              </a:rPr>
              <a:t>] [l] [ga] [go] [</a:t>
            </a:r>
            <a:r>
              <a:rPr lang="en-GB" sz="1200" kern="0" dirty="0" err="1">
                <a:solidFill>
                  <a:srgbClr val="002060"/>
                </a:solidFill>
                <a:latin typeface="Century Gothic"/>
                <a:ea typeface="Century Gothic"/>
                <a:cs typeface="Century Gothic"/>
                <a:sym typeface="Century Gothic"/>
              </a:rPr>
              <a:t>gu</a:t>
            </a:r>
            <a:r>
              <a:rPr lang="en-GB" sz="1200" kern="0" dirty="0">
                <a:solidFill>
                  <a:srgbClr val="002060"/>
                </a:solidFill>
                <a:latin typeface="Century Gothic"/>
                <a:ea typeface="Century Gothic"/>
                <a:cs typeface="Century Gothic"/>
                <a:sym typeface="Century Gothic"/>
              </a:rPr>
              <a:t>]</a:t>
            </a:r>
            <a:endParaRPr kumimoji="0" lang="en-GB" sz="1600" i="0" u="none" strike="noStrike" kern="0" cap="none" spc="0" normalizeH="0" baseline="0" noProof="0" dirty="0">
              <a:ln>
                <a:noFill/>
              </a:ln>
              <a:solidFill>
                <a:srgbClr val="00206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Procedure:</a:t>
            </a:r>
            <a:br>
              <a:rPr lang="en-GB" b="1" dirty="0"/>
            </a:br>
            <a:r>
              <a:rPr lang="en-GB" b="0" dirty="0"/>
              <a:t>Part 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Students write the correct sound </a:t>
            </a:r>
            <a:r>
              <a:rPr lang="en-GB" sz="1200" kern="0" dirty="0">
                <a:solidFill>
                  <a:srgbClr val="002060"/>
                </a:solidFill>
                <a:latin typeface="Century Gothic"/>
                <a:ea typeface="Century Gothic"/>
                <a:cs typeface="Century Gothic"/>
                <a:sym typeface="Century Gothic"/>
              </a:rPr>
              <a:t>[que] [qui] [</a:t>
            </a:r>
            <a:r>
              <a:rPr lang="en-GB" sz="1200" kern="0" dirty="0" err="1">
                <a:solidFill>
                  <a:srgbClr val="002060"/>
                </a:solidFill>
                <a:latin typeface="Century Gothic"/>
                <a:ea typeface="Century Gothic"/>
                <a:cs typeface="Century Gothic"/>
                <a:sym typeface="Century Gothic"/>
              </a:rPr>
              <a:t>ll</a:t>
            </a:r>
            <a:r>
              <a:rPr lang="en-GB" sz="1200" kern="0" dirty="0">
                <a:solidFill>
                  <a:srgbClr val="002060"/>
                </a:solidFill>
                <a:latin typeface="Century Gothic"/>
                <a:ea typeface="Century Gothic"/>
                <a:cs typeface="Century Gothic"/>
                <a:sym typeface="Century Gothic"/>
              </a:rPr>
              <a:t>] [l] [ga] [go] [</a:t>
            </a:r>
            <a:r>
              <a:rPr lang="en-GB" sz="1200" kern="0" dirty="0" err="1">
                <a:solidFill>
                  <a:srgbClr val="002060"/>
                </a:solidFill>
                <a:latin typeface="Century Gothic"/>
                <a:ea typeface="Century Gothic"/>
                <a:cs typeface="Century Gothic"/>
                <a:sym typeface="Century Gothic"/>
              </a:rPr>
              <a:t>gu</a:t>
            </a:r>
            <a:r>
              <a:rPr lang="en-GB" sz="1200" kern="0" dirty="0">
                <a:solidFill>
                  <a:srgbClr val="002060"/>
                </a:solidFill>
                <a:latin typeface="Century Gothic"/>
                <a:ea typeface="Century Gothic"/>
                <a:cs typeface="Century Gothic"/>
                <a:sym typeface="Century Gothic"/>
              </a:rPr>
              <a:t>]</a:t>
            </a:r>
            <a:endParaRPr kumimoji="0" lang="en-GB" sz="1600" b="0" i="0" u="none" strike="noStrike" kern="0" cap="none" spc="0" normalizeH="0" baseline="0" noProof="0" dirty="0">
              <a:ln>
                <a:noFill/>
              </a:ln>
              <a:solidFill>
                <a:srgbClr val="002060"/>
              </a:solidFill>
              <a:effectLst/>
              <a:uLnTx/>
              <a:uFillTx/>
              <a:latin typeface="Calibri"/>
              <a:ea typeface="Century Gothic"/>
              <a:cs typeface="Calibri"/>
              <a:sym typeface="Calibri"/>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600" b="0" i="0" u="none" strike="noStrike" kern="0" cap="none" spc="0" normalizeH="0" baseline="0" noProof="0" dirty="0">
                <a:ln>
                  <a:noFill/>
                </a:ln>
                <a:solidFill>
                  <a:srgbClr val="002060"/>
                </a:solidFill>
                <a:effectLst/>
                <a:uLnTx/>
                <a:uFillTx/>
                <a:latin typeface="Calibri"/>
                <a:cs typeface="Calibri"/>
                <a:sym typeface="Calibri"/>
              </a:rPr>
              <a:t>Click to bring up answers and pictures to reinforce meaning.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600" b="0" i="0" u="none" strike="noStrike" kern="0" cap="none" spc="0" normalizeH="0" baseline="0" noProof="0" dirty="0">
                <a:ln>
                  <a:noFill/>
                </a:ln>
                <a:solidFill>
                  <a:srgbClr val="002060"/>
                </a:solidFill>
                <a:effectLst/>
                <a:uLnTx/>
                <a:uFillTx/>
                <a:latin typeface="Calibri"/>
                <a:cs typeface="Calibri"/>
                <a:sym typeface="Calibri"/>
              </a:rPr>
              <a:t>Click to bring up further instruction. Pupils work in pairs to read the poem aloud.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Frequency of unknown words and cognates</a:t>
            </a:r>
            <a:r>
              <a:rPr lang="en-GB" dirty="0"/>
              <a: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0" dirty="0" err="1">
                <a:effectLst/>
                <a:latin typeface="Calibri" panose="020F0502020204030204" pitchFamily="34" charset="0"/>
                <a:ea typeface="Calibri" panose="020F0502020204030204" pitchFamily="34" charset="0"/>
              </a:rPr>
              <a:t>caer</a:t>
            </a:r>
            <a:r>
              <a:rPr lang="en-GB" sz="1200" b="0" dirty="0">
                <a:effectLst/>
                <a:latin typeface="Calibri" panose="020F0502020204030204" pitchFamily="34" charset="0"/>
                <a:ea typeface="Calibri" panose="020F0502020204030204" pitchFamily="34" charset="0"/>
              </a:rPr>
              <a:t> [251] </a:t>
            </a:r>
            <a:r>
              <a:rPr lang="en-GB" sz="1200" b="0" dirty="0" err="1">
                <a:effectLst/>
                <a:latin typeface="Calibri" panose="020F0502020204030204" pitchFamily="34" charset="0"/>
                <a:ea typeface="Calibri" panose="020F0502020204030204" pitchFamily="34" charset="0"/>
              </a:rPr>
              <a:t>llegar</a:t>
            </a:r>
            <a:r>
              <a:rPr lang="en-GB" sz="1200" b="0" dirty="0">
                <a:effectLst/>
                <a:latin typeface="Calibri" panose="020F0502020204030204" pitchFamily="34" charset="0"/>
                <a:ea typeface="Calibri" panose="020F0502020204030204" pitchFamily="34" charset="0"/>
              </a:rPr>
              <a:t> [75] terminar [253] </a:t>
            </a:r>
            <a:r>
              <a:rPr lang="en-GB" sz="1200" b="0" dirty="0" err="1">
                <a:effectLst/>
                <a:latin typeface="Calibri" panose="020F0502020204030204" pitchFamily="34" charset="0"/>
                <a:ea typeface="Calibri" panose="020F0502020204030204" pitchFamily="34" charset="0"/>
              </a:rPr>
              <a:t>paquete</a:t>
            </a:r>
            <a:r>
              <a:rPr lang="en-GB" sz="1200" b="0" dirty="0">
                <a:effectLst/>
                <a:latin typeface="Calibri" panose="020F0502020204030204" pitchFamily="34" charset="0"/>
                <a:ea typeface="Calibri" panose="020F0502020204030204" pitchFamily="34" charset="0"/>
              </a:rPr>
              <a:t> [3235] </a:t>
            </a:r>
            <a:r>
              <a:rPr lang="en-GB" sz="1200" b="0" dirty="0" err="1">
                <a:effectLst/>
                <a:latin typeface="Calibri" panose="020F0502020204030204" pitchFamily="34" charset="0"/>
                <a:ea typeface="Calibri" panose="020F0502020204030204" pitchFamily="34" charset="0"/>
              </a:rPr>
              <a:t>viento</a:t>
            </a:r>
            <a:r>
              <a:rPr lang="en-GB" sz="1200" b="0" dirty="0">
                <a:effectLst/>
                <a:latin typeface="Calibri" panose="020F0502020204030204" pitchFamily="34" charset="0"/>
                <a:ea typeface="Calibri" panose="020F0502020204030204" pitchFamily="34" charset="0"/>
              </a:rPr>
              <a:t> [814] </a:t>
            </a:r>
            <a:r>
              <a:rPr lang="en-GB" sz="1200" b="0" dirty="0" err="1">
                <a:effectLst/>
                <a:latin typeface="Calibri" panose="020F0502020204030204" pitchFamily="34" charset="0"/>
                <a:ea typeface="Calibri" panose="020F0502020204030204" pitchFamily="34" charset="0"/>
              </a:rPr>
              <a:t>lluvia</a:t>
            </a:r>
            <a:r>
              <a:rPr lang="en-GB" sz="1200" b="0" dirty="0">
                <a:effectLst/>
                <a:latin typeface="Calibri" panose="020F0502020204030204" pitchFamily="34" charset="0"/>
                <a:ea typeface="Calibri" panose="020F0502020204030204" pitchFamily="34" charset="0"/>
              </a:rPr>
              <a:t> [986] </a:t>
            </a:r>
            <a:r>
              <a:rPr lang="en-GB" sz="1200" b="0" dirty="0" err="1">
                <a:effectLst/>
                <a:latin typeface="Calibri" panose="020F0502020204030204" pitchFamily="34" charset="0"/>
                <a:ea typeface="Calibri" panose="020F0502020204030204" pitchFamily="34" charset="0"/>
              </a:rPr>
              <a:t>raqueta</a:t>
            </a:r>
            <a:r>
              <a:rPr lang="en-GB" sz="1200" b="0" dirty="0">
                <a:effectLst/>
                <a:latin typeface="Calibri" panose="020F0502020204030204" pitchFamily="34" charset="0"/>
                <a:ea typeface="Calibri" panose="020F0502020204030204" pitchFamily="34" charset="0"/>
              </a:rPr>
              <a:t> [&gt;5000] regalo [1986] colegio [628] </a:t>
            </a:r>
            <a:endParaRPr lang="es-ES" sz="1200" b="0" i="0" u="none" strike="noStrike" dirty="0">
              <a:solidFill>
                <a:srgbClr val="002060"/>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br>
              <a:rPr lang="en-GB" sz="1200" dirty="0">
                <a:effectLst/>
                <a:latin typeface="Calibri" panose="020F0502020204030204" pitchFamily="34" charset="0"/>
                <a:ea typeface="Calibri" panose="020F0502020204030204" pitchFamily="34" charset="0"/>
              </a:rPr>
            </a:b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400598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2 minutes </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consolidate months of the year</a:t>
            </a:r>
            <a:br>
              <a:rPr lang="en-GB" b="1"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instruction in Spanish.</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In pairs, ask students to read the </a:t>
            </a:r>
            <a:r>
              <a:rPr lang="en-GB" b="0" dirty="0"/>
              <a:t>months of the year</a:t>
            </a:r>
            <a:r>
              <a:rPr lang="en-GB" dirty="0"/>
              <a:t> in the correct order.</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a:t>
            </a:r>
            <a:r>
              <a:rPr lang="en-GB" dirty="0" err="1"/>
              <a:t>inicio</a:t>
            </a:r>
            <a:r>
              <a:rPr lang="en-GB" dirty="0"/>
              <a:t>” to trigger timer.</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Go to next slide for answers.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Frequency of unknown words and cognates</a:t>
            </a:r>
            <a:r>
              <a:rPr lang="en-GB" dirty="0"/>
              <a:t>:</a:t>
            </a:r>
          </a:p>
          <a:p>
            <a:pPr marL="0" marR="0" lvl="0" indent="0" algn="l" rtl="0">
              <a:lnSpc>
                <a:spcPct val="100000"/>
              </a:lnSpc>
              <a:spcBef>
                <a:spcPts val="0"/>
              </a:spcBef>
              <a:spcAft>
                <a:spcPts val="0"/>
              </a:spcAft>
              <a:buClr>
                <a:schemeClr val="dk1"/>
              </a:buClr>
              <a:buSzPts val="1200"/>
              <a:buFont typeface="Calibri"/>
              <a:buNone/>
            </a:pPr>
            <a:r>
              <a:rPr lang="en-GB" b="1" dirty="0" err="1"/>
              <a:t>orden</a:t>
            </a:r>
            <a:r>
              <a:rPr lang="en-GB" b="1" dirty="0"/>
              <a:t> [421] </a:t>
            </a:r>
            <a:r>
              <a:rPr lang="en-GB" b="1" dirty="0" err="1"/>
              <a:t>correcto</a:t>
            </a:r>
            <a:r>
              <a:rPr lang="en-GB" b="1" dirty="0"/>
              <a:t> [1467] </a:t>
            </a:r>
            <a:endParaRPr lang="en-GB" b="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4235347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[ALTERNATIVE SLIDE WITH LESS SUPPORT]</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2 minutes </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consolidate months of the year</a:t>
            </a:r>
            <a:br>
              <a:rPr lang="en-GB" b="1"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instruction in Spanish.</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In pairs, ask students to read the </a:t>
            </a:r>
            <a:r>
              <a:rPr lang="en-GB" b="0" dirty="0"/>
              <a:t>months of the year</a:t>
            </a:r>
            <a:r>
              <a:rPr lang="en-GB" dirty="0"/>
              <a:t> in the correct order.</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a:t>
            </a:r>
            <a:r>
              <a:rPr lang="en-GB" dirty="0" err="1"/>
              <a:t>inicio</a:t>
            </a:r>
            <a:r>
              <a:rPr lang="en-GB" dirty="0"/>
              <a:t>” to trigger timer.</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Go to next slide for answers.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Frequency of unknown words and cognates</a:t>
            </a:r>
            <a:r>
              <a:rPr lang="en-GB" dirty="0"/>
              <a:t>:</a:t>
            </a:r>
          </a:p>
          <a:p>
            <a:pPr marL="0" marR="0" lvl="0" indent="0" algn="l" rtl="0">
              <a:lnSpc>
                <a:spcPct val="100000"/>
              </a:lnSpc>
              <a:spcBef>
                <a:spcPts val="0"/>
              </a:spcBef>
              <a:spcAft>
                <a:spcPts val="0"/>
              </a:spcAft>
              <a:buClr>
                <a:schemeClr val="dk1"/>
              </a:buClr>
              <a:buSzPts val="1200"/>
              <a:buFont typeface="Calibri"/>
              <a:buNone/>
            </a:pPr>
            <a:r>
              <a:rPr lang="en-GB" b="1" dirty="0" err="1"/>
              <a:t>orden</a:t>
            </a:r>
            <a:r>
              <a:rPr lang="en-GB" b="1" dirty="0"/>
              <a:t> </a:t>
            </a:r>
            <a:r>
              <a:rPr lang="en-GB" b="0" dirty="0"/>
              <a:t>[421] </a:t>
            </a:r>
            <a:r>
              <a:rPr lang="en-GB" b="1" dirty="0" err="1"/>
              <a:t>correcto</a:t>
            </a:r>
            <a:r>
              <a:rPr lang="en-GB" b="1" dirty="0"/>
              <a:t> </a:t>
            </a:r>
            <a:r>
              <a:rPr lang="en-GB" b="0" dirty="0"/>
              <a:t>[1467]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931875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Answers: </a:t>
            </a:r>
            <a:r>
              <a:rPr lang="en-GB" dirty="0"/>
              <a:t>Each month of the year disappears on click, click again to bring the correct answer.</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dirty="0"/>
              <a:t>NB. You can use this slide for extra practice. Give students another minute to say the days of the week in the right order. This time without picture support. </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8988757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Time:  </a:t>
            </a:r>
            <a:r>
              <a:rPr lang="en-GB" b="0" baseline="0" dirty="0"/>
              <a:t>2 minutes [2 slides in total]</a:t>
            </a:r>
            <a:br>
              <a:rPr lang="en-GB" b="0" baseline="0" dirty="0"/>
            </a:br>
            <a:br>
              <a:rPr lang="en-GB" b="0" baseline="0" dirty="0"/>
            </a:br>
            <a:r>
              <a:rPr lang="en-GB" b="1" baseline="0" dirty="0"/>
              <a:t>Aim: </a:t>
            </a:r>
            <a:r>
              <a:rPr lang="en-GB" b="0" baseline="0" dirty="0"/>
              <a:t>to learn about the use of ‘ser’ when taking about what month it is.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a:t>
            </a:r>
            <a:r>
              <a:rPr lang="en-GB" b="0" baseline="0" dirty="0"/>
              <a:t>: this is a specific use of ser that doesn’t follow the rules learnt so far for using ser (traits, origin). However, it is congruent with the notion of essential characteristic or trait in the sense that December is always December (for the length of the 31 day period of one month).  It doesn’t unexpectedly change its mood or state and become January.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 </a:t>
            </a:r>
            <a:br>
              <a:rPr lang="en-GB" b="0" baseline="0" dirty="0"/>
            </a:br>
            <a:r>
              <a:rPr lang="en-GB" b="1" baseline="0" dirty="0"/>
              <a:t>Procedure:</a:t>
            </a:r>
            <a:br>
              <a:rPr lang="en-GB" b="1" baseline="0" dirty="0"/>
            </a:br>
            <a:r>
              <a:rPr lang="en-GB" b="1" baseline="0" dirty="0"/>
              <a:t>1. </a:t>
            </a:r>
            <a:r>
              <a:rPr lang="en-GB" b="0" baseline="0" dirty="0"/>
              <a:t>Teachers present the new information.  It is animated to allow for a paced, interactive delivery. </a:t>
            </a:r>
            <a:br>
              <a:rPr lang="en-GB" b="0" baseline="0" dirty="0"/>
            </a:br>
            <a:r>
              <a:rPr lang="en-GB" b="1" baseline="0" dirty="0"/>
              <a:t>2</a:t>
            </a:r>
            <a:r>
              <a:rPr lang="en-GB" b="0" baseline="0" dirty="0"/>
              <a:t>. Elicit the English translation for the examples. </a:t>
            </a:r>
          </a:p>
          <a:p>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335" name="Google Shape;33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[Read previous slide before]</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comprehension of this week’s new vocabulary (months) and vocab from week 8 &amp; 9.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(Part A) Click to listen. Pupils circle the correct word (if they have the sheet printed). If not, they can use numbers 1,2,3,4. Click for answers.</a:t>
            </a:r>
            <a:endParaRPr lang="en-GB" b="0" dirty="0"/>
          </a:p>
          <a:p>
            <a:pPr marL="228600" lvl="0" indent="-228600" algn="l" rtl="0">
              <a:spcBef>
                <a:spcPts val="0"/>
              </a:spcBef>
              <a:spcAft>
                <a:spcPts val="0"/>
              </a:spcAft>
              <a:buAutoNum type="arabicPeriod"/>
            </a:pPr>
            <a:r>
              <a:rPr lang="en-GB" b="0" dirty="0"/>
              <a:t>(Part B) </a:t>
            </a:r>
            <a:r>
              <a:rPr lang="en-GB" dirty="0"/>
              <a:t>Pupils listen to 1-5 and write the sentences, selecting from the options given (there are additional words that are not needed).</a:t>
            </a:r>
          </a:p>
          <a:p>
            <a:pPr marL="228600" lvl="0" indent="-228600" algn="l" rtl="0">
              <a:spcBef>
                <a:spcPts val="0"/>
              </a:spcBef>
              <a:spcAft>
                <a:spcPts val="0"/>
              </a:spcAft>
              <a:buAutoNum type="arabicPeriod"/>
            </a:pPr>
            <a:r>
              <a:rPr lang="en-GB" dirty="0"/>
              <a:t>Click to reveal answers.</a:t>
            </a:r>
          </a:p>
          <a:p>
            <a:pPr marL="228600" lvl="0" indent="-228600" algn="l" rtl="0">
              <a:spcBef>
                <a:spcPts val="0"/>
              </a:spcBef>
              <a:spcAft>
                <a:spcPts val="0"/>
              </a:spcAft>
              <a:buAutoNum type="arabicPeriod"/>
            </a:pPr>
            <a:endParaRPr lang="en-GB" b="1"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sz="1200" b="1" dirty="0">
                <a:solidFill>
                  <a:srgbClr val="002060"/>
                </a:solidFill>
                <a:latin typeface="Century Gothic"/>
                <a:ea typeface="Century Gothic"/>
                <a:cs typeface="Century Gothic"/>
                <a:sym typeface="Century Gothic"/>
              </a:rPr>
              <a:t>Transcript:</a:t>
            </a:r>
          </a:p>
          <a:p>
            <a:pPr marL="0" lvl="0" indent="0" algn="l" rtl="0">
              <a:spcBef>
                <a:spcPts val="0"/>
              </a:spcBef>
              <a:spcAft>
                <a:spcPts val="0"/>
              </a:spcAft>
              <a:buNone/>
            </a:pPr>
            <a:r>
              <a:rPr lang="en-GB" sz="1200" dirty="0">
                <a:solidFill>
                  <a:srgbClr val="002060"/>
                </a:solidFill>
                <a:latin typeface="Century Gothic"/>
                <a:ea typeface="Century Gothic"/>
                <a:cs typeface="Century Gothic"/>
                <a:sym typeface="Century Gothic"/>
              </a:rPr>
              <a:t>Ejemplo: </a:t>
            </a:r>
            <a:r>
              <a:rPr lang="en-GB" sz="1200" dirty="0" err="1">
                <a:solidFill>
                  <a:srgbClr val="002060"/>
                </a:solidFill>
                <a:latin typeface="Century Gothic"/>
                <a:ea typeface="Century Gothic"/>
                <a:cs typeface="Century Gothic"/>
                <a:sym typeface="Century Gothic"/>
              </a:rPr>
              <a:t>marzo</a:t>
            </a:r>
            <a:r>
              <a:rPr lang="en-GB" sz="1200" dirty="0">
                <a:solidFill>
                  <a:srgbClr val="002060"/>
                </a:solidFill>
                <a:latin typeface="Century Gothic"/>
                <a:ea typeface="Century Gothic"/>
                <a:cs typeface="Century Gothic"/>
                <a:sym typeface="Century Gothic"/>
              </a:rPr>
              <a:t> </a:t>
            </a:r>
            <a:endParaRPr lang="en-GB" dirty="0"/>
          </a:p>
          <a:p>
            <a:pPr marL="0" lvl="0" indent="0" algn="l" rtl="0">
              <a:spcBef>
                <a:spcPts val="0"/>
              </a:spcBef>
              <a:spcAft>
                <a:spcPts val="0"/>
              </a:spcAft>
              <a:buClr>
                <a:srgbClr val="002060"/>
              </a:buClr>
              <a:buSzPts val="1200"/>
              <a:buFontTx/>
              <a:buNone/>
            </a:pPr>
            <a:r>
              <a:rPr lang="en-GB" sz="1200" dirty="0">
                <a:solidFill>
                  <a:srgbClr val="002060"/>
                </a:solidFill>
                <a:latin typeface="Century Gothic"/>
                <a:ea typeface="Century Gothic"/>
                <a:cs typeface="Century Gothic"/>
                <a:sym typeface="Century Gothic"/>
              </a:rPr>
              <a:t>1. Es diciembre.</a:t>
            </a:r>
            <a:endParaRPr lang="en-GB" dirty="0"/>
          </a:p>
          <a:p>
            <a:pPr marL="0" lvl="0" indent="0" algn="l" rtl="0">
              <a:spcBef>
                <a:spcPts val="0"/>
              </a:spcBef>
              <a:spcAft>
                <a:spcPts val="0"/>
              </a:spcAft>
              <a:buClr>
                <a:srgbClr val="002060"/>
              </a:buClr>
              <a:buSzPts val="1200"/>
              <a:buFontTx/>
              <a:buNone/>
            </a:pPr>
            <a:r>
              <a:rPr lang="en-GB" sz="1200" dirty="0">
                <a:solidFill>
                  <a:srgbClr val="002060"/>
                </a:solidFill>
                <a:latin typeface="Century Gothic"/>
                <a:ea typeface="Century Gothic"/>
                <a:cs typeface="Century Gothic"/>
                <a:sym typeface="Century Gothic"/>
              </a:rPr>
              <a:t>2. hay</a:t>
            </a:r>
            <a:endParaRPr lang="en-GB" dirty="0"/>
          </a:p>
          <a:p>
            <a:pPr marL="0" lvl="0" indent="0" algn="l" rtl="0">
              <a:spcBef>
                <a:spcPts val="0"/>
              </a:spcBef>
              <a:spcAft>
                <a:spcPts val="0"/>
              </a:spcAft>
              <a:buClr>
                <a:srgbClr val="002060"/>
              </a:buClr>
              <a:buSzPts val="1200"/>
              <a:buFontTx/>
              <a:buNone/>
            </a:pPr>
            <a:r>
              <a:rPr lang="en-GB" sz="1200" dirty="0">
                <a:solidFill>
                  <a:srgbClr val="002060"/>
                </a:solidFill>
                <a:latin typeface="Century Gothic"/>
                <a:ea typeface="Century Gothic"/>
                <a:cs typeface="Century Gothic"/>
                <a:sym typeface="Century Gothic"/>
              </a:rPr>
              <a:t>3. ¿</a:t>
            </a:r>
            <a:r>
              <a:rPr lang="en-GB" sz="1200" dirty="0" err="1">
                <a:solidFill>
                  <a:srgbClr val="002060"/>
                </a:solidFill>
                <a:latin typeface="Century Gothic"/>
                <a:ea typeface="Century Gothic"/>
                <a:cs typeface="Century Gothic"/>
                <a:sym typeface="Century Gothic"/>
              </a:rPr>
              <a:t>Cuántos</a:t>
            </a:r>
            <a:r>
              <a:rPr lang="en-GB" sz="1200" dirty="0">
                <a:solidFill>
                  <a:srgbClr val="002060"/>
                </a:solidFill>
                <a:latin typeface="Century Gothic"/>
                <a:ea typeface="Century Gothic"/>
                <a:cs typeface="Century Gothic"/>
                <a:sym typeface="Century Gothic"/>
              </a:rPr>
              <a:t> </a:t>
            </a:r>
            <a:r>
              <a:rPr lang="en-GB" sz="1200" dirty="0" err="1">
                <a:solidFill>
                  <a:srgbClr val="002060"/>
                </a:solidFill>
                <a:latin typeface="Century Gothic"/>
                <a:ea typeface="Century Gothic"/>
                <a:cs typeface="Century Gothic"/>
                <a:sym typeface="Century Gothic"/>
              </a:rPr>
              <a:t>libros</a:t>
            </a:r>
            <a:r>
              <a:rPr lang="en-GB" sz="1200" dirty="0">
                <a:solidFill>
                  <a:srgbClr val="002060"/>
                </a:solidFill>
                <a:latin typeface="Century Gothic"/>
                <a:ea typeface="Century Gothic"/>
                <a:cs typeface="Century Gothic"/>
                <a:sym typeface="Century Gothic"/>
              </a:rPr>
              <a:t> hay?</a:t>
            </a:r>
            <a:endParaRPr lang="en-GB" dirty="0"/>
          </a:p>
          <a:p>
            <a:pPr marL="0" lvl="0" indent="0" algn="l" rtl="0">
              <a:spcBef>
                <a:spcPts val="0"/>
              </a:spcBef>
              <a:spcAft>
                <a:spcPts val="0"/>
              </a:spcAft>
              <a:buClr>
                <a:srgbClr val="002060"/>
              </a:buClr>
              <a:buSzPts val="1200"/>
              <a:buFontTx/>
              <a:buNone/>
            </a:pPr>
            <a:r>
              <a:rPr lang="en-GB" sz="1200" dirty="0">
                <a:solidFill>
                  <a:srgbClr val="002060"/>
                </a:solidFill>
                <a:latin typeface="Century Gothic"/>
                <a:ea typeface="Century Gothic"/>
                <a:cs typeface="Century Gothic"/>
                <a:sym typeface="Century Gothic"/>
              </a:rPr>
              <a:t>4. </a:t>
            </a:r>
            <a:r>
              <a:rPr lang="en-GB" sz="1200" dirty="0" err="1">
                <a:solidFill>
                  <a:srgbClr val="002060"/>
                </a:solidFill>
                <a:latin typeface="Century Gothic"/>
                <a:ea typeface="Century Gothic"/>
                <a:cs typeface="Century Gothic"/>
                <a:sym typeface="Century Gothic"/>
              </a:rPr>
              <a:t>octubre</a:t>
            </a:r>
            <a:endParaRPr lang="en-GB" dirty="0"/>
          </a:p>
          <a:p>
            <a:pPr marL="0" lvl="0" indent="0" algn="l" rtl="0">
              <a:spcBef>
                <a:spcPts val="0"/>
              </a:spcBef>
              <a:spcAft>
                <a:spcPts val="0"/>
              </a:spcAft>
              <a:buClr>
                <a:srgbClr val="002060"/>
              </a:buClr>
              <a:buSzPts val="1200"/>
              <a:buFontTx/>
              <a:buNone/>
            </a:pPr>
            <a:r>
              <a:rPr lang="en-GB" sz="1200" dirty="0">
                <a:solidFill>
                  <a:srgbClr val="002060"/>
                </a:solidFill>
                <a:latin typeface="Century Gothic"/>
                <a:ea typeface="Century Gothic"/>
                <a:cs typeface="Century Gothic"/>
                <a:sym typeface="Century Gothic"/>
              </a:rPr>
              <a:t>5. </a:t>
            </a:r>
            <a:r>
              <a:rPr lang="en-GB" sz="1200" dirty="0" err="1">
                <a:solidFill>
                  <a:srgbClr val="002060"/>
                </a:solidFill>
                <a:latin typeface="Century Gothic"/>
                <a:ea typeface="Century Gothic"/>
                <a:cs typeface="Century Gothic"/>
                <a:sym typeface="Century Gothic"/>
              </a:rPr>
              <a:t>enero</a:t>
            </a:r>
            <a:endParaRPr lang="en-GB" sz="1200" dirty="0">
              <a:solidFill>
                <a:srgbClr val="002060"/>
              </a:solidFill>
              <a:latin typeface="Century Gothic"/>
              <a:ea typeface="Century Gothic"/>
              <a:cs typeface="Century Gothic"/>
              <a:sym typeface="Century Gothic"/>
            </a:endParaRPr>
          </a:p>
          <a:p>
            <a:pPr marL="0" lvl="0" indent="0" algn="l" rtl="0">
              <a:spcBef>
                <a:spcPts val="0"/>
              </a:spcBef>
              <a:spcAft>
                <a:spcPts val="0"/>
              </a:spcAft>
              <a:buClr>
                <a:srgbClr val="002060"/>
              </a:buClr>
              <a:buSzPts val="1200"/>
              <a:buFontTx/>
              <a:buNone/>
            </a:pPr>
            <a:r>
              <a:rPr lang="en-GB" sz="1200" dirty="0">
                <a:solidFill>
                  <a:srgbClr val="002060"/>
                </a:solidFill>
                <a:latin typeface="Century Gothic"/>
                <a:sym typeface="Century Gothic"/>
              </a:rPr>
              <a:t>6. </a:t>
            </a:r>
            <a:r>
              <a:rPr lang="en-GB" sz="1200" dirty="0" err="1">
                <a:solidFill>
                  <a:srgbClr val="002060"/>
                </a:solidFill>
                <a:latin typeface="Century Gothic"/>
                <a:sym typeface="Century Gothic"/>
              </a:rPr>
              <a:t>unas</a:t>
            </a:r>
            <a:endParaRPr lang="en-GB" dirty="0"/>
          </a:p>
        </p:txBody>
      </p:sp>
      <p:sp>
        <p:nvSpPr>
          <p:cNvPr id="335" name="Google Shape;33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8301800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8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a:t>
            </a:r>
            <a:r>
              <a:rPr lang="en-GB" b="0" dirty="0"/>
              <a:t> to practise oral production and comprehension of this week’s new vocabulary (months).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228600" indent="-228600">
              <a:buAutoNum type="arabicPeriod"/>
            </a:pPr>
            <a:r>
              <a:rPr lang="en-GB" dirty="0"/>
              <a:t>Read the title.</a:t>
            </a:r>
          </a:p>
          <a:p>
            <a:pPr marL="228600" indent="-228600">
              <a:buAutoNum type="arabicPeriod"/>
            </a:pPr>
            <a:r>
              <a:rPr lang="en-GB" dirty="0"/>
              <a:t>Tell students they are going to conduct a survey in the class to figure how the most popular birthday months. </a:t>
            </a:r>
          </a:p>
          <a:p>
            <a:pPr marL="228600" indent="-228600">
              <a:buAutoNum type="arabicPeriod"/>
            </a:pPr>
            <a:r>
              <a:rPr lang="en-GB" dirty="0"/>
              <a:t>Click to bring key speech bubbles to model the dialogue. A ¿</a:t>
            </a:r>
            <a:r>
              <a:rPr lang="en-GB" dirty="0" err="1"/>
              <a:t>Cuándo</a:t>
            </a:r>
            <a:r>
              <a:rPr lang="en-GB" dirty="0"/>
              <a:t> es </a:t>
            </a:r>
            <a:r>
              <a:rPr lang="en-GB" dirty="0" err="1"/>
              <a:t>tu</a:t>
            </a:r>
            <a:r>
              <a:rPr lang="en-GB" dirty="0"/>
              <a:t> </a:t>
            </a:r>
            <a:r>
              <a:rPr lang="en-GB" dirty="0" err="1"/>
              <a:t>cumpleaños</a:t>
            </a:r>
            <a:r>
              <a:rPr lang="en-GB" dirty="0"/>
              <a:t>? &amp; click to bring B’s sample answer and follow up question. Click to model how to use the survey sheet.  </a:t>
            </a:r>
          </a:p>
          <a:p>
            <a:pPr marL="228600" indent="-228600">
              <a:buAutoNum type="arabicPeriod"/>
            </a:pPr>
            <a:r>
              <a:rPr lang="en-GB" dirty="0"/>
              <a:t>Tell students they have 5 minutes to ask as many students in the class. They should aim to ask and answer the questions, </a:t>
            </a:r>
            <a:r>
              <a:rPr lang="en-GB" b="1" dirty="0"/>
              <a:t>from memory, by the end of the survey.</a:t>
            </a:r>
          </a:p>
          <a:p>
            <a:pPr marL="0" indent="0">
              <a:buNone/>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NB.</a:t>
            </a:r>
            <a:r>
              <a:rPr lang="en-GB" b="0" dirty="0">
                <a:latin typeface="Calibri" panose="020F0502020204030204" pitchFamily="34" charset="0"/>
                <a:cs typeface="Calibri" panose="020F0502020204030204" pitchFamily="34" charset="0"/>
              </a:rPr>
              <a:t> Some pupils might benefit from writing their response beforehand. Techers can give a couple of minutes to do this after modelling the exchange.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NB.</a:t>
            </a:r>
            <a:r>
              <a:rPr lang="en-GB" b="0" dirty="0">
                <a:latin typeface="Calibri" panose="020F0502020204030204" pitchFamily="34" charset="0"/>
                <a:cs typeface="Calibri" panose="020F0502020204030204" pitchFamily="34" charset="0"/>
              </a:rPr>
              <a:t> Some pupils might attempt to also say the exact day but we haven’t seen this yet (Mi </a:t>
            </a:r>
            <a:r>
              <a:rPr lang="en-GB" b="0" dirty="0" err="1">
                <a:latin typeface="Calibri" panose="020F0502020204030204" pitchFamily="34" charset="0"/>
                <a:cs typeface="Calibri" panose="020F0502020204030204" pitchFamily="34" charset="0"/>
              </a:rPr>
              <a:t>cumpleaños</a:t>
            </a:r>
            <a:r>
              <a:rPr lang="en-GB" b="0" dirty="0">
                <a:latin typeface="Calibri" panose="020F0502020204030204" pitchFamily="34" charset="0"/>
                <a:cs typeface="Calibri" panose="020F0502020204030204" pitchFamily="34" charset="0"/>
              </a:rPr>
              <a:t> es </a:t>
            </a:r>
            <a:r>
              <a:rPr lang="en-GB" b="1" dirty="0" err="1">
                <a:latin typeface="Calibri" panose="020F0502020204030204" pitchFamily="34" charset="0"/>
                <a:cs typeface="Calibri" panose="020F0502020204030204" pitchFamily="34" charset="0"/>
              </a:rPr>
              <a:t>el</a:t>
            </a:r>
            <a:r>
              <a:rPr lang="en-GB" b="1" dirty="0">
                <a:latin typeface="Calibri" panose="020F0502020204030204" pitchFamily="34" charset="0"/>
                <a:cs typeface="Calibri" panose="020F0502020204030204" pitchFamily="34" charset="0"/>
              </a:rPr>
              <a:t> </a:t>
            </a:r>
            <a:r>
              <a:rPr lang="en-GB" b="0" dirty="0">
                <a:latin typeface="Calibri" panose="020F0502020204030204" pitchFamily="34" charset="0"/>
                <a:cs typeface="Calibri" panose="020F0502020204030204" pitchFamily="34" charset="0"/>
              </a:rPr>
              <a:t>X </a:t>
            </a:r>
            <a:r>
              <a:rPr lang="en-GB" b="1" dirty="0">
                <a:latin typeface="Calibri" panose="020F0502020204030204" pitchFamily="34" charset="0"/>
                <a:cs typeface="Calibri" panose="020F0502020204030204" pitchFamily="34" charset="0"/>
              </a:rPr>
              <a:t>de ______</a:t>
            </a:r>
            <a:r>
              <a:rPr lang="en-GB" b="0" dirty="0">
                <a:latin typeface="Calibri" panose="020F0502020204030204" pitchFamily="34" charset="0"/>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Frequency of unknown words and cognates</a:t>
            </a:r>
            <a:r>
              <a:rPr lang="en-GB" dirty="0"/>
              <a:t>:</a:t>
            </a:r>
          </a:p>
          <a:p>
            <a:pPr marL="0" marR="0" lvl="0" indent="0" algn="l" rtl="0">
              <a:lnSpc>
                <a:spcPct val="100000"/>
              </a:lnSpc>
              <a:spcBef>
                <a:spcPts val="0"/>
              </a:spcBef>
              <a:spcAft>
                <a:spcPts val="0"/>
              </a:spcAft>
              <a:buClr>
                <a:schemeClr val="dk1"/>
              </a:buClr>
              <a:buSzPts val="1200"/>
              <a:buFont typeface="Calibri"/>
              <a:buNone/>
            </a:pPr>
            <a:r>
              <a:rPr lang="en-GB" b="1" dirty="0" err="1"/>
              <a:t>encuesta</a:t>
            </a:r>
            <a:r>
              <a:rPr lang="en-GB" b="1" dirty="0"/>
              <a:t> </a:t>
            </a:r>
            <a:r>
              <a:rPr lang="en-GB" b="0" dirty="0"/>
              <a:t>[2077]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latin typeface="Calibri" panose="020F0502020204030204" pitchFamily="34" charset="0"/>
              <a:cs typeface="Calibri" panose="020F0502020204030204" pitchFamily="34" charset="0"/>
            </a:endParaRP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140348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reading comprehension of vocabulary for this week and previous weeks.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lvl="0" indent="0" algn="l" rtl="0">
              <a:spcBef>
                <a:spcPts val="0"/>
              </a:spcBef>
              <a:spcAft>
                <a:spcPts val="0"/>
              </a:spcAft>
              <a:buNone/>
            </a:pPr>
            <a:r>
              <a:rPr lang="en-GB" dirty="0"/>
              <a:t>1.  Pupils need to write the English for as many words as possible, aiming to get at least 15 points (but more if possible).</a:t>
            </a:r>
          </a:p>
          <a:p>
            <a:pPr marL="0" lvl="0" indent="0" algn="l" rtl="0">
              <a:spcBef>
                <a:spcPts val="0"/>
              </a:spcBef>
              <a:spcAft>
                <a:spcPts val="0"/>
              </a:spcAft>
              <a:buNone/>
            </a:pPr>
            <a:r>
              <a:rPr lang="en-GB" dirty="0"/>
              <a:t>2. Click for English answers.</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0522489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BF340-EA7B-7FD3-0A36-0727DE2DA10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1CCC28F-D670-B60E-79C5-DB301C1207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CDE2BCA-F2DD-30ED-6903-1EB554C45F25}"/>
              </a:ext>
            </a:extLst>
          </p:cNvPr>
          <p:cNvSpPr>
            <a:spLocks noGrp="1"/>
          </p:cNvSpPr>
          <p:nvPr>
            <p:ph type="dt" sz="half" idx="10"/>
          </p:nvPr>
        </p:nvSpPr>
        <p:spPr/>
        <p:txBody>
          <a:bodyPr/>
          <a:lstStyle/>
          <a:p>
            <a:fld id="{A8917CB0-DB1D-4469-8CAE-F10651DAD1E7}" type="datetimeFigureOut">
              <a:rPr lang="en-GB" smtClean="0"/>
              <a:t>16/04/2023</a:t>
            </a:fld>
            <a:endParaRPr lang="en-GB"/>
          </a:p>
        </p:txBody>
      </p:sp>
      <p:sp>
        <p:nvSpPr>
          <p:cNvPr id="5" name="Footer Placeholder 4">
            <a:extLst>
              <a:ext uri="{FF2B5EF4-FFF2-40B4-BE49-F238E27FC236}">
                <a16:creationId xmlns:a16="http://schemas.microsoft.com/office/drawing/2014/main" id="{85B780C8-F64E-7583-0BB1-5B59D55F70C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9BCF709-97E0-ADE7-4F39-304A4732E900}"/>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19272053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1D8D6-1F10-12EE-078B-EB5D6E7B2D0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8E3B5C9-D47D-1609-4984-910D81CC34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6CA12F1-9940-8D98-5134-DC79BD81AEB0}"/>
              </a:ext>
            </a:extLst>
          </p:cNvPr>
          <p:cNvSpPr>
            <a:spLocks noGrp="1"/>
          </p:cNvSpPr>
          <p:nvPr>
            <p:ph type="dt" sz="half" idx="10"/>
          </p:nvPr>
        </p:nvSpPr>
        <p:spPr/>
        <p:txBody>
          <a:bodyPr/>
          <a:lstStyle/>
          <a:p>
            <a:fld id="{A8917CB0-DB1D-4469-8CAE-F10651DAD1E7}" type="datetimeFigureOut">
              <a:rPr lang="en-GB" smtClean="0"/>
              <a:t>16/04/2023</a:t>
            </a:fld>
            <a:endParaRPr lang="en-GB"/>
          </a:p>
        </p:txBody>
      </p:sp>
      <p:sp>
        <p:nvSpPr>
          <p:cNvPr id="5" name="Footer Placeholder 4">
            <a:extLst>
              <a:ext uri="{FF2B5EF4-FFF2-40B4-BE49-F238E27FC236}">
                <a16:creationId xmlns:a16="http://schemas.microsoft.com/office/drawing/2014/main" id="{4185284B-AA73-6EE7-FCD7-BE4ED8871BD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A23964E-7AA5-1F07-B1BA-F57B75978756}"/>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37798611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B88445-8241-0752-C036-BF4558A6E34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D1D2583-4070-F226-4593-7729A165064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8CB0391-A0C0-6389-41F8-261EDEF4D36C}"/>
              </a:ext>
            </a:extLst>
          </p:cNvPr>
          <p:cNvSpPr>
            <a:spLocks noGrp="1"/>
          </p:cNvSpPr>
          <p:nvPr>
            <p:ph type="dt" sz="half" idx="10"/>
          </p:nvPr>
        </p:nvSpPr>
        <p:spPr/>
        <p:txBody>
          <a:bodyPr/>
          <a:lstStyle/>
          <a:p>
            <a:fld id="{A8917CB0-DB1D-4469-8CAE-F10651DAD1E7}" type="datetimeFigureOut">
              <a:rPr lang="en-GB" smtClean="0"/>
              <a:t>16/04/2023</a:t>
            </a:fld>
            <a:endParaRPr lang="en-GB"/>
          </a:p>
        </p:txBody>
      </p:sp>
      <p:sp>
        <p:nvSpPr>
          <p:cNvPr id="5" name="Footer Placeholder 4">
            <a:extLst>
              <a:ext uri="{FF2B5EF4-FFF2-40B4-BE49-F238E27FC236}">
                <a16:creationId xmlns:a16="http://schemas.microsoft.com/office/drawing/2014/main" id="{8549E29B-2976-B36F-F882-8C114E91699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9C372A6-0007-33FB-0226-EBCC880B788F}"/>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39757764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C80C4-5121-3E8F-530C-DB76B1197B6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4F33A1E-D437-7953-581B-F09688A547C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9C6CAE8-5665-5A3E-9C71-AB292605CDC8}"/>
              </a:ext>
            </a:extLst>
          </p:cNvPr>
          <p:cNvSpPr>
            <a:spLocks noGrp="1"/>
          </p:cNvSpPr>
          <p:nvPr>
            <p:ph type="dt" sz="half" idx="10"/>
          </p:nvPr>
        </p:nvSpPr>
        <p:spPr/>
        <p:txBody>
          <a:bodyPr/>
          <a:lstStyle/>
          <a:p>
            <a:fld id="{A8917CB0-DB1D-4469-8CAE-F10651DAD1E7}" type="datetimeFigureOut">
              <a:rPr lang="en-GB" smtClean="0"/>
              <a:t>16/04/2023</a:t>
            </a:fld>
            <a:endParaRPr lang="en-GB"/>
          </a:p>
        </p:txBody>
      </p:sp>
      <p:sp>
        <p:nvSpPr>
          <p:cNvPr id="5" name="Footer Placeholder 4">
            <a:extLst>
              <a:ext uri="{FF2B5EF4-FFF2-40B4-BE49-F238E27FC236}">
                <a16:creationId xmlns:a16="http://schemas.microsoft.com/office/drawing/2014/main" id="{EE499E52-CCFA-555B-7F86-9E5868C8B76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3DC0C0C-2D81-12C4-62AF-699836DABCE6}"/>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16666200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D4A55-5299-A4EB-0C38-5E6459F7C15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C0CB469-2FFA-818D-EA01-16BD0A33A8C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39449A-339B-1876-C5F4-F683D135FEED}"/>
              </a:ext>
            </a:extLst>
          </p:cNvPr>
          <p:cNvSpPr>
            <a:spLocks noGrp="1"/>
          </p:cNvSpPr>
          <p:nvPr>
            <p:ph type="dt" sz="half" idx="10"/>
          </p:nvPr>
        </p:nvSpPr>
        <p:spPr/>
        <p:txBody>
          <a:bodyPr/>
          <a:lstStyle/>
          <a:p>
            <a:fld id="{A8917CB0-DB1D-4469-8CAE-F10651DAD1E7}" type="datetimeFigureOut">
              <a:rPr lang="en-GB" smtClean="0"/>
              <a:t>16/04/2023</a:t>
            </a:fld>
            <a:endParaRPr lang="en-GB"/>
          </a:p>
        </p:txBody>
      </p:sp>
      <p:sp>
        <p:nvSpPr>
          <p:cNvPr id="5" name="Footer Placeholder 4">
            <a:extLst>
              <a:ext uri="{FF2B5EF4-FFF2-40B4-BE49-F238E27FC236}">
                <a16:creationId xmlns:a16="http://schemas.microsoft.com/office/drawing/2014/main" id="{751D8824-2B13-282C-C19B-002F9F849C7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96D815-B683-8A10-0246-A995F70B1ECF}"/>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25541400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119D8-C36B-BEBF-32CC-DEA81A01279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2CEB5BE-2E3A-055A-320C-5AC1CBF2F81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44C61BF-E136-F6C7-7479-4DE5CF147E9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1C2AC06-415C-4CDB-046B-6262609777AA}"/>
              </a:ext>
            </a:extLst>
          </p:cNvPr>
          <p:cNvSpPr>
            <a:spLocks noGrp="1"/>
          </p:cNvSpPr>
          <p:nvPr>
            <p:ph type="dt" sz="half" idx="10"/>
          </p:nvPr>
        </p:nvSpPr>
        <p:spPr/>
        <p:txBody>
          <a:bodyPr/>
          <a:lstStyle/>
          <a:p>
            <a:fld id="{A8917CB0-DB1D-4469-8CAE-F10651DAD1E7}" type="datetimeFigureOut">
              <a:rPr lang="en-GB" smtClean="0"/>
              <a:t>16/04/2023</a:t>
            </a:fld>
            <a:endParaRPr lang="en-GB"/>
          </a:p>
        </p:txBody>
      </p:sp>
      <p:sp>
        <p:nvSpPr>
          <p:cNvPr id="6" name="Footer Placeholder 5">
            <a:extLst>
              <a:ext uri="{FF2B5EF4-FFF2-40B4-BE49-F238E27FC236}">
                <a16:creationId xmlns:a16="http://schemas.microsoft.com/office/drawing/2014/main" id="{52EFDFF6-00AB-1C47-45FD-1083BFB062A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8172E3A-A258-0BC9-E561-4D322AEB909D}"/>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2815153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89C92-9468-07AA-76E4-32FFE290591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20EA666-FB94-9918-929B-BD9701B2A2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0751EF4-7322-3EC7-C747-4A5DB233ED4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E51969A-BEC8-AA0F-4633-9AEC1E1474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FDF12D2-37D4-1193-C4B3-D8976F3533F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780AA4D-8BC7-EE5F-4D8F-8A67D6E9B35A}"/>
              </a:ext>
            </a:extLst>
          </p:cNvPr>
          <p:cNvSpPr>
            <a:spLocks noGrp="1"/>
          </p:cNvSpPr>
          <p:nvPr>
            <p:ph type="dt" sz="half" idx="10"/>
          </p:nvPr>
        </p:nvSpPr>
        <p:spPr/>
        <p:txBody>
          <a:bodyPr/>
          <a:lstStyle/>
          <a:p>
            <a:fld id="{A8917CB0-DB1D-4469-8CAE-F10651DAD1E7}" type="datetimeFigureOut">
              <a:rPr lang="en-GB" smtClean="0"/>
              <a:t>16/04/2023</a:t>
            </a:fld>
            <a:endParaRPr lang="en-GB"/>
          </a:p>
        </p:txBody>
      </p:sp>
      <p:sp>
        <p:nvSpPr>
          <p:cNvPr id="8" name="Footer Placeholder 7">
            <a:extLst>
              <a:ext uri="{FF2B5EF4-FFF2-40B4-BE49-F238E27FC236}">
                <a16:creationId xmlns:a16="http://schemas.microsoft.com/office/drawing/2014/main" id="{D546D8C9-BD54-1D19-E183-BEA64657DD1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2923C0C-0D87-A8D4-8695-C211F6BF5D86}"/>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5169169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58196-C094-96FE-F553-8AA32C8360D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1D5A5DB-DFC3-A0CF-6441-7D3B49F9537F}"/>
              </a:ext>
            </a:extLst>
          </p:cNvPr>
          <p:cNvSpPr>
            <a:spLocks noGrp="1"/>
          </p:cNvSpPr>
          <p:nvPr>
            <p:ph type="dt" sz="half" idx="10"/>
          </p:nvPr>
        </p:nvSpPr>
        <p:spPr/>
        <p:txBody>
          <a:bodyPr/>
          <a:lstStyle/>
          <a:p>
            <a:fld id="{A8917CB0-DB1D-4469-8CAE-F10651DAD1E7}" type="datetimeFigureOut">
              <a:rPr lang="en-GB" smtClean="0"/>
              <a:t>16/04/2023</a:t>
            </a:fld>
            <a:endParaRPr lang="en-GB"/>
          </a:p>
        </p:txBody>
      </p:sp>
      <p:sp>
        <p:nvSpPr>
          <p:cNvPr id="4" name="Footer Placeholder 3">
            <a:extLst>
              <a:ext uri="{FF2B5EF4-FFF2-40B4-BE49-F238E27FC236}">
                <a16:creationId xmlns:a16="http://schemas.microsoft.com/office/drawing/2014/main" id="{6F3075C9-69E2-0430-4892-1C1848E1E2F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0876283-11FA-A0E0-9102-BFE7B5C489E2}"/>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38095453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20B6A6-B4C9-0328-9580-E8FF0639E335}"/>
              </a:ext>
            </a:extLst>
          </p:cNvPr>
          <p:cNvSpPr>
            <a:spLocks noGrp="1"/>
          </p:cNvSpPr>
          <p:nvPr>
            <p:ph type="dt" sz="half" idx="10"/>
          </p:nvPr>
        </p:nvSpPr>
        <p:spPr/>
        <p:txBody>
          <a:bodyPr/>
          <a:lstStyle/>
          <a:p>
            <a:fld id="{A8917CB0-DB1D-4469-8CAE-F10651DAD1E7}" type="datetimeFigureOut">
              <a:rPr lang="en-GB" smtClean="0"/>
              <a:t>16/04/2023</a:t>
            </a:fld>
            <a:endParaRPr lang="en-GB"/>
          </a:p>
        </p:txBody>
      </p:sp>
      <p:sp>
        <p:nvSpPr>
          <p:cNvPr id="3" name="Footer Placeholder 2">
            <a:extLst>
              <a:ext uri="{FF2B5EF4-FFF2-40B4-BE49-F238E27FC236}">
                <a16:creationId xmlns:a16="http://schemas.microsoft.com/office/drawing/2014/main" id="{AAF20468-DF1C-8B08-1E96-74697F777B2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142F18B-F78D-DBC9-F1F8-4736AE99523A}"/>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36619212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65D11-2BC6-3E72-65F7-E503F76CFE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D0D5AFF-B80E-9F3E-9452-94D44E90773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0737E9C-1789-79BA-077D-A191651A12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5B69F7-DC88-435E-A422-645285C006D6}"/>
              </a:ext>
            </a:extLst>
          </p:cNvPr>
          <p:cNvSpPr>
            <a:spLocks noGrp="1"/>
          </p:cNvSpPr>
          <p:nvPr>
            <p:ph type="dt" sz="half" idx="10"/>
          </p:nvPr>
        </p:nvSpPr>
        <p:spPr/>
        <p:txBody>
          <a:bodyPr/>
          <a:lstStyle/>
          <a:p>
            <a:fld id="{A8917CB0-DB1D-4469-8CAE-F10651DAD1E7}" type="datetimeFigureOut">
              <a:rPr lang="en-GB" smtClean="0"/>
              <a:t>16/04/2023</a:t>
            </a:fld>
            <a:endParaRPr lang="en-GB"/>
          </a:p>
        </p:txBody>
      </p:sp>
      <p:sp>
        <p:nvSpPr>
          <p:cNvPr id="6" name="Footer Placeholder 5">
            <a:extLst>
              <a:ext uri="{FF2B5EF4-FFF2-40B4-BE49-F238E27FC236}">
                <a16:creationId xmlns:a16="http://schemas.microsoft.com/office/drawing/2014/main" id="{1FD36DB2-F24E-F80D-F0B1-D93D7CCC709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4B75389-88A9-3DE6-8A49-D636D9FB74E2}"/>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14066479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6B93A-E966-0F85-C516-A2E64B6EDD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6D4CA5F-D785-0919-9422-4849C6A1E4C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530D73D-1D30-06DD-6529-8073A0BBBC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52DA33-6ED2-071A-4271-D8A345889583}"/>
              </a:ext>
            </a:extLst>
          </p:cNvPr>
          <p:cNvSpPr>
            <a:spLocks noGrp="1"/>
          </p:cNvSpPr>
          <p:nvPr>
            <p:ph type="dt" sz="half" idx="10"/>
          </p:nvPr>
        </p:nvSpPr>
        <p:spPr/>
        <p:txBody>
          <a:bodyPr/>
          <a:lstStyle/>
          <a:p>
            <a:fld id="{A8917CB0-DB1D-4469-8CAE-F10651DAD1E7}" type="datetimeFigureOut">
              <a:rPr lang="en-GB" smtClean="0"/>
              <a:t>16/04/2023</a:t>
            </a:fld>
            <a:endParaRPr lang="en-GB"/>
          </a:p>
        </p:txBody>
      </p:sp>
      <p:sp>
        <p:nvSpPr>
          <p:cNvPr id="6" name="Footer Placeholder 5">
            <a:extLst>
              <a:ext uri="{FF2B5EF4-FFF2-40B4-BE49-F238E27FC236}">
                <a16:creationId xmlns:a16="http://schemas.microsoft.com/office/drawing/2014/main" id="{57D90530-77DF-C337-A3B4-9C5D2BDE354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3699ACD-87FB-1769-4E86-B57505533BCC}"/>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3195033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C93D934-21AB-3404-6D6A-37F3EDE5B7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7D3741C-6B81-5370-9C5F-4220E78C4E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51105E4-845A-EA28-E111-8964312A00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917CB0-DB1D-4469-8CAE-F10651DAD1E7}" type="datetimeFigureOut">
              <a:rPr lang="en-GB" smtClean="0"/>
              <a:t>16/04/2023</a:t>
            </a:fld>
            <a:endParaRPr lang="en-GB"/>
          </a:p>
        </p:txBody>
      </p:sp>
      <p:sp>
        <p:nvSpPr>
          <p:cNvPr id="5" name="Footer Placeholder 4">
            <a:extLst>
              <a:ext uri="{FF2B5EF4-FFF2-40B4-BE49-F238E27FC236}">
                <a16:creationId xmlns:a16="http://schemas.microsoft.com/office/drawing/2014/main" id="{9E1B26C8-41FF-1EC9-D43A-DCCDD25AEF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7BC1157-486A-3979-5676-B637929CB3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5DD316-AE0A-4637-A51B-6D45426323F8}" type="slidenum">
              <a:rPr lang="en-GB" smtClean="0"/>
              <a:t>‹#›</a:t>
            </a:fld>
            <a:endParaRPr lang="en-GB"/>
          </a:p>
        </p:txBody>
      </p:sp>
    </p:spTree>
    <p:extLst>
      <p:ext uri="{BB962C8B-B14F-4D97-AF65-F5344CB8AC3E}">
        <p14:creationId xmlns:p14="http://schemas.microsoft.com/office/powerpoint/2010/main" val="24778385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audio" Target="../media/audio47.wav"/><Relationship Id="rId13" Type="http://schemas.openxmlformats.org/officeDocument/2006/relationships/audio" Target="../media/audio52.wav"/><Relationship Id="rId18" Type="http://schemas.openxmlformats.org/officeDocument/2006/relationships/audio" Target="../media/audio57.wav"/><Relationship Id="rId26" Type="http://schemas.openxmlformats.org/officeDocument/2006/relationships/image" Target="../media/image66.png"/><Relationship Id="rId3" Type="http://schemas.openxmlformats.org/officeDocument/2006/relationships/audio" Target="../media/audio42.wav"/><Relationship Id="rId21" Type="http://schemas.openxmlformats.org/officeDocument/2006/relationships/audio" Target="../media/audio60.wav"/><Relationship Id="rId7" Type="http://schemas.openxmlformats.org/officeDocument/2006/relationships/audio" Target="../media/audio46.wav"/><Relationship Id="rId12" Type="http://schemas.openxmlformats.org/officeDocument/2006/relationships/audio" Target="../media/audio51.wav"/><Relationship Id="rId17" Type="http://schemas.openxmlformats.org/officeDocument/2006/relationships/audio" Target="../media/audio56.wav"/><Relationship Id="rId25" Type="http://schemas.openxmlformats.org/officeDocument/2006/relationships/image" Target="../media/image65.png"/><Relationship Id="rId2" Type="http://schemas.openxmlformats.org/officeDocument/2006/relationships/notesSlide" Target="../notesSlides/notesSlide10.xml"/><Relationship Id="rId16" Type="http://schemas.openxmlformats.org/officeDocument/2006/relationships/audio" Target="../media/audio55.wav"/><Relationship Id="rId20" Type="http://schemas.openxmlformats.org/officeDocument/2006/relationships/audio" Target="../media/audio59.wav"/><Relationship Id="rId1" Type="http://schemas.openxmlformats.org/officeDocument/2006/relationships/slideLayout" Target="../slideLayouts/slideLayout6.xml"/><Relationship Id="rId6" Type="http://schemas.openxmlformats.org/officeDocument/2006/relationships/audio" Target="../media/audio45.wav"/><Relationship Id="rId11" Type="http://schemas.openxmlformats.org/officeDocument/2006/relationships/audio" Target="../media/audio50.wav"/><Relationship Id="rId24" Type="http://schemas.openxmlformats.org/officeDocument/2006/relationships/image" Target="../media/image22.png"/><Relationship Id="rId5" Type="http://schemas.openxmlformats.org/officeDocument/2006/relationships/audio" Target="../media/audio44.wav"/><Relationship Id="rId15" Type="http://schemas.openxmlformats.org/officeDocument/2006/relationships/audio" Target="../media/audio54.wav"/><Relationship Id="rId23" Type="http://schemas.openxmlformats.org/officeDocument/2006/relationships/audio" Target="../media/audio62.wav"/><Relationship Id="rId28" Type="http://schemas.openxmlformats.org/officeDocument/2006/relationships/audio" Target="../media/audio63.wav"/><Relationship Id="rId10" Type="http://schemas.openxmlformats.org/officeDocument/2006/relationships/audio" Target="../media/audio49.wav"/><Relationship Id="rId19" Type="http://schemas.openxmlformats.org/officeDocument/2006/relationships/audio" Target="../media/audio58.wav"/><Relationship Id="rId4" Type="http://schemas.openxmlformats.org/officeDocument/2006/relationships/audio" Target="../media/audio43.wav"/><Relationship Id="rId9" Type="http://schemas.openxmlformats.org/officeDocument/2006/relationships/audio" Target="../media/audio48.wav"/><Relationship Id="rId14" Type="http://schemas.openxmlformats.org/officeDocument/2006/relationships/audio" Target="../media/audio53.wav"/><Relationship Id="rId22" Type="http://schemas.openxmlformats.org/officeDocument/2006/relationships/audio" Target="../media/audio61.wav"/><Relationship Id="rId27" Type="http://schemas.openxmlformats.org/officeDocument/2006/relationships/image" Target="../media/image67.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67.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audio" Target="../media/audio64.wav"/></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67.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audio" Target="../media/audio64.wav"/></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audio" Target="../media/audio6.wav"/><Relationship Id="rId3" Type="http://schemas.openxmlformats.org/officeDocument/2006/relationships/image" Target="../media/image3.png"/><Relationship Id="rId21" Type="http://schemas.openxmlformats.org/officeDocument/2006/relationships/audio" Target="../media/audio1.wav"/><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audio" Target="../media/audio5.wav"/><Relationship Id="rId2" Type="http://schemas.openxmlformats.org/officeDocument/2006/relationships/notesSlide" Target="../notesSlides/notesSlide2.xml"/><Relationship Id="rId16" Type="http://schemas.openxmlformats.org/officeDocument/2006/relationships/image" Target="../media/image16.svg"/><Relationship Id="rId20" Type="http://schemas.openxmlformats.org/officeDocument/2006/relationships/image" Target="../media/image20.jpeg"/><Relationship Id="rId29" Type="http://schemas.openxmlformats.org/officeDocument/2006/relationships/audio" Target="../media/audio9.wav"/><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audio" Target="../media/audio4.wav"/><Relationship Id="rId32" Type="http://schemas.openxmlformats.org/officeDocument/2006/relationships/audio" Target="../media/audio12.wav"/><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audio" Target="../media/audio3.wav"/><Relationship Id="rId28" Type="http://schemas.openxmlformats.org/officeDocument/2006/relationships/audio" Target="../media/audio8.wav"/><Relationship Id="rId10" Type="http://schemas.openxmlformats.org/officeDocument/2006/relationships/image" Target="../media/image10.png"/><Relationship Id="rId19" Type="http://schemas.openxmlformats.org/officeDocument/2006/relationships/image" Target="../media/image19.png"/><Relationship Id="rId31" Type="http://schemas.openxmlformats.org/officeDocument/2006/relationships/audio" Target="../media/audio11.wav"/><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audio" Target="../media/audio2.wav"/><Relationship Id="rId27" Type="http://schemas.openxmlformats.org/officeDocument/2006/relationships/audio" Target="../media/audio7.wav"/><Relationship Id="rId30" Type="http://schemas.openxmlformats.org/officeDocument/2006/relationships/audio" Target="../media/audio10.wav"/></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18" Type="http://schemas.openxmlformats.org/officeDocument/2006/relationships/image" Target="../media/image15.png"/><Relationship Id="rId3" Type="http://schemas.openxmlformats.org/officeDocument/2006/relationships/image" Target="../media/image21.png"/><Relationship Id="rId7" Type="http://schemas.openxmlformats.org/officeDocument/2006/relationships/image" Target="../media/image24.png"/><Relationship Id="rId12" Type="http://schemas.openxmlformats.org/officeDocument/2006/relationships/image" Target="../media/image29.png"/><Relationship Id="rId17" Type="http://schemas.openxmlformats.org/officeDocument/2006/relationships/image" Target="../media/image34.png"/><Relationship Id="rId2" Type="http://schemas.openxmlformats.org/officeDocument/2006/relationships/notesSlide" Target="../notesSlides/notesSlide3.xml"/><Relationship Id="rId16" Type="http://schemas.openxmlformats.org/officeDocument/2006/relationships/image" Target="../media/image33.png"/><Relationship Id="rId20" Type="http://schemas.openxmlformats.org/officeDocument/2006/relationships/audio" Target="../media/audio13.wav"/><Relationship Id="rId1" Type="http://schemas.openxmlformats.org/officeDocument/2006/relationships/slideLayout" Target="../slideLayouts/slideLayout6.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png"/><Relationship Id="rId19" Type="http://schemas.openxmlformats.org/officeDocument/2006/relationships/image" Target="../media/image16.svg"/><Relationship Id="rId4" Type="http://schemas.microsoft.com/office/2007/relationships/hdphoto" Target="../media/hdphoto1.wdp"/><Relationship Id="rId9" Type="http://schemas.openxmlformats.org/officeDocument/2006/relationships/image" Target="../media/image26.png"/><Relationship Id="rId14" Type="http://schemas.openxmlformats.org/officeDocument/2006/relationships/image" Target="../media/image31.png"/></Relationships>
</file>

<file path=ppt/slides/_rels/slide4.xml.rels><?xml version="1.0" encoding="UTF-8" standalone="yes"?>
<Relationships xmlns="http://schemas.openxmlformats.org/package/2006/relationships"><Relationship Id="rId8" Type="http://schemas.openxmlformats.org/officeDocument/2006/relationships/image" Target="../media/image35.png"/><Relationship Id="rId13" Type="http://schemas.microsoft.com/office/2007/relationships/hdphoto" Target="../media/hdphoto2.wdp"/><Relationship Id="rId18" Type="http://schemas.openxmlformats.org/officeDocument/2006/relationships/image" Target="../media/image42.png"/><Relationship Id="rId26" Type="http://schemas.openxmlformats.org/officeDocument/2006/relationships/image" Target="../media/image48.png"/><Relationship Id="rId3" Type="http://schemas.openxmlformats.org/officeDocument/2006/relationships/image" Target="../media/image21.png"/><Relationship Id="rId21" Type="http://schemas.openxmlformats.org/officeDocument/2006/relationships/image" Target="../media/image13.png"/><Relationship Id="rId7" Type="http://schemas.openxmlformats.org/officeDocument/2006/relationships/image" Target="../media/image16.svg"/><Relationship Id="rId12" Type="http://schemas.openxmlformats.org/officeDocument/2006/relationships/image" Target="../media/image38.png"/><Relationship Id="rId17" Type="http://schemas.openxmlformats.org/officeDocument/2006/relationships/image" Target="../media/image12.png"/><Relationship Id="rId25" Type="http://schemas.openxmlformats.org/officeDocument/2006/relationships/image" Target="../media/image47.png"/><Relationship Id="rId2" Type="http://schemas.openxmlformats.org/officeDocument/2006/relationships/notesSlide" Target="../notesSlides/notesSlide4.xml"/><Relationship Id="rId16" Type="http://schemas.openxmlformats.org/officeDocument/2006/relationships/image" Target="../media/image41.png"/><Relationship Id="rId20" Type="http://schemas.openxmlformats.org/officeDocument/2006/relationships/image" Target="../media/image11.png"/><Relationship Id="rId1" Type="http://schemas.openxmlformats.org/officeDocument/2006/relationships/slideLayout" Target="../slideLayouts/slideLayout6.xml"/><Relationship Id="rId6" Type="http://schemas.openxmlformats.org/officeDocument/2006/relationships/image" Target="../media/image15.png"/><Relationship Id="rId11" Type="http://schemas.openxmlformats.org/officeDocument/2006/relationships/image" Target="../media/image6.png"/><Relationship Id="rId24" Type="http://schemas.openxmlformats.org/officeDocument/2006/relationships/image" Target="../media/image46.png"/><Relationship Id="rId5" Type="http://schemas.openxmlformats.org/officeDocument/2006/relationships/image" Target="../media/image22.png"/><Relationship Id="rId15" Type="http://schemas.openxmlformats.org/officeDocument/2006/relationships/image" Target="../media/image40.png"/><Relationship Id="rId23" Type="http://schemas.openxmlformats.org/officeDocument/2006/relationships/image" Target="../media/image45.png"/><Relationship Id="rId10" Type="http://schemas.openxmlformats.org/officeDocument/2006/relationships/image" Target="../media/image37.png"/><Relationship Id="rId19" Type="http://schemas.openxmlformats.org/officeDocument/2006/relationships/image" Target="../media/image43.png"/><Relationship Id="rId4" Type="http://schemas.microsoft.com/office/2007/relationships/hdphoto" Target="../media/hdphoto1.wdp"/><Relationship Id="rId9" Type="http://schemas.openxmlformats.org/officeDocument/2006/relationships/image" Target="../media/image36.png"/><Relationship Id="rId14" Type="http://schemas.openxmlformats.org/officeDocument/2006/relationships/image" Target="../media/image39.png"/><Relationship Id="rId22" Type="http://schemas.openxmlformats.org/officeDocument/2006/relationships/image" Target="../media/image44.png"/><Relationship Id="rId27" Type="http://schemas.openxmlformats.org/officeDocument/2006/relationships/audio" Target="../media/audio13.wav"/></Relationships>
</file>

<file path=ppt/slides/_rels/slide5.xml.rels><?xml version="1.0" encoding="UTF-8" standalone="yes"?>
<Relationships xmlns="http://schemas.openxmlformats.org/package/2006/relationships"><Relationship Id="rId8" Type="http://schemas.openxmlformats.org/officeDocument/2006/relationships/audio" Target="../media/audio19.wav"/><Relationship Id="rId13" Type="http://schemas.openxmlformats.org/officeDocument/2006/relationships/audio" Target="../media/audio24.wav"/><Relationship Id="rId18" Type="http://schemas.openxmlformats.org/officeDocument/2006/relationships/image" Target="../media/image49.png"/><Relationship Id="rId26" Type="http://schemas.openxmlformats.org/officeDocument/2006/relationships/image" Target="../media/image57.png"/><Relationship Id="rId3" Type="http://schemas.openxmlformats.org/officeDocument/2006/relationships/audio" Target="../media/audio14.wav"/><Relationship Id="rId21" Type="http://schemas.openxmlformats.org/officeDocument/2006/relationships/image" Target="../media/image52.png"/><Relationship Id="rId7" Type="http://schemas.openxmlformats.org/officeDocument/2006/relationships/audio" Target="../media/audio18.wav"/><Relationship Id="rId12" Type="http://schemas.openxmlformats.org/officeDocument/2006/relationships/audio" Target="../media/audio23.wav"/><Relationship Id="rId17" Type="http://schemas.openxmlformats.org/officeDocument/2006/relationships/image" Target="../media/image22.png"/><Relationship Id="rId25" Type="http://schemas.openxmlformats.org/officeDocument/2006/relationships/image" Target="../media/image56.png"/><Relationship Id="rId2" Type="http://schemas.openxmlformats.org/officeDocument/2006/relationships/notesSlide" Target="../notesSlides/notesSlide5.xml"/><Relationship Id="rId16" Type="http://schemas.microsoft.com/office/2007/relationships/hdphoto" Target="../media/hdphoto1.wdp"/><Relationship Id="rId20" Type="http://schemas.openxmlformats.org/officeDocument/2006/relationships/image" Target="../media/image51.png"/><Relationship Id="rId29" Type="http://schemas.openxmlformats.org/officeDocument/2006/relationships/image" Target="../media/image60.png"/><Relationship Id="rId1" Type="http://schemas.openxmlformats.org/officeDocument/2006/relationships/slideLayout" Target="../slideLayouts/slideLayout6.xml"/><Relationship Id="rId6" Type="http://schemas.openxmlformats.org/officeDocument/2006/relationships/audio" Target="../media/audio17.wav"/><Relationship Id="rId11" Type="http://schemas.openxmlformats.org/officeDocument/2006/relationships/audio" Target="../media/audio22.wav"/><Relationship Id="rId24" Type="http://schemas.openxmlformats.org/officeDocument/2006/relationships/image" Target="../media/image55.png"/><Relationship Id="rId5" Type="http://schemas.openxmlformats.org/officeDocument/2006/relationships/audio" Target="../media/audio16.wav"/><Relationship Id="rId15" Type="http://schemas.openxmlformats.org/officeDocument/2006/relationships/image" Target="../media/image21.png"/><Relationship Id="rId23" Type="http://schemas.openxmlformats.org/officeDocument/2006/relationships/image" Target="../media/image54.png"/><Relationship Id="rId28" Type="http://schemas.openxmlformats.org/officeDocument/2006/relationships/image" Target="../media/image59.png"/><Relationship Id="rId10" Type="http://schemas.openxmlformats.org/officeDocument/2006/relationships/audio" Target="../media/audio21.wav"/><Relationship Id="rId19" Type="http://schemas.openxmlformats.org/officeDocument/2006/relationships/image" Target="../media/image50.png"/><Relationship Id="rId4" Type="http://schemas.openxmlformats.org/officeDocument/2006/relationships/audio" Target="../media/audio15.wav"/><Relationship Id="rId9" Type="http://schemas.openxmlformats.org/officeDocument/2006/relationships/audio" Target="../media/audio20.wav"/><Relationship Id="rId14" Type="http://schemas.openxmlformats.org/officeDocument/2006/relationships/audio" Target="../media/audio25.wav"/><Relationship Id="rId22" Type="http://schemas.openxmlformats.org/officeDocument/2006/relationships/image" Target="../media/image53.png"/><Relationship Id="rId27" Type="http://schemas.openxmlformats.org/officeDocument/2006/relationships/image" Target="../media/image58.png"/></Relationships>
</file>

<file path=ppt/slides/_rels/slide6.xml.rels><?xml version="1.0" encoding="UTF-8" standalone="yes"?>
<Relationships xmlns="http://schemas.openxmlformats.org/package/2006/relationships"><Relationship Id="rId3" Type="http://schemas.openxmlformats.org/officeDocument/2006/relationships/audio" Target="../media/audio26.wav"/><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61.png"/><Relationship Id="rId4" Type="http://schemas.openxmlformats.org/officeDocument/2006/relationships/audio" Target="../media/audio27.wav"/></Relationships>
</file>

<file path=ppt/slides/_rels/slide7.xml.rels><?xml version="1.0" encoding="UTF-8" standalone="yes"?>
<Relationships xmlns="http://schemas.openxmlformats.org/package/2006/relationships"><Relationship Id="rId8" Type="http://schemas.openxmlformats.org/officeDocument/2006/relationships/audio" Target="../media/audio31.wav"/><Relationship Id="rId3" Type="http://schemas.openxmlformats.org/officeDocument/2006/relationships/image" Target="../media/image62.png"/><Relationship Id="rId7" Type="http://schemas.openxmlformats.org/officeDocument/2006/relationships/audio" Target="../media/audio30.wav"/><Relationship Id="rId12" Type="http://schemas.openxmlformats.org/officeDocument/2006/relationships/audio" Target="../media/audio35.wav"/><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audio" Target="../media/audio29.wav"/><Relationship Id="rId11" Type="http://schemas.openxmlformats.org/officeDocument/2006/relationships/audio" Target="../media/audio34.wav"/><Relationship Id="rId5" Type="http://schemas.openxmlformats.org/officeDocument/2006/relationships/image" Target="../media/image63.png"/><Relationship Id="rId10" Type="http://schemas.openxmlformats.org/officeDocument/2006/relationships/audio" Target="../media/audio33.wav"/><Relationship Id="rId4" Type="http://schemas.openxmlformats.org/officeDocument/2006/relationships/audio" Target="../media/audio28.wav"/><Relationship Id="rId9" Type="http://schemas.openxmlformats.org/officeDocument/2006/relationships/audio" Target="../media/audio32.wav"/></Relationships>
</file>

<file path=ppt/slides/_rels/slide8.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audio" Target="../media/audio36.wav"/><Relationship Id="rId7"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audio" Target="../media/audio39.wav"/><Relationship Id="rId5" Type="http://schemas.openxmlformats.org/officeDocument/2006/relationships/audio" Target="../media/audio38.wav"/><Relationship Id="rId10" Type="http://schemas.openxmlformats.org/officeDocument/2006/relationships/audio" Target="../media/audio40.wav"/><Relationship Id="rId4" Type="http://schemas.openxmlformats.org/officeDocument/2006/relationships/audio" Target="../media/audio37.wav"/><Relationship Id="rId9" Type="http://schemas.openxmlformats.org/officeDocument/2006/relationships/image" Target="../media/image64.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audio" Target="../media/audio41.wav"/><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5" name="Google Shape;98;p2" descr="background rectangle">
            <a:extLst>
              <a:ext uri="{FF2B5EF4-FFF2-40B4-BE49-F238E27FC236}">
                <a16:creationId xmlns:a16="http://schemas.microsoft.com/office/drawing/2014/main" id="{21BE47AF-B0D8-AA1A-8CAB-F36FBDBECB49}"/>
              </a:ext>
            </a:extLst>
          </p:cNvPr>
          <p:cNvSpPr/>
          <p:nvPr/>
        </p:nvSpPr>
        <p:spPr>
          <a:xfrm>
            <a:off x="0" y="0"/>
            <a:ext cx="4724400" cy="6858000"/>
          </a:xfrm>
          <a:prstGeom prst="rect">
            <a:avLst/>
          </a:prstGeom>
          <a:solidFill>
            <a:srgbClr val="FADD2E"/>
          </a:solidFill>
          <a:ln>
            <a:solidFill>
              <a:srgbClr val="FADD2E"/>
            </a:solid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r>
              <a:rPr kumimoji="0" lang="en-GB" sz="1800" b="0" i="0" u="none" strike="noStrike" kern="0" cap="none" spc="0" normalizeH="0" baseline="0" noProof="0" dirty="0">
                <a:ln>
                  <a:noFill/>
                </a:ln>
                <a:solidFill>
                  <a:srgbClr val="FADD2E"/>
                </a:solidFill>
                <a:effectLst/>
                <a:uLnTx/>
                <a:uFillTx/>
                <a:latin typeface="Century Gothic"/>
                <a:ea typeface="Century Gothic"/>
                <a:cs typeface="Century Gothic"/>
                <a:sym typeface="Century Gothic"/>
              </a:rPr>
              <a:t>Mi </a:t>
            </a:r>
            <a:endParaRPr kumimoji="0" sz="1800" b="0" i="0" u="none" strike="noStrike" kern="0" cap="none" spc="0" normalizeH="0" baseline="0" noProof="0" dirty="0">
              <a:ln>
                <a:noFill/>
              </a:ln>
              <a:solidFill>
                <a:srgbClr val="FADD2E"/>
              </a:solidFill>
              <a:effectLst/>
              <a:uLnTx/>
              <a:uFillTx/>
              <a:latin typeface="Century Gothic"/>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6480437" y="304800"/>
            <a:ext cx="4953631" cy="4247588"/>
          </a:xfrm>
          <a:prstGeom prst="rect">
            <a:avLst/>
          </a:prstGeom>
          <a:noFill/>
          <a:ln>
            <a:noFill/>
          </a:ln>
        </p:spPr>
      </p:pic>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chemeClr val="tx1">
                    <a:lumMod val="65000"/>
                    <a:lumOff val="35000"/>
                  </a:schemeClr>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chemeClr val="tx1">
                  <a:lumMod val="65000"/>
                  <a:lumOff val="35000"/>
                </a:schemeClr>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9CC6876-DDF0-4199-BBA3-5430CC14F362}"/>
              </a:ext>
            </a:extLst>
          </p:cNvPr>
          <p:cNvSpPr>
            <a:spLocks noGrp="1"/>
          </p:cNvSpPr>
          <p:nvPr>
            <p:ph type="title"/>
          </p:nvPr>
        </p:nvSpPr>
        <p:spPr>
          <a:xfrm>
            <a:off x="194291" y="304800"/>
            <a:ext cx="3962401" cy="1325563"/>
          </a:xfrm>
        </p:spPr>
        <p:txBody>
          <a:bodyPr>
            <a:normAutofit/>
          </a:bodyPr>
          <a:lstStyle/>
          <a:p>
            <a:pPr algn="ctr"/>
            <a:r>
              <a:rPr lang="en-GB" b="1" dirty="0">
                <a:solidFill>
                  <a:schemeClr val="tx1">
                    <a:lumMod val="65000"/>
                    <a:lumOff val="35000"/>
                  </a:schemeClr>
                </a:solidFill>
                <a:latin typeface="Century Gothic"/>
                <a:ea typeface="Century Gothic"/>
                <a:cs typeface="Century Gothic"/>
                <a:sym typeface="Century Gothic"/>
              </a:rPr>
              <a:t>Saying what I and others do</a:t>
            </a:r>
            <a:endParaRPr lang="en-GB" dirty="0">
              <a:solidFill>
                <a:schemeClr val="tx1">
                  <a:lumMod val="65000"/>
                  <a:lumOff val="35000"/>
                </a:schemeClr>
              </a:solidFill>
            </a:endParaRPr>
          </a:p>
        </p:txBody>
      </p:sp>
      <p:sp>
        <p:nvSpPr>
          <p:cNvPr id="7" name="Google Shape;100;p2">
            <a:extLst>
              <a:ext uri="{FF2B5EF4-FFF2-40B4-BE49-F238E27FC236}">
                <a16:creationId xmlns:a16="http://schemas.microsoft.com/office/drawing/2014/main" id="{A6D58AC5-7237-211F-6F74-1893FD143B0A}"/>
              </a:ext>
            </a:extLst>
          </p:cNvPr>
          <p:cNvSpPr/>
          <p:nvPr/>
        </p:nvSpPr>
        <p:spPr>
          <a:xfrm>
            <a:off x="6368181" y="4552388"/>
            <a:ext cx="5645628"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FADD2E"/>
                </a:solidFill>
                <a:effectLst/>
                <a:uLnTx/>
                <a:uFillTx/>
                <a:latin typeface="Modern Love" panose="04090805081005020601" pitchFamily="82" charset="0"/>
                <a:cs typeface="Arial"/>
                <a:sym typeface="Arial"/>
              </a:rPr>
              <a:t>amarillo</a:t>
            </a:r>
            <a:endParaRPr kumimoji="0" sz="1400" b="0" i="0" u="none" strike="noStrike" kern="0" cap="none" spc="0" normalizeH="0" baseline="0" noProof="0" dirty="0">
              <a:ln>
                <a:noFill/>
              </a:ln>
              <a:solidFill>
                <a:srgbClr val="FADD2E"/>
              </a:solidFill>
              <a:effectLst/>
              <a:uLnTx/>
              <a:uFillTx/>
              <a:latin typeface="Modern Love" panose="04090805081005020601" pitchFamily="82" charset="0"/>
              <a:cs typeface="Arial"/>
              <a:sym typeface="Arial"/>
            </a:endParaRPr>
          </a:p>
        </p:txBody>
      </p:sp>
      <p:pic>
        <p:nvPicPr>
          <p:cNvPr id="3" name="Picture 2" descr="Calendario, Mensual, Oficina, Mes, Fecha">
            <a:extLst>
              <a:ext uri="{FF2B5EF4-FFF2-40B4-BE49-F238E27FC236}">
                <a16:creationId xmlns:a16="http://schemas.microsoft.com/office/drawing/2014/main" id="{365B3E70-7A66-17BD-F3AF-81CE9D0863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481" y="2719342"/>
            <a:ext cx="1543838" cy="15414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115" name="Table 4">
            <a:extLst>
              <a:ext uri="{FF2B5EF4-FFF2-40B4-BE49-F238E27FC236}">
                <a16:creationId xmlns:a16="http://schemas.microsoft.com/office/drawing/2014/main" id="{62FCF942-8D07-42EC-9E23-DD26F4118BC6}"/>
              </a:ext>
            </a:extLst>
          </p:cNvPr>
          <p:cNvGraphicFramePr>
            <a:graphicFrameLocks noGrp="1"/>
          </p:cNvGraphicFramePr>
          <p:nvPr>
            <p:extLst>
              <p:ext uri="{D42A27DB-BD31-4B8C-83A1-F6EECF244321}">
                <p14:modId xmlns:p14="http://schemas.microsoft.com/office/powerpoint/2010/main" val="954004806"/>
              </p:ext>
            </p:extLst>
          </p:nvPr>
        </p:nvGraphicFramePr>
        <p:xfrm>
          <a:off x="194293" y="1085949"/>
          <a:ext cx="9957793" cy="5776212"/>
        </p:xfrm>
        <a:graphic>
          <a:graphicData uri="http://schemas.openxmlformats.org/drawingml/2006/table">
            <a:tbl>
              <a:tblPr firstRow="1" bandRow="1">
                <a:tableStyleId>{5940675A-B579-460E-94D1-54222C63F5DA}</a:tableStyleId>
              </a:tblPr>
              <a:tblGrid>
                <a:gridCol w="1469875">
                  <a:extLst>
                    <a:ext uri="{9D8B030D-6E8A-4147-A177-3AD203B41FA5}">
                      <a16:colId xmlns:a16="http://schemas.microsoft.com/office/drawing/2014/main" val="1203737284"/>
                    </a:ext>
                  </a:extLst>
                </a:gridCol>
                <a:gridCol w="2811879">
                  <a:extLst>
                    <a:ext uri="{9D8B030D-6E8A-4147-A177-3AD203B41FA5}">
                      <a16:colId xmlns:a16="http://schemas.microsoft.com/office/drawing/2014/main" val="1810222861"/>
                    </a:ext>
                  </a:extLst>
                </a:gridCol>
                <a:gridCol w="2726055">
                  <a:extLst>
                    <a:ext uri="{9D8B030D-6E8A-4147-A177-3AD203B41FA5}">
                      <a16:colId xmlns:a16="http://schemas.microsoft.com/office/drawing/2014/main" val="274413866"/>
                    </a:ext>
                  </a:extLst>
                </a:gridCol>
                <a:gridCol w="2949984">
                  <a:extLst>
                    <a:ext uri="{9D8B030D-6E8A-4147-A177-3AD203B41FA5}">
                      <a16:colId xmlns:a16="http://schemas.microsoft.com/office/drawing/2014/main" val="2706468897"/>
                    </a:ext>
                  </a:extLst>
                </a:gridCol>
              </a:tblGrid>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stadium</a:t>
                      </a:r>
                    </a:p>
                  </a:txBody>
                  <a:tcPr/>
                </a:tc>
                <a:tc>
                  <a:txBody>
                    <a:bodyPr/>
                    <a:lstStyle/>
                    <a:p>
                      <a:r>
                        <a:rPr lang="en-GB" sz="3200" b="1" dirty="0">
                          <a:solidFill>
                            <a:srgbClr val="00B0F0"/>
                          </a:solidFill>
                          <a:latin typeface="Century Gothic" panose="020B0502020202020204" pitchFamily="34" charset="0"/>
                        </a:rPr>
                        <a:t>father</a:t>
                      </a:r>
                    </a:p>
                  </a:txBody>
                  <a:tcPr/>
                </a:tc>
                <a:tc>
                  <a:txBody>
                    <a:bodyPr/>
                    <a:lstStyle/>
                    <a:p>
                      <a:r>
                        <a:rPr lang="en-GB" sz="2800" b="1" dirty="0">
                          <a:solidFill>
                            <a:srgbClr val="00B0F0"/>
                          </a:solidFill>
                          <a:latin typeface="Century Gothic" panose="020B0502020202020204" pitchFamily="34" charset="0"/>
                        </a:rPr>
                        <a:t>the (m)</a:t>
                      </a:r>
                    </a:p>
                  </a:txBody>
                  <a:tcPr/>
                </a:tc>
                <a:extLst>
                  <a:ext uri="{0D108BD9-81ED-4DB2-BD59-A6C34878D82A}">
                    <a16:rowId xmlns:a16="http://schemas.microsoft.com/office/drawing/2014/main" val="1256656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city</a:t>
                      </a:r>
                    </a:p>
                  </a:txBody>
                  <a:tcPr/>
                </a:tc>
                <a:tc>
                  <a:txBody>
                    <a:bodyPr/>
                    <a:lstStyle/>
                    <a:p>
                      <a:r>
                        <a:rPr lang="en-GB" sz="2800" b="1" dirty="0">
                          <a:solidFill>
                            <a:srgbClr val="00B0F0"/>
                          </a:solidFill>
                          <a:latin typeface="Century Gothic" panose="020B0502020202020204" pitchFamily="34" charset="0"/>
                        </a:rPr>
                        <a:t>the (f)</a:t>
                      </a:r>
                    </a:p>
                  </a:txBody>
                  <a:tcPr/>
                </a:tc>
                <a:tc>
                  <a:txBody>
                    <a:bodyPr/>
                    <a:lstStyle/>
                    <a:p>
                      <a:r>
                        <a:rPr lang="en-GB" sz="2800" b="1" dirty="0">
                          <a:solidFill>
                            <a:srgbClr val="00B0F0"/>
                          </a:solidFill>
                          <a:latin typeface="Century Gothic" panose="020B0502020202020204" pitchFamily="34" charset="0"/>
                        </a:rPr>
                        <a:t>around, along</a:t>
                      </a:r>
                    </a:p>
                  </a:txBody>
                  <a:tcPr/>
                </a:tc>
                <a:extLst>
                  <a:ext uri="{0D108BD9-81ED-4DB2-BD59-A6C34878D82A}">
                    <a16:rowId xmlns:a16="http://schemas.microsoft.com/office/drawing/2014/main" val="1164559424"/>
                  </a:ext>
                </a:extLst>
              </a:tr>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How many? </a:t>
                      </a:r>
                      <a:r>
                        <a:rPr lang="en-GB" sz="2000" b="1" dirty="0">
                          <a:solidFill>
                            <a:srgbClr val="92D050"/>
                          </a:solidFill>
                          <a:latin typeface="Century Gothic" panose="020B0502020202020204" pitchFamily="34" charset="0"/>
                        </a:rPr>
                        <a:t>(m)</a:t>
                      </a:r>
                      <a:endParaRPr lang="en-GB" sz="2800" b="1" dirty="0">
                        <a:solidFill>
                          <a:srgbClr val="92D05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How many? </a:t>
                      </a:r>
                      <a:r>
                        <a:rPr lang="en-GB" sz="2400" b="1" dirty="0">
                          <a:solidFill>
                            <a:srgbClr val="92D050"/>
                          </a:solidFill>
                          <a:latin typeface="Century Gothic" panose="020B0502020202020204" pitchFamily="34" charset="0"/>
                        </a:rPr>
                        <a:t>(f)</a:t>
                      </a:r>
                      <a:endParaRPr lang="en-GB" sz="28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to walk, walking</a:t>
                      </a:r>
                    </a:p>
                  </a:txBody>
                  <a:tcPr/>
                </a:tc>
                <a:extLst>
                  <a:ext uri="{0D108BD9-81ED-4DB2-BD59-A6C34878D82A}">
                    <a16:rowId xmlns:a16="http://schemas.microsoft.com/office/drawing/2014/main" val="760878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There is</a:t>
                      </a:r>
                    </a:p>
                  </a:txBody>
                  <a:tcPr/>
                </a:tc>
                <a:tc>
                  <a:txBody>
                    <a:bodyPr/>
                    <a:lstStyle/>
                    <a:p>
                      <a:r>
                        <a:rPr lang="en-GB" sz="2800" b="1" dirty="0">
                          <a:solidFill>
                            <a:srgbClr val="92D050"/>
                          </a:solidFill>
                          <a:latin typeface="Century Gothic" panose="020B0502020202020204" pitchFamily="34" charset="0"/>
                        </a:rPr>
                        <a:t>There are</a:t>
                      </a:r>
                    </a:p>
                  </a:txBody>
                  <a:tcPr/>
                </a:tc>
                <a:tc>
                  <a:txBody>
                    <a:bodyPr/>
                    <a:lstStyle/>
                    <a:p>
                      <a:r>
                        <a:rPr lang="en-GB" sz="2800" b="1" dirty="0">
                          <a:solidFill>
                            <a:srgbClr val="92D050"/>
                          </a:solidFill>
                          <a:latin typeface="Century Gothic" panose="020B0502020202020204" pitchFamily="34" charset="0"/>
                        </a:rPr>
                        <a:t>bicycle</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805222">
                <a:tc rowSpan="3">
                  <a:txBody>
                    <a:bodyPr/>
                    <a:lstStyle/>
                    <a:p>
                      <a:endParaRPr lang="en-GB" sz="28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FF3399"/>
                          </a:solidFill>
                          <a:latin typeface="Century Gothic" panose="020B0502020202020204" pitchFamily="34" charset="0"/>
                        </a:rPr>
                        <a:t>When?</a:t>
                      </a:r>
                    </a:p>
                    <a:p>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Februrary</a:t>
                      </a:r>
                      <a:r>
                        <a:rPr lang="en-GB" sz="2800" b="1" dirty="0">
                          <a:solidFill>
                            <a:srgbClr val="FF3399"/>
                          </a:solidFill>
                          <a:latin typeface="Century Gothic" panose="020B0502020202020204" pitchFamily="34" charset="0"/>
                        </a:rPr>
                        <a:t> </a:t>
                      </a:r>
                    </a:p>
                  </a:txBody>
                  <a:tcPr/>
                </a:tc>
                <a:tc>
                  <a:txBody>
                    <a:bodyPr/>
                    <a:lstStyle/>
                    <a:p>
                      <a:r>
                        <a:rPr lang="en-GB" sz="2800" b="1" dirty="0">
                          <a:solidFill>
                            <a:srgbClr val="FF3399"/>
                          </a:solidFill>
                          <a:latin typeface="Century Gothic" panose="020B0502020202020204" pitchFamily="34" charset="0"/>
                        </a:rPr>
                        <a:t>June</a:t>
                      </a:r>
                    </a:p>
                  </a:txBody>
                  <a:tcPr/>
                </a:tc>
                <a:extLst>
                  <a:ext uri="{0D108BD9-81ED-4DB2-BD59-A6C34878D82A}">
                    <a16:rowId xmlns:a16="http://schemas.microsoft.com/office/drawing/2014/main" val="3903794855"/>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April</a:t>
                      </a:r>
                    </a:p>
                  </a:txBody>
                  <a:tcPr/>
                </a:tc>
                <a:tc>
                  <a:txBody>
                    <a:bodyPr/>
                    <a:lstStyle/>
                    <a:p>
                      <a:r>
                        <a:rPr lang="en-GB" sz="2800" b="1" dirty="0">
                          <a:solidFill>
                            <a:srgbClr val="FF3399"/>
                          </a:solidFill>
                          <a:latin typeface="Century Gothic" panose="020B0502020202020204" pitchFamily="34" charset="0"/>
                        </a:rPr>
                        <a:t>It is</a:t>
                      </a:r>
                    </a:p>
                  </a:txBody>
                  <a:tcPr/>
                </a:tc>
                <a:tc>
                  <a:txBody>
                    <a:bodyPr/>
                    <a:lstStyle/>
                    <a:p>
                      <a:r>
                        <a:rPr lang="en-GB" sz="2800" b="1" dirty="0">
                          <a:solidFill>
                            <a:srgbClr val="FF3399"/>
                          </a:solidFill>
                          <a:latin typeface="Century Gothic" panose="020B0502020202020204" pitchFamily="34" charset="0"/>
                        </a:rPr>
                        <a:t>May</a:t>
                      </a:r>
                    </a:p>
                  </a:txBody>
                  <a:tcPr/>
                </a:tc>
                <a:extLst>
                  <a:ext uri="{0D108BD9-81ED-4DB2-BD59-A6C34878D82A}">
                    <a16:rowId xmlns:a16="http://schemas.microsoft.com/office/drawing/2014/main" val="3343226472"/>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March</a:t>
                      </a:r>
                    </a:p>
                  </a:txBody>
                  <a:tcPr/>
                </a:tc>
                <a:tc>
                  <a:txBody>
                    <a:bodyPr/>
                    <a:lstStyle/>
                    <a:p>
                      <a:r>
                        <a:rPr lang="en-GB" sz="2800" b="1" dirty="0">
                          <a:solidFill>
                            <a:srgbClr val="FF3399"/>
                          </a:solidFill>
                          <a:latin typeface="Century Gothic" panose="020B0502020202020204" pitchFamily="34" charset="0"/>
                        </a:rPr>
                        <a:t>November </a:t>
                      </a:r>
                    </a:p>
                  </a:txBody>
                  <a:tcPr/>
                </a:tc>
                <a:tc>
                  <a:txBody>
                    <a:bodyPr/>
                    <a:lstStyle/>
                    <a:p>
                      <a:r>
                        <a:rPr lang="en-GB" sz="2800" b="1" dirty="0">
                          <a:solidFill>
                            <a:srgbClr val="FF3399"/>
                          </a:solidFill>
                          <a:latin typeface="Century Gothic" panose="020B0502020202020204" pitchFamily="34" charset="0"/>
                        </a:rPr>
                        <a:t>January</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3485260" cy="675762"/>
          </a:xfrm>
        </p:spPr>
        <p:txBody>
          <a:bodyPr>
            <a:normAutofit/>
          </a:bodyPr>
          <a:lstStyle/>
          <a:p>
            <a:r>
              <a:rPr lang="en-GB" sz="3200" b="1" dirty="0">
                <a:solidFill>
                  <a:srgbClr val="002060"/>
                </a:solidFill>
                <a:latin typeface="Century Gothic"/>
                <a:ea typeface="Century Gothic"/>
                <a:cs typeface="Century Gothic"/>
                <a:sym typeface="Century Gothic"/>
              </a:rPr>
              <a:t>Follow up 5b: </a:t>
            </a:r>
            <a:endParaRPr lang="en-GB" sz="3200" dirty="0"/>
          </a:p>
        </p:txBody>
      </p:sp>
      <p:pic>
        <p:nvPicPr>
          <p:cNvPr id="26" name="Picture 2" descr="Brain, Idea, Think, Creativity">
            <a:extLst>
              <a:ext uri="{FF2B5EF4-FFF2-40B4-BE49-F238E27FC236}">
                <a16:creationId xmlns:a16="http://schemas.microsoft.com/office/drawing/2014/main" id="{34C72E67-F045-41D8-95E3-A07E83D1F0E3}"/>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0949353" y="164486"/>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34" name="Title 1">
            <a:extLst>
              <a:ext uri="{FF2B5EF4-FFF2-40B4-BE49-F238E27FC236}">
                <a16:creationId xmlns:a16="http://schemas.microsoft.com/office/drawing/2014/main" id="{D0A09A21-F1B3-45E2-BCCB-D99D92EC94B1}"/>
              </a:ext>
            </a:extLst>
          </p:cNvPr>
          <p:cNvSpPr txBox="1">
            <a:spLocks/>
          </p:cNvSpPr>
          <p:nvPr/>
        </p:nvSpPr>
        <p:spPr>
          <a:xfrm>
            <a:off x="10431110" y="1333754"/>
            <a:ext cx="1698356" cy="403881"/>
          </a:xfrm>
          <a:prstGeom prst="rect">
            <a:avLst/>
          </a:prstGeom>
          <a:solidFill>
            <a:srgbClr val="00B0F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sp>
        <p:nvSpPr>
          <p:cNvPr id="96" name="Title 1">
            <a:extLst>
              <a:ext uri="{FF2B5EF4-FFF2-40B4-BE49-F238E27FC236}">
                <a16:creationId xmlns:a16="http://schemas.microsoft.com/office/drawing/2014/main" id="{F9E966F6-BD8A-4DFE-9123-01537B48E39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pic>
        <p:nvPicPr>
          <p:cNvPr id="117" name="Picture 116">
            <a:extLst>
              <a:ext uri="{FF2B5EF4-FFF2-40B4-BE49-F238E27FC236}">
                <a16:creationId xmlns:a16="http://schemas.microsoft.com/office/drawing/2014/main" id="{B860F210-521A-4CB5-83E7-4B8683B6E2B5}"/>
              </a:ext>
            </a:extLst>
          </p:cNvPr>
          <p:cNvPicPr>
            <a:picLocks noChangeAspect="1"/>
          </p:cNvPicPr>
          <p:nvPr/>
        </p:nvPicPr>
        <p:blipFill>
          <a:blip r:embed="rId25"/>
          <a:stretch>
            <a:fillRect/>
          </a:stretch>
        </p:blipFill>
        <p:spPr>
          <a:xfrm>
            <a:off x="255116" y="3129403"/>
            <a:ext cx="1186070" cy="1080360"/>
          </a:xfrm>
          <a:prstGeom prst="rect">
            <a:avLst/>
          </a:prstGeom>
        </p:spPr>
      </p:pic>
      <p:pic>
        <p:nvPicPr>
          <p:cNvPr id="118" name="Picture 117" descr="Icon&#10;&#10;Description automatically generated">
            <a:extLst>
              <a:ext uri="{FF2B5EF4-FFF2-40B4-BE49-F238E27FC236}">
                <a16:creationId xmlns:a16="http://schemas.microsoft.com/office/drawing/2014/main" id="{AB1A98C0-A926-4EF1-B42A-D2BA027369BD}"/>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23678" y="1488023"/>
            <a:ext cx="1186070" cy="1186070"/>
          </a:xfrm>
          <a:prstGeom prst="rect">
            <a:avLst/>
          </a:prstGeom>
        </p:spPr>
      </p:pic>
      <p:pic>
        <p:nvPicPr>
          <p:cNvPr id="119" name="Picture 118">
            <a:extLst>
              <a:ext uri="{FF2B5EF4-FFF2-40B4-BE49-F238E27FC236}">
                <a16:creationId xmlns:a16="http://schemas.microsoft.com/office/drawing/2014/main" id="{F4168104-D33C-4D0A-9E74-FAF81F40A959}"/>
              </a:ext>
            </a:extLst>
          </p:cNvPr>
          <p:cNvPicPr>
            <a:picLocks noChangeAspect="1"/>
          </p:cNvPicPr>
          <p:nvPr/>
        </p:nvPicPr>
        <p:blipFill>
          <a:blip r:embed="rId27">
            <a:clrChange>
              <a:clrFrom>
                <a:srgbClr val="FFFFFF"/>
              </a:clrFrom>
              <a:clrTo>
                <a:srgbClr val="FFFFFF">
                  <a:alpha val="0"/>
                </a:srgbClr>
              </a:clrTo>
            </a:clrChange>
          </a:blip>
          <a:stretch>
            <a:fillRect/>
          </a:stretch>
        </p:blipFill>
        <p:spPr>
          <a:xfrm>
            <a:off x="317150" y="4904324"/>
            <a:ext cx="1162417" cy="1101237"/>
          </a:xfrm>
          <a:prstGeom prst="rect">
            <a:avLst/>
          </a:prstGeom>
        </p:spPr>
      </p:pic>
      <p:sp>
        <p:nvSpPr>
          <p:cNvPr id="120" name="TextBox 119">
            <a:extLst>
              <a:ext uri="{FF2B5EF4-FFF2-40B4-BE49-F238E27FC236}">
                <a16:creationId xmlns:a16="http://schemas.microsoft.com/office/drawing/2014/main" id="{EB63D720-9211-4253-8A55-5FED97358C56}"/>
              </a:ext>
            </a:extLst>
          </p:cNvPr>
          <p:cNvSpPr txBox="1"/>
          <p:nvPr/>
        </p:nvSpPr>
        <p:spPr>
          <a:xfrm>
            <a:off x="1129237" y="6153693"/>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121" name="TextBox 120">
            <a:extLst>
              <a:ext uri="{FF2B5EF4-FFF2-40B4-BE49-F238E27FC236}">
                <a16:creationId xmlns:a16="http://schemas.microsoft.com/office/drawing/2014/main" id="{D209E386-B008-494E-ADAF-E257AC31DD54}"/>
              </a:ext>
            </a:extLst>
          </p:cNvPr>
          <p:cNvSpPr txBox="1"/>
          <p:nvPr/>
        </p:nvSpPr>
        <p:spPr>
          <a:xfrm>
            <a:off x="1091374" y="3792438"/>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122" name="TextBox 121">
            <a:extLst>
              <a:ext uri="{FF2B5EF4-FFF2-40B4-BE49-F238E27FC236}">
                <a16:creationId xmlns:a16="http://schemas.microsoft.com/office/drawing/2014/main" id="{D3E4E6D7-7654-4995-A362-9BC434F342DA}"/>
              </a:ext>
            </a:extLst>
          </p:cNvPr>
          <p:cNvSpPr txBox="1"/>
          <p:nvPr/>
        </p:nvSpPr>
        <p:spPr>
          <a:xfrm>
            <a:off x="1120870" y="2180358"/>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
        <p:nvSpPr>
          <p:cNvPr id="3" name="Google Shape;167;p2">
            <a:extLst>
              <a:ext uri="{FF2B5EF4-FFF2-40B4-BE49-F238E27FC236}">
                <a16:creationId xmlns:a16="http://schemas.microsoft.com/office/drawing/2014/main" id="{9DC11D97-1B28-88DA-0893-678C9FC1BCC7}"/>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6" name="TextBox 35">
            <a:hlinkClick r:id="" action="ppaction://noaction">
              <a:snd r:embed="rId5" name="T3_W3F_9.5.wav"/>
            </a:hlinkClick>
            <a:extLst>
              <a:ext uri="{FF2B5EF4-FFF2-40B4-BE49-F238E27FC236}">
                <a16:creationId xmlns:a16="http://schemas.microsoft.com/office/drawing/2014/main" id="{3241636C-C5E9-42AA-A16F-BC0FBB5D9547}"/>
              </a:ext>
            </a:extLst>
          </p:cNvPr>
          <p:cNvSpPr txBox="1"/>
          <p:nvPr/>
        </p:nvSpPr>
        <p:spPr>
          <a:xfrm>
            <a:off x="7268936" y="6384983"/>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enero</a:t>
            </a:r>
          </a:p>
        </p:txBody>
      </p:sp>
      <p:sp>
        <p:nvSpPr>
          <p:cNvPr id="37" name="TextBox 36">
            <a:hlinkClick r:id="" action="ppaction://noaction">
              <a:snd r:embed="rId3" name="T3_W3F_9.3.wav"/>
            </a:hlinkClick>
            <a:extLst>
              <a:ext uri="{FF2B5EF4-FFF2-40B4-BE49-F238E27FC236}">
                <a16:creationId xmlns:a16="http://schemas.microsoft.com/office/drawing/2014/main" id="{BFD2EDF3-BBEC-4BAB-A016-3A79955E21B7}"/>
              </a:ext>
            </a:extLst>
          </p:cNvPr>
          <p:cNvSpPr txBox="1"/>
          <p:nvPr/>
        </p:nvSpPr>
        <p:spPr>
          <a:xfrm>
            <a:off x="1700836" y="6390586"/>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marzo</a:t>
            </a:r>
          </a:p>
        </p:txBody>
      </p:sp>
      <p:sp>
        <p:nvSpPr>
          <p:cNvPr id="38" name="TextBox 37">
            <a:hlinkClick r:id="" action="ppaction://noaction">
              <a:snd r:embed="rId4" name="T3_W3F_9.4.wav"/>
            </a:hlinkClick>
            <a:extLst>
              <a:ext uri="{FF2B5EF4-FFF2-40B4-BE49-F238E27FC236}">
                <a16:creationId xmlns:a16="http://schemas.microsoft.com/office/drawing/2014/main" id="{08443D52-2B36-454A-BE99-50682C6CD675}"/>
              </a:ext>
            </a:extLst>
          </p:cNvPr>
          <p:cNvSpPr txBox="1"/>
          <p:nvPr/>
        </p:nvSpPr>
        <p:spPr>
          <a:xfrm>
            <a:off x="4515351" y="6371536"/>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noviembre</a:t>
            </a:r>
            <a:endParaRPr lang="en-GB" sz="2400" dirty="0">
              <a:solidFill>
                <a:srgbClr val="002060"/>
              </a:solidFill>
              <a:latin typeface="Century Gothic" panose="020B0502020202020204" pitchFamily="34" charset="0"/>
            </a:endParaRPr>
          </a:p>
        </p:txBody>
      </p:sp>
      <p:sp>
        <p:nvSpPr>
          <p:cNvPr id="39" name="TextBox 38">
            <a:hlinkClick r:id="" action="ppaction://noaction">
              <a:snd r:embed="rId8" name="T3_W3F_9.8.wav"/>
            </a:hlinkClick>
            <a:extLst>
              <a:ext uri="{FF2B5EF4-FFF2-40B4-BE49-F238E27FC236}">
                <a16:creationId xmlns:a16="http://schemas.microsoft.com/office/drawing/2014/main" id="{B42C2A9C-F877-4D70-9C76-C57F73692CD2}"/>
              </a:ext>
            </a:extLst>
          </p:cNvPr>
          <p:cNvSpPr txBox="1"/>
          <p:nvPr/>
        </p:nvSpPr>
        <p:spPr>
          <a:xfrm>
            <a:off x="7232485" y="5616170"/>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mayo</a:t>
            </a:r>
          </a:p>
        </p:txBody>
      </p:sp>
      <p:sp>
        <p:nvSpPr>
          <p:cNvPr id="40" name="TextBox 39">
            <a:hlinkClick r:id="" action="ppaction://noaction">
              <a:snd r:embed="rId6" name="T3_W3F_9.6.wav"/>
            </a:hlinkClick>
            <a:extLst>
              <a:ext uri="{FF2B5EF4-FFF2-40B4-BE49-F238E27FC236}">
                <a16:creationId xmlns:a16="http://schemas.microsoft.com/office/drawing/2014/main" id="{4EF57F0E-DE48-41F4-B8FE-33CB73131900}"/>
              </a:ext>
            </a:extLst>
          </p:cNvPr>
          <p:cNvSpPr txBox="1"/>
          <p:nvPr/>
        </p:nvSpPr>
        <p:spPr>
          <a:xfrm>
            <a:off x="1734882" y="5612908"/>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abril</a:t>
            </a:r>
            <a:endParaRPr lang="en-GB" sz="2400" dirty="0">
              <a:solidFill>
                <a:srgbClr val="002060"/>
              </a:solidFill>
              <a:latin typeface="Century Gothic" panose="020B0502020202020204" pitchFamily="34" charset="0"/>
            </a:endParaRPr>
          </a:p>
        </p:txBody>
      </p:sp>
      <p:sp>
        <p:nvSpPr>
          <p:cNvPr id="44" name="TextBox 43">
            <a:hlinkClick r:id="" action="ppaction://noaction">
              <a:snd r:embed="rId7" name="T3_W3F_9.7.wav"/>
            </a:hlinkClick>
            <a:extLst>
              <a:ext uri="{FF2B5EF4-FFF2-40B4-BE49-F238E27FC236}">
                <a16:creationId xmlns:a16="http://schemas.microsoft.com/office/drawing/2014/main" id="{04F75970-D35A-4971-A8C0-5951642F3677}"/>
              </a:ext>
            </a:extLst>
          </p:cNvPr>
          <p:cNvSpPr txBox="1"/>
          <p:nvPr/>
        </p:nvSpPr>
        <p:spPr>
          <a:xfrm>
            <a:off x="4515351" y="5579674"/>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es</a:t>
            </a:r>
          </a:p>
        </p:txBody>
      </p:sp>
      <p:sp>
        <p:nvSpPr>
          <p:cNvPr id="45" name="TextBox 44">
            <a:hlinkClick r:id="" action="ppaction://noaction">
              <a:snd r:embed="rId11" name="T3_W3F_9.11.wav"/>
            </a:hlinkClick>
            <a:extLst>
              <a:ext uri="{FF2B5EF4-FFF2-40B4-BE49-F238E27FC236}">
                <a16:creationId xmlns:a16="http://schemas.microsoft.com/office/drawing/2014/main" id="{46F87A98-2B70-4660-A719-9B99FF56F67C}"/>
              </a:ext>
            </a:extLst>
          </p:cNvPr>
          <p:cNvSpPr txBox="1"/>
          <p:nvPr/>
        </p:nvSpPr>
        <p:spPr>
          <a:xfrm>
            <a:off x="7281853" y="4761971"/>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junio</a:t>
            </a:r>
            <a:endParaRPr lang="en-GB" sz="2400" dirty="0">
              <a:solidFill>
                <a:srgbClr val="002060"/>
              </a:solidFill>
              <a:latin typeface="Century Gothic" panose="020B0502020202020204" pitchFamily="34" charset="0"/>
            </a:endParaRPr>
          </a:p>
        </p:txBody>
      </p:sp>
      <p:sp>
        <p:nvSpPr>
          <p:cNvPr id="46" name="TextBox 45">
            <a:hlinkClick r:id="" action="ppaction://noaction">
              <a:snd r:embed="rId9" name="T3_W3F_9.9.wav"/>
            </a:hlinkClick>
            <a:extLst>
              <a:ext uri="{FF2B5EF4-FFF2-40B4-BE49-F238E27FC236}">
                <a16:creationId xmlns:a16="http://schemas.microsoft.com/office/drawing/2014/main" id="{09D13E3C-21BE-4E47-BAD9-9EF7E100E625}"/>
              </a:ext>
            </a:extLst>
          </p:cNvPr>
          <p:cNvSpPr txBox="1"/>
          <p:nvPr/>
        </p:nvSpPr>
        <p:spPr>
          <a:xfrm>
            <a:off x="1713753" y="4767574"/>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t>
            </a:r>
            <a:r>
              <a:rPr lang="en-GB" sz="2400" dirty="0" err="1">
                <a:solidFill>
                  <a:srgbClr val="002060"/>
                </a:solidFill>
                <a:latin typeface="Century Gothic" panose="020B0502020202020204" pitchFamily="34" charset="0"/>
              </a:rPr>
              <a:t>Cuándo</a:t>
            </a:r>
            <a:r>
              <a:rPr lang="en-GB" sz="2400" dirty="0">
                <a:solidFill>
                  <a:srgbClr val="002060"/>
                </a:solidFill>
                <a:latin typeface="Century Gothic" panose="020B0502020202020204" pitchFamily="34" charset="0"/>
              </a:rPr>
              <a:t>?</a:t>
            </a:r>
          </a:p>
        </p:txBody>
      </p:sp>
      <p:sp>
        <p:nvSpPr>
          <p:cNvPr id="53" name="TextBox 52">
            <a:hlinkClick r:id="" action="ppaction://noaction">
              <a:snd r:embed="rId10" name="T3_W3F_9.10.wav"/>
            </a:hlinkClick>
            <a:extLst>
              <a:ext uri="{FF2B5EF4-FFF2-40B4-BE49-F238E27FC236}">
                <a16:creationId xmlns:a16="http://schemas.microsoft.com/office/drawing/2014/main" id="{92DFDBDF-9362-47C1-8896-6BED728068DB}"/>
              </a:ext>
            </a:extLst>
          </p:cNvPr>
          <p:cNvSpPr txBox="1"/>
          <p:nvPr/>
        </p:nvSpPr>
        <p:spPr>
          <a:xfrm>
            <a:off x="4528268" y="4748524"/>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febrero</a:t>
            </a:r>
          </a:p>
        </p:txBody>
      </p:sp>
      <p:sp>
        <p:nvSpPr>
          <p:cNvPr id="54" name="TextBox 53">
            <a:hlinkClick r:id="" action="ppaction://noaction">
              <a:snd r:embed="rId14" name="T3_W3F_9.14.wav"/>
            </a:hlinkClick>
            <a:extLst>
              <a:ext uri="{FF2B5EF4-FFF2-40B4-BE49-F238E27FC236}">
                <a16:creationId xmlns:a16="http://schemas.microsoft.com/office/drawing/2014/main" id="{400FF478-3A30-4C1D-8AC9-FE62F12D1953}"/>
              </a:ext>
            </a:extLst>
          </p:cNvPr>
          <p:cNvSpPr txBox="1"/>
          <p:nvPr/>
        </p:nvSpPr>
        <p:spPr>
          <a:xfrm>
            <a:off x="7258724" y="3860560"/>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bicicleta</a:t>
            </a:r>
            <a:endParaRPr lang="en-GB" sz="2400" dirty="0">
              <a:solidFill>
                <a:srgbClr val="002060"/>
              </a:solidFill>
              <a:latin typeface="Century Gothic" panose="020B0502020202020204" pitchFamily="34" charset="0"/>
            </a:endParaRPr>
          </a:p>
        </p:txBody>
      </p:sp>
      <p:sp>
        <p:nvSpPr>
          <p:cNvPr id="55" name="TextBox 54">
            <a:hlinkClick r:id="" action="ppaction://noaction">
              <a:snd r:embed="rId12" name="T3_W3F_9.12.wav"/>
            </a:hlinkClick>
            <a:extLst>
              <a:ext uri="{FF2B5EF4-FFF2-40B4-BE49-F238E27FC236}">
                <a16:creationId xmlns:a16="http://schemas.microsoft.com/office/drawing/2014/main" id="{5C0213AF-5698-4795-A7EB-84278154F57E}"/>
              </a:ext>
            </a:extLst>
          </p:cNvPr>
          <p:cNvSpPr txBox="1"/>
          <p:nvPr/>
        </p:nvSpPr>
        <p:spPr>
          <a:xfrm>
            <a:off x="1788878" y="3836540"/>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hay</a:t>
            </a:r>
          </a:p>
        </p:txBody>
      </p:sp>
      <p:sp>
        <p:nvSpPr>
          <p:cNvPr id="56" name="TextBox 55">
            <a:hlinkClick r:id="" action="ppaction://noaction">
              <a:snd r:embed="rId13" name="T3_W3F_9.13.wav"/>
            </a:hlinkClick>
            <a:extLst>
              <a:ext uri="{FF2B5EF4-FFF2-40B4-BE49-F238E27FC236}">
                <a16:creationId xmlns:a16="http://schemas.microsoft.com/office/drawing/2014/main" id="{1C38B05F-16D0-4FEA-8FE8-5FD12BED65EA}"/>
              </a:ext>
            </a:extLst>
          </p:cNvPr>
          <p:cNvSpPr txBox="1"/>
          <p:nvPr/>
        </p:nvSpPr>
        <p:spPr>
          <a:xfrm>
            <a:off x="4515351" y="3860560"/>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hay</a:t>
            </a:r>
          </a:p>
        </p:txBody>
      </p:sp>
      <p:sp>
        <p:nvSpPr>
          <p:cNvPr id="57" name="TextBox 56">
            <a:hlinkClick r:id="" action="ppaction://noaction">
              <a:snd r:embed="rId17" name="T3_W3F_9.17.wav"/>
            </a:hlinkClick>
            <a:extLst>
              <a:ext uri="{FF2B5EF4-FFF2-40B4-BE49-F238E27FC236}">
                <a16:creationId xmlns:a16="http://schemas.microsoft.com/office/drawing/2014/main" id="{771B9F87-C138-4A8B-811A-5D48DAD61E60}"/>
              </a:ext>
            </a:extLst>
          </p:cNvPr>
          <p:cNvSpPr txBox="1"/>
          <p:nvPr/>
        </p:nvSpPr>
        <p:spPr>
          <a:xfrm>
            <a:off x="7232485" y="3038080"/>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pasear</a:t>
            </a:r>
            <a:endParaRPr lang="en-GB" sz="2400" dirty="0">
              <a:solidFill>
                <a:srgbClr val="002060"/>
              </a:solidFill>
              <a:latin typeface="Century Gothic" panose="020B0502020202020204" pitchFamily="34" charset="0"/>
            </a:endParaRPr>
          </a:p>
        </p:txBody>
      </p:sp>
      <p:sp>
        <p:nvSpPr>
          <p:cNvPr id="58" name="TextBox 57">
            <a:hlinkClick r:id="" action="ppaction://noaction">
              <a:snd r:embed="rId15" name="T3_W3F_9.15.wav"/>
            </a:hlinkClick>
            <a:extLst>
              <a:ext uri="{FF2B5EF4-FFF2-40B4-BE49-F238E27FC236}">
                <a16:creationId xmlns:a16="http://schemas.microsoft.com/office/drawing/2014/main" id="{A90CBFBC-CAF7-4386-AF0C-C7A411AADA2D}"/>
              </a:ext>
            </a:extLst>
          </p:cNvPr>
          <p:cNvSpPr txBox="1"/>
          <p:nvPr/>
        </p:nvSpPr>
        <p:spPr>
          <a:xfrm>
            <a:off x="1649500" y="3058615"/>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t>
            </a:r>
            <a:r>
              <a:rPr lang="en-GB" sz="2400" dirty="0" err="1">
                <a:solidFill>
                  <a:srgbClr val="002060"/>
                </a:solidFill>
                <a:latin typeface="Century Gothic" panose="020B0502020202020204" pitchFamily="34" charset="0"/>
              </a:rPr>
              <a:t>cuántos</a:t>
            </a:r>
            <a:r>
              <a:rPr lang="en-GB" sz="2400" dirty="0">
                <a:solidFill>
                  <a:srgbClr val="002060"/>
                </a:solidFill>
                <a:latin typeface="Century Gothic" panose="020B0502020202020204" pitchFamily="34" charset="0"/>
              </a:rPr>
              <a:t>?</a:t>
            </a:r>
          </a:p>
        </p:txBody>
      </p:sp>
      <p:sp>
        <p:nvSpPr>
          <p:cNvPr id="59" name="TextBox 58">
            <a:hlinkClick r:id="" action="ppaction://noaction">
              <a:snd r:embed="rId16" name="T3_W3F_9.16.wav"/>
            </a:hlinkClick>
            <a:extLst>
              <a:ext uri="{FF2B5EF4-FFF2-40B4-BE49-F238E27FC236}">
                <a16:creationId xmlns:a16="http://schemas.microsoft.com/office/drawing/2014/main" id="{B1C366F6-8DF5-4053-9263-C39E51FE90A6}"/>
              </a:ext>
            </a:extLst>
          </p:cNvPr>
          <p:cNvSpPr txBox="1"/>
          <p:nvPr/>
        </p:nvSpPr>
        <p:spPr>
          <a:xfrm>
            <a:off x="4553214" y="3005439"/>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t>
            </a:r>
            <a:r>
              <a:rPr lang="en-GB" sz="2400" dirty="0" err="1">
                <a:solidFill>
                  <a:srgbClr val="002060"/>
                </a:solidFill>
                <a:latin typeface="Century Gothic" panose="020B0502020202020204" pitchFamily="34" charset="0"/>
              </a:rPr>
              <a:t>cuántas</a:t>
            </a:r>
            <a:r>
              <a:rPr lang="en-GB" sz="2400" dirty="0">
                <a:solidFill>
                  <a:srgbClr val="002060"/>
                </a:solidFill>
                <a:latin typeface="Century Gothic" panose="020B0502020202020204" pitchFamily="34" charset="0"/>
              </a:rPr>
              <a:t>?</a:t>
            </a:r>
          </a:p>
        </p:txBody>
      </p:sp>
      <p:sp>
        <p:nvSpPr>
          <p:cNvPr id="60" name="TextBox 59">
            <a:hlinkClick r:id="" action="ppaction://noaction">
              <a:snd r:embed="rId20" name="T3_W3F_9.20.wav"/>
            </a:hlinkClick>
            <a:extLst>
              <a:ext uri="{FF2B5EF4-FFF2-40B4-BE49-F238E27FC236}">
                <a16:creationId xmlns:a16="http://schemas.microsoft.com/office/drawing/2014/main" id="{D49CF833-FE38-4590-9136-A8F490B9E6F5}"/>
              </a:ext>
            </a:extLst>
          </p:cNvPr>
          <p:cNvSpPr txBox="1"/>
          <p:nvPr/>
        </p:nvSpPr>
        <p:spPr>
          <a:xfrm>
            <a:off x="7232485" y="2237548"/>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por</a:t>
            </a:r>
            <a:endParaRPr lang="en-GB" sz="2400" dirty="0">
              <a:solidFill>
                <a:srgbClr val="002060"/>
              </a:solidFill>
              <a:latin typeface="Century Gothic" panose="020B0502020202020204" pitchFamily="34" charset="0"/>
            </a:endParaRPr>
          </a:p>
        </p:txBody>
      </p:sp>
      <p:sp>
        <p:nvSpPr>
          <p:cNvPr id="61" name="TextBox 60">
            <a:hlinkClick r:id="" action="ppaction://noaction">
              <a:snd r:embed="rId18" name="T3_W3F_9.18.wav"/>
            </a:hlinkClick>
            <a:extLst>
              <a:ext uri="{FF2B5EF4-FFF2-40B4-BE49-F238E27FC236}">
                <a16:creationId xmlns:a16="http://schemas.microsoft.com/office/drawing/2014/main" id="{609223CC-BC52-441E-82F8-7144662E868D}"/>
              </a:ext>
            </a:extLst>
          </p:cNvPr>
          <p:cNvSpPr txBox="1"/>
          <p:nvPr/>
        </p:nvSpPr>
        <p:spPr>
          <a:xfrm>
            <a:off x="1689950" y="2271569"/>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ciudad</a:t>
            </a:r>
          </a:p>
        </p:txBody>
      </p:sp>
      <p:sp>
        <p:nvSpPr>
          <p:cNvPr id="62" name="TextBox 61">
            <a:hlinkClick r:id="" action="ppaction://noaction">
              <a:snd r:embed="rId19" name="T3_W3F_9.19.wav"/>
            </a:hlinkClick>
            <a:extLst>
              <a:ext uri="{FF2B5EF4-FFF2-40B4-BE49-F238E27FC236}">
                <a16:creationId xmlns:a16="http://schemas.microsoft.com/office/drawing/2014/main" id="{1D696AE9-6231-4876-A077-AFB3D2791C64}"/>
              </a:ext>
            </a:extLst>
          </p:cNvPr>
          <p:cNvSpPr txBox="1"/>
          <p:nvPr/>
        </p:nvSpPr>
        <p:spPr>
          <a:xfrm>
            <a:off x="4502044" y="2273525"/>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a:t>
            </a:r>
          </a:p>
        </p:txBody>
      </p:sp>
      <p:sp>
        <p:nvSpPr>
          <p:cNvPr id="63" name="TextBox 62">
            <a:hlinkClick r:id="" action="ppaction://noaction">
              <a:snd r:embed="rId23" name="T3_W3F_9.23.wav"/>
            </a:hlinkClick>
            <a:extLst>
              <a:ext uri="{FF2B5EF4-FFF2-40B4-BE49-F238E27FC236}">
                <a16:creationId xmlns:a16="http://schemas.microsoft.com/office/drawing/2014/main" id="{A67D1F0F-595F-4713-A2D5-7FFED9FD39CC}"/>
              </a:ext>
            </a:extLst>
          </p:cNvPr>
          <p:cNvSpPr txBox="1"/>
          <p:nvPr/>
        </p:nvSpPr>
        <p:spPr>
          <a:xfrm>
            <a:off x="7302982" y="1424816"/>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endParaRPr lang="en-GB" sz="2400" dirty="0">
              <a:solidFill>
                <a:srgbClr val="002060"/>
              </a:solidFill>
              <a:latin typeface="Century Gothic" panose="020B0502020202020204" pitchFamily="34" charset="0"/>
            </a:endParaRPr>
          </a:p>
        </p:txBody>
      </p:sp>
      <p:sp>
        <p:nvSpPr>
          <p:cNvPr id="64" name="TextBox 63">
            <a:hlinkClick r:id="" action="ppaction://noaction">
              <a:snd r:embed="rId21" name="T3_W3F_9.21.wav"/>
            </a:hlinkClick>
            <a:extLst>
              <a:ext uri="{FF2B5EF4-FFF2-40B4-BE49-F238E27FC236}">
                <a16:creationId xmlns:a16="http://schemas.microsoft.com/office/drawing/2014/main" id="{D0FE41EC-BB37-4FDC-9523-CE07817A590E}"/>
              </a:ext>
            </a:extLst>
          </p:cNvPr>
          <p:cNvSpPr txBox="1"/>
          <p:nvPr/>
        </p:nvSpPr>
        <p:spPr>
          <a:xfrm>
            <a:off x="1734882" y="1430419"/>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estadio</a:t>
            </a:r>
            <a:endParaRPr lang="en-GB" sz="2400" dirty="0">
              <a:solidFill>
                <a:srgbClr val="002060"/>
              </a:solidFill>
              <a:latin typeface="Century Gothic" panose="020B0502020202020204" pitchFamily="34" charset="0"/>
            </a:endParaRPr>
          </a:p>
        </p:txBody>
      </p:sp>
      <p:sp>
        <p:nvSpPr>
          <p:cNvPr id="65" name="TextBox 64">
            <a:hlinkClick r:id="" action="ppaction://noaction">
              <a:snd r:embed="rId22" name="T3_W3F_9.22.wav"/>
            </a:hlinkClick>
            <a:extLst>
              <a:ext uri="{FF2B5EF4-FFF2-40B4-BE49-F238E27FC236}">
                <a16:creationId xmlns:a16="http://schemas.microsoft.com/office/drawing/2014/main" id="{53F4DC52-85FF-4CBD-AF14-2FDE40C1E749}"/>
              </a:ext>
            </a:extLst>
          </p:cNvPr>
          <p:cNvSpPr txBox="1"/>
          <p:nvPr/>
        </p:nvSpPr>
        <p:spPr>
          <a:xfrm>
            <a:off x="4453878" y="1442375"/>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padre</a:t>
            </a:r>
          </a:p>
        </p:txBody>
      </p:sp>
      <p:sp>
        <p:nvSpPr>
          <p:cNvPr id="66" name="TextBox 65">
            <a:hlinkClick r:id="" action="ppaction://noaction">
              <a:snd r:embed="rId28" name="T3_W3F_9.2.wav"/>
            </a:hlinkClick>
            <a:extLst>
              <a:ext uri="{FF2B5EF4-FFF2-40B4-BE49-F238E27FC236}">
                <a16:creationId xmlns:a16="http://schemas.microsoft.com/office/drawing/2014/main" id="{36FEC028-ED66-4024-884B-FC10E371007C}"/>
              </a:ext>
            </a:extLst>
          </p:cNvPr>
          <p:cNvSpPr txBox="1"/>
          <p:nvPr/>
        </p:nvSpPr>
        <p:spPr>
          <a:xfrm>
            <a:off x="3986533" y="185079"/>
            <a:ext cx="4823756" cy="830997"/>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Escribe en español 📝: </a:t>
            </a:r>
          </a:p>
          <a:p>
            <a:r>
              <a:rPr lang="en-GB" sz="2400" dirty="0">
                <a:solidFill>
                  <a:srgbClr val="002060"/>
                </a:solidFill>
                <a:latin typeface="Century Gothic" panose="020B0502020202020204" pitchFamily="34" charset="0"/>
              </a:rPr>
              <a:t>Can you get at least 15 points?</a:t>
            </a:r>
          </a:p>
        </p:txBody>
      </p:sp>
    </p:spTree>
    <p:extLst>
      <p:ext uri="{BB962C8B-B14F-4D97-AF65-F5344CB8AC3E}">
        <p14:creationId xmlns:p14="http://schemas.microsoft.com/office/powerpoint/2010/main" val="4282368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3F_9.3.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3_W3F_9.4.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T3_W3F_9.5.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T3_W3F_9.6.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T3_W3F_9.7.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T3_W3F_9.8.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T3_W3F_9.9.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T3_W3F_9.10.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T3_W3F_9.11.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T3_W3F_9.12.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T3_W3F_9.13.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T3_W3F_9.14.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T3_W3F_9.15.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T3_W3F_9.16.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T3_W3F_9.17.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T3_W3F_9.18.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T3_W3F_9.19.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T3_W3F_9.20.wav"/>
                                        </p:tgtEl>
                                      </p:cMediaNode>
                                    </p:audio>
                                  </p:sub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21" name="T3_W3F_9.21.wav"/>
                                        </p:tgtEl>
                                      </p:cMediaNode>
                                    </p:audio>
                                  </p:sub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22" name="T3_W3F_9.22.wav"/>
                                        </p:tgtEl>
                                      </p:cMediaNode>
                                    </p:audio>
                                  </p:sub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23" name="T3_W3F_9.2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p:bldP spid="39" grpId="0"/>
      <p:bldP spid="40" grpId="0"/>
      <p:bldP spid="44" grpId="0"/>
      <p:bldP spid="45" grpId="0"/>
      <p:bldP spid="46" grpId="0"/>
      <p:bldP spid="53" grpId="0"/>
      <p:bldP spid="54" grpId="0"/>
      <p:bldP spid="55" grpId="0"/>
      <p:bldP spid="56" grpId="0"/>
      <p:bldP spid="57" grpId="0"/>
      <p:bldP spid="58" grpId="0"/>
      <p:bldP spid="59" grpId="0"/>
      <p:bldP spid="60" grpId="0"/>
      <p:bldP spid="61" grpId="0"/>
      <p:bldP spid="62" grpId="0"/>
      <p:bldP spid="63" grpId="0"/>
      <p:bldP spid="64" grpId="0"/>
      <p:bldP spid="6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3" name="Google Shape;98;p2" descr="background rectangle">
            <a:extLst>
              <a:ext uri="{FF2B5EF4-FFF2-40B4-BE49-F238E27FC236}">
                <a16:creationId xmlns:a16="http://schemas.microsoft.com/office/drawing/2014/main" id="{C43AAC97-8AD5-0FCE-9A99-8FD2FF4C5A5B}"/>
              </a:ext>
            </a:extLst>
          </p:cNvPr>
          <p:cNvSpPr/>
          <p:nvPr/>
        </p:nvSpPr>
        <p:spPr>
          <a:xfrm>
            <a:off x="0" y="0"/>
            <a:ext cx="4724400" cy="6858000"/>
          </a:xfrm>
          <a:prstGeom prst="rect">
            <a:avLst/>
          </a:prstGeom>
          <a:solidFill>
            <a:srgbClr val="FADD2E"/>
          </a:solidFill>
          <a:ln>
            <a:solidFill>
              <a:srgbClr val="FADD2E"/>
            </a:solid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ADD2E"/>
              </a:solidFill>
              <a:effectLst/>
              <a:uLnTx/>
              <a:uFillTx/>
              <a:latin typeface="Century Gothic"/>
              <a:ea typeface="Century Gothic"/>
              <a:cs typeface="Century Gothic"/>
              <a:sym typeface="Century Gothic"/>
            </a:endParaRPr>
          </a:p>
        </p:txBody>
      </p:sp>
      <p:pic>
        <p:nvPicPr>
          <p:cNvPr id="420" name="Google Shape;420;p21"/>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2" name="Title 1">
            <a:extLst>
              <a:ext uri="{FF2B5EF4-FFF2-40B4-BE49-F238E27FC236}">
                <a16:creationId xmlns:a16="http://schemas.microsoft.com/office/drawing/2014/main" id="{904F55C3-A2F8-4910-ADD9-148ED941E651}"/>
              </a:ext>
            </a:extLst>
          </p:cNvPr>
          <p:cNvSpPr>
            <a:spLocks noGrp="1"/>
          </p:cNvSpPr>
          <p:nvPr>
            <p:ph type="title"/>
          </p:nvPr>
        </p:nvSpPr>
        <p:spPr>
          <a:xfrm rot="20356302">
            <a:off x="187038" y="2904693"/>
            <a:ext cx="3976907" cy="1325563"/>
          </a:xfrm>
        </p:spPr>
        <p:txBody>
          <a:bodyPr>
            <a:normAutofit/>
          </a:bodyPr>
          <a:lstStyle/>
          <a:p>
            <a:pPr lvl="0" algn="ctr">
              <a:lnSpc>
                <a:spcPct val="100000"/>
              </a:lnSpc>
            </a:pPr>
            <a:r>
              <a:rPr lang="en-GB" sz="8000" b="1" dirty="0">
                <a:solidFill>
                  <a:schemeClr val="tx1">
                    <a:lumMod val="65000"/>
                    <a:lumOff val="35000"/>
                  </a:schemeClr>
                </a:solidFill>
                <a:latin typeface="Segoe Print" panose="02000600000000000000" pitchFamily="2" charset="0"/>
                <a:cs typeface="Arial" panose="020B0604020202020204" pitchFamily="34" charset="0"/>
                <a:sym typeface="Arial"/>
              </a:rPr>
              <a:t>¡</a:t>
            </a:r>
            <a:r>
              <a:rPr lang="en-GB" sz="8000" b="1" dirty="0" err="1">
                <a:solidFill>
                  <a:schemeClr val="tx1">
                    <a:lumMod val="65000"/>
                    <a:lumOff val="35000"/>
                  </a:schemeClr>
                </a:solidFill>
                <a:latin typeface="Segoe Print" panose="02000600000000000000" pitchFamily="2" charset="0"/>
                <a:cs typeface="Arial" panose="020B0604020202020204" pitchFamily="34" charset="0"/>
                <a:sym typeface="Arial"/>
              </a:rPr>
              <a:t>adiós</a:t>
            </a:r>
            <a:r>
              <a:rPr lang="en-GB" sz="8000" b="1" dirty="0">
                <a:solidFill>
                  <a:schemeClr val="tx1">
                    <a:lumMod val="65000"/>
                    <a:lumOff val="35000"/>
                  </a:schemeClr>
                </a:solidFill>
                <a:latin typeface="Segoe Print" panose="02000600000000000000" pitchFamily="2" charset="0"/>
                <a:cs typeface="Arial" panose="020B0604020202020204" pitchFamily="34" charset="0"/>
                <a:sym typeface="Arial"/>
              </a:rPr>
              <a:t>!</a:t>
            </a:r>
            <a:endParaRPr lang="en-GB" dirty="0">
              <a:solidFill>
                <a:schemeClr val="tx1">
                  <a:lumMod val="65000"/>
                  <a:lumOff val="35000"/>
                </a:schemeClr>
              </a:solidFill>
            </a:endParaRPr>
          </a:p>
        </p:txBody>
      </p:sp>
      <p:sp>
        <p:nvSpPr>
          <p:cNvPr id="4" name="Google Shape;100;p2">
            <a:extLst>
              <a:ext uri="{FF2B5EF4-FFF2-40B4-BE49-F238E27FC236}">
                <a16:creationId xmlns:a16="http://schemas.microsoft.com/office/drawing/2014/main" id="{D3832D40-1B32-7263-8AC9-254C7E9E0115}"/>
              </a:ext>
            </a:extLst>
          </p:cNvPr>
          <p:cNvSpPr/>
          <p:nvPr/>
        </p:nvSpPr>
        <p:spPr>
          <a:xfrm>
            <a:off x="6368181" y="4552388"/>
            <a:ext cx="5645628"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FADD2E"/>
                </a:solidFill>
                <a:effectLst/>
                <a:uLnTx/>
                <a:uFillTx/>
                <a:latin typeface="Modern Love" panose="04090805081005020601" pitchFamily="82" charset="0"/>
                <a:cs typeface="Arial"/>
                <a:sym typeface="Arial"/>
              </a:rPr>
              <a:t>amarillo</a:t>
            </a:r>
            <a:endParaRPr kumimoji="0" sz="1400" b="0" i="0" u="none" strike="noStrike" kern="0" cap="none" spc="0" normalizeH="0" baseline="0" noProof="0" dirty="0">
              <a:ln>
                <a:noFill/>
              </a:ln>
              <a:solidFill>
                <a:srgbClr val="FADD2E"/>
              </a:solidFill>
              <a:effectLst/>
              <a:uLnTx/>
              <a:uFillTx/>
              <a:latin typeface="Modern Love" panose="04090805081005020601" pitchFamily="82" charset="0"/>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115" name="Table 4">
            <a:extLst>
              <a:ext uri="{FF2B5EF4-FFF2-40B4-BE49-F238E27FC236}">
                <a16:creationId xmlns:a16="http://schemas.microsoft.com/office/drawing/2014/main" id="{62FCF942-8D07-42EC-9E23-DD26F4118BC6}"/>
              </a:ext>
            </a:extLst>
          </p:cNvPr>
          <p:cNvGraphicFramePr>
            <a:graphicFrameLocks noGrp="1"/>
          </p:cNvGraphicFramePr>
          <p:nvPr>
            <p:extLst>
              <p:ext uri="{D42A27DB-BD31-4B8C-83A1-F6EECF244321}">
                <p14:modId xmlns:p14="http://schemas.microsoft.com/office/powerpoint/2010/main" val="2374821909"/>
              </p:ext>
            </p:extLst>
          </p:nvPr>
        </p:nvGraphicFramePr>
        <p:xfrm>
          <a:off x="194293" y="1085949"/>
          <a:ext cx="10045214" cy="5636554"/>
        </p:xfrm>
        <a:graphic>
          <a:graphicData uri="http://schemas.openxmlformats.org/drawingml/2006/table">
            <a:tbl>
              <a:tblPr firstRow="1" bandRow="1">
                <a:tableStyleId>{5940675A-B579-460E-94D1-54222C63F5DA}</a:tableStyleId>
              </a:tblPr>
              <a:tblGrid>
                <a:gridCol w="1469875">
                  <a:extLst>
                    <a:ext uri="{9D8B030D-6E8A-4147-A177-3AD203B41FA5}">
                      <a16:colId xmlns:a16="http://schemas.microsoft.com/office/drawing/2014/main" val="1203737284"/>
                    </a:ext>
                  </a:extLst>
                </a:gridCol>
                <a:gridCol w="2811879">
                  <a:extLst>
                    <a:ext uri="{9D8B030D-6E8A-4147-A177-3AD203B41FA5}">
                      <a16:colId xmlns:a16="http://schemas.microsoft.com/office/drawing/2014/main" val="1810222861"/>
                    </a:ext>
                  </a:extLst>
                </a:gridCol>
                <a:gridCol w="2813476">
                  <a:extLst>
                    <a:ext uri="{9D8B030D-6E8A-4147-A177-3AD203B41FA5}">
                      <a16:colId xmlns:a16="http://schemas.microsoft.com/office/drawing/2014/main" val="274413866"/>
                    </a:ext>
                  </a:extLst>
                </a:gridCol>
                <a:gridCol w="2949984">
                  <a:extLst>
                    <a:ext uri="{9D8B030D-6E8A-4147-A177-3AD203B41FA5}">
                      <a16:colId xmlns:a16="http://schemas.microsoft.com/office/drawing/2014/main" val="2706468897"/>
                    </a:ext>
                  </a:extLst>
                </a:gridCol>
              </a:tblGrid>
              <a:tr h="805222">
                <a:tc rowSpan="2">
                  <a:txBody>
                    <a:bodyPr/>
                    <a:lstStyle/>
                    <a:p>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el</a:t>
                      </a:r>
                      <a:r>
                        <a:rPr lang="en-GB" sz="2800" b="0" dirty="0">
                          <a:solidFill>
                            <a:srgbClr val="002060"/>
                          </a:solidFill>
                          <a:latin typeface="Century Gothic" panose="020B0502020202020204" pitchFamily="34" charset="0"/>
                        </a:rPr>
                        <a:t> padre</a:t>
                      </a:r>
                    </a:p>
                  </a:txBody>
                  <a:tcPr/>
                </a:tc>
                <a:tc>
                  <a:txBody>
                    <a:bodyPr/>
                    <a:lstStyle/>
                    <a:p>
                      <a:r>
                        <a:rPr lang="en-GB" sz="2800" b="0" dirty="0" err="1">
                          <a:solidFill>
                            <a:srgbClr val="002060"/>
                          </a:solidFill>
                          <a:latin typeface="Century Gothic" panose="020B0502020202020204" pitchFamily="34" charset="0"/>
                        </a:rPr>
                        <a:t>el</a:t>
                      </a:r>
                      <a:endParaRPr lang="en-GB" sz="32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la ciudad</a:t>
                      </a:r>
                    </a:p>
                  </a:txBody>
                  <a:tcPr/>
                </a:tc>
                <a:extLst>
                  <a:ext uri="{0D108BD9-81ED-4DB2-BD59-A6C34878D82A}">
                    <a16:rowId xmlns:a16="http://schemas.microsoft.com/office/drawing/2014/main" val="1256656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la </a:t>
                      </a:r>
                      <a:r>
                        <a:rPr lang="en-GB" sz="2800" b="0" dirty="0" err="1">
                          <a:solidFill>
                            <a:srgbClr val="002060"/>
                          </a:solidFill>
                          <a:latin typeface="Century Gothic" panose="020B0502020202020204" pitchFamily="34" charset="0"/>
                        </a:rPr>
                        <a:t>madre</a:t>
                      </a:r>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por1</a:t>
                      </a:r>
                    </a:p>
                  </a:txBody>
                  <a:tcPr/>
                </a:tc>
                <a:tc>
                  <a:txBody>
                    <a:bodyPr/>
                    <a:lstStyle/>
                    <a:p>
                      <a:r>
                        <a:rPr lang="en-GB" sz="2800" b="0" dirty="0">
                          <a:solidFill>
                            <a:srgbClr val="002060"/>
                          </a:solidFill>
                          <a:latin typeface="Century Gothic" panose="020B0502020202020204" pitchFamily="34" charset="0"/>
                        </a:rPr>
                        <a:t>de</a:t>
                      </a:r>
                    </a:p>
                  </a:txBody>
                  <a:tcPr/>
                </a:tc>
                <a:extLst>
                  <a:ext uri="{0D108BD9-81ED-4DB2-BD59-A6C34878D82A}">
                    <a16:rowId xmlns:a16="http://schemas.microsoft.com/office/drawing/2014/main" val="1164559424"/>
                  </a:ext>
                </a:extLst>
              </a:tr>
              <a:tr h="805222">
                <a:tc rowSpan="2">
                  <a:txBody>
                    <a:bodyPr/>
                    <a:lstStyle/>
                    <a:p>
                      <a:endParaRPr lang="en-GB" sz="2800" b="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a:t>
                      </a:r>
                      <a:r>
                        <a:rPr lang="en-GB" sz="2400" b="0" dirty="0" err="1">
                          <a:solidFill>
                            <a:srgbClr val="002060"/>
                          </a:solidFill>
                          <a:latin typeface="Century Gothic" panose="020B0502020202020204" pitchFamily="34" charset="0"/>
                        </a:rPr>
                        <a:t>Cuántas</a:t>
                      </a:r>
                      <a:r>
                        <a:rPr lang="en-GB" sz="2400" b="0" dirty="0">
                          <a:solidFill>
                            <a:srgbClr val="002060"/>
                          </a:solidFill>
                          <a:latin typeface="Century Gothic" panose="020B0502020202020204" pitchFamily="34" charset="0"/>
                        </a:rPr>
                        <a:t>?</a:t>
                      </a:r>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la  </a:t>
                      </a:r>
                      <a:r>
                        <a:rPr lang="en-GB" sz="2800" b="0" dirty="0" err="1">
                          <a:solidFill>
                            <a:srgbClr val="002060"/>
                          </a:solidFill>
                          <a:latin typeface="Century Gothic" panose="020B0502020202020204" pitchFamily="34" charset="0"/>
                        </a:rPr>
                        <a:t>bicicleta</a:t>
                      </a:r>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a:t>
                      </a:r>
                      <a:r>
                        <a:rPr lang="en-GB" sz="2800" b="0" dirty="0" err="1">
                          <a:solidFill>
                            <a:srgbClr val="002060"/>
                          </a:solidFill>
                          <a:latin typeface="Century Gothic" panose="020B0502020202020204" pitchFamily="34" charset="0"/>
                        </a:rPr>
                        <a:t>cuántos</a:t>
                      </a:r>
                      <a:r>
                        <a:rPr lang="en-GB" sz="2800" b="0" dirty="0">
                          <a:solidFill>
                            <a:srgbClr val="002060"/>
                          </a:solidFill>
                          <a:latin typeface="Century Gothic" panose="020B0502020202020204" pitchFamily="34" charset="0"/>
                        </a:rPr>
                        <a:t>?</a:t>
                      </a:r>
                    </a:p>
                  </a:txBody>
                  <a:tcPr/>
                </a:tc>
                <a:extLst>
                  <a:ext uri="{0D108BD9-81ED-4DB2-BD59-A6C34878D82A}">
                    <a16:rowId xmlns:a16="http://schemas.microsoft.com/office/drawing/2014/main" val="760878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pasear</a:t>
                      </a:r>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el</a:t>
                      </a:r>
                      <a:r>
                        <a:rPr lang="en-GB" sz="2800" b="0" dirty="0">
                          <a:solidFill>
                            <a:srgbClr val="002060"/>
                          </a:solidFill>
                          <a:latin typeface="Century Gothic" panose="020B0502020202020204" pitchFamily="34" charset="0"/>
                        </a:rPr>
                        <a:t> </a:t>
                      </a:r>
                      <a:r>
                        <a:rPr lang="en-GB" sz="2800" b="0" dirty="0" err="1">
                          <a:solidFill>
                            <a:srgbClr val="002060"/>
                          </a:solidFill>
                          <a:latin typeface="Century Gothic" panose="020B0502020202020204" pitchFamily="34" charset="0"/>
                        </a:rPr>
                        <a:t>estadio</a:t>
                      </a:r>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hay</a:t>
                      </a:r>
                    </a:p>
                  </a:txBody>
                  <a:tcPr/>
                </a:tc>
                <a:extLst>
                  <a:ext uri="{0D108BD9-81ED-4DB2-BD59-A6C34878D82A}">
                    <a16:rowId xmlns:a16="http://schemas.microsoft.com/office/drawing/2014/main" val="1047692962"/>
                  </a:ext>
                </a:extLst>
              </a:tr>
              <a:tr h="805222">
                <a:tc rowSpan="3">
                  <a:txBody>
                    <a:bodyPr/>
                    <a:lstStyle/>
                    <a:p>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abril</a:t>
                      </a:r>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agosto</a:t>
                      </a:r>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noviembre</a:t>
                      </a:r>
                    </a:p>
                  </a:txBody>
                  <a:tcPr/>
                </a:tc>
                <a:extLst>
                  <a:ext uri="{0D108BD9-81ED-4DB2-BD59-A6C34878D82A}">
                    <a16:rowId xmlns:a16="http://schemas.microsoft.com/office/drawing/2014/main" val="3903794855"/>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julio</a:t>
                      </a:r>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a:t>
                      </a:r>
                      <a:r>
                        <a:rPr lang="en-GB" sz="2800" b="0" dirty="0" err="1">
                          <a:solidFill>
                            <a:srgbClr val="002060"/>
                          </a:solidFill>
                          <a:latin typeface="Century Gothic" panose="020B0502020202020204" pitchFamily="34" charset="0"/>
                        </a:rPr>
                        <a:t>Cuándo</a:t>
                      </a:r>
                      <a:r>
                        <a:rPr lang="en-GB" sz="2800" b="0" dirty="0">
                          <a:solidFill>
                            <a:srgbClr val="002060"/>
                          </a:solidFill>
                          <a:latin typeface="Century Gothic" panose="020B0502020202020204" pitchFamily="34" charset="0"/>
                        </a:rPr>
                        <a:t>?</a:t>
                      </a:r>
                    </a:p>
                  </a:txBody>
                  <a:tcPr/>
                </a:tc>
                <a:tc>
                  <a:txBody>
                    <a:bodyPr/>
                    <a:lstStyle/>
                    <a:p>
                      <a:r>
                        <a:rPr lang="en-GB" sz="2800" b="0" dirty="0">
                          <a:solidFill>
                            <a:srgbClr val="002060"/>
                          </a:solidFill>
                          <a:latin typeface="Century Gothic" panose="020B0502020202020204" pitchFamily="34" charset="0"/>
                        </a:rPr>
                        <a:t>marzo</a:t>
                      </a:r>
                    </a:p>
                  </a:txBody>
                  <a:tcPr/>
                </a:tc>
                <a:extLst>
                  <a:ext uri="{0D108BD9-81ED-4DB2-BD59-A6C34878D82A}">
                    <a16:rowId xmlns:a16="http://schemas.microsoft.com/office/drawing/2014/main" val="3343226472"/>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mayo</a:t>
                      </a:r>
                    </a:p>
                  </a:txBody>
                  <a:tcPr/>
                </a:tc>
                <a:tc>
                  <a:txBody>
                    <a:bodyPr/>
                    <a:lstStyle/>
                    <a:p>
                      <a:r>
                        <a:rPr lang="en-GB" sz="2800" b="0" dirty="0">
                          <a:solidFill>
                            <a:srgbClr val="002060"/>
                          </a:solidFill>
                          <a:latin typeface="Century Gothic" panose="020B0502020202020204" pitchFamily="34" charset="0"/>
                        </a:rPr>
                        <a:t>es</a:t>
                      </a:r>
                    </a:p>
                  </a:txBody>
                  <a:tcPr/>
                </a:tc>
                <a:tc>
                  <a:txBody>
                    <a:bodyPr/>
                    <a:lstStyle/>
                    <a:p>
                      <a:r>
                        <a:rPr lang="en-GB" sz="2800" b="0" dirty="0">
                          <a:solidFill>
                            <a:srgbClr val="002060"/>
                          </a:solidFill>
                          <a:latin typeface="Century Gothic" panose="020B0502020202020204" pitchFamily="34" charset="0"/>
                        </a:rPr>
                        <a:t>enero</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589013" y="66538"/>
            <a:ext cx="4500098" cy="675762"/>
          </a:xfrm>
        </p:spPr>
        <p:txBody>
          <a:bodyPr>
            <a:normAutofit fontScale="90000"/>
          </a:bodyPr>
          <a:lstStyle/>
          <a:p>
            <a:r>
              <a:rPr lang="en-GB" sz="3200" b="1" dirty="0">
                <a:solidFill>
                  <a:srgbClr val="002060"/>
                </a:solidFill>
                <a:latin typeface="Century Gothic"/>
                <a:ea typeface="Century Gothic"/>
                <a:cs typeface="Century Gothic"/>
                <a:sym typeface="Century Gothic"/>
              </a:rPr>
              <a:t>Handout Follow up 5a:</a:t>
            </a:r>
            <a:endParaRPr lang="en-GB" sz="3200" dirty="0">
              <a:solidFill>
                <a:srgbClr val="002060"/>
              </a:solidFill>
            </a:endParaRPr>
          </a:p>
        </p:txBody>
      </p:sp>
      <p:pic>
        <p:nvPicPr>
          <p:cNvPr id="26" name="Picture 2" descr="Brain, Idea, Think, Creativity">
            <a:extLst>
              <a:ext uri="{FF2B5EF4-FFF2-40B4-BE49-F238E27FC236}">
                <a16:creationId xmlns:a16="http://schemas.microsoft.com/office/drawing/2014/main" id="{34C72E67-F045-41D8-95E3-A07E83D1F0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9353" y="164486"/>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hlinkClick r:id="" action="ppaction://noaction">
              <a:snd r:embed="rId4" name="f10_1.wav"/>
            </a:hlinkClick>
            <a:extLst>
              <a:ext uri="{FF2B5EF4-FFF2-40B4-BE49-F238E27FC236}">
                <a16:creationId xmlns:a16="http://schemas.microsoft.com/office/drawing/2014/main" id="{6743F371-9EA6-4400-B36F-28E6BDE7E958}"/>
              </a:ext>
            </a:extLst>
          </p:cNvPr>
          <p:cNvSpPr txBox="1"/>
          <p:nvPr/>
        </p:nvSpPr>
        <p:spPr>
          <a:xfrm>
            <a:off x="4809067" y="135497"/>
            <a:ext cx="5622043" cy="830997"/>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en inglés 📝: </a:t>
            </a:r>
          </a:p>
          <a:p>
            <a:r>
              <a:rPr lang="en-GB" sz="2400" dirty="0">
                <a:solidFill>
                  <a:srgbClr val="002060"/>
                </a:solidFill>
                <a:latin typeface="Century Gothic" panose="020B0502020202020204" pitchFamily="34" charset="0"/>
              </a:rPr>
              <a:t>Can you get at least 15 points?</a:t>
            </a:r>
          </a:p>
        </p:txBody>
      </p:sp>
      <p:sp>
        <p:nvSpPr>
          <p:cNvPr id="34" name="Title 1">
            <a:extLst>
              <a:ext uri="{FF2B5EF4-FFF2-40B4-BE49-F238E27FC236}">
                <a16:creationId xmlns:a16="http://schemas.microsoft.com/office/drawing/2014/main" id="{D0A09A21-F1B3-45E2-BCCB-D99D92EC94B1}"/>
              </a:ext>
            </a:extLst>
          </p:cNvPr>
          <p:cNvSpPr txBox="1">
            <a:spLocks/>
          </p:cNvSpPr>
          <p:nvPr/>
        </p:nvSpPr>
        <p:spPr>
          <a:xfrm>
            <a:off x="10431110" y="1333754"/>
            <a:ext cx="1698356" cy="403881"/>
          </a:xfrm>
          <a:prstGeom prst="rect">
            <a:avLst/>
          </a:prstGeom>
          <a:solidFill>
            <a:srgbClr val="00B0F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sp>
        <p:nvSpPr>
          <p:cNvPr id="96" name="Title 1">
            <a:extLst>
              <a:ext uri="{FF2B5EF4-FFF2-40B4-BE49-F238E27FC236}">
                <a16:creationId xmlns:a16="http://schemas.microsoft.com/office/drawing/2014/main" id="{F9E966F6-BD8A-4DFE-9123-01537B48E39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pic>
        <p:nvPicPr>
          <p:cNvPr id="117" name="Picture 116">
            <a:extLst>
              <a:ext uri="{FF2B5EF4-FFF2-40B4-BE49-F238E27FC236}">
                <a16:creationId xmlns:a16="http://schemas.microsoft.com/office/drawing/2014/main" id="{B860F210-521A-4CB5-83E7-4B8683B6E2B5}"/>
              </a:ext>
            </a:extLst>
          </p:cNvPr>
          <p:cNvPicPr>
            <a:picLocks noChangeAspect="1"/>
          </p:cNvPicPr>
          <p:nvPr/>
        </p:nvPicPr>
        <p:blipFill>
          <a:blip r:embed="rId5"/>
          <a:stretch>
            <a:fillRect/>
          </a:stretch>
        </p:blipFill>
        <p:spPr>
          <a:xfrm>
            <a:off x="255116" y="3129403"/>
            <a:ext cx="1186070" cy="1080360"/>
          </a:xfrm>
          <a:prstGeom prst="rect">
            <a:avLst/>
          </a:prstGeom>
        </p:spPr>
      </p:pic>
      <p:pic>
        <p:nvPicPr>
          <p:cNvPr id="118" name="Picture 117" descr="Icon&#10;&#10;Description automatically generated">
            <a:extLst>
              <a:ext uri="{FF2B5EF4-FFF2-40B4-BE49-F238E27FC236}">
                <a16:creationId xmlns:a16="http://schemas.microsoft.com/office/drawing/2014/main" id="{AB1A98C0-A926-4EF1-B42A-D2BA027369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3678" y="1488023"/>
            <a:ext cx="1186070" cy="1186070"/>
          </a:xfrm>
          <a:prstGeom prst="rect">
            <a:avLst/>
          </a:prstGeom>
        </p:spPr>
      </p:pic>
      <p:pic>
        <p:nvPicPr>
          <p:cNvPr id="119" name="Picture 118">
            <a:extLst>
              <a:ext uri="{FF2B5EF4-FFF2-40B4-BE49-F238E27FC236}">
                <a16:creationId xmlns:a16="http://schemas.microsoft.com/office/drawing/2014/main" id="{F4168104-D33C-4D0A-9E74-FAF81F40A959}"/>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317150" y="4904324"/>
            <a:ext cx="1162417" cy="1101237"/>
          </a:xfrm>
          <a:prstGeom prst="rect">
            <a:avLst/>
          </a:prstGeom>
        </p:spPr>
      </p:pic>
      <p:sp>
        <p:nvSpPr>
          <p:cNvPr id="120" name="TextBox 119">
            <a:extLst>
              <a:ext uri="{FF2B5EF4-FFF2-40B4-BE49-F238E27FC236}">
                <a16:creationId xmlns:a16="http://schemas.microsoft.com/office/drawing/2014/main" id="{EB63D720-9211-4253-8A55-5FED97358C56}"/>
              </a:ext>
            </a:extLst>
          </p:cNvPr>
          <p:cNvSpPr txBox="1"/>
          <p:nvPr/>
        </p:nvSpPr>
        <p:spPr>
          <a:xfrm>
            <a:off x="1129237" y="6153693"/>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121" name="TextBox 120">
            <a:extLst>
              <a:ext uri="{FF2B5EF4-FFF2-40B4-BE49-F238E27FC236}">
                <a16:creationId xmlns:a16="http://schemas.microsoft.com/office/drawing/2014/main" id="{D209E386-B008-494E-ADAF-E257AC31DD54}"/>
              </a:ext>
            </a:extLst>
          </p:cNvPr>
          <p:cNvSpPr txBox="1"/>
          <p:nvPr/>
        </p:nvSpPr>
        <p:spPr>
          <a:xfrm>
            <a:off x="1091374" y="3792438"/>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122" name="TextBox 121">
            <a:extLst>
              <a:ext uri="{FF2B5EF4-FFF2-40B4-BE49-F238E27FC236}">
                <a16:creationId xmlns:a16="http://schemas.microsoft.com/office/drawing/2014/main" id="{D3E4E6D7-7654-4995-A362-9BC434F342DA}"/>
              </a:ext>
            </a:extLst>
          </p:cNvPr>
          <p:cNvSpPr txBox="1"/>
          <p:nvPr/>
        </p:nvSpPr>
        <p:spPr>
          <a:xfrm>
            <a:off x="1120870" y="2180358"/>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
        <p:nvSpPr>
          <p:cNvPr id="3" name="Google Shape;167;p2">
            <a:extLst>
              <a:ext uri="{FF2B5EF4-FFF2-40B4-BE49-F238E27FC236}">
                <a16:creationId xmlns:a16="http://schemas.microsoft.com/office/drawing/2014/main" id="{9DC11D97-1B28-88DA-0893-678C9FC1BCC7}"/>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476795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115" name="Table 4">
            <a:extLst>
              <a:ext uri="{FF2B5EF4-FFF2-40B4-BE49-F238E27FC236}">
                <a16:creationId xmlns:a16="http://schemas.microsoft.com/office/drawing/2014/main" id="{62FCF942-8D07-42EC-9E23-DD26F4118BC6}"/>
              </a:ext>
            </a:extLst>
          </p:cNvPr>
          <p:cNvGraphicFramePr>
            <a:graphicFrameLocks noGrp="1"/>
          </p:cNvGraphicFramePr>
          <p:nvPr>
            <p:extLst>
              <p:ext uri="{D42A27DB-BD31-4B8C-83A1-F6EECF244321}">
                <p14:modId xmlns:p14="http://schemas.microsoft.com/office/powerpoint/2010/main" val="170636964"/>
              </p:ext>
            </p:extLst>
          </p:nvPr>
        </p:nvGraphicFramePr>
        <p:xfrm>
          <a:off x="194293" y="1085949"/>
          <a:ext cx="10045214" cy="5636554"/>
        </p:xfrm>
        <a:graphic>
          <a:graphicData uri="http://schemas.openxmlformats.org/drawingml/2006/table">
            <a:tbl>
              <a:tblPr firstRow="1" bandRow="1">
                <a:tableStyleId>{5940675A-B579-460E-94D1-54222C63F5DA}</a:tableStyleId>
              </a:tblPr>
              <a:tblGrid>
                <a:gridCol w="1469875">
                  <a:extLst>
                    <a:ext uri="{9D8B030D-6E8A-4147-A177-3AD203B41FA5}">
                      <a16:colId xmlns:a16="http://schemas.microsoft.com/office/drawing/2014/main" val="1203737284"/>
                    </a:ext>
                  </a:extLst>
                </a:gridCol>
                <a:gridCol w="2811879">
                  <a:extLst>
                    <a:ext uri="{9D8B030D-6E8A-4147-A177-3AD203B41FA5}">
                      <a16:colId xmlns:a16="http://schemas.microsoft.com/office/drawing/2014/main" val="1810222861"/>
                    </a:ext>
                  </a:extLst>
                </a:gridCol>
                <a:gridCol w="2813476">
                  <a:extLst>
                    <a:ext uri="{9D8B030D-6E8A-4147-A177-3AD203B41FA5}">
                      <a16:colId xmlns:a16="http://schemas.microsoft.com/office/drawing/2014/main" val="274413866"/>
                    </a:ext>
                  </a:extLst>
                </a:gridCol>
                <a:gridCol w="2949984">
                  <a:extLst>
                    <a:ext uri="{9D8B030D-6E8A-4147-A177-3AD203B41FA5}">
                      <a16:colId xmlns:a16="http://schemas.microsoft.com/office/drawing/2014/main" val="2706468897"/>
                    </a:ext>
                  </a:extLst>
                </a:gridCol>
              </a:tblGrid>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stadium</a:t>
                      </a:r>
                    </a:p>
                  </a:txBody>
                  <a:tcPr/>
                </a:tc>
                <a:tc>
                  <a:txBody>
                    <a:bodyPr/>
                    <a:lstStyle/>
                    <a:p>
                      <a:r>
                        <a:rPr lang="en-GB" sz="3200" b="0" dirty="0">
                          <a:solidFill>
                            <a:srgbClr val="002060"/>
                          </a:solidFill>
                          <a:latin typeface="Century Gothic" panose="020B0502020202020204" pitchFamily="34" charset="0"/>
                        </a:rPr>
                        <a:t>father</a:t>
                      </a:r>
                    </a:p>
                  </a:txBody>
                  <a:tcPr/>
                </a:tc>
                <a:tc>
                  <a:txBody>
                    <a:bodyPr/>
                    <a:lstStyle/>
                    <a:p>
                      <a:r>
                        <a:rPr lang="en-GB" sz="2800" b="0" dirty="0">
                          <a:solidFill>
                            <a:srgbClr val="002060"/>
                          </a:solidFill>
                          <a:latin typeface="Century Gothic" panose="020B0502020202020204" pitchFamily="34" charset="0"/>
                        </a:rPr>
                        <a:t>the (m)</a:t>
                      </a:r>
                    </a:p>
                  </a:txBody>
                  <a:tcPr/>
                </a:tc>
                <a:extLst>
                  <a:ext uri="{0D108BD9-81ED-4DB2-BD59-A6C34878D82A}">
                    <a16:rowId xmlns:a16="http://schemas.microsoft.com/office/drawing/2014/main" val="1256656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city</a:t>
                      </a:r>
                    </a:p>
                  </a:txBody>
                  <a:tcPr/>
                </a:tc>
                <a:tc>
                  <a:txBody>
                    <a:bodyPr/>
                    <a:lstStyle/>
                    <a:p>
                      <a:r>
                        <a:rPr lang="en-GB" sz="2800" b="0" dirty="0">
                          <a:solidFill>
                            <a:srgbClr val="002060"/>
                          </a:solidFill>
                          <a:latin typeface="Century Gothic" panose="020B0502020202020204" pitchFamily="34" charset="0"/>
                        </a:rPr>
                        <a:t>the (f)</a:t>
                      </a:r>
                    </a:p>
                  </a:txBody>
                  <a:tcPr/>
                </a:tc>
                <a:tc>
                  <a:txBody>
                    <a:bodyPr/>
                    <a:lstStyle/>
                    <a:p>
                      <a:r>
                        <a:rPr lang="en-GB" sz="2800" b="0" dirty="0">
                          <a:solidFill>
                            <a:srgbClr val="002060"/>
                          </a:solidFill>
                          <a:latin typeface="Century Gothic" panose="020B0502020202020204" pitchFamily="34" charset="0"/>
                        </a:rPr>
                        <a:t>around, along</a:t>
                      </a:r>
                    </a:p>
                  </a:txBody>
                  <a:tcPr/>
                </a:tc>
                <a:extLst>
                  <a:ext uri="{0D108BD9-81ED-4DB2-BD59-A6C34878D82A}">
                    <a16:rowId xmlns:a16="http://schemas.microsoft.com/office/drawing/2014/main" val="1164559424"/>
                  </a:ext>
                </a:extLst>
              </a:tr>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How many? </a:t>
                      </a:r>
                      <a:r>
                        <a:rPr lang="en-GB" sz="2000" b="0" dirty="0">
                          <a:solidFill>
                            <a:srgbClr val="002060"/>
                          </a:solidFill>
                          <a:latin typeface="Century Gothic" panose="020B0502020202020204" pitchFamily="34" charset="0"/>
                        </a:rPr>
                        <a:t>(m)</a:t>
                      </a:r>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How many? </a:t>
                      </a:r>
                      <a:r>
                        <a:rPr lang="en-GB" sz="2400" b="0" dirty="0">
                          <a:solidFill>
                            <a:srgbClr val="002060"/>
                          </a:solidFill>
                          <a:latin typeface="Century Gothic" panose="020B0502020202020204" pitchFamily="34" charset="0"/>
                        </a:rPr>
                        <a:t>(f)</a:t>
                      </a:r>
                      <a:endParaRPr lang="en-GB" sz="2800" b="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to walk, walking</a:t>
                      </a:r>
                    </a:p>
                  </a:txBody>
                  <a:tcPr/>
                </a:tc>
                <a:extLst>
                  <a:ext uri="{0D108BD9-81ED-4DB2-BD59-A6C34878D82A}">
                    <a16:rowId xmlns:a16="http://schemas.microsoft.com/office/drawing/2014/main" val="760878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There is</a:t>
                      </a:r>
                    </a:p>
                  </a:txBody>
                  <a:tcPr/>
                </a:tc>
                <a:tc>
                  <a:txBody>
                    <a:bodyPr/>
                    <a:lstStyle/>
                    <a:p>
                      <a:r>
                        <a:rPr lang="en-GB" sz="2800" b="0" dirty="0">
                          <a:solidFill>
                            <a:srgbClr val="002060"/>
                          </a:solidFill>
                          <a:latin typeface="Century Gothic" panose="020B0502020202020204" pitchFamily="34" charset="0"/>
                        </a:rPr>
                        <a:t>There are</a:t>
                      </a:r>
                    </a:p>
                  </a:txBody>
                  <a:tcPr/>
                </a:tc>
                <a:tc>
                  <a:txBody>
                    <a:bodyPr/>
                    <a:lstStyle/>
                    <a:p>
                      <a:r>
                        <a:rPr lang="en-GB" sz="2800" b="0" dirty="0">
                          <a:solidFill>
                            <a:srgbClr val="002060"/>
                          </a:solidFill>
                          <a:latin typeface="Century Gothic" panose="020B0502020202020204" pitchFamily="34" charset="0"/>
                        </a:rPr>
                        <a:t>bicycle</a:t>
                      </a:r>
                      <a:endParaRPr lang="en-GB" sz="24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1047692962"/>
                  </a:ext>
                </a:extLst>
              </a:tr>
              <a:tr h="805222">
                <a:tc rowSpan="3">
                  <a:txBody>
                    <a:bodyPr/>
                    <a:lstStyle/>
                    <a:p>
                      <a:endParaRPr lang="en-GB" sz="28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dirty="0">
                          <a:solidFill>
                            <a:srgbClr val="002060"/>
                          </a:solidFill>
                          <a:latin typeface="Century Gothic" panose="020B0502020202020204" pitchFamily="34" charset="0"/>
                        </a:rPr>
                        <a:t>When?</a:t>
                      </a:r>
                    </a:p>
                  </a:txBody>
                  <a:tcPr/>
                </a:tc>
                <a:tc>
                  <a:txBody>
                    <a:bodyPr/>
                    <a:lstStyle/>
                    <a:p>
                      <a:r>
                        <a:rPr lang="en-GB" sz="2800" b="0" dirty="0" err="1">
                          <a:solidFill>
                            <a:srgbClr val="002060"/>
                          </a:solidFill>
                          <a:latin typeface="Century Gothic" panose="020B0502020202020204" pitchFamily="34" charset="0"/>
                        </a:rPr>
                        <a:t>Februrary</a:t>
                      </a:r>
                      <a:r>
                        <a:rPr lang="en-GB" sz="2800" b="0" dirty="0">
                          <a:solidFill>
                            <a:srgbClr val="002060"/>
                          </a:solidFill>
                          <a:latin typeface="Century Gothic" panose="020B0502020202020204" pitchFamily="34" charset="0"/>
                        </a:rPr>
                        <a:t> </a:t>
                      </a:r>
                    </a:p>
                  </a:txBody>
                  <a:tcPr/>
                </a:tc>
                <a:tc>
                  <a:txBody>
                    <a:bodyPr/>
                    <a:lstStyle/>
                    <a:p>
                      <a:r>
                        <a:rPr lang="en-GB" sz="2800" b="0" dirty="0">
                          <a:solidFill>
                            <a:srgbClr val="002060"/>
                          </a:solidFill>
                          <a:latin typeface="Century Gothic" panose="020B0502020202020204" pitchFamily="34" charset="0"/>
                        </a:rPr>
                        <a:t>June</a:t>
                      </a:r>
                    </a:p>
                  </a:txBody>
                  <a:tcPr/>
                </a:tc>
                <a:extLst>
                  <a:ext uri="{0D108BD9-81ED-4DB2-BD59-A6C34878D82A}">
                    <a16:rowId xmlns:a16="http://schemas.microsoft.com/office/drawing/2014/main" val="3903794855"/>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April</a:t>
                      </a:r>
                    </a:p>
                  </a:txBody>
                  <a:tcPr/>
                </a:tc>
                <a:tc>
                  <a:txBody>
                    <a:bodyPr/>
                    <a:lstStyle/>
                    <a:p>
                      <a:r>
                        <a:rPr lang="en-GB" sz="2800" b="0" dirty="0">
                          <a:solidFill>
                            <a:srgbClr val="002060"/>
                          </a:solidFill>
                          <a:latin typeface="Century Gothic" panose="020B0502020202020204" pitchFamily="34" charset="0"/>
                        </a:rPr>
                        <a:t>It is</a:t>
                      </a:r>
                    </a:p>
                  </a:txBody>
                  <a:tcPr/>
                </a:tc>
                <a:tc>
                  <a:txBody>
                    <a:bodyPr/>
                    <a:lstStyle/>
                    <a:p>
                      <a:r>
                        <a:rPr lang="en-GB" sz="2800" b="0" dirty="0">
                          <a:solidFill>
                            <a:srgbClr val="002060"/>
                          </a:solidFill>
                          <a:latin typeface="Century Gothic" panose="020B0502020202020204" pitchFamily="34" charset="0"/>
                        </a:rPr>
                        <a:t>May</a:t>
                      </a:r>
                    </a:p>
                  </a:txBody>
                  <a:tcPr/>
                </a:tc>
                <a:extLst>
                  <a:ext uri="{0D108BD9-81ED-4DB2-BD59-A6C34878D82A}">
                    <a16:rowId xmlns:a16="http://schemas.microsoft.com/office/drawing/2014/main" val="3343226472"/>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March</a:t>
                      </a:r>
                    </a:p>
                  </a:txBody>
                  <a:tcPr/>
                </a:tc>
                <a:tc>
                  <a:txBody>
                    <a:bodyPr/>
                    <a:lstStyle/>
                    <a:p>
                      <a:r>
                        <a:rPr lang="en-GB" sz="2800" b="0" dirty="0">
                          <a:solidFill>
                            <a:srgbClr val="002060"/>
                          </a:solidFill>
                          <a:latin typeface="Century Gothic" panose="020B0502020202020204" pitchFamily="34" charset="0"/>
                        </a:rPr>
                        <a:t>November </a:t>
                      </a:r>
                    </a:p>
                  </a:txBody>
                  <a:tcPr/>
                </a:tc>
                <a:tc>
                  <a:txBody>
                    <a:bodyPr/>
                    <a:lstStyle/>
                    <a:p>
                      <a:r>
                        <a:rPr lang="en-GB" sz="2800" b="0" dirty="0">
                          <a:solidFill>
                            <a:srgbClr val="002060"/>
                          </a:solidFill>
                          <a:latin typeface="Century Gothic" panose="020B0502020202020204" pitchFamily="34" charset="0"/>
                        </a:rPr>
                        <a:t>January</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89" y="92847"/>
            <a:ext cx="4338277" cy="675762"/>
          </a:xfrm>
        </p:spPr>
        <p:txBody>
          <a:bodyPr>
            <a:normAutofit fontScale="90000"/>
          </a:bodyPr>
          <a:lstStyle/>
          <a:p>
            <a:r>
              <a:rPr lang="en-GB" sz="3200" b="1" dirty="0">
                <a:solidFill>
                  <a:srgbClr val="002060"/>
                </a:solidFill>
                <a:latin typeface="Century Gothic"/>
                <a:ea typeface="Century Gothic"/>
                <a:cs typeface="Century Gothic"/>
                <a:sym typeface="Century Gothic"/>
              </a:rPr>
              <a:t>Handout Follow up 5b:</a:t>
            </a:r>
            <a:endParaRPr lang="en-GB" sz="3200" dirty="0">
              <a:solidFill>
                <a:srgbClr val="002060"/>
              </a:solidFill>
            </a:endParaRPr>
          </a:p>
        </p:txBody>
      </p:sp>
      <p:pic>
        <p:nvPicPr>
          <p:cNvPr id="26" name="Picture 2" descr="Brain, Idea, Think, Creativity">
            <a:extLst>
              <a:ext uri="{FF2B5EF4-FFF2-40B4-BE49-F238E27FC236}">
                <a16:creationId xmlns:a16="http://schemas.microsoft.com/office/drawing/2014/main" id="{34C72E67-F045-41D8-95E3-A07E83D1F0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9353" y="164486"/>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hlinkClick r:id="" action="ppaction://noaction">
              <a:snd r:embed="rId4" name="f10_1.wav"/>
            </a:hlinkClick>
            <a:extLst>
              <a:ext uri="{FF2B5EF4-FFF2-40B4-BE49-F238E27FC236}">
                <a16:creationId xmlns:a16="http://schemas.microsoft.com/office/drawing/2014/main" id="{6743F371-9EA6-4400-B36F-28E6BDE7E958}"/>
              </a:ext>
            </a:extLst>
          </p:cNvPr>
          <p:cNvSpPr txBox="1"/>
          <p:nvPr/>
        </p:nvSpPr>
        <p:spPr>
          <a:xfrm>
            <a:off x="4900931" y="185079"/>
            <a:ext cx="5817867" cy="830997"/>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en español 📝: </a:t>
            </a:r>
          </a:p>
          <a:p>
            <a:r>
              <a:rPr lang="en-GB" sz="2400" dirty="0">
                <a:solidFill>
                  <a:srgbClr val="002060"/>
                </a:solidFill>
                <a:latin typeface="Century Gothic" panose="020B0502020202020204" pitchFamily="34" charset="0"/>
              </a:rPr>
              <a:t>Can you get at least 15 points?</a:t>
            </a:r>
          </a:p>
        </p:txBody>
      </p:sp>
      <p:sp>
        <p:nvSpPr>
          <p:cNvPr id="34" name="Title 1">
            <a:extLst>
              <a:ext uri="{FF2B5EF4-FFF2-40B4-BE49-F238E27FC236}">
                <a16:creationId xmlns:a16="http://schemas.microsoft.com/office/drawing/2014/main" id="{D0A09A21-F1B3-45E2-BCCB-D99D92EC94B1}"/>
              </a:ext>
            </a:extLst>
          </p:cNvPr>
          <p:cNvSpPr txBox="1">
            <a:spLocks/>
          </p:cNvSpPr>
          <p:nvPr/>
        </p:nvSpPr>
        <p:spPr>
          <a:xfrm>
            <a:off x="10431110" y="1333754"/>
            <a:ext cx="1698356" cy="403881"/>
          </a:xfrm>
          <a:prstGeom prst="rect">
            <a:avLst/>
          </a:prstGeom>
          <a:solidFill>
            <a:srgbClr val="00B0F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sp>
        <p:nvSpPr>
          <p:cNvPr id="96" name="Title 1">
            <a:extLst>
              <a:ext uri="{FF2B5EF4-FFF2-40B4-BE49-F238E27FC236}">
                <a16:creationId xmlns:a16="http://schemas.microsoft.com/office/drawing/2014/main" id="{F9E966F6-BD8A-4DFE-9123-01537B48E39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pic>
        <p:nvPicPr>
          <p:cNvPr id="117" name="Picture 116">
            <a:extLst>
              <a:ext uri="{FF2B5EF4-FFF2-40B4-BE49-F238E27FC236}">
                <a16:creationId xmlns:a16="http://schemas.microsoft.com/office/drawing/2014/main" id="{B860F210-521A-4CB5-83E7-4B8683B6E2B5}"/>
              </a:ext>
            </a:extLst>
          </p:cNvPr>
          <p:cNvPicPr>
            <a:picLocks noChangeAspect="1"/>
          </p:cNvPicPr>
          <p:nvPr/>
        </p:nvPicPr>
        <p:blipFill>
          <a:blip r:embed="rId5"/>
          <a:stretch>
            <a:fillRect/>
          </a:stretch>
        </p:blipFill>
        <p:spPr>
          <a:xfrm>
            <a:off x="255116" y="3129403"/>
            <a:ext cx="1186070" cy="1080360"/>
          </a:xfrm>
          <a:prstGeom prst="rect">
            <a:avLst/>
          </a:prstGeom>
        </p:spPr>
      </p:pic>
      <p:pic>
        <p:nvPicPr>
          <p:cNvPr id="118" name="Picture 117" descr="Icon&#10;&#10;Description automatically generated">
            <a:extLst>
              <a:ext uri="{FF2B5EF4-FFF2-40B4-BE49-F238E27FC236}">
                <a16:creationId xmlns:a16="http://schemas.microsoft.com/office/drawing/2014/main" id="{AB1A98C0-A926-4EF1-B42A-D2BA027369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3678" y="1488023"/>
            <a:ext cx="1186070" cy="1186070"/>
          </a:xfrm>
          <a:prstGeom prst="rect">
            <a:avLst/>
          </a:prstGeom>
        </p:spPr>
      </p:pic>
      <p:pic>
        <p:nvPicPr>
          <p:cNvPr id="119" name="Picture 118">
            <a:extLst>
              <a:ext uri="{FF2B5EF4-FFF2-40B4-BE49-F238E27FC236}">
                <a16:creationId xmlns:a16="http://schemas.microsoft.com/office/drawing/2014/main" id="{F4168104-D33C-4D0A-9E74-FAF81F40A959}"/>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317150" y="4904324"/>
            <a:ext cx="1162417" cy="1101237"/>
          </a:xfrm>
          <a:prstGeom prst="rect">
            <a:avLst/>
          </a:prstGeom>
        </p:spPr>
      </p:pic>
      <p:sp>
        <p:nvSpPr>
          <p:cNvPr id="120" name="TextBox 119">
            <a:extLst>
              <a:ext uri="{FF2B5EF4-FFF2-40B4-BE49-F238E27FC236}">
                <a16:creationId xmlns:a16="http://schemas.microsoft.com/office/drawing/2014/main" id="{EB63D720-9211-4253-8A55-5FED97358C56}"/>
              </a:ext>
            </a:extLst>
          </p:cNvPr>
          <p:cNvSpPr txBox="1"/>
          <p:nvPr/>
        </p:nvSpPr>
        <p:spPr>
          <a:xfrm>
            <a:off x="1129237" y="6153693"/>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121" name="TextBox 120">
            <a:extLst>
              <a:ext uri="{FF2B5EF4-FFF2-40B4-BE49-F238E27FC236}">
                <a16:creationId xmlns:a16="http://schemas.microsoft.com/office/drawing/2014/main" id="{D209E386-B008-494E-ADAF-E257AC31DD54}"/>
              </a:ext>
            </a:extLst>
          </p:cNvPr>
          <p:cNvSpPr txBox="1"/>
          <p:nvPr/>
        </p:nvSpPr>
        <p:spPr>
          <a:xfrm>
            <a:off x="1091374" y="3792438"/>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122" name="TextBox 121">
            <a:extLst>
              <a:ext uri="{FF2B5EF4-FFF2-40B4-BE49-F238E27FC236}">
                <a16:creationId xmlns:a16="http://schemas.microsoft.com/office/drawing/2014/main" id="{D3E4E6D7-7654-4995-A362-9BC434F342DA}"/>
              </a:ext>
            </a:extLst>
          </p:cNvPr>
          <p:cNvSpPr txBox="1"/>
          <p:nvPr/>
        </p:nvSpPr>
        <p:spPr>
          <a:xfrm>
            <a:off x="1120870" y="2180358"/>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
        <p:nvSpPr>
          <p:cNvPr id="3" name="Google Shape;167;p2">
            <a:extLst>
              <a:ext uri="{FF2B5EF4-FFF2-40B4-BE49-F238E27FC236}">
                <a16:creationId xmlns:a16="http://schemas.microsoft.com/office/drawing/2014/main" id="{9DC11D97-1B28-88DA-0893-678C9FC1BCC7}"/>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138442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64" name="Google Shape;164;p2" descr="Speech Icon, Voice, Talking, Audio, Speech"/>
          <p:cNvPicPr preferRelativeResize="0"/>
          <p:nvPr/>
        </p:nvPicPr>
        <p:blipFill rotWithShape="1">
          <a:blip r:embed="rId3">
            <a:alphaModFix/>
          </a:blip>
          <a:srcRect/>
          <a:stretch/>
        </p:blipFill>
        <p:spPr>
          <a:xfrm>
            <a:off x="11292814" y="91888"/>
            <a:ext cx="776168" cy="776168"/>
          </a:xfrm>
          <a:prstGeom prst="rect">
            <a:avLst/>
          </a:prstGeom>
          <a:noFill/>
          <a:ln>
            <a:noFill/>
          </a:ln>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1 </a:t>
            </a:r>
            <a:endParaRPr lang="es-AR" sz="3200" dirty="0"/>
          </a:p>
        </p:txBody>
      </p:sp>
      <p:sp>
        <p:nvSpPr>
          <p:cNvPr id="113" name="Google Shape;153;p2">
            <a:extLst>
              <a:ext uri="{FF2B5EF4-FFF2-40B4-BE49-F238E27FC236}">
                <a16:creationId xmlns:a16="http://schemas.microsoft.com/office/drawing/2014/main" id="{7CEDC309-88F9-40E1-A696-E66BC502B60F}"/>
              </a:ext>
            </a:extLst>
          </p:cNvPr>
          <p:cNvSpPr txBox="1"/>
          <p:nvPr/>
        </p:nvSpPr>
        <p:spPr>
          <a:xfrm>
            <a:off x="7216330" y="67289"/>
            <a:ext cx="5004951" cy="830956"/>
          </a:xfrm>
          <a:prstGeom prst="rect">
            <a:avLst/>
          </a:prstGeom>
          <a:noFill/>
          <a:ln>
            <a:noFill/>
          </a:ln>
        </p:spPr>
        <p:txBody>
          <a:bodyPr spcFirstLastPara="1" wrap="square" lIns="91425" tIns="45700" rIns="91425" bIns="45700" anchor="t" anchorCtr="0">
            <a:spAutoFit/>
          </a:bodyPr>
          <a:lstStyle/>
          <a:p>
            <a:pPr lvl="0">
              <a:buClr>
                <a:srgbClr val="000000"/>
              </a:buClr>
              <a:defRPr/>
            </a:pPr>
            <a:r>
              <a:rPr lang="en-GB" sz="2800" b="1" kern="0" dirty="0">
                <a:solidFill>
                  <a:srgbClr val="002060"/>
                </a:solidFill>
                <a:latin typeface="Century Gothic"/>
                <a:ea typeface="Century Gothic"/>
                <a:cs typeface="Century Gothic"/>
                <a:sym typeface="Century Gothic"/>
              </a:rPr>
              <a:t>Revisit:</a:t>
            </a:r>
          </a:p>
          <a:p>
            <a:pPr lvl="0">
              <a:buClr>
                <a:srgbClr val="000000"/>
              </a:buClr>
              <a:defRPr/>
            </a:pPr>
            <a:r>
              <a:rPr lang="en-GB" sz="2000" kern="0" dirty="0">
                <a:solidFill>
                  <a:srgbClr val="002060"/>
                </a:solidFill>
                <a:latin typeface="Century Gothic"/>
                <a:ea typeface="Century Gothic"/>
                <a:cs typeface="Century Gothic"/>
                <a:sym typeface="Century Gothic"/>
              </a:rPr>
              <a:t>[que] [qui] [</a:t>
            </a:r>
            <a:r>
              <a:rPr lang="en-GB" sz="2000" kern="0" dirty="0" err="1">
                <a:solidFill>
                  <a:srgbClr val="002060"/>
                </a:solidFill>
                <a:latin typeface="Century Gothic"/>
                <a:ea typeface="Century Gothic"/>
                <a:cs typeface="Century Gothic"/>
                <a:sym typeface="Century Gothic"/>
              </a:rPr>
              <a:t>ll</a:t>
            </a:r>
            <a:r>
              <a:rPr lang="en-GB" sz="2000" kern="0" dirty="0">
                <a:solidFill>
                  <a:srgbClr val="002060"/>
                </a:solidFill>
                <a:latin typeface="Century Gothic"/>
                <a:ea typeface="Century Gothic"/>
                <a:cs typeface="Century Gothic"/>
                <a:sym typeface="Century Gothic"/>
              </a:rPr>
              <a:t>] [l] [ga] [go] [</a:t>
            </a:r>
            <a:r>
              <a:rPr lang="en-GB" sz="2000" kern="0" dirty="0" err="1">
                <a:solidFill>
                  <a:srgbClr val="002060"/>
                </a:solidFill>
                <a:latin typeface="Century Gothic"/>
                <a:ea typeface="Century Gothic"/>
                <a:cs typeface="Century Gothic"/>
                <a:sym typeface="Century Gothic"/>
              </a:rPr>
              <a:t>gu</a:t>
            </a:r>
            <a:r>
              <a:rPr lang="en-GB" sz="2000" kern="0" dirty="0">
                <a:solidFill>
                  <a:srgbClr val="002060"/>
                </a:solidFill>
                <a:latin typeface="Century Gothic"/>
                <a:ea typeface="Century Gothic"/>
                <a:cs typeface="Century Gothic"/>
                <a:sym typeface="Century Gothic"/>
              </a:rPr>
              <a:t>]</a:t>
            </a:r>
            <a:endParaRPr kumimoji="0" lang="en-GB" sz="2800" i="0" u="none" strike="noStrike" kern="0" cap="none" spc="0" normalizeH="0" baseline="0" noProof="0" dirty="0">
              <a:ln>
                <a:noFill/>
              </a:ln>
              <a:solidFill>
                <a:srgbClr val="002060"/>
              </a:solidFill>
              <a:effectLst/>
              <a:uLnTx/>
              <a:uFillTx/>
              <a:latin typeface="Calibri"/>
              <a:ea typeface="Calibri"/>
              <a:cs typeface="Calibri"/>
              <a:sym typeface="Calibri"/>
            </a:endParaRPr>
          </a:p>
        </p:txBody>
      </p:sp>
      <p:sp>
        <p:nvSpPr>
          <p:cNvPr id="55" name="Title 1">
            <a:extLst>
              <a:ext uri="{FF2B5EF4-FFF2-40B4-BE49-F238E27FC236}">
                <a16:creationId xmlns:a16="http://schemas.microsoft.com/office/drawing/2014/main" id="{55B8DA2A-40B8-4646-90CC-121F98D86E3F}"/>
              </a:ext>
            </a:extLst>
          </p:cNvPr>
          <p:cNvSpPr txBox="1">
            <a:spLocks/>
          </p:cNvSpPr>
          <p:nvPr/>
        </p:nvSpPr>
        <p:spPr>
          <a:xfrm>
            <a:off x="10632772" y="956274"/>
            <a:ext cx="1523999" cy="406402"/>
          </a:xfrm>
          <a:prstGeom prst="rect">
            <a:avLst/>
          </a:prstGeom>
          <a:solidFill>
            <a:srgbClr val="FF0066"/>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b="1" dirty="0" err="1">
                <a:solidFill>
                  <a:schemeClr val="bg1"/>
                </a:solidFill>
                <a:latin typeface="Century Gothic"/>
                <a:ea typeface="Century Gothic"/>
                <a:cs typeface="Century Gothic"/>
                <a:sym typeface="Century Gothic"/>
              </a:rPr>
              <a:t>pronunciar</a:t>
            </a:r>
            <a:endParaRPr lang="en-GB" sz="2000" dirty="0">
              <a:solidFill>
                <a:schemeClr val="bg1"/>
              </a:solidFill>
            </a:endParaRPr>
          </a:p>
        </p:txBody>
      </p:sp>
      <p:sp>
        <p:nvSpPr>
          <p:cNvPr id="8" name="Google Shape;167;p2">
            <a:extLst>
              <a:ext uri="{FF2B5EF4-FFF2-40B4-BE49-F238E27FC236}">
                <a16:creationId xmlns:a16="http://schemas.microsoft.com/office/drawing/2014/main" id="{80EE3628-BD10-EDA0-04F2-D59004B13969}"/>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0" name="Google Shape;387;p19">
            <a:extLst>
              <a:ext uri="{FF2B5EF4-FFF2-40B4-BE49-F238E27FC236}">
                <a16:creationId xmlns:a16="http://schemas.microsoft.com/office/drawing/2014/main" id="{46237398-CCDA-6691-E0D9-CD64B8625C3D}"/>
              </a:ext>
            </a:extLst>
          </p:cNvPr>
          <p:cNvSpPr/>
          <p:nvPr/>
        </p:nvSpPr>
        <p:spPr>
          <a:xfrm>
            <a:off x="11572005" y="2746876"/>
            <a:ext cx="516951" cy="3379042"/>
          </a:xfrm>
          <a:prstGeom prst="rect">
            <a:avLst/>
          </a:prstGeom>
          <a:solidFill>
            <a:srgbClr val="FF33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52" name="Google Shape;395;p19">
            <a:extLst>
              <a:ext uri="{FF2B5EF4-FFF2-40B4-BE49-F238E27FC236}">
                <a16:creationId xmlns:a16="http://schemas.microsoft.com/office/drawing/2014/main" id="{7DEDCFEC-39C5-881C-CB55-B7CF55888262}"/>
              </a:ext>
            </a:extLst>
          </p:cNvPr>
          <p:cNvSpPr/>
          <p:nvPr/>
        </p:nvSpPr>
        <p:spPr>
          <a:xfrm>
            <a:off x="11349464" y="6225859"/>
            <a:ext cx="807307" cy="349187"/>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400" b="1" i="0" u="none" strike="noStrike" cap="none" dirty="0">
                <a:solidFill>
                  <a:srgbClr val="FFFFFF"/>
                </a:solidFill>
                <a:latin typeface="Century Gothic"/>
                <a:ea typeface="Century Gothic"/>
                <a:cs typeface="Century Gothic"/>
                <a:sym typeface="Century Gothic"/>
              </a:rPr>
              <a:t>INICIO</a:t>
            </a:r>
            <a:endParaRPr sz="1400" dirty="0"/>
          </a:p>
        </p:txBody>
      </p:sp>
      <p:sp>
        <p:nvSpPr>
          <p:cNvPr id="64" name="Google Shape;388;p19">
            <a:extLst>
              <a:ext uri="{FF2B5EF4-FFF2-40B4-BE49-F238E27FC236}">
                <a16:creationId xmlns:a16="http://schemas.microsoft.com/office/drawing/2014/main" id="{E9F108F4-6853-13AB-8FD8-B6DD149F8C61}"/>
              </a:ext>
            </a:extLst>
          </p:cNvPr>
          <p:cNvSpPr/>
          <p:nvPr/>
        </p:nvSpPr>
        <p:spPr>
          <a:xfrm>
            <a:off x="11567878" y="2746874"/>
            <a:ext cx="518389" cy="3379044"/>
          </a:xfrm>
          <a:prstGeom prst="rect">
            <a:avLst/>
          </a:prstGeom>
          <a:solidFill>
            <a:srgbClr val="86CFE2"/>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73" name="Google Shape;157;p2">
            <a:extLst>
              <a:ext uri="{FF2B5EF4-FFF2-40B4-BE49-F238E27FC236}">
                <a16:creationId xmlns:a16="http://schemas.microsoft.com/office/drawing/2014/main" id="{26FF97B2-BD4E-0B19-E189-285E836DE59A}"/>
              </a:ext>
            </a:extLst>
          </p:cNvPr>
          <p:cNvSpPr txBox="1"/>
          <p:nvPr/>
        </p:nvSpPr>
        <p:spPr>
          <a:xfrm>
            <a:off x="11348442" y="2202219"/>
            <a:ext cx="932070" cy="58473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16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1 minuto</a:t>
            </a:r>
            <a:endParaRPr kumimoji="0" lang="es-AR" sz="105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4" name="TextBox 3">
            <a:extLst>
              <a:ext uri="{FF2B5EF4-FFF2-40B4-BE49-F238E27FC236}">
                <a16:creationId xmlns:a16="http://schemas.microsoft.com/office/drawing/2014/main" id="{4C280A9F-2112-AD0D-392B-F634633B8EE8}"/>
              </a:ext>
            </a:extLst>
          </p:cNvPr>
          <p:cNvSpPr txBox="1"/>
          <p:nvPr/>
        </p:nvSpPr>
        <p:spPr>
          <a:xfrm>
            <a:off x="724790" y="1362676"/>
            <a:ext cx="4921540" cy="8420703"/>
          </a:xfrm>
          <a:prstGeom prst="rect">
            <a:avLst/>
          </a:prstGeom>
          <a:noFill/>
        </p:spPr>
        <p:txBody>
          <a:bodyPr wrap="none" rtlCol="0">
            <a:spAutoFit/>
          </a:bodyPr>
          <a:lstStyle/>
          <a:p>
            <a:pPr>
              <a:lnSpc>
                <a:spcPct val="250000"/>
              </a:lnSpc>
            </a:pPr>
            <a:r>
              <a:rPr lang="en-GB" sz="2000" dirty="0">
                <a:solidFill>
                  <a:srgbClr val="002060"/>
                </a:solidFill>
                <a:latin typeface="Century Gothic" panose="020B0502020202020204" pitchFamily="34" charset="0"/>
              </a:rPr>
              <a:t>Un </a:t>
            </a:r>
            <a:r>
              <a:rPr lang="en-GB" sz="2000" dirty="0" err="1">
                <a:solidFill>
                  <a:srgbClr val="002060"/>
                </a:solidFill>
                <a:latin typeface="Century Gothic" panose="020B0502020202020204" pitchFamily="34" charset="0"/>
              </a:rPr>
              <a:t>pa_____te</a:t>
            </a:r>
            <a:r>
              <a:rPr lang="en-GB" sz="2000" dirty="0">
                <a:solidFill>
                  <a:srgbClr val="002060"/>
                </a:solidFill>
                <a:latin typeface="Century Gothic" panose="020B0502020202020204" pitchFamily="34" charset="0"/>
              </a:rPr>
              <a:t> en </a:t>
            </a:r>
            <a:r>
              <a:rPr lang="en-GB" sz="2000" b="1" dirty="0">
                <a:solidFill>
                  <a:srgbClr val="002060"/>
                </a:solidFill>
                <a:latin typeface="Century Gothic" panose="020B0502020202020204" pitchFamily="34" charset="0"/>
              </a:rPr>
              <a:t>enero</a:t>
            </a:r>
            <a:r>
              <a:rPr lang="en-GB" sz="2000" dirty="0">
                <a:solidFill>
                  <a:srgbClr val="002060"/>
                </a:solidFill>
                <a:latin typeface="Century Gothic" panose="020B0502020202020204" pitchFamily="34" charset="0"/>
              </a:rPr>
              <a:t> </a:t>
            </a:r>
          </a:p>
          <a:p>
            <a:pPr>
              <a:lnSpc>
                <a:spcPct val="250000"/>
              </a:lnSpc>
            </a:pPr>
            <a:r>
              <a:rPr lang="en-GB" sz="2000" dirty="0">
                <a:solidFill>
                  <a:srgbClr val="002060"/>
                </a:solidFill>
                <a:latin typeface="Century Gothic" panose="020B0502020202020204" pitchFamily="34" charset="0"/>
              </a:rPr>
              <a:t>El Carnaval  ___</a:t>
            </a:r>
            <a:r>
              <a:rPr lang="en-GB" sz="2000" dirty="0" err="1">
                <a:solidFill>
                  <a:srgbClr val="002060"/>
                </a:solidFill>
                <a:latin typeface="Century Gothic" panose="020B0502020202020204" pitchFamily="34" charset="0"/>
              </a:rPr>
              <a:t>ega</a:t>
            </a:r>
            <a:r>
              <a:rPr lang="en-GB" sz="2000" dirty="0">
                <a:solidFill>
                  <a:srgbClr val="002060"/>
                </a:solidFill>
                <a:latin typeface="Century Gothic" panose="020B0502020202020204" pitchFamily="34" charset="0"/>
              </a:rPr>
              <a:t>* en </a:t>
            </a:r>
            <a:r>
              <a:rPr lang="en-GB" sz="2000" b="1" dirty="0">
                <a:solidFill>
                  <a:srgbClr val="002060"/>
                </a:solidFill>
                <a:latin typeface="Century Gothic" panose="020B0502020202020204" pitchFamily="34" charset="0"/>
              </a:rPr>
              <a:t>febrero</a:t>
            </a:r>
          </a:p>
          <a:p>
            <a:pPr>
              <a:lnSpc>
                <a:spcPct val="250000"/>
              </a:lnSpc>
            </a:pPr>
            <a:r>
              <a:rPr lang="en-GB" sz="2000" dirty="0">
                <a:solidFill>
                  <a:srgbClr val="002060"/>
                </a:solidFill>
                <a:latin typeface="Century Gothic" panose="020B0502020202020204" pitchFamily="34" charset="0"/>
              </a:rPr>
              <a:t>En </a:t>
            </a:r>
            <a:r>
              <a:rPr lang="en-GB" sz="2000" b="1" dirty="0">
                <a:solidFill>
                  <a:srgbClr val="002060"/>
                </a:solidFill>
                <a:latin typeface="Century Gothic" panose="020B0502020202020204" pitchFamily="34" charset="0"/>
              </a:rPr>
              <a:t>marzo</a:t>
            </a:r>
            <a:r>
              <a:rPr lang="en-GB" sz="2000" dirty="0">
                <a:solidFill>
                  <a:srgbClr val="002060"/>
                </a:solidFill>
                <a:latin typeface="Century Gothic" panose="020B0502020202020204" pitchFamily="34" charset="0"/>
              </a:rPr>
              <a:t> y </a:t>
            </a:r>
            <a:r>
              <a:rPr lang="en-GB" sz="2000" b="1" dirty="0" err="1">
                <a:solidFill>
                  <a:srgbClr val="002060"/>
                </a:solidFill>
                <a:latin typeface="Century Gothic" panose="020B0502020202020204" pitchFamily="34" charset="0"/>
              </a:rPr>
              <a:t>abril</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viento</a:t>
            </a:r>
            <a:r>
              <a:rPr lang="en-GB" sz="2000" dirty="0">
                <a:solidFill>
                  <a:srgbClr val="002060"/>
                </a:solidFill>
                <a:latin typeface="Century Gothic" panose="020B0502020202020204" pitchFamily="34" charset="0"/>
              </a:rPr>
              <a:t> y __</a:t>
            </a:r>
            <a:r>
              <a:rPr lang="en-GB" sz="2000" dirty="0" err="1">
                <a:solidFill>
                  <a:srgbClr val="002060"/>
                </a:solidFill>
                <a:latin typeface="Century Gothic" panose="020B0502020202020204" pitchFamily="34" charset="0"/>
              </a:rPr>
              <a:t>uvias</a:t>
            </a:r>
            <a:r>
              <a:rPr lang="en-GB" sz="2000" dirty="0">
                <a:solidFill>
                  <a:srgbClr val="002060"/>
                </a:solidFill>
                <a:latin typeface="Century Gothic" panose="020B0502020202020204" pitchFamily="34" charset="0"/>
              </a:rPr>
              <a:t> mil**.</a:t>
            </a:r>
          </a:p>
          <a:p>
            <a:pPr>
              <a:lnSpc>
                <a:spcPct val="250000"/>
              </a:lnSpc>
            </a:pPr>
            <a:r>
              <a:rPr lang="en-GB" sz="2000" dirty="0">
                <a:solidFill>
                  <a:srgbClr val="002060"/>
                </a:solidFill>
                <a:latin typeface="Century Gothic" panose="020B0502020202020204" pitchFamily="34" charset="0"/>
              </a:rPr>
              <a:t>En </a:t>
            </a:r>
            <a:r>
              <a:rPr lang="en-GB" sz="2000" b="1" dirty="0">
                <a:solidFill>
                  <a:srgbClr val="002060"/>
                </a:solidFill>
                <a:latin typeface="Century Gothic" panose="020B0502020202020204" pitchFamily="34" charset="0"/>
              </a:rPr>
              <a:t>mayo</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unas</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ra</a:t>
            </a:r>
            <a:r>
              <a:rPr lang="en-GB" sz="2000" dirty="0">
                <a:solidFill>
                  <a:srgbClr val="002060"/>
                </a:solidFill>
                <a:latin typeface="Century Gothic" panose="020B0502020202020204" pitchFamily="34" charset="0"/>
              </a:rPr>
              <a:t>____</a:t>
            </a:r>
            <a:r>
              <a:rPr lang="en-GB" sz="2000" dirty="0" err="1">
                <a:solidFill>
                  <a:srgbClr val="002060"/>
                </a:solidFill>
                <a:latin typeface="Century Gothic" panose="020B0502020202020204" pitchFamily="34" charset="0"/>
              </a:rPr>
              <a:t>tas</a:t>
            </a:r>
            <a:r>
              <a:rPr lang="en-GB" sz="2000" dirty="0">
                <a:solidFill>
                  <a:srgbClr val="002060"/>
                </a:solidFill>
                <a:latin typeface="Century Gothic" panose="020B0502020202020204" pitchFamily="34" charset="0"/>
              </a:rPr>
              <a:t> para </a:t>
            </a:r>
            <a:r>
              <a:rPr lang="en-GB" sz="2000" dirty="0" err="1">
                <a:solidFill>
                  <a:srgbClr val="002060"/>
                </a:solidFill>
                <a:latin typeface="Century Gothic" panose="020B0502020202020204" pitchFamily="34" charset="0"/>
              </a:rPr>
              <a:t>mamá</a:t>
            </a:r>
            <a:endParaRPr lang="en-GB" sz="2000" dirty="0">
              <a:solidFill>
                <a:srgbClr val="002060"/>
              </a:solidFill>
              <a:latin typeface="Century Gothic" panose="020B0502020202020204" pitchFamily="34" charset="0"/>
            </a:endParaRPr>
          </a:p>
          <a:p>
            <a:pPr>
              <a:lnSpc>
                <a:spcPct val="250000"/>
              </a:lnSpc>
            </a:pPr>
            <a:r>
              <a:rPr lang="en-GB" sz="2000" dirty="0">
                <a:solidFill>
                  <a:srgbClr val="002060"/>
                </a:solidFill>
                <a:latin typeface="Century Gothic" panose="020B0502020202020204" pitchFamily="34" charset="0"/>
              </a:rPr>
              <a:t>En </a:t>
            </a:r>
            <a:r>
              <a:rPr lang="en-GB" sz="2000" b="1" dirty="0" err="1">
                <a:solidFill>
                  <a:srgbClr val="002060"/>
                </a:solidFill>
                <a:latin typeface="Century Gothic" panose="020B0502020202020204" pitchFamily="34" charset="0"/>
              </a:rPr>
              <a:t>junio</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unos</a:t>
            </a:r>
            <a:r>
              <a:rPr lang="en-GB" sz="2000" dirty="0">
                <a:solidFill>
                  <a:srgbClr val="002060"/>
                </a:solidFill>
                <a:latin typeface="Century Gothic" panose="020B0502020202020204" pitchFamily="34" charset="0"/>
              </a:rPr>
              <a:t> re___</a:t>
            </a:r>
            <a:r>
              <a:rPr lang="en-GB" sz="2000" dirty="0" err="1">
                <a:solidFill>
                  <a:srgbClr val="002060"/>
                </a:solidFill>
                <a:latin typeface="Century Gothic" panose="020B0502020202020204" pitchFamily="34" charset="0"/>
              </a:rPr>
              <a:t>los</a:t>
            </a:r>
            <a:r>
              <a:rPr lang="en-GB" sz="2000" dirty="0">
                <a:solidFill>
                  <a:srgbClr val="002060"/>
                </a:solidFill>
                <a:latin typeface="Century Gothic" panose="020B0502020202020204" pitchFamily="34" charset="0"/>
              </a:rPr>
              <a:t> para papá </a:t>
            </a:r>
          </a:p>
          <a:p>
            <a:pPr>
              <a:lnSpc>
                <a:spcPct val="250000"/>
              </a:lnSpc>
            </a:pPr>
            <a:r>
              <a:rPr lang="en-GB" sz="2000" dirty="0">
                <a:solidFill>
                  <a:srgbClr val="002060"/>
                </a:solidFill>
                <a:latin typeface="Century Gothic" panose="020B0502020202020204" pitchFamily="34" charset="0"/>
              </a:rPr>
              <a:t>En </a:t>
            </a:r>
            <a:r>
              <a:rPr lang="en-GB" sz="2000" b="1" dirty="0" err="1">
                <a:solidFill>
                  <a:srgbClr val="002060"/>
                </a:solidFill>
                <a:latin typeface="Century Gothic" panose="020B0502020202020204" pitchFamily="34" charset="0"/>
              </a:rPr>
              <a:t>julio</a:t>
            </a:r>
            <a:r>
              <a:rPr lang="en-GB" sz="2000" dirty="0">
                <a:solidFill>
                  <a:srgbClr val="002060"/>
                </a:solidFill>
                <a:latin typeface="Century Gothic" panose="020B0502020202020204" pitchFamily="34" charset="0"/>
              </a:rPr>
              <a:t> termina* </a:t>
            </a:r>
            <a:r>
              <a:rPr lang="en-GB" sz="2000" dirty="0" err="1">
                <a:solidFill>
                  <a:srgbClr val="002060"/>
                </a:solidFill>
                <a:latin typeface="Century Gothic" panose="020B0502020202020204" pitchFamily="34" charset="0"/>
              </a:rPr>
              <a:t>el</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co__e</a:t>
            </a:r>
            <a:endParaRPr lang="en-GB" sz="2000" dirty="0">
              <a:solidFill>
                <a:srgbClr val="002060"/>
              </a:solidFill>
              <a:latin typeface="Century Gothic" panose="020B0502020202020204" pitchFamily="34" charset="0"/>
            </a:endParaRPr>
          </a:p>
          <a:p>
            <a:pPr>
              <a:lnSpc>
                <a:spcPct val="250000"/>
              </a:lnSpc>
            </a:pPr>
            <a:r>
              <a:rPr lang="en-GB" sz="2000" dirty="0">
                <a:solidFill>
                  <a:srgbClr val="002060"/>
                </a:solidFill>
                <a:latin typeface="Century Gothic" panose="020B0502020202020204" pitchFamily="34" charset="0"/>
              </a:rPr>
              <a:t>En </a:t>
            </a:r>
            <a:r>
              <a:rPr lang="en-GB" sz="2000" b="1" dirty="0" err="1">
                <a:solidFill>
                  <a:srgbClr val="002060"/>
                </a:solidFill>
                <a:latin typeface="Century Gothic" panose="020B0502020202020204" pitchFamily="34" charset="0"/>
              </a:rPr>
              <a:t>agosto</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descanso</a:t>
            </a:r>
            <a:r>
              <a:rPr lang="en-GB" sz="2000" dirty="0">
                <a:solidFill>
                  <a:srgbClr val="002060"/>
                </a:solidFill>
                <a:latin typeface="Century Gothic" panose="020B0502020202020204" pitchFamily="34" charset="0"/>
              </a:rPr>
              <a:t> con ____</a:t>
            </a:r>
            <a:r>
              <a:rPr lang="en-GB" sz="2000" dirty="0" err="1">
                <a:solidFill>
                  <a:srgbClr val="002060"/>
                </a:solidFill>
                <a:latin typeface="Century Gothic" panose="020B0502020202020204" pitchFamily="34" charset="0"/>
              </a:rPr>
              <a:t>nzo</a:t>
            </a:r>
            <a:endParaRPr lang="en-GB" sz="2000" dirty="0">
              <a:solidFill>
                <a:srgbClr val="002060"/>
              </a:solidFill>
              <a:latin typeface="Century Gothic" panose="020B0502020202020204" pitchFamily="34" charset="0"/>
            </a:endParaRPr>
          </a:p>
          <a:p>
            <a:pPr>
              <a:lnSpc>
                <a:spcPct val="250000"/>
              </a:lnSpc>
            </a:pPr>
            <a:endParaRPr lang="en-GB" sz="2000" dirty="0">
              <a:solidFill>
                <a:srgbClr val="002060"/>
              </a:solidFill>
              <a:latin typeface="Century Gothic" panose="020B0502020202020204" pitchFamily="34" charset="0"/>
            </a:endParaRPr>
          </a:p>
          <a:p>
            <a:pPr>
              <a:lnSpc>
                <a:spcPct val="250000"/>
              </a:lnSpc>
            </a:pPr>
            <a:endParaRPr lang="en-GB" sz="2000" dirty="0">
              <a:solidFill>
                <a:srgbClr val="002060"/>
              </a:solidFill>
              <a:latin typeface="Century Gothic" panose="020B0502020202020204" pitchFamily="34" charset="0"/>
            </a:endParaRPr>
          </a:p>
          <a:p>
            <a:pPr>
              <a:lnSpc>
                <a:spcPct val="250000"/>
              </a:lnSpc>
            </a:pPr>
            <a:endParaRPr lang="en-GB" sz="2000" dirty="0">
              <a:solidFill>
                <a:srgbClr val="002060"/>
              </a:solidFill>
              <a:latin typeface="Century Gothic" panose="020B0502020202020204" pitchFamily="34" charset="0"/>
            </a:endParaRPr>
          </a:p>
          <a:p>
            <a:pPr>
              <a:lnSpc>
                <a:spcPct val="250000"/>
              </a:lnSpc>
            </a:pPr>
            <a:endParaRPr lang="en-GB" sz="2000" dirty="0">
              <a:solidFill>
                <a:srgbClr val="002060"/>
              </a:solidFill>
              <a:latin typeface="Century Gothic" panose="020B0502020202020204" pitchFamily="34" charset="0"/>
            </a:endParaRPr>
          </a:p>
        </p:txBody>
      </p:sp>
      <p:pic>
        <p:nvPicPr>
          <p:cNvPr id="5" name="Picture 2" descr="Terreno, Paquete, Embalaje, Caja">
            <a:extLst>
              <a:ext uri="{FF2B5EF4-FFF2-40B4-BE49-F238E27FC236}">
                <a16:creationId xmlns:a16="http://schemas.microsoft.com/office/drawing/2014/main" id="{74FDD9EC-B50A-0EC0-C0AA-62A89475C4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81663" y="1585035"/>
            <a:ext cx="580916" cy="40640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Biblia, Dibujos Animados, Comic">
            <a:extLst>
              <a:ext uri="{FF2B5EF4-FFF2-40B4-BE49-F238E27FC236}">
                <a16:creationId xmlns:a16="http://schemas.microsoft.com/office/drawing/2014/main" id="{A8894E0E-6916-A008-04D6-D648E7A7B7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89626" y="1629451"/>
            <a:ext cx="467228" cy="31756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Gráfico, Máscara De Mardi Gras">
            <a:extLst>
              <a:ext uri="{FF2B5EF4-FFF2-40B4-BE49-F238E27FC236}">
                <a16:creationId xmlns:a16="http://schemas.microsoft.com/office/drawing/2014/main" id="{7FA3E277-E177-A9EA-0B98-869BEE5D6BD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28798" y="2312754"/>
            <a:ext cx="949520" cy="62004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luvia, Heavy Rain, Nublado, Lluvioso">
            <a:extLst>
              <a:ext uri="{FF2B5EF4-FFF2-40B4-BE49-F238E27FC236}">
                <a16:creationId xmlns:a16="http://schemas.microsoft.com/office/drawing/2014/main" id="{C9C3009D-4E4F-C6CA-09CF-B25D022EFB7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34761" y="3150998"/>
            <a:ext cx="467229" cy="43510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ire, Imagenes Del Alfabeto, Viento">
            <a:extLst>
              <a:ext uri="{FF2B5EF4-FFF2-40B4-BE49-F238E27FC236}">
                <a16:creationId xmlns:a16="http://schemas.microsoft.com/office/drawing/2014/main" id="{17D5EB3D-C6E6-27AB-0986-DA2F1312A84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5399135" y="3233539"/>
            <a:ext cx="418386" cy="40269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a:extLst>
              <a:ext uri="{FF2B5EF4-FFF2-40B4-BE49-F238E27FC236}">
                <a16:creationId xmlns:a16="http://schemas.microsoft.com/office/drawing/2014/main" id="{489F7F1A-3722-B7C6-4ED0-507C73DF165F}"/>
              </a:ext>
            </a:extLst>
          </p:cNvPr>
          <p:cNvPicPr>
            <a:picLocks noChangeAspect="1"/>
          </p:cNvPicPr>
          <p:nvPr/>
        </p:nvPicPr>
        <p:blipFill>
          <a:blip r:embed="rId9"/>
          <a:stretch>
            <a:fillRect/>
          </a:stretch>
        </p:blipFill>
        <p:spPr>
          <a:xfrm>
            <a:off x="5412789" y="3904670"/>
            <a:ext cx="553290" cy="435107"/>
          </a:xfrm>
          <a:prstGeom prst="rect">
            <a:avLst/>
          </a:prstGeom>
        </p:spPr>
      </p:pic>
      <p:pic>
        <p:nvPicPr>
          <p:cNvPr id="37" name="Picture 36">
            <a:extLst>
              <a:ext uri="{FF2B5EF4-FFF2-40B4-BE49-F238E27FC236}">
                <a16:creationId xmlns:a16="http://schemas.microsoft.com/office/drawing/2014/main" id="{C0AECCF6-176B-EAA7-0ECF-7C4645D51AE5}"/>
              </a:ext>
            </a:extLst>
          </p:cNvPr>
          <p:cNvPicPr>
            <a:picLocks noChangeAspect="1"/>
          </p:cNvPicPr>
          <p:nvPr/>
        </p:nvPicPr>
        <p:blipFill>
          <a:blip r:embed="rId10"/>
          <a:stretch>
            <a:fillRect/>
          </a:stretch>
        </p:blipFill>
        <p:spPr>
          <a:xfrm>
            <a:off x="4875522" y="4531418"/>
            <a:ext cx="813912" cy="627691"/>
          </a:xfrm>
          <a:prstGeom prst="rect">
            <a:avLst/>
          </a:prstGeom>
        </p:spPr>
      </p:pic>
      <p:grpSp>
        <p:nvGrpSpPr>
          <p:cNvPr id="44" name="Group 43">
            <a:extLst>
              <a:ext uri="{FF2B5EF4-FFF2-40B4-BE49-F238E27FC236}">
                <a16:creationId xmlns:a16="http://schemas.microsoft.com/office/drawing/2014/main" id="{CC4EA521-D7B5-FC8E-96BD-F421B0ADFAC7}"/>
              </a:ext>
            </a:extLst>
          </p:cNvPr>
          <p:cNvGrpSpPr/>
          <p:nvPr/>
        </p:nvGrpSpPr>
        <p:grpSpPr>
          <a:xfrm>
            <a:off x="3976065" y="5217906"/>
            <a:ext cx="945157" cy="807301"/>
            <a:chOff x="5118100" y="2266443"/>
            <a:chExt cx="1547953" cy="1329134"/>
          </a:xfrm>
        </p:grpSpPr>
        <p:pic>
          <p:nvPicPr>
            <p:cNvPr id="45" name="Picture 26" descr="Educación, Regreso A La Escuela">
              <a:extLst>
                <a:ext uri="{FF2B5EF4-FFF2-40B4-BE49-F238E27FC236}">
                  <a16:creationId xmlns:a16="http://schemas.microsoft.com/office/drawing/2014/main" id="{953A2989-8D98-ADF6-954E-BB1F2AE290B1}"/>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38300" t="-2830" r="34391" b="65318"/>
            <a:stretch/>
          </p:blipFill>
          <p:spPr bwMode="auto">
            <a:xfrm>
              <a:off x="5118100" y="2345692"/>
              <a:ext cx="1427717" cy="1170636"/>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0" descr="Brillante, Energía, Iluminación">
              <a:extLst>
                <a:ext uri="{FF2B5EF4-FFF2-40B4-BE49-F238E27FC236}">
                  <a16:creationId xmlns:a16="http://schemas.microsoft.com/office/drawing/2014/main" id="{B279FB17-C46C-7624-315E-48927164EA0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948873" y="2266443"/>
              <a:ext cx="596944" cy="607383"/>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8" descr="Cerrar Con Llave, Bloqueado, Metal">
              <a:extLst>
                <a:ext uri="{FF2B5EF4-FFF2-40B4-BE49-F238E27FC236}">
                  <a16:creationId xmlns:a16="http://schemas.microsoft.com/office/drawing/2014/main" id="{03679BC0-75F3-5E5D-6B6E-6288B0824DF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328080" y="3156829"/>
              <a:ext cx="337973" cy="438748"/>
            </a:xfrm>
            <a:prstGeom prst="rect">
              <a:avLst/>
            </a:prstGeom>
            <a:noFill/>
            <a:extLst>
              <a:ext uri="{909E8E84-426E-40DD-AFC4-6F175D3DCCD1}">
                <a14:hiddenFill xmlns:a14="http://schemas.microsoft.com/office/drawing/2010/main">
                  <a:solidFill>
                    <a:srgbClr val="FFFFFF"/>
                  </a:solidFill>
                </a14:hiddenFill>
              </a:ext>
            </a:extLst>
          </p:spPr>
        </p:pic>
      </p:grpSp>
      <p:pic>
        <p:nvPicPr>
          <p:cNvPr id="1044" name="Picture 20" descr="Mujer, Mujer Y Perro">
            <a:extLst>
              <a:ext uri="{FF2B5EF4-FFF2-40B4-BE49-F238E27FC236}">
                <a16:creationId xmlns:a16="http://schemas.microsoft.com/office/drawing/2014/main" id="{9393818E-6C13-8786-4EAD-03550E5FD34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040896" y="5853043"/>
            <a:ext cx="807125" cy="869628"/>
          </a:xfrm>
          <a:prstGeom prst="rect">
            <a:avLst/>
          </a:prstGeom>
          <a:noFill/>
          <a:extLst>
            <a:ext uri="{909E8E84-426E-40DD-AFC4-6F175D3DCCD1}">
              <a14:hiddenFill xmlns:a14="http://schemas.microsoft.com/office/drawing/2010/main">
                <a:solidFill>
                  <a:srgbClr val="FFFFFF"/>
                </a:solidFill>
              </a14:hiddenFill>
            </a:ext>
          </a:extLst>
        </p:spPr>
      </p:pic>
      <p:pic>
        <p:nvPicPr>
          <p:cNvPr id="65" name="Graphic 64" descr="Teacher">
            <a:extLst>
              <a:ext uri="{FF2B5EF4-FFF2-40B4-BE49-F238E27FC236}">
                <a16:creationId xmlns:a16="http://schemas.microsoft.com/office/drawing/2014/main" id="{F110FE6A-80AA-D8DE-6940-19BE646BC69C}"/>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022" y="614373"/>
            <a:ext cx="914400" cy="914400"/>
          </a:xfrm>
          <a:prstGeom prst="rect">
            <a:avLst/>
          </a:prstGeom>
        </p:spPr>
      </p:pic>
      <p:sp>
        <p:nvSpPr>
          <p:cNvPr id="70" name="TextBox 69">
            <a:extLst>
              <a:ext uri="{FF2B5EF4-FFF2-40B4-BE49-F238E27FC236}">
                <a16:creationId xmlns:a16="http://schemas.microsoft.com/office/drawing/2014/main" id="{A8C07590-300D-1F43-6318-1152CFEEB0EF}"/>
              </a:ext>
            </a:extLst>
          </p:cNvPr>
          <p:cNvSpPr txBox="1"/>
          <p:nvPr/>
        </p:nvSpPr>
        <p:spPr>
          <a:xfrm>
            <a:off x="3909754" y="3182598"/>
            <a:ext cx="36099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92D050"/>
                </a:solidFill>
                <a:latin typeface="Segoe Print" panose="02000600000000000000" pitchFamily="2" charset="0"/>
              </a:rPr>
              <a:t>ll</a:t>
            </a:r>
            <a:endParaRPr kumimoji="0" lang="en-GB" sz="24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endParaRPr>
          </a:p>
        </p:txBody>
      </p:sp>
      <p:sp>
        <p:nvSpPr>
          <p:cNvPr id="71" name="TextBox 70">
            <a:extLst>
              <a:ext uri="{FF2B5EF4-FFF2-40B4-BE49-F238E27FC236}">
                <a16:creationId xmlns:a16="http://schemas.microsoft.com/office/drawing/2014/main" id="{307A3A2B-4013-B71B-F727-68756261408A}"/>
              </a:ext>
            </a:extLst>
          </p:cNvPr>
          <p:cNvSpPr txBox="1"/>
          <p:nvPr/>
        </p:nvSpPr>
        <p:spPr>
          <a:xfrm>
            <a:off x="2754716" y="3980506"/>
            <a:ext cx="70724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que</a:t>
            </a:r>
          </a:p>
        </p:txBody>
      </p:sp>
      <p:sp>
        <p:nvSpPr>
          <p:cNvPr id="72" name="TextBox 71">
            <a:extLst>
              <a:ext uri="{FF2B5EF4-FFF2-40B4-BE49-F238E27FC236}">
                <a16:creationId xmlns:a16="http://schemas.microsoft.com/office/drawing/2014/main" id="{A839E09B-3E63-47B9-EB95-6FC0E89E98AC}"/>
              </a:ext>
            </a:extLst>
          </p:cNvPr>
          <p:cNvSpPr txBox="1"/>
          <p:nvPr/>
        </p:nvSpPr>
        <p:spPr>
          <a:xfrm>
            <a:off x="1490632" y="1676951"/>
            <a:ext cx="70724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que</a:t>
            </a:r>
          </a:p>
        </p:txBody>
      </p:sp>
      <p:sp>
        <p:nvSpPr>
          <p:cNvPr id="74" name="TextBox 73">
            <a:extLst>
              <a:ext uri="{FF2B5EF4-FFF2-40B4-BE49-F238E27FC236}">
                <a16:creationId xmlns:a16="http://schemas.microsoft.com/office/drawing/2014/main" id="{EC3542DD-D048-6A59-53B8-176CD53817A0}"/>
              </a:ext>
            </a:extLst>
          </p:cNvPr>
          <p:cNvSpPr txBox="1"/>
          <p:nvPr/>
        </p:nvSpPr>
        <p:spPr>
          <a:xfrm>
            <a:off x="2628051" y="4727079"/>
            <a:ext cx="54053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ga</a:t>
            </a:r>
          </a:p>
        </p:txBody>
      </p:sp>
      <p:sp>
        <p:nvSpPr>
          <p:cNvPr id="75" name="TextBox 74">
            <a:extLst>
              <a:ext uri="{FF2B5EF4-FFF2-40B4-BE49-F238E27FC236}">
                <a16:creationId xmlns:a16="http://schemas.microsoft.com/office/drawing/2014/main" id="{9612C234-1AC5-F8F4-686C-F2D026D83274}"/>
              </a:ext>
            </a:extLst>
          </p:cNvPr>
          <p:cNvSpPr txBox="1"/>
          <p:nvPr/>
        </p:nvSpPr>
        <p:spPr>
          <a:xfrm>
            <a:off x="3374693" y="5475255"/>
            <a:ext cx="27283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l</a:t>
            </a:r>
          </a:p>
        </p:txBody>
      </p:sp>
      <p:sp>
        <p:nvSpPr>
          <p:cNvPr id="76" name="TextBox 75">
            <a:extLst>
              <a:ext uri="{FF2B5EF4-FFF2-40B4-BE49-F238E27FC236}">
                <a16:creationId xmlns:a16="http://schemas.microsoft.com/office/drawing/2014/main" id="{F433654F-1CDA-42AF-98C3-65AA207A48ED}"/>
              </a:ext>
            </a:extLst>
          </p:cNvPr>
          <p:cNvSpPr txBox="1"/>
          <p:nvPr/>
        </p:nvSpPr>
        <p:spPr>
          <a:xfrm>
            <a:off x="3852006" y="6230346"/>
            <a:ext cx="59663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Segoe Print" panose="02000600000000000000" pitchFamily="2" charset="0"/>
              </a:rPr>
              <a:t>Go</a:t>
            </a:r>
            <a:endParaRPr kumimoji="0" lang="en-GB" sz="24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endParaRPr>
          </a:p>
        </p:txBody>
      </p:sp>
      <p:sp>
        <p:nvSpPr>
          <p:cNvPr id="77" name="TextBox 76">
            <a:extLst>
              <a:ext uri="{FF2B5EF4-FFF2-40B4-BE49-F238E27FC236}">
                <a16:creationId xmlns:a16="http://schemas.microsoft.com/office/drawing/2014/main" id="{0131941A-DC79-E010-A212-1198417C6315}"/>
              </a:ext>
            </a:extLst>
          </p:cNvPr>
          <p:cNvSpPr txBox="1"/>
          <p:nvPr/>
        </p:nvSpPr>
        <p:spPr>
          <a:xfrm>
            <a:off x="2393720" y="2440759"/>
            <a:ext cx="36099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92D050"/>
                </a:solidFill>
                <a:effectLst/>
                <a:uLnTx/>
                <a:uFillTx/>
                <a:latin typeface="Segoe Print" panose="02000600000000000000" pitchFamily="2" charset="0"/>
                <a:ea typeface="+mn-ea"/>
                <a:cs typeface="+mn-cs"/>
              </a:rPr>
              <a:t>ll</a:t>
            </a:r>
            <a:endParaRPr kumimoji="0" lang="en-GB" sz="24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endParaRPr>
          </a:p>
        </p:txBody>
      </p:sp>
      <p:sp>
        <p:nvSpPr>
          <p:cNvPr id="84" name="TextBox 83">
            <a:extLst>
              <a:ext uri="{FF2B5EF4-FFF2-40B4-BE49-F238E27FC236}">
                <a16:creationId xmlns:a16="http://schemas.microsoft.com/office/drawing/2014/main" id="{CB967061-FAE0-63E4-DFC2-7F8EF92E5C00}"/>
              </a:ext>
            </a:extLst>
          </p:cNvPr>
          <p:cNvSpPr txBox="1"/>
          <p:nvPr/>
        </p:nvSpPr>
        <p:spPr>
          <a:xfrm>
            <a:off x="8365181" y="5490634"/>
            <a:ext cx="2810952" cy="1323439"/>
          </a:xfrm>
          <a:prstGeom prst="rect">
            <a:avLst/>
          </a:prstGeom>
          <a:solidFill>
            <a:srgbClr val="D6EDBD"/>
          </a:solidFill>
        </p:spPr>
        <p:txBody>
          <a:bodyPr wrap="square">
            <a:spAutoFit/>
          </a:bodyPr>
          <a:lstStyle/>
          <a:p>
            <a:r>
              <a:rPr lang="es-AR" sz="2000" b="1" kern="0" dirty="0">
                <a:solidFill>
                  <a:srgbClr val="002060"/>
                </a:solidFill>
                <a:latin typeface="Century Gothic"/>
                <a:ea typeface="Century Gothic"/>
                <a:cs typeface="Century Gothic"/>
                <a:sym typeface="Century Gothic"/>
              </a:rPr>
              <a:t>llega</a:t>
            </a:r>
            <a:r>
              <a:rPr lang="es-AR" sz="2000" kern="0" dirty="0">
                <a:solidFill>
                  <a:srgbClr val="002060"/>
                </a:solidFill>
                <a:latin typeface="Century Gothic"/>
                <a:ea typeface="Century Gothic"/>
                <a:cs typeface="Century Gothic"/>
                <a:sym typeface="Century Gothic"/>
              </a:rPr>
              <a:t> = </a:t>
            </a:r>
            <a:r>
              <a:rPr lang="es-AR" sz="2000" kern="0" dirty="0" err="1">
                <a:solidFill>
                  <a:srgbClr val="002060"/>
                </a:solidFill>
                <a:latin typeface="Century Gothic"/>
                <a:ea typeface="Century Gothic"/>
                <a:cs typeface="Century Gothic"/>
                <a:sym typeface="Century Gothic"/>
              </a:rPr>
              <a:t>it</a:t>
            </a:r>
            <a:r>
              <a:rPr lang="es-AR" sz="2000" kern="0" dirty="0">
                <a:solidFill>
                  <a:srgbClr val="002060"/>
                </a:solidFill>
                <a:latin typeface="Century Gothic"/>
                <a:ea typeface="Century Gothic"/>
                <a:cs typeface="Century Gothic"/>
                <a:sym typeface="Century Gothic"/>
              </a:rPr>
              <a:t> </a:t>
            </a:r>
            <a:r>
              <a:rPr lang="es-AR" sz="2000" kern="0" dirty="0" err="1">
                <a:solidFill>
                  <a:srgbClr val="002060"/>
                </a:solidFill>
                <a:latin typeface="Century Gothic"/>
                <a:ea typeface="Century Gothic"/>
                <a:cs typeface="Century Gothic"/>
                <a:sym typeface="Century Gothic"/>
              </a:rPr>
              <a:t>arrives</a:t>
            </a:r>
            <a:r>
              <a:rPr lang="es-AR" sz="2000" kern="0" dirty="0">
                <a:solidFill>
                  <a:srgbClr val="002060"/>
                </a:solidFill>
                <a:latin typeface="Century Gothic"/>
                <a:ea typeface="Century Gothic"/>
                <a:cs typeface="Century Gothic"/>
                <a:sym typeface="Century Gothic"/>
              </a:rPr>
              <a:t> </a:t>
            </a:r>
            <a:r>
              <a:rPr lang="es-AR" sz="2000" b="1" kern="0" dirty="0">
                <a:solidFill>
                  <a:srgbClr val="002060"/>
                </a:solidFill>
                <a:latin typeface="Century Gothic"/>
                <a:ea typeface="Century Gothic"/>
                <a:cs typeface="Century Gothic"/>
                <a:sym typeface="Century Gothic"/>
              </a:rPr>
              <a:t>termina</a:t>
            </a:r>
            <a:r>
              <a:rPr lang="es-AR" sz="2000" kern="0" dirty="0">
                <a:solidFill>
                  <a:srgbClr val="002060"/>
                </a:solidFill>
                <a:latin typeface="Century Gothic"/>
                <a:ea typeface="Century Gothic"/>
                <a:cs typeface="Century Gothic"/>
                <a:sym typeface="Century Gothic"/>
              </a:rPr>
              <a:t> = </a:t>
            </a:r>
            <a:r>
              <a:rPr lang="es-AR" sz="2000" kern="0" dirty="0" err="1">
                <a:solidFill>
                  <a:srgbClr val="002060"/>
                </a:solidFill>
                <a:latin typeface="Century Gothic"/>
                <a:ea typeface="Century Gothic"/>
                <a:cs typeface="Century Gothic"/>
                <a:sym typeface="Century Gothic"/>
              </a:rPr>
              <a:t>it</a:t>
            </a:r>
            <a:r>
              <a:rPr lang="es-AR" sz="2000" kern="0" dirty="0">
                <a:solidFill>
                  <a:srgbClr val="002060"/>
                </a:solidFill>
                <a:latin typeface="Century Gothic"/>
                <a:ea typeface="Century Gothic"/>
                <a:cs typeface="Century Gothic"/>
                <a:sym typeface="Century Gothic"/>
              </a:rPr>
              <a:t> </a:t>
            </a:r>
            <a:r>
              <a:rPr lang="es-AR" sz="2000" kern="0" dirty="0" err="1">
                <a:solidFill>
                  <a:srgbClr val="002060"/>
                </a:solidFill>
                <a:latin typeface="Century Gothic"/>
                <a:ea typeface="Century Gothic"/>
                <a:cs typeface="Century Gothic"/>
                <a:sym typeface="Century Gothic"/>
              </a:rPr>
              <a:t>finishes</a:t>
            </a:r>
            <a:endParaRPr lang="es-AR" sz="2000" b="1" kern="0" dirty="0">
              <a:solidFill>
                <a:srgbClr val="002060"/>
              </a:solidFill>
              <a:latin typeface="Century Gothic"/>
              <a:ea typeface="Century Gothic"/>
              <a:cs typeface="Century Gothic"/>
              <a:sym typeface="Century Gothic"/>
            </a:endParaRPr>
          </a:p>
          <a:p>
            <a:r>
              <a:rPr lang="es-AR" sz="2000" b="1" kern="0" dirty="0">
                <a:solidFill>
                  <a:srgbClr val="002060"/>
                </a:solidFill>
                <a:latin typeface="Century Gothic"/>
                <a:ea typeface="Century Gothic"/>
                <a:cs typeface="Century Gothic"/>
                <a:sym typeface="Century Gothic"/>
              </a:rPr>
              <a:t>mil = </a:t>
            </a:r>
            <a:r>
              <a:rPr lang="es-AR" sz="2000" kern="0" dirty="0">
                <a:solidFill>
                  <a:srgbClr val="002060"/>
                </a:solidFill>
                <a:latin typeface="Century Gothic"/>
                <a:ea typeface="Century Gothic"/>
                <a:cs typeface="Century Gothic"/>
                <a:sym typeface="Century Gothic"/>
              </a:rPr>
              <a:t>1000</a:t>
            </a:r>
          </a:p>
          <a:p>
            <a:r>
              <a:rPr lang="es-AR" sz="2000" b="1" kern="0" dirty="0">
                <a:solidFill>
                  <a:srgbClr val="002060"/>
                </a:solidFill>
                <a:latin typeface="Century Gothic"/>
                <a:ea typeface="Century Gothic"/>
                <a:cs typeface="Century Gothic"/>
                <a:sym typeface="Century Gothic"/>
              </a:rPr>
              <a:t>caen</a:t>
            </a:r>
            <a:r>
              <a:rPr lang="es-AR" sz="2000" kern="0" dirty="0">
                <a:solidFill>
                  <a:srgbClr val="002060"/>
                </a:solidFill>
                <a:latin typeface="Century Gothic"/>
                <a:ea typeface="Century Gothic"/>
                <a:cs typeface="Century Gothic"/>
                <a:sym typeface="Century Gothic"/>
              </a:rPr>
              <a:t> = </a:t>
            </a:r>
            <a:r>
              <a:rPr lang="es-AR" sz="2000" kern="0" dirty="0" err="1">
                <a:solidFill>
                  <a:srgbClr val="002060"/>
                </a:solidFill>
                <a:latin typeface="Century Gothic"/>
                <a:ea typeface="Century Gothic"/>
                <a:cs typeface="Century Gothic"/>
                <a:sym typeface="Century Gothic"/>
              </a:rPr>
              <a:t>they</a:t>
            </a:r>
            <a:r>
              <a:rPr lang="es-AR" sz="2000" kern="0" dirty="0">
                <a:solidFill>
                  <a:srgbClr val="002060"/>
                </a:solidFill>
                <a:latin typeface="Century Gothic"/>
                <a:ea typeface="Century Gothic"/>
                <a:cs typeface="Century Gothic"/>
                <a:sym typeface="Century Gothic"/>
              </a:rPr>
              <a:t> </a:t>
            </a:r>
            <a:r>
              <a:rPr lang="es-AR" sz="2000" kern="0" dirty="0" err="1">
                <a:solidFill>
                  <a:srgbClr val="002060"/>
                </a:solidFill>
                <a:latin typeface="Century Gothic"/>
                <a:ea typeface="Century Gothic"/>
                <a:cs typeface="Century Gothic"/>
                <a:sym typeface="Century Gothic"/>
              </a:rPr>
              <a:t>fall</a:t>
            </a:r>
            <a:endParaRPr lang="es-AR" sz="2000" kern="0" dirty="0">
              <a:solidFill>
                <a:srgbClr val="002060"/>
              </a:solidFill>
              <a:latin typeface="Century Gothic"/>
              <a:ea typeface="Century Gothic"/>
              <a:cs typeface="Century Gothic"/>
              <a:sym typeface="Century Gothic"/>
            </a:endParaRPr>
          </a:p>
        </p:txBody>
      </p:sp>
      <p:sp>
        <p:nvSpPr>
          <p:cNvPr id="85" name="TextBox 84">
            <a:extLst>
              <a:ext uri="{FF2B5EF4-FFF2-40B4-BE49-F238E27FC236}">
                <a16:creationId xmlns:a16="http://schemas.microsoft.com/office/drawing/2014/main" id="{E6286EAE-559C-2AC9-0E89-52ED1C8B4937}"/>
              </a:ext>
            </a:extLst>
          </p:cNvPr>
          <p:cNvSpPr txBox="1"/>
          <p:nvPr/>
        </p:nvSpPr>
        <p:spPr>
          <a:xfrm>
            <a:off x="6920783" y="1374574"/>
            <a:ext cx="6151418" cy="3034420"/>
          </a:xfrm>
          <a:prstGeom prst="rect">
            <a:avLst/>
          </a:prstGeom>
          <a:noFill/>
        </p:spPr>
        <p:txBody>
          <a:bodyPr wrap="square">
            <a:spAutoFit/>
          </a:bodyPr>
          <a:lstStyle/>
          <a:p>
            <a:pPr>
              <a:lnSpc>
                <a:spcPct val="250000"/>
              </a:lnSpc>
            </a:pPr>
            <a:endParaRPr lang="en-GB" sz="2000" dirty="0">
              <a:solidFill>
                <a:srgbClr val="002060"/>
              </a:solidFill>
              <a:latin typeface="Century Gothic" panose="020B0502020202020204" pitchFamily="34" charset="0"/>
            </a:endParaRPr>
          </a:p>
          <a:p>
            <a:pPr>
              <a:lnSpc>
                <a:spcPct val="250000"/>
              </a:lnSpc>
            </a:pPr>
            <a:r>
              <a:rPr lang="en-GB" sz="2000" dirty="0">
                <a:solidFill>
                  <a:srgbClr val="002060"/>
                </a:solidFill>
                <a:latin typeface="Century Gothic" panose="020B0502020202020204" pitchFamily="34" charset="0"/>
              </a:rPr>
              <a:t>Y en </a:t>
            </a:r>
            <a:r>
              <a:rPr lang="en-GB" sz="2000" b="1" dirty="0">
                <a:solidFill>
                  <a:srgbClr val="002060"/>
                </a:solidFill>
                <a:latin typeface="Century Gothic" panose="020B0502020202020204" pitchFamily="34" charset="0"/>
              </a:rPr>
              <a:t>octubre</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caen</a:t>
            </a:r>
            <a:r>
              <a:rPr lang="en-GB" sz="2000" dirty="0">
                <a:solidFill>
                  <a:srgbClr val="002060"/>
                </a:solidFill>
                <a:latin typeface="Century Gothic" panose="020B0502020202020204" pitchFamily="34" charset="0"/>
              </a:rPr>
              <a:t>* las </a:t>
            </a:r>
            <a:r>
              <a:rPr lang="en-GB" sz="2000" dirty="0" err="1">
                <a:solidFill>
                  <a:srgbClr val="002060"/>
                </a:solidFill>
                <a:latin typeface="Century Gothic" panose="020B0502020202020204" pitchFamily="34" charset="0"/>
              </a:rPr>
              <a:t>hojas</a:t>
            </a:r>
            <a:endParaRPr lang="en-GB" sz="2000" dirty="0">
              <a:solidFill>
                <a:srgbClr val="002060"/>
              </a:solidFill>
              <a:latin typeface="Century Gothic" panose="020B0502020202020204" pitchFamily="34" charset="0"/>
            </a:endParaRPr>
          </a:p>
          <a:p>
            <a:pPr>
              <a:lnSpc>
                <a:spcPct val="250000"/>
              </a:lnSpc>
            </a:pPr>
            <a:r>
              <a:rPr lang="en-GB" sz="2000" dirty="0" err="1">
                <a:solidFill>
                  <a:srgbClr val="002060"/>
                </a:solidFill>
                <a:latin typeface="Century Gothic" panose="020B0502020202020204" pitchFamily="34" charset="0"/>
              </a:rPr>
              <a:t>Unas</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castañas</a:t>
            </a:r>
            <a:r>
              <a:rPr lang="en-GB" sz="2000" dirty="0">
                <a:solidFill>
                  <a:srgbClr val="002060"/>
                </a:solidFill>
                <a:latin typeface="Century Gothic" panose="020B0502020202020204" pitchFamily="34" charset="0"/>
              </a:rPr>
              <a:t> en </a:t>
            </a:r>
            <a:r>
              <a:rPr lang="en-GB" sz="2000" b="1" dirty="0">
                <a:solidFill>
                  <a:srgbClr val="002060"/>
                </a:solidFill>
                <a:latin typeface="Century Gothic" panose="020B0502020202020204" pitchFamily="34" charset="0"/>
              </a:rPr>
              <a:t>noviembre</a:t>
            </a:r>
          </a:p>
          <a:p>
            <a:pPr>
              <a:lnSpc>
                <a:spcPct val="250000"/>
              </a:lnSpc>
            </a:pPr>
            <a:r>
              <a:rPr lang="en-GB" sz="2000" dirty="0">
                <a:solidFill>
                  <a:srgbClr val="002060"/>
                </a:solidFill>
                <a:latin typeface="Century Gothic" panose="020B0502020202020204" pitchFamily="34" charset="0"/>
              </a:rPr>
              <a:t>y </a:t>
            </a:r>
            <a:r>
              <a:rPr lang="en-GB" sz="2000" dirty="0" err="1">
                <a:solidFill>
                  <a:srgbClr val="002060"/>
                </a:solidFill>
                <a:latin typeface="Century Gothic" panose="020B0502020202020204" pitchFamily="34" charset="0"/>
              </a:rPr>
              <a:t>turrón</a:t>
            </a:r>
            <a:r>
              <a:rPr lang="en-GB" sz="2000" dirty="0">
                <a:solidFill>
                  <a:srgbClr val="002060"/>
                </a:solidFill>
                <a:latin typeface="Century Gothic" panose="020B0502020202020204" pitchFamily="34" charset="0"/>
              </a:rPr>
              <a:t> en </a:t>
            </a:r>
            <a:r>
              <a:rPr lang="en-GB" sz="2000" b="1" dirty="0">
                <a:solidFill>
                  <a:srgbClr val="002060"/>
                </a:solidFill>
                <a:latin typeface="Century Gothic" panose="020B0502020202020204" pitchFamily="34" charset="0"/>
              </a:rPr>
              <a:t>diciembre</a:t>
            </a:r>
            <a:r>
              <a:rPr lang="en-GB" sz="2000" dirty="0">
                <a:solidFill>
                  <a:srgbClr val="002060"/>
                </a:solidFill>
                <a:latin typeface="Century Gothic" panose="020B0502020202020204" pitchFamily="34" charset="0"/>
              </a:rPr>
              <a:t>. </a:t>
            </a:r>
          </a:p>
        </p:txBody>
      </p:sp>
      <p:pic>
        <p:nvPicPr>
          <p:cNvPr id="86" name="Picture 16" descr="Niños, Estudiantes, Regreso A La Escuela">
            <a:extLst>
              <a:ext uri="{FF2B5EF4-FFF2-40B4-BE49-F238E27FC236}">
                <a16:creationId xmlns:a16="http://schemas.microsoft.com/office/drawing/2014/main" id="{AC704C87-CD9F-8EF2-32B1-2C6B3091546A}"/>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223374" y="1755519"/>
            <a:ext cx="652796" cy="438581"/>
          </a:xfrm>
          <a:prstGeom prst="rect">
            <a:avLst/>
          </a:prstGeom>
          <a:noFill/>
          <a:extLst>
            <a:ext uri="{909E8E84-426E-40DD-AFC4-6F175D3DCCD1}">
              <a14:hiddenFill xmlns:a14="http://schemas.microsoft.com/office/drawing/2010/main">
                <a:solidFill>
                  <a:srgbClr val="FFFFFF"/>
                </a:solidFill>
              </a14:hiddenFill>
            </a:ext>
          </a:extLst>
        </p:spPr>
      </p:pic>
      <p:grpSp>
        <p:nvGrpSpPr>
          <p:cNvPr id="87" name="Group 86">
            <a:extLst>
              <a:ext uri="{FF2B5EF4-FFF2-40B4-BE49-F238E27FC236}">
                <a16:creationId xmlns:a16="http://schemas.microsoft.com/office/drawing/2014/main" id="{B4004ED0-7131-04F2-9383-30679E1D4503}"/>
              </a:ext>
            </a:extLst>
          </p:cNvPr>
          <p:cNvGrpSpPr/>
          <p:nvPr/>
        </p:nvGrpSpPr>
        <p:grpSpPr>
          <a:xfrm>
            <a:off x="10878233" y="1386594"/>
            <a:ext cx="871743" cy="759166"/>
            <a:chOff x="5118100" y="2266443"/>
            <a:chExt cx="1427717" cy="1249885"/>
          </a:xfrm>
        </p:grpSpPr>
        <p:pic>
          <p:nvPicPr>
            <p:cNvPr id="88" name="Picture 26" descr="Educación, Regreso A La Escuela">
              <a:extLst>
                <a:ext uri="{FF2B5EF4-FFF2-40B4-BE49-F238E27FC236}">
                  <a16:creationId xmlns:a16="http://schemas.microsoft.com/office/drawing/2014/main" id="{5E22E6F8-90E3-C0D5-CB96-61A11F0EC73F}"/>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38300" t="-2830" r="34391" b="65318"/>
            <a:stretch/>
          </p:blipFill>
          <p:spPr bwMode="auto">
            <a:xfrm>
              <a:off x="5118100" y="2345692"/>
              <a:ext cx="1427717" cy="1170636"/>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20" descr="Brillante, Energía, Iluminación">
              <a:extLst>
                <a:ext uri="{FF2B5EF4-FFF2-40B4-BE49-F238E27FC236}">
                  <a16:creationId xmlns:a16="http://schemas.microsoft.com/office/drawing/2014/main" id="{C324AA38-257C-E055-9E58-5C891FA5882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948873" y="2266443"/>
              <a:ext cx="596944" cy="607383"/>
            </a:xfrm>
            <a:prstGeom prst="rect">
              <a:avLst/>
            </a:prstGeom>
            <a:noFill/>
            <a:extLst>
              <a:ext uri="{909E8E84-426E-40DD-AFC4-6F175D3DCCD1}">
                <a14:hiddenFill xmlns:a14="http://schemas.microsoft.com/office/drawing/2010/main">
                  <a:solidFill>
                    <a:srgbClr val="FFFFFF"/>
                  </a:solidFill>
                </a14:hiddenFill>
              </a:ext>
            </a:extLst>
          </p:spPr>
        </p:pic>
      </p:grpSp>
      <p:pic>
        <p:nvPicPr>
          <p:cNvPr id="90" name="Picture 26" descr="Roble, Hojas De Roble, Sale De, Otoño">
            <a:extLst>
              <a:ext uri="{FF2B5EF4-FFF2-40B4-BE49-F238E27FC236}">
                <a16:creationId xmlns:a16="http://schemas.microsoft.com/office/drawing/2014/main" id="{BF0B1EB2-A75F-964D-5C43-E7AB35C0214D}"/>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660427" y="2375360"/>
            <a:ext cx="691946" cy="589236"/>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28" descr="Castañas, Conker, Marron, Nueces">
            <a:extLst>
              <a:ext uri="{FF2B5EF4-FFF2-40B4-BE49-F238E27FC236}">
                <a16:creationId xmlns:a16="http://schemas.microsoft.com/office/drawing/2014/main" id="{3B9BFDD9-D5F2-FB94-39E8-2D88DBC36EE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729303" y="3276601"/>
            <a:ext cx="357686" cy="317446"/>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30" descr="Fotos gratis de Torrone">
            <a:extLst>
              <a:ext uri="{FF2B5EF4-FFF2-40B4-BE49-F238E27FC236}">
                <a16:creationId xmlns:a16="http://schemas.microsoft.com/office/drawing/2014/main" id="{E8235577-AA7E-34CD-6DCA-E2C06BFA477D}"/>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895710" y="3793856"/>
            <a:ext cx="1493635" cy="711032"/>
          </a:xfrm>
          <a:prstGeom prst="rect">
            <a:avLst/>
          </a:prstGeom>
          <a:noFill/>
          <a:extLst>
            <a:ext uri="{909E8E84-426E-40DD-AFC4-6F175D3DCCD1}">
              <a14:hiddenFill xmlns:a14="http://schemas.microsoft.com/office/drawing/2010/main">
                <a:solidFill>
                  <a:srgbClr val="FFFFFF"/>
                </a:solidFill>
              </a14:hiddenFill>
            </a:ext>
          </a:extLst>
        </p:spPr>
      </p:pic>
      <p:sp>
        <p:nvSpPr>
          <p:cNvPr id="98" name="TextBox 97">
            <a:extLst>
              <a:ext uri="{FF2B5EF4-FFF2-40B4-BE49-F238E27FC236}">
                <a16:creationId xmlns:a16="http://schemas.microsoft.com/office/drawing/2014/main" id="{2700ACDD-47C7-51D5-74C4-7F88ADE8B8EB}"/>
              </a:ext>
            </a:extLst>
          </p:cNvPr>
          <p:cNvSpPr txBox="1"/>
          <p:nvPr/>
        </p:nvSpPr>
        <p:spPr>
          <a:xfrm>
            <a:off x="5798438" y="1296061"/>
            <a:ext cx="4654688" cy="726096"/>
          </a:xfrm>
          <a:prstGeom prst="rect">
            <a:avLst/>
          </a:prstGeom>
          <a:noFill/>
        </p:spPr>
        <p:txBody>
          <a:bodyPr wrap="square">
            <a:spAutoFit/>
          </a:bodyPr>
          <a:lstStyle/>
          <a:p>
            <a:pPr>
              <a:lnSpc>
                <a:spcPct val="250000"/>
              </a:lnSpc>
            </a:pPr>
            <a:r>
              <a:rPr lang="en-GB" sz="2000" dirty="0">
                <a:solidFill>
                  <a:srgbClr val="002060"/>
                </a:solidFill>
                <a:latin typeface="Century Gothic" panose="020B0502020202020204" pitchFamily="34" charset="0"/>
              </a:rPr>
              <a:t>En </a:t>
            </a:r>
            <a:r>
              <a:rPr lang="en-GB" sz="2000" b="1" dirty="0">
                <a:solidFill>
                  <a:srgbClr val="002060"/>
                </a:solidFill>
                <a:latin typeface="Century Gothic" panose="020B0502020202020204" pitchFamily="34" charset="0"/>
              </a:rPr>
              <a:t>septiembre </a:t>
            </a:r>
            <a:r>
              <a:rPr lang="en-GB" sz="2000" dirty="0">
                <a:solidFill>
                  <a:srgbClr val="002060"/>
                </a:solidFill>
                <a:latin typeface="Century Gothic" panose="020B0502020202020204" pitchFamily="34" charset="0"/>
              </a:rPr>
              <a:t>con amigos al </a:t>
            </a:r>
            <a:r>
              <a:rPr lang="en-GB" sz="2000" dirty="0" err="1">
                <a:solidFill>
                  <a:srgbClr val="002060"/>
                </a:solidFill>
                <a:latin typeface="Century Gothic" panose="020B0502020202020204" pitchFamily="34" charset="0"/>
              </a:rPr>
              <a:t>cole</a:t>
            </a:r>
            <a:endParaRPr lang="en-GB" sz="2000" dirty="0">
              <a:solidFill>
                <a:srgbClr val="002060"/>
              </a:solidFill>
              <a:latin typeface="Century Gothic" panose="020B0502020202020204" pitchFamily="34" charset="0"/>
            </a:endParaRPr>
          </a:p>
        </p:txBody>
      </p:sp>
      <p:sp>
        <p:nvSpPr>
          <p:cNvPr id="62" name="Rectangle 61">
            <a:hlinkClick r:id="" action="ppaction://noaction">
              <a:snd r:embed="rId21" name="T3_W3F_2.2.wav"/>
            </a:hlinkClick>
            <a:extLst>
              <a:ext uri="{FF2B5EF4-FFF2-40B4-BE49-F238E27FC236}">
                <a16:creationId xmlns:a16="http://schemas.microsoft.com/office/drawing/2014/main" id="{1EEB3B65-614A-45C0-B305-D83E09627279}"/>
              </a:ext>
            </a:extLst>
          </p:cNvPr>
          <p:cNvSpPr/>
          <p:nvPr/>
        </p:nvSpPr>
        <p:spPr>
          <a:xfrm>
            <a:off x="473296" y="1730303"/>
            <a:ext cx="265480" cy="292514"/>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b="1" dirty="0">
                <a:solidFill>
                  <a:prstClr val="white"/>
                </a:solidFill>
                <a:latin typeface="Century Gothic" panose="020B0502020202020204" pitchFamily="34" charset="0"/>
              </a:rPr>
              <a:t>1</a:t>
            </a:r>
            <a:endParaRPr kumimoji="0" lang="en-GB"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3" name="Rectangle 62">
            <a:hlinkClick r:id="" action="ppaction://noaction">
              <a:snd r:embed="rId22" name="T3_W3F_2.3.wav"/>
            </a:hlinkClick>
            <a:extLst>
              <a:ext uri="{FF2B5EF4-FFF2-40B4-BE49-F238E27FC236}">
                <a16:creationId xmlns:a16="http://schemas.microsoft.com/office/drawing/2014/main" id="{5D270748-7FAC-47E7-92F0-B120A6ABD057}"/>
              </a:ext>
            </a:extLst>
          </p:cNvPr>
          <p:cNvSpPr/>
          <p:nvPr/>
        </p:nvSpPr>
        <p:spPr>
          <a:xfrm>
            <a:off x="457749" y="2534488"/>
            <a:ext cx="265480" cy="292514"/>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b="1" dirty="0">
                <a:solidFill>
                  <a:prstClr val="white"/>
                </a:solidFill>
                <a:latin typeface="Century Gothic" panose="020B0502020202020204" pitchFamily="34" charset="0"/>
              </a:rPr>
              <a:t>2</a:t>
            </a:r>
            <a:endParaRPr kumimoji="0" lang="en-GB"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7" name="Rectangle 66">
            <a:hlinkClick r:id="" action="ppaction://noaction">
              <a:snd r:embed="rId23" name="T3_W3F_2.4.wav"/>
            </a:hlinkClick>
            <a:extLst>
              <a:ext uri="{FF2B5EF4-FFF2-40B4-BE49-F238E27FC236}">
                <a16:creationId xmlns:a16="http://schemas.microsoft.com/office/drawing/2014/main" id="{17D9628F-9C71-4653-8B4D-EA4E16710AF1}"/>
              </a:ext>
            </a:extLst>
          </p:cNvPr>
          <p:cNvSpPr/>
          <p:nvPr/>
        </p:nvSpPr>
        <p:spPr>
          <a:xfrm>
            <a:off x="466785" y="3306817"/>
            <a:ext cx="265480" cy="292514"/>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68" name="Rectangle 67">
            <a:hlinkClick r:id="" action="ppaction://noaction">
              <a:snd r:embed="rId24" name="T3_W3F_2.5.wav"/>
            </a:hlinkClick>
            <a:extLst>
              <a:ext uri="{FF2B5EF4-FFF2-40B4-BE49-F238E27FC236}">
                <a16:creationId xmlns:a16="http://schemas.microsoft.com/office/drawing/2014/main" id="{949768DF-13CD-460F-B1BB-6BE5CA49C0D0}"/>
              </a:ext>
            </a:extLst>
          </p:cNvPr>
          <p:cNvSpPr/>
          <p:nvPr/>
        </p:nvSpPr>
        <p:spPr>
          <a:xfrm>
            <a:off x="468212" y="4048152"/>
            <a:ext cx="265480" cy="292514"/>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78" name="Rectangle 77">
            <a:hlinkClick r:id="" action="ppaction://noaction">
              <a:snd r:embed="rId25" name="T3_W3F_2.6.wav"/>
            </a:hlinkClick>
            <a:extLst>
              <a:ext uri="{FF2B5EF4-FFF2-40B4-BE49-F238E27FC236}">
                <a16:creationId xmlns:a16="http://schemas.microsoft.com/office/drawing/2014/main" id="{5952CDDE-9D8A-438C-82E2-A2DD6C2BD1B0}"/>
              </a:ext>
            </a:extLst>
          </p:cNvPr>
          <p:cNvSpPr/>
          <p:nvPr/>
        </p:nvSpPr>
        <p:spPr>
          <a:xfrm>
            <a:off x="455468" y="4819194"/>
            <a:ext cx="265480" cy="292514"/>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80" name="Rectangle 79">
            <a:hlinkClick r:id="" action="ppaction://noaction">
              <a:snd r:embed="rId26" name="T3_W3F_2.7.wav"/>
            </a:hlinkClick>
            <a:extLst>
              <a:ext uri="{FF2B5EF4-FFF2-40B4-BE49-F238E27FC236}">
                <a16:creationId xmlns:a16="http://schemas.microsoft.com/office/drawing/2014/main" id="{DE9C1909-6EB7-4BB3-AC7B-9802C262E3A1}"/>
              </a:ext>
            </a:extLst>
          </p:cNvPr>
          <p:cNvSpPr/>
          <p:nvPr/>
        </p:nvSpPr>
        <p:spPr>
          <a:xfrm>
            <a:off x="443763" y="5560529"/>
            <a:ext cx="265480" cy="292514"/>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b="1" dirty="0">
                <a:solidFill>
                  <a:prstClr val="white"/>
                </a:solidFill>
                <a:latin typeface="Century Gothic" panose="020B0502020202020204" pitchFamily="34" charset="0"/>
              </a:rPr>
              <a:t>6</a:t>
            </a:r>
            <a:endParaRPr kumimoji="0" lang="en-GB"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1" name="Rectangle 80">
            <a:hlinkClick r:id="" action="ppaction://noaction">
              <a:snd r:embed="rId27" name="T3_W3F_2.8.wav"/>
            </a:hlinkClick>
            <a:extLst>
              <a:ext uri="{FF2B5EF4-FFF2-40B4-BE49-F238E27FC236}">
                <a16:creationId xmlns:a16="http://schemas.microsoft.com/office/drawing/2014/main" id="{E72E75A2-FF4E-4893-9B25-AB30BE91A5A5}"/>
              </a:ext>
            </a:extLst>
          </p:cNvPr>
          <p:cNvSpPr/>
          <p:nvPr/>
        </p:nvSpPr>
        <p:spPr>
          <a:xfrm>
            <a:off x="466785" y="6287404"/>
            <a:ext cx="265480" cy="292514"/>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b="1" dirty="0">
                <a:solidFill>
                  <a:prstClr val="white"/>
                </a:solidFill>
                <a:latin typeface="Century Gothic" panose="020B0502020202020204" pitchFamily="34" charset="0"/>
              </a:rPr>
              <a:t>7</a:t>
            </a:r>
            <a:endParaRPr kumimoji="0" lang="en-GB"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2" name="Rectangle 81">
            <a:hlinkClick r:id="" action="ppaction://noaction">
              <a:snd r:embed="rId28" name="T3_W3F_2.9.wav"/>
            </a:hlinkClick>
            <a:extLst>
              <a:ext uri="{FF2B5EF4-FFF2-40B4-BE49-F238E27FC236}">
                <a16:creationId xmlns:a16="http://schemas.microsoft.com/office/drawing/2014/main" id="{28E08B41-5DD7-4585-A27D-63F3A3EE3DB0}"/>
              </a:ext>
            </a:extLst>
          </p:cNvPr>
          <p:cNvSpPr/>
          <p:nvPr/>
        </p:nvSpPr>
        <p:spPr>
          <a:xfrm>
            <a:off x="5482553" y="1654506"/>
            <a:ext cx="265480" cy="292514"/>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b="1" dirty="0">
                <a:solidFill>
                  <a:prstClr val="white"/>
                </a:solidFill>
                <a:latin typeface="Century Gothic" panose="020B0502020202020204" pitchFamily="34" charset="0"/>
              </a:rPr>
              <a:t>8</a:t>
            </a:r>
            <a:endParaRPr kumimoji="0" lang="en-GB"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3" name="Rectangle 82">
            <a:hlinkClick r:id="" action="ppaction://noaction">
              <a:snd r:embed="rId29" name="T3_W3F_2.10.wav"/>
            </a:hlinkClick>
            <a:extLst>
              <a:ext uri="{FF2B5EF4-FFF2-40B4-BE49-F238E27FC236}">
                <a16:creationId xmlns:a16="http://schemas.microsoft.com/office/drawing/2014/main" id="{B733DA42-1B36-4C1D-96CA-B54DEA7C5640}"/>
              </a:ext>
            </a:extLst>
          </p:cNvPr>
          <p:cNvSpPr/>
          <p:nvPr/>
        </p:nvSpPr>
        <p:spPr>
          <a:xfrm>
            <a:off x="6558657" y="2499140"/>
            <a:ext cx="265480" cy="292514"/>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b="1" dirty="0">
                <a:solidFill>
                  <a:prstClr val="white"/>
                </a:solidFill>
                <a:latin typeface="Century Gothic" panose="020B0502020202020204" pitchFamily="34" charset="0"/>
              </a:rPr>
              <a:t>9</a:t>
            </a:r>
            <a:endParaRPr kumimoji="0" lang="en-GB"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7" name="Rectangle 96">
            <a:hlinkClick r:id="" action="ppaction://noaction">
              <a:snd r:embed="rId30" name="T3_W3F_2.11.wav"/>
            </a:hlinkClick>
            <a:extLst>
              <a:ext uri="{FF2B5EF4-FFF2-40B4-BE49-F238E27FC236}">
                <a16:creationId xmlns:a16="http://schemas.microsoft.com/office/drawing/2014/main" id="{B743A5E8-082B-4513-A37B-245F6E49C6B1}"/>
              </a:ext>
            </a:extLst>
          </p:cNvPr>
          <p:cNvSpPr/>
          <p:nvPr/>
        </p:nvSpPr>
        <p:spPr>
          <a:xfrm>
            <a:off x="6481573" y="3260904"/>
            <a:ext cx="446867" cy="329763"/>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b="1" dirty="0">
                <a:solidFill>
                  <a:prstClr val="white"/>
                </a:solidFill>
                <a:latin typeface="Century Gothic" panose="020B0502020202020204" pitchFamily="34" charset="0"/>
              </a:rPr>
              <a:t>10</a:t>
            </a:r>
            <a:endParaRPr kumimoji="0" lang="en-GB"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9" name="Rectangle 98">
            <a:hlinkClick r:id="" action="ppaction://noaction">
              <a:snd r:embed="rId31" name="T3_W3F_2.12.wav"/>
            </a:hlinkClick>
            <a:extLst>
              <a:ext uri="{FF2B5EF4-FFF2-40B4-BE49-F238E27FC236}">
                <a16:creationId xmlns:a16="http://schemas.microsoft.com/office/drawing/2014/main" id="{2B945563-9B57-4EB6-A80F-BA3BA4C55972}"/>
              </a:ext>
            </a:extLst>
          </p:cNvPr>
          <p:cNvSpPr/>
          <p:nvPr/>
        </p:nvSpPr>
        <p:spPr>
          <a:xfrm>
            <a:off x="6469698" y="4028602"/>
            <a:ext cx="470600" cy="329763"/>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b="1" dirty="0">
                <a:solidFill>
                  <a:prstClr val="white"/>
                </a:solidFill>
                <a:latin typeface="Century Gothic" panose="020B0502020202020204" pitchFamily="34" charset="0"/>
              </a:rPr>
              <a:t>11</a:t>
            </a:r>
            <a:endParaRPr kumimoji="0" lang="en-GB"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1" name="Speech Bubble: Rectangle with Corners Rounded 100">
            <a:hlinkClick r:id="" action="ppaction://noaction">
              <a:snd r:embed="rId32" name="T3_W3F_2.1.wav"/>
            </a:hlinkClick>
            <a:extLst>
              <a:ext uri="{FF2B5EF4-FFF2-40B4-BE49-F238E27FC236}">
                <a16:creationId xmlns:a16="http://schemas.microsoft.com/office/drawing/2014/main" id="{220036D4-CFD2-423A-861A-4D6BAF49D7EA}"/>
              </a:ext>
            </a:extLst>
          </p:cNvPr>
          <p:cNvSpPr/>
          <p:nvPr/>
        </p:nvSpPr>
        <p:spPr>
          <a:xfrm>
            <a:off x="933969" y="755859"/>
            <a:ext cx="5380247" cy="586167"/>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srgbClr val="000000"/>
              </a:buClr>
              <a:defRPr/>
            </a:pPr>
            <a:r>
              <a:rPr lang="es-AR" sz="2400" b="1" kern="0" dirty="0">
                <a:solidFill>
                  <a:schemeClr val="bg1"/>
                </a:solidFill>
                <a:latin typeface="Century Gothic"/>
                <a:ea typeface="Century Gothic"/>
                <a:cs typeface="Century Gothic"/>
                <a:sym typeface="Century Gothic"/>
              </a:rPr>
              <a:t>A </a:t>
            </a:r>
            <a:r>
              <a:rPr lang="es-AR" sz="2400" kern="0" dirty="0">
                <a:solidFill>
                  <a:schemeClr val="bg1"/>
                </a:solidFill>
                <a:latin typeface="Century Gothic"/>
                <a:ea typeface="Century Gothic"/>
                <a:cs typeface="Century Gothic"/>
                <a:sym typeface="Century Gothic"/>
              </a:rPr>
              <a:t>Escucha y completa el poema.</a:t>
            </a:r>
          </a:p>
        </p:txBody>
      </p:sp>
      <p:sp>
        <p:nvSpPr>
          <p:cNvPr id="102" name="Speech Bubble: Rectangle with Corners Rounded 101">
            <a:extLst>
              <a:ext uri="{FF2B5EF4-FFF2-40B4-BE49-F238E27FC236}">
                <a16:creationId xmlns:a16="http://schemas.microsoft.com/office/drawing/2014/main" id="{8D2C00F7-E718-4F23-B2DA-2B6F167EC138}"/>
              </a:ext>
            </a:extLst>
          </p:cNvPr>
          <p:cNvSpPr/>
          <p:nvPr/>
        </p:nvSpPr>
        <p:spPr>
          <a:xfrm>
            <a:off x="1022489" y="744430"/>
            <a:ext cx="4226755" cy="586167"/>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srgbClr val="000000"/>
              </a:buClr>
              <a:defRPr/>
            </a:pPr>
            <a:r>
              <a:rPr lang="es-AR" sz="2400" b="1" kern="0" dirty="0">
                <a:solidFill>
                  <a:schemeClr val="bg1"/>
                </a:solidFill>
                <a:latin typeface="Century Gothic"/>
                <a:ea typeface="Century Gothic"/>
                <a:cs typeface="Century Gothic"/>
                <a:sym typeface="Century Gothic"/>
              </a:rPr>
              <a:t>Lee con tu compañero/a.</a:t>
            </a:r>
            <a:endParaRPr lang="es-AR" sz="2400" kern="0" dirty="0">
              <a:solidFill>
                <a:schemeClr val="bg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3421274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fade">
                                      <p:cBhvr>
                                        <p:cTn id="7" dur="500"/>
                                        <p:tgtEl>
                                          <p:spTgt spid="72"/>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7"/>
                                        </p:tgtEl>
                                        <p:attrNameLst>
                                          <p:attrName>style.visibility</p:attrName>
                                        </p:attrNameLst>
                                      </p:cBhvr>
                                      <p:to>
                                        <p:strVal val="visible"/>
                                      </p:to>
                                    </p:set>
                                    <p:animEffect transition="in" filter="fade">
                                      <p:cBhvr>
                                        <p:cTn id="18" dur="500"/>
                                        <p:tgtEl>
                                          <p:spTgt spid="7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0"/>
                                        </p:tgtEl>
                                        <p:attrNameLst>
                                          <p:attrName>style.visibility</p:attrName>
                                        </p:attrNameLst>
                                      </p:cBhvr>
                                      <p:to>
                                        <p:strVal val="visible"/>
                                      </p:to>
                                    </p:set>
                                    <p:animEffect transition="in" filter="fade">
                                      <p:cBhvr>
                                        <p:cTn id="23" dur="500"/>
                                        <p:tgtEl>
                                          <p:spTgt spid="70"/>
                                        </p:tgtEl>
                                      </p:cBhvr>
                                    </p:animEffect>
                                  </p:childTnLst>
                                </p:cTn>
                              </p:par>
                              <p:par>
                                <p:cTn id="24" presetID="10" presetClass="entr" presetSubtype="0" fill="hold" nodeType="withEffect">
                                  <p:stCondLst>
                                    <p:cond delay="0"/>
                                  </p:stCondLst>
                                  <p:childTnLst>
                                    <p:set>
                                      <p:cBhvr>
                                        <p:cTn id="25" dur="1" fill="hold">
                                          <p:stCondLst>
                                            <p:cond delay="0"/>
                                          </p:stCondLst>
                                        </p:cTn>
                                        <p:tgtEl>
                                          <p:spTgt spid="1034"/>
                                        </p:tgtEl>
                                        <p:attrNameLst>
                                          <p:attrName>style.visibility</p:attrName>
                                        </p:attrNameLst>
                                      </p:cBhvr>
                                      <p:to>
                                        <p:strVal val="visible"/>
                                      </p:to>
                                    </p:set>
                                    <p:animEffect transition="in" filter="fade">
                                      <p:cBhvr>
                                        <p:cTn id="26" dur="500"/>
                                        <p:tgtEl>
                                          <p:spTgt spid="1034"/>
                                        </p:tgtEl>
                                      </p:cBhvr>
                                    </p:animEffect>
                                  </p:childTnLst>
                                </p:cTn>
                              </p:par>
                              <p:par>
                                <p:cTn id="27" presetID="10" presetClass="entr" presetSubtype="0" fill="hold" nodeType="withEffect">
                                  <p:stCondLst>
                                    <p:cond delay="0"/>
                                  </p:stCondLst>
                                  <p:childTnLst>
                                    <p:set>
                                      <p:cBhvr>
                                        <p:cTn id="28" dur="1" fill="hold">
                                          <p:stCondLst>
                                            <p:cond delay="0"/>
                                          </p:stCondLst>
                                        </p:cTn>
                                        <p:tgtEl>
                                          <p:spTgt spid="1030"/>
                                        </p:tgtEl>
                                        <p:attrNameLst>
                                          <p:attrName>style.visibility</p:attrName>
                                        </p:attrNameLst>
                                      </p:cBhvr>
                                      <p:to>
                                        <p:strVal val="visible"/>
                                      </p:to>
                                    </p:set>
                                    <p:animEffect transition="in" filter="fade">
                                      <p:cBhvr>
                                        <p:cTn id="29" dur="500"/>
                                        <p:tgtEl>
                                          <p:spTgt spid="103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71"/>
                                        </p:tgtEl>
                                        <p:attrNameLst>
                                          <p:attrName>style.visibility</p:attrName>
                                        </p:attrNameLst>
                                      </p:cBhvr>
                                      <p:to>
                                        <p:strVal val="visible"/>
                                      </p:to>
                                    </p:set>
                                    <p:animEffect transition="in" filter="fade">
                                      <p:cBhvr>
                                        <p:cTn id="34" dur="500"/>
                                        <p:tgtEl>
                                          <p:spTgt spid="71"/>
                                        </p:tgtEl>
                                      </p:cBhvr>
                                    </p:animEffect>
                                  </p:childTnLst>
                                </p:cTn>
                              </p:par>
                              <p:par>
                                <p:cTn id="35" presetID="10" presetClass="entr" presetSubtype="0" fill="hold" nodeType="with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fade">
                                      <p:cBhvr>
                                        <p:cTn id="37" dur="500"/>
                                        <p:tgtEl>
                                          <p:spTgt spid="3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4"/>
                                        </p:tgtEl>
                                        <p:attrNameLst>
                                          <p:attrName>style.visibility</p:attrName>
                                        </p:attrNameLst>
                                      </p:cBhvr>
                                      <p:to>
                                        <p:strVal val="visible"/>
                                      </p:to>
                                    </p:set>
                                    <p:animEffect transition="in" filter="fade">
                                      <p:cBhvr>
                                        <p:cTn id="42" dur="500"/>
                                        <p:tgtEl>
                                          <p:spTgt spid="74"/>
                                        </p:tgtEl>
                                      </p:cBhvr>
                                    </p:animEffect>
                                  </p:childTnLst>
                                </p:cTn>
                              </p:par>
                              <p:par>
                                <p:cTn id="43" presetID="10" presetClass="entr" presetSubtype="0" fill="hold" nodeType="withEffect">
                                  <p:stCondLst>
                                    <p:cond delay="0"/>
                                  </p:stCondLst>
                                  <p:childTnLst>
                                    <p:set>
                                      <p:cBhvr>
                                        <p:cTn id="44" dur="1" fill="hold">
                                          <p:stCondLst>
                                            <p:cond delay="0"/>
                                          </p:stCondLst>
                                        </p:cTn>
                                        <p:tgtEl>
                                          <p:spTgt spid="37"/>
                                        </p:tgtEl>
                                        <p:attrNameLst>
                                          <p:attrName>style.visibility</p:attrName>
                                        </p:attrNameLst>
                                      </p:cBhvr>
                                      <p:to>
                                        <p:strVal val="visible"/>
                                      </p:to>
                                    </p:set>
                                    <p:animEffect transition="in" filter="fade">
                                      <p:cBhvr>
                                        <p:cTn id="45" dur="500"/>
                                        <p:tgtEl>
                                          <p:spTgt spid="37"/>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75"/>
                                        </p:tgtEl>
                                        <p:attrNameLst>
                                          <p:attrName>style.visibility</p:attrName>
                                        </p:attrNameLst>
                                      </p:cBhvr>
                                      <p:to>
                                        <p:strVal val="visible"/>
                                      </p:to>
                                    </p:set>
                                    <p:animEffect transition="in" filter="fade">
                                      <p:cBhvr>
                                        <p:cTn id="50" dur="500"/>
                                        <p:tgtEl>
                                          <p:spTgt spid="75"/>
                                        </p:tgtEl>
                                      </p:cBhvr>
                                    </p:animEffect>
                                  </p:childTnLst>
                                </p:cTn>
                              </p:par>
                              <p:par>
                                <p:cTn id="51" presetID="10" presetClass="entr" presetSubtype="0" fill="hold" nodeType="withEffect">
                                  <p:stCondLst>
                                    <p:cond delay="0"/>
                                  </p:stCondLst>
                                  <p:childTnLst>
                                    <p:set>
                                      <p:cBhvr>
                                        <p:cTn id="52" dur="1" fill="hold">
                                          <p:stCondLst>
                                            <p:cond delay="0"/>
                                          </p:stCondLst>
                                        </p:cTn>
                                        <p:tgtEl>
                                          <p:spTgt spid="44"/>
                                        </p:tgtEl>
                                        <p:attrNameLst>
                                          <p:attrName>style.visibility</p:attrName>
                                        </p:attrNameLst>
                                      </p:cBhvr>
                                      <p:to>
                                        <p:strVal val="visible"/>
                                      </p:to>
                                    </p:set>
                                    <p:animEffect transition="in" filter="fade">
                                      <p:cBhvr>
                                        <p:cTn id="53" dur="500"/>
                                        <p:tgtEl>
                                          <p:spTgt spid="44"/>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76"/>
                                        </p:tgtEl>
                                        <p:attrNameLst>
                                          <p:attrName>style.visibility</p:attrName>
                                        </p:attrNameLst>
                                      </p:cBhvr>
                                      <p:to>
                                        <p:strVal val="visible"/>
                                      </p:to>
                                    </p:set>
                                    <p:animEffect transition="in" filter="fade">
                                      <p:cBhvr>
                                        <p:cTn id="58" dur="500"/>
                                        <p:tgtEl>
                                          <p:spTgt spid="76"/>
                                        </p:tgtEl>
                                      </p:cBhvr>
                                    </p:animEffect>
                                  </p:childTnLst>
                                </p:cTn>
                              </p:par>
                              <p:par>
                                <p:cTn id="59" presetID="10" presetClass="entr" presetSubtype="0" fill="hold" nodeType="withEffect">
                                  <p:stCondLst>
                                    <p:cond delay="0"/>
                                  </p:stCondLst>
                                  <p:childTnLst>
                                    <p:set>
                                      <p:cBhvr>
                                        <p:cTn id="60" dur="1" fill="hold">
                                          <p:stCondLst>
                                            <p:cond delay="0"/>
                                          </p:stCondLst>
                                        </p:cTn>
                                        <p:tgtEl>
                                          <p:spTgt spid="1044"/>
                                        </p:tgtEl>
                                        <p:attrNameLst>
                                          <p:attrName>style.visibility</p:attrName>
                                        </p:attrNameLst>
                                      </p:cBhvr>
                                      <p:to>
                                        <p:strVal val="visible"/>
                                      </p:to>
                                    </p:set>
                                    <p:animEffect transition="in" filter="fade">
                                      <p:cBhvr>
                                        <p:cTn id="61" dur="500"/>
                                        <p:tgtEl>
                                          <p:spTgt spid="1044"/>
                                        </p:tgtEl>
                                      </p:cBhvr>
                                    </p:animEffect>
                                  </p:childTnLst>
                                </p:cTn>
                              </p:par>
                              <p:par>
                                <p:cTn id="62" presetID="1" presetClass="entr" presetSubtype="0" fill="hold" grpId="0" nodeType="withEffect">
                                  <p:stCondLst>
                                    <p:cond delay="0"/>
                                  </p:stCondLst>
                                  <p:childTnLst>
                                    <p:set>
                                      <p:cBhvr>
                                        <p:cTn id="63" dur="1" fill="hold">
                                          <p:stCondLst>
                                            <p:cond delay="0"/>
                                          </p:stCondLst>
                                        </p:cTn>
                                        <p:tgtEl>
                                          <p:spTgt spid="50"/>
                                        </p:tgtEl>
                                        <p:attrNameLst>
                                          <p:attrName>style.visibility</p:attrName>
                                        </p:attrNameLst>
                                      </p:cBhvr>
                                      <p:to>
                                        <p:strVal val="visible"/>
                                      </p:to>
                                    </p:set>
                                  </p:childTnLst>
                                </p:cTn>
                              </p:par>
                              <p:par>
                                <p:cTn id="64" presetID="10" presetClass="entr" presetSubtype="0" fill="hold" grpId="0" nodeType="withEffect">
                                  <p:stCondLst>
                                    <p:cond delay="0"/>
                                  </p:stCondLst>
                                  <p:childTnLst>
                                    <p:set>
                                      <p:cBhvr>
                                        <p:cTn id="65" dur="1" fill="hold">
                                          <p:stCondLst>
                                            <p:cond delay="0"/>
                                          </p:stCondLst>
                                        </p:cTn>
                                        <p:tgtEl>
                                          <p:spTgt spid="98"/>
                                        </p:tgtEl>
                                        <p:attrNameLst>
                                          <p:attrName>style.visibility</p:attrName>
                                        </p:attrNameLst>
                                      </p:cBhvr>
                                      <p:to>
                                        <p:strVal val="visible"/>
                                      </p:to>
                                    </p:set>
                                    <p:animEffect transition="in" filter="fade">
                                      <p:cBhvr>
                                        <p:cTn id="66" dur="500"/>
                                        <p:tgtEl>
                                          <p:spTgt spid="98"/>
                                        </p:tgtEl>
                                      </p:cBhvr>
                                    </p:animEffect>
                                  </p:childTnLst>
                                </p:cTn>
                              </p:par>
                              <p:par>
                                <p:cTn id="67" presetID="10" presetClass="entr" presetSubtype="0" fill="hold" nodeType="withEffect">
                                  <p:stCondLst>
                                    <p:cond delay="0"/>
                                  </p:stCondLst>
                                  <p:childTnLst>
                                    <p:set>
                                      <p:cBhvr>
                                        <p:cTn id="68" dur="1" fill="hold">
                                          <p:stCondLst>
                                            <p:cond delay="0"/>
                                          </p:stCondLst>
                                        </p:cTn>
                                        <p:tgtEl>
                                          <p:spTgt spid="86"/>
                                        </p:tgtEl>
                                        <p:attrNameLst>
                                          <p:attrName>style.visibility</p:attrName>
                                        </p:attrNameLst>
                                      </p:cBhvr>
                                      <p:to>
                                        <p:strVal val="visible"/>
                                      </p:to>
                                    </p:set>
                                    <p:animEffect transition="in" filter="fade">
                                      <p:cBhvr>
                                        <p:cTn id="69" dur="500"/>
                                        <p:tgtEl>
                                          <p:spTgt spid="86"/>
                                        </p:tgtEl>
                                      </p:cBhvr>
                                    </p:animEffect>
                                  </p:childTnLst>
                                </p:cTn>
                              </p:par>
                              <p:par>
                                <p:cTn id="70" presetID="10" presetClass="entr" presetSubtype="0" fill="hold" nodeType="withEffect">
                                  <p:stCondLst>
                                    <p:cond delay="0"/>
                                  </p:stCondLst>
                                  <p:childTnLst>
                                    <p:set>
                                      <p:cBhvr>
                                        <p:cTn id="71" dur="1" fill="hold">
                                          <p:stCondLst>
                                            <p:cond delay="0"/>
                                          </p:stCondLst>
                                        </p:cTn>
                                        <p:tgtEl>
                                          <p:spTgt spid="87"/>
                                        </p:tgtEl>
                                        <p:attrNameLst>
                                          <p:attrName>style.visibility</p:attrName>
                                        </p:attrNameLst>
                                      </p:cBhvr>
                                      <p:to>
                                        <p:strVal val="visible"/>
                                      </p:to>
                                    </p:set>
                                    <p:animEffect transition="in" filter="fade">
                                      <p:cBhvr>
                                        <p:cTn id="72" dur="500"/>
                                        <p:tgtEl>
                                          <p:spTgt spid="87"/>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85"/>
                                        </p:tgtEl>
                                        <p:attrNameLst>
                                          <p:attrName>style.visibility</p:attrName>
                                        </p:attrNameLst>
                                      </p:cBhvr>
                                      <p:to>
                                        <p:strVal val="visible"/>
                                      </p:to>
                                    </p:set>
                                    <p:animEffect transition="in" filter="fade">
                                      <p:cBhvr>
                                        <p:cTn id="75" dur="500"/>
                                        <p:tgtEl>
                                          <p:spTgt spid="85"/>
                                        </p:tgtEl>
                                      </p:cBhvr>
                                    </p:animEffect>
                                  </p:childTnLst>
                                </p:cTn>
                              </p:par>
                              <p:par>
                                <p:cTn id="76" presetID="10" presetClass="entr" presetSubtype="0" fill="hold" nodeType="withEffect">
                                  <p:stCondLst>
                                    <p:cond delay="0"/>
                                  </p:stCondLst>
                                  <p:childTnLst>
                                    <p:set>
                                      <p:cBhvr>
                                        <p:cTn id="77" dur="1" fill="hold">
                                          <p:stCondLst>
                                            <p:cond delay="0"/>
                                          </p:stCondLst>
                                        </p:cTn>
                                        <p:tgtEl>
                                          <p:spTgt spid="92"/>
                                        </p:tgtEl>
                                        <p:attrNameLst>
                                          <p:attrName>style.visibility</p:attrName>
                                        </p:attrNameLst>
                                      </p:cBhvr>
                                      <p:to>
                                        <p:strVal val="visible"/>
                                      </p:to>
                                    </p:set>
                                    <p:animEffect transition="in" filter="fade">
                                      <p:cBhvr>
                                        <p:cTn id="78" dur="500"/>
                                        <p:tgtEl>
                                          <p:spTgt spid="92"/>
                                        </p:tgtEl>
                                      </p:cBhvr>
                                    </p:animEffect>
                                  </p:childTnLst>
                                </p:cTn>
                              </p:par>
                              <p:par>
                                <p:cTn id="79" presetID="10" presetClass="entr" presetSubtype="0" fill="hold" nodeType="withEffect">
                                  <p:stCondLst>
                                    <p:cond delay="0"/>
                                  </p:stCondLst>
                                  <p:childTnLst>
                                    <p:set>
                                      <p:cBhvr>
                                        <p:cTn id="80" dur="1" fill="hold">
                                          <p:stCondLst>
                                            <p:cond delay="0"/>
                                          </p:stCondLst>
                                        </p:cTn>
                                        <p:tgtEl>
                                          <p:spTgt spid="91"/>
                                        </p:tgtEl>
                                        <p:attrNameLst>
                                          <p:attrName>style.visibility</p:attrName>
                                        </p:attrNameLst>
                                      </p:cBhvr>
                                      <p:to>
                                        <p:strVal val="visible"/>
                                      </p:to>
                                    </p:set>
                                    <p:animEffect transition="in" filter="fade">
                                      <p:cBhvr>
                                        <p:cTn id="81" dur="500"/>
                                        <p:tgtEl>
                                          <p:spTgt spid="91"/>
                                        </p:tgtEl>
                                      </p:cBhvr>
                                    </p:animEffect>
                                  </p:childTnLst>
                                </p:cTn>
                              </p:par>
                              <p:par>
                                <p:cTn id="82" presetID="10" presetClass="entr" presetSubtype="0" fill="hold" nodeType="withEffect">
                                  <p:stCondLst>
                                    <p:cond delay="0"/>
                                  </p:stCondLst>
                                  <p:childTnLst>
                                    <p:set>
                                      <p:cBhvr>
                                        <p:cTn id="83" dur="1" fill="hold">
                                          <p:stCondLst>
                                            <p:cond delay="0"/>
                                          </p:stCondLst>
                                        </p:cTn>
                                        <p:tgtEl>
                                          <p:spTgt spid="90"/>
                                        </p:tgtEl>
                                        <p:attrNameLst>
                                          <p:attrName>style.visibility</p:attrName>
                                        </p:attrNameLst>
                                      </p:cBhvr>
                                      <p:to>
                                        <p:strVal val="visible"/>
                                      </p:to>
                                    </p:set>
                                    <p:animEffect transition="in" filter="fade">
                                      <p:cBhvr>
                                        <p:cTn id="84" dur="500"/>
                                        <p:tgtEl>
                                          <p:spTgt spid="90"/>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82"/>
                                        </p:tgtEl>
                                        <p:attrNameLst>
                                          <p:attrName>style.visibility</p:attrName>
                                        </p:attrNameLst>
                                      </p:cBhvr>
                                      <p:to>
                                        <p:strVal val="visible"/>
                                      </p:to>
                                    </p:set>
                                    <p:animEffect transition="in" filter="fade">
                                      <p:cBhvr>
                                        <p:cTn id="87" dur="500"/>
                                        <p:tgtEl>
                                          <p:spTgt spid="82"/>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99"/>
                                        </p:tgtEl>
                                        <p:attrNameLst>
                                          <p:attrName>style.visibility</p:attrName>
                                        </p:attrNameLst>
                                      </p:cBhvr>
                                      <p:to>
                                        <p:strVal val="visible"/>
                                      </p:to>
                                    </p:set>
                                    <p:animEffect transition="in" filter="fade">
                                      <p:cBhvr>
                                        <p:cTn id="90" dur="500"/>
                                        <p:tgtEl>
                                          <p:spTgt spid="99"/>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97"/>
                                        </p:tgtEl>
                                        <p:attrNameLst>
                                          <p:attrName>style.visibility</p:attrName>
                                        </p:attrNameLst>
                                      </p:cBhvr>
                                      <p:to>
                                        <p:strVal val="visible"/>
                                      </p:to>
                                    </p:set>
                                    <p:animEffect transition="in" filter="fade">
                                      <p:cBhvr>
                                        <p:cTn id="93" dur="500"/>
                                        <p:tgtEl>
                                          <p:spTgt spid="97"/>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83"/>
                                        </p:tgtEl>
                                        <p:attrNameLst>
                                          <p:attrName>style.visibility</p:attrName>
                                        </p:attrNameLst>
                                      </p:cBhvr>
                                      <p:to>
                                        <p:strVal val="visible"/>
                                      </p:to>
                                    </p:set>
                                    <p:animEffect transition="in" filter="fade">
                                      <p:cBhvr>
                                        <p:cTn id="96" dur="500"/>
                                        <p:tgtEl>
                                          <p:spTgt spid="83"/>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xit" presetSubtype="0" fill="hold" grpId="0" nodeType="clickEffect">
                                  <p:stCondLst>
                                    <p:cond delay="0"/>
                                  </p:stCondLst>
                                  <p:childTnLst>
                                    <p:animEffect transition="out" filter="fade">
                                      <p:cBhvr>
                                        <p:cTn id="100" dur="500"/>
                                        <p:tgtEl>
                                          <p:spTgt spid="101"/>
                                        </p:tgtEl>
                                      </p:cBhvr>
                                    </p:animEffect>
                                    <p:set>
                                      <p:cBhvr>
                                        <p:cTn id="101" dur="1" fill="hold">
                                          <p:stCondLst>
                                            <p:cond delay="499"/>
                                          </p:stCondLst>
                                        </p:cTn>
                                        <p:tgtEl>
                                          <p:spTgt spid="101"/>
                                        </p:tgtEl>
                                        <p:attrNameLst>
                                          <p:attrName>style.visibility</p:attrName>
                                        </p:attrNameLst>
                                      </p:cBhvr>
                                      <p:to>
                                        <p:strVal val="hidden"/>
                                      </p:to>
                                    </p:set>
                                  </p:childTnLst>
                                </p:cTn>
                              </p:par>
                              <p:par>
                                <p:cTn id="102" presetID="10" presetClass="entr" presetSubtype="0" fill="hold" grpId="0" nodeType="withEffect">
                                  <p:stCondLst>
                                    <p:cond delay="0"/>
                                  </p:stCondLst>
                                  <p:childTnLst>
                                    <p:set>
                                      <p:cBhvr>
                                        <p:cTn id="103" dur="1" fill="hold">
                                          <p:stCondLst>
                                            <p:cond delay="0"/>
                                          </p:stCondLst>
                                        </p:cTn>
                                        <p:tgtEl>
                                          <p:spTgt spid="102"/>
                                        </p:tgtEl>
                                        <p:attrNameLst>
                                          <p:attrName>style.visibility</p:attrName>
                                        </p:attrNameLst>
                                      </p:cBhvr>
                                      <p:to>
                                        <p:strVal val="visible"/>
                                      </p:to>
                                    </p:set>
                                    <p:animEffect transition="in" filter="fade">
                                      <p:cBhvr>
                                        <p:cTn id="104"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5" restart="whenNotActive" fill="hold" evtFilter="cancelBubble" nodeType="interactiveSeq">
                <p:stCondLst>
                  <p:cond evt="onClick" delay="0">
                    <p:tgtEl>
                      <p:spTgt spid="52"/>
                    </p:tgtEl>
                  </p:cond>
                </p:stCondLst>
                <p:endSync evt="end" delay="0">
                  <p:rtn val="all"/>
                </p:endSync>
                <p:childTnLst>
                  <p:par>
                    <p:cTn id="106" fill="hold">
                      <p:stCondLst>
                        <p:cond delay="0"/>
                      </p:stCondLst>
                      <p:childTnLst>
                        <p:par>
                          <p:cTn id="107" fill="hold">
                            <p:stCondLst>
                              <p:cond delay="0"/>
                            </p:stCondLst>
                            <p:childTnLst>
                              <p:par>
                                <p:cTn id="108" presetID="12" presetClass="exit" presetSubtype="4" fill="hold" grpId="0" nodeType="clickEffect">
                                  <p:stCondLst>
                                    <p:cond delay="0"/>
                                  </p:stCondLst>
                                  <p:childTnLst>
                                    <p:anim calcmode="lin" valueType="num">
                                      <p:cBhvr additive="base">
                                        <p:cTn id="109" dur="59000"/>
                                        <p:tgtEl>
                                          <p:spTgt spid="64"/>
                                        </p:tgtEl>
                                        <p:attrNameLst>
                                          <p:attrName>ppt_y</p:attrName>
                                        </p:attrNameLst>
                                      </p:cBhvr>
                                      <p:tavLst>
                                        <p:tav tm="0">
                                          <p:val>
                                            <p:strVal val="#ppt_y"/>
                                          </p:val>
                                        </p:tav>
                                        <p:tav tm="100000">
                                          <p:val>
                                            <p:strVal val="#ppt_y+#ppt_h*1.125000"/>
                                          </p:val>
                                        </p:tav>
                                      </p:tavLst>
                                    </p:anim>
                                    <p:animEffect transition="out" filter="wipe(down)">
                                      <p:cBhvr>
                                        <p:cTn id="110" dur="59000"/>
                                        <p:tgtEl>
                                          <p:spTgt spid="64"/>
                                        </p:tgtEl>
                                      </p:cBhvr>
                                    </p:animEffect>
                                    <p:set>
                                      <p:cBhvr>
                                        <p:cTn id="111" dur="1" fill="hold">
                                          <p:stCondLst>
                                            <p:cond delay="589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52"/>
                  </p:tgtEl>
                </p:cond>
              </p:nextCondLst>
            </p:seq>
          </p:childTnLst>
        </p:cTn>
      </p:par>
    </p:tnLst>
    <p:bldLst>
      <p:bldP spid="50" grpId="0" animBg="1"/>
      <p:bldP spid="64" grpId="0" animBg="1"/>
      <p:bldP spid="70" grpId="0"/>
      <p:bldP spid="71" grpId="0"/>
      <p:bldP spid="72" grpId="0"/>
      <p:bldP spid="74" grpId="0"/>
      <p:bldP spid="75" grpId="0"/>
      <p:bldP spid="76" grpId="0"/>
      <p:bldP spid="77" grpId="0"/>
      <p:bldP spid="85" grpId="0"/>
      <p:bldP spid="98" grpId="0"/>
      <p:bldP spid="82" grpId="0" animBg="1"/>
      <p:bldP spid="83" grpId="0" animBg="1"/>
      <p:bldP spid="97" grpId="0" animBg="1"/>
      <p:bldP spid="99" grpId="0" animBg="1"/>
      <p:bldP spid="101" grpId="0" animBg="1"/>
      <p:bldP spid="10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2 </a:t>
            </a:r>
            <a:endParaRPr lang="es-AR" sz="3200" dirty="0"/>
          </a:p>
        </p:txBody>
      </p:sp>
      <p:sp>
        <p:nvSpPr>
          <p:cNvPr id="8" name="Google Shape;167;p2">
            <a:extLst>
              <a:ext uri="{FF2B5EF4-FFF2-40B4-BE49-F238E27FC236}">
                <a16:creationId xmlns:a16="http://schemas.microsoft.com/office/drawing/2014/main" id="{80EE3628-BD10-EDA0-04F2-D59004B13969}"/>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0" name="Google Shape;387;p19">
            <a:extLst>
              <a:ext uri="{FF2B5EF4-FFF2-40B4-BE49-F238E27FC236}">
                <a16:creationId xmlns:a16="http://schemas.microsoft.com/office/drawing/2014/main" id="{46237398-CCDA-6691-E0D9-CD64B8625C3D}"/>
              </a:ext>
            </a:extLst>
          </p:cNvPr>
          <p:cNvSpPr/>
          <p:nvPr/>
        </p:nvSpPr>
        <p:spPr>
          <a:xfrm>
            <a:off x="11572005" y="2746876"/>
            <a:ext cx="516951" cy="3379042"/>
          </a:xfrm>
          <a:prstGeom prst="rect">
            <a:avLst/>
          </a:prstGeom>
          <a:solidFill>
            <a:srgbClr val="FF33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52" name="Google Shape;395;p19">
            <a:extLst>
              <a:ext uri="{FF2B5EF4-FFF2-40B4-BE49-F238E27FC236}">
                <a16:creationId xmlns:a16="http://schemas.microsoft.com/office/drawing/2014/main" id="{7DEDCFEC-39C5-881C-CB55-B7CF55888262}"/>
              </a:ext>
            </a:extLst>
          </p:cNvPr>
          <p:cNvSpPr/>
          <p:nvPr/>
        </p:nvSpPr>
        <p:spPr>
          <a:xfrm>
            <a:off x="11349464" y="6225859"/>
            <a:ext cx="807307" cy="349187"/>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400" b="1" i="0" u="none" strike="noStrike" cap="none" dirty="0">
                <a:solidFill>
                  <a:srgbClr val="FFFFFF"/>
                </a:solidFill>
                <a:latin typeface="Century Gothic"/>
                <a:ea typeface="Century Gothic"/>
                <a:cs typeface="Century Gothic"/>
                <a:sym typeface="Century Gothic"/>
              </a:rPr>
              <a:t>INICIO</a:t>
            </a:r>
            <a:endParaRPr sz="1400" dirty="0"/>
          </a:p>
        </p:txBody>
      </p:sp>
      <p:sp>
        <p:nvSpPr>
          <p:cNvPr id="64" name="Google Shape;388;p19">
            <a:extLst>
              <a:ext uri="{FF2B5EF4-FFF2-40B4-BE49-F238E27FC236}">
                <a16:creationId xmlns:a16="http://schemas.microsoft.com/office/drawing/2014/main" id="{E9F108F4-6853-13AB-8FD8-B6DD149F8C61}"/>
              </a:ext>
            </a:extLst>
          </p:cNvPr>
          <p:cNvSpPr/>
          <p:nvPr/>
        </p:nvSpPr>
        <p:spPr>
          <a:xfrm>
            <a:off x="11567878" y="2746874"/>
            <a:ext cx="518389" cy="3379044"/>
          </a:xfrm>
          <a:prstGeom prst="rect">
            <a:avLst/>
          </a:prstGeom>
          <a:solidFill>
            <a:srgbClr val="86CFE2"/>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73" name="Google Shape;157;p2">
            <a:extLst>
              <a:ext uri="{FF2B5EF4-FFF2-40B4-BE49-F238E27FC236}">
                <a16:creationId xmlns:a16="http://schemas.microsoft.com/office/drawing/2014/main" id="{26FF97B2-BD4E-0B19-E189-285E836DE59A}"/>
              </a:ext>
            </a:extLst>
          </p:cNvPr>
          <p:cNvSpPr txBox="1"/>
          <p:nvPr/>
        </p:nvSpPr>
        <p:spPr>
          <a:xfrm>
            <a:off x="11348442" y="2202219"/>
            <a:ext cx="932070" cy="58473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16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1 minuto</a:t>
            </a:r>
            <a:endParaRPr kumimoji="0" lang="es-AR" sz="105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3" name="Google Shape;282;p13" descr="Reading, Book, Symbol, Icon, Reader, Man">
            <a:extLst>
              <a:ext uri="{FF2B5EF4-FFF2-40B4-BE49-F238E27FC236}">
                <a16:creationId xmlns:a16="http://schemas.microsoft.com/office/drawing/2014/main" id="{DF6597A1-250B-3F67-A31F-FD338918BF39}"/>
              </a:ext>
            </a:extLst>
          </p:cNvPr>
          <p:cNvPicPr preferRelativeResize="0"/>
          <p:nvPr/>
        </p:nvPicPr>
        <p:blipFill rotWithShape="1">
          <a:blip r:embed="rId3">
            <a:alphaModFix/>
            <a:duotone>
              <a:schemeClr val="accent6">
                <a:shade val="45000"/>
                <a:satMod val="135000"/>
              </a:schemeClr>
              <a:prstClr val="white"/>
            </a:duotone>
            <a:extLst>
              <a:ext uri="{BEBA8EAE-BF5A-486C-A8C5-ECC9F3942E4B}">
                <a14:imgProps xmlns:a14="http://schemas.microsoft.com/office/drawing/2010/main">
                  <a14:imgLayer r:embed="rId4">
                    <a14:imgEffect>
                      <a14:artisticPaintStrokes/>
                    </a14:imgEffect>
                  </a14:imgLayer>
                </a14:imgProps>
              </a:ext>
            </a:extLst>
          </a:blip>
          <a:srcRect/>
          <a:stretch/>
        </p:blipFill>
        <p:spPr>
          <a:xfrm>
            <a:off x="11217850" y="128500"/>
            <a:ext cx="782801" cy="782801"/>
          </a:xfrm>
          <a:prstGeom prst="roundRect">
            <a:avLst/>
          </a:prstGeom>
          <a:solidFill>
            <a:srgbClr val="92D050"/>
          </a:solidFill>
          <a:ln>
            <a:noFill/>
          </a:ln>
        </p:spPr>
      </p:pic>
      <p:sp>
        <p:nvSpPr>
          <p:cNvPr id="4" name="Title 1">
            <a:extLst>
              <a:ext uri="{FF2B5EF4-FFF2-40B4-BE49-F238E27FC236}">
                <a16:creationId xmlns:a16="http://schemas.microsoft.com/office/drawing/2014/main" id="{CAC3B1E4-E0DB-D1C8-ACDB-1FF16959A579}"/>
              </a:ext>
            </a:extLst>
          </p:cNvPr>
          <p:cNvSpPr txBox="1">
            <a:spLocks/>
          </p:cNvSpPr>
          <p:nvPr/>
        </p:nvSpPr>
        <p:spPr>
          <a:xfrm>
            <a:off x="11285740" y="965953"/>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leer</a:t>
            </a:r>
            <a:endParaRPr lang="en-GB" sz="2000" b="1" dirty="0">
              <a:solidFill>
                <a:schemeClr val="bg1"/>
              </a:solidFill>
              <a:latin typeface="Century Gothic" panose="020B0502020202020204" pitchFamily="34" charset="0"/>
            </a:endParaRPr>
          </a:p>
        </p:txBody>
      </p:sp>
      <p:sp>
        <p:nvSpPr>
          <p:cNvPr id="5" name="Title 1">
            <a:extLst>
              <a:ext uri="{FF2B5EF4-FFF2-40B4-BE49-F238E27FC236}">
                <a16:creationId xmlns:a16="http://schemas.microsoft.com/office/drawing/2014/main" id="{71736F66-B91C-89E0-0F08-D93E15DB0794}"/>
              </a:ext>
            </a:extLst>
          </p:cNvPr>
          <p:cNvSpPr txBox="1">
            <a:spLocks/>
          </p:cNvSpPr>
          <p:nvPr/>
        </p:nvSpPr>
        <p:spPr>
          <a:xfrm>
            <a:off x="9870085" y="980388"/>
            <a:ext cx="1347765" cy="402356"/>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dirty="0">
                <a:solidFill>
                  <a:schemeClr val="bg1"/>
                </a:solidFill>
                <a:latin typeface="Century Gothic" panose="020B0502020202020204" pitchFamily="34" charset="0"/>
              </a:rPr>
              <a:t>palabras</a:t>
            </a:r>
          </a:p>
        </p:txBody>
      </p:sp>
      <p:pic>
        <p:nvPicPr>
          <p:cNvPr id="6" name="Picture 2" descr="Brain, Idea, Think, Creativity">
            <a:extLst>
              <a:ext uri="{FF2B5EF4-FFF2-40B4-BE49-F238E27FC236}">
                <a16:creationId xmlns:a16="http://schemas.microsoft.com/office/drawing/2014/main" id="{FDDDBDA8-BDF7-3CA7-AD93-5811EA9538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22197" y="58981"/>
            <a:ext cx="869361" cy="86936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2AB81BE-C494-E028-D87A-82494460F99D}"/>
              </a:ext>
            </a:extLst>
          </p:cNvPr>
          <p:cNvSpPr txBox="1"/>
          <p:nvPr/>
        </p:nvSpPr>
        <p:spPr>
          <a:xfrm>
            <a:off x="8507932" y="5100787"/>
            <a:ext cx="2879026" cy="584775"/>
          </a:xfrm>
          <a:prstGeom prst="rect">
            <a:avLst/>
          </a:prstGeom>
          <a:noFill/>
        </p:spPr>
        <p:txBody>
          <a:bodyPr wrap="square" rtlCol="0">
            <a:spAutoFit/>
          </a:bodyPr>
          <a:lstStyle/>
          <a:p>
            <a:r>
              <a:rPr lang="en-GB" sz="3200" b="1" dirty="0">
                <a:solidFill>
                  <a:srgbClr val="002060"/>
                </a:solidFill>
                <a:latin typeface="Century Gothic" panose="020B0502020202020204" pitchFamily="34" charset="0"/>
              </a:rPr>
              <a:t>septiembre</a:t>
            </a:r>
            <a:endParaRPr lang="en-GB" sz="3200" dirty="0">
              <a:solidFill>
                <a:srgbClr val="002060"/>
              </a:solidFill>
              <a:latin typeface="Century Gothic" panose="020B0502020202020204" pitchFamily="34" charset="0"/>
            </a:endParaRPr>
          </a:p>
        </p:txBody>
      </p:sp>
      <p:sp>
        <p:nvSpPr>
          <p:cNvPr id="9" name="TextBox 8">
            <a:extLst>
              <a:ext uri="{FF2B5EF4-FFF2-40B4-BE49-F238E27FC236}">
                <a16:creationId xmlns:a16="http://schemas.microsoft.com/office/drawing/2014/main" id="{81D148C1-2361-0142-18EE-22AB77D6B8BE}"/>
              </a:ext>
            </a:extLst>
          </p:cNvPr>
          <p:cNvSpPr txBox="1"/>
          <p:nvPr/>
        </p:nvSpPr>
        <p:spPr>
          <a:xfrm>
            <a:off x="348583" y="2662097"/>
            <a:ext cx="2283857" cy="584775"/>
          </a:xfrm>
          <a:prstGeom prst="rect">
            <a:avLst/>
          </a:prstGeom>
          <a:noFill/>
        </p:spPr>
        <p:txBody>
          <a:bodyPr wrap="square">
            <a:spAutoFit/>
          </a:bodyPr>
          <a:lstStyle/>
          <a:p>
            <a:r>
              <a:rPr lang="en-GB" sz="3200" b="1" dirty="0">
                <a:solidFill>
                  <a:srgbClr val="002060"/>
                </a:solidFill>
                <a:latin typeface="Century Gothic" panose="020B0502020202020204" pitchFamily="34" charset="0"/>
              </a:rPr>
              <a:t>febrero 	</a:t>
            </a:r>
            <a:endParaRPr lang="en-GB" sz="3200" b="1" dirty="0">
              <a:solidFill>
                <a:srgbClr val="002060"/>
              </a:solidFill>
            </a:endParaRPr>
          </a:p>
        </p:txBody>
      </p:sp>
      <p:sp>
        <p:nvSpPr>
          <p:cNvPr id="10" name="TextBox 9">
            <a:extLst>
              <a:ext uri="{FF2B5EF4-FFF2-40B4-BE49-F238E27FC236}">
                <a16:creationId xmlns:a16="http://schemas.microsoft.com/office/drawing/2014/main" id="{5D04188D-8AAF-4D16-2597-BFB8225BA90F}"/>
              </a:ext>
            </a:extLst>
          </p:cNvPr>
          <p:cNvSpPr txBox="1"/>
          <p:nvPr/>
        </p:nvSpPr>
        <p:spPr>
          <a:xfrm>
            <a:off x="6313802" y="6262538"/>
            <a:ext cx="2879026" cy="584775"/>
          </a:xfrm>
          <a:prstGeom prst="rect">
            <a:avLst/>
          </a:prstGeom>
          <a:noFill/>
        </p:spPr>
        <p:txBody>
          <a:bodyPr wrap="square" rtlCol="0">
            <a:spAutoFit/>
          </a:bodyPr>
          <a:lstStyle/>
          <a:p>
            <a:r>
              <a:rPr lang="en-GB" sz="3200" b="1" dirty="0">
                <a:solidFill>
                  <a:srgbClr val="002060"/>
                </a:solidFill>
                <a:latin typeface="Century Gothic" panose="020B0502020202020204" pitchFamily="34" charset="0"/>
              </a:rPr>
              <a:t>noviembre</a:t>
            </a:r>
            <a:endParaRPr lang="en-GB" sz="3200" dirty="0">
              <a:solidFill>
                <a:srgbClr val="002060"/>
              </a:solidFill>
              <a:latin typeface="Century Gothic" panose="020B0502020202020204" pitchFamily="34" charset="0"/>
            </a:endParaRPr>
          </a:p>
        </p:txBody>
      </p:sp>
      <p:sp>
        <p:nvSpPr>
          <p:cNvPr id="11" name="TextBox 10">
            <a:extLst>
              <a:ext uri="{FF2B5EF4-FFF2-40B4-BE49-F238E27FC236}">
                <a16:creationId xmlns:a16="http://schemas.microsoft.com/office/drawing/2014/main" id="{9ABD75AE-6097-42E9-116A-FB4828663991}"/>
              </a:ext>
            </a:extLst>
          </p:cNvPr>
          <p:cNvSpPr txBox="1"/>
          <p:nvPr/>
        </p:nvSpPr>
        <p:spPr>
          <a:xfrm>
            <a:off x="212907" y="4892629"/>
            <a:ext cx="2879026" cy="584775"/>
          </a:xfrm>
          <a:prstGeom prst="rect">
            <a:avLst/>
          </a:prstGeom>
          <a:noFill/>
        </p:spPr>
        <p:txBody>
          <a:bodyPr wrap="square" rtlCol="0">
            <a:spAutoFit/>
          </a:bodyPr>
          <a:lstStyle/>
          <a:p>
            <a:r>
              <a:rPr lang="en-GB" sz="3200" b="1" dirty="0">
                <a:solidFill>
                  <a:srgbClr val="002060"/>
                </a:solidFill>
                <a:latin typeface="Century Gothic" panose="020B0502020202020204" pitchFamily="34" charset="0"/>
              </a:rPr>
              <a:t>enero</a:t>
            </a:r>
            <a:endParaRPr lang="en-GB" sz="3200" dirty="0">
              <a:solidFill>
                <a:srgbClr val="002060"/>
              </a:solidFill>
              <a:latin typeface="Century Gothic" panose="020B0502020202020204" pitchFamily="34" charset="0"/>
            </a:endParaRPr>
          </a:p>
        </p:txBody>
      </p:sp>
      <p:sp>
        <p:nvSpPr>
          <p:cNvPr id="12" name="TextBox 11">
            <a:extLst>
              <a:ext uri="{FF2B5EF4-FFF2-40B4-BE49-F238E27FC236}">
                <a16:creationId xmlns:a16="http://schemas.microsoft.com/office/drawing/2014/main" id="{0C0D2F21-E9D8-87B8-1017-5E9CAF1D32FE}"/>
              </a:ext>
            </a:extLst>
          </p:cNvPr>
          <p:cNvSpPr txBox="1"/>
          <p:nvPr/>
        </p:nvSpPr>
        <p:spPr>
          <a:xfrm>
            <a:off x="5055595" y="2657171"/>
            <a:ext cx="1816530" cy="584775"/>
          </a:xfrm>
          <a:prstGeom prst="rect">
            <a:avLst/>
          </a:prstGeom>
          <a:noFill/>
        </p:spPr>
        <p:txBody>
          <a:bodyPr wrap="square" rtlCol="0">
            <a:spAutoFit/>
          </a:bodyPr>
          <a:lstStyle/>
          <a:p>
            <a:r>
              <a:rPr lang="en-GB" sz="3200" b="1" dirty="0" err="1">
                <a:solidFill>
                  <a:srgbClr val="002060"/>
                </a:solidFill>
                <a:latin typeface="Century Gothic" panose="020B0502020202020204" pitchFamily="34" charset="0"/>
              </a:rPr>
              <a:t>abril</a:t>
            </a:r>
            <a:endParaRPr lang="en-GB" sz="3200" dirty="0">
              <a:solidFill>
                <a:srgbClr val="002060"/>
              </a:solidFill>
              <a:latin typeface="Century Gothic" panose="020B0502020202020204" pitchFamily="34" charset="0"/>
            </a:endParaRPr>
          </a:p>
        </p:txBody>
      </p:sp>
      <p:sp>
        <p:nvSpPr>
          <p:cNvPr id="13" name="TextBox 12">
            <a:extLst>
              <a:ext uri="{FF2B5EF4-FFF2-40B4-BE49-F238E27FC236}">
                <a16:creationId xmlns:a16="http://schemas.microsoft.com/office/drawing/2014/main" id="{90AA3CCA-07C4-CEE7-CC80-A25B52DC8500}"/>
              </a:ext>
            </a:extLst>
          </p:cNvPr>
          <p:cNvSpPr txBox="1"/>
          <p:nvPr/>
        </p:nvSpPr>
        <p:spPr>
          <a:xfrm>
            <a:off x="1598276" y="6069313"/>
            <a:ext cx="2034944" cy="584775"/>
          </a:xfrm>
          <a:prstGeom prst="rect">
            <a:avLst/>
          </a:prstGeom>
          <a:noFill/>
        </p:spPr>
        <p:txBody>
          <a:bodyPr wrap="square" rtlCol="0">
            <a:spAutoFit/>
          </a:bodyPr>
          <a:lstStyle/>
          <a:p>
            <a:r>
              <a:rPr lang="en-GB" sz="3200" b="1" dirty="0">
                <a:solidFill>
                  <a:srgbClr val="002060"/>
                </a:solidFill>
                <a:latin typeface="Century Gothic" panose="020B0502020202020204" pitchFamily="34" charset="0"/>
              </a:rPr>
              <a:t>marzo</a:t>
            </a:r>
            <a:endParaRPr lang="en-GB" sz="3200" dirty="0">
              <a:solidFill>
                <a:srgbClr val="002060"/>
              </a:solidFill>
              <a:latin typeface="Century Gothic" panose="020B0502020202020204" pitchFamily="34" charset="0"/>
            </a:endParaRPr>
          </a:p>
        </p:txBody>
      </p:sp>
      <p:sp>
        <p:nvSpPr>
          <p:cNvPr id="14" name="TextBox 13">
            <a:extLst>
              <a:ext uri="{FF2B5EF4-FFF2-40B4-BE49-F238E27FC236}">
                <a16:creationId xmlns:a16="http://schemas.microsoft.com/office/drawing/2014/main" id="{EB1EA4C8-8F2B-D894-05D2-5DFD58F0E37C}"/>
              </a:ext>
            </a:extLst>
          </p:cNvPr>
          <p:cNvSpPr txBox="1"/>
          <p:nvPr/>
        </p:nvSpPr>
        <p:spPr>
          <a:xfrm>
            <a:off x="3083618" y="4064258"/>
            <a:ext cx="1904784" cy="584775"/>
          </a:xfrm>
          <a:prstGeom prst="rect">
            <a:avLst/>
          </a:prstGeom>
          <a:noFill/>
        </p:spPr>
        <p:txBody>
          <a:bodyPr wrap="square">
            <a:spAutoFit/>
          </a:bodyPr>
          <a:lstStyle/>
          <a:p>
            <a:r>
              <a:rPr lang="en-GB" sz="3200" b="1" dirty="0" err="1">
                <a:solidFill>
                  <a:srgbClr val="002060"/>
                </a:solidFill>
                <a:latin typeface="Century Gothic" panose="020B0502020202020204" pitchFamily="34" charset="0"/>
              </a:rPr>
              <a:t>agosto</a:t>
            </a:r>
            <a:r>
              <a:rPr lang="en-GB" sz="3200" b="1" dirty="0">
                <a:solidFill>
                  <a:srgbClr val="002060"/>
                </a:solidFill>
                <a:latin typeface="Century Gothic" panose="020B0502020202020204" pitchFamily="34" charset="0"/>
              </a:rPr>
              <a:t> </a:t>
            </a:r>
            <a:endParaRPr lang="en-GB" sz="3200" b="1" dirty="0">
              <a:solidFill>
                <a:srgbClr val="002060"/>
              </a:solidFill>
            </a:endParaRPr>
          </a:p>
        </p:txBody>
      </p:sp>
      <p:sp>
        <p:nvSpPr>
          <p:cNvPr id="15" name="TextBox 14">
            <a:extLst>
              <a:ext uri="{FF2B5EF4-FFF2-40B4-BE49-F238E27FC236}">
                <a16:creationId xmlns:a16="http://schemas.microsoft.com/office/drawing/2014/main" id="{89DAA92C-D1AA-2124-DED4-C1499B716347}"/>
              </a:ext>
            </a:extLst>
          </p:cNvPr>
          <p:cNvSpPr txBox="1"/>
          <p:nvPr/>
        </p:nvSpPr>
        <p:spPr>
          <a:xfrm>
            <a:off x="3739961" y="5448680"/>
            <a:ext cx="2879026" cy="584775"/>
          </a:xfrm>
          <a:prstGeom prst="rect">
            <a:avLst/>
          </a:prstGeom>
          <a:noFill/>
        </p:spPr>
        <p:txBody>
          <a:bodyPr wrap="square" rtlCol="0">
            <a:spAutoFit/>
          </a:bodyPr>
          <a:lstStyle/>
          <a:p>
            <a:r>
              <a:rPr lang="en-GB" sz="3200" b="1" dirty="0">
                <a:solidFill>
                  <a:srgbClr val="002060"/>
                </a:solidFill>
                <a:latin typeface="Century Gothic" panose="020B0502020202020204" pitchFamily="34" charset="0"/>
              </a:rPr>
              <a:t>diciembre</a:t>
            </a:r>
            <a:endParaRPr lang="en-GB" sz="3200" dirty="0">
              <a:solidFill>
                <a:srgbClr val="002060"/>
              </a:solidFill>
              <a:latin typeface="Century Gothic" panose="020B0502020202020204" pitchFamily="34" charset="0"/>
            </a:endParaRPr>
          </a:p>
        </p:txBody>
      </p:sp>
      <p:sp>
        <p:nvSpPr>
          <p:cNvPr id="16" name="TextBox 15">
            <a:extLst>
              <a:ext uri="{FF2B5EF4-FFF2-40B4-BE49-F238E27FC236}">
                <a16:creationId xmlns:a16="http://schemas.microsoft.com/office/drawing/2014/main" id="{C527645E-56D1-6F60-435B-2C23AB2C5109}"/>
              </a:ext>
            </a:extLst>
          </p:cNvPr>
          <p:cNvSpPr txBox="1"/>
          <p:nvPr/>
        </p:nvSpPr>
        <p:spPr>
          <a:xfrm>
            <a:off x="7174216" y="2087684"/>
            <a:ext cx="2879026" cy="584775"/>
          </a:xfrm>
          <a:prstGeom prst="rect">
            <a:avLst/>
          </a:prstGeom>
          <a:noFill/>
        </p:spPr>
        <p:txBody>
          <a:bodyPr wrap="square" rtlCol="0">
            <a:spAutoFit/>
          </a:bodyPr>
          <a:lstStyle/>
          <a:p>
            <a:r>
              <a:rPr lang="en-GB" sz="3200" b="1" dirty="0">
                <a:solidFill>
                  <a:srgbClr val="002060"/>
                </a:solidFill>
                <a:latin typeface="Century Gothic" panose="020B0502020202020204" pitchFamily="34" charset="0"/>
              </a:rPr>
              <a:t>octubre</a:t>
            </a:r>
            <a:endParaRPr lang="en-GB" sz="3200" dirty="0">
              <a:solidFill>
                <a:srgbClr val="002060"/>
              </a:solidFill>
              <a:latin typeface="Century Gothic" panose="020B0502020202020204" pitchFamily="34" charset="0"/>
            </a:endParaRPr>
          </a:p>
        </p:txBody>
      </p:sp>
      <p:sp>
        <p:nvSpPr>
          <p:cNvPr id="17" name="TextBox 16">
            <a:extLst>
              <a:ext uri="{FF2B5EF4-FFF2-40B4-BE49-F238E27FC236}">
                <a16:creationId xmlns:a16="http://schemas.microsoft.com/office/drawing/2014/main" id="{09E16149-D962-7020-B0C0-8ADF39188006}"/>
              </a:ext>
            </a:extLst>
          </p:cNvPr>
          <p:cNvSpPr txBox="1"/>
          <p:nvPr/>
        </p:nvSpPr>
        <p:spPr>
          <a:xfrm>
            <a:off x="9225900" y="2643257"/>
            <a:ext cx="1904784" cy="584775"/>
          </a:xfrm>
          <a:prstGeom prst="rect">
            <a:avLst/>
          </a:prstGeom>
          <a:noFill/>
        </p:spPr>
        <p:txBody>
          <a:bodyPr wrap="square">
            <a:spAutoFit/>
          </a:bodyPr>
          <a:lstStyle/>
          <a:p>
            <a:r>
              <a:rPr lang="en-GB" sz="3200" b="1" dirty="0">
                <a:solidFill>
                  <a:srgbClr val="002060"/>
                </a:solidFill>
                <a:latin typeface="Century Gothic" panose="020B0502020202020204" pitchFamily="34" charset="0"/>
              </a:rPr>
              <a:t>mayo </a:t>
            </a:r>
            <a:endParaRPr lang="en-GB" sz="3200" b="1" dirty="0">
              <a:solidFill>
                <a:srgbClr val="002060"/>
              </a:solidFill>
            </a:endParaRPr>
          </a:p>
        </p:txBody>
      </p:sp>
      <p:sp>
        <p:nvSpPr>
          <p:cNvPr id="18" name="TextBox 17">
            <a:extLst>
              <a:ext uri="{FF2B5EF4-FFF2-40B4-BE49-F238E27FC236}">
                <a16:creationId xmlns:a16="http://schemas.microsoft.com/office/drawing/2014/main" id="{7D278F64-58A9-DFFD-F647-E65428592DFD}"/>
              </a:ext>
            </a:extLst>
          </p:cNvPr>
          <p:cNvSpPr txBox="1"/>
          <p:nvPr/>
        </p:nvSpPr>
        <p:spPr>
          <a:xfrm>
            <a:off x="6312347" y="3786348"/>
            <a:ext cx="2879026" cy="584775"/>
          </a:xfrm>
          <a:prstGeom prst="rect">
            <a:avLst/>
          </a:prstGeom>
          <a:noFill/>
        </p:spPr>
        <p:txBody>
          <a:bodyPr wrap="square" rtlCol="0">
            <a:spAutoFit/>
          </a:bodyPr>
          <a:lstStyle/>
          <a:p>
            <a:r>
              <a:rPr lang="en-GB" sz="3200" b="1" dirty="0" err="1">
                <a:solidFill>
                  <a:srgbClr val="002060"/>
                </a:solidFill>
                <a:latin typeface="Century Gothic" panose="020B0502020202020204" pitchFamily="34" charset="0"/>
              </a:rPr>
              <a:t>junio</a:t>
            </a:r>
            <a:endParaRPr lang="en-GB" sz="3200" dirty="0">
              <a:solidFill>
                <a:srgbClr val="002060"/>
              </a:solidFill>
              <a:latin typeface="Century Gothic" panose="020B0502020202020204" pitchFamily="34" charset="0"/>
            </a:endParaRPr>
          </a:p>
        </p:txBody>
      </p:sp>
      <p:sp>
        <p:nvSpPr>
          <p:cNvPr id="19" name="TextBox 18">
            <a:extLst>
              <a:ext uri="{FF2B5EF4-FFF2-40B4-BE49-F238E27FC236}">
                <a16:creationId xmlns:a16="http://schemas.microsoft.com/office/drawing/2014/main" id="{014FDA26-429D-2D66-9CE4-1669BF7BABE6}"/>
              </a:ext>
            </a:extLst>
          </p:cNvPr>
          <p:cNvSpPr txBox="1"/>
          <p:nvPr/>
        </p:nvSpPr>
        <p:spPr>
          <a:xfrm>
            <a:off x="2424225" y="2647799"/>
            <a:ext cx="2879026" cy="584775"/>
          </a:xfrm>
          <a:prstGeom prst="rect">
            <a:avLst/>
          </a:prstGeom>
          <a:noFill/>
        </p:spPr>
        <p:txBody>
          <a:bodyPr wrap="square" rtlCol="0">
            <a:spAutoFit/>
          </a:bodyPr>
          <a:lstStyle/>
          <a:p>
            <a:r>
              <a:rPr lang="en-GB" sz="3200" b="1" dirty="0" err="1">
                <a:solidFill>
                  <a:srgbClr val="002060"/>
                </a:solidFill>
                <a:latin typeface="Century Gothic" panose="020B0502020202020204" pitchFamily="34" charset="0"/>
              </a:rPr>
              <a:t>julio</a:t>
            </a:r>
            <a:endParaRPr lang="en-GB" sz="3200" dirty="0">
              <a:solidFill>
                <a:srgbClr val="002060"/>
              </a:solidFill>
              <a:latin typeface="Century Gothic" panose="020B0502020202020204" pitchFamily="34" charset="0"/>
            </a:endParaRPr>
          </a:p>
        </p:txBody>
      </p:sp>
      <p:pic>
        <p:nvPicPr>
          <p:cNvPr id="20" name="Picture 19">
            <a:extLst>
              <a:ext uri="{FF2B5EF4-FFF2-40B4-BE49-F238E27FC236}">
                <a16:creationId xmlns:a16="http://schemas.microsoft.com/office/drawing/2014/main" id="{6A2CF53C-2949-1307-2694-44B56326686C}"/>
              </a:ext>
            </a:extLst>
          </p:cNvPr>
          <p:cNvPicPr>
            <a:picLocks noChangeAspect="1"/>
          </p:cNvPicPr>
          <p:nvPr/>
        </p:nvPicPr>
        <p:blipFill>
          <a:blip r:embed="rId6"/>
          <a:stretch>
            <a:fillRect/>
          </a:stretch>
        </p:blipFill>
        <p:spPr>
          <a:xfrm>
            <a:off x="9135955" y="1466627"/>
            <a:ext cx="1536325" cy="1176630"/>
          </a:xfrm>
          <a:prstGeom prst="rect">
            <a:avLst/>
          </a:prstGeom>
        </p:spPr>
      </p:pic>
      <p:pic>
        <p:nvPicPr>
          <p:cNvPr id="21" name="Picture 20">
            <a:extLst>
              <a:ext uri="{FF2B5EF4-FFF2-40B4-BE49-F238E27FC236}">
                <a16:creationId xmlns:a16="http://schemas.microsoft.com/office/drawing/2014/main" id="{849E1211-13EB-72BF-528A-0E79333351FA}"/>
              </a:ext>
            </a:extLst>
          </p:cNvPr>
          <p:cNvPicPr>
            <a:picLocks noChangeAspect="1"/>
          </p:cNvPicPr>
          <p:nvPr/>
        </p:nvPicPr>
        <p:blipFill>
          <a:blip r:embed="rId7"/>
          <a:stretch>
            <a:fillRect/>
          </a:stretch>
        </p:blipFill>
        <p:spPr>
          <a:xfrm>
            <a:off x="6696496" y="4923901"/>
            <a:ext cx="1408298" cy="1396105"/>
          </a:xfrm>
          <a:prstGeom prst="rect">
            <a:avLst/>
          </a:prstGeom>
        </p:spPr>
      </p:pic>
      <p:pic>
        <p:nvPicPr>
          <p:cNvPr id="22" name="Picture 21">
            <a:extLst>
              <a:ext uri="{FF2B5EF4-FFF2-40B4-BE49-F238E27FC236}">
                <a16:creationId xmlns:a16="http://schemas.microsoft.com/office/drawing/2014/main" id="{C1012E8B-5508-7C03-225A-25F630539B02}"/>
              </a:ext>
            </a:extLst>
          </p:cNvPr>
          <p:cNvPicPr>
            <a:picLocks noChangeAspect="1"/>
          </p:cNvPicPr>
          <p:nvPr/>
        </p:nvPicPr>
        <p:blipFill>
          <a:blip r:embed="rId8"/>
          <a:stretch>
            <a:fillRect/>
          </a:stretch>
        </p:blipFill>
        <p:spPr>
          <a:xfrm>
            <a:off x="6538243" y="2436012"/>
            <a:ext cx="1054699" cy="1463167"/>
          </a:xfrm>
          <a:prstGeom prst="rect">
            <a:avLst/>
          </a:prstGeom>
        </p:spPr>
      </p:pic>
      <p:pic>
        <p:nvPicPr>
          <p:cNvPr id="23" name="Picture 22">
            <a:extLst>
              <a:ext uri="{FF2B5EF4-FFF2-40B4-BE49-F238E27FC236}">
                <a16:creationId xmlns:a16="http://schemas.microsoft.com/office/drawing/2014/main" id="{D7D4B0B5-412E-2721-E319-275B0DD4207C}"/>
              </a:ext>
            </a:extLst>
          </p:cNvPr>
          <p:cNvPicPr>
            <a:picLocks noChangeAspect="1"/>
          </p:cNvPicPr>
          <p:nvPr/>
        </p:nvPicPr>
        <p:blipFill>
          <a:blip r:embed="rId9"/>
          <a:stretch>
            <a:fillRect/>
          </a:stretch>
        </p:blipFill>
        <p:spPr>
          <a:xfrm>
            <a:off x="653930" y="1568966"/>
            <a:ext cx="1066892" cy="1158340"/>
          </a:xfrm>
          <a:prstGeom prst="rect">
            <a:avLst/>
          </a:prstGeom>
        </p:spPr>
      </p:pic>
      <p:pic>
        <p:nvPicPr>
          <p:cNvPr id="24" name="Picture 23">
            <a:extLst>
              <a:ext uri="{FF2B5EF4-FFF2-40B4-BE49-F238E27FC236}">
                <a16:creationId xmlns:a16="http://schemas.microsoft.com/office/drawing/2014/main" id="{AC2BC9B9-33AD-080E-A7EB-F4229F95276A}"/>
              </a:ext>
            </a:extLst>
          </p:cNvPr>
          <p:cNvPicPr>
            <a:picLocks noChangeAspect="1"/>
          </p:cNvPicPr>
          <p:nvPr/>
        </p:nvPicPr>
        <p:blipFill>
          <a:blip r:embed="rId10"/>
          <a:stretch>
            <a:fillRect/>
          </a:stretch>
        </p:blipFill>
        <p:spPr>
          <a:xfrm>
            <a:off x="375530" y="3840627"/>
            <a:ext cx="2158171" cy="1158340"/>
          </a:xfrm>
          <a:prstGeom prst="rect">
            <a:avLst/>
          </a:prstGeom>
        </p:spPr>
      </p:pic>
      <p:pic>
        <p:nvPicPr>
          <p:cNvPr id="25" name="Picture 24">
            <a:extLst>
              <a:ext uri="{FF2B5EF4-FFF2-40B4-BE49-F238E27FC236}">
                <a16:creationId xmlns:a16="http://schemas.microsoft.com/office/drawing/2014/main" id="{23377AF1-CB19-F5D4-3852-A68391AD5DBA}"/>
              </a:ext>
            </a:extLst>
          </p:cNvPr>
          <p:cNvPicPr>
            <a:picLocks noChangeAspect="1"/>
          </p:cNvPicPr>
          <p:nvPr/>
        </p:nvPicPr>
        <p:blipFill>
          <a:blip r:embed="rId11"/>
          <a:stretch>
            <a:fillRect/>
          </a:stretch>
        </p:blipFill>
        <p:spPr>
          <a:xfrm>
            <a:off x="2249781" y="1411595"/>
            <a:ext cx="1548518" cy="1329043"/>
          </a:xfrm>
          <a:prstGeom prst="rect">
            <a:avLst/>
          </a:prstGeom>
        </p:spPr>
      </p:pic>
      <p:pic>
        <p:nvPicPr>
          <p:cNvPr id="26" name="Picture 25">
            <a:extLst>
              <a:ext uri="{FF2B5EF4-FFF2-40B4-BE49-F238E27FC236}">
                <a16:creationId xmlns:a16="http://schemas.microsoft.com/office/drawing/2014/main" id="{FBC09D92-C0E0-1A13-AD80-E2C9AAC3AA22}"/>
              </a:ext>
            </a:extLst>
          </p:cNvPr>
          <p:cNvPicPr>
            <a:picLocks noChangeAspect="1"/>
          </p:cNvPicPr>
          <p:nvPr/>
        </p:nvPicPr>
        <p:blipFill>
          <a:blip r:embed="rId12"/>
          <a:stretch>
            <a:fillRect/>
          </a:stretch>
        </p:blipFill>
        <p:spPr>
          <a:xfrm>
            <a:off x="7727413" y="1334848"/>
            <a:ext cx="799283" cy="788233"/>
          </a:xfrm>
          <a:prstGeom prst="rect">
            <a:avLst/>
          </a:prstGeom>
        </p:spPr>
      </p:pic>
      <p:pic>
        <p:nvPicPr>
          <p:cNvPr id="27" name="Picture 26">
            <a:extLst>
              <a:ext uri="{FF2B5EF4-FFF2-40B4-BE49-F238E27FC236}">
                <a16:creationId xmlns:a16="http://schemas.microsoft.com/office/drawing/2014/main" id="{118D6B8E-7644-6387-D34A-381E9C2C9672}"/>
              </a:ext>
            </a:extLst>
          </p:cNvPr>
          <p:cNvPicPr>
            <a:picLocks noChangeAspect="1"/>
          </p:cNvPicPr>
          <p:nvPr/>
        </p:nvPicPr>
        <p:blipFill>
          <a:blip r:embed="rId13"/>
          <a:stretch>
            <a:fillRect/>
          </a:stretch>
        </p:blipFill>
        <p:spPr>
          <a:xfrm>
            <a:off x="1610879" y="5227519"/>
            <a:ext cx="1420491" cy="1012024"/>
          </a:xfrm>
          <a:prstGeom prst="rect">
            <a:avLst/>
          </a:prstGeom>
        </p:spPr>
      </p:pic>
      <p:pic>
        <p:nvPicPr>
          <p:cNvPr id="28" name="Picture 27">
            <a:extLst>
              <a:ext uri="{FF2B5EF4-FFF2-40B4-BE49-F238E27FC236}">
                <a16:creationId xmlns:a16="http://schemas.microsoft.com/office/drawing/2014/main" id="{2348572C-780D-50F6-2E7F-AF91BB149155}"/>
              </a:ext>
            </a:extLst>
          </p:cNvPr>
          <p:cNvPicPr>
            <a:picLocks noChangeAspect="1"/>
          </p:cNvPicPr>
          <p:nvPr/>
        </p:nvPicPr>
        <p:blipFill>
          <a:blip r:embed="rId14"/>
          <a:stretch>
            <a:fillRect/>
          </a:stretch>
        </p:blipFill>
        <p:spPr>
          <a:xfrm>
            <a:off x="8467921" y="3762717"/>
            <a:ext cx="2402032" cy="1432684"/>
          </a:xfrm>
          <a:prstGeom prst="rect">
            <a:avLst/>
          </a:prstGeom>
        </p:spPr>
      </p:pic>
      <p:pic>
        <p:nvPicPr>
          <p:cNvPr id="29" name="Picture 28">
            <a:extLst>
              <a:ext uri="{FF2B5EF4-FFF2-40B4-BE49-F238E27FC236}">
                <a16:creationId xmlns:a16="http://schemas.microsoft.com/office/drawing/2014/main" id="{CAD2C72A-BA0A-F6F7-DC10-259ECD1C10E6}"/>
              </a:ext>
            </a:extLst>
          </p:cNvPr>
          <p:cNvPicPr>
            <a:picLocks noChangeAspect="1"/>
          </p:cNvPicPr>
          <p:nvPr/>
        </p:nvPicPr>
        <p:blipFill>
          <a:blip r:embed="rId15"/>
          <a:stretch>
            <a:fillRect/>
          </a:stretch>
        </p:blipFill>
        <p:spPr>
          <a:xfrm>
            <a:off x="4569425" y="3716629"/>
            <a:ext cx="1560711" cy="1676545"/>
          </a:xfrm>
          <a:prstGeom prst="rect">
            <a:avLst/>
          </a:prstGeom>
        </p:spPr>
      </p:pic>
      <p:pic>
        <p:nvPicPr>
          <p:cNvPr id="31" name="Picture 30">
            <a:extLst>
              <a:ext uri="{FF2B5EF4-FFF2-40B4-BE49-F238E27FC236}">
                <a16:creationId xmlns:a16="http://schemas.microsoft.com/office/drawing/2014/main" id="{CB6ECAF1-FF06-8069-378C-39C760A0BFDB}"/>
              </a:ext>
            </a:extLst>
          </p:cNvPr>
          <p:cNvPicPr>
            <a:picLocks noChangeAspect="1"/>
          </p:cNvPicPr>
          <p:nvPr/>
        </p:nvPicPr>
        <p:blipFill>
          <a:blip r:embed="rId16"/>
          <a:stretch>
            <a:fillRect/>
          </a:stretch>
        </p:blipFill>
        <p:spPr>
          <a:xfrm>
            <a:off x="5372384" y="1789865"/>
            <a:ext cx="1140051" cy="969348"/>
          </a:xfrm>
          <a:prstGeom prst="rect">
            <a:avLst/>
          </a:prstGeom>
        </p:spPr>
      </p:pic>
      <p:pic>
        <p:nvPicPr>
          <p:cNvPr id="32" name="Picture 31">
            <a:extLst>
              <a:ext uri="{FF2B5EF4-FFF2-40B4-BE49-F238E27FC236}">
                <a16:creationId xmlns:a16="http://schemas.microsoft.com/office/drawing/2014/main" id="{30E1B893-DE94-3B03-242E-64CED524E366}"/>
              </a:ext>
            </a:extLst>
          </p:cNvPr>
          <p:cNvPicPr>
            <a:picLocks noChangeAspect="1"/>
          </p:cNvPicPr>
          <p:nvPr/>
        </p:nvPicPr>
        <p:blipFill>
          <a:blip r:embed="rId17"/>
          <a:stretch>
            <a:fillRect/>
          </a:stretch>
        </p:blipFill>
        <p:spPr>
          <a:xfrm>
            <a:off x="3164056" y="2643257"/>
            <a:ext cx="1682642" cy="1402202"/>
          </a:xfrm>
          <a:prstGeom prst="rect">
            <a:avLst/>
          </a:prstGeom>
        </p:spPr>
      </p:pic>
      <p:pic>
        <p:nvPicPr>
          <p:cNvPr id="33" name="Graphic 32" descr="Teacher">
            <a:extLst>
              <a:ext uri="{FF2B5EF4-FFF2-40B4-BE49-F238E27FC236}">
                <a16:creationId xmlns:a16="http://schemas.microsoft.com/office/drawing/2014/main" id="{1649FB6B-1B60-3A0D-BA6E-FB7C7CF92B2E}"/>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674389" y="527020"/>
            <a:ext cx="914400" cy="914400"/>
          </a:xfrm>
          <a:prstGeom prst="rect">
            <a:avLst/>
          </a:prstGeom>
        </p:spPr>
      </p:pic>
      <p:sp>
        <p:nvSpPr>
          <p:cNvPr id="30" name="TextBox 29">
            <a:extLst>
              <a:ext uri="{FF2B5EF4-FFF2-40B4-BE49-F238E27FC236}">
                <a16:creationId xmlns:a16="http://schemas.microsoft.com/office/drawing/2014/main" id="{B562DFDD-DE28-BECE-44BB-97204E1308FB}"/>
              </a:ext>
            </a:extLst>
          </p:cNvPr>
          <p:cNvSpPr txBox="1"/>
          <p:nvPr/>
        </p:nvSpPr>
        <p:spPr>
          <a:xfrm>
            <a:off x="7056181" y="68009"/>
            <a:ext cx="2810952" cy="707886"/>
          </a:xfrm>
          <a:prstGeom prst="rect">
            <a:avLst/>
          </a:prstGeom>
          <a:solidFill>
            <a:srgbClr val="D6EDBD"/>
          </a:solidFill>
        </p:spPr>
        <p:txBody>
          <a:bodyPr wrap="square">
            <a:spAutoFit/>
          </a:bodyPr>
          <a:lstStyle/>
          <a:p>
            <a:r>
              <a:rPr lang="es-AR" sz="2000" kern="0" dirty="0">
                <a:solidFill>
                  <a:srgbClr val="002060"/>
                </a:solidFill>
                <a:latin typeface="Century Gothic"/>
                <a:ea typeface="Century Gothic"/>
                <a:cs typeface="Century Gothic"/>
                <a:sym typeface="Century Gothic"/>
              </a:rPr>
              <a:t>(el) </a:t>
            </a:r>
            <a:r>
              <a:rPr lang="es-AR" sz="2000" b="1" kern="0" dirty="0">
                <a:solidFill>
                  <a:srgbClr val="002060"/>
                </a:solidFill>
                <a:latin typeface="Century Gothic"/>
                <a:ea typeface="Century Gothic"/>
                <a:cs typeface="Century Gothic"/>
                <a:sym typeface="Century Gothic"/>
              </a:rPr>
              <a:t>orden</a:t>
            </a:r>
            <a:r>
              <a:rPr lang="es-AR" sz="2000" kern="0" dirty="0">
                <a:solidFill>
                  <a:srgbClr val="002060"/>
                </a:solidFill>
                <a:latin typeface="Century Gothic"/>
                <a:ea typeface="Century Gothic"/>
                <a:cs typeface="Century Gothic"/>
                <a:sym typeface="Century Gothic"/>
              </a:rPr>
              <a:t> = </a:t>
            </a:r>
            <a:r>
              <a:rPr lang="es-AR" sz="2000" kern="0" dirty="0" err="1">
                <a:solidFill>
                  <a:srgbClr val="002060"/>
                </a:solidFill>
                <a:latin typeface="Century Gothic"/>
                <a:ea typeface="Century Gothic"/>
                <a:cs typeface="Century Gothic"/>
                <a:sym typeface="Century Gothic"/>
              </a:rPr>
              <a:t>it</a:t>
            </a:r>
            <a:r>
              <a:rPr lang="es-AR" sz="2000" kern="0" dirty="0">
                <a:solidFill>
                  <a:srgbClr val="002060"/>
                </a:solidFill>
                <a:latin typeface="Century Gothic"/>
                <a:ea typeface="Century Gothic"/>
                <a:cs typeface="Century Gothic"/>
                <a:sym typeface="Century Gothic"/>
              </a:rPr>
              <a:t> </a:t>
            </a:r>
            <a:r>
              <a:rPr lang="es-AR" sz="2000" kern="0" dirty="0" err="1">
                <a:solidFill>
                  <a:srgbClr val="002060"/>
                </a:solidFill>
                <a:latin typeface="Century Gothic"/>
                <a:ea typeface="Century Gothic"/>
                <a:cs typeface="Century Gothic"/>
                <a:sym typeface="Century Gothic"/>
              </a:rPr>
              <a:t>arrives</a:t>
            </a:r>
            <a:r>
              <a:rPr lang="es-AR" sz="2000" kern="0" dirty="0">
                <a:solidFill>
                  <a:srgbClr val="002060"/>
                </a:solidFill>
                <a:latin typeface="Century Gothic"/>
                <a:ea typeface="Century Gothic"/>
                <a:cs typeface="Century Gothic"/>
                <a:sym typeface="Century Gothic"/>
              </a:rPr>
              <a:t> </a:t>
            </a:r>
            <a:r>
              <a:rPr lang="es-AR" sz="2000" b="1" kern="0" dirty="0">
                <a:solidFill>
                  <a:srgbClr val="002060"/>
                </a:solidFill>
                <a:latin typeface="Century Gothic"/>
                <a:ea typeface="Century Gothic"/>
                <a:cs typeface="Century Gothic"/>
                <a:sym typeface="Century Gothic"/>
              </a:rPr>
              <a:t>correcto</a:t>
            </a:r>
            <a:r>
              <a:rPr lang="es-AR" sz="2000" kern="0" dirty="0">
                <a:solidFill>
                  <a:srgbClr val="002060"/>
                </a:solidFill>
                <a:latin typeface="Century Gothic"/>
                <a:ea typeface="Century Gothic"/>
                <a:cs typeface="Century Gothic"/>
                <a:sym typeface="Century Gothic"/>
              </a:rPr>
              <a:t> = </a:t>
            </a:r>
            <a:r>
              <a:rPr lang="es-AR" sz="2000" kern="0" dirty="0" err="1">
                <a:solidFill>
                  <a:srgbClr val="002060"/>
                </a:solidFill>
                <a:latin typeface="Century Gothic"/>
                <a:ea typeface="Century Gothic"/>
                <a:cs typeface="Century Gothic"/>
                <a:sym typeface="Century Gothic"/>
              </a:rPr>
              <a:t>correct</a:t>
            </a:r>
            <a:endParaRPr lang="es-AR" sz="2000" kern="0" dirty="0">
              <a:solidFill>
                <a:srgbClr val="002060"/>
              </a:solidFill>
              <a:latin typeface="Century Gothic"/>
              <a:ea typeface="Century Gothic"/>
              <a:cs typeface="Century Gothic"/>
              <a:sym typeface="Century Gothic"/>
            </a:endParaRPr>
          </a:p>
        </p:txBody>
      </p:sp>
      <p:sp>
        <p:nvSpPr>
          <p:cNvPr id="46" name="Speech Bubble: Rectangle with Corners Rounded 45">
            <a:hlinkClick r:id="" action="ppaction://noaction">
              <a:snd r:embed="rId20" name="T3_W3F_3.1.wav"/>
            </a:hlinkClick>
            <a:extLst>
              <a:ext uri="{FF2B5EF4-FFF2-40B4-BE49-F238E27FC236}">
                <a16:creationId xmlns:a16="http://schemas.microsoft.com/office/drawing/2014/main" id="{05F6C8C5-C397-4064-8D99-8661037CD41C}"/>
              </a:ext>
            </a:extLst>
          </p:cNvPr>
          <p:cNvSpPr/>
          <p:nvPr/>
        </p:nvSpPr>
        <p:spPr>
          <a:xfrm>
            <a:off x="2780609" y="652618"/>
            <a:ext cx="4047671" cy="586167"/>
          </a:xfrm>
          <a:prstGeom prst="wedgeRoundRectCallout">
            <a:avLst>
              <a:gd name="adj1" fmla="val -61563"/>
              <a:gd name="adj2" fmla="val -1912"/>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srgbClr val="000000"/>
              </a:buClr>
              <a:defRPr/>
            </a:pPr>
            <a:r>
              <a:rPr lang="es-AR" sz="2400" b="1" kern="0" dirty="0">
                <a:solidFill>
                  <a:schemeClr val="bg1"/>
                </a:solidFill>
                <a:latin typeface="Century Gothic"/>
                <a:ea typeface="Century Gothic"/>
                <a:cs typeface="Century Gothic"/>
                <a:sym typeface="Century Gothic"/>
              </a:rPr>
              <a:t>Lee en el orden correcto.</a:t>
            </a:r>
            <a:endParaRPr lang="es-AR" sz="2400" kern="0" dirty="0">
              <a:solidFill>
                <a:schemeClr val="bg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42710654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2"/>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grpId="0" nodeType="clickEffect">
                                  <p:stCondLst>
                                    <p:cond delay="0"/>
                                  </p:stCondLst>
                                  <p:childTnLst>
                                    <p:anim calcmode="lin" valueType="num">
                                      <p:cBhvr additive="base">
                                        <p:cTn id="6" dur="59000"/>
                                        <p:tgtEl>
                                          <p:spTgt spid="64"/>
                                        </p:tgtEl>
                                        <p:attrNameLst>
                                          <p:attrName>ppt_y</p:attrName>
                                        </p:attrNameLst>
                                      </p:cBhvr>
                                      <p:tavLst>
                                        <p:tav tm="0">
                                          <p:val>
                                            <p:strVal val="#ppt_y"/>
                                          </p:val>
                                        </p:tav>
                                        <p:tav tm="100000">
                                          <p:val>
                                            <p:strVal val="#ppt_y+#ppt_h*1.125000"/>
                                          </p:val>
                                        </p:tav>
                                      </p:tavLst>
                                    </p:anim>
                                    <p:animEffect transition="out" filter="wipe(down)">
                                      <p:cBhvr>
                                        <p:cTn id="7" dur="59000"/>
                                        <p:tgtEl>
                                          <p:spTgt spid="64"/>
                                        </p:tgtEl>
                                      </p:cBhvr>
                                    </p:animEffect>
                                    <p:set>
                                      <p:cBhvr>
                                        <p:cTn id="8" dur="1" fill="hold">
                                          <p:stCondLst>
                                            <p:cond delay="589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52"/>
                  </p:tgtEl>
                </p:cond>
              </p:nextCondLst>
            </p:seq>
          </p:childTnLst>
        </p:cTn>
      </p:par>
    </p:tnLst>
    <p:bldLst>
      <p:bldP spid="6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2 </a:t>
            </a:r>
            <a:endParaRPr lang="es-AR" sz="3200" dirty="0"/>
          </a:p>
        </p:txBody>
      </p:sp>
      <p:sp>
        <p:nvSpPr>
          <p:cNvPr id="8" name="Google Shape;167;p2">
            <a:extLst>
              <a:ext uri="{FF2B5EF4-FFF2-40B4-BE49-F238E27FC236}">
                <a16:creationId xmlns:a16="http://schemas.microsoft.com/office/drawing/2014/main" id="{80EE3628-BD10-EDA0-04F2-D59004B13969}"/>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0" name="Google Shape;387;p19">
            <a:extLst>
              <a:ext uri="{FF2B5EF4-FFF2-40B4-BE49-F238E27FC236}">
                <a16:creationId xmlns:a16="http://schemas.microsoft.com/office/drawing/2014/main" id="{46237398-CCDA-6691-E0D9-CD64B8625C3D}"/>
              </a:ext>
            </a:extLst>
          </p:cNvPr>
          <p:cNvSpPr/>
          <p:nvPr/>
        </p:nvSpPr>
        <p:spPr>
          <a:xfrm>
            <a:off x="11572005" y="2746876"/>
            <a:ext cx="516951" cy="3379042"/>
          </a:xfrm>
          <a:prstGeom prst="rect">
            <a:avLst/>
          </a:prstGeom>
          <a:solidFill>
            <a:srgbClr val="FF33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52" name="Google Shape;395;p19">
            <a:extLst>
              <a:ext uri="{FF2B5EF4-FFF2-40B4-BE49-F238E27FC236}">
                <a16:creationId xmlns:a16="http://schemas.microsoft.com/office/drawing/2014/main" id="{7DEDCFEC-39C5-881C-CB55-B7CF55888262}"/>
              </a:ext>
            </a:extLst>
          </p:cNvPr>
          <p:cNvSpPr/>
          <p:nvPr/>
        </p:nvSpPr>
        <p:spPr>
          <a:xfrm>
            <a:off x="11349464" y="6225859"/>
            <a:ext cx="807307" cy="349187"/>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400" b="1" i="0" u="none" strike="noStrike" cap="none" dirty="0">
                <a:solidFill>
                  <a:srgbClr val="FFFFFF"/>
                </a:solidFill>
                <a:latin typeface="Century Gothic"/>
                <a:ea typeface="Century Gothic"/>
                <a:cs typeface="Century Gothic"/>
                <a:sym typeface="Century Gothic"/>
              </a:rPr>
              <a:t>INICIO</a:t>
            </a:r>
            <a:endParaRPr sz="1400" dirty="0"/>
          </a:p>
        </p:txBody>
      </p:sp>
      <p:sp>
        <p:nvSpPr>
          <p:cNvPr id="64" name="Google Shape;388;p19">
            <a:extLst>
              <a:ext uri="{FF2B5EF4-FFF2-40B4-BE49-F238E27FC236}">
                <a16:creationId xmlns:a16="http://schemas.microsoft.com/office/drawing/2014/main" id="{E9F108F4-6853-13AB-8FD8-B6DD149F8C61}"/>
              </a:ext>
            </a:extLst>
          </p:cNvPr>
          <p:cNvSpPr/>
          <p:nvPr/>
        </p:nvSpPr>
        <p:spPr>
          <a:xfrm>
            <a:off x="11567878" y="2746874"/>
            <a:ext cx="518389" cy="3379044"/>
          </a:xfrm>
          <a:prstGeom prst="rect">
            <a:avLst/>
          </a:prstGeom>
          <a:solidFill>
            <a:srgbClr val="86CFE2"/>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73" name="Google Shape;157;p2">
            <a:extLst>
              <a:ext uri="{FF2B5EF4-FFF2-40B4-BE49-F238E27FC236}">
                <a16:creationId xmlns:a16="http://schemas.microsoft.com/office/drawing/2014/main" id="{26FF97B2-BD4E-0B19-E189-285E836DE59A}"/>
              </a:ext>
            </a:extLst>
          </p:cNvPr>
          <p:cNvSpPr txBox="1"/>
          <p:nvPr/>
        </p:nvSpPr>
        <p:spPr>
          <a:xfrm>
            <a:off x="11348442" y="2202219"/>
            <a:ext cx="932070" cy="58473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16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1 minuto</a:t>
            </a:r>
            <a:endParaRPr kumimoji="0" lang="es-AR" sz="105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3" name="Google Shape;282;p13" descr="Reading, Book, Symbol, Icon, Reader, Man">
            <a:extLst>
              <a:ext uri="{FF2B5EF4-FFF2-40B4-BE49-F238E27FC236}">
                <a16:creationId xmlns:a16="http://schemas.microsoft.com/office/drawing/2014/main" id="{DF6597A1-250B-3F67-A31F-FD338918BF39}"/>
              </a:ext>
            </a:extLst>
          </p:cNvPr>
          <p:cNvPicPr preferRelativeResize="0"/>
          <p:nvPr/>
        </p:nvPicPr>
        <p:blipFill rotWithShape="1">
          <a:blip r:embed="rId3">
            <a:alphaModFix/>
            <a:duotone>
              <a:schemeClr val="accent6">
                <a:shade val="45000"/>
                <a:satMod val="135000"/>
              </a:schemeClr>
              <a:prstClr val="white"/>
            </a:duotone>
            <a:extLst>
              <a:ext uri="{BEBA8EAE-BF5A-486C-A8C5-ECC9F3942E4B}">
                <a14:imgProps xmlns:a14="http://schemas.microsoft.com/office/drawing/2010/main">
                  <a14:imgLayer r:embed="rId4">
                    <a14:imgEffect>
                      <a14:artisticPaintStrokes/>
                    </a14:imgEffect>
                  </a14:imgLayer>
                </a14:imgProps>
              </a:ext>
            </a:extLst>
          </a:blip>
          <a:srcRect/>
          <a:stretch/>
        </p:blipFill>
        <p:spPr>
          <a:xfrm>
            <a:off x="11217850" y="128500"/>
            <a:ext cx="782801" cy="782801"/>
          </a:xfrm>
          <a:prstGeom prst="roundRect">
            <a:avLst/>
          </a:prstGeom>
          <a:solidFill>
            <a:srgbClr val="92D050"/>
          </a:solidFill>
          <a:ln>
            <a:noFill/>
          </a:ln>
        </p:spPr>
      </p:pic>
      <p:sp>
        <p:nvSpPr>
          <p:cNvPr id="4" name="Title 1">
            <a:extLst>
              <a:ext uri="{FF2B5EF4-FFF2-40B4-BE49-F238E27FC236}">
                <a16:creationId xmlns:a16="http://schemas.microsoft.com/office/drawing/2014/main" id="{CAC3B1E4-E0DB-D1C8-ACDB-1FF16959A579}"/>
              </a:ext>
            </a:extLst>
          </p:cNvPr>
          <p:cNvSpPr txBox="1">
            <a:spLocks/>
          </p:cNvSpPr>
          <p:nvPr/>
        </p:nvSpPr>
        <p:spPr>
          <a:xfrm>
            <a:off x="11285740" y="965953"/>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leer</a:t>
            </a:r>
            <a:endParaRPr lang="en-GB" sz="2000" b="1" dirty="0">
              <a:solidFill>
                <a:schemeClr val="bg1"/>
              </a:solidFill>
              <a:latin typeface="Century Gothic" panose="020B0502020202020204" pitchFamily="34" charset="0"/>
            </a:endParaRPr>
          </a:p>
        </p:txBody>
      </p:sp>
      <p:sp>
        <p:nvSpPr>
          <p:cNvPr id="5" name="Title 1">
            <a:extLst>
              <a:ext uri="{FF2B5EF4-FFF2-40B4-BE49-F238E27FC236}">
                <a16:creationId xmlns:a16="http://schemas.microsoft.com/office/drawing/2014/main" id="{71736F66-B91C-89E0-0F08-D93E15DB0794}"/>
              </a:ext>
            </a:extLst>
          </p:cNvPr>
          <p:cNvSpPr txBox="1">
            <a:spLocks/>
          </p:cNvSpPr>
          <p:nvPr/>
        </p:nvSpPr>
        <p:spPr>
          <a:xfrm>
            <a:off x="9870085" y="980388"/>
            <a:ext cx="1347765" cy="402356"/>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dirty="0">
                <a:solidFill>
                  <a:schemeClr val="bg1"/>
                </a:solidFill>
                <a:latin typeface="Century Gothic" panose="020B0502020202020204" pitchFamily="34" charset="0"/>
              </a:rPr>
              <a:t>palabras</a:t>
            </a:r>
          </a:p>
        </p:txBody>
      </p:sp>
      <p:pic>
        <p:nvPicPr>
          <p:cNvPr id="6" name="Picture 2" descr="Brain, Idea, Think, Creativity">
            <a:extLst>
              <a:ext uri="{FF2B5EF4-FFF2-40B4-BE49-F238E27FC236}">
                <a16:creationId xmlns:a16="http://schemas.microsoft.com/office/drawing/2014/main" id="{FDDDBDA8-BDF7-3CA7-AD93-5811EA9538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22197" y="58981"/>
            <a:ext cx="869361" cy="869361"/>
          </a:xfrm>
          <a:prstGeom prst="rect">
            <a:avLst/>
          </a:prstGeom>
          <a:noFill/>
          <a:extLst>
            <a:ext uri="{909E8E84-426E-40DD-AFC4-6F175D3DCCD1}">
              <a14:hiddenFill xmlns:a14="http://schemas.microsoft.com/office/drawing/2010/main">
                <a:solidFill>
                  <a:srgbClr val="FFFFFF"/>
                </a:solidFill>
              </a14:hiddenFill>
            </a:ext>
          </a:extLst>
        </p:spPr>
      </p:pic>
      <p:pic>
        <p:nvPicPr>
          <p:cNvPr id="33" name="Graphic 32" descr="Teacher">
            <a:extLst>
              <a:ext uri="{FF2B5EF4-FFF2-40B4-BE49-F238E27FC236}">
                <a16:creationId xmlns:a16="http://schemas.microsoft.com/office/drawing/2014/main" id="{1649FB6B-1B60-3A0D-BA6E-FB7C7CF92B2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674389" y="527020"/>
            <a:ext cx="914400" cy="914400"/>
          </a:xfrm>
          <a:prstGeom prst="rect">
            <a:avLst/>
          </a:prstGeom>
        </p:spPr>
      </p:pic>
      <p:sp>
        <p:nvSpPr>
          <p:cNvPr id="30" name="TextBox 29">
            <a:extLst>
              <a:ext uri="{FF2B5EF4-FFF2-40B4-BE49-F238E27FC236}">
                <a16:creationId xmlns:a16="http://schemas.microsoft.com/office/drawing/2014/main" id="{B562DFDD-DE28-BECE-44BB-97204E1308FB}"/>
              </a:ext>
            </a:extLst>
          </p:cNvPr>
          <p:cNvSpPr txBox="1"/>
          <p:nvPr/>
        </p:nvSpPr>
        <p:spPr>
          <a:xfrm>
            <a:off x="7056181" y="68009"/>
            <a:ext cx="2810952" cy="707886"/>
          </a:xfrm>
          <a:prstGeom prst="rect">
            <a:avLst/>
          </a:prstGeom>
          <a:solidFill>
            <a:srgbClr val="D6EDBD"/>
          </a:solidFill>
        </p:spPr>
        <p:txBody>
          <a:bodyPr wrap="square">
            <a:spAutoFit/>
          </a:bodyPr>
          <a:lstStyle/>
          <a:p>
            <a:r>
              <a:rPr lang="es-AR" sz="2000" kern="0" dirty="0">
                <a:solidFill>
                  <a:srgbClr val="002060"/>
                </a:solidFill>
                <a:latin typeface="Century Gothic"/>
                <a:ea typeface="Century Gothic"/>
                <a:cs typeface="Century Gothic"/>
                <a:sym typeface="Century Gothic"/>
              </a:rPr>
              <a:t>(el) </a:t>
            </a:r>
            <a:r>
              <a:rPr lang="es-AR" sz="2000" b="1" kern="0" dirty="0">
                <a:solidFill>
                  <a:srgbClr val="002060"/>
                </a:solidFill>
                <a:latin typeface="Century Gothic"/>
                <a:ea typeface="Century Gothic"/>
                <a:cs typeface="Century Gothic"/>
                <a:sym typeface="Century Gothic"/>
              </a:rPr>
              <a:t>orden</a:t>
            </a:r>
            <a:r>
              <a:rPr lang="es-AR" sz="2000" kern="0" dirty="0">
                <a:solidFill>
                  <a:srgbClr val="002060"/>
                </a:solidFill>
                <a:latin typeface="Century Gothic"/>
                <a:ea typeface="Century Gothic"/>
                <a:cs typeface="Century Gothic"/>
                <a:sym typeface="Century Gothic"/>
              </a:rPr>
              <a:t> = </a:t>
            </a:r>
            <a:r>
              <a:rPr lang="es-AR" sz="2000" kern="0" dirty="0" err="1">
                <a:solidFill>
                  <a:srgbClr val="002060"/>
                </a:solidFill>
                <a:latin typeface="Century Gothic"/>
                <a:ea typeface="Century Gothic"/>
                <a:cs typeface="Century Gothic"/>
                <a:sym typeface="Century Gothic"/>
              </a:rPr>
              <a:t>order</a:t>
            </a:r>
            <a:endParaRPr lang="es-AR" sz="2000" kern="0" dirty="0">
              <a:solidFill>
                <a:srgbClr val="002060"/>
              </a:solidFill>
              <a:latin typeface="Century Gothic"/>
              <a:ea typeface="Century Gothic"/>
              <a:cs typeface="Century Gothic"/>
              <a:sym typeface="Century Gothic"/>
            </a:endParaRPr>
          </a:p>
          <a:p>
            <a:r>
              <a:rPr lang="es-AR" sz="2000" b="1" kern="0" dirty="0">
                <a:solidFill>
                  <a:srgbClr val="002060"/>
                </a:solidFill>
                <a:latin typeface="Century Gothic"/>
                <a:ea typeface="Century Gothic"/>
                <a:cs typeface="Century Gothic"/>
                <a:sym typeface="Century Gothic"/>
              </a:rPr>
              <a:t>correcto</a:t>
            </a:r>
            <a:r>
              <a:rPr lang="es-AR" sz="2000" kern="0" dirty="0">
                <a:solidFill>
                  <a:srgbClr val="002060"/>
                </a:solidFill>
                <a:latin typeface="Century Gothic"/>
                <a:ea typeface="Century Gothic"/>
                <a:cs typeface="Century Gothic"/>
                <a:sym typeface="Century Gothic"/>
              </a:rPr>
              <a:t> = </a:t>
            </a:r>
            <a:r>
              <a:rPr lang="es-AR" sz="2000" kern="0" dirty="0" err="1">
                <a:solidFill>
                  <a:srgbClr val="002060"/>
                </a:solidFill>
                <a:latin typeface="Century Gothic"/>
                <a:ea typeface="Century Gothic"/>
                <a:cs typeface="Century Gothic"/>
                <a:sym typeface="Century Gothic"/>
              </a:rPr>
              <a:t>correct</a:t>
            </a:r>
            <a:endParaRPr lang="es-AR" sz="2000" kern="0" dirty="0">
              <a:solidFill>
                <a:srgbClr val="002060"/>
              </a:solidFill>
              <a:latin typeface="Century Gothic"/>
              <a:ea typeface="Century Gothic"/>
              <a:cs typeface="Century Gothic"/>
              <a:sym typeface="Century Gothic"/>
            </a:endParaRPr>
          </a:p>
        </p:txBody>
      </p:sp>
      <p:grpSp>
        <p:nvGrpSpPr>
          <p:cNvPr id="36" name="Group 35">
            <a:extLst>
              <a:ext uri="{FF2B5EF4-FFF2-40B4-BE49-F238E27FC236}">
                <a16:creationId xmlns:a16="http://schemas.microsoft.com/office/drawing/2014/main" id="{0119C235-C9DC-77CD-F9EA-768BFDC08456}"/>
              </a:ext>
            </a:extLst>
          </p:cNvPr>
          <p:cNvGrpSpPr/>
          <p:nvPr/>
        </p:nvGrpSpPr>
        <p:grpSpPr>
          <a:xfrm>
            <a:off x="7541561" y="1119798"/>
            <a:ext cx="2156749" cy="1159124"/>
            <a:chOff x="1267929" y="2127636"/>
            <a:chExt cx="4317700" cy="1965369"/>
          </a:xfrm>
        </p:grpSpPr>
        <p:pic>
          <p:nvPicPr>
            <p:cNvPr id="37" name="Picture 6" descr="Antecedentes, Azul, Frío">
              <a:extLst>
                <a:ext uri="{FF2B5EF4-FFF2-40B4-BE49-F238E27FC236}">
                  <a16:creationId xmlns:a16="http://schemas.microsoft.com/office/drawing/2014/main" id="{0282CEDC-4685-7999-F4F0-51C56A2E848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65140" y="2127636"/>
              <a:ext cx="2620489" cy="196536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descr="Reyes Magos, Flat Design, Reyes, Melchor">
              <a:extLst>
                <a:ext uri="{FF2B5EF4-FFF2-40B4-BE49-F238E27FC236}">
                  <a16:creationId xmlns:a16="http://schemas.microsoft.com/office/drawing/2014/main" id="{46C7DEF1-812F-4182-6766-C3F2890A681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67929" y="2127637"/>
              <a:ext cx="2620489" cy="1965368"/>
            </a:xfrm>
            <a:prstGeom prst="rect">
              <a:avLst/>
            </a:prstGeom>
            <a:noFill/>
            <a:extLst>
              <a:ext uri="{909E8E84-426E-40DD-AFC4-6F175D3DCCD1}">
                <a14:hiddenFill xmlns:a14="http://schemas.microsoft.com/office/drawing/2010/main">
                  <a:solidFill>
                    <a:srgbClr val="FFFFFF"/>
                  </a:solidFill>
                </a14:hiddenFill>
              </a:ext>
            </a:extLst>
          </p:spPr>
        </p:pic>
      </p:grpSp>
      <p:sp>
        <p:nvSpPr>
          <p:cNvPr id="39" name="TextBox 38">
            <a:extLst>
              <a:ext uri="{FF2B5EF4-FFF2-40B4-BE49-F238E27FC236}">
                <a16:creationId xmlns:a16="http://schemas.microsoft.com/office/drawing/2014/main" id="{7C3AC3EB-6EB7-8180-803A-F19F54EA20F0}"/>
              </a:ext>
            </a:extLst>
          </p:cNvPr>
          <p:cNvSpPr txBox="1"/>
          <p:nvPr/>
        </p:nvSpPr>
        <p:spPr>
          <a:xfrm>
            <a:off x="7023574" y="2245798"/>
            <a:ext cx="2674736"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e_ _ _ o</a:t>
            </a:r>
          </a:p>
        </p:txBody>
      </p:sp>
      <p:grpSp>
        <p:nvGrpSpPr>
          <p:cNvPr id="40" name="Group 39">
            <a:extLst>
              <a:ext uri="{FF2B5EF4-FFF2-40B4-BE49-F238E27FC236}">
                <a16:creationId xmlns:a16="http://schemas.microsoft.com/office/drawing/2014/main" id="{428144A7-EB1C-3648-632B-48ECB431939D}"/>
              </a:ext>
            </a:extLst>
          </p:cNvPr>
          <p:cNvGrpSpPr/>
          <p:nvPr/>
        </p:nvGrpSpPr>
        <p:grpSpPr>
          <a:xfrm>
            <a:off x="4078367" y="3066425"/>
            <a:ext cx="1069784" cy="1159123"/>
            <a:chOff x="7552588" y="3184398"/>
            <a:chExt cx="1441984" cy="1551471"/>
          </a:xfrm>
        </p:grpSpPr>
        <p:pic>
          <p:nvPicPr>
            <p:cNvPr id="41" name="Picture 8" descr="Corazones, Enamorado, Amor, Romance">
              <a:extLst>
                <a:ext uri="{FF2B5EF4-FFF2-40B4-BE49-F238E27FC236}">
                  <a16:creationId xmlns:a16="http://schemas.microsoft.com/office/drawing/2014/main" id="{CB665C0D-F942-C44C-F675-ABBD1CFF3DE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52588" y="3941278"/>
              <a:ext cx="1225394" cy="794591"/>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0" descr="Gráfico, Máscara De Mardi Gras">
              <a:extLst>
                <a:ext uri="{FF2B5EF4-FFF2-40B4-BE49-F238E27FC236}">
                  <a16:creationId xmlns:a16="http://schemas.microsoft.com/office/drawing/2014/main" id="{85143D8B-0B3A-4B7C-9153-3E4773D5EE4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14695" y="3184398"/>
              <a:ext cx="1279877" cy="829920"/>
            </a:xfrm>
            <a:prstGeom prst="rect">
              <a:avLst/>
            </a:prstGeom>
            <a:noFill/>
            <a:extLst>
              <a:ext uri="{909E8E84-426E-40DD-AFC4-6F175D3DCCD1}">
                <a14:hiddenFill xmlns:a14="http://schemas.microsoft.com/office/drawing/2010/main">
                  <a:solidFill>
                    <a:srgbClr val="FFFFFF"/>
                  </a:solidFill>
                </a14:hiddenFill>
              </a:ext>
            </a:extLst>
          </p:spPr>
        </p:pic>
      </p:grpSp>
      <p:sp>
        <p:nvSpPr>
          <p:cNvPr id="43" name="TextBox 42">
            <a:extLst>
              <a:ext uri="{FF2B5EF4-FFF2-40B4-BE49-F238E27FC236}">
                <a16:creationId xmlns:a16="http://schemas.microsoft.com/office/drawing/2014/main" id="{74483B1B-5FE1-8030-670D-63187DEE664F}"/>
              </a:ext>
            </a:extLst>
          </p:cNvPr>
          <p:cNvSpPr txBox="1"/>
          <p:nvPr/>
        </p:nvSpPr>
        <p:spPr>
          <a:xfrm>
            <a:off x="3273631" y="4143097"/>
            <a:ext cx="2674736"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f _ _ _ _ _ o</a:t>
            </a:r>
          </a:p>
        </p:txBody>
      </p:sp>
      <p:grpSp>
        <p:nvGrpSpPr>
          <p:cNvPr id="44" name="Group 43">
            <a:extLst>
              <a:ext uri="{FF2B5EF4-FFF2-40B4-BE49-F238E27FC236}">
                <a16:creationId xmlns:a16="http://schemas.microsoft.com/office/drawing/2014/main" id="{24F077BB-4895-99A6-3687-EEB6AD08E1E6}"/>
              </a:ext>
            </a:extLst>
          </p:cNvPr>
          <p:cNvGrpSpPr/>
          <p:nvPr/>
        </p:nvGrpSpPr>
        <p:grpSpPr>
          <a:xfrm>
            <a:off x="419099" y="1162222"/>
            <a:ext cx="1419989" cy="1007586"/>
            <a:chOff x="4651307" y="1309777"/>
            <a:chExt cx="2135273" cy="1312016"/>
          </a:xfrm>
        </p:grpSpPr>
        <p:pic>
          <p:nvPicPr>
            <p:cNvPr id="45" name="Picture 12" descr="Internationalwomensday, 8March">
              <a:extLst>
                <a:ext uri="{FF2B5EF4-FFF2-40B4-BE49-F238E27FC236}">
                  <a16:creationId xmlns:a16="http://schemas.microsoft.com/office/drawing/2014/main" id="{A35FD6AB-541A-BBEE-8469-8D722EBB4716}"/>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651307" y="1309777"/>
              <a:ext cx="1216241" cy="1216241"/>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4" descr="Verde, Trébol, Marcha, Amor, Primavera">
              <a:extLst>
                <a:ext uri="{FF2B5EF4-FFF2-40B4-BE49-F238E27FC236}">
                  <a16:creationId xmlns:a16="http://schemas.microsoft.com/office/drawing/2014/main" id="{B654402E-EEFD-2431-7B49-F0436B2EF3E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542350" y="1341557"/>
              <a:ext cx="1244230" cy="1280236"/>
            </a:xfrm>
            <a:prstGeom prst="rect">
              <a:avLst/>
            </a:prstGeom>
            <a:noFill/>
            <a:extLst>
              <a:ext uri="{909E8E84-426E-40DD-AFC4-6F175D3DCCD1}">
                <a14:hiddenFill xmlns:a14="http://schemas.microsoft.com/office/drawing/2010/main">
                  <a:solidFill>
                    <a:srgbClr val="FFFFFF"/>
                  </a:solidFill>
                </a14:hiddenFill>
              </a:ext>
            </a:extLst>
          </p:spPr>
        </p:pic>
      </p:grpSp>
      <p:sp>
        <p:nvSpPr>
          <p:cNvPr id="47" name="TextBox 46">
            <a:extLst>
              <a:ext uri="{FF2B5EF4-FFF2-40B4-BE49-F238E27FC236}">
                <a16:creationId xmlns:a16="http://schemas.microsoft.com/office/drawing/2014/main" id="{64AAAC7B-2FAB-4A4F-AD60-043B4334773F}"/>
              </a:ext>
            </a:extLst>
          </p:cNvPr>
          <p:cNvSpPr txBox="1"/>
          <p:nvPr/>
        </p:nvSpPr>
        <p:spPr>
          <a:xfrm>
            <a:off x="-185090" y="2077255"/>
            <a:ext cx="2674736"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m_ _ _ o</a:t>
            </a:r>
          </a:p>
        </p:txBody>
      </p:sp>
      <p:pic>
        <p:nvPicPr>
          <p:cNvPr id="48" name="Picture 16" descr="Gráfico, Conejito Blanco">
            <a:extLst>
              <a:ext uri="{FF2B5EF4-FFF2-40B4-BE49-F238E27FC236}">
                <a16:creationId xmlns:a16="http://schemas.microsoft.com/office/drawing/2014/main" id="{34D8EA58-1770-9037-1368-7109497A3CB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855972" y="5270854"/>
            <a:ext cx="1144694" cy="965836"/>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C21D0875-08AA-7B32-46EA-A36A6460D5BB}"/>
              </a:ext>
            </a:extLst>
          </p:cNvPr>
          <p:cNvSpPr txBox="1"/>
          <p:nvPr/>
        </p:nvSpPr>
        <p:spPr>
          <a:xfrm>
            <a:off x="6151352" y="6206948"/>
            <a:ext cx="2674736"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a _ _ _ l</a:t>
            </a:r>
          </a:p>
        </p:txBody>
      </p:sp>
      <p:grpSp>
        <p:nvGrpSpPr>
          <p:cNvPr id="51" name="Group 50">
            <a:extLst>
              <a:ext uri="{FF2B5EF4-FFF2-40B4-BE49-F238E27FC236}">
                <a16:creationId xmlns:a16="http://schemas.microsoft.com/office/drawing/2014/main" id="{42B3A49F-BD75-839A-48BF-5D518A56B9B0}"/>
              </a:ext>
            </a:extLst>
          </p:cNvPr>
          <p:cNvGrpSpPr/>
          <p:nvPr/>
        </p:nvGrpSpPr>
        <p:grpSpPr>
          <a:xfrm>
            <a:off x="5556416" y="1657318"/>
            <a:ext cx="1537335" cy="1182142"/>
            <a:chOff x="9849629" y="3785385"/>
            <a:chExt cx="1842116" cy="1617177"/>
          </a:xfrm>
        </p:grpSpPr>
        <p:pic>
          <p:nvPicPr>
            <p:cNvPr id="53" name="Picture 18" descr="Flores, Hierba, Jardines, Primavera">
              <a:extLst>
                <a:ext uri="{FF2B5EF4-FFF2-40B4-BE49-F238E27FC236}">
                  <a16:creationId xmlns:a16="http://schemas.microsoft.com/office/drawing/2014/main" id="{BA7057BD-8579-255F-9840-6007C3F000F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849629" y="3845398"/>
              <a:ext cx="1842116" cy="155716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0" descr="Brillante, Energía, Iluminación">
              <a:extLst>
                <a:ext uri="{FF2B5EF4-FFF2-40B4-BE49-F238E27FC236}">
                  <a16:creationId xmlns:a16="http://schemas.microsoft.com/office/drawing/2014/main" id="{EB3A5BAC-F629-E652-AD65-2939C0CF174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547669" y="3785385"/>
              <a:ext cx="815656" cy="82992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4" descr="Mamá, Texto, Flor, Fuente, Madre">
              <a:extLst>
                <a:ext uri="{FF2B5EF4-FFF2-40B4-BE49-F238E27FC236}">
                  <a16:creationId xmlns:a16="http://schemas.microsoft.com/office/drawing/2014/main" id="{96240076-C8E7-5936-5349-CC807BF309A0}"/>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rot="384204">
              <a:off x="10333173" y="4516544"/>
              <a:ext cx="673023" cy="403814"/>
            </a:xfrm>
            <a:prstGeom prst="rect">
              <a:avLst/>
            </a:prstGeom>
            <a:noFill/>
            <a:extLst>
              <a:ext uri="{909E8E84-426E-40DD-AFC4-6F175D3DCCD1}">
                <a14:hiddenFill xmlns:a14="http://schemas.microsoft.com/office/drawing/2010/main">
                  <a:solidFill>
                    <a:srgbClr val="FFFFFF"/>
                  </a:solidFill>
                </a14:hiddenFill>
              </a:ext>
            </a:extLst>
          </p:spPr>
        </p:pic>
      </p:grpSp>
      <p:sp>
        <p:nvSpPr>
          <p:cNvPr id="56" name="TextBox 55">
            <a:extLst>
              <a:ext uri="{FF2B5EF4-FFF2-40B4-BE49-F238E27FC236}">
                <a16:creationId xmlns:a16="http://schemas.microsoft.com/office/drawing/2014/main" id="{24A13B23-8116-41E4-7197-0C33ED2750F0}"/>
              </a:ext>
            </a:extLst>
          </p:cNvPr>
          <p:cNvSpPr txBox="1"/>
          <p:nvPr/>
        </p:nvSpPr>
        <p:spPr>
          <a:xfrm>
            <a:off x="5279835" y="2839355"/>
            <a:ext cx="2092971"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m_ _ o</a:t>
            </a:r>
          </a:p>
        </p:txBody>
      </p:sp>
      <p:grpSp>
        <p:nvGrpSpPr>
          <p:cNvPr id="57" name="Group 56">
            <a:extLst>
              <a:ext uri="{FF2B5EF4-FFF2-40B4-BE49-F238E27FC236}">
                <a16:creationId xmlns:a16="http://schemas.microsoft.com/office/drawing/2014/main" id="{1C7BF70B-A631-1364-9C1F-348FFB56A673}"/>
              </a:ext>
            </a:extLst>
          </p:cNvPr>
          <p:cNvGrpSpPr/>
          <p:nvPr/>
        </p:nvGrpSpPr>
        <p:grpSpPr>
          <a:xfrm>
            <a:off x="10215944" y="1701187"/>
            <a:ext cx="1054904" cy="1460598"/>
            <a:chOff x="10123452" y="1226820"/>
            <a:chExt cx="1185600" cy="1696870"/>
          </a:xfrm>
        </p:grpSpPr>
        <p:pic>
          <p:nvPicPr>
            <p:cNvPr id="58" name="Picture 22" descr="Día Festivo, Padre, Día, Dia Del Padre">
              <a:extLst>
                <a:ext uri="{FF2B5EF4-FFF2-40B4-BE49-F238E27FC236}">
                  <a16:creationId xmlns:a16="http://schemas.microsoft.com/office/drawing/2014/main" id="{D10D6FF8-3174-5F0C-3794-FB9589BC1AAB}"/>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123452" y="1226820"/>
              <a:ext cx="848435" cy="169687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0" descr="Brillante, Energía, Iluminación">
              <a:extLst>
                <a:ext uri="{FF2B5EF4-FFF2-40B4-BE49-F238E27FC236}">
                  <a16:creationId xmlns:a16="http://schemas.microsoft.com/office/drawing/2014/main" id="{196AD2F0-64EB-0A97-3006-BAB99ADAD95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634722" y="1676696"/>
              <a:ext cx="674330" cy="686123"/>
            </a:xfrm>
            <a:prstGeom prst="rect">
              <a:avLst/>
            </a:prstGeom>
            <a:noFill/>
            <a:extLst>
              <a:ext uri="{909E8E84-426E-40DD-AFC4-6F175D3DCCD1}">
                <a14:hiddenFill xmlns:a14="http://schemas.microsoft.com/office/drawing/2010/main">
                  <a:solidFill>
                    <a:srgbClr val="FFFFFF"/>
                  </a:solidFill>
                </a14:hiddenFill>
              </a:ext>
            </a:extLst>
          </p:spPr>
        </p:pic>
      </p:grpSp>
      <p:sp>
        <p:nvSpPr>
          <p:cNvPr id="60" name="TextBox 59">
            <a:extLst>
              <a:ext uri="{FF2B5EF4-FFF2-40B4-BE49-F238E27FC236}">
                <a16:creationId xmlns:a16="http://schemas.microsoft.com/office/drawing/2014/main" id="{FF0471B8-2F9A-B527-BD12-18C6C5DB0C73}"/>
              </a:ext>
            </a:extLst>
          </p:cNvPr>
          <p:cNvSpPr txBox="1"/>
          <p:nvPr/>
        </p:nvSpPr>
        <p:spPr>
          <a:xfrm>
            <a:off x="9286258" y="3025043"/>
            <a:ext cx="2674736"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j_ _ _o</a:t>
            </a:r>
          </a:p>
        </p:txBody>
      </p:sp>
      <p:grpSp>
        <p:nvGrpSpPr>
          <p:cNvPr id="61" name="Group 60">
            <a:extLst>
              <a:ext uri="{FF2B5EF4-FFF2-40B4-BE49-F238E27FC236}">
                <a16:creationId xmlns:a16="http://schemas.microsoft.com/office/drawing/2014/main" id="{B786E43D-48CA-40D5-BA94-ACD4127F0DA1}"/>
              </a:ext>
            </a:extLst>
          </p:cNvPr>
          <p:cNvGrpSpPr/>
          <p:nvPr/>
        </p:nvGrpSpPr>
        <p:grpSpPr>
          <a:xfrm>
            <a:off x="2489646" y="1396520"/>
            <a:ext cx="1547953" cy="1329134"/>
            <a:chOff x="5118100" y="2266443"/>
            <a:chExt cx="1547953" cy="1329134"/>
          </a:xfrm>
        </p:grpSpPr>
        <p:pic>
          <p:nvPicPr>
            <p:cNvPr id="62" name="Picture 26" descr="Educación, Regreso A La Escuela">
              <a:extLst>
                <a:ext uri="{FF2B5EF4-FFF2-40B4-BE49-F238E27FC236}">
                  <a16:creationId xmlns:a16="http://schemas.microsoft.com/office/drawing/2014/main" id="{6D090695-6FBB-C3DF-DA71-E5B588E75853}"/>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l="38300" t="-2830" r="34391" b="65318"/>
            <a:stretch/>
          </p:blipFill>
          <p:spPr bwMode="auto">
            <a:xfrm>
              <a:off x="5118100" y="2345692"/>
              <a:ext cx="1427717" cy="1170636"/>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0" descr="Brillante, Energía, Iluminación">
              <a:extLst>
                <a:ext uri="{FF2B5EF4-FFF2-40B4-BE49-F238E27FC236}">
                  <a16:creationId xmlns:a16="http://schemas.microsoft.com/office/drawing/2014/main" id="{D72E5C6A-D64E-9FEC-B479-43306BFEF20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948873" y="2266443"/>
              <a:ext cx="596944" cy="607383"/>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28" descr="Cerrar Con Llave, Bloqueado, Metal">
              <a:extLst>
                <a:ext uri="{FF2B5EF4-FFF2-40B4-BE49-F238E27FC236}">
                  <a16:creationId xmlns:a16="http://schemas.microsoft.com/office/drawing/2014/main" id="{2A9AF1FA-C313-3E53-B657-EF8D7279409C}"/>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328080" y="3156829"/>
              <a:ext cx="337973" cy="438748"/>
            </a:xfrm>
            <a:prstGeom prst="rect">
              <a:avLst/>
            </a:prstGeom>
            <a:noFill/>
            <a:extLst>
              <a:ext uri="{909E8E84-426E-40DD-AFC4-6F175D3DCCD1}">
                <a14:hiddenFill xmlns:a14="http://schemas.microsoft.com/office/drawing/2010/main">
                  <a:solidFill>
                    <a:srgbClr val="FFFFFF"/>
                  </a:solidFill>
                </a14:hiddenFill>
              </a:ext>
            </a:extLst>
          </p:spPr>
        </p:pic>
      </p:grpSp>
      <p:sp>
        <p:nvSpPr>
          <p:cNvPr id="66" name="TextBox 65">
            <a:extLst>
              <a:ext uri="{FF2B5EF4-FFF2-40B4-BE49-F238E27FC236}">
                <a16:creationId xmlns:a16="http://schemas.microsoft.com/office/drawing/2014/main" id="{FC12F732-F408-866A-EBF3-18B6459B25C2}"/>
              </a:ext>
            </a:extLst>
          </p:cNvPr>
          <p:cNvSpPr txBox="1"/>
          <p:nvPr/>
        </p:nvSpPr>
        <p:spPr>
          <a:xfrm>
            <a:off x="1832055" y="2624373"/>
            <a:ext cx="2674736"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j_ _ _o</a:t>
            </a:r>
          </a:p>
        </p:txBody>
      </p:sp>
      <p:grpSp>
        <p:nvGrpSpPr>
          <p:cNvPr id="67" name="Group 66">
            <a:extLst>
              <a:ext uri="{FF2B5EF4-FFF2-40B4-BE49-F238E27FC236}">
                <a16:creationId xmlns:a16="http://schemas.microsoft.com/office/drawing/2014/main" id="{2B8CC903-6833-491E-0A0A-23C05E4DFD62}"/>
              </a:ext>
            </a:extLst>
          </p:cNvPr>
          <p:cNvGrpSpPr/>
          <p:nvPr/>
        </p:nvGrpSpPr>
        <p:grpSpPr>
          <a:xfrm>
            <a:off x="617848" y="5026058"/>
            <a:ext cx="1683392" cy="1403524"/>
            <a:chOff x="3123989" y="3941278"/>
            <a:chExt cx="1683392" cy="1403524"/>
          </a:xfrm>
        </p:grpSpPr>
        <p:pic>
          <p:nvPicPr>
            <p:cNvPr id="68" name="Picture 20" descr="Brillante, Energía, Iluminación">
              <a:extLst>
                <a:ext uri="{FF2B5EF4-FFF2-40B4-BE49-F238E27FC236}">
                  <a16:creationId xmlns:a16="http://schemas.microsoft.com/office/drawing/2014/main" id="{E4EDB603-559E-D1D6-D2C0-B032DD0B3F9A}"/>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188822" y="3941278"/>
              <a:ext cx="596944" cy="607383"/>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32" descr="Baños, Playa, Oceano, Sol, Soleado">
              <a:extLst>
                <a:ext uri="{FF2B5EF4-FFF2-40B4-BE49-F238E27FC236}">
                  <a16:creationId xmlns:a16="http://schemas.microsoft.com/office/drawing/2014/main" id="{CC514695-E7AB-FA74-3353-128C1F0EE634}"/>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123989" y="4176949"/>
              <a:ext cx="1683392" cy="1167853"/>
            </a:xfrm>
            <a:prstGeom prst="rect">
              <a:avLst/>
            </a:prstGeom>
            <a:noFill/>
            <a:extLst>
              <a:ext uri="{909E8E84-426E-40DD-AFC4-6F175D3DCCD1}">
                <a14:hiddenFill xmlns:a14="http://schemas.microsoft.com/office/drawing/2010/main">
                  <a:solidFill>
                    <a:srgbClr val="FFFFFF"/>
                  </a:solidFill>
                </a14:hiddenFill>
              </a:ext>
            </a:extLst>
          </p:spPr>
        </p:pic>
      </p:grpSp>
      <p:sp>
        <p:nvSpPr>
          <p:cNvPr id="70" name="TextBox 69">
            <a:extLst>
              <a:ext uri="{FF2B5EF4-FFF2-40B4-BE49-F238E27FC236}">
                <a16:creationId xmlns:a16="http://schemas.microsoft.com/office/drawing/2014/main" id="{89BE0338-86D1-3543-37CF-BF9E36E1A329}"/>
              </a:ext>
            </a:extLst>
          </p:cNvPr>
          <p:cNvSpPr txBox="1"/>
          <p:nvPr/>
        </p:nvSpPr>
        <p:spPr>
          <a:xfrm>
            <a:off x="-36353" y="6318160"/>
            <a:ext cx="2674736"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a_ _ _ o</a:t>
            </a:r>
          </a:p>
        </p:txBody>
      </p:sp>
      <p:pic>
        <p:nvPicPr>
          <p:cNvPr id="71" name="Picture 26" descr="Educación, Regreso A La Escuela">
            <a:extLst>
              <a:ext uri="{FF2B5EF4-FFF2-40B4-BE49-F238E27FC236}">
                <a16:creationId xmlns:a16="http://schemas.microsoft.com/office/drawing/2014/main" id="{09A392C9-158F-7285-87BC-01E5227F9293}"/>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290111" y="3118127"/>
            <a:ext cx="2403362" cy="1434507"/>
          </a:xfrm>
          <a:prstGeom prst="rect">
            <a:avLst/>
          </a:prstGeom>
          <a:noFill/>
          <a:extLst>
            <a:ext uri="{909E8E84-426E-40DD-AFC4-6F175D3DCCD1}">
              <a14:hiddenFill xmlns:a14="http://schemas.microsoft.com/office/drawing/2010/main">
                <a:solidFill>
                  <a:srgbClr val="FFFFFF"/>
                </a:solidFill>
              </a14:hiddenFill>
            </a:ext>
          </a:extLst>
        </p:spPr>
      </p:pic>
      <p:sp>
        <p:nvSpPr>
          <p:cNvPr id="72" name="TextBox 71">
            <a:extLst>
              <a:ext uri="{FF2B5EF4-FFF2-40B4-BE49-F238E27FC236}">
                <a16:creationId xmlns:a16="http://schemas.microsoft.com/office/drawing/2014/main" id="{7D2A9A12-B144-B30E-F125-B1A2D6B0CD4C}"/>
              </a:ext>
            </a:extLst>
          </p:cNvPr>
          <p:cNvSpPr txBox="1"/>
          <p:nvPr/>
        </p:nvSpPr>
        <p:spPr>
          <a:xfrm>
            <a:off x="6895594" y="4574285"/>
            <a:ext cx="3001901"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s _ _ _ </a:t>
            </a:r>
            <a:r>
              <a:rPr lang="en-GB" sz="3200" b="1" dirty="0" err="1">
                <a:solidFill>
                  <a:srgbClr val="002060"/>
                </a:solidFill>
                <a:latin typeface="Century Gothic" panose="020B0502020202020204" pitchFamily="34" charset="0"/>
              </a:rPr>
              <a:t>ie</a:t>
            </a:r>
            <a:r>
              <a:rPr lang="en-GB" sz="3200" b="1" dirty="0">
                <a:solidFill>
                  <a:srgbClr val="002060"/>
                </a:solidFill>
                <a:latin typeface="Century Gothic" panose="020B0502020202020204" pitchFamily="34" charset="0"/>
              </a:rPr>
              <a:t>_ _ _e</a:t>
            </a:r>
          </a:p>
        </p:txBody>
      </p:sp>
      <p:grpSp>
        <p:nvGrpSpPr>
          <p:cNvPr id="74" name="Group 73">
            <a:extLst>
              <a:ext uri="{FF2B5EF4-FFF2-40B4-BE49-F238E27FC236}">
                <a16:creationId xmlns:a16="http://schemas.microsoft.com/office/drawing/2014/main" id="{07BB4DDE-BC89-EA38-3FB3-2A80F9ABAEC2}"/>
              </a:ext>
            </a:extLst>
          </p:cNvPr>
          <p:cNvGrpSpPr/>
          <p:nvPr/>
        </p:nvGrpSpPr>
        <p:grpSpPr>
          <a:xfrm>
            <a:off x="9637391" y="5268847"/>
            <a:ext cx="1325859" cy="1306199"/>
            <a:chOff x="669757" y="4008805"/>
            <a:chExt cx="1325859" cy="1306199"/>
          </a:xfrm>
        </p:grpSpPr>
        <p:pic>
          <p:nvPicPr>
            <p:cNvPr id="75" name="Picture 36" descr="Hoja, Otoño, Hojas De Otoño, Rojo">
              <a:extLst>
                <a:ext uri="{FF2B5EF4-FFF2-40B4-BE49-F238E27FC236}">
                  <a16:creationId xmlns:a16="http://schemas.microsoft.com/office/drawing/2014/main" id="{53C06AED-6F18-055B-5B4B-CB852F1AE42B}"/>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876428" y="4008805"/>
              <a:ext cx="1119188" cy="1203832"/>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34" descr="Calabaza, Dibujos Animados, Naranja">
              <a:extLst>
                <a:ext uri="{FF2B5EF4-FFF2-40B4-BE49-F238E27FC236}">
                  <a16:creationId xmlns:a16="http://schemas.microsoft.com/office/drawing/2014/main" id="{9C5EE179-F3FB-E03E-882D-51F95404672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69757" y="4548661"/>
              <a:ext cx="787255" cy="766343"/>
            </a:xfrm>
            <a:prstGeom prst="rect">
              <a:avLst/>
            </a:prstGeom>
            <a:noFill/>
            <a:extLst>
              <a:ext uri="{909E8E84-426E-40DD-AFC4-6F175D3DCCD1}">
                <a14:hiddenFill xmlns:a14="http://schemas.microsoft.com/office/drawing/2010/main">
                  <a:solidFill>
                    <a:srgbClr val="FFFFFF"/>
                  </a:solidFill>
                </a14:hiddenFill>
              </a:ext>
            </a:extLst>
          </p:spPr>
        </p:pic>
      </p:grpSp>
      <p:sp>
        <p:nvSpPr>
          <p:cNvPr id="77" name="TextBox 76">
            <a:extLst>
              <a:ext uri="{FF2B5EF4-FFF2-40B4-BE49-F238E27FC236}">
                <a16:creationId xmlns:a16="http://schemas.microsoft.com/office/drawing/2014/main" id="{5A8D1AF1-E879-4636-D0F3-77D5D1B96414}"/>
              </a:ext>
            </a:extLst>
          </p:cNvPr>
          <p:cNvSpPr txBox="1"/>
          <p:nvPr/>
        </p:nvSpPr>
        <p:spPr>
          <a:xfrm>
            <a:off x="8913396" y="6287404"/>
            <a:ext cx="2674736"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o_ _ _ _ _e</a:t>
            </a:r>
          </a:p>
        </p:txBody>
      </p:sp>
      <p:pic>
        <p:nvPicPr>
          <p:cNvPr id="78" name="Picture 38" descr="Animal, Otoño, Calendario, Frío, Sale De">
            <a:extLst>
              <a:ext uri="{FF2B5EF4-FFF2-40B4-BE49-F238E27FC236}">
                <a16:creationId xmlns:a16="http://schemas.microsoft.com/office/drawing/2014/main" id="{53DBCF6A-F277-BB77-2D10-16CB8D7072A3}"/>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3624053" y="4936608"/>
            <a:ext cx="1402343" cy="1400074"/>
          </a:xfrm>
          <a:prstGeom prst="rect">
            <a:avLst/>
          </a:prstGeom>
          <a:noFill/>
          <a:extLst>
            <a:ext uri="{909E8E84-426E-40DD-AFC4-6F175D3DCCD1}">
              <a14:hiddenFill xmlns:a14="http://schemas.microsoft.com/office/drawing/2010/main">
                <a:solidFill>
                  <a:srgbClr val="FFFFFF"/>
                </a:solidFill>
              </a14:hiddenFill>
            </a:ext>
          </a:extLst>
        </p:spPr>
      </p:pic>
      <p:sp>
        <p:nvSpPr>
          <p:cNvPr id="79" name="TextBox 78">
            <a:extLst>
              <a:ext uri="{FF2B5EF4-FFF2-40B4-BE49-F238E27FC236}">
                <a16:creationId xmlns:a16="http://schemas.microsoft.com/office/drawing/2014/main" id="{1639F306-564F-9675-84CF-035AD2037B79}"/>
              </a:ext>
            </a:extLst>
          </p:cNvPr>
          <p:cNvSpPr txBox="1"/>
          <p:nvPr/>
        </p:nvSpPr>
        <p:spPr>
          <a:xfrm>
            <a:off x="3038977" y="6248821"/>
            <a:ext cx="2674736" cy="1077218"/>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n _ _</a:t>
            </a:r>
            <a:r>
              <a:rPr lang="en-GB" sz="3200" b="1" dirty="0" err="1">
                <a:solidFill>
                  <a:srgbClr val="002060"/>
                </a:solidFill>
                <a:latin typeface="Century Gothic" panose="020B0502020202020204" pitchFamily="34" charset="0"/>
              </a:rPr>
              <a:t>ie</a:t>
            </a:r>
            <a:r>
              <a:rPr lang="en-GB" sz="3200" b="1" dirty="0">
                <a:solidFill>
                  <a:srgbClr val="002060"/>
                </a:solidFill>
                <a:latin typeface="Century Gothic" panose="020B0502020202020204" pitchFamily="34" charset="0"/>
              </a:rPr>
              <a:t>_ _ _e</a:t>
            </a:r>
          </a:p>
          <a:p>
            <a:pPr algn="ctr"/>
            <a:endParaRPr lang="en-GB" sz="3200" b="1" dirty="0">
              <a:solidFill>
                <a:srgbClr val="002060"/>
              </a:solidFill>
              <a:latin typeface="Century Gothic" panose="020B0502020202020204" pitchFamily="34" charset="0"/>
            </a:endParaRPr>
          </a:p>
        </p:txBody>
      </p:sp>
      <p:pic>
        <p:nvPicPr>
          <p:cNvPr id="80" name="Picture 40" descr="Árbol De Navidad, Ornamento, Navidad">
            <a:extLst>
              <a:ext uri="{FF2B5EF4-FFF2-40B4-BE49-F238E27FC236}">
                <a16:creationId xmlns:a16="http://schemas.microsoft.com/office/drawing/2014/main" id="{B4CDF224-C0AD-ECC4-9885-31226BF87F65}"/>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11443" y="2767373"/>
            <a:ext cx="1563767" cy="1676400"/>
          </a:xfrm>
          <a:prstGeom prst="rect">
            <a:avLst/>
          </a:prstGeom>
          <a:noFill/>
          <a:extLst>
            <a:ext uri="{909E8E84-426E-40DD-AFC4-6F175D3DCCD1}">
              <a14:hiddenFill xmlns:a14="http://schemas.microsoft.com/office/drawing/2010/main">
                <a:solidFill>
                  <a:srgbClr val="FFFFFF"/>
                </a:solidFill>
              </a14:hiddenFill>
            </a:ext>
          </a:extLst>
        </p:spPr>
      </p:pic>
      <p:sp>
        <p:nvSpPr>
          <p:cNvPr id="81" name="TextBox 80">
            <a:extLst>
              <a:ext uri="{FF2B5EF4-FFF2-40B4-BE49-F238E27FC236}">
                <a16:creationId xmlns:a16="http://schemas.microsoft.com/office/drawing/2014/main" id="{6EAFE036-26FC-000D-404D-8C18F8AB5B19}"/>
              </a:ext>
            </a:extLst>
          </p:cNvPr>
          <p:cNvSpPr txBox="1"/>
          <p:nvPr/>
        </p:nvSpPr>
        <p:spPr>
          <a:xfrm>
            <a:off x="159310" y="4361947"/>
            <a:ext cx="2674736"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d_ _</a:t>
            </a:r>
            <a:r>
              <a:rPr lang="en-GB" sz="3200" b="1" dirty="0" err="1">
                <a:solidFill>
                  <a:srgbClr val="002060"/>
                </a:solidFill>
                <a:latin typeface="Century Gothic" panose="020B0502020202020204" pitchFamily="34" charset="0"/>
              </a:rPr>
              <a:t>ie</a:t>
            </a:r>
            <a:r>
              <a:rPr lang="en-GB" sz="3200" b="1" dirty="0">
                <a:solidFill>
                  <a:srgbClr val="002060"/>
                </a:solidFill>
                <a:latin typeface="Century Gothic" panose="020B0502020202020204" pitchFamily="34" charset="0"/>
              </a:rPr>
              <a:t>_ _ _ e</a:t>
            </a:r>
          </a:p>
        </p:txBody>
      </p:sp>
      <p:sp>
        <p:nvSpPr>
          <p:cNvPr id="82" name="Speech Bubble: Rectangle with Corners Rounded 81">
            <a:hlinkClick r:id="" action="ppaction://noaction">
              <a:snd r:embed="rId27" name="T3_W3F_3.1.wav"/>
            </a:hlinkClick>
            <a:extLst>
              <a:ext uri="{FF2B5EF4-FFF2-40B4-BE49-F238E27FC236}">
                <a16:creationId xmlns:a16="http://schemas.microsoft.com/office/drawing/2014/main" id="{2DD9EDFA-CFA6-42F6-A378-678D6F1CC170}"/>
              </a:ext>
            </a:extLst>
          </p:cNvPr>
          <p:cNvSpPr/>
          <p:nvPr/>
        </p:nvSpPr>
        <p:spPr>
          <a:xfrm>
            <a:off x="2780609" y="652618"/>
            <a:ext cx="4047671" cy="586167"/>
          </a:xfrm>
          <a:prstGeom prst="wedgeRoundRectCallout">
            <a:avLst>
              <a:gd name="adj1" fmla="val -61563"/>
              <a:gd name="adj2" fmla="val -1912"/>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srgbClr val="000000"/>
              </a:buClr>
              <a:defRPr/>
            </a:pPr>
            <a:r>
              <a:rPr lang="es-AR" sz="2400" b="1" kern="0" dirty="0">
                <a:solidFill>
                  <a:schemeClr val="bg1"/>
                </a:solidFill>
                <a:latin typeface="Century Gothic"/>
                <a:ea typeface="Century Gothic"/>
                <a:cs typeface="Century Gothic"/>
                <a:sym typeface="Century Gothic"/>
              </a:rPr>
              <a:t>Lee en el orden correcto.</a:t>
            </a:r>
            <a:endParaRPr lang="es-AR" sz="2400" kern="0" dirty="0">
              <a:solidFill>
                <a:schemeClr val="bg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23150670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2"/>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grpId="0" nodeType="clickEffect">
                                  <p:stCondLst>
                                    <p:cond delay="0"/>
                                  </p:stCondLst>
                                  <p:childTnLst>
                                    <p:anim calcmode="lin" valueType="num">
                                      <p:cBhvr additive="base">
                                        <p:cTn id="6" dur="59000"/>
                                        <p:tgtEl>
                                          <p:spTgt spid="64"/>
                                        </p:tgtEl>
                                        <p:attrNameLst>
                                          <p:attrName>ppt_y</p:attrName>
                                        </p:attrNameLst>
                                      </p:cBhvr>
                                      <p:tavLst>
                                        <p:tav tm="0">
                                          <p:val>
                                            <p:strVal val="#ppt_y"/>
                                          </p:val>
                                        </p:tav>
                                        <p:tav tm="100000">
                                          <p:val>
                                            <p:strVal val="#ppt_y+#ppt_h*1.125000"/>
                                          </p:val>
                                        </p:tav>
                                      </p:tavLst>
                                    </p:anim>
                                    <p:animEffect transition="out" filter="wipe(down)">
                                      <p:cBhvr>
                                        <p:cTn id="7" dur="59000"/>
                                        <p:tgtEl>
                                          <p:spTgt spid="64"/>
                                        </p:tgtEl>
                                      </p:cBhvr>
                                    </p:animEffect>
                                    <p:set>
                                      <p:cBhvr>
                                        <p:cTn id="8" dur="1" fill="hold">
                                          <p:stCondLst>
                                            <p:cond delay="589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52"/>
                  </p:tgtEl>
                </p:cond>
              </p:nextCondLst>
            </p:seq>
          </p:childTnLst>
        </p:cTn>
      </p:par>
    </p:tnLst>
    <p:bldLst>
      <p:bldP spid="6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2 </a:t>
            </a:r>
            <a:endParaRPr lang="es-AR" sz="3200" dirty="0"/>
          </a:p>
        </p:txBody>
      </p:sp>
      <p:sp>
        <p:nvSpPr>
          <p:cNvPr id="8" name="Google Shape;167;p2">
            <a:extLst>
              <a:ext uri="{FF2B5EF4-FFF2-40B4-BE49-F238E27FC236}">
                <a16:creationId xmlns:a16="http://schemas.microsoft.com/office/drawing/2014/main" id="{80EE3628-BD10-EDA0-04F2-D59004B13969}"/>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3" name="Google Shape;282;p13" descr="Reading, Book, Symbol, Icon, Reader, Man">
            <a:extLst>
              <a:ext uri="{FF2B5EF4-FFF2-40B4-BE49-F238E27FC236}">
                <a16:creationId xmlns:a16="http://schemas.microsoft.com/office/drawing/2014/main" id="{DF6597A1-250B-3F67-A31F-FD338918BF39}"/>
              </a:ext>
            </a:extLst>
          </p:cNvPr>
          <p:cNvPicPr preferRelativeResize="0"/>
          <p:nvPr/>
        </p:nvPicPr>
        <p:blipFill rotWithShape="1">
          <a:blip r:embed="rId15">
            <a:alphaModFix/>
            <a:duotone>
              <a:schemeClr val="accent6">
                <a:shade val="45000"/>
                <a:satMod val="135000"/>
              </a:schemeClr>
              <a:prstClr val="white"/>
            </a:duotone>
            <a:extLst>
              <a:ext uri="{BEBA8EAE-BF5A-486C-A8C5-ECC9F3942E4B}">
                <a14:imgProps xmlns:a14="http://schemas.microsoft.com/office/drawing/2010/main">
                  <a14:imgLayer r:embed="rId16">
                    <a14:imgEffect>
                      <a14:artisticPaintStrokes/>
                    </a14:imgEffect>
                  </a14:imgLayer>
                </a14:imgProps>
              </a:ext>
            </a:extLst>
          </a:blip>
          <a:srcRect/>
          <a:stretch/>
        </p:blipFill>
        <p:spPr>
          <a:xfrm>
            <a:off x="11217850" y="128500"/>
            <a:ext cx="782801" cy="782801"/>
          </a:xfrm>
          <a:prstGeom prst="roundRect">
            <a:avLst/>
          </a:prstGeom>
          <a:solidFill>
            <a:srgbClr val="92D050"/>
          </a:solidFill>
          <a:ln>
            <a:noFill/>
          </a:ln>
        </p:spPr>
      </p:pic>
      <p:sp>
        <p:nvSpPr>
          <p:cNvPr id="4" name="Title 1">
            <a:extLst>
              <a:ext uri="{FF2B5EF4-FFF2-40B4-BE49-F238E27FC236}">
                <a16:creationId xmlns:a16="http://schemas.microsoft.com/office/drawing/2014/main" id="{CAC3B1E4-E0DB-D1C8-ACDB-1FF16959A579}"/>
              </a:ext>
            </a:extLst>
          </p:cNvPr>
          <p:cNvSpPr txBox="1">
            <a:spLocks/>
          </p:cNvSpPr>
          <p:nvPr/>
        </p:nvSpPr>
        <p:spPr>
          <a:xfrm>
            <a:off x="11285740" y="965953"/>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leer</a:t>
            </a:r>
            <a:endParaRPr lang="en-GB" sz="2000" b="1" dirty="0">
              <a:solidFill>
                <a:schemeClr val="bg1"/>
              </a:solidFill>
              <a:latin typeface="Century Gothic" panose="020B0502020202020204" pitchFamily="34" charset="0"/>
            </a:endParaRPr>
          </a:p>
        </p:txBody>
      </p:sp>
      <p:sp>
        <p:nvSpPr>
          <p:cNvPr id="5" name="Title 1">
            <a:extLst>
              <a:ext uri="{FF2B5EF4-FFF2-40B4-BE49-F238E27FC236}">
                <a16:creationId xmlns:a16="http://schemas.microsoft.com/office/drawing/2014/main" id="{71736F66-B91C-89E0-0F08-D93E15DB0794}"/>
              </a:ext>
            </a:extLst>
          </p:cNvPr>
          <p:cNvSpPr txBox="1">
            <a:spLocks/>
          </p:cNvSpPr>
          <p:nvPr/>
        </p:nvSpPr>
        <p:spPr>
          <a:xfrm>
            <a:off x="9870085" y="980388"/>
            <a:ext cx="1347765" cy="402356"/>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dirty="0">
                <a:solidFill>
                  <a:schemeClr val="bg1"/>
                </a:solidFill>
                <a:latin typeface="Century Gothic" panose="020B0502020202020204" pitchFamily="34" charset="0"/>
              </a:rPr>
              <a:t>palabras</a:t>
            </a:r>
          </a:p>
        </p:txBody>
      </p:sp>
      <p:pic>
        <p:nvPicPr>
          <p:cNvPr id="6" name="Picture 2" descr="Brain, Idea, Think, Creativity">
            <a:extLst>
              <a:ext uri="{FF2B5EF4-FFF2-40B4-BE49-F238E27FC236}">
                <a16:creationId xmlns:a16="http://schemas.microsoft.com/office/drawing/2014/main" id="{FDDDBDA8-BDF7-3CA7-AD93-5811EA9538A2}"/>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122197" y="58981"/>
            <a:ext cx="869361" cy="86936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a:extLst>
              <a:ext uri="{FF2B5EF4-FFF2-40B4-BE49-F238E27FC236}">
                <a16:creationId xmlns:a16="http://schemas.microsoft.com/office/drawing/2014/main" id="{023D80B2-B6AE-C953-E8D4-48C3EB2C8EB0}"/>
              </a:ext>
            </a:extLst>
          </p:cNvPr>
          <p:cNvPicPr>
            <a:picLocks noChangeAspect="1"/>
          </p:cNvPicPr>
          <p:nvPr/>
        </p:nvPicPr>
        <p:blipFill>
          <a:blip r:embed="rId18"/>
          <a:stretch>
            <a:fillRect/>
          </a:stretch>
        </p:blipFill>
        <p:spPr>
          <a:xfrm>
            <a:off x="4233773" y="5634500"/>
            <a:ext cx="1862227" cy="1125563"/>
          </a:xfrm>
          <a:prstGeom prst="rect">
            <a:avLst/>
          </a:prstGeom>
        </p:spPr>
      </p:pic>
      <p:pic>
        <p:nvPicPr>
          <p:cNvPr id="36" name="Picture 35">
            <a:extLst>
              <a:ext uri="{FF2B5EF4-FFF2-40B4-BE49-F238E27FC236}">
                <a16:creationId xmlns:a16="http://schemas.microsoft.com/office/drawing/2014/main" id="{08CDB5E7-FD08-066F-97F9-51C5CA793A1A}"/>
              </a:ext>
            </a:extLst>
          </p:cNvPr>
          <p:cNvPicPr>
            <a:picLocks noChangeAspect="1"/>
          </p:cNvPicPr>
          <p:nvPr/>
        </p:nvPicPr>
        <p:blipFill>
          <a:blip r:embed="rId19"/>
          <a:stretch>
            <a:fillRect/>
          </a:stretch>
        </p:blipFill>
        <p:spPr>
          <a:xfrm>
            <a:off x="6665786" y="5287053"/>
            <a:ext cx="2188654" cy="1621677"/>
          </a:xfrm>
          <a:prstGeom prst="rect">
            <a:avLst/>
          </a:prstGeom>
        </p:spPr>
      </p:pic>
      <p:pic>
        <p:nvPicPr>
          <p:cNvPr id="37" name="Picture 36">
            <a:extLst>
              <a:ext uri="{FF2B5EF4-FFF2-40B4-BE49-F238E27FC236}">
                <a16:creationId xmlns:a16="http://schemas.microsoft.com/office/drawing/2014/main" id="{80DB1E2B-BD0B-67FE-54F1-221A3270640A}"/>
              </a:ext>
            </a:extLst>
          </p:cNvPr>
          <p:cNvPicPr>
            <a:picLocks noChangeAspect="1"/>
          </p:cNvPicPr>
          <p:nvPr/>
        </p:nvPicPr>
        <p:blipFill>
          <a:blip r:embed="rId20"/>
          <a:stretch>
            <a:fillRect/>
          </a:stretch>
        </p:blipFill>
        <p:spPr>
          <a:xfrm>
            <a:off x="224680" y="5353789"/>
            <a:ext cx="1923474" cy="1340252"/>
          </a:xfrm>
          <a:prstGeom prst="rect">
            <a:avLst/>
          </a:prstGeom>
        </p:spPr>
      </p:pic>
      <p:pic>
        <p:nvPicPr>
          <p:cNvPr id="38" name="Picture 37">
            <a:extLst>
              <a:ext uri="{FF2B5EF4-FFF2-40B4-BE49-F238E27FC236}">
                <a16:creationId xmlns:a16="http://schemas.microsoft.com/office/drawing/2014/main" id="{E9F336F4-3E1B-86C7-F9F9-8FB98EDF9BCC}"/>
              </a:ext>
            </a:extLst>
          </p:cNvPr>
          <p:cNvPicPr>
            <a:picLocks noChangeAspect="1"/>
          </p:cNvPicPr>
          <p:nvPr/>
        </p:nvPicPr>
        <p:blipFill>
          <a:blip r:embed="rId21"/>
          <a:stretch>
            <a:fillRect/>
          </a:stretch>
        </p:blipFill>
        <p:spPr>
          <a:xfrm>
            <a:off x="9117607" y="5309746"/>
            <a:ext cx="1726485" cy="1428337"/>
          </a:xfrm>
          <a:prstGeom prst="rect">
            <a:avLst/>
          </a:prstGeom>
        </p:spPr>
      </p:pic>
      <p:pic>
        <p:nvPicPr>
          <p:cNvPr id="39" name="Picture 38">
            <a:extLst>
              <a:ext uri="{FF2B5EF4-FFF2-40B4-BE49-F238E27FC236}">
                <a16:creationId xmlns:a16="http://schemas.microsoft.com/office/drawing/2014/main" id="{4D6AD35F-152F-B8B9-550F-2BAF3C688601}"/>
              </a:ext>
            </a:extLst>
          </p:cNvPr>
          <p:cNvPicPr>
            <a:picLocks noChangeAspect="1"/>
          </p:cNvPicPr>
          <p:nvPr/>
        </p:nvPicPr>
        <p:blipFill>
          <a:blip r:embed="rId22"/>
          <a:stretch>
            <a:fillRect/>
          </a:stretch>
        </p:blipFill>
        <p:spPr>
          <a:xfrm>
            <a:off x="2238525" y="4928259"/>
            <a:ext cx="2612153" cy="1830605"/>
          </a:xfrm>
          <a:prstGeom prst="rect">
            <a:avLst/>
          </a:prstGeom>
        </p:spPr>
      </p:pic>
      <p:pic>
        <p:nvPicPr>
          <p:cNvPr id="40" name="Picture 39">
            <a:extLst>
              <a:ext uri="{FF2B5EF4-FFF2-40B4-BE49-F238E27FC236}">
                <a16:creationId xmlns:a16="http://schemas.microsoft.com/office/drawing/2014/main" id="{2DBDDDED-7122-C2EE-808F-3D2CEC146B69}"/>
              </a:ext>
            </a:extLst>
          </p:cNvPr>
          <p:cNvPicPr>
            <a:picLocks noChangeAspect="1"/>
          </p:cNvPicPr>
          <p:nvPr/>
        </p:nvPicPr>
        <p:blipFill>
          <a:blip r:embed="rId23"/>
          <a:stretch>
            <a:fillRect/>
          </a:stretch>
        </p:blipFill>
        <p:spPr>
          <a:xfrm>
            <a:off x="2106521" y="3429000"/>
            <a:ext cx="1375126" cy="1460563"/>
          </a:xfrm>
          <a:prstGeom prst="rect">
            <a:avLst/>
          </a:prstGeom>
        </p:spPr>
      </p:pic>
      <p:pic>
        <p:nvPicPr>
          <p:cNvPr id="41" name="Picture 40">
            <a:extLst>
              <a:ext uri="{FF2B5EF4-FFF2-40B4-BE49-F238E27FC236}">
                <a16:creationId xmlns:a16="http://schemas.microsoft.com/office/drawing/2014/main" id="{BDC0CA2B-34D2-962A-A123-3AAF2327BEB6}"/>
              </a:ext>
            </a:extLst>
          </p:cNvPr>
          <p:cNvPicPr>
            <a:picLocks noChangeAspect="1"/>
          </p:cNvPicPr>
          <p:nvPr/>
        </p:nvPicPr>
        <p:blipFill>
          <a:blip r:embed="rId24"/>
          <a:stretch>
            <a:fillRect/>
          </a:stretch>
        </p:blipFill>
        <p:spPr>
          <a:xfrm>
            <a:off x="3884029" y="4076402"/>
            <a:ext cx="1826438" cy="1397226"/>
          </a:xfrm>
          <a:prstGeom prst="rect">
            <a:avLst/>
          </a:prstGeom>
        </p:spPr>
      </p:pic>
      <p:pic>
        <p:nvPicPr>
          <p:cNvPr id="42" name="Picture 41">
            <a:extLst>
              <a:ext uri="{FF2B5EF4-FFF2-40B4-BE49-F238E27FC236}">
                <a16:creationId xmlns:a16="http://schemas.microsoft.com/office/drawing/2014/main" id="{B0ADECF0-5E62-F7EA-AA84-EBDF5316A33B}"/>
              </a:ext>
            </a:extLst>
          </p:cNvPr>
          <p:cNvPicPr>
            <a:picLocks noChangeAspect="1"/>
          </p:cNvPicPr>
          <p:nvPr/>
        </p:nvPicPr>
        <p:blipFill>
          <a:blip r:embed="rId25"/>
          <a:stretch>
            <a:fillRect/>
          </a:stretch>
        </p:blipFill>
        <p:spPr>
          <a:xfrm>
            <a:off x="8473758" y="4447093"/>
            <a:ext cx="1603101" cy="1512986"/>
          </a:xfrm>
          <a:prstGeom prst="rect">
            <a:avLst/>
          </a:prstGeom>
        </p:spPr>
      </p:pic>
      <p:pic>
        <p:nvPicPr>
          <p:cNvPr id="43" name="Picture 42">
            <a:extLst>
              <a:ext uri="{FF2B5EF4-FFF2-40B4-BE49-F238E27FC236}">
                <a16:creationId xmlns:a16="http://schemas.microsoft.com/office/drawing/2014/main" id="{B1B10A2B-74D6-6347-C294-83E20E34434A}"/>
              </a:ext>
            </a:extLst>
          </p:cNvPr>
          <p:cNvPicPr>
            <a:picLocks noChangeAspect="1"/>
          </p:cNvPicPr>
          <p:nvPr/>
        </p:nvPicPr>
        <p:blipFill>
          <a:blip r:embed="rId26"/>
          <a:stretch>
            <a:fillRect/>
          </a:stretch>
        </p:blipFill>
        <p:spPr>
          <a:xfrm>
            <a:off x="5597259" y="4496518"/>
            <a:ext cx="1610719" cy="1125563"/>
          </a:xfrm>
          <a:prstGeom prst="rect">
            <a:avLst/>
          </a:prstGeom>
        </p:spPr>
      </p:pic>
      <p:pic>
        <p:nvPicPr>
          <p:cNvPr id="44" name="Picture 43">
            <a:extLst>
              <a:ext uri="{FF2B5EF4-FFF2-40B4-BE49-F238E27FC236}">
                <a16:creationId xmlns:a16="http://schemas.microsoft.com/office/drawing/2014/main" id="{8344CA36-6681-5778-68A4-E9A679F05356}"/>
              </a:ext>
            </a:extLst>
          </p:cNvPr>
          <p:cNvPicPr>
            <a:picLocks noChangeAspect="1"/>
          </p:cNvPicPr>
          <p:nvPr/>
        </p:nvPicPr>
        <p:blipFill>
          <a:blip r:embed="rId27"/>
          <a:stretch>
            <a:fillRect/>
          </a:stretch>
        </p:blipFill>
        <p:spPr>
          <a:xfrm>
            <a:off x="62523" y="3204552"/>
            <a:ext cx="2602594" cy="1316975"/>
          </a:xfrm>
          <a:prstGeom prst="rect">
            <a:avLst/>
          </a:prstGeom>
        </p:spPr>
      </p:pic>
      <p:pic>
        <p:nvPicPr>
          <p:cNvPr id="45" name="Picture 44">
            <a:extLst>
              <a:ext uri="{FF2B5EF4-FFF2-40B4-BE49-F238E27FC236}">
                <a16:creationId xmlns:a16="http://schemas.microsoft.com/office/drawing/2014/main" id="{820833FB-608F-A83B-AD16-F1746C39D0CD}"/>
              </a:ext>
            </a:extLst>
          </p:cNvPr>
          <p:cNvPicPr>
            <a:picLocks noChangeAspect="1"/>
          </p:cNvPicPr>
          <p:nvPr/>
        </p:nvPicPr>
        <p:blipFill>
          <a:blip r:embed="rId28"/>
          <a:stretch>
            <a:fillRect/>
          </a:stretch>
        </p:blipFill>
        <p:spPr>
          <a:xfrm>
            <a:off x="9640188" y="3914597"/>
            <a:ext cx="1681753" cy="1406651"/>
          </a:xfrm>
          <a:prstGeom prst="rect">
            <a:avLst/>
          </a:prstGeom>
        </p:spPr>
      </p:pic>
      <p:pic>
        <p:nvPicPr>
          <p:cNvPr id="46" name="Picture 45">
            <a:extLst>
              <a:ext uri="{FF2B5EF4-FFF2-40B4-BE49-F238E27FC236}">
                <a16:creationId xmlns:a16="http://schemas.microsoft.com/office/drawing/2014/main" id="{2BCDDFBA-B21F-221D-0B6C-82C5124041AD}"/>
              </a:ext>
            </a:extLst>
          </p:cNvPr>
          <p:cNvPicPr>
            <a:picLocks noChangeAspect="1"/>
          </p:cNvPicPr>
          <p:nvPr/>
        </p:nvPicPr>
        <p:blipFill>
          <a:blip r:embed="rId29"/>
          <a:stretch>
            <a:fillRect/>
          </a:stretch>
        </p:blipFill>
        <p:spPr>
          <a:xfrm>
            <a:off x="7237801" y="3237682"/>
            <a:ext cx="2429899" cy="1605382"/>
          </a:xfrm>
          <a:prstGeom prst="rect">
            <a:avLst/>
          </a:prstGeom>
        </p:spPr>
      </p:pic>
      <p:sp>
        <p:nvSpPr>
          <p:cNvPr id="32" name="TextBox 31">
            <a:extLst>
              <a:ext uri="{FF2B5EF4-FFF2-40B4-BE49-F238E27FC236}">
                <a16:creationId xmlns:a16="http://schemas.microsoft.com/office/drawing/2014/main" id="{AFDF7505-4C5E-47C4-8EF3-61A43B4D31C8}"/>
              </a:ext>
            </a:extLst>
          </p:cNvPr>
          <p:cNvSpPr txBox="1"/>
          <p:nvPr/>
        </p:nvSpPr>
        <p:spPr>
          <a:xfrm>
            <a:off x="331624" y="1002814"/>
            <a:ext cx="1816530" cy="584775"/>
          </a:xfrm>
          <a:prstGeom prst="rect">
            <a:avLst/>
          </a:prstGeom>
          <a:noFill/>
        </p:spPr>
        <p:txBody>
          <a:bodyPr wrap="square" rtlCol="0">
            <a:spAutoFit/>
          </a:bodyPr>
          <a:lstStyle/>
          <a:p>
            <a:r>
              <a:rPr lang="en-GB" sz="3200" b="1" dirty="0">
                <a:solidFill>
                  <a:srgbClr val="FF0066"/>
                </a:solidFill>
                <a:latin typeface="Century Gothic" panose="020B0502020202020204" pitchFamily="34" charset="0"/>
              </a:rPr>
              <a:t>enero</a:t>
            </a:r>
            <a:endParaRPr lang="en-GB" sz="3200" dirty="0">
              <a:solidFill>
                <a:srgbClr val="FF0066"/>
              </a:solidFill>
              <a:latin typeface="Century Gothic" panose="020B0502020202020204" pitchFamily="34" charset="0"/>
            </a:endParaRPr>
          </a:p>
        </p:txBody>
      </p:sp>
      <p:sp>
        <p:nvSpPr>
          <p:cNvPr id="33" name="TextBox 32">
            <a:extLst>
              <a:ext uri="{FF2B5EF4-FFF2-40B4-BE49-F238E27FC236}">
                <a16:creationId xmlns:a16="http://schemas.microsoft.com/office/drawing/2014/main" id="{5E76F2A0-A10C-4F89-863D-07BFF3AC8E7A}"/>
              </a:ext>
            </a:extLst>
          </p:cNvPr>
          <p:cNvSpPr txBox="1"/>
          <p:nvPr/>
        </p:nvSpPr>
        <p:spPr>
          <a:xfrm>
            <a:off x="331624" y="1461981"/>
            <a:ext cx="1816530" cy="584775"/>
          </a:xfrm>
          <a:prstGeom prst="rect">
            <a:avLst/>
          </a:prstGeom>
          <a:noFill/>
        </p:spPr>
        <p:txBody>
          <a:bodyPr wrap="square" rtlCol="0">
            <a:spAutoFit/>
          </a:bodyPr>
          <a:lstStyle/>
          <a:p>
            <a:r>
              <a:rPr lang="en-GB" sz="3200" b="1" dirty="0">
                <a:solidFill>
                  <a:srgbClr val="FF0066"/>
                </a:solidFill>
                <a:latin typeface="Century Gothic" panose="020B0502020202020204" pitchFamily="34" charset="0"/>
              </a:rPr>
              <a:t>febrero</a:t>
            </a:r>
            <a:endParaRPr lang="en-GB" sz="3200" dirty="0">
              <a:solidFill>
                <a:srgbClr val="FF0066"/>
              </a:solidFill>
              <a:latin typeface="Century Gothic" panose="020B0502020202020204" pitchFamily="34" charset="0"/>
            </a:endParaRPr>
          </a:p>
        </p:txBody>
      </p:sp>
      <p:sp>
        <p:nvSpPr>
          <p:cNvPr id="34" name="TextBox 33">
            <a:extLst>
              <a:ext uri="{FF2B5EF4-FFF2-40B4-BE49-F238E27FC236}">
                <a16:creationId xmlns:a16="http://schemas.microsoft.com/office/drawing/2014/main" id="{D252A36C-DC03-45F9-A6FD-4767BD0B02B0}"/>
              </a:ext>
            </a:extLst>
          </p:cNvPr>
          <p:cNvSpPr txBox="1"/>
          <p:nvPr/>
        </p:nvSpPr>
        <p:spPr>
          <a:xfrm>
            <a:off x="346715" y="1936232"/>
            <a:ext cx="1816530" cy="584775"/>
          </a:xfrm>
          <a:prstGeom prst="rect">
            <a:avLst/>
          </a:prstGeom>
          <a:noFill/>
        </p:spPr>
        <p:txBody>
          <a:bodyPr wrap="square" rtlCol="0">
            <a:spAutoFit/>
          </a:bodyPr>
          <a:lstStyle/>
          <a:p>
            <a:r>
              <a:rPr lang="en-GB" sz="3200" b="1" dirty="0">
                <a:solidFill>
                  <a:srgbClr val="FF0066"/>
                </a:solidFill>
                <a:latin typeface="Century Gothic" panose="020B0502020202020204" pitchFamily="34" charset="0"/>
              </a:rPr>
              <a:t>marzo</a:t>
            </a:r>
            <a:endParaRPr lang="en-GB" sz="3200" dirty="0">
              <a:solidFill>
                <a:srgbClr val="FF0066"/>
              </a:solidFill>
              <a:latin typeface="Century Gothic" panose="020B0502020202020204" pitchFamily="34" charset="0"/>
            </a:endParaRPr>
          </a:p>
        </p:txBody>
      </p:sp>
      <p:sp>
        <p:nvSpPr>
          <p:cNvPr id="50" name="TextBox 49">
            <a:extLst>
              <a:ext uri="{FF2B5EF4-FFF2-40B4-BE49-F238E27FC236}">
                <a16:creationId xmlns:a16="http://schemas.microsoft.com/office/drawing/2014/main" id="{16F8A393-1607-4B35-AAA9-4B31BBD06D04}"/>
              </a:ext>
            </a:extLst>
          </p:cNvPr>
          <p:cNvSpPr txBox="1"/>
          <p:nvPr/>
        </p:nvSpPr>
        <p:spPr>
          <a:xfrm>
            <a:off x="2163245" y="911980"/>
            <a:ext cx="1816530" cy="584775"/>
          </a:xfrm>
          <a:prstGeom prst="rect">
            <a:avLst/>
          </a:prstGeom>
          <a:noFill/>
        </p:spPr>
        <p:txBody>
          <a:bodyPr wrap="square" rtlCol="0">
            <a:spAutoFit/>
          </a:bodyPr>
          <a:lstStyle/>
          <a:p>
            <a:r>
              <a:rPr lang="en-GB" sz="3200" b="1" dirty="0" err="1">
                <a:solidFill>
                  <a:srgbClr val="FF0066"/>
                </a:solidFill>
                <a:latin typeface="Century Gothic" panose="020B0502020202020204" pitchFamily="34" charset="0"/>
              </a:rPr>
              <a:t>abril</a:t>
            </a:r>
            <a:endParaRPr lang="en-GB" sz="3200" dirty="0">
              <a:solidFill>
                <a:srgbClr val="FF0066"/>
              </a:solidFill>
              <a:latin typeface="Century Gothic" panose="020B0502020202020204" pitchFamily="34" charset="0"/>
            </a:endParaRPr>
          </a:p>
        </p:txBody>
      </p:sp>
      <p:sp>
        <p:nvSpPr>
          <p:cNvPr id="52" name="TextBox 51">
            <a:extLst>
              <a:ext uri="{FF2B5EF4-FFF2-40B4-BE49-F238E27FC236}">
                <a16:creationId xmlns:a16="http://schemas.microsoft.com/office/drawing/2014/main" id="{9449F507-EEC8-4B0A-9981-E5444684BEA1}"/>
              </a:ext>
            </a:extLst>
          </p:cNvPr>
          <p:cNvSpPr txBox="1"/>
          <p:nvPr/>
        </p:nvSpPr>
        <p:spPr>
          <a:xfrm>
            <a:off x="2148154" y="1456488"/>
            <a:ext cx="1816530" cy="584775"/>
          </a:xfrm>
          <a:prstGeom prst="rect">
            <a:avLst/>
          </a:prstGeom>
          <a:noFill/>
        </p:spPr>
        <p:txBody>
          <a:bodyPr wrap="square" rtlCol="0">
            <a:spAutoFit/>
          </a:bodyPr>
          <a:lstStyle/>
          <a:p>
            <a:r>
              <a:rPr lang="en-GB" sz="3200" b="1" dirty="0">
                <a:solidFill>
                  <a:srgbClr val="FF0066"/>
                </a:solidFill>
                <a:latin typeface="Century Gothic" panose="020B0502020202020204" pitchFamily="34" charset="0"/>
              </a:rPr>
              <a:t>mayo</a:t>
            </a:r>
            <a:endParaRPr lang="en-GB" sz="3200" dirty="0">
              <a:solidFill>
                <a:srgbClr val="FF0066"/>
              </a:solidFill>
              <a:latin typeface="Century Gothic" panose="020B0502020202020204" pitchFamily="34" charset="0"/>
            </a:endParaRPr>
          </a:p>
        </p:txBody>
      </p:sp>
      <p:sp>
        <p:nvSpPr>
          <p:cNvPr id="60" name="TextBox 59">
            <a:extLst>
              <a:ext uri="{FF2B5EF4-FFF2-40B4-BE49-F238E27FC236}">
                <a16:creationId xmlns:a16="http://schemas.microsoft.com/office/drawing/2014/main" id="{EC9E08F6-E1FB-4DB4-9BB5-40CC8DF1EC86}"/>
              </a:ext>
            </a:extLst>
          </p:cNvPr>
          <p:cNvSpPr txBox="1"/>
          <p:nvPr/>
        </p:nvSpPr>
        <p:spPr>
          <a:xfrm>
            <a:off x="2133063" y="1929549"/>
            <a:ext cx="1816530" cy="584775"/>
          </a:xfrm>
          <a:prstGeom prst="rect">
            <a:avLst/>
          </a:prstGeom>
          <a:noFill/>
        </p:spPr>
        <p:txBody>
          <a:bodyPr wrap="square" rtlCol="0">
            <a:spAutoFit/>
          </a:bodyPr>
          <a:lstStyle/>
          <a:p>
            <a:r>
              <a:rPr lang="en-GB" sz="3200" b="1" dirty="0" err="1">
                <a:solidFill>
                  <a:srgbClr val="FF0066"/>
                </a:solidFill>
                <a:latin typeface="Century Gothic" panose="020B0502020202020204" pitchFamily="34" charset="0"/>
              </a:rPr>
              <a:t>junio</a:t>
            </a:r>
            <a:endParaRPr lang="en-GB" sz="3200" dirty="0">
              <a:solidFill>
                <a:srgbClr val="FF0066"/>
              </a:solidFill>
              <a:latin typeface="Century Gothic" panose="020B0502020202020204" pitchFamily="34" charset="0"/>
            </a:endParaRPr>
          </a:p>
        </p:txBody>
      </p:sp>
      <p:sp>
        <p:nvSpPr>
          <p:cNvPr id="61" name="TextBox 60">
            <a:extLst>
              <a:ext uri="{FF2B5EF4-FFF2-40B4-BE49-F238E27FC236}">
                <a16:creationId xmlns:a16="http://schemas.microsoft.com/office/drawing/2014/main" id="{000A9CA0-210E-4CFC-8996-5F8CB9C1C1BE}"/>
              </a:ext>
            </a:extLst>
          </p:cNvPr>
          <p:cNvSpPr txBox="1"/>
          <p:nvPr/>
        </p:nvSpPr>
        <p:spPr>
          <a:xfrm>
            <a:off x="3713016" y="882681"/>
            <a:ext cx="1816530" cy="584775"/>
          </a:xfrm>
          <a:prstGeom prst="rect">
            <a:avLst/>
          </a:prstGeom>
          <a:noFill/>
        </p:spPr>
        <p:txBody>
          <a:bodyPr wrap="square" rtlCol="0">
            <a:spAutoFit/>
          </a:bodyPr>
          <a:lstStyle/>
          <a:p>
            <a:r>
              <a:rPr lang="en-GB" sz="3200" b="1" dirty="0" err="1">
                <a:solidFill>
                  <a:srgbClr val="FF0066"/>
                </a:solidFill>
                <a:latin typeface="Century Gothic" panose="020B0502020202020204" pitchFamily="34" charset="0"/>
              </a:rPr>
              <a:t>julio</a:t>
            </a:r>
            <a:endParaRPr lang="en-GB" sz="3200" dirty="0">
              <a:solidFill>
                <a:srgbClr val="FF0066"/>
              </a:solidFill>
              <a:latin typeface="Century Gothic" panose="020B0502020202020204" pitchFamily="34" charset="0"/>
            </a:endParaRPr>
          </a:p>
        </p:txBody>
      </p:sp>
      <p:sp>
        <p:nvSpPr>
          <p:cNvPr id="62" name="TextBox 61">
            <a:extLst>
              <a:ext uri="{FF2B5EF4-FFF2-40B4-BE49-F238E27FC236}">
                <a16:creationId xmlns:a16="http://schemas.microsoft.com/office/drawing/2014/main" id="{6B68A657-F993-4FFB-969C-47858BA4F559}"/>
              </a:ext>
            </a:extLst>
          </p:cNvPr>
          <p:cNvSpPr txBox="1"/>
          <p:nvPr/>
        </p:nvSpPr>
        <p:spPr>
          <a:xfrm>
            <a:off x="3658203" y="1447323"/>
            <a:ext cx="1816530" cy="584775"/>
          </a:xfrm>
          <a:prstGeom prst="rect">
            <a:avLst/>
          </a:prstGeom>
          <a:noFill/>
        </p:spPr>
        <p:txBody>
          <a:bodyPr wrap="square" rtlCol="0">
            <a:spAutoFit/>
          </a:bodyPr>
          <a:lstStyle/>
          <a:p>
            <a:r>
              <a:rPr lang="en-GB" sz="3200" b="1" dirty="0" err="1">
                <a:solidFill>
                  <a:srgbClr val="FF0066"/>
                </a:solidFill>
                <a:latin typeface="Century Gothic" panose="020B0502020202020204" pitchFamily="34" charset="0"/>
              </a:rPr>
              <a:t>agosto</a:t>
            </a:r>
            <a:endParaRPr lang="en-GB" sz="3200" dirty="0">
              <a:solidFill>
                <a:srgbClr val="FF0066"/>
              </a:solidFill>
              <a:latin typeface="Century Gothic" panose="020B0502020202020204" pitchFamily="34" charset="0"/>
            </a:endParaRPr>
          </a:p>
        </p:txBody>
      </p:sp>
      <p:sp>
        <p:nvSpPr>
          <p:cNvPr id="63" name="TextBox 62">
            <a:extLst>
              <a:ext uri="{FF2B5EF4-FFF2-40B4-BE49-F238E27FC236}">
                <a16:creationId xmlns:a16="http://schemas.microsoft.com/office/drawing/2014/main" id="{DEC505F0-F1E6-427A-8BA2-37D5920F1DB3}"/>
              </a:ext>
            </a:extLst>
          </p:cNvPr>
          <p:cNvSpPr txBox="1"/>
          <p:nvPr/>
        </p:nvSpPr>
        <p:spPr>
          <a:xfrm>
            <a:off x="3603390" y="1991831"/>
            <a:ext cx="2492610" cy="584775"/>
          </a:xfrm>
          <a:prstGeom prst="rect">
            <a:avLst/>
          </a:prstGeom>
          <a:noFill/>
        </p:spPr>
        <p:txBody>
          <a:bodyPr wrap="square" rtlCol="0">
            <a:spAutoFit/>
          </a:bodyPr>
          <a:lstStyle/>
          <a:p>
            <a:r>
              <a:rPr lang="en-GB" sz="3200" b="1" dirty="0">
                <a:solidFill>
                  <a:srgbClr val="FF0066"/>
                </a:solidFill>
                <a:latin typeface="Century Gothic" panose="020B0502020202020204" pitchFamily="34" charset="0"/>
              </a:rPr>
              <a:t>septiembre</a:t>
            </a:r>
            <a:endParaRPr lang="en-GB" sz="3200" dirty="0">
              <a:solidFill>
                <a:srgbClr val="FF0066"/>
              </a:solidFill>
              <a:latin typeface="Century Gothic" panose="020B0502020202020204" pitchFamily="34" charset="0"/>
            </a:endParaRPr>
          </a:p>
        </p:txBody>
      </p:sp>
      <p:sp>
        <p:nvSpPr>
          <p:cNvPr id="64" name="TextBox 63">
            <a:extLst>
              <a:ext uri="{FF2B5EF4-FFF2-40B4-BE49-F238E27FC236}">
                <a16:creationId xmlns:a16="http://schemas.microsoft.com/office/drawing/2014/main" id="{F45C6225-0673-4E9E-A593-1697AF2C41A6}"/>
              </a:ext>
            </a:extLst>
          </p:cNvPr>
          <p:cNvSpPr txBox="1"/>
          <p:nvPr/>
        </p:nvSpPr>
        <p:spPr>
          <a:xfrm>
            <a:off x="5507574" y="812288"/>
            <a:ext cx="1816530" cy="584775"/>
          </a:xfrm>
          <a:prstGeom prst="rect">
            <a:avLst/>
          </a:prstGeom>
          <a:noFill/>
        </p:spPr>
        <p:txBody>
          <a:bodyPr wrap="square" rtlCol="0">
            <a:spAutoFit/>
          </a:bodyPr>
          <a:lstStyle/>
          <a:p>
            <a:r>
              <a:rPr lang="en-GB" sz="3200" b="1" dirty="0">
                <a:solidFill>
                  <a:srgbClr val="FF0066"/>
                </a:solidFill>
                <a:latin typeface="Century Gothic" panose="020B0502020202020204" pitchFamily="34" charset="0"/>
              </a:rPr>
              <a:t>octubre</a:t>
            </a:r>
            <a:endParaRPr lang="en-GB" sz="3200" dirty="0">
              <a:solidFill>
                <a:srgbClr val="FF0066"/>
              </a:solidFill>
              <a:latin typeface="Century Gothic" panose="020B0502020202020204" pitchFamily="34" charset="0"/>
            </a:endParaRPr>
          </a:p>
        </p:txBody>
      </p:sp>
      <p:sp>
        <p:nvSpPr>
          <p:cNvPr id="65" name="TextBox 64">
            <a:extLst>
              <a:ext uri="{FF2B5EF4-FFF2-40B4-BE49-F238E27FC236}">
                <a16:creationId xmlns:a16="http://schemas.microsoft.com/office/drawing/2014/main" id="{B5479E9A-9BE6-4E3F-BA48-DE04204CBF3F}"/>
              </a:ext>
            </a:extLst>
          </p:cNvPr>
          <p:cNvSpPr txBox="1"/>
          <p:nvPr/>
        </p:nvSpPr>
        <p:spPr>
          <a:xfrm>
            <a:off x="5574040" y="1370795"/>
            <a:ext cx="2899718" cy="584775"/>
          </a:xfrm>
          <a:prstGeom prst="rect">
            <a:avLst/>
          </a:prstGeom>
          <a:noFill/>
        </p:spPr>
        <p:txBody>
          <a:bodyPr wrap="square" rtlCol="0">
            <a:spAutoFit/>
          </a:bodyPr>
          <a:lstStyle/>
          <a:p>
            <a:r>
              <a:rPr lang="en-GB" sz="3200" b="1" dirty="0">
                <a:solidFill>
                  <a:srgbClr val="FF0066"/>
                </a:solidFill>
                <a:latin typeface="Century Gothic" panose="020B0502020202020204" pitchFamily="34" charset="0"/>
              </a:rPr>
              <a:t>noviembre</a:t>
            </a:r>
            <a:endParaRPr lang="en-GB" sz="3200" dirty="0">
              <a:solidFill>
                <a:srgbClr val="FF0066"/>
              </a:solidFill>
              <a:latin typeface="Century Gothic" panose="020B0502020202020204" pitchFamily="34" charset="0"/>
            </a:endParaRPr>
          </a:p>
        </p:txBody>
      </p:sp>
      <p:sp>
        <p:nvSpPr>
          <p:cNvPr id="66" name="TextBox 65">
            <a:extLst>
              <a:ext uri="{FF2B5EF4-FFF2-40B4-BE49-F238E27FC236}">
                <a16:creationId xmlns:a16="http://schemas.microsoft.com/office/drawing/2014/main" id="{5E9EC6BB-7812-4B85-8EEB-0CCA69F07457}"/>
              </a:ext>
            </a:extLst>
          </p:cNvPr>
          <p:cNvSpPr txBox="1"/>
          <p:nvPr/>
        </p:nvSpPr>
        <p:spPr>
          <a:xfrm>
            <a:off x="6217889" y="1991831"/>
            <a:ext cx="2899718" cy="584775"/>
          </a:xfrm>
          <a:prstGeom prst="rect">
            <a:avLst/>
          </a:prstGeom>
          <a:noFill/>
        </p:spPr>
        <p:txBody>
          <a:bodyPr wrap="square" rtlCol="0">
            <a:spAutoFit/>
          </a:bodyPr>
          <a:lstStyle/>
          <a:p>
            <a:r>
              <a:rPr lang="en-GB" sz="3200" b="1" dirty="0">
                <a:solidFill>
                  <a:srgbClr val="FF0066"/>
                </a:solidFill>
                <a:latin typeface="Century Gothic" panose="020B0502020202020204" pitchFamily="34" charset="0"/>
              </a:rPr>
              <a:t>diciembre</a:t>
            </a:r>
            <a:endParaRPr lang="en-GB" sz="3200" dirty="0">
              <a:solidFill>
                <a:srgbClr val="FF0066"/>
              </a:solidFill>
              <a:latin typeface="Century Gothic" panose="020B0502020202020204" pitchFamily="34" charset="0"/>
            </a:endParaRPr>
          </a:p>
        </p:txBody>
      </p:sp>
    </p:spTree>
    <p:extLst>
      <p:ext uri="{BB962C8B-B14F-4D97-AF65-F5344CB8AC3E}">
        <p14:creationId xmlns:p14="http://schemas.microsoft.com/office/powerpoint/2010/main" val="1472179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5"/>
                                        </p:tgtEl>
                                      </p:cBhvr>
                                    </p:animEffect>
                                    <p:set>
                                      <p:cBhvr>
                                        <p:cTn id="7" dur="1" fill="hold">
                                          <p:stCondLst>
                                            <p:cond delay="499"/>
                                          </p:stCondLst>
                                        </p:cTn>
                                        <p:tgtEl>
                                          <p:spTgt spid="3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subTnLst>
                                    <p:audio>
                                      <p:cMediaNode>
                                        <p:cTn display="0" masterRel="sameClick">
                                          <p:stCondLst>
                                            <p:cond evt="begin" delay="0">
                                              <p:tn val="10"/>
                                            </p:cond>
                                          </p:stCondLst>
                                          <p:endCondLst>
                                            <p:cond evt="onStopAudio" delay="0">
                                              <p:tgtEl>
                                                <p:sldTgt/>
                                              </p:tgtEl>
                                            </p:cond>
                                          </p:endCondLst>
                                        </p:cTn>
                                        <p:tgtEl>
                                          <p:sndTgt r:embed="rId3" name="T3_W3_4.3.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41"/>
                                        </p:tgtEl>
                                      </p:cBhvr>
                                    </p:animEffect>
                                    <p:set>
                                      <p:cBhvr>
                                        <p:cTn id="17" dur="1" fill="hold">
                                          <p:stCondLst>
                                            <p:cond delay="499"/>
                                          </p:stCondLst>
                                        </p:cTn>
                                        <p:tgtEl>
                                          <p:spTgt spid="4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subTnLst>
                                    <p:audio>
                                      <p:cMediaNode>
                                        <p:cTn display="0" masterRel="sameClick">
                                          <p:stCondLst>
                                            <p:cond evt="begin" delay="0">
                                              <p:tn val="20"/>
                                            </p:cond>
                                          </p:stCondLst>
                                          <p:endCondLst>
                                            <p:cond evt="onStopAudio" delay="0">
                                              <p:tgtEl>
                                                <p:sldTgt/>
                                              </p:tgtEl>
                                            </p:cond>
                                          </p:endCondLst>
                                        </p:cTn>
                                        <p:tgtEl>
                                          <p:sndTgt r:embed="rId4" name="T3_W3_4.4.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36"/>
                                        </p:tgtEl>
                                      </p:cBhvr>
                                    </p:animEffect>
                                    <p:set>
                                      <p:cBhvr>
                                        <p:cTn id="27" dur="1" fill="hold">
                                          <p:stCondLst>
                                            <p:cond delay="499"/>
                                          </p:stCondLst>
                                        </p:cTn>
                                        <p:tgtEl>
                                          <p:spTgt spid="36"/>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500"/>
                                        <p:tgtEl>
                                          <p:spTgt spid="34"/>
                                        </p:tgtEl>
                                      </p:cBhvr>
                                    </p:animEffect>
                                  </p:childTnLst>
                                  <p:subTnLst>
                                    <p:audio>
                                      <p:cMediaNode>
                                        <p:cTn display="0" masterRel="sameClick">
                                          <p:stCondLst>
                                            <p:cond evt="begin" delay="0">
                                              <p:tn val="30"/>
                                            </p:cond>
                                          </p:stCondLst>
                                          <p:endCondLst>
                                            <p:cond evt="onStopAudio" delay="0">
                                              <p:tgtEl>
                                                <p:sldTgt/>
                                              </p:tgtEl>
                                            </p:cond>
                                          </p:endCondLst>
                                        </p:cTn>
                                        <p:tgtEl>
                                          <p:sndTgt r:embed="rId5" name="T3_W3_4.5.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45"/>
                                        </p:tgtEl>
                                      </p:cBhvr>
                                    </p:animEffect>
                                    <p:set>
                                      <p:cBhvr>
                                        <p:cTn id="37" dur="1" fill="hold">
                                          <p:stCondLst>
                                            <p:cond delay="499"/>
                                          </p:stCondLst>
                                        </p:cTn>
                                        <p:tgtEl>
                                          <p:spTgt spid="45"/>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0"/>
                                        </p:tgtEl>
                                        <p:attrNameLst>
                                          <p:attrName>style.visibility</p:attrName>
                                        </p:attrNameLst>
                                      </p:cBhvr>
                                      <p:to>
                                        <p:strVal val="visible"/>
                                      </p:to>
                                    </p:set>
                                    <p:animEffect transition="in" filter="fade">
                                      <p:cBhvr>
                                        <p:cTn id="42" dur="500"/>
                                        <p:tgtEl>
                                          <p:spTgt spid="50"/>
                                        </p:tgtEl>
                                      </p:cBhvr>
                                    </p:animEffect>
                                  </p:childTnLst>
                                  <p:subTnLst>
                                    <p:audio>
                                      <p:cMediaNode>
                                        <p:cTn display="0" masterRel="sameClick">
                                          <p:stCondLst>
                                            <p:cond evt="begin" delay="0">
                                              <p:tn val="40"/>
                                            </p:cond>
                                          </p:stCondLst>
                                          <p:endCondLst>
                                            <p:cond evt="onStopAudio" delay="0">
                                              <p:tgtEl>
                                                <p:sldTgt/>
                                              </p:tgtEl>
                                            </p:cond>
                                          </p:endCondLst>
                                        </p:cTn>
                                        <p:tgtEl>
                                          <p:sndTgt r:embed="rId6" name="T3_W3_4.6.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42"/>
                                        </p:tgtEl>
                                      </p:cBhvr>
                                    </p:animEffect>
                                    <p:set>
                                      <p:cBhvr>
                                        <p:cTn id="47" dur="1" fill="hold">
                                          <p:stCondLst>
                                            <p:cond delay="499"/>
                                          </p:stCondLst>
                                        </p:cTn>
                                        <p:tgtEl>
                                          <p:spTgt spid="42"/>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2"/>
                                        </p:tgtEl>
                                        <p:attrNameLst>
                                          <p:attrName>style.visibility</p:attrName>
                                        </p:attrNameLst>
                                      </p:cBhvr>
                                      <p:to>
                                        <p:strVal val="visible"/>
                                      </p:to>
                                    </p:set>
                                    <p:animEffect transition="in" filter="fade">
                                      <p:cBhvr>
                                        <p:cTn id="52" dur="500"/>
                                        <p:tgtEl>
                                          <p:spTgt spid="52"/>
                                        </p:tgtEl>
                                      </p:cBhvr>
                                    </p:animEffect>
                                  </p:childTnLst>
                                  <p:subTnLst>
                                    <p:audio>
                                      <p:cMediaNode>
                                        <p:cTn display="0" masterRel="sameClick">
                                          <p:stCondLst>
                                            <p:cond evt="begin" delay="0">
                                              <p:tn val="50"/>
                                            </p:cond>
                                          </p:stCondLst>
                                          <p:endCondLst>
                                            <p:cond evt="onStopAudio" delay="0">
                                              <p:tgtEl>
                                                <p:sldTgt/>
                                              </p:tgtEl>
                                            </p:cond>
                                          </p:endCondLst>
                                        </p:cTn>
                                        <p:tgtEl>
                                          <p:sndTgt r:embed="rId7" name="T3_W3_4.7.wav"/>
                                        </p:tgtEl>
                                      </p:cMediaNode>
                                    </p:audio>
                                  </p:subTnLst>
                                </p:cTn>
                              </p:par>
                            </p:childTnLst>
                          </p:cTn>
                        </p:par>
                      </p:childTnLst>
                    </p:cTn>
                  </p:par>
                  <p:par>
                    <p:cTn id="53" fill="hold">
                      <p:stCondLst>
                        <p:cond delay="indefinite"/>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39"/>
                                        </p:tgtEl>
                                      </p:cBhvr>
                                    </p:animEffect>
                                    <p:set>
                                      <p:cBhvr>
                                        <p:cTn id="57" dur="1" fill="hold">
                                          <p:stCondLst>
                                            <p:cond delay="499"/>
                                          </p:stCondLst>
                                        </p:cTn>
                                        <p:tgtEl>
                                          <p:spTgt spid="39"/>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60"/>
                                        </p:tgtEl>
                                        <p:attrNameLst>
                                          <p:attrName>style.visibility</p:attrName>
                                        </p:attrNameLst>
                                      </p:cBhvr>
                                      <p:to>
                                        <p:strVal val="visible"/>
                                      </p:to>
                                    </p:set>
                                    <p:animEffect transition="in" filter="fade">
                                      <p:cBhvr>
                                        <p:cTn id="62" dur="500"/>
                                        <p:tgtEl>
                                          <p:spTgt spid="60"/>
                                        </p:tgtEl>
                                      </p:cBhvr>
                                    </p:animEffect>
                                  </p:childTnLst>
                                  <p:subTnLst>
                                    <p:audio>
                                      <p:cMediaNode>
                                        <p:cTn display="0" masterRel="sameClick">
                                          <p:stCondLst>
                                            <p:cond evt="begin" delay="0">
                                              <p:tn val="60"/>
                                            </p:cond>
                                          </p:stCondLst>
                                          <p:endCondLst>
                                            <p:cond evt="onStopAudio" delay="0">
                                              <p:tgtEl>
                                                <p:sldTgt/>
                                              </p:tgtEl>
                                            </p:cond>
                                          </p:endCondLst>
                                        </p:cTn>
                                        <p:tgtEl>
                                          <p:sndTgt r:embed="rId8" name="T3_W3_4.8.wav"/>
                                        </p:tgtEl>
                                      </p:cMediaNode>
                                    </p:audio>
                                  </p:subTnLst>
                                </p:cTn>
                              </p:par>
                            </p:childTnLst>
                          </p:cTn>
                        </p:par>
                      </p:childTnLst>
                    </p:cTn>
                  </p:par>
                  <p:par>
                    <p:cTn id="63" fill="hold">
                      <p:stCondLst>
                        <p:cond delay="indefinite"/>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46"/>
                                        </p:tgtEl>
                                      </p:cBhvr>
                                    </p:animEffect>
                                    <p:set>
                                      <p:cBhvr>
                                        <p:cTn id="67" dur="1" fill="hold">
                                          <p:stCondLst>
                                            <p:cond delay="499"/>
                                          </p:stCondLst>
                                        </p:cTn>
                                        <p:tgtEl>
                                          <p:spTgt spid="46"/>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61"/>
                                        </p:tgtEl>
                                        <p:attrNameLst>
                                          <p:attrName>style.visibility</p:attrName>
                                        </p:attrNameLst>
                                      </p:cBhvr>
                                      <p:to>
                                        <p:strVal val="visible"/>
                                      </p:to>
                                    </p:set>
                                    <p:animEffect transition="in" filter="fade">
                                      <p:cBhvr>
                                        <p:cTn id="72" dur="500"/>
                                        <p:tgtEl>
                                          <p:spTgt spid="61"/>
                                        </p:tgtEl>
                                      </p:cBhvr>
                                    </p:animEffect>
                                  </p:childTnLst>
                                  <p:subTnLst>
                                    <p:audio>
                                      <p:cMediaNode>
                                        <p:cTn display="0" masterRel="sameClick">
                                          <p:stCondLst>
                                            <p:cond evt="begin" delay="0">
                                              <p:tn val="70"/>
                                            </p:cond>
                                          </p:stCondLst>
                                          <p:endCondLst>
                                            <p:cond evt="onStopAudio" delay="0">
                                              <p:tgtEl>
                                                <p:sldTgt/>
                                              </p:tgtEl>
                                            </p:cond>
                                          </p:endCondLst>
                                        </p:cTn>
                                        <p:tgtEl>
                                          <p:sndTgt r:embed="rId9" name="T3_W3_4.9.wav"/>
                                        </p:tgtEl>
                                      </p:cMediaNode>
                                    </p:audio>
                                  </p:subTnLst>
                                </p:cTn>
                              </p:par>
                            </p:childTnLst>
                          </p:cTn>
                        </p:par>
                      </p:childTnLst>
                    </p:cTn>
                  </p:par>
                  <p:par>
                    <p:cTn id="73" fill="hold">
                      <p:stCondLst>
                        <p:cond delay="indefinite"/>
                      </p:stCondLst>
                      <p:childTnLst>
                        <p:par>
                          <p:cTn id="74" fill="hold">
                            <p:stCondLst>
                              <p:cond delay="0"/>
                            </p:stCondLst>
                            <p:childTnLst>
                              <p:par>
                                <p:cTn id="75" presetID="10" presetClass="exit" presetSubtype="0" fill="hold" nodeType="clickEffect">
                                  <p:stCondLst>
                                    <p:cond delay="0"/>
                                  </p:stCondLst>
                                  <p:childTnLst>
                                    <p:animEffect transition="out" filter="fade">
                                      <p:cBhvr>
                                        <p:cTn id="76" dur="500"/>
                                        <p:tgtEl>
                                          <p:spTgt spid="40"/>
                                        </p:tgtEl>
                                      </p:cBhvr>
                                    </p:animEffect>
                                    <p:set>
                                      <p:cBhvr>
                                        <p:cTn id="77" dur="1" fill="hold">
                                          <p:stCondLst>
                                            <p:cond delay="499"/>
                                          </p:stCondLst>
                                        </p:cTn>
                                        <p:tgtEl>
                                          <p:spTgt spid="40"/>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62"/>
                                        </p:tgtEl>
                                        <p:attrNameLst>
                                          <p:attrName>style.visibility</p:attrName>
                                        </p:attrNameLst>
                                      </p:cBhvr>
                                      <p:to>
                                        <p:strVal val="visible"/>
                                      </p:to>
                                    </p:set>
                                    <p:animEffect transition="in" filter="fade">
                                      <p:cBhvr>
                                        <p:cTn id="82" dur="500"/>
                                        <p:tgtEl>
                                          <p:spTgt spid="62"/>
                                        </p:tgtEl>
                                      </p:cBhvr>
                                    </p:animEffect>
                                  </p:childTnLst>
                                  <p:subTnLst>
                                    <p:audio>
                                      <p:cMediaNode>
                                        <p:cTn display="0" masterRel="sameClick">
                                          <p:stCondLst>
                                            <p:cond evt="begin" delay="0">
                                              <p:tn val="80"/>
                                            </p:cond>
                                          </p:stCondLst>
                                          <p:endCondLst>
                                            <p:cond evt="onStopAudio" delay="0">
                                              <p:tgtEl>
                                                <p:sldTgt/>
                                              </p:tgtEl>
                                            </p:cond>
                                          </p:endCondLst>
                                        </p:cTn>
                                        <p:tgtEl>
                                          <p:sndTgt r:embed="rId10" name="T3_W3_4.10.wav"/>
                                        </p:tgtEl>
                                      </p:cMediaNode>
                                    </p:audio>
                                  </p:subTnLst>
                                </p:cTn>
                              </p:par>
                            </p:childTnLst>
                          </p:cTn>
                        </p:par>
                      </p:childTnLst>
                    </p:cTn>
                  </p:par>
                  <p:par>
                    <p:cTn id="83" fill="hold">
                      <p:stCondLst>
                        <p:cond delay="indefinite"/>
                      </p:stCondLst>
                      <p:childTnLst>
                        <p:par>
                          <p:cTn id="84" fill="hold">
                            <p:stCondLst>
                              <p:cond delay="0"/>
                            </p:stCondLst>
                            <p:childTnLst>
                              <p:par>
                                <p:cTn id="85" presetID="10" presetClass="exit" presetSubtype="0" fill="hold" nodeType="clickEffect">
                                  <p:stCondLst>
                                    <p:cond delay="0"/>
                                  </p:stCondLst>
                                  <p:childTnLst>
                                    <p:animEffect transition="out" filter="fade">
                                      <p:cBhvr>
                                        <p:cTn id="86" dur="500"/>
                                        <p:tgtEl>
                                          <p:spTgt spid="43"/>
                                        </p:tgtEl>
                                      </p:cBhvr>
                                    </p:animEffect>
                                    <p:set>
                                      <p:cBhvr>
                                        <p:cTn id="87" dur="1" fill="hold">
                                          <p:stCondLst>
                                            <p:cond delay="499"/>
                                          </p:stCondLst>
                                        </p:cTn>
                                        <p:tgtEl>
                                          <p:spTgt spid="43"/>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63"/>
                                        </p:tgtEl>
                                        <p:attrNameLst>
                                          <p:attrName>style.visibility</p:attrName>
                                        </p:attrNameLst>
                                      </p:cBhvr>
                                      <p:to>
                                        <p:strVal val="visible"/>
                                      </p:to>
                                    </p:set>
                                    <p:animEffect transition="in" filter="fade">
                                      <p:cBhvr>
                                        <p:cTn id="92" dur="500"/>
                                        <p:tgtEl>
                                          <p:spTgt spid="63"/>
                                        </p:tgtEl>
                                      </p:cBhvr>
                                    </p:animEffect>
                                  </p:childTnLst>
                                  <p:subTnLst>
                                    <p:audio>
                                      <p:cMediaNode>
                                        <p:cTn display="0" masterRel="sameClick">
                                          <p:stCondLst>
                                            <p:cond evt="begin" delay="0">
                                              <p:tn val="90"/>
                                            </p:cond>
                                          </p:stCondLst>
                                          <p:endCondLst>
                                            <p:cond evt="onStopAudio" delay="0">
                                              <p:tgtEl>
                                                <p:sldTgt/>
                                              </p:tgtEl>
                                            </p:cond>
                                          </p:endCondLst>
                                        </p:cTn>
                                        <p:tgtEl>
                                          <p:sndTgt r:embed="rId11" name="T3_W3_4.11.wav"/>
                                        </p:tgtEl>
                                      </p:cMediaNode>
                                    </p:audio>
                                  </p:subTnLst>
                                </p:cTn>
                              </p:par>
                            </p:childTnLst>
                          </p:cTn>
                        </p:par>
                      </p:childTnLst>
                    </p:cTn>
                  </p:par>
                  <p:par>
                    <p:cTn id="93" fill="hold">
                      <p:stCondLst>
                        <p:cond delay="indefinite"/>
                      </p:stCondLst>
                      <p:childTnLst>
                        <p:par>
                          <p:cTn id="94" fill="hold">
                            <p:stCondLst>
                              <p:cond delay="0"/>
                            </p:stCondLst>
                            <p:childTnLst>
                              <p:par>
                                <p:cTn id="95" presetID="10" presetClass="exit" presetSubtype="0" fill="hold" nodeType="clickEffect">
                                  <p:stCondLst>
                                    <p:cond delay="0"/>
                                  </p:stCondLst>
                                  <p:childTnLst>
                                    <p:animEffect transition="out" filter="fade">
                                      <p:cBhvr>
                                        <p:cTn id="96" dur="500"/>
                                        <p:tgtEl>
                                          <p:spTgt spid="44"/>
                                        </p:tgtEl>
                                      </p:cBhvr>
                                    </p:animEffect>
                                    <p:set>
                                      <p:cBhvr>
                                        <p:cTn id="97" dur="1" fill="hold">
                                          <p:stCondLst>
                                            <p:cond delay="499"/>
                                          </p:stCondLst>
                                        </p:cTn>
                                        <p:tgtEl>
                                          <p:spTgt spid="44"/>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64"/>
                                        </p:tgtEl>
                                        <p:attrNameLst>
                                          <p:attrName>style.visibility</p:attrName>
                                        </p:attrNameLst>
                                      </p:cBhvr>
                                      <p:to>
                                        <p:strVal val="visible"/>
                                      </p:to>
                                    </p:set>
                                    <p:animEffect transition="in" filter="fade">
                                      <p:cBhvr>
                                        <p:cTn id="102" dur="500"/>
                                        <p:tgtEl>
                                          <p:spTgt spid="64"/>
                                        </p:tgtEl>
                                      </p:cBhvr>
                                    </p:animEffect>
                                  </p:childTnLst>
                                  <p:subTnLst>
                                    <p:audio>
                                      <p:cMediaNode>
                                        <p:cTn display="0" masterRel="sameClick">
                                          <p:stCondLst>
                                            <p:cond evt="begin" delay="0">
                                              <p:tn val="100"/>
                                            </p:cond>
                                          </p:stCondLst>
                                          <p:endCondLst>
                                            <p:cond evt="onStopAudio" delay="0">
                                              <p:tgtEl>
                                                <p:sldTgt/>
                                              </p:tgtEl>
                                            </p:cond>
                                          </p:endCondLst>
                                        </p:cTn>
                                        <p:tgtEl>
                                          <p:sndTgt r:embed="rId12" name="T3_W3_4.12.wav"/>
                                        </p:tgtEl>
                                      </p:cMediaNode>
                                    </p:audio>
                                  </p:subTnLst>
                                </p:cTn>
                              </p:par>
                            </p:childTnLst>
                          </p:cTn>
                        </p:par>
                      </p:childTnLst>
                    </p:cTn>
                  </p:par>
                  <p:par>
                    <p:cTn id="103" fill="hold">
                      <p:stCondLst>
                        <p:cond delay="indefinite"/>
                      </p:stCondLst>
                      <p:childTnLst>
                        <p:par>
                          <p:cTn id="104" fill="hold">
                            <p:stCondLst>
                              <p:cond delay="0"/>
                            </p:stCondLst>
                            <p:childTnLst>
                              <p:par>
                                <p:cTn id="105" presetID="10" presetClass="exit" presetSubtype="0" fill="hold" nodeType="clickEffect">
                                  <p:stCondLst>
                                    <p:cond delay="0"/>
                                  </p:stCondLst>
                                  <p:childTnLst>
                                    <p:animEffect transition="out" filter="fade">
                                      <p:cBhvr>
                                        <p:cTn id="106" dur="500"/>
                                        <p:tgtEl>
                                          <p:spTgt spid="37"/>
                                        </p:tgtEl>
                                      </p:cBhvr>
                                    </p:animEffect>
                                    <p:set>
                                      <p:cBhvr>
                                        <p:cTn id="107" dur="1" fill="hold">
                                          <p:stCondLst>
                                            <p:cond delay="499"/>
                                          </p:stCondLst>
                                        </p:cTn>
                                        <p:tgtEl>
                                          <p:spTgt spid="37"/>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65"/>
                                        </p:tgtEl>
                                        <p:attrNameLst>
                                          <p:attrName>style.visibility</p:attrName>
                                        </p:attrNameLst>
                                      </p:cBhvr>
                                      <p:to>
                                        <p:strVal val="visible"/>
                                      </p:to>
                                    </p:set>
                                    <p:animEffect transition="in" filter="fade">
                                      <p:cBhvr>
                                        <p:cTn id="112" dur="500"/>
                                        <p:tgtEl>
                                          <p:spTgt spid="65"/>
                                        </p:tgtEl>
                                      </p:cBhvr>
                                    </p:animEffect>
                                  </p:childTnLst>
                                  <p:subTnLst>
                                    <p:audio>
                                      <p:cMediaNode>
                                        <p:cTn display="0" masterRel="sameClick">
                                          <p:stCondLst>
                                            <p:cond evt="begin" delay="0">
                                              <p:tn val="110"/>
                                            </p:cond>
                                          </p:stCondLst>
                                          <p:endCondLst>
                                            <p:cond evt="onStopAudio" delay="0">
                                              <p:tgtEl>
                                                <p:sldTgt/>
                                              </p:tgtEl>
                                            </p:cond>
                                          </p:endCondLst>
                                        </p:cTn>
                                        <p:tgtEl>
                                          <p:sndTgt r:embed="rId13" name="T3_W3_4.13.wav"/>
                                        </p:tgtEl>
                                      </p:cMediaNode>
                                    </p:audio>
                                  </p:subTnLst>
                                </p:cTn>
                              </p:par>
                            </p:childTnLst>
                          </p:cTn>
                        </p:par>
                      </p:childTnLst>
                    </p:cTn>
                  </p:par>
                  <p:par>
                    <p:cTn id="113" fill="hold">
                      <p:stCondLst>
                        <p:cond delay="indefinite"/>
                      </p:stCondLst>
                      <p:childTnLst>
                        <p:par>
                          <p:cTn id="114" fill="hold">
                            <p:stCondLst>
                              <p:cond delay="0"/>
                            </p:stCondLst>
                            <p:childTnLst>
                              <p:par>
                                <p:cTn id="115" presetID="10" presetClass="exit" presetSubtype="0" fill="hold" nodeType="clickEffect">
                                  <p:stCondLst>
                                    <p:cond delay="0"/>
                                  </p:stCondLst>
                                  <p:childTnLst>
                                    <p:animEffect transition="out" filter="fade">
                                      <p:cBhvr>
                                        <p:cTn id="116" dur="500"/>
                                        <p:tgtEl>
                                          <p:spTgt spid="38"/>
                                        </p:tgtEl>
                                      </p:cBhvr>
                                    </p:animEffect>
                                    <p:set>
                                      <p:cBhvr>
                                        <p:cTn id="117" dur="1" fill="hold">
                                          <p:stCondLst>
                                            <p:cond delay="499"/>
                                          </p:stCondLst>
                                        </p:cTn>
                                        <p:tgtEl>
                                          <p:spTgt spid="38"/>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grpId="0" nodeType="clickEffect">
                                  <p:stCondLst>
                                    <p:cond delay="0"/>
                                  </p:stCondLst>
                                  <p:childTnLst>
                                    <p:set>
                                      <p:cBhvr>
                                        <p:cTn id="121" dur="1" fill="hold">
                                          <p:stCondLst>
                                            <p:cond delay="0"/>
                                          </p:stCondLst>
                                        </p:cTn>
                                        <p:tgtEl>
                                          <p:spTgt spid="66"/>
                                        </p:tgtEl>
                                        <p:attrNameLst>
                                          <p:attrName>style.visibility</p:attrName>
                                        </p:attrNameLst>
                                      </p:cBhvr>
                                      <p:to>
                                        <p:strVal val="visible"/>
                                      </p:to>
                                    </p:set>
                                    <p:animEffect transition="in" filter="fade">
                                      <p:cBhvr>
                                        <p:cTn id="122" dur="500"/>
                                        <p:tgtEl>
                                          <p:spTgt spid="66"/>
                                        </p:tgtEl>
                                      </p:cBhvr>
                                    </p:animEffect>
                                  </p:childTnLst>
                                  <p:subTnLst>
                                    <p:audio>
                                      <p:cMediaNode>
                                        <p:cTn display="0" masterRel="sameClick">
                                          <p:stCondLst>
                                            <p:cond evt="begin" delay="0">
                                              <p:tn val="120"/>
                                            </p:cond>
                                          </p:stCondLst>
                                          <p:endCondLst>
                                            <p:cond evt="onStopAudio" delay="0">
                                              <p:tgtEl>
                                                <p:sldTgt/>
                                              </p:tgtEl>
                                            </p:cond>
                                          </p:endCondLst>
                                        </p:cTn>
                                        <p:tgtEl>
                                          <p:sndTgt r:embed="rId14" name="T3_W3_4.14.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50" grpId="0"/>
      <p:bldP spid="52" grpId="0"/>
      <p:bldP spid="60" grpId="0"/>
      <p:bldP spid="61" grpId="0"/>
      <p:bldP spid="62" grpId="0"/>
      <p:bldP spid="63" grpId="0"/>
      <p:bldP spid="64" grpId="0"/>
      <p:bldP spid="65" grpId="0"/>
      <p:bldP spid="6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2" name="Title 1">
            <a:extLst>
              <a:ext uri="{FF2B5EF4-FFF2-40B4-BE49-F238E27FC236}">
                <a16:creationId xmlns:a16="http://schemas.microsoft.com/office/drawing/2014/main" id="{94C6BAEF-8EAF-4934-944C-3F1767C20A4E}"/>
              </a:ext>
            </a:extLst>
          </p:cNvPr>
          <p:cNvSpPr>
            <a:spLocks noGrp="1"/>
          </p:cNvSpPr>
          <p:nvPr>
            <p:ph type="title"/>
          </p:nvPr>
        </p:nvSpPr>
        <p:spPr>
          <a:xfrm>
            <a:off x="718945" y="96564"/>
            <a:ext cx="2506012" cy="563783"/>
          </a:xfrm>
        </p:spPr>
        <p:txBody>
          <a:bodyPr/>
          <a:lstStyle/>
          <a:p>
            <a:pPr lvl="0">
              <a:lnSpc>
                <a:spcPct val="100000"/>
              </a:lnSpc>
              <a:defRPr/>
            </a:pPr>
            <a:r>
              <a:rPr lang="en-GB" sz="2800" b="1" dirty="0">
                <a:solidFill>
                  <a:srgbClr val="002060"/>
                </a:solidFill>
                <a:latin typeface="Century Gothic"/>
                <a:ea typeface="Century Gothic"/>
                <a:cs typeface="Century Gothic"/>
                <a:sym typeface="Century Gothic"/>
              </a:rPr>
              <a:t>Follow up 3: </a:t>
            </a:r>
            <a:endParaRPr lang="en-GB" dirty="0"/>
          </a:p>
        </p:txBody>
      </p:sp>
      <p:sp>
        <p:nvSpPr>
          <p:cNvPr id="3" name="Google Shape;167;p2">
            <a:extLst>
              <a:ext uri="{FF2B5EF4-FFF2-40B4-BE49-F238E27FC236}">
                <a16:creationId xmlns:a16="http://schemas.microsoft.com/office/drawing/2014/main" id="{FE0A2F87-1C0B-51A2-1ACF-9C7FCE8E49F2}"/>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 name="Title 1">
            <a:extLst>
              <a:ext uri="{FF2B5EF4-FFF2-40B4-BE49-F238E27FC236}">
                <a16:creationId xmlns:a16="http://schemas.microsoft.com/office/drawing/2014/main" id="{AB73152C-75BD-8813-0EAE-0A168EC371F5}"/>
              </a:ext>
            </a:extLst>
          </p:cNvPr>
          <p:cNvSpPr txBox="1">
            <a:spLocks/>
          </p:cNvSpPr>
          <p:nvPr/>
        </p:nvSpPr>
        <p:spPr>
          <a:xfrm>
            <a:off x="204236" y="752669"/>
            <a:ext cx="10515600" cy="7701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Clr>
                <a:srgbClr val="1E4E79"/>
              </a:buClr>
              <a:buSzPts val="8625"/>
              <a:buFont typeface="Century Gothic"/>
              <a:buNone/>
            </a:pPr>
            <a:r>
              <a:rPr lang="en-GB" sz="3600" b="1" dirty="0">
                <a:solidFill>
                  <a:srgbClr val="002060"/>
                </a:solidFill>
                <a:latin typeface="Century Gothic" panose="020B0502020202020204" pitchFamily="34" charset="0"/>
              </a:rPr>
              <a:t>Using ‘es’ with months of the year</a:t>
            </a:r>
            <a:endParaRPr lang="en-GB" sz="3600" b="1" dirty="0">
              <a:solidFill>
                <a:srgbClr val="002060"/>
              </a:solidFill>
              <a:latin typeface="Century Gothic" panose="020B0502020202020204" pitchFamily="34" charset="0"/>
              <a:ea typeface="Century Gothic"/>
              <a:cs typeface="Century Gothic"/>
              <a:sym typeface="Century Gothic"/>
            </a:endParaRPr>
          </a:p>
        </p:txBody>
      </p:sp>
      <p:pic>
        <p:nvPicPr>
          <p:cNvPr id="14" name="Google Shape;170;p8" descr="Jigsaw, Puzzle, Piece, Game, Concept, Solution">
            <a:extLst>
              <a:ext uri="{FF2B5EF4-FFF2-40B4-BE49-F238E27FC236}">
                <a16:creationId xmlns:a16="http://schemas.microsoft.com/office/drawing/2014/main" id="{6A26CE9B-4C71-FE29-5C3D-09C71A8207A9}"/>
              </a:ext>
            </a:extLst>
          </p:cNvPr>
          <p:cNvPicPr preferRelativeResize="0"/>
          <p:nvPr/>
        </p:nvPicPr>
        <p:blipFill rotWithShape="1">
          <a:blip r:embed="rId5">
            <a:alphaModFix/>
          </a:blip>
          <a:srcRect/>
          <a:stretch/>
        </p:blipFill>
        <p:spPr>
          <a:xfrm>
            <a:off x="10657369" y="76217"/>
            <a:ext cx="1330395" cy="1332245"/>
          </a:xfrm>
          <a:prstGeom prst="rect">
            <a:avLst/>
          </a:prstGeom>
          <a:noFill/>
          <a:ln>
            <a:noFill/>
          </a:ln>
        </p:spPr>
      </p:pic>
      <p:sp>
        <p:nvSpPr>
          <p:cNvPr id="15" name="TextBox 14">
            <a:extLst>
              <a:ext uri="{FF2B5EF4-FFF2-40B4-BE49-F238E27FC236}">
                <a16:creationId xmlns:a16="http://schemas.microsoft.com/office/drawing/2014/main" id="{91939FE5-4EC2-1EF6-7EBC-1DEA49611705}"/>
              </a:ext>
            </a:extLst>
          </p:cNvPr>
          <p:cNvSpPr txBox="1"/>
          <p:nvPr/>
        </p:nvSpPr>
        <p:spPr>
          <a:xfrm>
            <a:off x="204236" y="1305828"/>
            <a:ext cx="102143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[ser]</a:t>
            </a:r>
          </a:p>
        </p:txBody>
      </p:sp>
      <p:sp>
        <p:nvSpPr>
          <p:cNvPr id="16" name="TextBox 15">
            <a:extLst>
              <a:ext uri="{FF2B5EF4-FFF2-40B4-BE49-F238E27FC236}">
                <a16:creationId xmlns:a16="http://schemas.microsoft.com/office/drawing/2014/main" id="{F66FA14D-27BE-6836-1943-C98B0BDBEBA1}"/>
              </a:ext>
            </a:extLst>
          </p:cNvPr>
          <p:cNvSpPr txBox="1"/>
          <p:nvPr/>
        </p:nvSpPr>
        <p:spPr>
          <a:xfrm>
            <a:off x="235975" y="1890603"/>
            <a:ext cx="975779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We use </a:t>
            </a:r>
            <a:r>
              <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ser</a:t>
            </a: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when talking about what month it is. </a:t>
            </a:r>
          </a:p>
        </p:txBody>
      </p:sp>
      <p:sp>
        <p:nvSpPr>
          <p:cNvPr id="19" name="TextBox 18">
            <a:extLst>
              <a:ext uri="{FF2B5EF4-FFF2-40B4-BE49-F238E27FC236}">
                <a16:creationId xmlns:a16="http://schemas.microsoft.com/office/drawing/2014/main" id="{0FDA5837-FE65-DAD6-7ADC-D24C813EE9EC}"/>
              </a:ext>
            </a:extLst>
          </p:cNvPr>
          <p:cNvSpPr txBox="1"/>
          <p:nvPr/>
        </p:nvSpPr>
        <p:spPr>
          <a:xfrm>
            <a:off x="106018" y="5536444"/>
            <a:ext cx="759504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800" i="1" kern="0" dirty="0">
                <a:solidFill>
                  <a:srgbClr val="002060"/>
                </a:solidFill>
                <a:latin typeface="Century Gothic" panose="020B0502020202020204" pitchFamily="34" charset="0"/>
                <a:cs typeface="Arial"/>
                <a:sym typeface="Arial"/>
              </a:rPr>
              <a:t>It</a:t>
            </a:r>
            <a:r>
              <a:rPr kumimoji="0" lang="en-GB" sz="2800" b="0" i="1"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800" b="1" i="1"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is</a:t>
            </a:r>
            <a:r>
              <a:rPr kumimoji="0" lang="en-GB" sz="2800" b="0" i="1"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lang="en-GB" sz="2800" i="1" kern="0" dirty="0">
                <a:solidFill>
                  <a:srgbClr val="002060"/>
                </a:solidFill>
                <a:latin typeface="Century Gothic" panose="020B0502020202020204" pitchFamily="34" charset="0"/>
                <a:cs typeface="Arial"/>
                <a:sym typeface="Arial"/>
              </a:rPr>
              <a:t>May</a:t>
            </a:r>
            <a:r>
              <a:rPr kumimoji="0" lang="en-GB" sz="2800" b="0" i="1"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0" name="TextBox 19">
            <a:extLst>
              <a:ext uri="{FF2B5EF4-FFF2-40B4-BE49-F238E27FC236}">
                <a16:creationId xmlns:a16="http://schemas.microsoft.com/office/drawing/2014/main" id="{7FA85540-7559-4895-2964-03698E56C7D0}"/>
              </a:ext>
            </a:extLst>
          </p:cNvPr>
          <p:cNvSpPr txBox="1"/>
          <p:nvPr/>
        </p:nvSpPr>
        <p:spPr>
          <a:xfrm>
            <a:off x="235974" y="2684360"/>
            <a:ext cx="1076295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say ‘it is’ and ‘is’ + month of the year, we use </a:t>
            </a:r>
            <a:r>
              <a:rPr kumimoji="0" lang="en-GB" sz="3200" b="1" i="0" u="none" strike="noStrike" kern="0" cap="none" spc="0" normalizeH="0" baseline="0" noProof="0" dirty="0">
                <a:ln>
                  <a:noFill/>
                </a:ln>
                <a:solidFill>
                  <a:srgbClr val="92D050"/>
                </a:solidFill>
                <a:effectLst/>
                <a:uLnTx/>
                <a:uFillTx/>
                <a:latin typeface="Century Gothic" panose="020B0502020202020204" pitchFamily="34" charset="0"/>
                <a:cs typeface="Arial"/>
                <a:sym typeface="Arial"/>
              </a:rPr>
              <a:t>es</a:t>
            </a: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12" name="TextBox 11">
            <a:extLst>
              <a:ext uri="{FF2B5EF4-FFF2-40B4-BE49-F238E27FC236}">
                <a16:creationId xmlns:a16="http://schemas.microsoft.com/office/drawing/2014/main" id="{C46B347D-8A5A-4AB0-B81F-B59EBB008773}"/>
              </a:ext>
            </a:extLst>
          </p:cNvPr>
          <p:cNvSpPr txBox="1"/>
          <p:nvPr/>
        </p:nvSpPr>
        <p:spPr>
          <a:xfrm>
            <a:off x="106018" y="4275344"/>
            <a:ext cx="303159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Por </a:t>
            </a:r>
            <a:r>
              <a:rPr kumimoji="0" lang="en-GB" sz="32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ejemplo</a:t>
            </a:r>
            <a:r>
              <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D2C81835-06B3-4A54-A28A-1E01A587E884}"/>
              </a:ext>
            </a:extLst>
          </p:cNvPr>
          <p:cNvSpPr txBox="1"/>
          <p:nvPr/>
        </p:nvSpPr>
        <p:spPr>
          <a:xfrm>
            <a:off x="106018" y="4875953"/>
            <a:ext cx="196720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3200" b="1" kern="0" dirty="0">
                <a:solidFill>
                  <a:srgbClr val="92D050"/>
                </a:solidFill>
                <a:latin typeface="Century Gothic" panose="020B0502020202020204" pitchFamily="34" charset="0"/>
                <a:cs typeface="Arial"/>
                <a:sym typeface="Arial"/>
              </a:rPr>
              <a:t>E</a:t>
            </a:r>
            <a:r>
              <a:rPr kumimoji="0" lang="en-GB" sz="3200" b="1" i="0" u="none" strike="noStrike" kern="0" cap="none" spc="0" normalizeH="0" baseline="0" noProof="0" dirty="0">
                <a:ln>
                  <a:noFill/>
                </a:ln>
                <a:solidFill>
                  <a:srgbClr val="92D050"/>
                </a:solidFill>
                <a:effectLst/>
                <a:uLnTx/>
                <a:uFillTx/>
                <a:latin typeface="Century Gothic" panose="020B0502020202020204" pitchFamily="34" charset="0"/>
                <a:cs typeface="Arial"/>
                <a:sym typeface="Arial"/>
              </a:rPr>
              <a:t>s</a:t>
            </a:r>
            <a:r>
              <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mayo</a:t>
            </a: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T3_W3_20.1.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4" name="T3_W3_20.2.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P spid="20" grpId="0"/>
      <p:bldP spid="12" grpId="0"/>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graphicFrame>
        <p:nvGraphicFramePr>
          <p:cNvPr id="183" name="Google Shape;339;p8">
            <a:extLst>
              <a:ext uri="{FF2B5EF4-FFF2-40B4-BE49-F238E27FC236}">
                <a16:creationId xmlns:a16="http://schemas.microsoft.com/office/drawing/2014/main" id="{4B70CD9E-528E-4377-B91F-941888FAB7F0}"/>
              </a:ext>
            </a:extLst>
          </p:cNvPr>
          <p:cNvGraphicFramePr/>
          <p:nvPr/>
        </p:nvGraphicFramePr>
        <p:xfrm>
          <a:off x="916604" y="5465351"/>
          <a:ext cx="5206468" cy="472450"/>
        </p:xfrm>
        <a:graphic>
          <a:graphicData uri="http://schemas.openxmlformats.org/drawingml/2006/table">
            <a:tbl>
              <a:tblPr firstRow="1" bandRow="1">
                <a:noFill/>
              </a:tblPr>
              <a:tblGrid>
                <a:gridCol w="1706990">
                  <a:extLst>
                    <a:ext uri="{9D8B030D-6E8A-4147-A177-3AD203B41FA5}">
                      <a16:colId xmlns:a16="http://schemas.microsoft.com/office/drawing/2014/main" val="20000"/>
                    </a:ext>
                  </a:extLst>
                </a:gridCol>
                <a:gridCol w="1648574">
                  <a:extLst>
                    <a:ext uri="{9D8B030D-6E8A-4147-A177-3AD203B41FA5}">
                      <a16:colId xmlns:a16="http://schemas.microsoft.com/office/drawing/2014/main" val="20001"/>
                    </a:ext>
                  </a:extLst>
                </a:gridCol>
                <a:gridCol w="1850904">
                  <a:extLst>
                    <a:ext uri="{9D8B030D-6E8A-4147-A177-3AD203B41FA5}">
                      <a16:colId xmlns:a16="http://schemas.microsoft.com/office/drawing/2014/main" val="20002"/>
                    </a:ext>
                  </a:extLst>
                </a:gridCol>
              </a:tblGrid>
              <a:tr h="370850">
                <a:tc>
                  <a:txBody>
                    <a:bodyPr/>
                    <a:lstStyle/>
                    <a:p>
                      <a:pPr marL="0" marR="0" lvl="0" indent="0" algn="ctr" rtl="0">
                        <a:spcBef>
                          <a:spcPts val="0"/>
                        </a:spcBef>
                        <a:spcAft>
                          <a:spcPts val="0"/>
                        </a:spcAft>
                        <a:buNone/>
                      </a:pPr>
                      <a:r>
                        <a:rPr lang="en-GB" sz="2500" dirty="0">
                          <a:solidFill>
                            <a:srgbClr val="002060"/>
                          </a:solidFill>
                          <a:latin typeface="Century Gothic"/>
                          <a:ea typeface="Century Gothic"/>
                          <a:cs typeface="Century Gothic"/>
                          <a:sym typeface="Century Gothic"/>
                        </a:rPr>
                        <a:t>Some (f)</a:t>
                      </a:r>
                      <a:endParaRPr sz="25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Some (m)</a:t>
                      </a:r>
                      <a:endParaRPr sz="2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a/an</a:t>
                      </a:r>
                      <a:endParaRPr kumimoji="0" lang="en-GB" sz="16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a:txBody>
                  <a:tcPr marL="91450" marR="91450" marT="45725" marB="45725"/>
                </a:tc>
                <a:extLst>
                  <a:ext uri="{0D108BD9-81ED-4DB2-BD59-A6C34878D82A}">
                    <a16:rowId xmlns:a16="http://schemas.microsoft.com/office/drawing/2014/main" val="10000"/>
                  </a:ext>
                </a:extLst>
              </a:tr>
            </a:tbl>
          </a:graphicData>
        </a:graphic>
      </p:graphicFrame>
      <p:sp>
        <p:nvSpPr>
          <p:cNvPr id="2" name="Title 1">
            <a:extLst>
              <a:ext uri="{FF2B5EF4-FFF2-40B4-BE49-F238E27FC236}">
                <a16:creationId xmlns:a16="http://schemas.microsoft.com/office/drawing/2014/main" id="{94C6BAEF-8EAF-4934-944C-3F1767C20A4E}"/>
              </a:ext>
            </a:extLst>
          </p:cNvPr>
          <p:cNvSpPr>
            <a:spLocks noGrp="1"/>
          </p:cNvSpPr>
          <p:nvPr>
            <p:ph type="title"/>
          </p:nvPr>
        </p:nvSpPr>
        <p:spPr>
          <a:xfrm>
            <a:off x="718945" y="96564"/>
            <a:ext cx="2506012" cy="563783"/>
          </a:xfrm>
        </p:spPr>
        <p:txBody>
          <a:bodyPr/>
          <a:lstStyle/>
          <a:p>
            <a:pPr lvl="0">
              <a:lnSpc>
                <a:spcPct val="100000"/>
              </a:lnSpc>
              <a:defRPr/>
            </a:pPr>
            <a:r>
              <a:rPr lang="en-GB" sz="2800" b="1" dirty="0">
                <a:solidFill>
                  <a:srgbClr val="002060"/>
                </a:solidFill>
                <a:latin typeface="Century Gothic"/>
                <a:ea typeface="Century Gothic"/>
                <a:cs typeface="Century Gothic"/>
                <a:sym typeface="Century Gothic"/>
              </a:rPr>
              <a:t>Follow up 3: </a:t>
            </a:r>
            <a:endParaRPr lang="en-GB" dirty="0"/>
          </a:p>
        </p:txBody>
      </p:sp>
      <p:sp>
        <p:nvSpPr>
          <p:cNvPr id="88" name="Title 1">
            <a:extLst>
              <a:ext uri="{FF2B5EF4-FFF2-40B4-BE49-F238E27FC236}">
                <a16:creationId xmlns:a16="http://schemas.microsoft.com/office/drawing/2014/main" id="{6699239A-5B4C-4033-B578-06DC0ACAA60B}"/>
              </a:ext>
            </a:extLst>
          </p:cNvPr>
          <p:cNvSpPr txBox="1">
            <a:spLocks/>
          </p:cNvSpPr>
          <p:nvPr/>
        </p:nvSpPr>
        <p:spPr>
          <a:xfrm>
            <a:off x="10710239" y="962305"/>
            <a:ext cx="135484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pic>
        <p:nvPicPr>
          <p:cNvPr id="89" name="Google Shape;221;p10">
            <a:extLst>
              <a:ext uri="{FF2B5EF4-FFF2-40B4-BE49-F238E27FC236}">
                <a16:creationId xmlns:a16="http://schemas.microsoft.com/office/drawing/2014/main" id="{A399460A-B891-4F80-8FB1-773462D73806}"/>
              </a:ext>
            </a:extLst>
          </p:cNvPr>
          <p:cNvPicPr preferRelativeResize="0"/>
          <p:nvPr/>
        </p:nvPicPr>
        <p:blipFill rotWithShape="1">
          <a:blip r:embed="rId3">
            <a:alphaModFix/>
          </a:blip>
          <a:srcRect/>
          <a:stretch/>
        </p:blipFill>
        <p:spPr>
          <a:xfrm>
            <a:off x="10804611" y="0"/>
            <a:ext cx="1166103" cy="1183191"/>
          </a:xfrm>
          <a:prstGeom prst="rect">
            <a:avLst/>
          </a:prstGeom>
          <a:noFill/>
          <a:ln>
            <a:noFill/>
          </a:ln>
        </p:spPr>
      </p:pic>
      <p:graphicFrame>
        <p:nvGraphicFramePr>
          <p:cNvPr id="149" name="Google Shape;339;p8">
            <a:extLst>
              <a:ext uri="{FF2B5EF4-FFF2-40B4-BE49-F238E27FC236}">
                <a16:creationId xmlns:a16="http://schemas.microsoft.com/office/drawing/2014/main" id="{B2E020CA-3596-4F22-AB7A-465B1107D8F1}"/>
              </a:ext>
            </a:extLst>
          </p:cNvPr>
          <p:cNvGraphicFramePr/>
          <p:nvPr/>
        </p:nvGraphicFramePr>
        <p:xfrm>
          <a:off x="922990" y="1620074"/>
          <a:ext cx="5208822" cy="472450"/>
        </p:xfrm>
        <a:graphic>
          <a:graphicData uri="http://schemas.openxmlformats.org/drawingml/2006/table">
            <a:tbl>
              <a:tblPr firstRow="1" bandRow="1">
                <a:noFill/>
              </a:tblPr>
              <a:tblGrid>
                <a:gridCol w="1736274">
                  <a:extLst>
                    <a:ext uri="{9D8B030D-6E8A-4147-A177-3AD203B41FA5}">
                      <a16:colId xmlns:a16="http://schemas.microsoft.com/office/drawing/2014/main" val="20000"/>
                    </a:ext>
                  </a:extLst>
                </a:gridCol>
                <a:gridCol w="1623604">
                  <a:extLst>
                    <a:ext uri="{9D8B030D-6E8A-4147-A177-3AD203B41FA5}">
                      <a16:colId xmlns:a16="http://schemas.microsoft.com/office/drawing/2014/main" val="20001"/>
                    </a:ext>
                  </a:extLst>
                </a:gridCol>
                <a:gridCol w="1848944">
                  <a:extLst>
                    <a:ext uri="{9D8B030D-6E8A-4147-A177-3AD203B41FA5}">
                      <a16:colId xmlns:a16="http://schemas.microsoft.com/office/drawing/2014/main" val="20002"/>
                    </a:ext>
                  </a:extLst>
                </a:gridCol>
              </a:tblGrid>
              <a:tr h="370850">
                <a:tc>
                  <a:txBody>
                    <a:bodyPr/>
                    <a:lstStyle/>
                    <a:p>
                      <a:pPr marL="0" marR="0" lvl="0" indent="0" algn="ctr" rtl="0">
                        <a:spcBef>
                          <a:spcPts val="0"/>
                        </a:spcBef>
                        <a:spcAft>
                          <a:spcPts val="0"/>
                        </a:spcAft>
                        <a:buNone/>
                      </a:pPr>
                      <a:r>
                        <a:rPr lang="en-GB" sz="2500" dirty="0">
                          <a:solidFill>
                            <a:srgbClr val="002060"/>
                          </a:solidFill>
                          <a:latin typeface="Century Gothic"/>
                          <a:ea typeface="Century Gothic"/>
                          <a:cs typeface="Century Gothic"/>
                          <a:sym typeface="Century Gothic"/>
                        </a:rPr>
                        <a:t>June</a:t>
                      </a:r>
                      <a:endParaRPr sz="18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August</a:t>
                      </a:r>
                      <a:endParaRPr sz="2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000" dirty="0">
                          <a:solidFill>
                            <a:srgbClr val="002060"/>
                          </a:solidFill>
                          <a:latin typeface="Century Gothic"/>
                          <a:ea typeface="Century Gothic"/>
                          <a:cs typeface="Century Gothic"/>
                          <a:sym typeface="Century Gothic"/>
                        </a:rPr>
                        <a:t>March</a:t>
                      </a:r>
                      <a:endParaRPr lang="en-GB" sz="1600" dirty="0">
                        <a:solidFill>
                          <a:srgbClr val="002060"/>
                        </a:solidFill>
                        <a:latin typeface="Century Gothic"/>
                        <a:ea typeface="Century Gothic"/>
                        <a:cs typeface="Century Gothic"/>
                        <a:sym typeface="Century Gothic"/>
                      </a:endParaRP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150" name="Google Shape;339;p8">
            <a:extLst>
              <a:ext uri="{FF2B5EF4-FFF2-40B4-BE49-F238E27FC236}">
                <a16:creationId xmlns:a16="http://schemas.microsoft.com/office/drawing/2014/main" id="{259B75F7-CACD-4172-84B1-1D6852942F87}"/>
              </a:ext>
            </a:extLst>
          </p:cNvPr>
          <p:cNvGraphicFramePr/>
          <p:nvPr/>
        </p:nvGraphicFramePr>
        <p:xfrm>
          <a:off x="918586" y="2198785"/>
          <a:ext cx="5204487" cy="472450"/>
        </p:xfrm>
        <a:graphic>
          <a:graphicData uri="http://schemas.openxmlformats.org/drawingml/2006/table">
            <a:tbl>
              <a:tblPr firstRow="1" bandRow="1">
                <a:noFill/>
              </a:tblPr>
              <a:tblGrid>
                <a:gridCol w="1734829">
                  <a:extLst>
                    <a:ext uri="{9D8B030D-6E8A-4147-A177-3AD203B41FA5}">
                      <a16:colId xmlns:a16="http://schemas.microsoft.com/office/drawing/2014/main" val="20000"/>
                    </a:ext>
                  </a:extLst>
                </a:gridCol>
                <a:gridCol w="1734829">
                  <a:extLst>
                    <a:ext uri="{9D8B030D-6E8A-4147-A177-3AD203B41FA5}">
                      <a16:colId xmlns:a16="http://schemas.microsoft.com/office/drawing/2014/main" val="20001"/>
                    </a:ext>
                  </a:extLst>
                </a:gridCol>
                <a:gridCol w="1734829">
                  <a:extLst>
                    <a:ext uri="{9D8B030D-6E8A-4147-A177-3AD203B41FA5}">
                      <a16:colId xmlns:a16="http://schemas.microsoft.com/office/drawing/2014/main" val="20002"/>
                    </a:ext>
                  </a:extLst>
                </a:gridCol>
              </a:tblGrid>
              <a:tr h="370850">
                <a:tc>
                  <a:txBody>
                    <a:bodyPr/>
                    <a:lstStyle/>
                    <a:p>
                      <a:pPr marL="0" marR="0" lvl="0" indent="0" algn="ctr" rtl="0">
                        <a:spcBef>
                          <a:spcPts val="0"/>
                        </a:spcBef>
                        <a:spcAft>
                          <a:spcPts val="0"/>
                        </a:spcAft>
                        <a:buNone/>
                      </a:pPr>
                      <a:r>
                        <a:rPr lang="en-GB" sz="2500" dirty="0">
                          <a:solidFill>
                            <a:srgbClr val="002060"/>
                          </a:solidFill>
                          <a:latin typeface="Century Gothic"/>
                          <a:ea typeface="Century Gothic"/>
                          <a:cs typeface="Century Gothic"/>
                          <a:sym typeface="Century Gothic"/>
                        </a:rPr>
                        <a:t>It is </a:t>
                      </a:r>
                      <a:r>
                        <a:rPr lang="en-GB" sz="1800" dirty="0">
                          <a:solidFill>
                            <a:srgbClr val="002060"/>
                          </a:solidFill>
                          <a:latin typeface="Century Gothic"/>
                          <a:ea typeface="Century Gothic"/>
                          <a:cs typeface="Century Gothic"/>
                          <a:sym typeface="Century Gothic"/>
                        </a:rPr>
                        <a:t>(perm.)</a:t>
                      </a:r>
                      <a:endParaRPr sz="25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500" dirty="0">
                          <a:solidFill>
                            <a:srgbClr val="002060"/>
                          </a:solidFill>
                          <a:latin typeface="Century Gothic"/>
                          <a:ea typeface="Century Gothic"/>
                          <a:cs typeface="Century Gothic"/>
                          <a:sym typeface="Century Gothic"/>
                        </a:rPr>
                        <a:t>I am </a:t>
                      </a:r>
                      <a:endParaRPr sz="25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500" dirty="0">
                          <a:solidFill>
                            <a:srgbClr val="002060"/>
                          </a:solidFill>
                          <a:latin typeface="Century Gothic"/>
                          <a:ea typeface="Century Gothic"/>
                          <a:cs typeface="Century Gothic"/>
                          <a:sym typeface="Century Gothic"/>
                        </a:rPr>
                        <a:t>It is </a:t>
                      </a:r>
                      <a:r>
                        <a:rPr lang="en-GB" sz="1800" dirty="0">
                          <a:solidFill>
                            <a:srgbClr val="002060"/>
                          </a:solidFill>
                          <a:latin typeface="Century Gothic"/>
                          <a:ea typeface="Century Gothic"/>
                          <a:cs typeface="Century Gothic"/>
                          <a:sym typeface="Century Gothic"/>
                        </a:rPr>
                        <a:t>(state)</a:t>
                      </a:r>
                      <a:endParaRPr lang="en-GB" sz="2000" dirty="0">
                        <a:solidFill>
                          <a:srgbClr val="002060"/>
                        </a:solidFill>
                        <a:latin typeface="Century Gothic"/>
                        <a:ea typeface="Century Gothic"/>
                        <a:cs typeface="Century Gothic"/>
                        <a:sym typeface="Century Gothic"/>
                      </a:endParaRP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152" name="Google Shape;339;p8">
            <a:extLst>
              <a:ext uri="{FF2B5EF4-FFF2-40B4-BE49-F238E27FC236}">
                <a16:creationId xmlns:a16="http://schemas.microsoft.com/office/drawing/2014/main" id="{6BB64386-DB05-4BD7-B147-7E7CB4DFC4F9}"/>
              </a:ext>
            </a:extLst>
          </p:cNvPr>
          <p:cNvGraphicFramePr/>
          <p:nvPr/>
        </p:nvGraphicFramePr>
        <p:xfrm>
          <a:off x="918587" y="3511266"/>
          <a:ext cx="6396612" cy="472450"/>
        </p:xfrm>
        <a:graphic>
          <a:graphicData uri="http://schemas.openxmlformats.org/drawingml/2006/table">
            <a:tbl>
              <a:tblPr firstRow="1" bandRow="1">
                <a:noFill/>
              </a:tblPr>
              <a:tblGrid>
                <a:gridCol w="2132204">
                  <a:extLst>
                    <a:ext uri="{9D8B030D-6E8A-4147-A177-3AD203B41FA5}">
                      <a16:colId xmlns:a16="http://schemas.microsoft.com/office/drawing/2014/main" val="20000"/>
                    </a:ext>
                  </a:extLst>
                </a:gridCol>
                <a:gridCol w="1869552">
                  <a:extLst>
                    <a:ext uri="{9D8B030D-6E8A-4147-A177-3AD203B41FA5}">
                      <a16:colId xmlns:a16="http://schemas.microsoft.com/office/drawing/2014/main" val="20001"/>
                    </a:ext>
                  </a:extLst>
                </a:gridCol>
                <a:gridCol w="2394856">
                  <a:extLst>
                    <a:ext uri="{9D8B030D-6E8A-4147-A177-3AD203B41FA5}">
                      <a16:colId xmlns:a16="http://schemas.microsoft.com/office/drawing/2014/main" val="20002"/>
                    </a:ext>
                  </a:extLst>
                </a:gridCol>
              </a:tblGrid>
              <a:tr h="370850">
                <a:tc>
                  <a:txBody>
                    <a:bodyPr/>
                    <a:lstStyle/>
                    <a:p>
                      <a:pPr marL="0" marR="0" lvl="0" indent="0" algn="ctr" rtl="0">
                        <a:spcBef>
                          <a:spcPts val="0"/>
                        </a:spcBef>
                        <a:spcAft>
                          <a:spcPts val="0"/>
                        </a:spcAft>
                        <a:buNone/>
                      </a:pPr>
                      <a:r>
                        <a:rPr lang="en-GB" sz="2000" dirty="0">
                          <a:solidFill>
                            <a:srgbClr val="002060"/>
                          </a:solidFill>
                          <a:latin typeface="Century Gothic"/>
                          <a:ea typeface="Century Gothic"/>
                          <a:cs typeface="Century Gothic"/>
                          <a:sym typeface="Century Gothic"/>
                        </a:rPr>
                        <a:t>How many? (f)</a:t>
                      </a:r>
                      <a:endParaRPr sz="16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500" dirty="0">
                          <a:solidFill>
                            <a:srgbClr val="002060"/>
                          </a:solidFill>
                          <a:latin typeface="Century Gothic"/>
                          <a:ea typeface="Century Gothic"/>
                          <a:cs typeface="Century Gothic"/>
                          <a:sym typeface="Century Gothic"/>
                        </a:rPr>
                        <a:t>What?</a:t>
                      </a:r>
                      <a:endParaRPr sz="25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a:ea typeface="Century Gothic"/>
                          <a:cs typeface="Century Gothic"/>
                          <a:sym typeface="Century Gothic"/>
                        </a:rPr>
                        <a:t>How many? (m)</a:t>
                      </a:r>
                      <a:endParaRPr lang="en-GB" sz="1600" dirty="0">
                        <a:solidFill>
                          <a:srgbClr val="002060"/>
                        </a:solidFill>
                        <a:latin typeface="Century Gothic"/>
                        <a:ea typeface="Century Gothic"/>
                        <a:cs typeface="Century Gothic"/>
                        <a:sym typeface="Century Gothic"/>
                      </a:endParaRP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153" name="Google Shape;339;p8">
            <a:extLst>
              <a:ext uri="{FF2B5EF4-FFF2-40B4-BE49-F238E27FC236}">
                <a16:creationId xmlns:a16="http://schemas.microsoft.com/office/drawing/2014/main" id="{B3E316DD-59C7-4C64-93D2-F62D7D2719B2}"/>
              </a:ext>
            </a:extLst>
          </p:cNvPr>
          <p:cNvGraphicFramePr/>
          <p:nvPr/>
        </p:nvGraphicFramePr>
        <p:xfrm>
          <a:off x="918586" y="4171252"/>
          <a:ext cx="6396612" cy="472450"/>
        </p:xfrm>
        <a:graphic>
          <a:graphicData uri="http://schemas.openxmlformats.org/drawingml/2006/table">
            <a:tbl>
              <a:tblPr firstRow="1" bandRow="1">
                <a:noFill/>
              </a:tblPr>
              <a:tblGrid>
                <a:gridCol w="2132204">
                  <a:extLst>
                    <a:ext uri="{9D8B030D-6E8A-4147-A177-3AD203B41FA5}">
                      <a16:colId xmlns:a16="http://schemas.microsoft.com/office/drawing/2014/main" val="20000"/>
                    </a:ext>
                  </a:extLst>
                </a:gridCol>
                <a:gridCol w="2132204">
                  <a:extLst>
                    <a:ext uri="{9D8B030D-6E8A-4147-A177-3AD203B41FA5}">
                      <a16:colId xmlns:a16="http://schemas.microsoft.com/office/drawing/2014/main" val="20001"/>
                    </a:ext>
                  </a:extLst>
                </a:gridCol>
                <a:gridCol w="2132204">
                  <a:extLst>
                    <a:ext uri="{9D8B030D-6E8A-4147-A177-3AD203B41FA5}">
                      <a16:colId xmlns:a16="http://schemas.microsoft.com/office/drawing/2014/main" val="20002"/>
                    </a:ext>
                  </a:extLst>
                </a:gridCol>
              </a:tblGrid>
              <a:tr h="370850">
                <a:tc>
                  <a:txBody>
                    <a:bodyPr/>
                    <a:lstStyle/>
                    <a:p>
                      <a:pPr marL="0" marR="0" lvl="0" indent="0" algn="ctr" rtl="0">
                        <a:spcBef>
                          <a:spcPts val="0"/>
                        </a:spcBef>
                        <a:spcAft>
                          <a:spcPts val="0"/>
                        </a:spcAft>
                        <a:buNone/>
                      </a:pPr>
                      <a:r>
                        <a:rPr lang="en-GB" sz="2500" dirty="0">
                          <a:solidFill>
                            <a:srgbClr val="002060"/>
                          </a:solidFill>
                          <a:latin typeface="Century Gothic"/>
                          <a:ea typeface="Century Gothic"/>
                          <a:cs typeface="Century Gothic"/>
                          <a:sym typeface="Century Gothic"/>
                        </a:rPr>
                        <a:t>November</a:t>
                      </a:r>
                      <a:endParaRPr sz="25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500" dirty="0">
                          <a:solidFill>
                            <a:srgbClr val="002060"/>
                          </a:solidFill>
                          <a:latin typeface="Century Gothic"/>
                          <a:ea typeface="Century Gothic"/>
                          <a:cs typeface="Century Gothic"/>
                          <a:sym typeface="Century Gothic"/>
                        </a:rPr>
                        <a:t>October</a:t>
                      </a:r>
                      <a:endParaRPr sz="25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September</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154" name="Google Shape;339;p8">
            <a:extLst>
              <a:ext uri="{FF2B5EF4-FFF2-40B4-BE49-F238E27FC236}">
                <a16:creationId xmlns:a16="http://schemas.microsoft.com/office/drawing/2014/main" id="{606D0CBE-66E1-4A63-B068-92E8790C08F4}"/>
              </a:ext>
            </a:extLst>
          </p:cNvPr>
          <p:cNvGraphicFramePr/>
          <p:nvPr/>
        </p:nvGraphicFramePr>
        <p:xfrm>
          <a:off x="928201" y="4831238"/>
          <a:ext cx="5194872" cy="472450"/>
        </p:xfrm>
        <a:graphic>
          <a:graphicData uri="http://schemas.openxmlformats.org/drawingml/2006/table">
            <a:tbl>
              <a:tblPr firstRow="1" bandRow="1">
                <a:noFill/>
              </a:tblPr>
              <a:tblGrid>
                <a:gridCol w="1731624">
                  <a:extLst>
                    <a:ext uri="{9D8B030D-6E8A-4147-A177-3AD203B41FA5}">
                      <a16:colId xmlns:a16="http://schemas.microsoft.com/office/drawing/2014/main" val="20000"/>
                    </a:ext>
                  </a:extLst>
                </a:gridCol>
                <a:gridCol w="1731624">
                  <a:extLst>
                    <a:ext uri="{9D8B030D-6E8A-4147-A177-3AD203B41FA5}">
                      <a16:colId xmlns:a16="http://schemas.microsoft.com/office/drawing/2014/main" val="20001"/>
                    </a:ext>
                  </a:extLst>
                </a:gridCol>
                <a:gridCol w="1731624">
                  <a:extLst>
                    <a:ext uri="{9D8B030D-6E8A-4147-A177-3AD203B41FA5}">
                      <a16:colId xmlns:a16="http://schemas.microsoft.com/office/drawing/2014/main" val="20002"/>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June</a:t>
                      </a:r>
                      <a:endParaRPr sz="2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500" dirty="0">
                          <a:solidFill>
                            <a:srgbClr val="002060"/>
                          </a:solidFill>
                          <a:latin typeface="Century Gothic"/>
                          <a:ea typeface="Century Gothic"/>
                          <a:cs typeface="Century Gothic"/>
                          <a:sym typeface="Century Gothic"/>
                        </a:rPr>
                        <a:t>January</a:t>
                      </a:r>
                      <a:endParaRPr sz="25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500" dirty="0">
                          <a:solidFill>
                            <a:srgbClr val="002060"/>
                          </a:solidFill>
                          <a:latin typeface="Century Gothic"/>
                          <a:ea typeface="Century Gothic"/>
                          <a:cs typeface="Century Gothic"/>
                          <a:sym typeface="Century Gothic"/>
                        </a:rPr>
                        <a:t>July </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151" name="Google Shape;339;p8">
            <a:extLst>
              <a:ext uri="{FF2B5EF4-FFF2-40B4-BE49-F238E27FC236}">
                <a16:creationId xmlns:a16="http://schemas.microsoft.com/office/drawing/2014/main" id="{9739CE26-4A7B-4617-9190-3FF35B1564A0}"/>
              </a:ext>
            </a:extLst>
          </p:cNvPr>
          <p:cNvGraphicFramePr/>
          <p:nvPr/>
        </p:nvGraphicFramePr>
        <p:xfrm>
          <a:off x="933826" y="2847945"/>
          <a:ext cx="5175999" cy="472450"/>
        </p:xfrm>
        <a:graphic>
          <a:graphicData uri="http://schemas.openxmlformats.org/drawingml/2006/table">
            <a:tbl>
              <a:tblPr firstRow="1" bandRow="1">
                <a:noFill/>
              </a:tblPr>
              <a:tblGrid>
                <a:gridCol w="1725333">
                  <a:extLst>
                    <a:ext uri="{9D8B030D-6E8A-4147-A177-3AD203B41FA5}">
                      <a16:colId xmlns:a16="http://schemas.microsoft.com/office/drawing/2014/main" val="20000"/>
                    </a:ext>
                  </a:extLst>
                </a:gridCol>
                <a:gridCol w="1725333">
                  <a:extLst>
                    <a:ext uri="{9D8B030D-6E8A-4147-A177-3AD203B41FA5}">
                      <a16:colId xmlns:a16="http://schemas.microsoft.com/office/drawing/2014/main" val="20001"/>
                    </a:ext>
                  </a:extLst>
                </a:gridCol>
                <a:gridCol w="1725333">
                  <a:extLst>
                    <a:ext uri="{9D8B030D-6E8A-4147-A177-3AD203B41FA5}">
                      <a16:colId xmlns:a16="http://schemas.microsoft.com/office/drawing/2014/main" val="20002"/>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There is</a:t>
                      </a:r>
                      <a:endParaRPr sz="2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500" dirty="0">
                          <a:solidFill>
                            <a:srgbClr val="002060"/>
                          </a:solidFill>
                          <a:latin typeface="Century Gothic"/>
                          <a:ea typeface="Century Gothic"/>
                          <a:cs typeface="Century Gothic"/>
                          <a:sym typeface="Century Gothic"/>
                        </a:rPr>
                        <a:t>It has</a:t>
                      </a:r>
                      <a:endParaRPr sz="25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500" dirty="0">
                          <a:solidFill>
                            <a:srgbClr val="002060"/>
                          </a:solidFill>
                          <a:latin typeface="Century Gothic"/>
                          <a:ea typeface="Century Gothic"/>
                          <a:cs typeface="Century Gothic"/>
                          <a:sym typeface="Century Gothic"/>
                        </a:rPr>
                        <a:t>It is</a:t>
                      </a:r>
                      <a:r>
                        <a:rPr lang="en-GB" sz="2000" dirty="0">
                          <a:solidFill>
                            <a:srgbClr val="002060"/>
                          </a:solidFill>
                          <a:latin typeface="Century Gothic"/>
                          <a:ea typeface="Century Gothic"/>
                          <a:cs typeface="Century Gothic"/>
                          <a:sym typeface="Century Gothic"/>
                        </a:rPr>
                        <a:t> (perm.)</a:t>
                      </a:r>
                      <a:r>
                        <a:rPr lang="en-GB" sz="2500" dirty="0">
                          <a:solidFill>
                            <a:srgbClr val="002060"/>
                          </a:solidFill>
                          <a:latin typeface="Century Gothic"/>
                          <a:ea typeface="Century Gothic"/>
                          <a:cs typeface="Century Gothic"/>
                          <a:sym typeface="Century Gothic"/>
                        </a:rPr>
                        <a:t> </a:t>
                      </a:r>
                    </a:p>
                  </a:txBody>
                  <a:tcPr marL="91450" marR="91450" marT="45725" marB="45725"/>
                </a:tc>
                <a:extLst>
                  <a:ext uri="{0D108BD9-81ED-4DB2-BD59-A6C34878D82A}">
                    <a16:rowId xmlns:a16="http://schemas.microsoft.com/office/drawing/2014/main" val="10000"/>
                  </a:ext>
                </a:extLst>
              </a:tr>
            </a:tbl>
          </a:graphicData>
        </a:graphic>
      </p:graphicFrame>
      <p:sp>
        <p:nvSpPr>
          <p:cNvPr id="157" name="Google Shape;357;p8">
            <a:extLst>
              <a:ext uri="{FF2B5EF4-FFF2-40B4-BE49-F238E27FC236}">
                <a16:creationId xmlns:a16="http://schemas.microsoft.com/office/drawing/2014/main" id="{8D3F57F6-FBCE-43D3-B089-3C05F51825FA}"/>
              </a:ext>
            </a:extLst>
          </p:cNvPr>
          <p:cNvSpPr/>
          <p:nvPr/>
        </p:nvSpPr>
        <p:spPr>
          <a:xfrm>
            <a:off x="4279566" y="1652083"/>
            <a:ext cx="1915030"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8" name="Google Shape;357;p8">
            <a:extLst>
              <a:ext uri="{FF2B5EF4-FFF2-40B4-BE49-F238E27FC236}">
                <a16:creationId xmlns:a16="http://schemas.microsoft.com/office/drawing/2014/main" id="{EE84DC1B-1774-49B4-BBAB-BD638D3B7CF3}"/>
              </a:ext>
            </a:extLst>
          </p:cNvPr>
          <p:cNvSpPr/>
          <p:nvPr/>
        </p:nvSpPr>
        <p:spPr>
          <a:xfrm>
            <a:off x="854579" y="2186318"/>
            <a:ext cx="1816049" cy="499963"/>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 name="Google Shape;167;p2">
            <a:extLst>
              <a:ext uri="{FF2B5EF4-FFF2-40B4-BE49-F238E27FC236}">
                <a16:creationId xmlns:a16="http://schemas.microsoft.com/office/drawing/2014/main" id="{FE0A2F87-1C0B-51A2-1ACF-9C7FCE8E49F2}"/>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 name="Google Shape;357;p8">
            <a:extLst>
              <a:ext uri="{FF2B5EF4-FFF2-40B4-BE49-F238E27FC236}">
                <a16:creationId xmlns:a16="http://schemas.microsoft.com/office/drawing/2014/main" id="{C4D733FA-12D9-AD9A-6942-2167AEB9AB78}"/>
              </a:ext>
            </a:extLst>
          </p:cNvPr>
          <p:cNvSpPr/>
          <p:nvPr/>
        </p:nvSpPr>
        <p:spPr>
          <a:xfrm>
            <a:off x="877438" y="2833713"/>
            <a:ext cx="1816049" cy="499963"/>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 name="Google Shape;357;p8">
            <a:extLst>
              <a:ext uri="{FF2B5EF4-FFF2-40B4-BE49-F238E27FC236}">
                <a16:creationId xmlns:a16="http://schemas.microsoft.com/office/drawing/2014/main" id="{8E40ED25-FAE6-E6F4-9998-B8964DC7CF47}"/>
              </a:ext>
            </a:extLst>
          </p:cNvPr>
          <p:cNvSpPr/>
          <p:nvPr/>
        </p:nvSpPr>
        <p:spPr>
          <a:xfrm>
            <a:off x="4890638" y="3522152"/>
            <a:ext cx="2424560" cy="499963"/>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 name="Google Shape;357;p8">
            <a:extLst>
              <a:ext uri="{FF2B5EF4-FFF2-40B4-BE49-F238E27FC236}">
                <a16:creationId xmlns:a16="http://schemas.microsoft.com/office/drawing/2014/main" id="{6FBF0BF5-7756-7DF1-B26C-A1BB4EFD6B4E}"/>
              </a:ext>
            </a:extLst>
          </p:cNvPr>
          <p:cNvSpPr/>
          <p:nvPr/>
        </p:nvSpPr>
        <p:spPr>
          <a:xfrm>
            <a:off x="3067286" y="4139655"/>
            <a:ext cx="2114314" cy="499963"/>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 name="Google Shape;357;p8">
            <a:extLst>
              <a:ext uri="{FF2B5EF4-FFF2-40B4-BE49-F238E27FC236}">
                <a16:creationId xmlns:a16="http://schemas.microsoft.com/office/drawing/2014/main" id="{55D57798-A4E4-AAAA-7B2B-2C2B3640BE91}"/>
              </a:ext>
            </a:extLst>
          </p:cNvPr>
          <p:cNvSpPr/>
          <p:nvPr/>
        </p:nvSpPr>
        <p:spPr>
          <a:xfrm>
            <a:off x="2693487" y="4828352"/>
            <a:ext cx="1704342" cy="499963"/>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 name="Google Shape;357;p8">
            <a:extLst>
              <a:ext uri="{FF2B5EF4-FFF2-40B4-BE49-F238E27FC236}">
                <a16:creationId xmlns:a16="http://schemas.microsoft.com/office/drawing/2014/main" id="{93D702F5-FD8D-2EF8-948A-7EA2A25E3179}"/>
              </a:ext>
            </a:extLst>
          </p:cNvPr>
          <p:cNvSpPr/>
          <p:nvPr/>
        </p:nvSpPr>
        <p:spPr>
          <a:xfrm>
            <a:off x="933291" y="5441704"/>
            <a:ext cx="1704342" cy="499963"/>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35" name="Google Shape;338;p8">
            <a:hlinkClick r:id="" action="ppaction://noaction">
              <a:snd r:embed="rId4" name="T3_W3F_7.2.wav"/>
            </a:hlinkClick>
            <a:extLst>
              <a:ext uri="{FF2B5EF4-FFF2-40B4-BE49-F238E27FC236}">
                <a16:creationId xmlns:a16="http://schemas.microsoft.com/office/drawing/2014/main" id="{25BF7981-1543-4040-AC58-B1367FEA9035}"/>
              </a:ext>
            </a:extLst>
          </p:cNvPr>
          <p:cNvPicPr preferRelativeResize="0"/>
          <p:nvPr/>
        </p:nvPicPr>
        <p:blipFill rotWithShape="1">
          <a:blip r:embed="rId5">
            <a:alphaModFix/>
          </a:blip>
          <a:srcRect/>
          <a:stretch/>
        </p:blipFill>
        <p:spPr>
          <a:xfrm>
            <a:off x="325228" y="1582152"/>
            <a:ext cx="534978" cy="523220"/>
          </a:xfrm>
          <a:prstGeom prst="rect">
            <a:avLst/>
          </a:prstGeom>
          <a:noFill/>
          <a:ln>
            <a:noFill/>
          </a:ln>
          <a:effectLst>
            <a:outerShdw blurRad="50800" dist="38100" dir="5400000" algn="t" rotWithShape="0">
              <a:prstClr val="black">
                <a:alpha val="40000"/>
              </a:prstClr>
            </a:outerShdw>
          </a:effectLst>
        </p:spPr>
      </p:pic>
      <p:sp>
        <p:nvSpPr>
          <p:cNvPr id="36" name="Google Shape;350;p8">
            <a:extLst>
              <a:ext uri="{FF2B5EF4-FFF2-40B4-BE49-F238E27FC236}">
                <a16:creationId xmlns:a16="http://schemas.microsoft.com/office/drawing/2014/main" id="{D22A1895-4F7F-4EE7-A4A7-2C836755848B}"/>
              </a:ext>
            </a:extLst>
          </p:cNvPr>
          <p:cNvSpPr txBox="1"/>
          <p:nvPr/>
        </p:nvSpPr>
        <p:spPr>
          <a:xfrm>
            <a:off x="-6611" y="1607552"/>
            <a:ext cx="35840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E</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pic>
        <p:nvPicPr>
          <p:cNvPr id="37" name="Google Shape;338;p8">
            <a:hlinkClick r:id="" action="ppaction://noaction">
              <a:snd r:embed="rId6" name="T3_W3F_7.3.wav"/>
            </a:hlinkClick>
            <a:extLst>
              <a:ext uri="{FF2B5EF4-FFF2-40B4-BE49-F238E27FC236}">
                <a16:creationId xmlns:a16="http://schemas.microsoft.com/office/drawing/2014/main" id="{CD6433A5-F52A-4053-8311-EBC05E8917C3}"/>
              </a:ext>
            </a:extLst>
          </p:cNvPr>
          <p:cNvPicPr preferRelativeResize="0"/>
          <p:nvPr/>
        </p:nvPicPr>
        <p:blipFill rotWithShape="1">
          <a:blip r:embed="rId5">
            <a:alphaModFix/>
          </a:blip>
          <a:srcRect/>
          <a:stretch/>
        </p:blipFill>
        <p:spPr>
          <a:xfrm>
            <a:off x="309988" y="2184271"/>
            <a:ext cx="534978" cy="523220"/>
          </a:xfrm>
          <a:prstGeom prst="rect">
            <a:avLst/>
          </a:prstGeom>
          <a:noFill/>
          <a:ln>
            <a:noFill/>
          </a:ln>
          <a:effectLst>
            <a:outerShdw blurRad="50800" dist="38100" dir="5400000" algn="t" rotWithShape="0">
              <a:prstClr val="black">
                <a:alpha val="40000"/>
              </a:prstClr>
            </a:outerShdw>
          </a:effectLst>
        </p:spPr>
      </p:pic>
      <p:sp>
        <p:nvSpPr>
          <p:cNvPr id="38" name="Google Shape;350;p8">
            <a:extLst>
              <a:ext uri="{FF2B5EF4-FFF2-40B4-BE49-F238E27FC236}">
                <a16:creationId xmlns:a16="http://schemas.microsoft.com/office/drawing/2014/main" id="{B9F9BC00-1D81-4C06-AF1F-A4E295017629}"/>
              </a:ext>
            </a:extLst>
          </p:cNvPr>
          <p:cNvSpPr txBox="1"/>
          <p:nvPr/>
        </p:nvSpPr>
        <p:spPr>
          <a:xfrm>
            <a:off x="-21851" y="2209671"/>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1" kern="0" dirty="0">
                <a:solidFill>
                  <a:srgbClr val="002060"/>
                </a:solidFill>
                <a:latin typeface="Century Gothic" panose="020B0502020202020204" pitchFamily="34" charset="0"/>
                <a:ea typeface="Calibri"/>
                <a:cs typeface="Calibri"/>
                <a:sym typeface="Century Gothic"/>
              </a:rPr>
              <a:t>1</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pic>
        <p:nvPicPr>
          <p:cNvPr id="39" name="Google Shape;338;p8">
            <a:hlinkClick r:id="" action="ppaction://noaction">
              <a:snd r:embed="rId7" name="T3_W3F_7.4.wav"/>
            </a:hlinkClick>
            <a:extLst>
              <a:ext uri="{FF2B5EF4-FFF2-40B4-BE49-F238E27FC236}">
                <a16:creationId xmlns:a16="http://schemas.microsoft.com/office/drawing/2014/main" id="{45E05FC4-7A6F-470C-820F-D8D7BE4E026C}"/>
              </a:ext>
            </a:extLst>
          </p:cNvPr>
          <p:cNvPicPr preferRelativeResize="0"/>
          <p:nvPr/>
        </p:nvPicPr>
        <p:blipFill rotWithShape="1">
          <a:blip r:embed="rId5">
            <a:alphaModFix/>
          </a:blip>
          <a:srcRect/>
          <a:stretch/>
        </p:blipFill>
        <p:spPr>
          <a:xfrm>
            <a:off x="326483" y="2833227"/>
            <a:ext cx="534978" cy="523220"/>
          </a:xfrm>
          <a:prstGeom prst="rect">
            <a:avLst/>
          </a:prstGeom>
          <a:noFill/>
          <a:ln>
            <a:noFill/>
          </a:ln>
          <a:effectLst>
            <a:outerShdw blurRad="50800" dist="38100" dir="5400000" algn="t" rotWithShape="0">
              <a:prstClr val="black">
                <a:alpha val="40000"/>
              </a:prstClr>
            </a:outerShdw>
          </a:effectLst>
        </p:spPr>
      </p:pic>
      <p:sp>
        <p:nvSpPr>
          <p:cNvPr id="40" name="Google Shape;350;p8">
            <a:extLst>
              <a:ext uri="{FF2B5EF4-FFF2-40B4-BE49-F238E27FC236}">
                <a16:creationId xmlns:a16="http://schemas.microsoft.com/office/drawing/2014/main" id="{C786B19C-44AA-4E97-9B6C-978B57D425A6}"/>
              </a:ext>
            </a:extLst>
          </p:cNvPr>
          <p:cNvSpPr txBox="1"/>
          <p:nvPr/>
        </p:nvSpPr>
        <p:spPr>
          <a:xfrm>
            <a:off x="-6611" y="2858831"/>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2</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pic>
        <p:nvPicPr>
          <p:cNvPr id="41" name="Google Shape;338;p8">
            <a:hlinkClick r:id="" action="ppaction://noaction">
              <a:snd r:embed="rId8" name="T3_W3F_7.5.wav"/>
            </a:hlinkClick>
            <a:extLst>
              <a:ext uri="{FF2B5EF4-FFF2-40B4-BE49-F238E27FC236}">
                <a16:creationId xmlns:a16="http://schemas.microsoft.com/office/drawing/2014/main" id="{6A4AFC11-7E1F-4520-B86A-DCB4ED9CBA2A}"/>
              </a:ext>
            </a:extLst>
          </p:cNvPr>
          <p:cNvPicPr preferRelativeResize="0"/>
          <p:nvPr/>
        </p:nvPicPr>
        <p:blipFill rotWithShape="1">
          <a:blip r:embed="rId5">
            <a:alphaModFix/>
          </a:blip>
          <a:srcRect/>
          <a:stretch/>
        </p:blipFill>
        <p:spPr>
          <a:xfrm>
            <a:off x="309988" y="3496752"/>
            <a:ext cx="534978" cy="523220"/>
          </a:xfrm>
          <a:prstGeom prst="rect">
            <a:avLst/>
          </a:prstGeom>
          <a:noFill/>
          <a:ln>
            <a:noFill/>
          </a:ln>
          <a:effectLst>
            <a:outerShdw blurRad="50800" dist="38100" dir="5400000" algn="t" rotWithShape="0">
              <a:prstClr val="black">
                <a:alpha val="40000"/>
              </a:prstClr>
            </a:outerShdw>
          </a:effectLst>
        </p:spPr>
      </p:pic>
      <p:sp>
        <p:nvSpPr>
          <p:cNvPr id="42" name="Google Shape;350;p8">
            <a:extLst>
              <a:ext uri="{FF2B5EF4-FFF2-40B4-BE49-F238E27FC236}">
                <a16:creationId xmlns:a16="http://schemas.microsoft.com/office/drawing/2014/main" id="{FD56E71D-C780-4878-A034-10438DC41429}"/>
              </a:ext>
            </a:extLst>
          </p:cNvPr>
          <p:cNvSpPr txBox="1"/>
          <p:nvPr/>
        </p:nvSpPr>
        <p:spPr>
          <a:xfrm>
            <a:off x="-21851" y="3522152"/>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3</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pic>
        <p:nvPicPr>
          <p:cNvPr id="43" name="Google Shape;338;p8">
            <a:hlinkClick r:id="" action="ppaction://noaction">
              <a:snd r:embed="rId9" name="T3_W3F_7.6.wav"/>
            </a:hlinkClick>
            <a:extLst>
              <a:ext uri="{FF2B5EF4-FFF2-40B4-BE49-F238E27FC236}">
                <a16:creationId xmlns:a16="http://schemas.microsoft.com/office/drawing/2014/main" id="{9B7B6875-0230-46A8-B52C-A4A3D9102162}"/>
              </a:ext>
            </a:extLst>
          </p:cNvPr>
          <p:cNvPicPr preferRelativeResize="0"/>
          <p:nvPr/>
        </p:nvPicPr>
        <p:blipFill rotWithShape="1">
          <a:blip r:embed="rId5">
            <a:alphaModFix/>
          </a:blip>
          <a:srcRect/>
          <a:stretch/>
        </p:blipFill>
        <p:spPr>
          <a:xfrm>
            <a:off x="309988" y="4156738"/>
            <a:ext cx="534978" cy="523220"/>
          </a:xfrm>
          <a:prstGeom prst="rect">
            <a:avLst/>
          </a:prstGeom>
          <a:noFill/>
          <a:ln>
            <a:noFill/>
          </a:ln>
          <a:effectLst>
            <a:outerShdw blurRad="50800" dist="38100" dir="5400000" algn="t" rotWithShape="0">
              <a:prstClr val="black">
                <a:alpha val="40000"/>
              </a:prstClr>
            </a:outerShdw>
          </a:effectLst>
        </p:spPr>
      </p:pic>
      <p:sp>
        <p:nvSpPr>
          <p:cNvPr id="44" name="Google Shape;350;p8">
            <a:extLst>
              <a:ext uri="{FF2B5EF4-FFF2-40B4-BE49-F238E27FC236}">
                <a16:creationId xmlns:a16="http://schemas.microsoft.com/office/drawing/2014/main" id="{7B38EEF7-6818-40F7-89F1-749936BA5BE8}"/>
              </a:ext>
            </a:extLst>
          </p:cNvPr>
          <p:cNvSpPr txBox="1"/>
          <p:nvPr/>
        </p:nvSpPr>
        <p:spPr>
          <a:xfrm>
            <a:off x="-21851" y="4182138"/>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1" kern="0" dirty="0">
                <a:solidFill>
                  <a:srgbClr val="002060"/>
                </a:solidFill>
                <a:latin typeface="Century Gothic" panose="020B0502020202020204" pitchFamily="34" charset="0"/>
                <a:ea typeface="Calibri"/>
                <a:cs typeface="Calibri"/>
                <a:sym typeface="Century Gothic"/>
              </a:rPr>
              <a:t>4</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pic>
        <p:nvPicPr>
          <p:cNvPr id="45" name="Google Shape;338;p8">
            <a:hlinkClick r:id="" action="ppaction://noaction">
              <a:snd r:embed="rId10" name="T3_W3F_7.7.wav"/>
            </a:hlinkClick>
            <a:extLst>
              <a:ext uri="{FF2B5EF4-FFF2-40B4-BE49-F238E27FC236}">
                <a16:creationId xmlns:a16="http://schemas.microsoft.com/office/drawing/2014/main" id="{C416C7AC-C518-418E-9685-463A6B29F5D1}"/>
              </a:ext>
            </a:extLst>
          </p:cNvPr>
          <p:cNvPicPr preferRelativeResize="0"/>
          <p:nvPr/>
        </p:nvPicPr>
        <p:blipFill rotWithShape="1">
          <a:blip r:embed="rId5">
            <a:alphaModFix/>
          </a:blip>
          <a:srcRect/>
          <a:stretch/>
        </p:blipFill>
        <p:spPr>
          <a:xfrm>
            <a:off x="319602" y="4816724"/>
            <a:ext cx="534978" cy="523220"/>
          </a:xfrm>
          <a:prstGeom prst="rect">
            <a:avLst/>
          </a:prstGeom>
          <a:noFill/>
          <a:ln>
            <a:noFill/>
          </a:ln>
          <a:effectLst>
            <a:outerShdw blurRad="50800" dist="38100" dir="5400000" algn="t" rotWithShape="0">
              <a:prstClr val="black">
                <a:alpha val="40000"/>
              </a:prstClr>
            </a:outerShdw>
          </a:effectLst>
        </p:spPr>
      </p:pic>
      <p:sp>
        <p:nvSpPr>
          <p:cNvPr id="46" name="Google Shape;350;p8">
            <a:extLst>
              <a:ext uri="{FF2B5EF4-FFF2-40B4-BE49-F238E27FC236}">
                <a16:creationId xmlns:a16="http://schemas.microsoft.com/office/drawing/2014/main" id="{031F0424-2A9E-461A-9E0D-2B559C9E760B}"/>
              </a:ext>
            </a:extLst>
          </p:cNvPr>
          <p:cNvSpPr txBox="1"/>
          <p:nvPr/>
        </p:nvSpPr>
        <p:spPr>
          <a:xfrm>
            <a:off x="-12237" y="4842124"/>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5</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pic>
        <p:nvPicPr>
          <p:cNvPr id="47" name="Google Shape;338;p8">
            <a:hlinkClick r:id="" action="ppaction://noaction">
              <a:snd r:embed="rId11" name="T3_W3F_7.8.wav"/>
            </a:hlinkClick>
            <a:extLst>
              <a:ext uri="{FF2B5EF4-FFF2-40B4-BE49-F238E27FC236}">
                <a16:creationId xmlns:a16="http://schemas.microsoft.com/office/drawing/2014/main" id="{64475BBE-C8DD-4C58-8AB4-440F80C08CA8}"/>
              </a:ext>
            </a:extLst>
          </p:cNvPr>
          <p:cNvPicPr preferRelativeResize="0"/>
          <p:nvPr/>
        </p:nvPicPr>
        <p:blipFill rotWithShape="1">
          <a:blip r:embed="rId5">
            <a:alphaModFix/>
          </a:blip>
          <a:srcRect/>
          <a:stretch/>
        </p:blipFill>
        <p:spPr>
          <a:xfrm>
            <a:off x="309988" y="5435474"/>
            <a:ext cx="534978" cy="523220"/>
          </a:xfrm>
          <a:prstGeom prst="rect">
            <a:avLst/>
          </a:prstGeom>
          <a:noFill/>
          <a:ln>
            <a:noFill/>
          </a:ln>
          <a:effectLst>
            <a:outerShdw blurRad="50800" dist="38100" dir="5400000" algn="t" rotWithShape="0">
              <a:prstClr val="black">
                <a:alpha val="40000"/>
              </a:prstClr>
            </a:outerShdw>
          </a:effectLst>
        </p:spPr>
      </p:pic>
      <p:sp>
        <p:nvSpPr>
          <p:cNvPr id="48" name="Google Shape;350;p8">
            <a:extLst>
              <a:ext uri="{FF2B5EF4-FFF2-40B4-BE49-F238E27FC236}">
                <a16:creationId xmlns:a16="http://schemas.microsoft.com/office/drawing/2014/main" id="{85DBE405-FA17-49C7-8F17-7A065B2A197B}"/>
              </a:ext>
            </a:extLst>
          </p:cNvPr>
          <p:cNvSpPr txBox="1"/>
          <p:nvPr/>
        </p:nvSpPr>
        <p:spPr>
          <a:xfrm>
            <a:off x="-21851" y="5460874"/>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1" kern="0" dirty="0">
                <a:solidFill>
                  <a:srgbClr val="002060"/>
                </a:solidFill>
                <a:latin typeface="Century Gothic" panose="020B0502020202020204" pitchFamily="34" charset="0"/>
                <a:ea typeface="Calibri"/>
                <a:cs typeface="Calibri"/>
                <a:sym typeface="Century Gothic"/>
              </a:rPr>
              <a:t>6</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49" name="Google Shape;369;p8">
            <a:hlinkClick r:id="" action="ppaction://noaction">
              <a:snd r:embed="rId12" name="T3_W3F_7.1.wav"/>
            </a:hlinkClick>
            <a:extLst>
              <a:ext uri="{FF2B5EF4-FFF2-40B4-BE49-F238E27FC236}">
                <a16:creationId xmlns:a16="http://schemas.microsoft.com/office/drawing/2014/main" id="{3C1DF88C-476E-4380-9418-C30020D48737}"/>
              </a:ext>
            </a:extLst>
          </p:cNvPr>
          <p:cNvSpPr txBox="1"/>
          <p:nvPr/>
        </p:nvSpPr>
        <p:spPr>
          <a:xfrm>
            <a:off x="436400" y="920199"/>
            <a:ext cx="5630226"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a:t>
            </a:r>
            <a:r>
              <a:rPr kumimoji="0" lang="en-GB"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8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Escucha</a:t>
            </a:r>
            <a:r>
              <a:rPr kumimoji="0" lang="en-GB"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8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Qué</a:t>
            </a:r>
            <a:r>
              <a:rPr kumimoji="0" lang="en-GB"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palabra es?</a:t>
            </a:r>
            <a:endParaRPr kumimoji="0" sz="28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26290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500"/>
                                        <p:tgtEl>
                                          <p:spTgt spid="157"/>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8"/>
                                        </p:tgtEl>
                                        <p:attrNameLst>
                                          <p:attrName>style.visibility</p:attrName>
                                        </p:attrNameLst>
                                      </p:cBhvr>
                                      <p:to>
                                        <p:strVal val="visible"/>
                                      </p:to>
                                    </p:set>
                                    <p:anim calcmode="lin" valueType="num">
                                      <p:cBhvr additive="base">
                                        <p:cTn id="12" dur="500"/>
                                        <p:tgtEl>
                                          <p:spTgt spid="178"/>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p:tgtEl>
                                          <p:spTgt spid="8"/>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p:tgtEl>
                                          <p:spTgt spid="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p:tgtEl>
                                          <p:spTgt spid="1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p:tgtEl>
                                          <p:spTgt spid="11"/>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4 </a:t>
            </a:r>
            <a:endParaRPr lang="es-AR" sz="3200" dirty="0"/>
          </a:p>
        </p:txBody>
      </p:sp>
      <p:sp>
        <p:nvSpPr>
          <p:cNvPr id="8" name="Google Shape;167;p2">
            <a:extLst>
              <a:ext uri="{FF2B5EF4-FFF2-40B4-BE49-F238E27FC236}">
                <a16:creationId xmlns:a16="http://schemas.microsoft.com/office/drawing/2014/main" id="{80EE3628-BD10-EDA0-04F2-D59004B13969}"/>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65" name="Graphic 64" descr="Teacher">
            <a:extLst>
              <a:ext uri="{FF2B5EF4-FFF2-40B4-BE49-F238E27FC236}">
                <a16:creationId xmlns:a16="http://schemas.microsoft.com/office/drawing/2014/main" id="{F110FE6A-80AA-D8DE-6940-19BE646BC69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786424" y="385262"/>
            <a:ext cx="914400" cy="914400"/>
          </a:xfrm>
          <a:prstGeom prst="rect">
            <a:avLst/>
          </a:prstGeom>
        </p:spPr>
      </p:pic>
      <p:graphicFrame>
        <p:nvGraphicFramePr>
          <p:cNvPr id="30" name="Table 29">
            <a:extLst>
              <a:ext uri="{FF2B5EF4-FFF2-40B4-BE49-F238E27FC236}">
                <a16:creationId xmlns:a16="http://schemas.microsoft.com/office/drawing/2014/main" id="{78CE2C93-AC34-0D54-2442-844323AA9804}"/>
              </a:ext>
            </a:extLst>
          </p:cNvPr>
          <p:cNvGraphicFramePr>
            <a:graphicFrameLocks noGrp="1"/>
          </p:cNvGraphicFramePr>
          <p:nvPr>
            <p:extLst>
              <p:ext uri="{D42A27DB-BD31-4B8C-83A1-F6EECF244321}">
                <p14:modId xmlns:p14="http://schemas.microsoft.com/office/powerpoint/2010/main" val="2130879320"/>
              </p:ext>
            </p:extLst>
          </p:nvPr>
        </p:nvGraphicFramePr>
        <p:xfrm>
          <a:off x="36575" y="1176001"/>
          <a:ext cx="12058764" cy="5699760"/>
        </p:xfrm>
        <a:graphic>
          <a:graphicData uri="http://schemas.openxmlformats.org/drawingml/2006/table">
            <a:tbl>
              <a:tblPr firstRow="1" bandRow="1">
                <a:tableStyleId>{5940675A-B579-460E-94D1-54222C63F5DA}</a:tableStyleId>
              </a:tblPr>
              <a:tblGrid>
                <a:gridCol w="769337">
                  <a:extLst>
                    <a:ext uri="{9D8B030D-6E8A-4147-A177-3AD203B41FA5}">
                      <a16:colId xmlns:a16="http://schemas.microsoft.com/office/drawing/2014/main" val="20000"/>
                    </a:ext>
                  </a:extLst>
                </a:gridCol>
                <a:gridCol w="991891">
                  <a:extLst>
                    <a:ext uri="{9D8B030D-6E8A-4147-A177-3AD203B41FA5}">
                      <a16:colId xmlns:a16="http://schemas.microsoft.com/office/drawing/2014/main" val="20001"/>
                    </a:ext>
                  </a:extLst>
                </a:gridCol>
                <a:gridCol w="867905">
                  <a:extLst>
                    <a:ext uri="{9D8B030D-6E8A-4147-A177-3AD203B41FA5}">
                      <a16:colId xmlns:a16="http://schemas.microsoft.com/office/drawing/2014/main" val="20002"/>
                    </a:ext>
                  </a:extLst>
                </a:gridCol>
                <a:gridCol w="929899">
                  <a:extLst>
                    <a:ext uri="{9D8B030D-6E8A-4147-A177-3AD203B41FA5}">
                      <a16:colId xmlns:a16="http://schemas.microsoft.com/office/drawing/2014/main" val="20004"/>
                    </a:ext>
                  </a:extLst>
                </a:gridCol>
                <a:gridCol w="976393">
                  <a:extLst>
                    <a:ext uri="{9D8B030D-6E8A-4147-A177-3AD203B41FA5}">
                      <a16:colId xmlns:a16="http://schemas.microsoft.com/office/drawing/2014/main" val="20005"/>
                    </a:ext>
                  </a:extLst>
                </a:gridCol>
                <a:gridCol w="867905">
                  <a:extLst>
                    <a:ext uri="{9D8B030D-6E8A-4147-A177-3AD203B41FA5}">
                      <a16:colId xmlns:a16="http://schemas.microsoft.com/office/drawing/2014/main" val="20006"/>
                    </a:ext>
                  </a:extLst>
                </a:gridCol>
                <a:gridCol w="898902">
                  <a:extLst>
                    <a:ext uri="{9D8B030D-6E8A-4147-A177-3AD203B41FA5}">
                      <a16:colId xmlns:a16="http://schemas.microsoft.com/office/drawing/2014/main" val="20007"/>
                    </a:ext>
                  </a:extLst>
                </a:gridCol>
                <a:gridCol w="976393">
                  <a:extLst>
                    <a:ext uri="{9D8B030D-6E8A-4147-A177-3AD203B41FA5}">
                      <a16:colId xmlns:a16="http://schemas.microsoft.com/office/drawing/2014/main" val="625429011"/>
                    </a:ext>
                  </a:extLst>
                </a:gridCol>
                <a:gridCol w="1239864">
                  <a:extLst>
                    <a:ext uri="{9D8B030D-6E8A-4147-A177-3AD203B41FA5}">
                      <a16:colId xmlns:a16="http://schemas.microsoft.com/office/drawing/2014/main" val="180182299"/>
                    </a:ext>
                  </a:extLst>
                </a:gridCol>
                <a:gridCol w="945397">
                  <a:extLst>
                    <a:ext uri="{9D8B030D-6E8A-4147-A177-3AD203B41FA5}">
                      <a16:colId xmlns:a16="http://schemas.microsoft.com/office/drawing/2014/main" val="2603627498"/>
                    </a:ext>
                  </a:extLst>
                </a:gridCol>
                <a:gridCol w="1286359">
                  <a:extLst>
                    <a:ext uri="{9D8B030D-6E8A-4147-A177-3AD203B41FA5}">
                      <a16:colId xmlns:a16="http://schemas.microsoft.com/office/drawing/2014/main" val="3176837830"/>
                    </a:ext>
                  </a:extLst>
                </a:gridCol>
                <a:gridCol w="1308519">
                  <a:extLst>
                    <a:ext uri="{9D8B030D-6E8A-4147-A177-3AD203B41FA5}">
                      <a16:colId xmlns:a16="http://schemas.microsoft.com/office/drawing/2014/main" val="2003294374"/>
                    </a:ext>
                  </a:extLst>
                </a:gridCol>
              </a:tblGrid>
              <a:tr h="518160">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extLst>
                  <a:ext uri="{0D108BD9-81ED-4DB2-BD59-A6C34878D82A}">
                    <a16:rowId xmlns:a16="http://schemas.microsoft.com/office/drawing/2014/main" val="490391878"/>
                  </a:ext>
                </a:extLst>
              </a:tr>
              <a:tr h="518160">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extLst>
                  <a:ext uri="{0D108BD9-81ED-4DB2-BD59-A6C34878D82A}">
                    <a16:rowId xmlns:a16="http://schemas.microsoft.com/office/drawing/2014/main" val="10000"/>
                  </a:ext>
                </a:extLst>
              </a:tr>
              <a:tr h="518160">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extLst>
                  <a:ext uri="{0D108BD9-81ED-4DB2-BD59-A6C34878D82A}">
                    <a16:rowId xmlns:a16="http://schemas.microsoft.com/office/drawing/2014/main" val="10001"/>
                  </a:ext>
                </a:extLst>
              </a:tr>
              <a:tr h="518160">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extLst>
                  <a:ext uri="{0D108BD9-81ED-4DB2-BD59-A6C34878D82A}">
                    <a16:rowId xmlns:a16="http://schemas.microsoft.com/office/drawing/2014/main" val="10002"/>
                  </a:ext>
                </a:extLst>
              </a:tr>
              <a:tr h="518160">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extLst>
                  <a:ext uri="{0D108BD9-81ED-4DB2-BD59-A6C34878D82A}">
                    <a16:rowId xmlns:a16="http://schemas.microsoft.com/office/drawing/2014/main" val="10003"/>
                  </a:ext>
                </a:extLst>
              </a:tr>
              <a:tr h="518160">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extLst>
                  <a:ext uri="{0D108BD9-81ED-4DB2-BD59-A6C34878D82A}">
                    <a16:rowId xmlns:a16="http://schemas.microsoft.com/office/drawing/2014/main" val="10004"/>
                  </a:ext>
                </a:extLst>
              </a:tr>
              <a:tr h="518160">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extLst>
                  <a:ext uri="{0D108BD9-81ED-4DB2-BD59-A6C34878D82A}">
                    <a16:rowId xmlns:a16="http://schemas.microsoft.com/office/drawing/2014/main" val="10005"/>
                  </a:ext>
                </a:extLst>
              </a:tr>
              <a:tr h="518160">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extLst>
                  <a:ext uri="{0D108BD9-81ED-4DB2-BD59-A6C34878D82A}">
                    <a16:rowId xmlns:a16="http://schemas.microsoft.com/office/drawing/2014/main" val="10006"/>
                  </a:ext>
                </a:extLst>
              </a:tr>
              <a:tr h="518160">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extLst>
                  <a:ext uri="{0D108BD9-81ED-4DB2-BD59-A6C34878D82A}">
                    <a16:rowId xmlns:a16="http://schemas.microsoft.com/office/drawing/2014/main" val="10007"/>
                  </a:ext>
                </a:extLst>
              </a:tr>
              <a:tr h="518160">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extLst>
                  <a:ext uri="{0D108BD9-81ED-4DB2-BD59-A6C34878D82A}">
                    <a16:rowId xmlns:a16="http://schemas.microsoft.com/office/drawing/2014/main" val="10008"/>
                  </a:ext>
                </a:extLst>
              </a:tr>
              <a:tr h="518160">
                <a:tc>
                  <a:txBody>
                    <a:bodyPr/>
                    <a:lstStyle/>
                    <a:p>
                      <a:pPr algn="ctr"/>
                      <a:r>
                        <a:rPr lang="en-GB" sz="1600" b="1" dirty="0">
                          <a:solidFill>
                            <a:srgbClr val="002060"/>
                          </a:solidFill>
                          <a:latin typeface="Segoe Print" panose="02000600000000000000" pitchFamily="2" charset="0"/>
                        </a:rPr>
                        <a:t>enero</a:t>
                      </a:r>
                      <a:endParaRPr lang="es-ES" sz="1600" b="1" dirty="0">
                        <a:solidFill>
                          <a:srgbClr val="002060"/>
                        </a:solidFill>
                        <a:latin typeface="Segoe Print" panose="02000600000000000000" pitchFamily="2" charset="0"/>
                      </a:endParaRPr>
                    </a:p>
                  </a:txBody>
                  <a:tcPr anchor="ctr"/>
                </a:tc>
                <a:tc>
                  <a:txBody>
                    <a:bodyPr/>
                    <a:lstStyle/>
                    <a:p>
                      <a:pPr algn="ctr"/>
                      <a:r>
                        <a:rPr lang="en-GB" sz="1600" b="1" dirty="0">
                          <a:solidFill>
                            <a:srgbClr val="002060"/>
                          </a:solidFill>
                          <a:latin typeface="Segoe Print" panose="02000600000000000000" pitchFamily="2" charset="0"/>
                        </a:rPr>
                        <a:t>febrero</a:t>
                      </a:r>
                      <a:endParaRPr lang="es-ES" sz="1600" b="1" dirty="0">
                        <a:solidFill>
                          <a:srgbClr val="002060"/>
                        </a:solidFill>
                        <a:latin typeface="Segoe Print" panose="02000600000000000000" pitchFamily="2" charset="0"/>
                      </a:endParaRPr>
                    </a:p>
                  </a:txBody>
                  <a:tcPr anchor="ctr"/>
                </a:tc>
                <a:tc>
                  <a:txBody>
                    <a:bodyPr/>
                    <a:lstStyle/>
                    <a:p>
                      <a:pPr algn="ctr"/>
                      <a:r>
                        <a:rPr lang="en-GB" sz="1600" b="1" dirty="0">
                          <a:solidFill>
                            <a:srgbClr val="002060"/>
                          </a:solidFill>
                          <a:latin typeface="Segoe Print" panose="02000600000000000000" pitchFamily="2" charset="0"/>
                        </a:rPr>
                        <a:t>marzo</a:t>
                      </a:r>
                      <a:endParaRPr lang="es-ES" sz="1600" b="1" dirty="0">
                        <a:solidFill>
                          <a:srgbClr val="002060"/>
                        </a:solidFill>
                        <a:latin typeface="Segoe Print" panose="02000600000000000000" pitchFamily="2" charset="0"/>
                      </a:endParaRPr>
                    </a:p>
                  </a:txBody>
                  <a:tcPr anchor="ctr"/>
                </a:tc>
                <a:tc>
                  <a:txBody>
                    <a:bodyPr/>
                    <a:lstStyle/>
                    <a:p>
                      <a:pPr algn="ctr"/>
                      <a:r>
                        <a:rPr lang="en-GB" sz="1600" b="1" dirty="0" err="1">
                          <a:solidFill>
                            <a:srgbClr val="002060"/>
                          </a:solidFill>
                          <a:latin typeface="Segoe Print" panose="02000600000000000000" pitchFamily="2" charset="0"/>
                        </a:rPr>
                        <a:t>abril</a:t>
                      </a:r>
                      <a:endParaRPr lang="es-ES" sz="1600" b="1" dirty="0">
                        <a:solidFill>
                          <a:srgbClr val="002060"/>
                        </a:solidFill>
                        <a:latin typeface="Segoe Print" panose="02000600000000000000" pitchFamily="2" charset="0"/>
                      </a:endParaRPr>
                    </a:p>
                  </a:txBody>
                  <a:tcPr anchor="ctr"/>
                </a:tc>
                <a:tc>
                  <a:txBody>
                    <a:bodyPr/>
                    <a:lstStyle/>
                    <a:p>
                      <a:pPr algn="ctr"/>
                      <a:r>
                        <a:rPr lang="en-GB" sz="1600" b="1" dirty="0">
                          <a:solidFill>
                            <a:srgbClr val="002060"/>
                          </a:solidFill>
                          <a:latin typeface="Segoe Print" panose="02000600000000000000" pitchFamily="2" charset="0"/>
                        </a:rPr>
                        <a:t>mayo</a:t>
                      </a:r>
                      <a:endParaRPr lang="es-ES" sz="1600" b="1" dirty="0">
                        <a:solidFill>
                          <a:srgbClr val="002060"/>
                        </a:solidFill>
                        <a:latin typeface="Segoe Print" panose="02000600000000000000" pitchFamily="2" charset="0"/>
                      </a:endParaRPr>
                    </a:p>
                  </a:txBody>
                  <a:tcPr anchor="ctr"/>
                </a:tc>
                <a:tc>
                  <a:txBody>
                    <a:bodyPr/>
                    <a:lstStyle/>
                    <a:p>
                      <a:pPr algn="ctr"/>
                      <a:r>
                        <a:rPr lang="en-GB" sz="1600" b="1" dirty="0" err="1">
                          <a:solidFill>
                            <a:srgbClr val="002060"/>
                          </a:solidFill>
                          <a:latin typeface="Segoe Print" panose="02000600000000000000" pitchFamily="2" charset="0"/>
                        </a:rPr>
                        <a:t>junio</a:t>
                      </a:r>
                      <a:endParaRPr lang="es-ES" sz="1600" b="1" dirty="0">
                        <a:solidFill>
                          <a:srgbClr val="002060"/>
                        </a:solidFill>
                        <a:latin typeface="Segoe Print" panose="02000600000000000000" pitchFamily="2" charset="0"/>
                      </a:endParaRPr>
                    </a:p>
                  </a:txBody>
                  <a:tcPr anchor="ctr"/>
                </a:tc>
                <a:tc>
                  <a:txBody>
                    <a:bodyPr/>
                    <a:lstStyle/>
                    <a:p>
                      <a:pPr algn="ctr"/>
                      <a:r>
                        <a:rPr lang="en-GB" sz="1600" b="1" dirty="0" err="1">
                          <a:solidFill>
                            <a:srgbClr val="002060"/>
                          </a:solidFill>
                          <a:latin typeface="Segoe Print" panose="02000600000000000000" pitchFamily="2" charset="0"/>
                        </a:rPr>
                        <a:t>julio</a:t>
                      </a:r>
                      <a:endParaRPr lang="es-ES" sz="1600" b="1" dirty="0">
                        <a:solidFill>
                          <a:srgbClr val="002060"/>
                        </a:solidFill>
                        <a:latin typeface="Segoe Print" panose="02000600000000000000" pitchFamily="2" charset="0"/>
                      </a:endParaRPr>
                    </a:p>
                  </a:txBody>
                  <a:tcPr anchor="ctr"/>
                </a:tc>
                <a:tc>
                  <a:txBody>
                    <a:bodyPr/>
                    <a:lstStyle/>
                    <a:p>
                      <a:pPr algn="ctr"/>
                      <a:r>
                        <a:rPr lang="es-ES" sz="1600" b="1" dirty="0">
                          <a:solidFill>
                            <a:srgbClr val="002060"/>
                          </a:solidFill>
                          <a:latin typeface="Segoe Print" panose="02000600000000000000" pitchFamily="2" charset="0"/>
                        </a:rPr>
                        <a:t>agosto</a:t>
                      </a:r>
                    </a:p>
                  </a:txBody>
                  <a:tcPr anchor="ctr"/>
                </a:tc>
                <a:tc>
                  <a:txBody>
                    <a:bodyPr/>
                    <a:lstStyle/>
                    <a:p>
                      <a:pPr algn="ctr"/>
                      <a:r>
                        <a:rPr lang="es-ES" sz="1400" b="1" dirty="0">
                          <a:solidFill>
                            <a:srgbClr val="002060"/>
                          </a:solidFill>
                          <a:latin typeface="Segoe Print" panose="02000600000000000000" pitchFamily="2" charset="0"/>
                        </a:rPr>
                        <a:t>septiembre</a:t>
                      </a:r>
                    </a:p>
                  </a:txBody>
                  <a:tcPr anchor="ctr"/>
                </a:tc>
                <a:tc>
                  <a:txBody>
                    <a:bodyPr/>
                    <a:lstStyle/>
                    <a:p>
                      <a:pPr algn="ctr"/>
                      <a:r>
                        <a:rPr lang="es-ES" sz="1400" b="1" dirty="0">
                          <a:solidFill>
                            <a:srgbClr val="002060"/>
                          </a:solidFill>
                          <a:latin typeface="Segoe Print" panose="02000600000000000000" pitchFamily="2" charset="0"/>
                        </a:rPr>
                        <a:t>octubre</a:t>
                      </a:r>
                    </a:p>
                  </a:txBody>
                  <a:tcPr anchor="ctr"/>
                </a:tc>
                <a:tc>
                  <a:txBody>
                    <a:bodyPr/>
                    <a:lstStyle/>
                    <a:p>
                      <a:pPr algn="ctr"/>
                      <a:r>
                        <a:rPr lang="es-ES" sz="1400" b="1" dirty="0">
                          <a:solidFill>
                            <a:srgbClr val="002060"/>
                          </a:solidFill>
                          <a:latin typeface="Segoe Print" panose="02000600000000000000" pitchFamily="2" charset="0"/>
                        </a:rPr>
                        <a:t>noviembre</a:t>
                      </a:r>
                    </a:p>
                  </a:txBody>
                  <a:tcPr anchor="ctr"/>
                </a:tc>
                <a:tc>
                  <a:txBody>
                    <a:bodyPr/>
                    <a:lstStyle/>
                    <a:p>
                      <a:pPr algn="ctr"/>
                      <a:r>
                        <a:rPr lang="es-ES" sz="1400" b="1" dirty="0">
                          <a:solidFill>
                            <a:srgbClr val="002060"/>
                          </a:solidFill>
                          <a:latin typeface="Segoe Print" panose="02000600000000000000" pitchFamily="2" charset="0"/>
                        </a:rPr>
                        <a:t>diciembre</a:t>
                      </a:r>
                    </a:p>
                  </a:txBody>
                  <a:tcPr anchor="ctr"/>
                </a:tc>
                <a:extLst>
                  <a:ext uri="{0D108BD9-81ED-4DB2-BD59-A6C34878D82A}">
                    <a16:rowId xmlns:a16="http://schemas.microsoft.com/office/drawing/2014/main" val="10009"/>
                  </a:ext>
                </a:extLst>
              </a:tr>
            </a:tbl>
          </a:graphicData>
        </a:graphic>
      </p:graphicFrame>
      <p:sp>
        <p:nvSpPr>
          <p:cNvPr id="36" name="TextBox 35">
            <a:extLst>
              <a:ext uri="{FF2B5EF4-FFF2-40B4-BE49-F238E27FC236}">
                <a16:creationId xmlns:a16="http://schemas.microsoft.com/office/drawing/2014/main" id="{AC7189AB-69C6-7CE8-E3CB-653BF9F7CEC5}"/>
              </a:ext>
            </a:extLst>
          </p:cNvPr>
          <p:cNvSpPr txBox="1"/>
          <p:nvPr/>
        </p:nvSpPr>
        <p:spPr>
          <a:xfrm>
            <a:off x="7155782" y="58981"/>
            <a:ext cx="2608149" cy="307777"/>
          </a:xfrm>
          <a:prstGeom prst="rect">
            <a:avLst/>
          </a:prstGeom>
          <a:solidFill>
            <a:srgbClr val="C7E6A4"/>
          </a:solidFill>
        </p:spPr>
        <p:txBody>
          <a:bodyPr wrap="square">
            <a:spAutoFit/>
          </a:bodyPr>
          <a:lstStyle/>
          <a:p>
            <a:pPr algn="ctr"/>
            <a:r>
              <a:rPr lang="en-GB" sz="1400" dirty="0">
                <a:solidFill>
                  <a:srgbClr val="002060"/>
                </a:solidFill>
                <a:latin typeface="Century Gothic" panose="020B0502020202020204" pitchFamily="34" charset="0"/>
              </a:rPr>
              <a:t>(la) </a:t>
            </a:r>
            <a:r>
              <a:rPr lang="en-GB" sz="1400" b="1" dirty="0" err="1">
                <a:solidFill>
                  <a:srgbClr val="002060"/>
                </a:solidFill>
                <a:latin typeface="Century Gothic" panose="020B0502020202020204" pitchFamily="34" charset="0"/>
              </a:rPr>
              <a:t>encuesta</a:t>
            </a:r>
            <a:r>
              <a:rPr lang="en-GB" sz="1400" dirty="0">
                <a:solidFill>
                  <a:srgbClr val="002060"/>
                </a:solidFill>
                <a:latin typeface="Century Gothic" panose="020B0502020202020204" pitchFamily="34" charset="0"/>
              </a:rPr>
              <a:t> = a survey</a:t>
            </a:r>
            <a:endParaRPr lang="en-GB" sz="1400" dirty="0"/>
          </a:p>
        </p:txBody>
      </p:sp>
      <p:pic>
        <p:nvPicPr>
          <p:cNvPr id="37" name="Google Shape;383;p19" descr="Chat, Multiple, Icon, Symbol, Message, Bubble, Talk">
            <a:extLst>
              <a:ext uri="{FF2B5EF4-FFF2-40B4-BE49-F238E27FC236}">
                <a16:creationId xmlns:a16="http://schemas.microsoft.com/office/drawing/2014/main" id="{67019502-E30B-093D-A037-0BA667EABED7}"/>
              </a:ext>
            </a:extLst>
          </p:cNvPr>
          <p:cNvPicPr preferRelativeResize="0"/>
          <p:nvPr/>
        </p:nvPicPr>
        <p:blipFill rotWithShape="1">
          <a:blip r:embed="rId9">
            <a:alphaModFix/>
          </a:blip>
          <a:srcRect/>
          <a:stretch/>
        </p:blipFill>
        <p:spPr>
          <a:xfrm>
            <a:off x="11252596" y="1"/>
            <a:ext cx="855052" cy="734742"/>
          </a:xfrm>
          <a:prstGeom prst="rect">
            <a:avLst/>
          </a:prstGeom>
          <a:noFill/>
          <a:ln>
            <a:noFill/>
          </a:ln>
        </p:spPr>
      </p:pic>
      <p:sp>
        <p:nvSpPr>
          <p:cNvPr id="38" name="Google Shape;386;p19">
            <a:extLst>
              <a:ext uri="{FF2B5EF4-FFF2-40B4-BE49-F238E27FC236}">
                <a16:creationId xmlns:a16="http://schemas.microsoft.com/office/drawing/2014/main" id="{DD8B5657-316F-083F-85FB-C3B03332BF35}"/>
              </a:ext>
            </a:extLst>
          </p:cNvPr>
          <p:cNvSpPr txBox="1"/>
          <p:nvPr/>
        </p:nvSpPr>
        <p:spPr>
          <a:xfrm>
            <a:off x="11175106" y="712215"/>
            <a:ext cx="994183" cy="400110"/>
          </a:xfrm>
          <a:prstGeom prst="rect">
            <a:avLst/>
          </a:prstGeom>
          <a:solidFill>
            <a:srgbClr val="C5F5E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s-AR" sz="2000" b="1" i="0" u="none" strike="noStrike" cap="none" dirty="0">
                <a:solidFill>
                  <a:srgbClr val="002060"/>
                </a:solidFill>
                <a:latin typeface="Century Gothic"/>
                <a:ea typeface="Century Gothic"/>
                <a:cs typeface="Century Gothic"/>
                <a:sym typeface="Century Gothic"/>
              </a:rPr>
              <a:t>hablar</a:t>
            </a:r>
          </a:p>
        </p:txBody>
      </p:sp>
      <p:sp>
        <p:nvSpPr>
          <p:cNvPr id="47" name="TextBox 46">
            <a:extLst>
              <a:ext uri="{FF2B5EF4-FFF2-40B4-BE49-F238E27FC236}">
                <a16:creationId xmlns:a16="http://schemas.microsoft.com/office/drawing/2014/main" id="{2E2EA808-3699-3BEA-2BC1-1817CF0F252C}"/>
              </a:ext>
            </a:extLst>
          </p:cNvPr>
          <p:cNvSpPr txBox="1"/>
          <p:nvPr/>
        </p:nvSpPr>
        <p:spPr>
          <a:xfrm>
            <a:off x="2722326" y="5904609"/>
            <a:ext cx="833883" cy="400110"/>
          </a:xfrm>
          <a:prstGeom prst="rect">
            <a:avLst/>
          </a:prstGeom>
          <a:solidFill>
            <a:schemeClr val="accent1">
              <a:lumMod val="40000"/>
              <a:lumOff val="60000"/>
            </a:schemeClr>
          </a:solidFill>
        </p:spPr>
        <p:txBody>
          <a:bodyPr wrap="none" rtlCol="0">
            <a:spAutoFit/>
          </a:bodyPr>
          <a:lstStyle/>
          <a:p>
            <a:r>
              <a:rPr lang="en-GB" sz="2000" dirty="0">
                <a:latin typeface="Century Gothic" panose="020B0502020202020204" pitchFamily="34" charset="0"/>
              </a:rPr>
              <a:t>   X    </a:t>
            </a:r>
          </a:p>
        </p:txBody>
      </p:sp>
      <p:sp>
        <p:nvSpPr>
          <p:cNvPr id="15" name="Speech Bubble: Rectangle with Corners Rounded 14">
            <a:hlinkClick r:id="" action="ppaction://noaction">
              <a:snd r:embed="rId10" name="T3_W3F_8.1.wav"/>
            </a:hlinkClick>
            <a:extLst>
              <a:ext uri="{FF2B5EF4-FFF2-40B4-BE49-F238E27FC236}">
                <a16:creationId xmlns:a16="http://schemas.microsoft.com/office/drawing/2014/main" id="{D7318993-2D48-42BC-B25E-F7794346D49E}"/>
              </a:ext>
            </a:extLst>
          </p:cNvPr>
          <p:cNvSpPr/>
          <p:nvPr/>
        </p:nvSpPr>
        <p:spPr>
          <a:xfrm>
            <a:off x="3787287" y="442732"/>
            <a:ext cx="5448676" cy="586167"/>
          </a:xfrm>
          <a:prstGeom prst="wedgeRoundRectCallout">
            <a:avLst>
              <a:gd name="adj1" fmla="val -56982"/>
              <a:gd name="adj2" fmla="val 2943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srgbClr val="000000"/>
              </a:buClr>
              <a:defRPr/>
            </a:pPr>
            <a:r>
              <a:rPr lang="en-GB" sz="2400" b="1" kern="0" dirty="0" err="1">
                <a:solidFill>
                  <a:schemeClr val="bg1"/>
                </a:solidFill>
                <a:latin typeface="Century Gothic"/>
                <a:ea typeface="Century Gothic"/>
                <a:cs typeface="Century Gothic"/>
                <a:sym typeface="Century Gothic"/>
              </a:rPr>
              <a:t>Pregunta</a:t>
            </a:r>
            <a:r>
              <a:rPr lang="en-GB" sz="2400" b="1" kern="0" dirty="0">
                <a:solidFill>
                  <a:schemeClr val="bg1"/>
                </a:solidFill>
                <a:latin typeface="Century Gothic"/>
                <a:ea typeface="Century Gothic"/>
                <a:cs typeface="Century Gothic"/>
                <a:sym typeface="Century Gothic"/>
              </a:rPr>
              <a:t> y completa la </a:t>
            </a:r>
            <a:r>
              <a:rPr lang="en-GB" sz="2400" b="1" kern="0" dirty="0" err="1">
                <a:solidFill>
                  <a:schemeClr val="bg1"/>
                </a:solidFill>
                <a:latin typeface="Century Gothic"/>
                <a:ea typeface="Century Gothic"/>
                <a:cs typeface="Century Gothic"/>
                <a:sym typeface="Century Gothic"/>
              </a:rPr>
              <a:t>encuesta</a:t>
            </a:r>
            <a:r>
              <a:rPr lang="en-GB" sz="2400" b="1" kern="0" dirty="0">
                <a:solidFill>
                  <a:schemeClr val="bg1"/>
                </a:solidFill>
                <a:latin typeface="Century Gothic"/>
                <a:ea typeface="Century Gothic"/>
                <a:cs typeface="Century Gothic"/>
                <a:sym typeface="Century Gothic"/>
              </a:rPr>
              <a:t>*.</a:t>
            </a:r>
            <a:endParaRPr lang="es-AR" sz="2400" kern="0" dirty="0">
              <a:solidFill>
                <a:schemeClr val="bg1"/>
              </a:solidFill>
              <a:latin typeface="Century Gothic"/>
              <a:ea typeface="Century Gothic"/>
              <a:cs typeface="Century Gothic"/>
              <a:sym typeface="Century Gothic"/>
            </a:endParaRPr>
          </a:p>
        </p:txBody>
      </p:sp>
      <p:sp>
        <p:nvSpPr>
          <p:cNvPr id="16" name="Speech Bubble: Oval 15">
            <a:extLst>
              <a:ext uri="{FF2B5EF4-FFF2-40B4-BE49-F238E27FC236}">
                <a16:creationId xmlns:a16="http://schemas.microsoft.com/office/drawing/2014/main" id="{512F98F7-E6E1-4BE4-93DC-4A275A307DD5}"/>
              </a:ext>
            </a:extLst>
          </p:cNvPr>
          <p:cNvSpPr/>
          <p:nvPr/>
        </p:nvSpPr>
        <p:spPr>
          <a:xfrm>
            <a:off x="334372" y="1446763"/>
            <a:ext cx="4330618" cy="1451419"/>
          </a:xfrm>
          <a:prstGeom prst="wedgeEllipseCallout">
            <a:avLst>
              <a:gd name="adj1" fmla="val -51634"/>
              <a:gd name="adj2" fmla="val 72052"/>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Cuándo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es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tu</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cumpleaños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7" name="Speech Bubble: Oval 16">
            <a:extLst>
              <a:ext uri="{FF2B5EF4-FFF2-40B4-BE49-F238E27FC236}">
                <a16:creationId xmlns:a16="http://schemas.microsoft.com/office/drawing/2014/main" id="{B4121E11-4CFD-432B-8387-200F9109C27F}"/>
              </a:ext>
            </a:extLst>
          </p:cNvPr>
          <p:cNvSpPr/>
          <p:nvPr/>
        </p:nvSpPr>
        <p:spPr>
          <a:xfrm>
            <a:off x="36575" y="3506853"/>
            <a:ext cx="3754106" cy="1451418"/>
          </a:xfrm>
          <a:prstGeom prst="wedgeEllipseCallout">
            <a:avLst>
              <a:gd name="adj1" fmla="val 18457"/>
              <a:gd name="adj2" fmla="val -79512"/>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lang="en-GB" sz="2800" dirty="0">
                <a:solidFill>
                  <a:srgbClr val="002060"/>
                </a:solidFill>
                <a:latin typeface="Century Gothic" panose="020B0502020202020204" pitchFamily="34" charset="0"/>
              </a:rPr>
              <a:t>Mi </a:t>
            </a:r>
            <a:r>
              <a:rPr lang="en-GB" sz="2800" dirty="0" err="1">
                <a:solidFill>
                  <a:srgbClr val="002060"/>
                </a:solidFill>
                <a:latin typeface="Century Gothic" panose="020B0502020202020204" pitchFamily="34" charset="0"/>
              </a:rPr>
              <a:t>cumpleaños</a:t>
            </a:r>
            <a:r>
              <a:rPr lang="en-GB" sz="2800" dirty="0">
                <a:solidFill>
                  <a:srgbClr val="002060"/>
                </a:solidFill>
                <a:latin typeface="Century Gothic" panose="020B0502020202020204" pitchFamily="34" charset="0"/>
              </a:rPr>
              <a:t> es en octubre</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8" name="Speech Bubble: Oval 17">
            <a:extLst>
              <a:ext uri="{FF2B5EF4-FFF2-40B4-BE49-F238E27FC236}">
                <a16:creationId xmlns:a16="http://schemas.microsoft.com/office/drawing/2014/main" id="{8DEA02BA-C41A-4565-8A7B-9644B320D5F1}"/>
              </a:ext>
            </a:extLst>
          </p:cNvPr>
          <p:cNvSpPr/>
          <p:nvPr/>
        </p:nvSpPr>
        <p:spPr>
          <a:xfrm>
            <a:off x="6776128" y="1532205"/>
            <a:ext cx="4330618" cy="1691442"/>
          </a:xfrm>
          <a:prstGeom prst="wedgeEllipseCallout">
            <a:avLst>
              <a:gd name="adj1" fmla="val -49348"/>
              <a:gd name="adj2" fmla="val 54373"/>
            </a:avLst>
          </a:prstGeom>
          <a:solidFill>
            <a:srgbClr val="FF33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800" b="1" dirty="0">
                <a:solidFill>
                  <a:srgbClr val="FFFFFF"/>
                </a:solidFill>
                <a:latin typeface="Century Gothic" panose="020B0502020202020204" pitchFamily="34" charset="0"/>
              </a:rPr>
              <a:t>B: </a:t>
            </a:r>
            <a:r>
              <a:rPr lang="en-GB" sz="2800" dirty="0">
                <a:solidFill>
                  <a:srgbClr val="FFFFFF"/>
                </a:solidFill>
                <a:latin typeface="Century Gothic" panose="020B0502020202020204" pitchFamily="34" charset="0"/>
              </a:rPr>
              <a:t>Mi </a:t>
            </a:r>
            <a:r>
              <a:rPr lang="en-GB" sz="2800" dirty="0" err="1">
                <a:solidFill>
                  <a:srgbClr val="FFFFFF"/>
                </a:solidFill>
                <a:latin typeface="Century Gothic" panose="020B0502020202020204" pitchFamily="34" charset="0"/>
              </a:rPr>
              <a:t>cumpleaños</a:t>
            </a:r>
            <a:r>
              <a:rPr lang="en-GB" sz="2800" dirty="0">
                <a:solidFill>
                  <a:srgbClr val="FFFFFF"/>
                </a:solidFill>
                <a:latin typeface="Century Gothic" panose="020B0502020202020204" pitchFamily="34" charset="0"/>
              </a:rPr>
              <a:t> es en </a:t>
            </a:r>
            <a:r>
              <a:rPr lang="en-GB" sz="2800" dirty="0" err="1">
                <a:solidFill>
                  <a:srgbClr val="FFFFFF"/>
                </a:solidFill>
                <a:latin typeface="Century Gothic" panose="020B0502020202020204" pitchFamily="34" charset="0"/>
              </a:rPr>
              <a:t>abril</a:t>
            </a:r>
            <a:r>
              <a:rPr lang="en-GB" sz="2800" dirty="0">
                <a:solidFill>
                  <a:srgbClr val="FFFFFF"/>
                </a:solidFill>
                <a:latin typeface="Century Gothic" panose="020B0502020202020204" pitchFamily="34" charset="0"/>
              </a:rPr>
              <a:t>.</a:t>
            </a:r>
          </a:p>
        </p:txBody>
      </p:sp>
      <p:sp>
        <p:nvSpPr>
          <p:cNvPr id="19" name="Speech Bubble: Oval 18">
            <a:extLst>
              <a:ext uri="{FF2B5EF4-FFF2-40B4-BE49-F238E27FC236}">
                <a16:creationId xmlns:a16="http://schemas.microsoft.com/office/drawing/2014/main" id="{759C5379-BB5F-4091-A803-F554DEB02B70}"/>
              </a:ext>
            </a:extLst>
          </p:cNvPr>
          <p:cNvSpPr/>
          <p:nvPr/>
        </p:nvSpPr>
        <p:spPr>
          <a:xfrm>
            <a:off x="7417321" y="3363149"/>
            <a:ext cx="4416282" cy="1408926"/>
          </a:xfrm>
          <a:prstGeom prst="wedgeEllipseCallout">
            <a:avLst>
              <a:gd name="adj1" fmla="val -63174"/>
              <a:gd name="adj2" fmla="val -26410"/>
            </a:avLst>
          </a:prstGeom>
          <a:solidFill>
            <a:srgbClr val="FF33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B: </a:t>
            </a:r>
            <a:r>
              <a:rPr lang="en-GB" sz="2800" dirty="0">
                <a:solidFill>
                  <a:schemeClr val="bg1"/>
                </a:solidFill>
                <a:latin typeface="Century Gothic" panose="020B0502020202020204" pitchFamily="34" charset="0"/>
              </a:rPr>
              <a:t>¿</a:t>
            </a:r>
            <a:r>
              <a:rPr lang="en-GB" sz="2800" dirty="0" err="1">
                <a:solidFill>
                  <a:schemeClr val="bg1"/>
                </a:solidFill>
                <a:latin typeface="Century Gothic" panose="020B0502020202020204" pitchFamily="34" charset="0"/>
              </a:rPr>
              <a:t>Cuándo</a:t>
            </a:r>
            <a:r>
              <a:rPr lang="en-GB" sz="2800" dirty="0">
                <a:solidFill>
                  <a:schemeClr val="bg1"/>
                </a:solidFill>
                <a:latin typeface="Century Gothic" panose="020B0502020202020204" pitchFamily="34" charset="0"/>
              </a:rPr>
              <a:t> es </a:t>
            </a:r>
            <a:r>
              <a:rPr lang="en-GB" sz="2800" dirty="0" err="1">
                <a:solidFill>
                  <a:schemeClr val="bg1"/>
                </a:solidFill>
                <a:latin typeface="Century Gothic" panose="020B0502020202020204" pitchFamily="34" charset="0"/>
              </a:rPr>
              <a:t>tu</a:t>
            </a:r>
            <a:r>
              <a:rPr lang="en-GB" sz="2800" dirty="0">
                <a:solidFill>
                  <a:schemeClr val="bg1"/>
                </a:solidFill>
                <a:latin typeface="Century Gothic" panose="020B0502020202020204" pitchFamily="34" charset="0"/>
              </a:rPr>
              <a:t> </a:t>
            </a:r>
            <a:r>
              <a:rPr lang="en-GB" sz="2800" dirty="0" err="1">
                <a:solidFill>
                  <a:schemeClr val="bg1"/>
                </a:solidFill>
                <a:latin typeface="Century Gothic" panose="020B0502020202020204" pitchFamily="34" charset="0"/>
              </a:rPr>
              <a:t>cumpleaños</a:t>
            </a:r>
            <a:r>
              <a:rPr lang="en-GB" sz="2800" dirty="0">
                <a:solidFill>
                  <a:schemeClr val="bg1"/>
                </a:solidFill>
                <a:latin typeface="Century Gothic" panose="020B0502020202020204" pitchFamily="34" charset="0"/>
              </a:rPr>
              <a:t>?</a:t>
            </a:r>
            <a:endParaRPr kumimoji="0" lang="en-GB" sz="2800" b="0" i="0" u="none" strike="noStrike" kern="1200" cap="none" spc="0" normalizeH="0" baseline="0" noProof="0" dirty="0">
              <a:ln>
                <a:noFill/>
              </a:ln>
              <a:solidFill>
                <a:schemeClr val="bg1"/>
              </a:solidFill>
              <a:effectLst/>
              <a:uLnTx/>
              <a:uFillTx/>
              <a:latin typeface="Century Gothic" panose="020B0502020202020204" pitchFamily="34" charset="0"/>
            </a:endParaRPr>
          </a:p>
        </p:txBody>
      </p:sp>
    </p:spTree>
    <p:extLst>
      <p:ext uri="{BB962C8B-B14F-4D97-AF65-F5344CB8AC3E}">
        <p14:creationId xmlns:p14="http://schemas.microsoft.com/office/powerpoint/2010/main" val="3262840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3F_8.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3_W3F_8.3.wav"/>
                                        </p:tgtEl>
                                      </p:cMediaNode>
                                    </p:audio>
                                  </p:sub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47"/>
                                        </p:tgtEl>
                                        <p:attrNameLst>
                                          <p:attrName>style.visibility</p:attrName>
                                        </p:attrNameLst>
                                      </p:cBhvr>
                                      <p:to>
                                        <p:strVal val="visible"/>
                                      </p:to>
                                    </p:set>
                                    <p:anim calcmode="lin" valueType="num">
                                      <p:cBhvr additive="base">
                                        <p:cTn id="15" dur="500" fill="hold"/>
                                        <p:tgtEl>
                                          <p:spTgt spid="47"/>
                                        </p:tgtEl>
                                        <p:attrNameLst>
                                          <p:attrName>ppt_x</p:attrName>
                                        </p:attrNameLst>
                                      </p:cBhvr>
                                      <p:tavLst>
                                        <p:tav tm="0">
                                          <p:val>
                                            <p:strVal val="#ppt_x"/>
                                          </p:val>
                                        </p:tav>
                                        <p:tav tm="100000">
                                          <p:val>
                                            <p:strVal val="#ppt_x"/>
                                          </p:val>
                                        </p:tav>
                                      </p:tavLst>
                                    </p:anim>
                                    <p:anim calcmode="lin" valueType="num">
                                      <p:cBhvr additive="base">
                                        <p:cTn id="16"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5" name="T3_W3F_8.4.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6" name="T3_W3F_8.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16" grpId="0" animBg="1"/>
      <p:bldP spid="17" grpId="0" animBg="1"/>
      <p:bldP spid="18" grpId="0" animBg="1"/>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115" name="Table 4">
            <a:extLst>
              <a:ext uri="{FF2B5EF4-FFF2-40B4-BE49-F238E27FC236}">
                <a16:creationId xmlns:a16="http://schemas.microsoft.com/office/drawing/2014/main" id="{62FCF942-8D07-42EC-9E23-DD26F4118BC6}"/>
              </a:ext>
            </a:extLst>
          </p:cNvPr>
          <p:cNvGraphicFramePr>
            <a:graphicFrameLocks noGrp="1"/>
          </p:cNvGraphicFramePr>
          <p:nvPr>
            <p:extLst>
              <p:ext uri="{D42A27DB-BD31-4B8C-83A1-F6EECF244321}">
                <p14:modId xmlns:p14="http://schemas.microsoft.com/office/powerpoint/2010/main" val="357367735"/>
              </p:ext>
            </p:extLst>
          </p:nvPr>
        </p:nvGraphicFramePr>
        <p:xfrm>
          <a:off x="194293" y="1085949"/>
          <a:ext cx="10045214" cy="5636554"/>
        </p:xfrm>
        <a:graphic>
          <a:graphicData uri="http://schemas.openxmlformats.org/drawingml/2006/table">
            <a:tbl>
              <a:tblPr firstRow="1" bandRow="1">
                <a:tableStyleId>{5940675A-B579-460E-94D1-54222C63F5DA}</a:tableStyleId>
              </a:tblPr>
              <a:tblGrid>
                <a:gridCol w="1469875">
                  <a:extLst>
                    <a:ext uri="{9D8B030D-6E8A-4147-A177-3AD203B41FA5}">
                      <a16:colId xmlns:a16="http://schemas.microsoft.com/office/drawing/2014/main" val="1203737284"/>
                    </a:ext>
                  </a:extLst>
                </a:gridCol>
                <a:gridCol w="2811879">
                  <a:extLst>
                    <a:ext uri="{9D8B030D-6E8A-4147-A177-3AD203B41FA5}">
                      <a16:colId xmlns:a16="http://schemas.microsoft.com/office/drawing/2014/main" val="1810222861"/>
                    </a:ext>
                  </a:extLst>
                </a:gridCol>
                <a:gridCol w="2813476">
                  <a:extLst>
                    <a:ext uri="{9D8B030D-6E8A-4147-A177-3AD203B41FA5}">
                      <a16:colId xmlns:a16="http://schemas.microsoft.com/office/drawing/2014/main" val="274413866"/>
                    </a:ext>
                  </a:extLst>
                </a:gridCol>
                <a:gridCol w="2949984">
                  <a:extLst>
                    <a:ext uri="{9D8B030D-6E8A-4147-A177-3AD203B41FA5}">
                      <a16:colId xmlns:a16="http://schemas.microsoft.com/office/drawing/2014/main" val="2706468897"/>
                    </a:ext>
                  </a:extLst>
                </a:gridCol>
              </a:tblGrid>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el</a:t>
                      </a:r>
                      <a:r>
                        <a:rPr lang="en-GB" sz="2800" b="1" dirty="0">
                          <a:solidFill>
                            <a:srgbClr val="00B0F0"/>
                          </a:solidFill>
                          <a:latin typeface="Century Gothic" panose="020B0502020202020204" pitchFamily="34" charset="0"/>
                        </a:rPr>
                        <a:t> padre</a:t>
                      </a:r>
                    </a:p>
                  </a:txBody>
                  <a:tcPr/>
                </a:tc>
                <a:tc>
                  <a:txBody>
                    <a:bodyPr/>
                    <a:lstStyle/>
                    <a:p>
                      <a:r>
                        <a:rPr lang="en-GB" sz="2800" b="1" dirty="0" err="1">
                          <a:solidFill>
                            <a:srgbClr val="00B0F0"/>
                          </a:solidFill>
                          <a:latin typeface="Century Gothic" panose="020B0502020202020204" pitchFamily="34" charset="0"/>
                        </a:rPr>
                        <a:t>el</a:t>
                      </a:r>
                      <a:endParaRPr lang="en-GB" sz="3200" b="1"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la ciudad</a:t>
                      </a:r>
                    </a:p>
                  </a:txBody>
                  <a:tcPr/>
                </a:tc>
                <a:extLst>
                  <a:ext uri="{0D108BD9-81ED-4DB2-BD59-A6C34878D82A}">
                    <a16:rowId xmlns:a16="http://schemas.microsoft.com/office/drawing/2014/main" val="1256656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la </a:t>
                      </a:r>
                      <a:r>
                        <a:rPr lang="en-GB" sz="2800" b="1" dirty="0" err="1">
                          <a:solidFill>
                            <a:srgbClr val="00B0F0"/>
                          </a:solidFill>
                          <a:latin typeface="Century Gothic" panose="020B0502020202020204" pitchFamily="34" charset="0"/>
                        </a:rPr>
                        <a:t>madre</a:t>
                      </a:r>
                      <a:endParaRPr lang="en-GB" sz="2800" b="1"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por</a:t>
                      </a:r>
                      <a:endParaRPr lang="en-GB" sz="2800" b="0"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de</a:t>
                      </a:r>
                    </a:p>
                  </a:txBody>
                  <a:tcPr/>
                </a:tc>
                <a:extLst>
                  <a:ext uri="{0D108BD9-81ED-4DB2-BD59-A6C34878D82A}">
                    <a16:rowId xmlns:a16="http://schemas.microsoft.com/office/drawing/2014/main" val="1164559424"/>
                  </a:ext>
                </a:extLst>
              </a:tr>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a:t>
                      </a:r>
                      <a:r>
                        <a:rPr lang="en-GB" sz="2400" b="1" dirty="0" err="1">
                          <a:solidFill>
                            <a:srgbClr val="92D050"/>
                          </a:solidFill>
                          <a:latin typeface="Century Gothic" panose="020B0502020202020204" pitchFamily="34" charset="0"/>
                        </a:rPr>
                        <a:t>Cuántas</a:t>
                      </a:r>
                      <a:r>
                        <a:rPr lang="en-GB" sz="2400" b="1" dirty="0">
                          <a:solidFill>
                            <a:srgbClr val="92D050"/>
                          </a:solidFill>
                          <a:latin typeface="Century Gothic" panose="020B0502020202020204" pitchFamily="34" charset="0"/>
                        </a:rPr>
                        <a:t>?</a:t>
                      </a:r>
                      <a:endParaRPr lang="en-GB" sz="2800" b="1" dirty="0">
                        <a:solidFill>
                          <a:srgbClr val="92D05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la  </a:t>
                      </a:r>
                      <a:r>
                        <a:rPr lang="en-GB" sz="2800" b="1" dirty="0" err="1">
                          <a:solidFill>
                            <a:srgbClr val="92D050"/>
                          </a:solidFill>
                          <a:latin typeface="Century Gothic" panose="020B0502020202020204" pitchFamily="34" charset="0"/>
                        </a:rPr>
                        <a:t>bicicleta</a:t>
                      </a:r>
                      <a:endParaRPr lang="en-GB" sz="2800" b="1" dirty="0">
                        <a:solidFill>
                          <a:srgbClr val="92D05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a:t>
                      </a:r>
                      <a:r>
                        <a:rPr lang="en-GB" sz="2800" b="1" dirty="0" err="1">
                          <a:solidFill>
                            <a:srgbClr val="92D050"/>
                          </a:solidFill>
                          <a:latin typeface="Century Gothic" panose="020B0502020202020204" pitchFamily="34" charset="0"/>
                        </a:rPr>
                        <a:t>cuántos</a:t>
                      </a:r>
                      <a:r>
                        <a:rPr lang="en-GB" sz="2800" b="1" dirty="0">
                          <a:solidFill>
                            <a:srgbClr val="92D050"/>
                          </a:solidFill>
                          <a:latin typeface="Century Gothic" panose="020B0502020202020204" pitchFamily="34" charset="0"/>
                        </a:rPr>
                        <a:t>?</a:t>
                      </a:r>
                    </a:p>
                  </a:txBody>
                  <a:tcPr/>
                </a:tc>
                <a:extLst>
                  <a:ext uri="{0D108BD9-81ED-4DB2-BD59-A6C34878D82A}">
                    <a16:rowId xmlns:a16="http://schemas.microsoft.com/office/drawing/2014/main" val="760878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pasear</a:t>
                      </a:r>
                      <a:endParaRPr lang="en-GB" sz="2800" b="1" dirty="0">
                        <a:solidFill>
                          <a:srgbClr val="92D05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el</a:t>
                      </a:r>
                      <a:r>
                        <a:rPr lang="en-GB" sz="2800" b="1" dirty="0">
                          <a:solidFill>
                            <a:srgbClr val="92D050"/>
                          </a:solidFill>
                          <a:latin typeface="Century Gothic" panose="020B0502020202020204" pitchFamily="34" charset="0"/>
                        </a:rPr>
                        <a:t> </a:t>
                      </a:r>
                      <a:r>
                        <a:rPr lang="en-GB" sz="2800" b="1" dirty="0" err="1">
                          <a:solidFill>
                            <a:srgbClr val="92D050"/>
                          </a:solidFill>
                          <a:latin typeface="Century Gothic" panose="020B0502020202020204" pitchFamily="34" charset="0"/>
                        </a:rPr>
                        <a:t>estadio</a:t>
                      </a:r>
                      <a:endParaRPr lang="en-GB" sz="2800" b="1" dirty="0">
                        <a:solidFill>
                          <a:srgbClr val="92D05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hay</a:t>
                      </a:r>
                    </a:p>
                  </a:txBody>
                  <a:tcPr/>
                </a:tc>
                <a:extLst>
                  <a:ext uri="{0D108BD9-81ED-4DB2-BD59-A6C34878D82A}">
                    <a16:rowId xmlns:a16="http://schemas.microsoft.com/office/drawing/2014/main" val="1047692962"/>
                  </a:ext>
                </a:extLst>
              </a:tr>
              <a:tr h="805222">
                <a:tc rowSpan="3">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abril</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agosto</a:t>
                      </a:r>
                      <a:endParaRPr lang="en-GB" sz="2800" b="1" dirty="0">
                        <a:solidFill>
                          <a:srgbClr val="FF3399"/>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noviembre</a:t>
                      </a:r>
                    </a:p>
                  </a:txBody>
                  <a:tcPr/>
                </a:tc>
                <a:extLst>
                  <a:ext uri="{0D108BD9-81ED-4DB2-BD59-A6C34878D82A}">
                    <a16:rowId xmlns:a16="http://schemas.microsoft.com/office/drawing/2014/main" val="3903794855"/>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julio</a:t>
                      </a:r>
                      <a:endParaRPr lang="en-GB" sz="2800" b="1" dirty="0">
                        <a:solidFill>
                          <a:srgbClr val="FF3399"/>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a:t>
                      </a:r>
                      <a:r>
                        <a:rPr lang="en-GB" sz="2800" b="1" dirty="0" err="1">
                          <a:solidFill>
                            <a:srgbClr val="FF3399"/>
                          </a:solidFill>
                          <a:latin typeface="Century Gothic" panose="020B0502020202020204" pitchFamily="34" charset="0"/>
                        </a:rPr>
                        <a:t>Cuándo</a:t>
                      </a:r>
                      <a:r>
                        <a:rPr lang="en-GB" sz="2800" b="1" dirty="0">
                          <a:solidFill>
                            <a:srgbClr val="FF3399"/>
                          </a:solidFill>
                          <a:latin typeface="Century Gothic" panose="020B0502020202020204" pitchFamily="34" charset="0"/>
                        </a:rPr>
                        <a:t>?</a:t>
                      </a:r>
                    </a:p>
                  </a:txBody>
                  <a:tcPr/>
                </a:tc>
                <a:tc>
                  <a:txBody>
                    <a:bodyPr/>
                    <a:lstStyle/>
                    <a:p>
                      <a:r>
                        <a:rPr lang="en-GB" sz="2800" b="1" dirty="0">
                          <a:solidFill>
                            <a:srgbClr val="FF3399"/>
                          </a:solidFill>
                          <a:latin typeface="Century Gothic" panose="020B0502020202020204" pitchFamily="34" charset="0"/>
                        </a:rPr>
                        <a:t>marzo</a:t>
                      </a:r>
                    </a:p>
                  </a:txBody>
                  <a:tcPr/>
                </a:tc>
                <a:extLst>
                  <a:ext uri="{0D108BD9-81ED-4DB2-BD59-A6C34878D82A}">
                    <a16:rowId xmlns:a16="http://schemas.microsoft.com/office/drawing/2014/main" val="3343226472"/>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mayo</a:t>
                      </a:r>
                    </a:p>
                  </a:txBody>
                  <a:tcPr/>
                </a:tc>
                <a:tc>
                  <a:txBody>
                    <a:bodyPr/>
                    <a:lstStyle/>
                    <a:p>
                      <a:r>
                        <a:rPr lang="en-GB" sz="2800" b="1" dirty="0">
                          <a:solidFill>
                            <a:srgbClr val="FF3399"/>
                          </a:solidFill>
                          <a:latin typeface="Century Gothic" panose="020B0502020202020204" pitchFamily="34" charset="0"/>
                        </a:rPr>
                        <a:t>es</a:t>
                      </a:r>
                    </a:p>
                  </a:txBody>
                  <a:tcPr/>
                </a:tc>
                <a:tc>
                  <a:txBody>
                    <a:bodyPr/>
                    <a:lstStyle/>
                    <a:p>
                      <a:r>
                        <a:rPr lang="en-GB" sz="2800" b="1" dirty="0">
                          <a:solidFill>
                            <a:srgbClr val="FF3399"/>
                          </a:solidFill>
                          <a:latin typeface="Century Gothic" panose="020B0502020202020204" pitchFamily="34" charset="0"/>
                        </a:rPr>
                        <a:t>enero</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3485260" cy="675762"/>
          </a:xfrm>
        </p:spPr>
        <p:txBody>
          <a:bodyPr>
            <a:normAutofit/>
          </a:bodyPr>
          <a:lstStyle/>
          <a:p>
            <a:r>
              <a:rPr lang="en-GB" sz="3200" b="1" dirty="0">
                <a:solidFill>
                  <a:srgbClr val="002060"/>
                </a:solidFill>
                <a:latin typeface="Century Gothic"/>
                <a:ea typeface="Century Gothic"/>
                <a:cs typeface="Century Gothic"/>
                <a:sym typeface="Century Gothic"/>
              </a:rPr>
              <a:t>Follow up 5a : </a:t>
            </a:r>
            <a:endParaRPr lang="en-GB" sz="3200" dirty="0"/>
          </a:p>
        </p:txBody>
      </p:sp>
      <p:pic>
        <p:nvPicPr>
          <p:cNvPr id="26" name="Picture 2" descr="Brain, Idea, Think, Creativity">
            <a:extLst>
              <a:ext uri="{FF2B5EF4-FFF2-40B4-BE49-F238E27FC236}">
                <a16:creationId xmlns:a16="http://schemas.microsoft.com/office/drawing/2014/main" id="{34C72E67-F045-41D8-95E3-A07E83D1F0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9353" y="164486"/>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34" name="Title 1">
            <a:extLst>
              <a:ext uri="{FF2B5EF4-FFF2-40B4-BE49-F238E27FC236}">
                <a16:creationId xmlns:a16="http://schemas.microsoft.com/office/drawing/2014/main" id="{D0A09A21-F1B3-45E2-BCCB-D99D92EC94B1}"/>
              </a:ext>
            </a:extLst>
          </p:cNvPr>
          <p:cNvSpPr txBox="1">
            <a:spLocks/>
          </p:cNvSpPr>
          <p:nvPr/>
        </p:nvSpPr>
        <p:spPr>
          <a:xfrm>
            <a:off x="10431110" y="1333754"/>
            <a:ext cx="1698356" cy="403881"/>
          </a:xfrm>
          <a:prstGeom prst="rect">
            <a:avLst/>
          </a:prstGeom>
          <a:solidFill>
            <a:srgbClr val="00B0F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sp>
        <p:nvSpPr>
          <p:cNvPr id="96" name="Title 1">
            <a:extLst>
              <a:ext uri="{FF2B5EF4-FFF2-40B4-BE49-F238E27FC236}">
                <a16:creationId xmlns:a16="http://schemas.microsoft.com/office/drawing/2014/main" id="{F9E966F6-BD8A-4DFE-9123-01537B48E39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pic>
        <p:nvPicPr>
          <p:cNvPr id="117" name="Picture 116">
            <a:extLst>
              <a:ext uri="{FF2B5EF4-FFF2-40B4-BE49-F238E27FC236}">
                <a16:creationId xmlns:a16="http://schemas.microsoft.com/office/drawing/2014/main" id="{B860F210-521A-4CB5-83E7-4B8683B6E2B5}"/>
              </a:ext>
            </a:extLst>
          </p:cNvPr>
          <p:cNvPicPr>
            <a:picLocks noChangeAspect="1"/>
          </p:cNvPicPr>
          <p:nvPr/>
        </p:nvPicPr>
        <p:blipFill>
          <a:blip r:embed="rId4"/>
          <a:stretch>
            <a:fillRect/>
          </a:stretch>
        </p:blipFill>
        <p:spPr>
          <a:xfrm>
            <a:off x="255116" y="3129403"/>
            <a:ext cx="1186070" cy="1080360"/>
          </a:xfrm>
          <a:prstGeom prst="rect">
            <a:avLst/>
          </a:prstGeom>
        </p:spPr>
      </p:pic>
      <p:pic>
        <p:nvPicPr>
          <p:cNvPr id="118" name="Picture 117" descr="Icon&#10;&#10;Description automatically generated">
            <a:extLst>
              <a:ext uri="{FF2B5EF4-FFF2-40B4-BE49-F238E27FC236}">
                <a16:creationId xmlns:a16="http://schemas.microsoft.com/office/drawing/2014/main" id="{AB1A98C0-A926-4EF1-B42A-D2BA027369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3678" y="1488023"/>
            <a:ext cx="1186070" cy="1186070"/>
          </a:xfrm>
          <a:prstGeom prst="rect">
            <a:avLst/>
          </a:prstGeom>
        </p:spPr>
      </p:pic>
      <p:pic>
        <p:nvPicPr>
          <p:cNvPr id="119" name="Picture 118">
            <a:extLst>
              <a:ext uri="{FF2B5EF4-FFF2-40B4-BE49-F238E27FC236}">
                <a16:creationId xmlns:a16="http://schemas.microsoft.com/office/drawing/2014/main" id="{F4168104-D33C-4D0A-9E74-FAF81F40A959}"/>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317150" y="4904324"/>
            <a:ext cx="1162417" cy="1101237"/>
          </a:xfrm>
          <a:prstGeom prst="rect">
            <a:avLst/>
          </a:prstGeom>
        </p:spPr>
      </p:pic>
      <p:sp>
        <p:nvSpPr>
          <p:cNvPr id="120" name="TextBox 119">
            <a:extLst>
              <a:ext uri="{FF2B5EF4-FFF2-40B4-BE49-F238E27FC236}">
                <a16:creationId xmlns:a16="http://schemas.microsoft.com/office/drawing/2014/main" id="{EB63D720-9211-4253-8A55-5FED97358C56}"/>
              </a:ext>
            </a:extLst>
          </p:cNvPr>
          <p:cNvSpPr txBox="1"/>
          <p:nvPr/>
        </p:nvSpPr>
        <p:spPr>
          <a:xfrm>
            <a:off x="1129237" y="6153693"/>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121" name="TextBox 120">
            <a:extLst>
              <a:ext uri="{FF2B5EF4-FFF2-40B4-BE49-F238E27FC236}">
                <a16:creationId xmlns:a16="http://schemas.microsoft.com/office/drawing/2014/main" id="{D209E386-B008-494E-ADAF-E257AC31DD54}"/>
              </a:ext>
            </a:extLst>
          </p:cNvPr>
          <p:cNvSpPr txBox="1"/>
          <p:nvPr/>
        </p:nvSpPr>
        <p:spPr>
          <a:xfrm>
            <a:off x="1091374" y="3792438"/>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122" name="TextBox 121">
            <a:extLst>
              <a:ext uri="{FF2B5EF4-FFF2-40B4-BE49-F238E27FC236}">
                <a16:creationId xmlns:a16="http://schemas.microsoft.com/office/drawing/2014/main" id="{D3E4E6D7-7654-4995-A362-9BC434F342DA}"/>
              </a:ext>
            </a:extLst>
          </p:cNvPr>
          <p:cNvSpPr txBox="1"/>
          <p:nvPr/>
        </p:nvSpPr>
        <p:spPr>
          <a:xfrm>
            <a:off x="1120870" y="2180358"/>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
        <p:nvSpPr>
          <p:cNvPr id="3" name="Google Shape;167;p2">
            <a:extLst>
              <a:ext uri="{FF2B5EF4-FFF2-40B4-BE49-F238E27FC236}">
                <a16:creationId xmlns:a16="http://schemas.microsoft.com/office/drawing/2014/main" id="{9DC11D97-1B28-88DA-0893-678C9FC1BCC7}"/>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1" name="TextBox 40">
            <a:extLst>
              <a:ext uri="{FF2B5EF4-FFF2-40B4-BE49-F238E27FC236}">
                <a16:creationId xmlns:a16="http://schemas.microsoft.com/office/drawing/2014/main" id="{3F8B03AB-8D9F-4A32-EFD3-4A051B76011C}"/>
              </a:ext>
            </a:extLst>
          </p:cNvPr>
          <p:cNvSpPr txBox="1"/>
          <p:nvPr/>
        </p:nvSpPr>
        <p:spPr>
          <a:xfrm>
            <a:off x="7288455" y="6277199"/>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January </a:t>
            </a:r>
          </a:p>
        </p:txBody>
      </p:sp>
      <p:sp>
        <p:nvSpPr>
          <p:cNvPr id="42" name="TextBox 41">
            <a:extLst>
              <a:ext uri="{FF2B5EF4-FFF2-40B4-BE49-F238E27FC236}">
                <a16:creationId xmlns:a16="http://schemas.microsoft.com/office/drawing/2014/main" id="{07135440-151C-96E8-8C33-E564B6DA1A79}"/>
              </a:ext>
            </a:extLst>
          </p:cNvPr>
          <p:cNvSpPr txBox="1"/>
          <p:nvPr/>
        </p:nvSpPr>
        <p:spPr>
          <a:xfrm>
            <a:off x="1671170" y="6293561"/>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May</a:t>
            </a:r>
          </a:p>
        </p:txBody>
      </p:sp>
      <p:sp>
        <p:nvSpPr>
          <p:cNvPr id="43" name="TextBox 42">
            <a:extLst>
              <a:ext uri="{FF2B5EF4-FFF2-40B4-BE49-F238E27FC236}">
                <a16:creationId xmlns:a16="http://schemas.microsoft.com/office/drawing/2014/main" id="{8971272B-6988-FD49-20E7-475B6BF8CAE2}"/>
              </a:ext>
            </a:extLst>
          </p:cNvPr>
          <p:cNvSpPr txBox="1"/>
          <p:nvPr/>
        </p:nvSpPr>
        <p:spPr>
          <a:xfrm>
            <a:off x="4510963" y="6304482"/>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It is</a:t>
            </a:r>
          </a:p>
        </p:txBody>
      </p:sp>
      <p:sp>
        <p:nvSpPr>
          <p:cNvPr id="6" name="TextBox 5">
            <a:extLst>
              <a:ext uri="{FF2B5EF4-FFF2-40B4-BE49-F238E27FC236}">
                <a16:creationId xmlns:a16="http://schemas.microsoft.com/office/drawing/2014/main" id="{35436E1F-61B5-CC2D-2A5C-E7B0F8DDA201}"/>
              </a:ext>
            </a:extLst>
          </p:cNvPr>
          <p:cNvSpPr txBox="1"/>
          <p:nvPr/>
        </p:nvSpPr>
        <p:spPr>
          <a:xfrm>
            <a:off x="7288455" y="5462891"/>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March</a:t>
            </a:r>
          </a:p>
        </p:txBody>
      </p:sp>
      <p:sp>
        <p:nvSpPr>
          <p:cNvPr id="7" name="TextBox 6">
            <a:extLst>
              <a:ext uri="{FF2B5EF4-FFF2-40B4-BE49-F238E27FC236}">
                <a16:creationId xmlns:a16="http://schemas.microsoft.com/office/drawing/2014/main" id="{3EDC1F68-AB84-8E7E-CDED-3C117EB2230E}"/>
              </a:ext>
            </a:extLst>
          </p:cNvPr>
          <p:cNvSpPr txBox="1"/>
          <p:nvPr/>
        </p:nvSpPr>
        <p:spPr>
          <a:xfrm>
            <a:off x="1671168" y="5493993"/>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July</a:t>
            </a:r>
          </a:p>
        </p:txBody>
      </p:sp>
      <p:sp>
        <p:nvSpPr>
          <p:cNvPr id="8" name="TextBox 7">
            <a:extLst>
              <a:ext uri="{FF2B5EF4-FFF2-40B4-BE49-F238E27FC236}">
                <a16:creationId xmlns:a16="http://schemas.microsoft.com/office/drawing/2014/main" id="{F8E0D326-5222-8C48-6665-B822B6E75B89}"/>
              </a:ext>
            </a:extLst>
          </p:cNvPr>
          <p:cNvSpPr txBox="1"/>
          <p:nvPr/>
        </p:nvSpPr>
        <p:spPr>
          <a:xfrm>
            <a:off x="4510962" y="5467582"/>
            <a:ext cx="237625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When?</a:t>
            </a:r>
          </a:p>
        </p:txBody>
      </p:sp>
      <p:sp>
        <p:nvSpPr>
          <p:cNvPr id="9" name="TextBox 8">
            <a:extLst>
              <a:ext uri="{FF2B5EF4-FFF2-40B4-BE49-F238E27FC236}">
                <a16:creationId xmlns:a16="http://schemas.microsoft.com/office/drawing/2014/main" id="{C7D04035-6A26-0A4D-0C0C-DE24D5417627}"/>
              </a:ext>
            </a:extLst>
          </p:cNvPr>
          <p:cNvSpPr txBox="1"/>
          <p:nvPr/>
        </p:nvSpPr>
        <p:spPr>
          <a:xfrm>
            <a:off x="7283498" y="4672276"/>
            <a:ext cx="319184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November</a:t>
            </a:r>
          </a:p>
        </p:txBody>
      </p:sp>
      <p:sp>
        <p:nvSpPr>
          <p:cNvPr id="10" name="TextBox 9">
            <a:extLst>
              <a:ext uri="{FF2B5EF4-FFF2-40B4-BE49-F238E27FC236}">
                <a16:creationId xmlns:a16="http://schemas.microsoft.com/office/drawing/2014/main" id="{D0CF0FA8-ACF9-A8C0-6A71-E8FE6F48573E}"/>
              </a:ext>
            </a:extLst>
          </p:cNvPr>
          <p:cNvSpPr txBox="1"/>
          <p:nvPr/>
        </p:nvSpPr>
        <p:spPr>
          <a:xfrm>
            <a:off x="1642086" y="4690381"/>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April</a:t>
            </a:r>
          </a:p>
        </p:txBody>
      </p:sp>
      <p:sp>
        <p:nvSpPr>
          <p:cNvPr id="11" name="TextBox 10">
            <a:extLst>
              <a:ext uri="{FF2B5EF4-FFF2-40B4-BE49-F238E27FC236}">
                <a16:creationId xmlns:a16="http://schemas.microsoft.com/office/drawing/2014/main" id="{97256A12-3045-0F47-93E1-867E46E0F849}"/>
              </a:ext>
            </a:extLst>
          </p:cNvPr>
          <p:cNvSpPr txBox="1"/>
          <p:nvPr/>
        </p:nvSpPr>
        <p:spPr>
          <a:xfrm>
            <a:off x="4454422" y="4747786"/>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August</a:t>
            </a:r>
          </a:p>
        </p:txBody>
      </p:sp>
      <p:sp>
        <p:nvSpPr>
          <p:cNvPr id="18" name="TextBox 17">
            <a:extLst>
              <a:ext uri="{FF2B5EF4-FFF2-40B4-BE49-F238E27FC236}">
                <a16:creationId xmlns:a16="http://schemas.microsoft.com/office/drawing/2014/main" id="{93FC91EF-5E7B-6673-76B6-1FB81A58268A}"/>
              </a:ext>
            </a:extLst>
          </p:cNvPr>
          <p:cNvSpPr txBox="1"/>
          <p:nvPr/>
        </p:nvSpPr>
        <p:spPr>
          <a:xfrm>
            <a:off x="7288455" y="3891273"/>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there are</a:t>
            </a:r>
          </a:p>
        </p:txBody>
      </p:sp>
      <p:sp>
        <p:nvSpPr>
          <p:cNvPr id="19" name="TextBox 18">
            <a:extLst>
              <a:ext uri="{FF2B5EF4-FFF2-40B4-BE49-F238E27FC236}">
                <a16:creationId xmlns:a16="http://schemas.microsoft.com/office/drawing/2014/main" id="{903FC91B-CBBD-0446-7AD5-9CA7FA11EBFF}"/>
              </a:ext>
            </a:extLst>
          </p:cNvPr>
          <p:cNvSpPr txBox="1"/>
          <p:nvPr/>
        </p:nvSpPr>
        <p:spPr>
          <a:xfrm>
            <a:off x="1672727" y="3884702"/>
            <a:ext cx="255486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to walk</a:t>
            </a:r>
          </a:p>
        </p:txBody>
      </p:sp>
      <p:sp>
        <p:nvSpPr>
          <p:cNvPr id="20" name="TextBox 19">
            <a:extLst>
              <a:ext uri="{FF2B5EF4-FFF2-40B4-BE49-F238E27FC236}">
                <a16:creationId xmlns:a16="http://schemas.microsoft.com/office/drawing/2014/main" id="{8A0FDF85-BDAC-7F01-E207-A9C41AEB617F}"/>
              </a:ext>
            </a:extLst>
          </p:cNvPr>
          <p:cNvSpPr txBox="1"/>
          <p:nvPr/>
        </p:nvSpPr>
        <p:spPr>
          <a:xfrm>
            <a:off x="4535160" y="3891273"/>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stadium</a:t>
            </a:r>
          </a:p>
        </p:txBody>
      </p:sp>
      <p:sp>
        <p:nvSpPr>
          <p:cNvPr id="21" name="TextBox 20">
            <a:extLst>
              <a:ext uri="{FF2B5EF4-FFF2-40B4-BE49-F238E27FC236}">
                <a16:creationId xmlns:a16="http://schemas.microsoft.com/office/drawing/2014/main" id="{F664FEF9-AFD2-C636-976D-AD8CABA3F22A}"/>
              </a:ext>
            </a:extLst>
          </p:cNvPr>
          <p:cNvSpPr txBox="1"/>
          <p:nvPr/>
        </p:nvSpPr>
        <p:spPr>
          <a:xfrm>
            <a:off x="7272392" y="3076528"/>
            <a:ext cx="3000237"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How many?</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mpl</a:t>
            </a:r>
            <a:r>
              <a:rPr lang="en-GB" sz="2000" dirty="0">
                <a:solidFill>
                  <a:srgbClr val="002060"/>
                </a:solidFill>
                <a:latin typeface="Century Gothic" panose="020B0502020202020204" pitchFamily="34" charset="0"/>
              </a:rPr>
              <a:t>)</a:t>
            </a:r>
          </a:p>
        </p:txBody>
      </p:sp>
      <p:sp>
        <p:nvSpPr>
          <p:cNvPr id="22" name="TextBox 21">
            <a:extLst>
              <a:ext uri="{FF2B5EF4-FFF2-40B4-BE49-F238E27FC236}">
                <a16:creationId xmlns:a16="http://schemas.microsoft.com/office/drawing/2014/main" id="{A79DCBD1-126A-0A5C-30E8-792A5FF5FB7B}"/>
              </a:ext>
            </a:extLst>
          </p:cNvPr>
          <p:cNvSpPr txBox="1"/>
          <p:nvPr/>
        </p:nvSpPr>
        <p:spPr>
          <a:xfrm>
            <a:off x="1694587" y="3081374"/>
            <a:ext cx="2783252"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How many?</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fpl</a:t>
            </a:r>
            <a:r>
              <a:rPr lang="en-GB" dirty="0">
                <a:solidFill>
                  <a:srgbClr val="002060"/>
                </a:solidFill>
                <a:latin typeface="Century Gothic" panose="020B0502020202020204" pitchFamily="34" charset="0"/>
              </a:rPr>
              <a:t>)</a:t>
            </a:r>
          </a:p>
        </p:txBody>
      </p:sp>
      <p:sp>
        <p:nvSpPr>
          <p:cNvPr id="23" name="TextBox 22">
            <a:extLst>
              <a:ext uri="{FF2B5EF4-FFF2-40B4-BE49-F238E27FC236}">
                <a16:creationId xmlns:a16="http://schemas.microsoft.com/office/drawing/2014/main" id="{E652708D-BB44-2B1D-FB6B-2E29CA1D8F8B}"/>
              </a:ext>
            </a:extLst>
          </p:cNvPr>
          <p:cNvSpPr txBox="1"/>
          <p:nvPr/>
        </p:nvSpPr>
        <p:spPr>
          <a:xfrm>
            <a:off x="4510961" y="3103119"/>
            <a:ext cx="237625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bicycle</a:t>
            </a:r>
          </a:p>
        </p:txBody>
      </p:sp>
      <p:sp>
        <p:nvSpPr>
          <p:cNvPr id="32" name="TextBox 31">
            <a:extLst>
              <a:ext uri="{FF2B5EF4-FFF2-40B4-BE49-F238E27FC236}">
                <a16:creationId xmlns:a16="http://schemas.microsoft.com/office/drawing/2014/main" id="{37B1D7B7-4245-C49F-024F-B503D8362048}"/>
              </a:ext>
            </a:extLst>
          </p:cNvPr>
          <p:cNvSpPr txBox="1"/>
          <p:nvPr/>
        </p:nvSpPr>
        <p:spPr>
          <a:xfrm>
            <a:off x="7239270" y="2256505"/>
            <a:ext cx="319184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from</a:t>
            </a:r>
          </a:p>
        </p:txBody>
      </p:sp>
      <p:sp>
        <p:nvSpPr>
          <p:cNvPr id="35" name="TextBox 34">
            <a:extLst>
              <a:ext uri="{FF2B5EF4-FFF2-40B4-BE49-F238E27FC236}">
                <a16:creationId xmlns:a16="http://schemas.microsoft.com/office/drawing/2014/main" id="{AE600F8E-F0DD-F6C0-4814-990D7886E9C4}"/>
              </a:ext>
            </a:extLst>
          </p:cNvPr>
          <p:cNvSpPr txBox="1"/>
          <p:nvPr/>
        </p:nvSpPr>
        <p:spPr>
          <a:xfrm>
            <a:off x="1671170" y="2262108"/>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mother</a:t>
            </a:r>
          </a:p>
        </p:txBody>
      </p:sp>
      <p:sp>
        <p:nvSpPr>
          <p:cNvPr id="36" name="TextBox 35">
            <a:extLst>
              <a:ext uri="{FF2B5EF4-FFF2-40B4-BE49-F238E27FC236}">
                <a16:creationId xmlns:a16="http://schemas.microsoft.com/office/drawing/2014/main" id="{CCDEFD25-46D4-BE27-F403-1719B92C74FA}"/>
              </a:ext>
            </a:extLst>
          </p:cNvPr>
          <p:cNvSpPr txBox="1"/>
          <p:nvPr/>
        </p:nvSpPr>
        <p:spPr>
          <a:xfrm>
            <a:off x="4478880" y="2265272"/>
            <a:ext cx="266741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around, along</a:t>
            </a:r>
          </a:p>
        </p:txBody>
      </p:sp>
      <p:sp>
        <p:nvSpPr>
          <p:cNvPr id="44" name="TextBox 43">
            <a:extLst>
              <a:ext uri="{FF2B5EF4-FFF2-40B4-BE49-F238E27FC236}">
                <a16:creationId xmlns:a16="http://schemas.microsoft.com/office/drawing/2014/main" id="{398A9F41-5B1F-8F13-CABF-43D56C6AA752}"/>
              </a:ext>
            </a:extLst>
          </p:cNvPr>
          <p:cNvSpPr txBox="1"/>
          <p:nvPr/>
        </p:nvSpPr>
        <p:spPr>
          <a:xfrm>
            <a:off x="7272392" y="1465890"/>
            <a:ext cx="319184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city</a:t>
            </a:r>
          </a:p>
        </p:txBody>
      </p:sp>
      <p:sp>
        <p:nvSpPr>
          <p:cNvPr id="45" name="TextBox 44">
            <a:extLst>
              <a:ext uri="{FF2B5EF4-FFF2-40B4-BE49-F238E27FC236}">
                <a16:creationId xmlns:a16="http://schemas.microsoft.com/office/drawing/2014/main" id="{CE5C89EF-434E-F638-3845-2540FEFD4B06}"/>
              </a:ext>
            </a:extLst>
          </p:cNvPr>
          <p:cNvSpPr txBox="1"/>
          <p:nvPr/>
        </p:nvSpPr>
        <p:spPr>
          <a:xfrm>
            <a:off x="1548638" y="1488023"/>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father</a:t>
            </a:r>
          </a:p>
        </p:txBody>
      </p:sp>
      <p:sp>
        <p:nvSpPr>
          <p:cNvPr id="46" name="TextBox 45">
            <a:extLst>
              <a:ext uri="{FF2B5EF4-FFF2-40B4-BE49-F238E27FC236}">
                <a16:creationId xmlns:a16="http://schemas.microsoft.com/office/drawing/2014/main" id="{7CC082D5-ADB8-0988-5093-13248618C8AE}"/>
              </a:ext>
            </a:extLst>
          </p:cNvPr>
          <p:cNvSpPr txBox="1"/>
          <p:nvPr/>
        </p:nvSpPr>
        <p:spPr>
          <a:xfrm>
            <a:off x="4499336" y="1490677"/>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(m)</a:t>
            </a:r>
          </a:p>
        </p:txBody>
      </p:sp>
      <p:sp>
        <p:nvSpPr>
          <p:cNvPr id="37" name="TextBox 36">
            <a:hlinkClick r:id="" action="ppaction://noaction">
              <a:snd r:embed="rId7" name="T3_W3F_9.1.wav"/>
            </a:hlinkClick>
            <a:extLst>
              <a:ext uri="{FF2B5EF4-FFF2-40B4-BE49-F238E27FC236}">
                <a16:creationId xmlns:a16="http://schemas.microsoft.com/office/drawing/2014/main" id="{06B5617F-161B-4062-AF16-A2DAEE70D07D}"/>
              </a:ext>
            </a:extLst>
          </p:cNvPr>
          <p:cNvSpPr txBox="1"/>
          <p:nvPr/>
        </p:nvSpPr>
        <p:spPr>
          <a:xfrm>
            <a:off x="3986533" y="185079"/>
            <a:ext cx="4823756" cy="830997"/>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Escribe en inglés 📝: </a:t>
            </a:r>
          </a:p>
          <a:p>
            <a:r>
              <a:rPr lang="en-GB" sz="2400" dirty="0">
                <a:solidFill>
                  <a:srgbClr val="002060"/>
                </a:solidFill>
                <a:latin typeface="Century Gothic" panose="020B0502020202020204" pitchFamily="34" charset="0"/>
              </a:rPr>
              <a:t>Can you get at least 15 points?</a:t>
            </a:r>
          </a:p>
        </p:txBody>
      </p:sp>
    </p:spTree>
    <p:extLst>
      <p:ext uri="{BB962C8B-B14F-4D97-AF65-F5344CB8AC3E}">
        <p14:creationId xmlns:p14="http://schemas.microsoft.com/office/powerpoint/2010/main" val="3951007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43" grpId="0"/>
      <p:bldP spid="6" grpId="0"/>
      <p:bldP spid="7" grpId="0"/>
      <p:bldP spid="8" grpId="0"/>
      <p:bldP spid="9" grpId="0"/>
      <p:bldP spid="10" grpId="0"/>
      <p:bldP spid="11" grpId="0"/>
      <p:bldP spid="18" grpId="0"/>
      <p:bldP spid="19" grpId="0"/>
      <p:bldP spid="20" grpId="0"/>
      <p:bldP spid="21" grpId="0"/>
      <p:bldP spid="22" grpId="0"/>
      <p:bldP spid="23" grpId="0"/>
      <p:bldP spid="32" grpId="0"/>
      <p:bldP spid="35" grpId="0"/>
      <p:bldP spid="36" grpId="0"/>
      <p:bldP spid="44" grpId="0"/>
      <p:bldP spid="45" grpId="0"/>
      <p:bldP spid="4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174</TotalTime>
  <Words>2322</Words>
  <Application>Microsoft Office PowerPoint</Application>
  <PresentationFormat>Widescreen</PresentationFormat>
  <Paragraphs>455</Paragraphs>
  <Slides>13</Slides>
  <Notes>13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Arial</vt:lpstr>
      <vt:lpstr>Calibri</vt:lpstr>
      <vt:lpstr>Calibri Light</vt:lpstr>
      <vt:lpstr>Century Gothic</vt:lpstr>
      <vt:lpstr>docs-Century Gothic</vt:lpstr>
      <vt:lpstr>Modern Love</vt:lpstr>
      <vt:lpstr>Segoe Print</vt:lpstr>
      <vt:lpstr>Office Theme</vt:lpstr>
      <vt:lpstr>Saying what I and others do</vt:lpstr>
      <vt:lpstr>Follow up 1 </vt:lpstr>
      <vt:lpstr>Follow up 2 </vt:lpstr>
      <vt:lpstr>Follow up 2 </vt:lpstr>
      <vt:lpstr>Follow up 2 </vt:lpstr>
      <vt:lpstr>Follow up 3: </vt:lpstr>
      <vt:lpstr>Follow up 3: </vt:lpstr>
      <vt:lpstr>Follow up 4 </vt:lpstr>
      <vt:lpstr>Follow up 5a : </vt:lpstr>
      <vt:lpstr>Follow up 5b: </vt:lpstr>
      <vt:lpstr>¡adiós!</vt:lpstr>
      <vt:lpstr>Handout Follow up 5a:</vt:lpstr>
      <vt:lpstr>Handout Follow up 5b:</vt:lpstr>
    </vt:vector>
  </TitlesOfParts>
  <Company>The Cam Academy Trust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Paula Vázquez-Valero</dc:creator>
  <cp:lastModifiedBy>Rachel Hawkes</cp:lastModifiedBy>
  <cp:revision>11</cp:revision>
  <dcterms:created xsi:type="dcterms:W3CDTF">2023-01-27T13:43:13Z</dcterms:created>
  <dcterms:modified xsi:type="dcterms:W3CDTF">2023-04-16T19:12:19Z</dcterms:modified>
</cp:coreProperties>
</file>