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83" r:id="rId2"/>
    <p:sldId id="382" r:id="rId3"/>
    <p:sldId id="453" r:id="rId4"/>
    <p:sldId id="846" r:id="rId5"/>
    <p:sldId id="807" r:id="rId6"/>
    <p:sldId id="827" r:id="rId7"/>
    <p:sldId id="823" r:id="rId8"/>
    <p:sldId id="845" r:id="rId9"/>
    <p:sldId id="839" r:id="rId10"/>
    <p:sldId id="840" r:id="rId11"/>
    <p:sldId id="844" r:id="rId12"/>
    <p:sldId id="841" r:id="rId13"/>
    <p:sldId id="842" r:id="rId14"/>
    <p:sldId id="562" r:id="rId15"/>
    <p:sldId id="511" r:id="rId16"/>
    <p:sldId id="490" r:id="rId17"/>
    <p:sldId id="848" r:id="rId18"/>
    <p:sldId id="84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39933"/>
    <a:srgbClr val="EAEAEA"/>
    <a:srgbClr val="FF3399"/>
    <a:srgbClr val="63C1CD"/>
    <a:srgbClr val="68D5C8"/>
    <a:srgbClr val="FFFFFF"/>
    <a:srgbClr val="88D7EC"/>
    <a:srgbClr val="3DBCDF"/>
    <a:srgbClr val="22A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506197-6651-4305-9391-19C47231A179}" v="3" dt="2023-03-28T15:14:19.5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50999" autoAdjust="0"/>
  </p:normalViewPr>
  <p:slideViewPr>
    <p:cSldViewPr snapToGrid="0">
      <p:cViewPr varScale="1">
        <p:scale>
          <a:sx n="40" d="100"/>
          <a:sy n="40" d="100"/>
        </p:scale>
        <p:origin x="2309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25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0D506197-6651-4305-9391-19C47231A179}"/>
    <pc:docChg chg="addSld delSld modSld">
      <pc:chgData name="Tom Dawes" userId="fe899cd594ff6f3a" providerId="LiveId" clId="{0D506197-6651-4305-9391-19C47231A179}" dt="2023-03-28T15:14:19.500" v="5"/>
      <pc:docMkLst>
        <pc:docMk/>
      </pc:docMkLst>
      <pc:sldChg chg="add del">
        <pc:chgData name="Tom Dawes" userId="fe899cd594ff6f3a" providerId="LiveId" clId="{0D506197-6651-4305-9391-19C47231A179}" dt="2023-03-28T15:13:10.514" v="1"/>
        <pc:sldMkLst>
          <pc:docMk/>
          <pc:sldMk cId="4158797273" sldId="807"/>
        </pc:sldMkLst>
      </pc:sldChg>
      <pc:sldChg chg="add del">
        <pc:chgData name="Tom Dawes" userId="fe899cd594ff6f3a" providerId="LiveId" clId="{0D506197-6651-4305-9391-19C47231A179}" dt="2023-03-28T15:13:39.495" v="3"/>
        <pc:sldMkLst>
          <pc:docMk/>
          <pc:sldMk cId="1978660117" sldId="823"/>
        </pc:sldMkLst>
      </pc:sldChg>
      <pc:sldChg chg="add del">
        <pc:chgData name="Tom Dawes" userId="fe899cd594ff6f3a" providerId="LiveId" clId="{0D506197-6651-4305-9391-19C47231A179}" dt="2023-03-28T15:14:19.500" v="5"/>
        <pc:sldMkLst>
          <pc:docMk/>
          <pc:sldMk cId="3616063083" sldId="829"/>
        </pc:sldMkLst>
      </pc:sldChg>
      <pc:sldChg chg="add">
        <pc:chgData name="Tom Dawes" userId="fe899cd594ff6f3a" providerId="LiveId" clId="{0D506197-6651-4305-9391-19C47231A179}" dt="2023-03-28T15:13:39.495" v="3"/>
        <pc:sldMkLst>
          <pc:docMk/>
          <pc:sldMk cId="1344459909" sldId="839"/>
        </pc:sldMkLst>
      </pc:sldChg>
      <pc:sldChg chg="del">
        <pc:chgData name="Tom Dawes" userId="fe899cd594ff6f3a" providerId="LiveId" clId="{0D506197-6651-4305-9391-19C47231A179}" dt="2023-03-28T15:13:36.970" v="2" actId="47"/>
        <pc:sldMkLst>
          <pc:docMk/>
          <pc:sldMk cId="2943340749" sldId="839"/>
        </pc:sldMkLst>
      </pc:sldChg>
      <pc:sldChg chg="del">
        <pc:chgData name="Tom Dawes" userId="fe899cd594ff6f3a" providerId="LiveId" clId="{0D506197-6651-4305-9391-19C47231A179}" dt="2023-03-28T15:13:36.970" v="2" actId="47"/>
        <pc:sldMkLst>
          <pc:docMk/>
          <pc:sldMk cId="516123948" sldId="840"/>
        </pc:sldMkLst>
      </pc:sldChg>
      <pc:sldChg chg="add">
        <pc:chgData name="Tom Dawes" userId="fe899cd594ff6f3a" providerId="LiveId" clId="{0D506197-6651-4305-9391-19C47231A179}" dt="2023-03-28T15:13:39.495" v="3"/>
        <pc:sldMkLst>
          <pc:docMk/>
          <pc:sldMk cId="3935850255" sldId="840"/>
        </pc:sldMkLst>
      </pc:sldChg>
      <pc:sldChg chg="add">
        <pc:chgData name="Tom Dawes" userId="fe899cd594ff6f3a" providerId="LiveId" clId="{0D506197-6651-4305-9391-19C47231A179}" dt="2023-03-28T15:13:39.495" v="3"/>
        <pc:sldMkLst>
          <pc:docMk/>
          <pc:sldMk cId="844213678" sldId="841"/>
        </pc:sldMkLst>
      </pc:sldChg>
      <pc:sldChg chg="del">
        <pc:chgData name="Tom Dawes" userId="fe899cd594ff6f3a" providerId="LiveId" clId="{0D506197-6651-4305-9391-19C47231A179}" dt="2023-03-28T15:13:36.970" v="2" actId="47"/>
        <pc:sldMkLst>
          <pc:docMk/>
          <pc:sldMk cId="2223350463" sldId="841"/>
        </pc:sldMkLst>
      </pc:sldChg>
      <pc:sldChg chg="del">
        <pc:chgData name="Tom Dawes" userId="fe899cd594ff6f3a" providerId="LiveId" clId="{0D506197-6651-4305-9391-19C47231A179}" dt="2023-03-28T15:13:36.970" v="2" actId="47"/>
        <pc:sldMkLst>
          <pc:docMk/>
          <pc:sldMk cId="906773289" sldId="842"/>
        </pc:sldMkLst>
      </pc:sldChg>
      <pc:sldChg chg="add">
        <pc:chgData name="Tom Dawes" userId="fe899cd594ff6f3a" providerId="LiveId" clId="{0D506197-6651-4305-9391-19C47231A179}" dt="2023-03-28T15:13:39.495" v="3"/>
        <pc:sldMkLst>
          <pc:docMk/>
          <pc:sldMk cId="1723762175" sldId="842"/>
        </pc:sldMkLst>
      </pc:sldChg>
      <pc:sldChg chg="add del">
        <pc:chgData name="Tom Dawes" userId="fe899cd594ff6f3a" providerId="LiveId" clId="{0D506197-6651-4305-9391-19C47231A179}" dt="2023-03-28T15:13:39.495" v="3"/>
        <pc:sldMkLst>
          <pc:docMk/>
          <pc:sldMk cId="594852330" sldId="844"/>
        </pc:sldMkLst>
      </pc:sldChg>
      <pc:sldChg chg="add del">
        <pc:chgData name="Tom Dawes" userId="fe899cd594ff6f3a" providerId="LiveId" clId="{0D506197-6651-4305-9391-19C47231A179}" dt="2023-03-28T15:13:39.495" v="3"/>
        <pc:sldMkLst>
          <pc:docMk/>
          <pc:sldMk cId="2427665958" sldId="8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36FD9-0417-4F5B-A2E3-C0E937496D48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3B6C-D38A-4C6D-ADFD-B4E784B5F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85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blackiebooks.org%2Fcatalogo%2Fel-libro-de-gloria-fuertes-para-ninas-y-ninos%2F&amp;data=05%7C01%7CPVazquez-Valero%40combertonvc.org%7C57e70f2b0bb34b79723808da24414b87%7C7eeaedd6bf3740158fe919fbc2c02d55%7C0%7C0%7C637862160120724150%7CUnknown%7CTWFpbGZsb3d8eyJWIjoiMC4wLjAwMDAiLCJQIjoiV2luMzIiLCJBTiI6Ik1haWwiLCJXVCI6Mn0%3D%7C3000%7C%7C%7C&amp;sdata=7e5H5ph2Y3lhwjoBnBxLiecXiQZAohP9k1qI%2FO51BD0%3D&amp;reserved=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[928]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pá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[598]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alto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[231]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bajo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[452]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blanco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[372]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negro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[307]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[812]</a:t>
            </a:r>
            <a:r>
              <a:rPr lang="es-ES" sz="1800" dirty="0"/>
              <a:t> </a:t>
            </a: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[19]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unos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[6]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unas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[6]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boca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[465]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cabeza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[265]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dedo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[465]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ojo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[169]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oreja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[2095]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[365] </a:t>
            </a: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visitar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[792]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iglesia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[437]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mamá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[675]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museo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[1114]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papá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[865]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parque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[1354] plaza [806] con [14]</a:t>
            </a:r>
            <a:r>
              <a:rPr lang="en-GB" dirty="0"/>
              <a:t> </a:t>
            </a: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Marta </a:t>
            </a:r>
            <a:r>
              <a:rPr lang="es-AR" sz="1800" dirty="0" err="1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Altés</a:t>
            </a: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‘</a:t>
            </a:r>
            <a:r>
              <a:rPr lang="es-AR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El libro de Gloria Fuertes para niñas y niños’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Blackie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Books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. </a:t>
            </a:r>
            <a:r>
              <a:rPr lang="en-GB" sz="1800" u="sng" dirty="0">
                <a:solidFill>
                  <a:srgbClr val="1155C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https://blackiebooks.org/catalogo/el-libro-de-gloria-fuertes-para-ninas-y-ninos/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[5/7]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 [480] poema [1430] sol [383]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5050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[6/7]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palmera [4780] pantera [&gt;5000] poema [1430] selva [2768]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503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[7/7]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espantapájaros [&gt;5000] poema [1430] sol [383] trigo [3975]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712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 introduces items one by one (word, picture, English) &amp;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Alternatively, </a:t>
            </a:r>
            <a:r>
              <a:rPr lang="en-GB" b="0" dirty="0"/>
              <a:t>pupils </a:t>
            </a:r>
            <a:r>
              <a:rPr lang="en-GB" b="0" baseline="0" dirty="0"/>
              <a:t>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pictures,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Teacher brings up hints – pupils work in pairs trying to recall the Spanish.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Elicit answers from pupils (from left to right).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en español?’).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 </a:t>
            </a:r>
            <a:r>
              <a:rPr lang="en-GB" baseline="0" dirty="0" err="1">
                <a:sym typeface="Wingdings" panose="05000000000000000000" pitchFamily="2" charset="2"/>
              </a:rPr>
              <a:t>blanco</a:t>
            </a:r>
            <a:r>
              <a:rPr lang="en-GB" baseline="0" dirty="0">
                <a:sym typeface="Wingdings" panose="05000000000000000000" pitchFamily="2" charset="2"/>
              </a:rPr>
              <a:t> [372] negro [307] </a:t>
            </a:r>
            <a:r>
              <a:rPr lang="en-GB" baseline="0" dirty="0" err="1">
                <a:sym typeface="Wingdings" panose="05000000000000000000" pitchFamily="2" charset="2"/>
              </a:rPr>
              <a:t>verde</a:t>
            </a:r>
            <a:r>
              <a:rPr lang="en-GB" baseline="0" dirty="0">
                <a:sym typeface="Wingdings" panose="05000000000000000000" pitchFamily="2" charset="2"/>
              </a:rPr>
              <a:t> [812]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adjectives from previous weeks (and the four introduced this week).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Spanish word from pupils.</a:t>
            </a:r>
            <a:br>
              <a:rPr lang="en-GB" b="0" dirty="0"/>
            </a:br>
            <a:r>
              <a:rPr lang="en-GB" b="0" dirty="0"/>
              <a:t>3. Continue until all 8 items have been seen and heard.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post-nominal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</a:t>
            </a:r>
            <a:r>
              <a:rPr lang="en-GB" baseline="0" dirty="0"/>
              <a:t>practise both retrieval of vocabulary and processing of the word order change from Spanish to English and adjectival agreement; aural comprehension of vocabulary.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click to bring up further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circle / write the correct form of the adjective and write the noun mentioned, in English.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the correct adjective form and the noun.  Then, elicit the Spanish from all pupils, chorally. (e.g. un</a:t>
            </a:r>
            <a:r>
              <a:rPr lang="en-GB" b="0" baseline="0" dirty="0"/>
              <a:t> professor </a:t>
            </a:r>
            <a:r>
              <a:rPr lang="en-GB" b="0" baseline="0" dirty="0" err="1"/>
              <a:t>divertido</a:t>
            </a:r>
            <a:r>
              <a:rPr lang="en-GB" b="0" dirty="0"/>
              <a:t>). Click the 2</a:t>
            </a:r>
            <a:r>
              <a:rPr lang="en-GB" b="0" baseline="30000" dirty="0"/>
              <a:t>nd</a:t>
            </a:r>
            <a:r>
              <a:rPr lang="en-GB" b="0" dirty="0"/>
              <a:t> audio button (on the right) to hear the full phrase and check it.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answers, using the same routine as for the example.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dirty="0"/>
          </a:p>
          <a:p>
            <a:r>
              <a:rPr lang="en-GB" sz="2800" b="1" dirty="0"/>
              <a:t>Transcript</a:t>
            </a:r>
            <a:r>
              <a:rPr lang="en-GB" sz="2800" dirty="0"/>
              <a:t>:</a:t>
            </a:r>
            <a:endParaRPr lang="en-GB" sz="2800" b="0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Un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profesor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divertido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Un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hermano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[alto]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Una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bolsa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blanca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Un </a:t>
            </a:r>
            <a:r>
              <a:rPr lang="en-GB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caballo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[negro]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Un planta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Una palabra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nueva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sz="28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2800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258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</a:t>
            </a:r>
            <a:r>
              <a:rPr lang="en-GB" b="1" dirty="0" err="1"/>
              <a:t>ge</a:t>
            </a:r>
            <a:r>
              <a:rPr lang="en-GB" b="1" dirty="0"/>
              <a:t>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ge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ge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Students to practise in pairs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0" dirty="0"/>
              <a:t>Gesture suggestion</a:t>
            </a:r>
            <a:r>
              <a:rPr lang="en-GB" b="0" i="1" dirty="0"/>
              <a:t>: select two gestures, for example: a thumbs up and a wave, and do one on the first syllable ‘</a:t>
            </a:r>
            <a:r>
              <a:rPr lang="en-GB" b="0" i="1" dirty="0" err="1"/>
              <a:t>ge</a:t>
            </a:r>
            <a:r>
              <a:rPr lang="en-GB" b="0" i="1" dirty="0"/>
              <a:t>-’ and the other when you say the second syllable ‘-</a:t>
            </a:r>
            <a:r>
              <a:rPr lang="en-GB" b="0" i="1" dirty="0" err="1"/>
              <a:t>sto</a:t>
            </a:r>
            <a:r>
              <a:rPr lang="en-GB" b="0" i="1" dirty="0"/>
              <a:t>’.</a:t>
            </a: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</a:t>
            </a:r>
            <a:r>
              <a:rPr lang="en-GB" b="1" dirty="0" err="1"/>
              <a:t>ge</a:t>
            </a:r>
            <a:r>
              <a:rPr lang="en-GB" b="1" dirty="0"/>
              <a:t>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ge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ge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Students to practise in pairs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0" dirty="0"/>
              <a:t>Gesture suggestion</a:t>
            </a:r>
            <a:r>
              <a:rPr lang="en-GB" b="0" i="1" dirty="0"/>
              <a:t>: hold an imaginary open book on the open palm of your left hand and mime turning the page.</a:t>
            </a: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50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[j] unknown words (pictures provided to support meaning).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Whole-class choral practice.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introduce pupils to reference skills – understanding codes in a dictionary in order to find out the gender of a noun.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aseline="0" dirty="0"/>
              <a:t>1. Teachers click to present the information on the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baseline="0" dirty="0"/>
              <a:t>2. Pupils can volunteer the articles.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292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7 minutes </a:t>
            </a:r>
            <a:r>
              <a:rPr lang="en-GB" b="1" dirty="0"/>
              <a:t>[7 slides]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use gender codes in order to be able to use the correct definite and indefinite articles with unknown nouns.</a:t>
            </a:r>
            <a:endParaRPr lang="en-GB" b="0" baseline="0" dirty="0"/>
          </a:p>
          <a:p>
            <a:endParaRPr lang="en-GB" b="1" baseline="0" dirty="0"/>
          </a:p>
          <a:p>
            <a:r>
              <a:rPr lang="en-GB" b="1" baseline="0" dirty="0"/>
              <a:t>Procedure:</a:t>
            </a:r>
            <a:endParaRPr lang="en-GB" b="1" dirty="0"/>
          </a:p>
          <a:p>
            <a:pPr marL="228600" indent="-228600">
              <a:buAutoNum type="arabicPeriod"/>
            </a:pPr>
            <a:r>
              <a:rPr lang="en-GB" baseline="0" dirty="0"/>
              <a:t>Teachers read the instruction and clarify the meaning of </a:t>
            </a:r>
            <a:r>
              <a:rPr lang="en-GB" baseline="0" dirty="0" err="1"/>
              <a:t>artículo</a:t>
            </a:r>
            <a:r>
              <a:rPr lang="en-GB" baseline="0" dirty="0"/>
              <a:t>.</a:t>
            </a:r>
          </a:p>
          <a:p>
            <a:pPr marL="228600" indent="-228600">
              <a:buAutoNum type="arabicPeriod"/>
            </a:pPr>
            <a:r>
              <a:rPr lang="en-GB" baseline="0" dirty="0"/>
              <a:t>Teachers draw pupils’ attention to the codes for each of the nouns (</a:t>
            </a:r>
            <a:r>
              <a:rPr lang="en-GB" baseline="0" dirty="0" err="1"/>
              <a:t>frío</a:t>
            </a:r>
            <a:r>
              <a:rPr lang="en-GB" baseline="0" dirty="0"/>
              <a:t>, </a:t>
            </a:r>
            <a:r>
              <a:rPr lang="en-GB" baseline="0" dirty="0" err="1"/>
              <a:t>nieve</a:t>
            </a:r>
            <a:r>
              <a:rPr lang="en-GB" baseline="0" dirty="0"/>
              <a:t>, </a:t>
            </a:r>
            <a:r>
              <a:rPr lang="en-GB" baseline="0" dirty="0" err="1"/>
              <a:t>río</a:t>
            </a:r>
            <a:r>
              <a:rPr lang="en-GB" baseline="0" dirty="0"/>
              <a:t>). 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 Pupils work in pairs to read the poem aloud, selecting the correct translation for ‘the’ or ‘a/an’.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Teacher elicits answers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>
                <a:sym typeface="Wingdings" panose="05000000000000000000" pitchFamily="2" charset="2"/>
              </a:rPr>
              <a:t>5. Click the picture to hear the full text for the poem, if desired.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6. Pupils can read aloud again (whole class) to practise SSC knowledge, time allowing.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casa [106] gato [1728] tejado [&gt;5000]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408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nieve [3175] frío [1020] 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354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[3/7]</a:t>
            </a:r>
            <a:endParaRPr lang="en-US" b="0" baseline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cielo [620] pato [4857] poema [1430] lago [2151]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408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[4/7]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caña [2837] prado [3614] poema [1430]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89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E37DF-F78E-CC1D-A3E4-BE85F0B26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45E430-814F-D3C4-B40A-A81718A12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6FD71-2294-5FF8-4B4D-0D9DFA7F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2A793-C548-27E0-6595-3E4DCE351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6EA6B-9B78-46B0-5821-DF03F128C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36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B9590-20C5-0EAD-BC8E-D0CBAFF4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4302D-4AB9-B817-F8B2-2D9DA780F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9D6DB-3183-26C6-3409-33B0BB1A8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E82A0-CBE8-452C-9EF8-1710B4008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C6070-7D26-C425-0F00-1DE80739C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126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29E365-D261-B739-4437-57C99D6F5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9C161-944C-7620-F56F-33E4271D1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A846C-154C-798A-1334-97DDEB86E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7A-5CA3-6305-7985-0404D96B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7F7C0-3F77-5227-3A14-69D5AFA2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26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0C339-6A62-A446-1A43-37E7E97A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17937-6F29-2FAA-6636-80E549B30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44383-081D-F7F3-3F2B-FA4AC5A1D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69D77-C9DA-93FD-FBCE-E4BF993B9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ED90E-4A87-BBA4-94E0-8DF89122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20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24048-256D-081F-C1F3-50AD642FA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F0C98-063B-BE59-E42C-39CC0DA19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6FB24-CF4A-B27F-A2C7-B67425755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79B4D-9136-593D-358E-93EF6739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0997-0EC0-A4C0-B78C-0E8757D8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7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241F8-9E09-DC84-9D92-C74AB53E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96FE7-FC63-B168-4C2D-AABB6B3FE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4B410-E7BF-751B-365C-4DEF3056E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74BE3-CF2B-0282-C2B7-8ADB7EC2F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D96F4-F180-6EB3-C05D-D8ACD46A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F0098-F6C9-2587-442C-FAAD9CF5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54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21753-C8D5-91BD-92DE-CE4C6DA6A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1BBF0-4746-9559-46C7-21A127997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C99BC4-91F2-F0DC-E575-6D51C2A3E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2693EF-D50B-0499-0959-39007EED7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C1B7B7-E9FE-3DA2-4C2B-2D4782957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39E184-54F0-0EB3-6756-E7855273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2B4A03-CE6E-9E84-5E42-91FAA4A40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33A770-9209-9A9C-EB2B-9A1EAFB67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1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9503-C6AB-0ECE-B574-89269EA34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B72C52-A1E2-9B16-AD72-58A60B63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2DE28-632A-AB38-1CE1-3AF13701D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39061-3CA2-A33B-6B01-FA6329AD2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050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86ABA-1B9B-2480-705A-3BAC0DFE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828B2-4772-8467-2F84-C778B09F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C834D-4FF6-F9E4-36A3-9534B929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2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4B460-3DCA-4CA0-4694-EE85D0716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E8A47-72D3-33B5-4C53-BA852C8F5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AD8C5-AA33-B25F-45F4-C03C6E82B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6C012-028C-FA1E-A629-65C5793F5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51C19-899D-E865-2590-4E636F5B0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CAC8E-2A45-5CE5-665A-3AB0257A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08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2AB61-92D0-B9D3-8C6E-E5E809DA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D99263-A804-A8FA-513C-518338BA5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AEDC1-E1B1-A8E4-83B1-5CC21DE98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5AF60-8BE3-4FD0-A37E-130301F52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AF376-8E58-88CD-7C24-59B10788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095DE-88B1-C66C-72D0-F9B208D0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07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3B0AD7-4935-974B-6B02-9E048782F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91332-7407-C7F5-AB53-F8E5F0BF4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7C602-6B05-A808-62AD-B5BB183C4C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241F8-E728-AEE7-381A-7C0B8955C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39BE8-E363-E317-C6F7-18094E494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46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audio" Target="../media/audio16.wav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1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audio" Target="../media/audio18.wav"/><Relationship Id="rId15" Type="http://schemas.openxmlformats.org/officeDocument/2006/relationships/audio" Target="../media/audio20.wav"/><Relationship Id="rId10" Type="http://schemas.openxmlformats.org/officeDocument/2006/relationships/audio" Target="../media/audio19.wav"/><Relationship Id="rId4" Type="http://schemas.openxmlformats.org/officeDocument/2006/relationships/audio" Target="../media/audio17.wav"/><Relationship Id="rId9" Type="http://schemas.openxmlformats.org/officeDocument/2006/relationships/image" Target="../media/image7.png"/><Relationship Id="rId1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audio" Target="../media/audio20.wav"/><Relationship Id="rId3" Type="http://schemas.openxmlformats.org/officeDocument/2006/relationships/audio" Target="../media/audio21.wav"/><Relationship Id="rId7" Type="http://schemas.openxmlformats.org/officeDocument/2006/relationships/image" Target="../media/image19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audio" Target="../media/audio23.wav"/><Relationship Id="rId10" Type="http://schemas.openxmlformats.org/officeDocument/2006/relationships/image" Target="../media/image26.jpeg"/><Relationship Id="rId4" Type="http://schemas.openxmlformats.org/officeDocument/2006/relationships/audio" Target="../media/audio22.wav"/><Relationship Id="rId9" Type="http://schemas.openxmlformats.org/officeDocument/2006/relationships/image" Target="../media/image7.png"/><Relationship Id="rId14" Type="http://schemas.openxmlformats.org/officeDocument/2006/relationships/audio" Target="../media/audio15.wav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audio" Target="../media/audio24.wav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1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7.png"/><Relationship Id="rId5" Type="http://schemas.openxmlformats.org/officeDocument/2006/relationships/audio" Target="../media/audio26.wav"/><Relationship Id="rId15" Type="http://schemas.openxmlformats.org/officeDocument/2006/relationships/audio" Target="../media/audio20.wav"/><Relationship Id="rId10" Type="http://schemas.openxmlformats.org/officeDocument/2006/relationships/audio" Target="../media/audio27.wav"/><Relationship Id="rId4" Type="http://schemas.openxmlformats.org/officeDocument/2006/relationships/audio" Target="../media/audio25.wav"/><Relationship Id="rId9" Type="http://schemas.openxmlformats.org/officeDocument/2006/relationships/image" Target="../media/image7.png"/><Relationship Id="rId1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3" Type="http://schemas.openxmlformats.org/officeDocument/2006/relationships/audio" Target="../media/audio28.wav"/><Relationship Id="rId7" Type="http://schemas.openxmlformats.org/officeDocument/2006/relationships/image" Target="../media/image18.png"/><Relationship Id="rId12" Type="http://schemas.openxmlformats.org/officeDocument/2006/relationships/image" Target="../media/image28.png"/><Relationship Id="rId17" Type="http://schemas.openxmlformats.org/officeDocument/2006/relationships/audio" Target="../media/audio15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20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1.wav"/><Relationship Id="rId11" Type="http://schemas.openxmlformats.org/officeDocument/2006/relationships/audio" Target="../media/audio32.wav"/><Relationship Id="rId5" Type="http://schemas.openxmlformats.org/officeDocument/2006/relationships/audio" Target="../media/audio30.wav"/><Relationship Id="rId15" Type="http://schemas.openxmlformats.org/officeDocument/2006/relationships/image" Target="../media/image22.svg"/><Relationship Id="rId10" Type="http://schemas.openxmlformats.org/officeDocument/2006/relationships/image" Target="../media/image7.png"/><Relationship Id="rId4" Type="http://schemas.openxmlformats.org/officeDocument/2006/relationships/audio" Target="../media/audio29.wav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audio" Target="../media/audio42.wav"/><Relationship Id="rId18" Type="http://schemas.openxmlformats.org/officeDocument/2006/relationships/audio" Target="../media/audio47.wav"/><Relationship Id="rId3" Type="http://schemas.openxmlformats.org/officeDocument/2006/relationships/audio" Target="../media/audio33.wav"/><Relationship Id="rId21" Type="http://schemas.openxmlformats.org/officeDocument/2006/relationships/image" Target="../media/image22.svg"/><Relationship Id="rId7" Type="http://schemas.openxmlformats.org/officeDocument/2006/relationships/audio" Target="../media/audio37.wav"/><Relationship Id="rId12" Type="http://schemas.openxmlformats.org/officeDocument/2006/relationships/image" Target="../media/image38.png"/><Relationship Id="rId17" Type="http://schemas.openxmlformats.org/officeDocument/2006/relationships/audio" Target="../media/audio46.wav"/><Relationship Id="rId2" Type="http://schemas.openxmlformats.org/officeDocument/2006/relationships/notesSlide" Target="../notesSlides/notesSlide16.xml"/><Relationship Id="rId16" Type="http://schemas.openxmlformats.org/officeDocument/2006/relationships/audio" Target="../media/audio45.wav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6.wav"/><Relationship Id="rId11" Type="http://schemas.openxmlformats.org/officeDocument/2006/relationships/audio" Target="../media/audio41.wav"/><Relationship Id="rId5" Type="http://schemas.openxmlformats.org/officeDocument/2006/relationships/audio" Target="../media/audio35.wav"/><Relationship Id="rId15" Type="http://schemas.openxmlformats.org/officeDocument/2006/relationships/audio" Target="../media/audio44.wav"/><Relationship Id="rId10" Type="http://schemas.openxmlformats.org/officeDocument/2006/relationships/audio" Target="../media/audio40.wav"/><Relationship Id="rId19" Type="http://schemas.openxmlformats.org/officeDocument/2006/relationships/audio" Target="../media/audio48.wav"/><Relationship Id="rId4" Type="http://schemas.openxmlformats.org/officeDocument/2006/relationships/audio" Target="../media/audio34.wav"/><Relationship Id="rId9" Type="http://schemas.openxmlformats.org/officeDocument/2006/relationships/audio" Target="../media/audio39.wav"/><Relationship Id="rId14" Type="http://schemas.openxmlformats.org/officeDocument/2006/relationships/audio" Target="../media/audio43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hyperlink" Target="http://www.wordreference.com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11" Type="http://schemas.openxmlformats.org/officeDocument/2006/relationships/image" Target="../media/image20.png"/><Relationship Id="rId5" Type="http://schemas.openxmlformats.org/officeDocument/2006/relationships/audio" Target="../media/audio6.wav"/><Relationship Id="rId10" Type="http://schemas.openxmlformats.org/officeDocument/2006/relationships/image" Target="../media/image7.png"/><Relationship Id="rId4" Type="http://schemas.openxmlformats.org/officeDocument/2006/relationships/audio" Target="../media/audio5.wav"/><Relationship Id="rId9" Type="http://schemas.microsoft.com/office/2007/relationships/hdphoto" Target="../media/hdphoto1.wdp"/><Relationship Id="rId1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svg"/><Relationship Id="rId3" Type="http://schemas.openxmlformats.org/officeDocument/2006/relationships/audio" Target="../media/audio8.wav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audio" Target="../media/audio10.wav"/><Relationship Id="rId10" Type="http://schemas.openxmlformats.org/officeDocument/2006/relationships/image" Target="../media/image23.jpeg"/><Relationship Id="rId4" Type="http://schemas.openxmlformats.org/officeDocument/2006/relationships/audio" Target="../media/audio9.wav"/><Relationship Id="rId9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audio" Target="../media/audio14.wav"/><Relationship Id="rId10" Type="http://schemas.openxmlformats.org/officeDocument/2006/relationships/image" Target="../media/image24.png"/><Relationship Id="rId4" Type="http://schemas.openxmlformats.org/officeDocument/2006/relationships/audio" Target="../media/audio13.wav"/><Relationship Id="rId9" Type="http://schemas.openxmlformats.org/officeDocument/2006/relationships/image" Target="../media/image7.png"/><Relationship Id="rId1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4705427" cy="4425229"/>
            <a:chOff x="-1212151" y="302887"/>
            <a:chExt cx="14705427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329726" y="1702280"/>
              <a:ext cx="13163550" cy="1331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caña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cane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prado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meadow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59949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9" y="4727149"/>
            <a:ext cx="6546985" cy="1938992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prado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caña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52241" y="474785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552241" y="5373479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048210" y="5932947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495280" y="4809406"/>
            <a:ext cx="2683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meadow]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4052955" y="5457816"/>
            <a:ext cx="2757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mountain]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6833209" y="6081365"/>
            <a:ext cx="5085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cane]</a:t>
            </a:r>
          </a:p>
        </p:txBody>
      </p:sp>
      <p:pic>
        <p:nvPicPr>
          <p:cNvPr id="43" name="Picture 8">
            <a:hlinkClick r:id="" action="ppaction://noaction">
              <a:snd r:embed="rId10" name="R_2.wav"/>
            </a:hlinkClick>
            <a:extLst>
              <a:ext uri="{FF2B5EF4-FFF2-40B4-BE49-F238E27FC236}">
                <a16:creationId xmlns:a16="http://schemas.microsoft.com/office/drawing/2014/main" id="{12C529E6-123A-4880-9DA3-61ABF25ED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6" t="13010" r="8245" b="7836"/>
          <a:stretch/>
        </p:blipFill>
        <p:spPr bwMode="auto">
          <a:xfrm>
            <a:off x="7530931" y="1948274"/>
            <a:ext cx="3788579" cy="3750303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0F00F31-9391-AC26-42E3-4434C342D25C}"/>
              </a:ext>
            </a:extLst>
          </p:cNvPr>
          <p:cNvGraphicFramePr>
            <a:graphicFrameLocks noGrp="1"/>
          </p:cNvGraphicFramePr>
          <p:nvPr/>
        </p:nvGraphicFramePr>
        <p:xfrm>
          <a:off x="4164370" y="12916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49DE1F36-2D89-2651-230F-FFA38B118A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15" name="T3_W1_11.2.wav"/>
            </a:hlinkClick>
            <a:extLst>
              <a:ext uri="{FF2B5EF4-FFF2-40B4-BE49-F238E27FC236}">
                <a16:creationId xmlns:a16="http://schemas.microsoft.com/office/drawing/2014/main" id="{0B033182-E521-0B38-F550-2BCDDBA876FD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[4/7]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BF46E-8E65-9E95-FFE0-0E606EF508FA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hlinkClick r:id="" action="ppaction://noaction">
              <a:snd r:embed="rId16" name="T3_W1_11.1.wav"/>
            </a:hlinkClick>
            <a:extLst>
              <a:ext uri="{FF2B5EF4-FFF2-40B4-BE49-F238E27FC236}">
                <a16:creationId xmlns:a16="http://schemas.microsoft.com/office/drawing/2014/main" id="{86A08D8A-7477-72EB-9467-7180707C495C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3585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5016299" cy="4425229"/>
            <a:chOff x="-1212151" y="302887"/>
            <a:chExt cx="15016299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640598" y="1641415"/>
              <a:ext cx="13163550" cy="262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barco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boat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sol (nm) = sun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mar (nm) = sea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2691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116378" y="4739849"/>
            <a:ext cx="7287721" cy="1938992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___sol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mar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abajo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barco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241300" y="4760550"/>
            <a:ext cx="63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387141" y="5386179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032250" y="6019810"/>
            <a:ext cx="73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475220" y="4757926"/>
            <a:ext cx="3316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sun above]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4026501" y="5416956"/>
            <a:ext cx="3278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sea below]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C65D71-97E2-2153-C81C-BD5DE2FB6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/>
          <a:stretch/>
        </p:blipFill>
        <p:spPr bwMode="auto">
          <a:xfrm>
            <a:off x="7673893" y="2205333"/>
            <a:ext cx="3877509" cy="3686676"/>
          </a:xfrm>
          <a:prstGeom prst="rect">
            <a:avLst/>
          </a:prstGeom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0A79C50-9E61-4449-A566-A16A8BEDD066}"/>
              </a:ext>
            </a:extLst>
          </p:cNvPr>
          <p:cNvSpPr txBox="1"/>
          <p:nvPr/>
        </p:nvSpPr>
        <p:spPr>
          <a:xfrm>
            <a:off x="6502400" y="6094066"/>
            <a:ext cx="5678486" cy="58477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boat]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44B54D1E-2142-8BDB-7942-3DED820E73CE}"/>
              </a:ext>
            </a:extLst>
          </p:cNvPr>
          <p:cNvGraphicFramePr>
            <a:graphicFrameLocks noGrp="1"/>
          </p:cNvGraphicFramePr>
          <p:nvPr/>
        </p:nvGraphicFramePr>
        <p:xfrm>
          <a:off x="4164370" y="12916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B58CD2E8-6284-6BDE-2EA5-48BCBAE9D3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C96CEB-1DEC-5EEE-F000-BC622B81AD2C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hlinkClick r:id="" action="ppaction://noaction">
              <a:snd r:embed="rId13" name="T3_W1_11.2.wav"/>
            </a:hlinkClick>
            <a:extLst>
              <a:ext uri="{FF2B5EF4-FFF2-40B4-BE49-F238E27FC236}">
                <a16:creationId xmlns:a16="http://schemas.microsoft.com/office/drawing/2014/main" id="{2303B5DD-3CB1-58D3-613A-478C9F9FBF4A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[5/7]</a:t>
            </a:r>
          </a:p>
        </p:txBody>
      </p:sp>
      <p:sp>
        <p:nvSpPr>
          <p:cNvPr id="6" name="Speech Bubble: Rectangle with Corners Rounded 5">
            <a:hlinkClick r:id="" action="ppaction://noaction">
              <a:snd r:embed="rId14" name="T3_W1_11.1.wav"/>
            </a:hlinkClick>
            <a:extLst>
              <a:ext uri="{FF2B5EF4-FFF2-40B4-BE49-F238E27FC236}">
                <a16:creationId xmlns:a16="http://schemas.microsoft.com/office/drawing/2014/main" id="{1606110C-2ED4-F897-6B64-5B6387C08687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9485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566387" y="-40351"/>
            <a:ext cx="14431487" cy="4999770"/>
            <a:chOff x="-1566387" y="222881"/>
            <a:chExt cx="15137445" cy="5305917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566387" y="222881"/>
              <a:ext cx="6908069" cy="5305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407508" y="1720119"/>
              <a:ext cx="13163550" cy="1977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palmera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palm tree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pantera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panther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selva (nm) = jungle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3826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8" y="4436199"/>
            <a:ext cx="7548845" cy="1754326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selva,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palmera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 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pantera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455256" y="4415336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423727" y="4948863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3657772" y="5513497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564302" y="4436198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jungle]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909889" y="5055016"/>
            <a:ext cx="2784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palm tree]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2181596" y="6159829"/>
            <a:ext cx="559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_______,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panther]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8ADF75-7050-4455-AF90-2DFC1943E10D}"/>
              </a:ext>
            </a:extLst>
          </p:cNvPr>
          <p:cNvSpPr txBox="1"/>
          <p:nvPr/>
        </p:nvSpPr>
        <p:spPr>
          <a:xfrm>
            <a:off x="4285537" y="6127380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pic>
        <p:nvPicPr>
          <p:cNvPr id="10242" name="Picture 2">
            <a:hlinkClick r:id="" action="ppaction://noaction">
              <a:snd r:embed="rId10" name="R_3.wav"/>
            </a:hlinkClick>
            <a:extLst>
              <a:ext uri="{FF2B5EF4-FFF2-40B4-BE49-F238E27FC236}">
                <a16:creationId xmlns:a16="http://schemas.microsoft.com/office/drawing/2014/main" id="{84E6F446-F1A9-4789-9412-300377041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" r="1641" b="3033"/>
          <a:stretch/>
        </p:blipFill>
        <p:spPr bwMode="auto">
          <a:xfrm>
            <a:off x="7922335" y="1994666"/>
            <a:ext cx="4077491" cy="382102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75020E8-E962-0CC7-BD72-ED0352A199BC}"/>
              </a:ext>
            </a:extLst>
          </p:cNvPr>
          <p:cNvGraphicFramePr>
            <a:graphicFrameLocks noGrp="1"/>
          </p:cNvGraphicFramePr>
          <p:nvPr/>
        </p:nvGraphicFramePr>
        <p:xfrm>
          <a:off x="5351926" y="1150739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599A8823-4BA4-F3AF-8156-94EF15951D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EDFB94-E342-E151-442F-717BE80727A3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hlinkClick r:id="" action="ppaction://noaction">
              <a:snd r:embed="rId15" name="T3_W1_11.2.wav"/>
            </a:hlinkClick>
            <a:extLst>
              <a:ext uri="{FF2B5EF4-FFF2-40B4-BE49-F238E27FC236}">
                <a16:creationId xmlns:a16="http://schemas.microsoft.com/office/drawing/2014/main" id="{AFE64A02-990A-61A7-431C-E04FEF98265D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[6/7]</a:t>
            </a:r>
          </a:p>
        </p:txBody>
      </p:sp>
      <p:sp>
        <p:nvSpPr>
          <p:cNvPr id="13" name="Speech Bubble: Rectangle with Corners Rounded 12">
            <a:hlinkClick r:id="" action="ppaction://noaction">
              <a:snd r:embed="rId16" name="T3_W1_11.1.wav"/>
            </a:hlinkClick>
            <a:extLst>
              <a:ext uri="{FF2B5EF4-FFF2-40B4-BE49-F238E27FC236}">
                <a16:creationId xmlns:a16="http://schemas.microsoft.com/office/drawing/2014/main" id="{1B333E3B-5E36-5EDB-02E0-4A1B7727D5CD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84421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72871" y="-76200"/>
            <a:ext cx="15671294" cy="5308600"/>
            <a:chOff x="-1550197" y="-154075"/>
            <a:chExt cx="15671294" cy="5660550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550197" y="-154075"/>
              <a:ext cx="6546985" cy="5660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695873" y="1284994"/>
              <a:ext cx="13425224" cy="3486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espantapájaros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= scarecrow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trigo (nm) = wheat</a:t>
              </a:r>
            </a:p>
            <a:p>
              <a:pPr>
                <a:lnSpc>
                  <a:spcPct val="150000"/>
                </a:lnSpc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sol (nm) = sun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3BE26C7-A8EF-4A01-AB67-28D42BFBB4F3}"/>
              </a:ext>
            </a:extLst>
          </p:cNvPr>
          <p:cNvSpPr txBox="1"/>
          <p:nvPr/>
        </p:nvSpPr>
        <p:spPr>
          <a:xfrm>
            <a:off x="7830324" y="5662788"/>
            <a:ext cx="3846134" cy="1077218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0112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8" y="4436199"/>
            <a:ext cx="7548845" cy="2308324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sol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abajo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 ___ trigo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____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espantapájaros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38386" y="4415336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423727" y="4948863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3959397" y="548780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564302" y="4436198"/>
            <a:ext cx="3021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sun _______]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909889" y="5055016"/>
            <a:ext cx="3575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cloud _______]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5859902" y="5638159"/>
            <a:ext cx="5638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_______,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wheat]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1D7BAD-40C6-4D4F-9B2D-0091F87076B3}"/>
              </a:ext>
            </a:extLst>
          </p:cNvPr>
          <p:cNvSpPr txBox="1"/>
          <p:nvPr/>
        </p:nvSpPr>
        <p:spPr>
          <a:xfrm>
            <a:off x="833499" y="6041235"/>
            <a:ext cx="739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pic>
        <p:nvPicPr>
          <p:cNvPr id="24" name="Picture 2">
            <a:hlinkClick r:id="" action="ppaction://noaction">
              <a:snd r:embed="rId11" name="R_4.wav"/>
            </a:hlinkClick>
            <a:extLst>
              <a:ext uri="{FF2B5EF4-FFF2-40B4-BE49-F238E27FC236}">
                <a16:creationId xmlns:a16="http://schemas.microsoft.com/office/drawing/2014/main" id="{2BE30AEC-1D7F-433C-8B27-8C43A9127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86" y="1600294"/>
            <a:ext cx="3392009" cy="390948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D92279-1DDA-4E03-8591-CDEC70475662}"/>
              </a:ext>
            </a:extLst>
          </p:cNvPr>
          <p:cNvSpPr txBox="1"/>
          <p:nvPr/>
        </p:nvSpPr>
        <p:spPr>
          <a:xfrm>
            <a:off x="5681428" y="6164346"/>
            <a:ext cx="340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scarecrow]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CFB5BF-E56C-499B-B10E-8635E7629220}"/>
              </a:ext>
            </a:extLst>
          </p:cNvPr>
          <p:cNvSpPr txBox="1"/>
          <p:nvPr/>
        </p:nvSpPr>
        <p:spPr>
          <a:xfrm>
            <a:off x="5009609" y="4396899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72FB26-C3F9-4D63-A79D-05EC638ACB99}"/>
              </a:ext>
            </a:extLst>
          </p:cNvPr>
          <p:cNvSpPr txBox="1"/>
          <p:nvPr/>
        </p:nvSpPr>
        <p:spPr>
          <a:xfrm>
            <a:off x="5859902" y="505352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below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8ADF75-7050-4455-AF90-2DFC1943E10D}"/>
              </a:ext>
            </a:extLst>
          </p:cNvPr>
          <p:cNvSpPr txBox="1"/>
          <p:nvPr/>
        </p:nvSpPr>
        <p:spPr>
          <a:xfrm>
            <a:off x="7983881" y="5636609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9248E5-DB8F-C5BF-576E-C208B5DF9554}"/>
              </a:ext>
            </a:extLst>
          </p:cNvPr>
          <p:cNvGraphicFramePr>
            <a:graphicFrameLocks noGrp="1"/>
          </p:cNvGraphicFramePr>
          <p:nvPr/>
        </p:nvGraphicFramePr>
        <p:xfrm>
          <a:off x="5351926" y="1150739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D2BAE1F8-D8F7-90A4-76D5-26EAD5D65A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0ECBCF-84AC-14CA-90E1-529A1132C173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hlinkClick r:id="" action="ppaction://noaction">
              <a:snd r:embed="rId16" name="T3_W1_11.2.wav"/>
            </a:hlinkClick>
            <a:extLst>
              <a:ext uri="{FF2B5EF4-FFF2-40B4-BE49-F238E27FC236}">
                <a16:creationId xmlns:a16="http://schemas.microsoft.com/office/drawing/2014/main" id="{12EFC35A-0DBE-718F-44AF-C376EBBAB481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[7/7]</a:t>
            </a:r>
          </a:p>
        </p:txBody>
      </p:sp>
      <p:sp>
        <p:nvSpPr>
          <p:cNvPr id="13" name="Speech Bubble: Rectangle with Corners Rounded 12">
            <a:hlinkClick r:id="" action="ppaction://noaction">
              <a:snd r:embed="rId17" name="T3_W1_11.1.wav"/>
            </a:hlinkClick>
            <a:extLst>
              <a:ext uri="{FF2B5EF4-FFF2-40B4-BE49-F238E27FC236}">
                <a16:creationId xmlns:a16="http://schemas.microsoft.com/office/drawing/2014/main" id="{12C937B4-8E66-190C-9AC3-D03C2D3F2272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2376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1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22" grpId="0"/>
      <p:bldP spid="27" grpId="0"/>
      <p:bldP spid="28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BC177E-7ACF-466D-A67B-29F5C0672971}"/>
              </a:ext>
            </a:extLst>
          </p:cNvPr>
          <p:cNvSpPr txBox="1"/>
          <p:nvPr/>
        </p:nvSpPr>
        <p:spPr>
          <a:xfrm>
            <a:off x="171450" y="244801"/>
            <a:ext cx="4599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🗣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6779735-7F5D-4C1D-AFD1-D0E1E82F3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96" y="1127121"/>
            <a:ext cx="3403072" cy="16723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81A788C-8A05-484B-8F03-0C8245DC0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999" y="873210"/>
            <a:ext cx="2330822" cy="203898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745981D-E97C-41A5-B077-A7199F35810D}"/>
              </a:ext>
            </a:extLst>
          </p:cNvPr>
          <p:cNvSpPr txBox="1"/>
          <p:nvPr/>
        </p:nvSpPr>
        <p:spPr>
          <a:xfrm>
            <a:off x="106702" y="3478074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[tall]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F9CC18-4573-401A-B958-6A95142E51CC}"/>
              </a:ext>
            </a:extLst>
          </p:cNvPr>
          <p:cNvSpPr txBox="1"/>
          <p:nvPr/>
        </p:nvSpPr>
        <p:spPr>
          <a:xfrm>
            <a:off x="591472" y="2903439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alto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F04444-B5AF-4A09-8448-D774F8BCF4B6}"/>
              </a:ext>
            </a:extLst>
          </p:cNvPr>
          <p:cNvSpPr txBox="1"/>
          <p:nvPr/>
        </p:nvSpPr>
        <p:spPr>
          <a:xfrm>
            <a:off x="6119997" y="3570575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[short]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5A001C3-E08F-454F-9AE2-60B2207DB63D}"/>
              </a:ext>
            </a:extLst>
          </p:cNvPr>
          <p:cNvSpPr txBox="1"/>
          <p:nvPr/>
        </p:nvSpPr>
        <p:spPr>
          <a:xfrm>
            <a:off x="6604767" y="2995940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bajo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DF8176F-B189-415F-9BCA-F3388B64B541}"/>
              </a:ext>
            </a:extLst>
          </p:cNvPr>
          <p:cNvSpPr txBox="1"/>
          <p:nvPr/>
        </p:nvSpPr>
        <p:spPr>
          <a:xfrm>
            <a:off x="1393811" y="6262747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[white]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AB55164-8163-47F7-BFAC-73A708D8A28E}"/>
              </a:ext>
            </a:extLst>
          </p:cNvPr>
          <p:cNvSpPr txBox="1"/>
          <p:nvPr/>
        </p:nvSpPr>
        <p:spPr>
          <a:xfrm>
            <a:off x="727746" y="2837542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_ _ _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F811FCB-419B-4DC5-AF1A-134B8F168D8E}"/>
              </a:ext>
            </a:extLst>
          </p:cNvPr>
          <p:cNvSpPr txBox="1"/>
          <p:nvPr/>
        </p:nvSpPr>
        <p:spPr>
          <a:xfrm>
            <a:off x="6525403" y="2983275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 _ _ _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2DF25FE-AA5C-4203-96F6-928E77FD8049}"/>
              </a:ext>
            </a:extLst>
          </p:cNvPr>
          <p:cNvSpPr txBox="1"/>
          <p:nvPr/>
        </p:nvSpPr>
        <p:spPr>
          <a:xfrm>
            <a:off x="625580" y="2903438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alto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F777E8-494A-4141-AA93-C321160D34FA}"/>
              </a:ext>
            </a:extLst>
          </p:cNvPr>
          <p:cNvSpPr txBox="1"/>
          <p:nvPr/>
        </p:nvSpPr>
        <p:spPr>
          <a:xfrm>
            <a:off x="6531861" y="2995940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bajo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56D2A98-2DD3-42AD-9580-9D9FFEC798DF}"/>
              </a:ext>
            </a:extLst>
          </p:cNvPr>
          <p:cNvSpPr txBox="1"/>
          <p:nvPr/>
        </p:nvSpPr>
        <p:spPr>
          <a:xfrm>
            <a:off x="1976646" y="5600803"/>
            <a:ext cx="19926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blanco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Free vector graphics of Paint pot">
            <a:extLst>
              <a:ext uri="{FF2B5EF4-FFF2-40B4-BE49-F238E27FC236}">
                <a16:creationId xmlns:a16="http://schemas.microsoft.com/office/drawing/2014/main" id="{C8B9035D-144B-464F-A780-389B3FAA5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730" y="4352624"/>
            <a:ext cx="1289330" cy="13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graphics of Paint roller">
            <a:extLst>
              <a:ext uri="{FF2B5EF4-FFF2-40B4-BE49-F238E27FC236}">
                <a16:creationId xmlns:a16="http://schemas.microsoft.com/office/drawing/2014/main" id="{76F1C3D2-6CEF-4C42-8951-B3458229A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2" y="4088416"/>
            <a:ext cx="1598125" cy="148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9CAAF73-4913-457D-8252-6AC664836E07}"/>
              </a:ext>
            </a:extLst>
          </p:cNvPr>
          <p:cNvSpPr txBox="1"/>
          <p:nvPr/>
        </p:nvSpPr>
        <p:spPr>
          <a:xfrm>
            <a:off x="4539756" y="6300405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[black]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64C1F0-C5D6-496F-A479-2B8A78DC369F}"/>
              </a:ext>
            </a:extLst>
          </p:cNvPr>
          <p:cNvSpPr txBox="1"/>
          <p:nvPr/>
        </p:nvSpPr>
        <p:spPr>
          <a:xfrm>
            <a:off x="5110234" y="5724960"/>
            <a:ext cx="19926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negro</a:t>
            </a:r>
          </a:p>
        </p:txBody>
      </p:sp>
      <p:pic>
        <p:nvPicPr>
          <p:cNvPr id="1030" name="Picture 6" descr="Free vector graphics of Paint pot">
            <a:extLst>
              <a:ext uri="{FF2B5EF4-FFF2-40B4-BE49-F238E27FC236}">
                <a16:creationId xmlns:a16="http://schemas.microsoft.com/office/drawing/2014/main" id="{44080EAF-634B-4BA1-8128-C24FE886C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113" y="4245959"/>
            <a:ext cx="1443771" cy="145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20C467B-84C8-4377-94FC-CAC038CB04AC}"/>
              </a:ext>
            </a:extLst>
          </p:cNvPr>
          <p:cNvSpPr txBox="1"/>
          <p:nvPr/>
        </p:nvSpPr>
        <p:spPr>
          <a:xfrm>
            <a:off x="7685701" y="6352133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[green]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21CE58-1A1D-4424-B0DC-4E4710EF38F0}"/>
              </a:ext>
            </a:extLst>
          </p:cNvPr>
          <p:cNvSpPr txBox="1"/>
          <p:nvPr/>
        </p:nvSpPr>
        <p:spPr>
          <a:xfrm>
            <a:off x="8256179" y="5776688"/>
            <a:ext cx="19926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verde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03B8E66-55B6-4DCD-9B37-785C34E5C377}"/>
              </a:ext>
            </a:extLst>
          </p:cNvPr>
          <p:cNvSpPr txBox="1"/>
          <p:nvPr/>
        </p:nvSpPr>
        <p:spPr>
          <a:xfrm>
            <a:off x="1976646" y="5668512"/>
            <a:ext cx="23980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b_ _ _ c_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28F847-2F0B-4CFD-8606-1D22271213D4}"/>
              </a:ext>
            </a:extLst>
          </p:cNvPr>
          <p:cNvSpPr txBox="1"/>
          <p:nvPr/>
        </p:nvSpPr>
        <p:spPr>
          <a:xfrm>
            <a:off x="5055311" y="5660705"/>
            <a:ext cx="23980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n_ _ _o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C980DA-D78F-4655-B1EB-B35977A1CDA7}"/>
              </a:ext>
            </a:extLst>
          </p:cNvPr>
          <p:cNvSpPr txBox="1"/>
          <p:nvPr/>
        </p:nvSpPr>
        <p:spPr>
          <a:xfrm>
            <a:off x="8228306" y="5644360"/>
            <a:ext cx="23980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v_ _ _e</a:t>
            </a: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1"/>
      <p:bldP spid="55" grpId="2"/>
      <p:bldP spid="56" grpId="0" animBg="1"/>
      <p:bldP spid="57" grpId="0"/>
      <p:bldP spid="57" grpId="1"/>
      <p:bldP spid="57" grpId="2"/>
      <p:bldP spid="58" grpId="0" animBg="1"/>
      <p:bldP spid="59" grpId="0"/>
      <p:bldP spid="59" grpId="1"/>
      <p:bldP spid="59" grpId="2"/>
      <p:bldP spid="63" grpId="0" animBg="1"/>
      <p:bldP spid="64" grpId="0" animBg="1"/>
      <p:bldP spid="68" grpId="0" animBg="1"/>
      <p:bldP spid="69" grpId="0" animBg="1"/>
      <p:bldP spid="70" grpId="0" animBg="1"/>
      <p:bldP spid="32" grpId="0"/>
      <p:bldP spid="32" grpId="1"/>
      <p:bldP spid="32" grpId="2"/>
      <p:bldP spid="33" grpId="0" animBg="1"/>
      <p:bldP spid="34" grpId="0"/>
      <p:bldP spid="34" grpId="1"/>
      <p:bldP spid="34" grpId="2"/>
      <p:bldP spid="35" grpId="0" animBg="1"/>
      <p:bldP spid="65" grpId="0" animBg="1"/>
      <p:bldP spid="65" grpId="1" animBg="1"/>
      <p:bldP spid="36" grpId="0" animBg="1"/>
      <p:bldP spid="36" grpId="1" animBg="1"/>
      <p:bldP spid="38" grpId="0" animBg="1"/>
      <p:bldP spid="3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286" y="120164"/>
            <a:ext cx="994906" cy="9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8784" y="1151169"/>
            <a:ext cx="1524185" cy="389277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s-A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26F00F-83C0-4901-A16A-ECD5EAC0B269}"/>
              </a:ext>
            </a:extLst>
          </p:cNvPr>
          <p:cNvSpPr/>
          <p:nvPr/>
        </p:nvSpPr>
        <p:spPr>
          <a:xfrm>
            <a:off x="335045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D01817-04F3-495E-B05E-D8CFE0A4D257}"/>
              </a:ext>
            </a:extLst>
          </p:cNvPr>
          <p:cNvSpPr/>
          <p:nvPr/>
        </p:nvSpPr>
        <p:spPr>
          <a:xfrm>
            <a:off x="2930896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4E022A-1F57-420D-B1F6-5E510F373D4B}"/>
              </a:ext>
            </a:extLst>
          </p:cNvPr>
          <p:cNvSpPr/>
          <p:nvPr/>
        </p:nvSpPr>
        <p:spPr>
          <a:xfrm>
            <a:off x="5563261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E4D031-85BB-4ABE-840D-FD67E8615846}"/>
              </a:ext>
            </a:extLst>
          </p:cNvPr>
          <p:cNvSpPr/>
          <p:nvPr/>
        </p:nvSpPr>
        <p:spPr>
          <a:xfrm>
            <a:off x="8159112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9190A8-7385-4A5A-A2BA-C107930ED54C}"/>
              </a:ext>
            </a:extLst>
          </p:cNvPr>
          <p:cNvSpPr/>
          <p:nvPr/>
        </p:nvSpPr>
        <p:spPr>
          <a:xfrm>
            <a:off x="330475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42BD42-3D9C-49BC-B9A0-0CD786B1D474}"/>
              </a:ext>
            </a:extLst>
          </p:cNvPr>
          <p:cNvSpPr/>
          <p:nvPr/>
        </p:nvSpPr>
        <p:spPr>
          <a:xfrm>
            <a:off x="2926326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68FB99-45B1-4288-AD1F-16875ABBA772}"/>
              </a:ext>
            </a:extLst>
          </p:cNvPr>
          <p:cNvSpPr/>
          <p:nvPr/>
        </p:nvSpPr>
        <p:spPr>
          <a:xfrm>
            <a:off x="284481" y="4283814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F9DCD1-4FAB-4B74-A366-8253C0BA6255}"/>
              </a:ext>
            </a:extLst>
          </p:cNvPr>
          <p:cNvSpPr/>
          <p:nvPr/>
        </p:nvSpPr>
        <p:spPr>
          <a:xfrm>
            <a:off x="8154542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E2052-91A3-42E3-BEE7-CDD7B3FF003E}"/>
              </a:ext>
            </a:extLst>
          </p:cNvPr>
          <p:cNvSpPr txBox="1"/>
          <p:nvPr/>
        </p:nvSpPr>
        <p:spPr>
          <a:xfrm>
            <a:off x="379281" y="1390989"/>
            <a:ext cx="198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viejo</a:t>
            </a:r>
            <a:endParaRPr lang="es-AR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739006-65AB-44D5-90A1-DAA973285E7D}"/>
              </a:ext>
            </a:extLst>
          </p:cNvPr>
          <p:cNvSpPr txBox="1"/>
          <p:nvPr/>
        </p:nvSpPr>
        <p:spPr>
          <a:xfrm>
            <a:off x="2926326" y="1444099"/>
            <a:ext cx="2474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endParaRPr lang="es-AR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D689A5-3154-48D5-BDAF-F3E9D0A15C89}"/>
              </a:ext>
            </a:extLst>
          </p:cNvPr>
          <p:cNvSpPr txBox="1"/>
          <p:nvPr/>
        </p:nvSpPr>
        <p:spPr>
          <a:xfrm>
            <a:off x="5517118" y="1501431"/>
            <a:ext cx="2400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raro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B5C0C3-3E1F-428E-9CC7-86E52174F637}"/>
              </a:ext>
            </a:extLst>
          </p:cNvPr>
          <p:cNvSpPr txBox="1"/>
          <p:nvPr/>
        </p:nvSpPr>
        <p:spPr>
          <a:xfrm>
            <a:off x="8175084" y="1540446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negra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C5D7F8-C501-4031-A8BA-87D8B3C77018}"/>
              </a:ext>
            </a:extLst>
          </p:cNvPr>
          <p:cNvSpPr txBox="1"/>
          <p:nvPr/>
        </p:nvSpPr>
        <p:spPr>
          <a:xfrm>
            <a:off x="349251" y="3185849"/>
            <a:ext cx="220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nuevo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0D9B721-9221-400C-B35C-61DCA23A3981}"/>
              </a:ext>
            </a:extLst>
          </p:cNvPr>
          <p:cNvSpPr txBox="1"/>
          <p:nvPr/>
        </p:nvSpPr>
        <p:spPr>
          <a:xfrm>
            <a:off x="3114560" y="3312467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blanca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C5EFB26-927E-4CBA-A5FC-C64B01598A03}"/>
              </a:ext>
            </a:extLst>
          </p:cNvPr>
          <p:cNvSpPr txBox="1"/>
          <p:nvPr/>
        </p:nvSpPr>
        <p:spPr>
          <a:xfrm>
            <a:off x="353625" y="4737710"/>
            <a:ext cx="2113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interesante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994716-0DFC-463B-A2F5-7E07DB8312F0}"/>
              </a:ext>
            </a:extLst>
          </p:cNvPr>
          <p:cNvSpPr txBox="1"/>
          <p:nvPr/>
        </p:nvSpPr>
        <p:spPr>
          <a:xfrm>
            <a:off x="8299850" y="3212366"/>
            <a:ext cx="212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verde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81BCAC8-8E85-41F0-84BC-2851F1C01CD2}"/>
              </a:ext>
            </a:extLst>
          </p:cNvPr>
          <p:cNvGrpSpPr/>
          <p:nvPr/>
        </p:nvGrpSpPr>
        <p:grpSpPr>
          <a:xfrm>
            <a:off x="4218920" y="4819859"/>
            <a:ext cx="2339102" cy="1438908"/>
            <a:chOff x="6861594" y="10305500"/>
            <a:chExt cx="2339102" cy="1438908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1B2B6D3-35D8-4558-895D-E6BC6A12F747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18F57053-8E51-4A7F-82B0-9E8BAC301586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fun (f)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1408F67E-228D-43E1-B4BB-9A8C8C5BF533}"/>
              </a:ext>
            </a:extLst>
          </p:cNvPr>
          <p:cNvSpPr/>
          <p:nvPr/>
        </p:nvSpPr>
        <p:spPr>
          <a:xfrm>
            <a:off x="5523202" y="2702801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7C4B796-8DC5-4B56-B803-4D63244E5C63}"/>
              </a:ext>
            </a:extLst>
          </p:cNvPr>
          <p:cNvSpPr txBox="1"/>
          <p:nvPr/>
        </p:nvSpPr>
        <p:spPr>
          <a:xfrm>
            <a:off x="5702486" y="3238173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divertida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3AB4140-27FA-4949-8214-3865754F80AF}"/>
              </a:ext>
            </a:extLst>
          </p:cNvPr>
          <p:cNvSpPr/>
          <p:nvPr/>
        </p:nvSpPr>
        <p:spPr>
          <a:xfrm>
            <a:off x="8181531" y="4456670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8DB4A32-1223-410B-8B17-0C237D56DF61}"/>
              </a:ext>
            </a:extLst>
          </p:cNvPr>
          <p:cNvSpPr txBox="1"/>
          <p:nvPr/>
        </p:nvSpPr>
        <p:spPr>
          <a:xfrm>
            <a:off x="8372379" y="4984420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alto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779045D-4E52-46A1-8190-FCFA118784A6}"/>
              </a:ext>
            </a:extLst>
          </p:cNvPr>
          <p:cNvSpPr/>
          <p:nvPr/>
        </p:nvSpPr>
        <p:spPr>
          <a:xfrm>
            <a:off x="5531951" y="2699223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C898033-3C32-45A2-8977-4BCDEE57B2AF}"/>
              </a:ext>
            </a:extLst>
          </p:cNvPr>
          <p:cNvSpPr txBox="1"/>
          <p:nvPr/>
        </p:nvSpPr>
        <p:spPr>
          <a:xfrm>
            <a:off x="161507" y="58971"/>
            <a:ext cx="2953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9B9A693-7C67-42CC-AB64-38D23C8D6B7E}"/>
              </a:ext>
            </a:extLst>
          </p:cNvPr>
          <p:cNvGrpSpPr/>
          <p:nvPr/>
        </p:nvGrpSpPr>
        <p:grpSpPr>
          <a:xfrm>
            <a:off x="4218920" y="4821775"/>
            <a:ext cx="2339102" cy="1438908"/>
            <a:chOff x="6861594" y="10305500"/>
            <a:chExt cx="2339102" cy="1438908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0CE2AE8-8792-4E8A-803C-AA77188CCDD9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DBD26E8-47CD-4D3B-A179-15198637DB93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new (m)</a:t>
              </a: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A59C8A42-9848-4263-8522-08F6F7EB9E49}"/>
              </a:ext>
            </a:extLst>
          </p:cNvPr>
          <p:cNvSpPr/>
          <p:nvPr/>
        </p:nvSpPr>
        <p:spPr>
          <a:xfrm>
            <a:off x="349251" y="2720519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F3BFE92-0530-4DCB-BE8D-8AB730BBD150}"/>
              </a:ext>
            </a:extLst>
          </p:cNvPr>
          <p:cNvGrpSpPr/>
          <p:nvPr/>
        </p:nvGrpSpPr>
        <p:grpSpPr>
          <a:xfrm>
            <a:off x="4209325" y="4823948"/>
            <a:ext cx="2339102" cy="1438908"/>
            <a:chOff x="6861594" y="10305500"/>
            <a:chExt cx="2339102" cy="1438908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7E70B49-E522-48F6-8A72-AF47D7587F66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0BDC5D0-9AC5-45AF-97E3-662B48FDACF6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weird (m)</a:t>
              </a: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D6FDAA78-CCBC-4E36-BF31-AF08E7BE7970}"/>
              </a:ext>
            </a:extLst>
          </p:cNvPr>
          <p:cNvSpPr/>
          <p:nvPr/>
        </p:nvSpPr>
        <p:spPr>
          <a:xfrm>
            <a:off x="5568204" y="1012101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2A03A95-BCA1-4773-8C87-4F104EB3CF5B}"/>
              </a:ext>
            </a:extLst>
          </p:cNvPr>
          <p:cNvGrpSpPr/>
          <p:nvPr/>
        </p:nvGrpSpPr>
        <p:grpSpPr>
          <a:xfrm>
            <a:off x="4209325" y="4823948"/>
            <a:ext cx="2339102" cy="1438908"/>
            <a:chOff x="6861594" y="10305500"/>
            <a:chExt cx="2339102" cy="1438908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6C0B256-888F-48BC-80D3-8C8C5F55DF97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C9E761E-09B5-4118-B109-91D2E5B52DB0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important (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f+m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</a:p>
          </p:txBody>
        </p: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98EB35AD-F51F-4319-A5FB-396788FE3103}"/>
              </a:ext>
            </a:extLst>
          </p:cNvPr>
          <p:cNvSpPr/>
          <p:nvPr/>
        </p:nvSpPr>
        <p:spPr>
          <a:xfrm>
            <a:off x="2940160" y="974876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20BD5A1-717C-4972-A4A3-AFF57A8829E0}"/>
              </a:ext>
            </a:extLst>
          </p:cNvPr>
          <p:cNvGrpSpPr/>
          <p:nvPr/>
        </p:nvGrpSpPr>
        <p:grpSpPr>
          <a:xfrm>
            <a:off x="4209325" y="4812703"/>
            <a:ext cx="2339102" cy="1438908"/>
            <a:chOff x="6861594" y="10305500"/>
            <a:chExt cx="2339102" cy="1438908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96ABBE8-8A10-4E5A-8943-0E6B2F5798C4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90CBC7B-F660-400E-8BE2-5CACA93B36E0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black (f)</a:t>
              </a: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02E3E828-1E22-4D8B-8527-9C1A4E95A14F}"/>
              </a:ext>
            </a:extLst>
          </p:cNvPr>
          <p:cNvSpPr/>
          <p:nvPr/>
        </p:nvSpPr>
        <p:spPr>
          <a:xfrm>
            <a:off x="8149584" y="976322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B519691-B2AC-4796-9D0C-5082B075D9B4}"/>
              </a:ext>
            </a:extLst>
          </p:cNvPr>
          <p:cNvGrpSpPr/>
          <p:nvPr/>
        </p:nvGrpSpPr>
        <p:grpSpPr>
          <a:xfrm>
            <a:off x="4224232" y="4812703"/>
            <a:ext cx="2339102" cy="1438908"/>
            <a:chOff x="6861594" y="10305500"/>
            <a:chExt cx="2339102" cy="1438908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7AB1541-6326-4354-8B9E-B42417AB59C5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92662F0-04A7-4045-9938-8AC1372F6D9B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old (m)</a:t>
              </a:r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D32AD3F-F120-4E55-BC34-FE122C964F45}"/>
              </a:ext>
            </a:extLst>
          </p:cNvPr>
          <p:cNvSpPr/>
          <p:nvPr/>
        </p:nvSpPr>
        <p:spPr>
          <a:xfrm>
            <a:off x="317503" y="988982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7172698-460F-4A43-A9B6-D793A7DB5E73}"/>
              </a:ext>
            </a:extLst>
          </p:cNvPr>
          <p:cNvGrpSpPr/>
          <p:nvPr/>
        </p:nvGrpSpPr>
        <p:grpSpPr>
          <a:xfrm>
            <a:off x="4239139" y="4826809"/>
            <a:ext cx="2339102" cy="1438908"/>
            <a:chOff x="6861594" y="10305500"/>
            <a:chExt cx="2339102" cy="1438908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EC32AEE-A0FC-4DAA-821E-7088AE1AFCA7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95BAEFB-C0DD-4D7C-8BE9-B43B8B9FCA81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green (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m+f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</a:p>
          </p:txBody>
        </p:sp>
      </p:grp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83D4940-ED04-41B2-B547-B2442CD6A080}"/>
              </a:ext>
            </a:extLst>
          </p:cNvPr>
          <p:cNvSpPr/>
          <p:nvPr/>
        </p:nvSpPr>
        <p:spPr>
          <a:xfrm>
            <a:off x="8182980" y="2720519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C675B14-9860-4261-8DDB-231A1EE29318}"/>
              </a:ext>
            </a:extLst>
          </p:cNvPr>
          <p:cNvGrpSpPr/>
          <p:nvPr/>
        </p:nvGrpSpPr>
        <p:grpSpPr>
          <a:xfrm>
            <a:off x="4228515" y="4819448"/>
            <a:ext cx="2339102" cy="1438908"/>
            <a:chOff x="6861594" y="10305500"/>
            <a:chExt cx="2339102" cy="1438908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E6FC442A-A1B5-4C44-821C-23452E646638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52544877-48B8-4EF5-9FE1-C643512A90AE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interesting (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m+f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5292CCF-9D7C-4DD2-9B8E-CDD4872037FF}"/>
              </a:ext>
            </a:extLst>
          </p:cNvPr>
          <p:cNvSpPr/>
          <p:nvPr/>
        </p:nvSpPr>
        <p:spPr>
          <a:xfrm>
            <a:off x="290614" y="4283814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5769617-FAE9-4A0B-9003-265921946BCA}"/>
              </a:ext>
            </a:extLst>
          </p:cNvPr>
          <p:cNvGrpSpPr/>
          <p:nvPr/>
        </p:nvGrpSpPr>
        <p:grpSpPr>
          <a:xfrm>
            <a:off x="4230356" y="4819448"/>
            <a:ext cx="2339102" cy="1438908"/>
            <a:chOff x="6861594" y="10305500"/>
            <a:chExt cx="2339102" cy="1438908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635F394-7F12-4CFD-B1D1-095E746A1DD2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8211F0AE-E820-4978-ACB9-819C05B334FA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white (f)</a:t>
              </a:r>
            </a:p>
          </p:txBody>
        </p:sp>
      </p:grpSp>
      <p:sp>
        <p:nvSpPr>
          <p:cNvPr id="151" name="Rectangle 150">
            <a:extLst>
              <a:ext uri="{FF2B5EF4-FFF2-40B4-BE49-F238E27FC236}">
                <a16:creationId xmlns:a16="http://schemas.microsoft.com/office/drawing/2014/main" id="{7FCA2A18-9765-4426-8DB2-0273B2FF424D}"/>
              </a:ext>
            </a:extLst>
          </p:cNvPr>
          <p:cNvSpPr/>
          <p:nvPr/>
        </p:nvSpPr>
        <p:spPr>
          <a:xfrm>
            <a:off x="2919026" y="2723652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DDB9AD2A-76CD-4018-A686-329167223FC6}"/>
              </a:ext>
            </a:extLst>
          </p:cNvPr>
          <p:cNvGrpSpPr/>
          <p:nvPr/>
        </p:nvGrpSpPr>
        <p:grpSpPr>
          <a:xfrm>
            <a:off x="4221454" y="4832909"/>
            <a:ext cx="2339102" cy="1438908"/>
            <a:chOff x="6861594" y="10305500"/>
            <a:chExt cx="2339102" cy="1438908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8E7BE6AB-AFC8-40F0-A364-BC241F9AD0FB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6DC30A8D-7F88-41F5-B5CC-D340EDE8364E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tall (m)</a:t>
              </a:r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C3DF3A2E-6F36-4DF6-964C-1CBE8DAFAE5A}"/>
              </a:ext>
            </a:extLst>
          </p:cNvPr>
          <p:cNvSpPr/>
          <p:nvPr/>
        </p:nvSpPr>
        <p:spPr>
          <a:xfrm>
            <a:off x="8193093" y="4467643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3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8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0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2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82" grpId="0" animBg="1"/>
      <p:bldP spid="90" grpId="0" animBg="1"/>
      <p:bldP spid="94" grpId="0" animBg="1"/>
      <p:bldP spid="99" grpId="0" animBg="1"/>
      <p:bldP spid="103" grpId="0" animBg="1"/>
      <p:bldP spid="107" grpId="0" animBg="1"/>
      <p:bldP spid="115" grpId="0" animBg="1"/>
      <p:bldP spid="151" grpId="0" animBg="1"/>
      <p:bldP spid="1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5" y="1133401"/>
            <a:ext cx="8659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already learnt that many adjectives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follow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-602303" y="221932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caball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negr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83711" y="2861870"/>
            <a:ext cx="2663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black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horse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5265659" y="2191427"/>
            <a:ext cx="49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iglesia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5582920" y="2873786"/>
            <a:ext cx="3840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tall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church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293" y="2760674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5659" y="273994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8573195" y="49233"/>
            <a:ext cx="3409116" cy="1464397"/>
          </a:xfrm>
          <a:prstGeom prst="wedgeRoundRectCallout">
            <a:avLst>
              <a:gd name="adj1" fmla="val -43822"/>
              <a:gd name="adj2" fmla="val 7864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 the adjective comes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noun.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91E38E-AB58-42EA-ADB1-1ED1512B5025}"/>
              </a:ext>
            </a:extLst>
          </p:cNvPr>
          <p:cNvSpPr txBox="1"/>
          <p:nvPr/>
        </p:nvSpPr>
        <p:spPr>
          <a:xfrm>
            <a:off x="3545640" y="5201379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planta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537306-D992-4EAC-A4FF-9306457F62AC}"/>
              </a:ext>
            </a:extLst>
          </p:cNvPr>
          <p:cNvSpPr txBox="1"/>
          <p:nvPr/>
        </p:nvSpPr>
        <p:spPr>
          <a:xfrm>
            <a:off x="4938308" y="5934581"/>
            <a:ext cx="3257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green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5D937F35-C6E1-4520-B32B-F5A3087933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6871" y="572459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28980E-3EA6-4AAD-85B9-2428D2609993}"/>
              </a:ext>
            </a:extLst>
          </p:cNvPr>
          <p:cNvSpPr txBox="1"/>
          <p:nvPr/>
        </p:nvSpPr>
        <p:spPr>
          <a:xfrm>
            <a:off x="204235" y="3669050"/>
            <a:ext cx="115395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⚠ Remember,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adjectives change 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depending on whether the noun (person, animal, place or thing) they describe is masculine or feminine.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7415D023-A330-40C9-AB7B-9652BDC8F2D6}"/>
              </a:ext>
            </a:extLst>
          </p:cNvPr>
          <p:cNvSpPr/>
          <p:nvPr/>
        </p:nvSpPr>
        <p:spPr>
          <a:xfrm>
            <a:off x="221779" y="4802387"/>
            <a:ext cx="3736071" cy="1844424"/>
          </a:xfrm>
          <a:prstGeom prst="wedgeRoundRectCallout">
            <a:avLst>
              <a:gd name="adj1" fmla="val 61426"/>
              <a:gd name="adj2" fmla="val 4661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defRPr/>
            </a:pP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When an adjective ends in </a:t>
            </a:r>
            <a:r>
              <a:rPr lang="en-GB" sz="2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–e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consonant, 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it can describe a feminine or masculine 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3F5B79-7DAF-41FF-87CE-406AD6E5F140}"/>
              </a:ext>
            </a:extLst>
          </p:cNvPr>
          <p:cNvSpPr txBox="1"/>
          <p:nvPr/>
        </p:nvSpPr>
        <p:spPr>
          <a:xfrm>
            <a:off x="7332479" y="5116431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monstruo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AFAAF1-AFCB-42E1-BB60-6F5ACC00638C}"/>
              </a:ext>
            </a:extLst>
          </p:cNvPr>
          <p:cNvSpPr txBox="1"/>
          <p:nvPr/>
        </p:nvSpPr>
        <p:spPr>
          <a:xfrm>
            <a:off x="8800971" y="5869924"/>
            <a:ext cx="3257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green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monster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2086D261-86B4-4081-BD78-C88E8B1E547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3710" y="563965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C04F582-ECE8-4FE4-8093-9BC76088659A}"/>
              </a:ext>
            </a:extLst>
          </p:cNvPr>
          <p:cNvSpPr/>
          <p:nvPr/>
        </p:nvSpPr>
        <p:spPr>
          <a:xfrm>
            <a:off x="645709" y="2190621"/>
            <a:ext cx="534496" cy="56769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B77A5E-FF4D-4F0E-8C21-F222276DE237}"/>
              </a:ext>
            </a:extLst>
          </p:cNvPr>
          <p:cNvSpPr/>
          <p:nvPr/>
        </p:nvSpPr>
        <p:spPr>
          <a:xfrm>
            <a:off x="5254607" y="2164109"/>
            <a:ext cx="789086" cy="5676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Free vector graphics of Horse">
            <a:extLst>
              <a:ext uri="{FF2B5EF4-FFF2-40B4-BE49-F238E27FC236}">
                <a16:creationId xmlns:a16="http://schemas.microsoft.com/office/drawing/2014/main" id="{78BA956C-C164-4A25-A8F8-813517D9A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601" y="1778132"/>
            <a:ext cx="1376346" cy="10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vector graphics of Church">
            <a:extLst>
              <a:ext uri="{FF2B5EF4-FFF2-40B4-BE49-F238E27FC236}">
                <a16:creationId xmlns:a16="http://schemas.microsoft.com/office/drawing/2014/main" id="{57DE802A-773D-4366-8C2C-DB46A1CAC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139" y="1719837"/>
            <a:ext cx="843412" cy="150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40" grpId="0" animBg="1"/>
      <p:bldP spid="35" grpId="0"/>
      <p:bldP spid="21" grpId="0"/>
      <p:bldP spid="26" grpId="0" animBg="1"/>
      <p:bldP spid="27" grpId="0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4611" y="415169"/>
            <a:ext cx="1354845" cy="675762"/>
          </a:xfrm>
        </p:spPr>
        <p:txBody>
          <a:bodyPr>
            <a:normAutofit/>
          </a:bodyPr>
          <a:lstStyle/>
          <a:p>
            <a:r>
              <a:rPr lang="en-GB" sz="1800" dirty="0" err="1">
                <a:solidFill>
                  <a:schemeClr val="bg1"/>
                </a:solidFill>
                <a:sym typeface="Century Gothic"/>
                <a:hlinkClick r:id="" action="ppaction://noaction">
                  <a:snd r:embed="rId5" name="3_i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escuchar</a:t>
            </a:r>
            <a:endParaRPr lang="es-AR" sz="1800" dirty="0">
              <a:solidFill>
                <a:schemeClr val="bg1"/>
              </a:solidFill>
              <a:hlinkClick r:id="" action="ppaction://noaction">
                <a:snd r:embed="rId5" name="3_i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9" name="Action Button: Blank 38">
            <a:hlinkClick r:id="" action="ppaction://noaction" highlightClick="1">
              <a:snd r:embed="rId6" name="T3_W2_9.4B.wav"/>
            </a:hlinkClick>
            <a:extLst>
              <a:ext uri="{FF2B5EF4-FFF2-40B4-BE49-F238E27FC236}">
                <a16:creationId xmlns:a16="http://schemas.microsoft.com/office/drawing/2014/main" id="{305E9E09-9F1A-4476-8280-84DD04BDA5F3}"/>
              </a:ext>
            </a:extLst>
          </p:cNvPr>
          <p:cNvSpPr/>
          <p:nvPr/>
        </p:nvSpPr>
        <p:spPr>
          <a:xfrm>
            <a:off x="121545" y="265518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0" name="Action Button: Blank 39">
            <a:hlinkClick r:id="" action="ppaction://noaction" highlightClick="1">
              <a:snd r:embed="rId7" name="T3_W2_9.5B.wav"/>
            </a:hlinkClick>
            <a:extLst>
              <a:ext uri="{FF2B5EF4-FFF2-40B4-BE49-F238E27FC236}">
                <a16:creationId xmlns:a16="http://schemas.microsoft.com/office/drawing/2014/main" id="{4814281E-4FB9-4410-B489-5862E1B3403A}"/>
              </a:ext>
            </a:extLst>
          </p:cNvPr>
          <p:cNvSpPr/>
          <p:nvPr/>
        </p:nvSpPr>
        <p:spPr>
          <a:xfrm>
            <a:off x="117729" y="331884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1" name="Action Button: Blank 40">
            <a:hlinkClick r:id="" action="ppaction://noaction" highlightClick="1">
              <a:snd r:embed="rId8" name="T3_W2_9.6B.wav"/>
            </a:hlinkClick>
            <a:extLst>
              <a:ext uri="{FF2B5EF4-FFF2-40B4-BE49-F238E27FC236}">
                <a16:creationId xmlns:a16="http://schemas.microsoft.com/office/drawing/2014/main" id="{30DA3EE4-4C4C-44D3-81DC-7E357C0DF704}"/>
              </a:ext>
            </a:extLst>
          </p:cNvPr>
          <p:cNvSpPr/>
          <p:nvPr/>
        </p:nvSpPr>
        <p:spPr>
          <a:xfrm>
            <a:off x="117728" y="391025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2" name="Action Button: Blank 41">
            <a:hlinkClick r:id="" action="ppaction://noaction" highlightClick="1">
              <a:snd r:embed="rId9" name="T3_W2_9.7B.wav"/>
            </a:hlinkClick>
            <a:extLst>
              <a:ext uri="{FF2B5EF4-FFF2-40B4-BE49-F238E27FC236}">
                <a16:creationId xmlns:a16="http://schemas.microsoft.com/office/drawing/2014/main" id="{D5DFD01D-D4D7-4470-B45E-19EF96AAA283}"/>
              </a:ext>
            </a:extLst>
          </p:cNvPr>
          <p:cNvSpPr/>
          <p:nvPr/>
        </p:nvSpPr>
        <p:spPr>
          <a:xfrm>
            <a:off x="117727" y="452495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3" name="Action Button: Blank 42">
            <a:hlinkClick r:id="" action="ppaction://noaction" highlightClick="1">
              <a:snd r:embed="rId10" name="T3_W2_9.8B.wav"/>
            </a:hlinkClick>
            <a:extLst>
              <a:ext uri="{FF2B5EF4-FFF2-40B4-BE49-F238E27FC236}">
                <a16:creationId xmlns:a16="http://schemas.microsoft.com/office/drawing/2014/main" id="{C5613CFB-BF20-4580-8DAB-2E771881A722}"/>
              </a:ext>
            </a:extLst>
          </p:cNvPr>
          <p:cNvSpPr/>
          <p:nvPr/>
        </p:nvSpPr>
        <p:spPr>
          <a:xfrm>
            <a:off x="117727" y="515468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4" name="Action Button: Blank 43">
            <a:hlinkClick r:id="" action="ppaction://noaction" highlightClick="1">
              <a:snd r:embed="rId11" name="T3_W2_9.9B.wav"/>
            </a:hlinkClick>
            <a:extLst>
              <a:ext uri="{FF2B5EF4-FFF2-40B4-BE49-F238E27FC236}">
                <a16:creationId xmlns:a16="http://schemas.microsoft.com/office/drawing/2014/main" id="{9BB38155-B2DB-400A-8FD9-AFDA324B222C}"/>
              </a:ext>
            </a:extLst>
          </p:cNvPr>
          <p:cNvSpPr/>
          <p:nvPr/>
        </p:nvSpPr>
        <p:spPr>
          <a:xfrm>
            <a:off x="117727" y="573714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4E056795-1B3B-47CF-A645-DDB906DCBB29}"/>
              </a:ext>
            </a:extLst>
          </p:cNvPr>
          <p:cNvGraphicFramePr>
            <a:graphicFrameLocks noGrp="1"/>
          </p:cNvGraphicFramePr>
          <p:nvPr/>
        </p:nvGraphicFramePr>
        <p:xfrm>
          <a:off x="709414" y="1466429"/>
          <a:ext cx="7982841" cy="47971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136026">
                  <a:extLst>
                    <a:ext uri="{9D8B030D-6E8A-4147-A177-3AD203B41FA5}">
                      <a16:colId xmlns:a16="http://schemas.microsoft.com/office/drawing/2014/main" val="2578897083"/>
                    </a:ext>
                  </a:extLst>
                </a:gridCol>
                <a:gridCol w="2846815">
                  <a:extLst>
                    <a:ext uri="{9D8B030D-6E8A-4147-A177-3AD203B41FA5}">
                      <a16:colId xmlns:a16="http://schemas.microsoft.com/office/drawing/2014/main" val="1336842772"/>
                    </a:ext>
                  </a:extLst>
                </a:gridCol>
              </a:tblGrid>
              <a:tr h="114425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¿qué?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alto |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alta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blanco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blanca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negro  |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negra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3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verde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negro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nuevo  |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3774C0A8-F788-4437-85EB-4F25C6707B17}"/>
              </a:ext>
            </a:extLst>
          </p:cNvPr>
          <p:cNvSpPr txBox="1"/>
          <p:nvPr/>
        </p:nvSpPr>
        <p:spPr>
          <a:xfrm>
            <a:off x="5883437" y="2612004"/>
            <a:ext cx="277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(male) teacher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812150D-3A48-4615-A356-2ACFD14B44B0}"/>
              </a:ext>
            </a:extLst>
          </p:cNvPr>
          <p:cNvSpPr txBox="1"/>
          <p:nvPr/>
        </p:nvSpPr>
        <p:spPr>
          <a:xfrm>
            <a:off x="5983295" y="3870740"/>
            <a:ext cx="2427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bag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FAD7C8-D708-4D94-BF54-84EAC8683359}"/>
              </a:ext>
            </a:extLst>
          </p:cNvPr>
          <p:cNvSpPr txBox="1"/>
          <p:nvPr/>
        </p:nvSpPr>
        <p:spPr>
          <a:xfrm>
            <a:off x="5934237" y="3264655"/>
            <a:ext cx="277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brother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22470B-1BDE-4F1B-84D1-718C406E5977}"/>
              </a:ext>
            </a:extLst>
          </p:cNvPr>
          <p:cNvSpPr txBox="1"/>
          <p:nvPr/>
        </p:nvSpPr>
        <p:spPr>
          <a:xfrm>
            <a:off x="5996942" y="4485450"/>
            <a:ext cx="277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horse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59F256-C082-465C-B220-15DD55ADE1A4}"/>
              </a:ext>
            </a:extLst>
          </p:cNvPr>
          <p:cNvSpPr txBox="1"/>
          <p:nvPr/>
        </p:nvSpPr>
        <p:spPr>
          <a:xfrm>
            <a:off x="5916077" y="5099182"/>
            <a:ext cx="262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plant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A5ED92-F1C0-4EEC-AA38-70CD1EC7D5F9}"/>
              </a:ext>
            </a:extLst>
          </p:cNvPr>
          <p:cNvSpPr txBox="1"/>
          <p:nvPr/>
        </p:nvSpPr>
        <p:spPr>
          <a:xfrm>
            <a:off x="5916077" y="5720845"/>
            <a:ext cx="277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word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FD0C638-6614-40A8-9A7A-399CE990EED0}"/>
              </a:ext>
            </a:extLst>
          </p:cNvPr>
          <p:cNvSpPr/>
          <p:nvPr/>
        </p:nvSpPr>
        <p:spPr>
          <a:xfrm>
            <a:off x="1666240" y="2637796"/>
            <a:ext cx="1495051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033610E-2D88-4CE6-8026-F4B24530A62C}"/>
              </a:ext>
            </a:extLst>
          </p:cNvPr>
          <p:cNvSpPr/>
          <p:nvPr/>
        </p:nvSpPr>
        <p:spPr>
          <a:xfrm>
            <a:off x="2432269" y="3263670"/>
            <a:ext cx="73978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3DA1C82-9011-4D8A-8F3D-4BF58B722173}"/>
              </a:ext>
            </a:extLst>
          </p:cNvPr>
          <p:cNvSpPr/>
          <p:nvPr/>
        </p:nvSpPr>
        <p:spPr>
          <a:xfrm>
            <a:off x="3401330" y="3886294"/>
            <a:ext cx="12090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4BDC7E93-6189-46B9-9CD9-5CBAF95B414D}"/>
              </a:ext>
            </a:extLst>
          </p:cNvPr>
          <p:cNvSpPr/>
          <p:nvPr/>
        </p:nvSpPr>
        <p:spPr>
          <a:xfrm>
            <a:off x="1837462" y="4513585"/>
            <a:ext cx="1341054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405CA49-5D40-4189-8BEC-5464451CF349}"/>
              </a:ext>
            </a:extLst>
          </p:cNvPr>
          <p:cNvSpPr/>
          <p:nvPr/>
        </p:nvSpPr>
        <p:spPr>
          <a:xfrm>
            <a:off x="1982991" y="5093436"/>
            <a:ext cx="1195506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8E053CD-2632-406C-AF5E-33B0F98166B4}"/>
              </a:ext>
            </a:extLst>
          </p:cNvPr>
          <p:cNvSpPr/>
          <p:nvPr/>
        </p:nvSpPr>
        <p:spPr>
          <a:xfrm>
            <a:off x="3435887" y="5720845"/>
            <a:ext cx="1195506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65B28EC-932B-4B32-A3C5-3DF1557386B9}"/>
              </a:ext>
            </a:extLst>
          </p:cNvPr>
          <p:cNvSpPr txBox="1"/>
          <p:nvPr/>
        </p:nvSpPr>
        <p:spPr>
          <a:xfrm>
            <a:off x="5983295" y="473285"/>
            <a:ext cx="48213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Escribe.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describe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4" name="Google Shape;221;p10">
            <a:extLst>
              <a:ext uri="{FF2B5EF4-FFF2-40B4-BE49-F238E27FC236}">
                <a16:creationId xmlns:a16="http://schemas.microsoft.com/office/drawing/2014/main" id="{A92A8E53-D1D5-43DA-B541-16B514C603D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Title 1">
            <a:extLst>
              <a:ext uri="{FF2B5EF4-FFF2-40B4-BE49-F238E27FC236}">
                <a16:creationId xmlns:a16="http://schemas.microsoft.com/office/drawing/2014/main" id="{973325B4-C85E-4EBE-9086-DB9405F74271}"/>
              </a:ext>
            </a:extLst>
          </p:cNvPr>
          <p:cNvSpPr txBox="1">
            <a:spLocks/>
          </p:cNvSpPr>
          <p:nvPr/>
        </p:nvSpPr>
        <p:spPr>
          <a:xfrm>
            <a:off x="10710239" y="790855"/>
            <a:ext cx="1354845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  <p:sp>
        <p:nvSpPr>
          <p:cNvPr id="38" name="Action Button: Blank 37">
            <a:hlinkClick r:id="" action="ppaction://noaction" highlightClick="1">
              <a:snd r:embed="rId13" name="T3_W2_9.4.wav"/>
            </a:hlinkClick>
            <a:extLst>
              <a:ext uri="{FF2B5EF4-FFF2-40B4-BE49-F238E27FC236}">
                <a16:creationId xmlns:a16="http://schemas.microsoft.com/office/drawing/2014/main" id="{A042AABB-B3DA-4CB4-AE6C-DC46FF81D578}"/>
              </a:ext>
            </a:extLst>
          </p:cNvPr>
          <p:cNvSpPr/>
          <p:nvPr/>
        </p:nvSpPr>
        <p:spPr>
          <a:xfrm>
            <a:off x="8490685" y="2637796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3" name="Action Button: Blank 52">
            <a:hlinkClick r:id="" action="ppaction://noaction" highlightClick="1">
              <a:snd r:embed="rId14" name="T3_W2_9.5.wav"/>
            </a:hlinkClick>
            <a:extLst>
              <a:ext uri="{FF2B5EF4-FFF2-40B4-BE49-F238E27FC236}">
                <a16:creationId xmlns:a16="http://schemas.microsoft.com/office/drawing/2014/main" id="{D56538BC-7511-432A-B114-9A0504FD10F7}"/>
              </a:ext>
            </a:extLst>
          </p:cNvPr>
          <p:cNvSpPr/>
          <p:nvPr/>
        </p:nvSpPr>
        <p:spPr>
          <a:xfrm>
            <a:off x="8490685" y="3294727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5" name="Action Button: Blank 54">
            <a:hlinkClick r:id="" action="ppaction://noaction" highlightClick="1">
              <a:snd r:embed="rId15" name="T3_W2_9.6.wav"/>
            </a:hlinkClick>
            <a:extLst>
              <a:ext uri="{FF2B5EF4-FFF2-40B4-BE49-F238E27FC236}">
                <a16:creationId xmlns:a16="http://schemas.microsoft.com/office/drawing/2014/main" id="{3001526B-39A4-42F6-A4A1-360AF4FF2E46}"/>
              </a:ext>
            </a:extLst>
          </p:cNvPr>
          <p:cNvSpPr/>
          <p:nvPr/>
        </p:nvSpPr>
        <p:spPr>
          <a:xfrm>
            <a:off x="8479257" y="3913114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3" name="Action Button: Blank 62">
            <a:hlinkClick r:id="" action="ppaction://noaction" highlightClick="1">
              <a:snd r:embed="rId16" name="T3_W2_9.7.wav"/>
            </a:hlinkClick>
            <a:extLst>
              <a:ext uri="{FF2B5EF4-FFF2-40B4-BE49-F238E27FC236}">
                <a16:creationId xmlns:a16="http://schemas.microsoft.com/office/drawing/2014/main" id="{D3D76CC8-E672-4450-A6FC-ACB16F451FA2}"/>
              </a:ext>
            </a:extLst>
          </p:cNvPr>
          <p:cNvSpPr/>
          <p:nvPr/>
        </p:nvSpPr>
        <p:spPr>
          <a:xfrm>
            <a:off x="8480344" y="4513426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4" name="Action Button: Blank 63">
            <a:hlinkClick r:id="" action="ppaction://noaction" highlightClick="1">
              <a:snd r:embed="rId17" name="T3_W2_9.8.wav"/>
            </a:hlinkClick>
            <a:extLst>
              <a:ext uri="{FF2B5EF4-FFF2-40B4-BE49-F238E27FC236}">
                <a16:creationId xmlns:a16="http://schemas.microsoft.com/office/drawing/2014/main" id="{09AF5E47-D1C9-4C47-A978-904FE8C0548A}"/>
              </a:ext>
            </a:extLst>
          </p:cNvPr>
          <p:cNvSpPr/>
          <p:nvPr/>
        </p:nvSpPr>
        <p:spPr>
          <a:xfrm>
            <a:off x="8503618" y="5159060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5" name="Action Button: Blank 64">
            <a:hlinkClick r:id="" action="ppaction://noaction" highlightClick="1">
              <a:snd r:embed="rId18" name="T3_W2_9.9.wav"/>
            </a:hlinkClick>
            <a:extLst>
              <a:ext uri="{FF2B5EF4-FFF2-40B4-BE49-F238E27FC236}">
                <a16:creationId xmlns:a16="http://schemas.microsoft.com/office/drawing/2014/main" id="{C5473A2C-3E6E-4306-9DC0-A13D31EE044D}"/>
              </a:ext>
            </a:extLst>
          </p:cNvPr>
          <p:cNvSpPr/>
          <p:nvPr/>
        </p:nvSpPr>
        <p:spPr>
          <a:xfrm>
            <a:off x="8485445" y="5804694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6" name="Speech Bubble: Rectangle with Corners Rounded 65">
            <a:hlinkClick r:id="" action="ppaction://noaction">
              <a:snd r:embed="rId19" name="T3_W2_9.1.wav"/>
            </a:hlinkClick>
            <a:extLst>
              <a:ext uri="{FF2B5EF4-FFF2-40B4-BE49-F238E27FC236}">
                <a16:creationId xmlns:a16="http://schemas.microsoft.com/office/drawing/2014/main" id="{C9589FAB-A457-4096-A9B8-BC31D3DCA0F8}"/>
              </a:ext>
            </a:extLst>
          </p:cNvPr>
          <p:cNvSpPr/>
          <p:nvPr/>
        </p:nvSpPr>
        <p:spPr>
          <a:xfrm>
            <a:off x="1150065" y="172649"/>
            <a:ext cx="36251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Cómo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</a:p>
        </p:txBody>
      </p:sp>
      <p:pic>
        <p:nvPicPr>
          <p:cNvPr id="67" name="Graphic 66" descr="Teacher">
            <a:extLst>
              <a:ext uri="{FF2B5EF4-FFF2-40B4-BE49-F238E27FC236}">
                <a16:creationId xmlns:a16="http://schemas.microsoft.com/office/drawing/2014/main" id="{DF7508F4-B649-48C3-9139-DB7721FF40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91034529-C6FB-41F3-B524-15E094003F43}"/>
              </a:ext>
            </a:extLst>
          </p:cNvPr>
          <p:cNvSpPr/>
          <p:nvPr/>
        </p:nvSpPr>
        <p:spPr>
          <a:xfrm>
            <a:off x="770604" y="752721"/>
            <a:ext cx="4964411" cy="518040"/>
          </a:xfrm>
          <a:prstGeom prst="wedgeRoundRectCallout">
            <a:avLst>
              <a:gd name="adj1" fmla="val -55284"/>
              <a:gd name="adj2" fmla="val -48281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odea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adjetivo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correcto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58296EF-B31F-4107-8498-632D433FCE5D}"/>
              </a:ext>
            </a:extLst>
          </p:cNvPr>
          <p:cNvSpPr/>
          <p:nvPr/>
        </p:nvSpPr>
        <p:spPr>
          <a:xfrm>
            <a:off x="1148699" y="808261"/>
            <a:ext cx="1100738" cy="414314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67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4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123" grpId="0"/>
      <p:bldP spid="68" grpId="0" animBg="1"/>
      <p:bldP spid="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5F2C-5237-43D6-8948-E914ECE3A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adiós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8BA03-F0D8-4523-93DA-9CAAD058D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Google Shape;419;p21" descr="background rectangle">
            <a:extLst>
              <a:ext uri="{FF2B5EF4-FFF2-40B4-BE49-F238E27FC236}">
                <a16:creationId xmlns:a16="http://schemas.microsoft.com/office/drawing/2014/main" id="{CC2D2FE4-DA16-4B3F-BA91-52F660F7101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Google Shape;420;p21">
            <a:extLst>
              <a:ext uri="{FF2B5EF4-FFF2-40B4-BE49-F238E27FC236}">
                <a16:creationId xmlns:a16="http://schemas.microsoft.com/office/drawing/2014/main" id="{F77239BD-10A9-4845-B069-C3056B18724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21;p21">
            <a:extLst>
              <a:ext uri="{FF2B5EF4-FFF2-40B4-BE49-F238E27FC236}">
                <a16:creationId xmlns:a16="http://schemas.microsoft.com/office/drawing/2014/main" id="{771B17BF-B0BA-4F21-BC7B-C6309EA1420C}"/>
              </a:ext>
            </a:extLst>
          </p:cNvPr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dirty="0">
              <a:solidFill>
                <a:srgbClr val="FADD2E"/>
              </a:solidFill>
              <a:latin typeface="Modern Love" panose="04090805081005020601" pitchFamily="82" charset="0"/>
            </a:endParaRPr>
          </a:p>
        </p:txBody>
      </p:sp>
      <p:sp>
        <p:nvSpPr>
          <p:cNvPr id="7" name="Google Shape;422;p21">
            <a:extLst>
              <a:ext uri="{FF2B5EF4-FFF2-40B4-BE49-F238E27FC236}">
                <a16:creationId xmlns:a16="http://schemas.microsoft.com/office/drawing/2014/main" id="{5420B4F1-A71C-4574-9439-FD5303922106}"/>
              </a:ext>
            </a:extLst>
          </p:cNvPr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9600" b="1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96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76197F-4D18-44EF-8D6A-D37F5AB97CEC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18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372721"/>
            <a:ext cx="485096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FFFFFF"/>
              </a:buClr>
              <a:buSzPts val="2800"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- Using a word list for reference</a:t>
            </a:r>
          </a:p>
          <a:p>
            <a:pPr lvl="0">
              <a:buClr>
                <a:srgbClr val="FFFFFF"/>
              </a:buClr>
              <a:buSzPts val="2800"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- Revisit postnominal adjective </a:t>
            </a:r>
            <a:r>
              <a:rPr lang="en-GB" sz="24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 [</a:t>
            </a:r>
            <a:r>
              <a:rPr lang="en-GB" sz="24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24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24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24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24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Saying what I and others 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8399F-E2A8-6676-2732-3B179CEB4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29"/>
          <a:stretch/>
        </p:blipFill>
        <p:spPr>
          <a:xfrm>
            <a:off x="449582" y="2863082"/>
            <a:ext cx="3904150" cy="19372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33AFD1-6464-8D10-C5B3-851C88D7CD1C}"/>
              </a:ext>
            </a:extLst>
          </p:cNvPr>
          <p:cNvGrpSpPr/>
          <p:nvPr/>
        </p:nvGrpSpPr>
        <p:grpSpPr>
          <a:xfrm>
            <a:off x="362396" y="2308283"/>
            <a:ext cx="1063995" cy="973104"/>
            <a:chOff x="6210543" y="3764108"/>
            <a:chExt cx="801046" cy="77526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336B7EF-BFCD-3E92-7E7E-A41A5F382BF2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FFD5A2-CE79-4270-EFB7-769CEBA94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8" name="Picture 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9E51630D-2802-C73B-29CC-008327B87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08;p3">
            <a:extLst>
              <a:ext uri="{FF2B5EF4-FFF2-40B4-BE49-F238E27FC236}">
                <a16:creationId xmlns:a16="http://schemas.microsoft.com/office/drawing/2014/main" id="{5A56C779-430D-4E5B-9A7C-AA811FA78061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0;p3">
            <a:extLst>
              <a:ext uri="{FF2B5EF4-FFF2-40B4-BE49-F238E27FC236}">
                <a16:creationId xmlns:a16="http://schemas.microsoft.com/office/drawing/2014/main" id="{214838D0-B3DF-4BB2-9219-4C003A8C3E02}"/>
              </a:ext>
            </a:extLst>
          </p:cNvPr>
          <p:cNvSpPr txBox="1"/>
          <p:nvPr/>
        </p:nvSpPr>
        <p:spPr>
          <a:xfrm>
            <a:off x="2949960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sto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Picture 2" descr="Gesto De La Mano, Mano, Iconos">
            <a:extLst>
              <a:ext uri="{FF2B5EF4-FFF2-40B4-BE49-F238E27FC236}">
                <a16:creationId xmlns:a16="http://schemas.microsoft.com/office/drawing/2014/main" id="{0372B822-64D6-4BF6-8B6D-B190E7C99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880" y="2328734"/>
            <a:ext cx="32575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2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08;p3">
            <a:extLst>
              <a:ext uri="{FF2B5EF4-FFF2-40B4-BE49-F238E27FC236}">
                <a16:creationId xmlns:a16="http://schemas.microsoft.com/office/drawing/2014/main" id="{F5E10A74-8864-44F8-AB89-1957FBB5DB28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10;p3">
            <a:extLst>
              <a:ext uri="{FF2B5EF4-FFF2-40B4-BE49-F238E27FC236}">
                <a16:creationId xmlns:a16="http://schemas.microsoft.com/office/drawing/2014/main" id="{EF860574-9AB1-45BF-9499-249B13195E9B}"/>
              </a:ext>
            </a:extLst>
          </p:cNvPr>
          <p:cNvSpPr txBox="1"/>
          <p:nvPr/>
        </p:nvSpPr>
        <p:spPr>
          <a:xfrm>
            <a:off x="2949960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pá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" descr="Book, Read, Open, Published, Write">
            <a:extLst>
              <a:ext uri="{FF2B5EF4-FFF2-40B4-BE49-F238E27FC236}">
                <a16:creationId xmlns:a16="http://schemas.microsoft.com/office/drawing/2014/main" id="{F325BC49-3C4B-4A88-AF13-640B1C920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2872431"/>
            <a:ext cx="62674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483A568-C0F4-4449-91C0-89538F82130B}"/>
              </a:ext>
            </a:extLst>
          </p:cNvPr>
          <p:cNvCxnSpPr>
            <a:cxnSpLocks/>
          </p:cNvCxnSpPr>
          <p:nvPr/>
        </p:nvCxnSpPr>
        <p:spPr>
          <a:xfrm>
            <a:off x="2755557" y="4284203"/>
            <a:ext cx="1087394" cy="0"/>
          </a:xfrm>
          <a:prstGeom prst="straightConnector1">
            <a:avLst/>
          </a:prstGeom>
          <a:ln w="1079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38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264" y="-1509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600" dirty="0"/>
          </a:p>
        </p:txBody>
      </p:sp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ECA045E-0F6B-49B3-A854-DBC3C7A62B0D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95;p19">
            <a:extLst>
              <a:ext uri="{FF2B5EF4-FFF2-40B4-BE49-F238E27FC236}">
                <a16:creationId xmlns:a16="http://schemas.microsoft.com/office/drawing/2014/main" id="{942610AA-1330-41A7-B243-6D84B85D5A1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5" name="Google Shape;388;p19">
            <a:extLst>
              <a:ext uri="{FF2B5EF4-FFF2-40B4-BE49-F238E27FC236}">
                <a16:creationId xmlns:a16="http://schemas.microsoft.com/office/drawing/2014/main" id="{E3FAE4DE-3041-4630-AB28-31EBAC92F8AD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22" y="173760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DE6FCF1-3003-418C-AE1B-7639F64DACA0}"/>
              </a:ext>
            </a:extLst>
          </p:cNvPr>
          <p:cNvSpPr txBox="1"/>
          <p:nvPr/>
        </p:nvSpPr>
        <p:spPr>
          <a:xfrm>
            <a:off x="72264" y="1255677"/>
            <a:ext cx="15440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C52698-EE39-469E-9878-BD82B8B32EBD}"/>
              </a:ext>
            </a:extLst>
          </p:cNvPr>
          <p:cNvSpPr txBox="1"/>
          <p:nvPr/>
        </p:nvSpPr>
        <p:spPr>
          <a:xfrm>
            <a:off x="216906" y="4246688"/>
            <a:ext cx="3163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Abajo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gante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A2E56B-4401-463B-A625-4CC1C7BE6685}"/>
              </a:ext>
            </a:extLst>
          </p:cNvPr>
          <p:cNvSpPr txBox="1"/>
          <p:nvPr/>
        </p:nvSpPr>
        <p:spPr>
          <a:xfrm>
            <a:off x="72264" y="1828327"/>
            <a:ext cx="659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(The genie Eugenio is very gullible)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EA12C3-2A88-428A-9BBC-50C7B6B3022F}"/>
              </a:ext>
            </a:extLst>
          </p:cNvPr>
          <p:cNvSpPr txBox="1"/>
          <p:nvPr/>
        </p:nvSpPr>
        <p:spPr>
          <a:xfrm>
            <a:off x="396886" y="4915486"/>
            <a:ext cx="6500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(Above an angel and the sun,</a:t>
            </a:r>
          </a:p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below the giant and the sunflower)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3ED875-B6C1-4CFA-A974-44676C4DD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4292" y="1117659"/>
            <a:ext cx="1262047" cy="102636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EA0916B-B014-47A2-89A1-8E7BE0F4EC1D}"/>
              </a:ext>
            </a:extLst>
          </p:cNvPr>
          <p:cNvSpPr txBox="1"/>
          <p:nvPr/>
        </p:nvSpPr>
        <p:spPr>
          <a:xfrm>
            <a:off x="1616335" y="1267971"/>
            <a:ext cx="1656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Eu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nio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D1A879-F956-46B3-8642-D5A7FBDECCDA}"/>
              </a:ext>
            </a:extLst>
          </p:cNvPr>
          <p:cNvSpPr txBox="1"/>
          <p:nvPr/>
        </p:nvSpPr>
        <p:spPr>
          <a:xfrm>
            <a:off x="3119327" y="1255677"/>
            <a:ext cx="6166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 muy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1B1740A-CC72-4BB0-8FEE-E9620596F439}"/>
              </a:ext>
            </a:extLst>
          </p:cNvPr>
          <p:cNvSpPr txBox="1"/>
          <p:nvPr/>
        </p:nvSpPr>
        <p:spPr>
          <a:xfrm>
            <a:off x="211727" y="3735762"/>
            <a:ext cx="9346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Arriba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496F0D-AC2E-491B-A32A-D08A92767619}"/>
              </a:ext>
            </a:extLst>
          </p:cNvPr>
          <p:cNvSpPr txBox="1"/>
          <p:nvPr/>
        </p:nvSpPr>
        <p:spPr>
          <a:xfrm>
            <a:off x="3087272" y="3747990"/>
            <a:ext cx="6258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5A65668-7E33-4D13-A892-69986A9B05C0}"/>
              </a:ext>
            </a:extLst>
          </p:cNvPr>
          <p:cNvSpPr txBox="1"/>
          <p:nvPr/>
        </p:nvSpPr>
        <p:spPr>
          <a:xfrm>
            <a:off x="3383389" y="4250487"/>
            <a:ext cx="238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rasol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9B9C15-3533-471E-AC7B-B9B4A2833E1A}"/>
              </a:ext>
            </a:extLst>
          </p:cNvPr>
          <p:cNvGrpSpPr/>
          <p:nvPr/>
        </p:nvGrpSpPr>
        <p:grpSpPr>
          <a:xfrm>
            <a:off x="7176541" y="2786350"/>
            <a:ext cx="2382025" cy="2977531"/>
            <a:chOff x="7176541" y="2786350"/>
            <a:chExt cx="2382025" cy="29775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2AC38E-56E3-4DEF-8A73-D3BA3F863CE1}"/>
                </a:ext>
              </a:extLst>
            </p:cNvPr>
            <p:cNvGrpSpPr/>
            <p:nvPr/>
          </p:nvGrpSpPr>
          <p:grpSpPr>
            <a:xfrm>
              <a:off x="7176541" y="2786350"/>
              <a:ext cx="2382025" cy="2977531"/>
              <a:chOff x="8015493" y="2542756"/>
              <a:chExt cx="2382025" cy="2977531"/>
            </a:xfrm>
          </p:grpSpPr>
          <p:pic>
            <p:nvPicPr>
              <p:cNvPr id="3076" name="Picture 4" descr="Tallo De Habas, Tallo, Enredadera">
                <a:extLst>
                  <a:ext uri="{FF2B5EF4-FFF2-40B4-BE49-F238E27FC236}">
                    <a16:creationId xmlns:a16="http://schemas.microsoft.com/office/drawing/2014/main" id="{64845441-B84C-4850-89EA-F366A7E886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5493" y="2542756"/>
                <a:ext cx="2382025" cy="2977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2" name="Picture 10" descr="Angel, Christmas, Beauty, Cartoon">
                <a:extLst>
                  <a:ext uri="{FF2B5EF4-FFF2-40B4-BE49-F238E27FC236}">
                    <a16:creationId xmlns:a16="http://schemas.microsoft.com/office/drawing/2014/main" id="{8E261DAD-8781-4711-9DFF-C218F912FB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5961" y="2672308"/>
                <a:ext cx="497072" cy="5136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7242884-04B9-4DD1-999F-C974CFAD60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0283" y="3492661"/>
              <a:ext cx="175377" cy="27995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86" name="Picture 14" descr="Girasol, Flor, El Verano, Planta">
              <a:extLst>
                <a:ext uri="{FF2B5EF4-FFF2-40B4-BE49-F238E27FC236}">
                  <a16:creationId xmlns:a16="http://schemas.microsoft.com/office/drawing/2014/main" id="{50D57038-88AE-4670-990B-29674B4EDF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765" y="4662394"/>
              <a:ext cx="516417" cy="753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2" descr="Fantasía, Puño, Gigante, Monstruo">
              <a:extLst>
                <a:ext uri="{FF2B5EF4-FFF2-40B4-BE49-F238E27FC236}">
                  <a16:creationId xmlns:a16="http://schemas.microsoft.com/office/drawing/2014/main" id="{7111CF87-32EE-4AE6-B5E8-C117994F65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9441" y="4353574"/>
              <a:ext cx="1124777" cy="117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Title 1">
            <a:extLst>
              <a:ext uri="{FF2B5EF4-FFF2-40B4-BE49-F238E27FC236}">
                <a16:creationId xmlns:a16="http://schemas.microsoft.com/office/drawing/2014/main" id="{BE06850B-175E-4B7A-AE5F-8BB18639AB9F}"/>
              </a:ext>
            </a:extLst>
          </p:cNvPr>
          <p:cNvSpPr txBox="1">
            <a:spLocks/>
          </p:cNvSpPr>
          <p:nvPr/>
        </p:nvSpPr>
        <p:spPr>
          <a:xfrm>
            <a:off x="3383389" y="2112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3600" dirty="0"/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FAD6958-52F4-4E11-A5BD-8C628C4A0E95}"/>
              </a:ext>
            </a:extLst>
          </p:cNvPr>
          <p:cNvSpPr txBox="1">
            <a:spLocks/>
          </p:cNvSpPr>
          <p:nvPr/>
        </p:nvSpPr>
        <p:spPr>
          <a:xfrm>
            <a:off x="4478046" y="2113567"/>
            <a:ext cx="23820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Repite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🔁!</a:t>
            </a:r>
            <a:endParaRPr lang="en-GB" sz="2800" dirty="0"/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BD9A7C0D-CED6-48C0-B5D4-B3F94CE8FAC2}"/>
              </a:ext>
            </a:extLst>
          </p:cNvPr>
          <p:cNvSpPr txBox="1">
            <a:spLocks/>
          </p:cNvSpPr>
          <p:nvPr/>
        </p:nvSpPr>
        <p:spPr>
          <a:xfrm>
            <a:off x="4636281" y="5602323"/>
            <a:ext cx="23820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Repite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🔁!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587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45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" dur="4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5" grpId="0" animBg="1"/>
      <p:bldP spid="27" grpId="0"/>
      <p:bldP spid="29" grpId="0"/>
      <p:bldP spid="33" grpId="0"/>
      <p:bldP spid="35" grpId="0"/>
      <p:bldP spid="52" grpId="0"/>
      <p:bldP spid="53" grpId="0"/>
      <p:bldP spid="54" grpId="0"/>
      <p:bldP spid="55" grpId="0"/>
      <p:bldP spid="67" grpId="0"/>
      <p:bldP spid="71" grpId="0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reference materials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282562" y="9244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understanding symbols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0860" y="1592520"/>
            <a:ext cx="1171321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dictionaries have symbols with useful information about the type of word, (e.g., noun, adjective) and noun gender (masculine or feminine).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23ED27-EF0C-4516-8949-45B392818EE5}"/>
              </a:ext>
            </a:extLst>
          </p:cNvPr>
          <p:cNvSpPr txBox="1"/>
          <p:nvPr/>
        </p:nvSpPr>
        <p:spPr>
          <a:xfrm>
            <a:off x="310583" y="2949055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noun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6527440-A166-46A0-978B-A3BDE9D3F6AE}"/>
              </a:ext>
            </a:extLst>
          </p:cNvPr>
          <p:cNvSpPr txBox="1"/>
          <p:nvPr/>
        </p:nvSpPr>
        <p:spPr>
          <a:xfrm>
            <a:off x="310583" y="3618257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masculine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03BB55-32AF-42A0-A5B2-1B198F738717}"/>
              </a:ext>
            </a:extLst>
          </p:cNvPr>
          <p:cNvSpPr txBox="1"/>
          <p:nvPr/>
        </p:nvSpPr>
        <p:spPr>
          <a:xfrm>
            <a:off x="310583" y="4411142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feminine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EA640-D75E-4250-9C94-D788FF3BEF5F}"/>
              </a:ext>
            </a:extLst>
          </p:cNvPr>
          <p:cNvSpPr txBox="1"/>
          <p:nvPr/>
        </p:nvSpPr>
        <p:spPr>
          <a:xfrm>
            <a:off x="282562" y="5152346"/>
            <a:ext cx="544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can help us find out the grammatical gender of a noun.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1CD767-CF52-4D3B-BD44-6F073F329902}"/>
              </a:ext>
            </a:extLst>
          </p:cNvPr>
          <p:cNvSpPr txBox="1"/>
          <p:nvPr/>
        </p:nvSpPr>
        <p:spPr>
          <a:xfrm>
            <a:off x="296572" y="6237047"/>
            <a:ext cx="544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5FE199-DD8B-4081-9077-EDCC5C39D448}"/>
              </a:ext>
            </a:extLst>
          </p:cNvPr>
          <p:cNvSpPr txBox="1"/>
          <p:nvPr/>
        </p:nvSpPr>
        <p:spPr>
          <a:xfrm>
            <a:off x="6488118" y="2727301"/>
            <a:ext cx="544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www.wordreference.com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DB99F-967F-460F-A24E-667AB988B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330" y="3230389"/>
            <a:ext cx="4886325" cy="2771775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B8E303E-919B-4EDF-A705-F334BF7EF75C}"/>
              </a:ext>
            </a:extLst>
          </p:cNvPr>
          <p:cNvSpPr/>
          <p:nvPr/>
        </p:nvSpPr>
        <p:spPr>
          <a:xfrm>
            <a:off x="207672" y="5048833"/>
            <a:ext cx="5775481" cy="106136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 that end in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could be masculine or feminine, so let’s use a dictionary to figure out the gender.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D79D69-54AB-4CF0-AB94-65A60822ADD4}"/>
              </a:ext>
            </a:extLst>
          </p:cNvPr>
          <p:cNvSpPr/>
          <p:nvPr/>
        </p:nvSpPr>
        <p:spPr>
          <a:xfrm>
            <a:off x="6858000" y="5766277"/>
            <a:ext cx="342900" cy="27398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FE465E-1AF5-48E2-A2C8-E1B96A4BAB73}"/>
              </a:ext>
            </a:extLst>
          </p:cNvPr>
          <p:cNvSpPr txBox="1"/>
          <p:nvPr/>
        </p:nvSpPr>
        <p:spPr>
          <a:xfrm>
            <a:off x="6448616" y="6071476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[the cloud] </a:t>
            </a: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8B6B805D-415A-4E24-8982-C2E5D473E1F1}"/>
              </a:ext>
            </a:extLst>
          </p:cNvPr>
          <p:cNvSpPr/>
          <p:nvPr/>
        </p:nvSpPr>
        <p:spPr>
          <a:xfrm>
            <a:off x="7581900" y="5448301"/>
            <a:ext cx="1244600" cy="264562"/>
          </a:xfrm>
          <a:prstGeom prst="borderCallout1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BD106D-E044-43D8-9438-E7ED59B65890}"/>
              </a:ext>
            </a:extLst>
          </p:cNvPr>
          <p:cNvSpPr txBox="1"/>
          <p:nvPr/>
        </p:nvSpPr>
        <p:spPr>
          <a:xfrm>
            <a:off x="6448615" y="6439745"/>
            <a:ext cx="351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[a cloud]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1654B5-F25A-4521-8DCA-B80B24D28AEB}"/>
              </a:ext>
            </a:extLst>
          </p:cNvPr>
          <p:cNvSpPr txBox="1"/>
          <p:nvPr/>
        </p:nvSpPr>
        <p:spPr>
          <a:xfrm>
            <a:off x="6746930" y="6096477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690FD5-8AD1-492E-9DCF-6AB55A5D64B7}"/>
              </a:ext>
            </a:extLst>
          </p:cNvPr>
          <p:cNvSpPr txBox="1"/>
          <p:nvPr/>
        </p:nvSpPr>
        <p:spPr>
          <a:xfrm>
            <a:off x="6650981" y="6423082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98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6" grpId="0"/>
      <p:bldP spid="45" grpId="0"/>
      <p:bldP spid="46" grpId="0"/>
      <p:bldP spid="48" grpId="0" animBg="1"/>
      <p:bldP spid="12" grpId="0" animBg="1"/>
      <p:bldP spid="13" grpId="0"/>
      <p:bldP spid="14" grpId="0" animBg="1"/>
      <p:bldP spid="57" grpId="0"/>
      <p:bldP spid="15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-36022" y="4206449"/>
            <a:ext cx="8362747" cy="255454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gato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abajo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casa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con ______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tejado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4894460" cy="4425229"/>
            <a:chOff x="-1212151" y="302887"/>
            <a:chExt cx="14894460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703694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518759" y="1578767"/>
              <a:ext cx="13163550" cy="262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Dreaming Outloud Pro" panose="03050502040302030504" pitchFamily="66" charset="0"/>
                </a:rPr>
                <a:t>gato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Dreaming Outloud Pro" panose="03050502040302030504" pitchFamily="66" charset="0"/>
                </a:rPr>
                <a:t> (nm) = cat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dirty="0" err="1">
                  <a:solidFill>
                    <a:srgbClr val="002060"/>
                  </a:solidFill>
                  <a:latin typeface="Century Gothic" panose="020B0502020202020204" pitchFamily="34" charset="0"/>
                  <a:cs typeface="Dreaming Outloud Pro" panose="03050502040302030504" pitchFamily="66" charset="0"/>
                </a:rPr>
                <a:t>nube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Dreaming Outloud Pro" panose="03050502040302030504" pitchFamily="66" charset="0"/>
                </a:rPr>
                <a:t>) = cloud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Dreaming Outloud Pro" panose="03050502040302030504" pitchFamily="66" charset="0"/>
                </a:rPr>
                <a:t>tejado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Dreaming Outloud Pro" panose="03050502040302030504" pitchFamily="66" charset="0"/>
                </a:rPr>
                <a:t> (nm) = roof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Dreaming Outloud Pro" panose="03050502040302030504" pitchFamily="66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0A79C50-9E61-4449-A566-A16A8BEDD066}"/>
              </a:ext>
            </a:extLst>
          </p:cNvPr>
          <p:cNvSpPr txBox="1"/>
          <p:nvPr/>
        </p:nvSpPr>
        <p:spPr>
          <a:xfrm>
            <a:off x="5694617" y="5518567"/>
            <a:ext cx="5953433" cy="58477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house]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2691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234741" y="4227150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234741" y="4852779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3179325" y="5448708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una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4520876" y="4248127"/>
            <a:ext cx="3805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cloud above]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4520876" y="4873481"/>
            <a:ext cx="3259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cat below]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CBEE74B-7141-4FF8-A219-44E41C4E4013}"/>
              </a:ext>
            </a:extLst>
          </p:cNvPr>
          <p:cNvGraphicFramePr>
            <a:graphicFrameLocks noGrp="1"/>
          </p:cNvGraphicFramePr>
          <p:nvPr/>
        </p:nvGraphicFramePr>
        <p:xfrm>
          <a:off x="9738592" y="1622072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pic>
        <p:nvPicPr>
          <p:cNvPr id="20" name="Picture 19" descr="Diagram&#10;&#10;Description automatically generated with low confidence">
            <a:extLst>
              <a:ext uri="{FF2B5EF4-FFF2-40B4-BE49-F238E27FC236}">
                <a16:creationId xmlns:a16="http://schemas.microsoft.com/office/drawing/2014/main" id="{38E57008-BB6D-4ECE-A958-64D281A66F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FilmGrain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75"/>
          <a:stretch/>
        </p:blipFill>
        <p:spPr>
          <a:xfrm>
            <a:off x="4443755" y="893093"/>
            <a:ext cx="3882970" cy="3145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286CB24-9970-43F7-A6B4-56267404B36D}"/>
              </a:ext>
            </a:extLst>
          </p:cNvPr>
          <p:cNvSpPr txBox="1"/>
          <p:nvPr/>
        </p:nvSpPr>
        <p:spPr>
          <a:xfrm>
            <a:off x="4664427" y="6119776"/>
            <a:ext cx="7592659" cy="58477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[with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roof]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840B7C-E7A8-4B93-86C2-1BE2064388E3}"/>
              </a:ext>
            </a:extLst>
          </p:cNvPr>
          <p:cNvSpPr txBox="1"/>
          <p:nvPr/>
        </p:nvSpPr>
        <p:spPr>
          <a:xfrm>
            <a:off x="1488762" y="6103342"/>
            <a:ext cx="73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FC1AC994-53AF-4DDA-8019-D42CB6FA7E3C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7AB9866F-16AB-48E9-908A-AED154659B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0936B51-9031-40D7-A14C-C74E03F52A8A}"/>
              </a:ext>
            </a:extLst>
          </p:cNvPr>
          <p:cNvSpPr/>
          <p:nvPr/>
        </p:nvSpPr>
        <p:spPr>
          <a:xfrm>
            <a:off x="3713821" y="300769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[1/7]</a:t>
            </a:r>
          </a:p>
        </p:txBody>
      </p:sp>
    </p:spTree>
    <p:extLst>
      <p:ext uri="{BB962C8B-B14F-4D97-AF65-F5344CB8AC3E}">
        <p14:creationId xmlns:p14="http://schemas.microsoft.com/office/powerpoint/2010/main" val="197866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6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6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6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F_6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25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5304420" cy="4425229"/>
            <a:chOff x="-1212151" y="302887"/>
            <a:chExt cx="15304420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928719" y="1703304"/>
              <a:ext cx="13163550" cy="262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frío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cold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nieve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snow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río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river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0A79C50-9E61-4449-A566-A16A8BEDD066}"/>
              </a:ext>
            </a:extLst>
          </p:cNvPr>
          <p:cNvSpPr txBox="1"/>
          <p:nvPr/>
        </p:nvSpPr>
        <p:spPr>
          <a:xfrm>
            <a:off x="6075053" y="6081366"/>
            <a:ext cx="5953433" cy="58477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river]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2691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pic>
        <p:nvPicPr>
          <p:cNvPr id="7171" name="Picture 3">
            <a:hlinkClick r:id="" action="ppaction://noaction">
              <a:snd r:embed="rId9" name="R_1.wav"/>
            </a:hlinkClick>
            <a:extLst>
              <a:ext uri="{FF2B5EF4-FFF2-40B4-BE49-F238E27FC236}">
                <a16:creationId xmlns:a16="http://schemas.microsoft.com/office/drawing/2014/main" id="{5925A17C-FE7E-4A2A-A48B-FDB565444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4206" r="6626" b="9346"/>
          <a:stretch/>
        </p:blipFill>
        <p:spPr bwMode="auto">
          <a:xfrm>
            <a:off x="6438567" y="1539862"/>
            <a:ext cx="3788579" cy="3836973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9" y="4727149"/>
            <a:ext cx="5793574" cy="1938992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nieve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frío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río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52241" y="4747850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552241" y="5373479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248150" y="6019810"/>
            <a:ext cx="73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un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611392" y="4809406"/>
            <a:ext cx="2262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snow]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630920" y="5353602"/>
            <a:ext cx="2117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cold]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CBEE74B-7141-4FF8-A219-44E41C4E4013}"/>
              </a:ext>
            </a:extLst>
          </p:cNvPr>
          <p:cNvGraphicFramePr>
            <a:graphicFrameLocks noGrp="1"/>
          </p:cNvGraphicFramePr>
          <p:nvPr/>
        </p:nvGraphicFramePr>
        <p:xfrm>
          <a:off x="7725804" y="266934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448CBE1A-FC04-4F0B-8454-C811D42804E5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90B34F2B-D5B8-49B8-9877-4E76E840C9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D8AFF12-BA5C-4554-8515-A31368B02081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[2/7]</a:t>
            </a:r>
          </a:p>
        </p:txBody>
      </p:sp>
    </p:spTree>
    <p:extLst>
      <p:ext uri="{BB962C8B-B14F-4D97-AF65-F5344CB8AC3E}">
        <p14:creationId xmlns:p14="http://schemas.microsoft.com/office/powerpoint/2010/main" val="242766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6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5016299" cy="4425229"/>
            <a:chOff x="-1212151" y="302887"/>
            <a:chExt cx="15016299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640598" y="1641415"/>
              <a:ext cx="13163550" cy="262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lago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lake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cielo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sky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pato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duck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2691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116379" y="4739849"/>
            <a:ext cx="6696172" cy="1938992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cielo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lago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pato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241300" y="4760550"/>
            <a:ext cx="63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387141" y="5386179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032250" y="6019810"/>
            <a:ext cx="73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403249" y="4832666"/>
            <a:ext cx="1879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sun]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465820" y="5366302"/>
            <a:ext cx="1925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sea]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CBEE74B-7141-4FF8-A219-44E41C4E4013}"/>
              </a:ext>
            </a:extLst>
          </p:cNvPr>
          <p:cNvGraphicFramePr>
            <a:graphicFrameLocks noGrp="1"/>
          </p:cNvGraphicFramePr>
          <p:nvPr/>
        </p:nvGraphicFramePr>
        <p:xfrm>
          <a:off x="4164370" y="12916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0A79C50-9E61-4449-A566-A16A8BEDD066}"/>
              </a:ext>
            </a:extLst>
          </p:cNvPr>
          <p:cNvSpPr txBox="1"/>
          <p:nvPr/>
        </p:nvSpPr>
        <p:spPr>
          <a:xfrm>
            <a:off x="6502400" y="6094066"/>
            <a:ext cx="5678486" cy="58477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duck]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2DC85B1-D865-3A5A-10C1-3DF220E86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00" y="2211790"/>
            <a:ext cx="3647187" cy="365105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hlinkClick r:id="" action="ppaction://noaction">
              <a:snd r:embed="rId12" name="T3_W1_11.1.wav"/>
            </a:hlinkClick>
            <a:extLst>
              <a:ext uri="{FF2B5EF4-FFF2-40B4-BE49-F238E27FC236}">
                <a16:creationId xmlns:a16="http://schemas.microsoft.com/office/drawing/2014/main" id="{CFC55FA4-DA15-2A70-E051-9BF33FA8FF47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B7B00910-CEE4-259A-E487-1BE4173B4E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424C082-352A-F4CA-9276-28C2C54FF975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[3/7]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FC6040-F02C-8D1D-630A-441EF89B8C4A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45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2575</Words>
  <Application>Microsoft Office PowerPoint</Application>
  <PresentationFormat>Widescreen</PresentationFormat>
  <Paragraphs>439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Modern Love</vt:lpstr>
      <vt:lpstr>Segoe Print</vt:lpstr>
      <vt:lpstr>Office Theme</vt:lpstr>
      <vt:lpstr>español, con Quique</vt:lpstr>
      <vt:lpstr>Saying what I and others do</vt:lpstr>
      <vt:lpstr>pronunciar</vt:lpstr>
      <vt:lpstr>pronunciar</vt:lpstr>
      <vt:lpstr>pronunciar</vt:lpstr>
      <vt:lpstr>Using reference materials</vt:lpstr>
      <vt:lpstr>Leer y hablar</vt:lpstr>
      <vt:lpstr>Leer y hablar</vt:lpstr>
      <vt:lpstr>Leer y hablar</vt:lpstr>
      <vt:lpstr>Leer y hablar</vt:lpstr>
      <vt:lpstr>Leer y hablar</vt:lpstr>
      <vt:lpstr>Leer y hablar</vt:lpstr>
      <vt:lpstr>Leer y hablar</vt:lpstr>
      <vt:lpstr>vocabulario</vt:lpstr>
      <vt:lpstr>vocabulario</vt:lpstr>
      <vt:lpstr>Adjectives following the noun</vt:lpstr>
      <vt:lpstr>escuchar</vt:lpstr>
      <vt:lpstr>adiós</vt:lpstr>
    </vt:vector>
  </TitlesOfParts>
  <Company>The Cam Academy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pronunciar</dc:title>
  <dc:creator>Paula Vázquez-Valero</dc:creator>
  <cp:lastModifiedBy>Rachel Hawkes</cp:lastModifiedBy>
  <cp:revision>8</cp:revision>
  <cp:lastPrinted>2023-02-10T21:17:36Z</cp:lastPrinted>
  <dcterms:created xsi:type="dcterms:W3CDTF">2023-01-13T10:01:47Z</dcterms:created>
  <dcterms:modified xsi:type="dcterms:W3CDTF">2023-04-16T18:18:51Z</dcterms:modified>
</cp:coreProperties>
</file>