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949" r:id="rId3"/>
    <p:sldId id="827" r:id="rId4"/>
    <p:sldId id="953" r:id="rId5"/>
    <p:sldId id="490" r:id="rId6"/>
    <p:sldId id="950" r:id="rId7"/>
    <p:sldId id="813" r:id="rId8"/>
    <p:sldId id="955" r:id="rId9"/>
    <p:sldId id="951" r:id="rId10"/>
    <p:sldId id="389" r:id="rId11"/>
    <p:sldId id="828" r:id="rId12"/>
    <p:sldId id="957" r:id="rId13"/>
    <p:sldId id="95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6CFE2"/>
    <a:srgbClr val="22A7CC"/>
    <a:srgbClr val="CC99FF"/>
    <a:srgbClr val="FFFFE5"/>
    <a:srgbClr val="FFCCFF"/>
    <a:srgbClr val="FF3399"/>
    <a:srgbClr val="DFBE9D"/>
    <a:srgbClr val="FFDD7D"/>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E44059-F791-40C0-8CC6-D627F807B8EE}" v="107" dt="2023-03-29T12:22:50.219"/>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4" autoAdjust="0"/>
    <p:restoredTop sz="69291" autoAdjust="0"/>
  </p:normalViewPr>
  <p:slideViewPr>
    <p:cSldViewPr snapToGrid="0">
      <p:cViewPr varScale="1">
        <p:scale>
          <a:sx n="75" d="100"/>
          <a:sy n="75" d="100"/>
        </p:scale>
        <p:origin x="1944"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74E44059-F791-40C0-8CC6-D627F807B8EE}"/>
    <pc:docChg chg="addSld delSld modSld sldOrd">
      <pc:chgData name="Tom Dawes" userId="fe899cd594ff6f3a" providerId="LiveId" clId="{74E44059-F791-40C0-8CC6-D627F807B8EE}" dt="2023-03-29T12:23:03.728" v="107" actId="20577"/>
      <pc:docMkLst>
        <pc:docMk/>
      </pc:docMkLst>
      <pc:sldChg chg="add">
        <pc:chgData name="Tom Dawes" userId="fe899cd594ff6f3a" providerId="LiveId" clId="{74E44059-F791-40C0-8CC6-D627F807B8EE}" dt="2023-03-28T15:17:52.079" v="1"/>
        <pc:sldMkLst>
          <pc:docMk/>
          <pc:sldMk cId="4047947952" sldId="490"/>
        </pc:sldMkLst>
      </pc:sldChg>
      <pc:sldChg chg="modAnim">
        <pc:chgData name="Tom Dawes" userId="fe899cd594ff6f3a" providerId="LiveId" clId="{74E44059-F791-40C0-8CC6-D627F807B8EE}" dt="2023-03-28T15:34:02.741" v="41"/>
        <pc:sldMkLst>
          <pc:docMk/>
          <pc:sldMk cId="123433732" sldId="827"/>
        </pc:sldMkLst>
      </pc:sldChg>
      <pc:sldChg chg="ord">
        <pc:chgData name="Tom Dawes" userId="fe899cd594ff6f3a" providerId="LiveId" clId="{74E44059-F791-40C0-8CC6-D627F807B8EE}" dt="2023-03-29T12:16:45.795" v="81"/>
        <pc:sldMkLst>
          <pc:docMk/>
          <pc:sldMk cId="908110033" sldId="828"/>
        </pc:sldMkLst>
      </pc:sldChg>
      <pc:sldChg chg="modSp mod modAnim">
        <pc:chgData name="Tom Dawes" userId="fe899cd594ff6f3a" providerId="LiveId" clId="{74E44059-F791-40C0-8CC6-D627F807B8EE}" dt="2023-03-28T15:20:41.283" v="6" actId="1076"/>
        <pc:sldMkLst>
          <pc:docMk/>
          <pc:sldMk cId="0" sldId="949"/>
        </pc:sldMkLst>
        <pc:picChg chg="mod">
          <ac:chgData name="Tom Dawes" userId="fe899cd594ff6f3a" providerId="LiveId" clId="{74E44059-F791-40C0-8CC6-D627F807B8EE}" dt="2023-03-28T15:20:41.283" v="6" actId="1076"/>
          <ac:picMkLst>
            <pc:docMk/>
            <pc:sldMk cId="0" sldId="949"/>
            <ac:picMk id="37" creationId="{1AB962E6-1BD0-405E-B158-8376DA86C09B}"/>
          </ac:picMkLst>
        </pc:picChg>
      </pc:sldChg>
      <pc:sldChg chg="modSp modAnim">
        <pc:chgData name="Tom Dawes" userId="fe899cd594ff6f3a" providerId="LiveId" clId="{74E44059-F791-40C0-8CC6-D627F807B8EE}" dt="2023-03-29T12:22:29.533" v="101"/>
        <pc:sldMkLst>
          <pc:docMk/>
          <pc:sldMk cId="2389035547" sldId="951"/>
        </pc:sldMkLst>
        <pc:spChg chg="mod">
          <ac:chgData name="Tom Dawes" userId="fe899cd594ff6f3a" providerId="LiveId" clId="{74E44059-F791-40C0-8CC6-D627F807B8EE}" dt="2023-03-29T12:18:03.219" v="83" actId="20577"/>
          <ac:spMkLst>
            <pc:docMk/>
            <pc:sldMk cId="2389035547" sldId="951"/>
            <ac:spMk id="54" creationId="{13D71F2A-16AF-4A07-9E21-E2C0CC74C153}"/>
          </ac:spMkLst>
        </pc:spChg>
      </pc:sldChg>
      <pc:sldChg chg="modSp mod modAnim">
        <pc:chgData name="Tom Dawes" userId="fe899cd594ff6f3a" providerId="LiveId" clId="{74E44059-F791-40C0-8CC6-D627F807B8EE}" dt="2023-03-29T12:12:53.296" v="79" actId="20577"/>
        <pc:sldMkLst>
          <pc:docMk/>
          <pc:sldMk cId="871953435" sldId="953"/>
        </pc:sldMkLst>
        <pc:spChg chg="mod">
          <ac:chgData name="Tom Dawes" userId="fe899cd594ff6f3a" providerId="LiveId" clId="{74E44059-F791-40C0-8CC6-D627F807B8EE}" dt="2023-03-29T12:12:53.296" v="79" actId="20577"/>
          <ac:spMkLst>
            <pc:docMk/>
            <pc:sldMk cId="871953435" sldId="953"/>
            <ac:spMk id="88" creationId="{3C23C99D-67CB-40B3-A214-CC92783629FE}"/>
          </ac:spMkLst>
        </pc:spChg>
        <pc:spChg chg="mod">
          <ac:chgData name="Tom Dawes" userId="fe899cd594ff6f3a" providerId="LiveId" clId="{74E44059-F791-40C0-8CC6-D627F807B8EE}" dt="2023-03-29T12:12:48.170" v="77" actId="1037"/>
          <ac:spMkLst>
            <pc:docMk/>
            <pc:sldMk cId="871953435" sldId="953"/>
            <ac:spMk id="115" creationId="{E989D711-7EF0-4B1B-95CD-C84FCF14A3A8}"/>
          </ac:spMkLst>
        </pc:spChg>
      </pc:sldChg>
      <pc:sldChg chg="del">
        <pc:chgData name="Tom Dawes" userId="fe899cd594ff6f3a" providerId="LiveId" clId="{74E44059-F791-40C0-8CC6-D627F807B8EE}" dt="2023-03-28T15:17:50.413" v="0" actId="47"/>
        <pc:sldMkLst>
          <pc:docMk/>
          <pc:sldMk cId="225880212" sldId="954"/>
        </pc:sldMkLst>
      </pc:sldChg>
      <pc:sldChg chg="modSp mod">
        <pc:chgData name="Tom Dawes" userId="fe899cd594ff6f3a" providerId="LiveId" clId="{74E44059-F791-40C0-8CC6-D627F807B8EE}" dt="2023-03-29T12:22:53.072" v="105" actId="20577"/>
        <pc:sldMkLst>
          <pc:docMk/>
          <pc:sldMk cId="311557019" sldId="955"/>
        </pc:sldMkLst>
        <pc:spChg chg="mod">
          <ac:chgData name="Tom Dawes" userId="fe899cd594ff6f3a" providerId="LiveId" clId="{74E44059-F791-40C0-8CC6-D627F807B8EE}" dt="2023-03-29T12:22:50.219" v="103" actId="20577"/>
          <ac:spMkLst>
            <pc:docMk/>
            <pc:sldMk cId="311557019" sldId="955"/>
            <ac:spMk id="54" creationId="{13D71F2A-16AF-4A07-9E21-E2C0CC74C153}"/>
          </ac:spMkLst>
        </pc:spChg>
        <pc:graphicFrameChg chg="modGraphic">
          <ac:chgData name="Tom Dawes" userId="fe899cd594ff6f3a" providerId="LiveId" clId="{74E44059-F791-40C0-8CC6-D627F807B8EE}" dt="2023-03-29T12:22:53.072" v="105" actId="20577"/>
          <ac:graphicFrameMkLst>
            <pc:docMk/>
            <pc:sldMk cId="311557019" sldId="955"/>
            <ac:graphicFrameMk id="72" creationId="{01CDDC8D-F56F-46FB-A324-83F96C7BFAE3}"/>
          </ac:graphicFrameMkLst>
        </pc:graphicFrameChg>
      </pc:sldChg>
      <pc:sldChg chg="modSp mod">
        <pc:chgData name="Tom Dawes" userId="fe899cd594ff6f3a" providerId="LiveId" clId="{74E44059-F791-40C0-8CC6-D627F807B8EE}" dt="2023-03-29T12:23:03.728" v="107" actId="20577"/>
        <pc:sldMkLst>
          <pc:docMk/>
          <pc:sldMk cId="4126040475" sldId="957"/>
        </pc:sldMkLst>
        <pc:graphicFrameChg chg="modGraphic">
          <ac:chgData name="Tom Dawes" userId="fe899cd594ff6f3a" providerId="LiveId" clId="{74E44059-F791-40C0-8CC6-D627F807B8EE}" dt="2023-03-29T12:23:03.728" v="107" actId="20577"/>
          <ac:graphicFrameMkLst>
            <pc:docMk/>
            <pc:sldMk cId="4126040475" sldId="957"/>
            <ac:graphicFrameMk id="72" creationId="{01CDDC8D-F56F-46FB-A324-83F96C7BFAE3}"/>
          </ac:graphicFrameMkLst>
        </pc:graphicFrameChg>
      </pc:sldChg>
      <pc:sldChg chg="add del">
        <pc:chgData name="Tom Dawes" userId="fe899cd594ff6f3a" providerId="LiveId" clId="{74E44059-F791-40C0-8CC6-D627F807B8EE}" dt="2023-03-28T15:26:03.988" v="17"/>
        <pc:sldMkLst>
          <pc:docMk/>
          <pc:sldMk cId="1365091129" sldId="958"/>
        </pc:sldMkLst>
      </pc:sldChg>
      <pc:sldChg chg="add del">
        <pc:chgData name="Tom Dawes" userId="fe899cd594ff6f3a" providerId="LiveId" clId="{74E44059-F791-40C0-8CC6-D627F807B8EE}" dt="2023-03-28T15:25:52.043" v="15"/>
        <pc:sldMkLst>
          <pc:docMk/>
          <pc:sldMk cId="2741407844" sldId="958"/>
        </pc:sldMkLst>
      </pc:sldChg>
    </pc:docChg>
  </pc:docChgLst>
  <pc:docChgLst>
    <pc:chgData name="Paula Vázquez-Valero" userId="3a0e46d7-2099-40af-a155-aa45b68bfff3" providerId="ADAL" clId="{4B1FDB81-5524-48F9-B93A-199DCBE84D1D}"/>
    <pc:docChg chg="undo custSel addSld delSld modSld sldOrd">
      <pc:chgData name="Paula Vázquez-Valero" userId="3a0e46d7-2099-40af-a155-aa45b68bfff3" providerId="ADAL" clId="{4B1FDB81-5524-48F9-B93A-199DCBE84D1D}" dt="2023-02-10T22:36:48.604" v="1358" actId="113"/>
      <pc:docMkLst>
        <pc:docMk/>
      </pc:docMkLst>
      <pc:sldChg chg="modNotesTx">
        <pc:chgData name="Paula Vázquez-Valero" userId="3a0e46d7-2099-40af-a155-aa45b68bfff3" providerId="ADAL" clId="{4B1FDB81-5524-48F9-B93A-199DCBE84D1D}" dt="2023-02-10T22:36:19.850" v="1352"/>
        <pc:sldMkLst>
          <pc:docMk/>
          <pc:sldMk cId="0" sldId="257"/>
        </pc:sldMkLst>
      </pc:sldChg>
      <pc:sldChg chg="ord">
        <pc:chgData name="Paula Vázquez-Valero" userId="3a0e46d7-2099-40af-a155-aa45b68bfff3" providerId="ADAL" clId="{4B1FDB81-5524-48F9-B93A-199DCBE84D1D}" dt="2023-02-10T22:35:53.153" v="1344"/>
        <pc:sldMkLst>
          <pc:docMk/>
          <pc:sldMk cId="0" sldId="389"/>
        </pc:sldMkLst>
      </pc:sldChg>
      <pc:sldChg chg="del">
        <pc:chgData name="Paula Vázquez-Valero" userId="3a0e46d7-2099-40af-a155-aa45b68bfff3" providerId="ADAL" clId="{4B1FDB81-5524-48F9-B93A-199DCBE84D1D}" dt="2023-02-10T16:13:54.496" v="0" actId="47"/>
        <pc:sldMkLst>
          <pc:docMk/>
          <pc:sldMk cId="3213183886" sldId="396"/>
        </pc:sldMkLst>
      </pc:sldChg>
      <pc:sldChg chg="add del">
        <pc:chgData name="Paula Vázquez-Valero" userId="3a0e46d7-2099-40af-a155-aa45b68bfff3" providerId="ADAL" clId="{4B1FDB81-5524-48F9-B93A-199DCBE84D1D}" dt="2023-02-10T22:03:28.951" v="398" actId="47"/>
        <pc:sldMkLst>
          <pc:docMk/>
          <pc:sldMk cId="4047947952" sldId="490"/>
        </pc:sldMkLst>
      </pc:sldChg>
      <pc:sldChg chg="addSp delSp modSp add del mod modNotesTx">
        <pc:chgData name="Paula Vázquez-Valero" userId="3a0e46d7-2099-40af-a155-aa45b68bfff3" providerId="ADAL" clId="{4B1FDB81-5524-48F9-B93A-199DCBE84D1D}" dt="2023-02-10T22:36:48.604" v="1358" actId="113"/>
        <pc:sldMkLst>
          <pc:docMk/>
          <pc:sldMk cId="2610162949" sldId="813"/>
        </pc:sldMkLst>
        <pc:spChg chg="del">
          <ac:chgData name="Paula Vázquez-Valero" userId="3a0e46d7-2099-40af-a155-aa45b68bfff3" providerId="ADAL" clId="{4B1FDB81-5524-48F9-B93A-199DCBE84D1D}" dt="2023-02-10T22:23:20.323" v="841" actId="478"/>
          <ac:spMkLst>
            <pc:docMk/>
            <pc:sldMk cId="2610162949" sldId="813"/>
            <ac:spMk id="4" creationId="{B1F2BBF9-09EA-4710-95F9-F77E5978C8A8}"/>
          </ac:spMkLst>
        </pc:spChg>
        <pc:spChg chg="add mod">
          <ac:chgData name="Paula Vázquez-Valero" userId="3a0e46d7-2099-40af-a155-aa45b68bfff3" providerId="ADAL" clId="{4B1FDB81-5524-48F9-B93A-199DCBE84D1D}" dt="2023-02-10T22:22:17.875" v="834"/>
          <ac:spMkLst>
            <pc:docMk/>
            <pc:sldMk cId="2610162949" sldId="813"/>
            <ac:spMk id="13" creationId="{CC860DD8-60AE-4B6F-9565-45513CE1D977}"/>
          </ac:spMkLst>
        </pc:spChg>
        <pc:spChg chg="add del mod">
          <ac:chgData name="Paula Vázquez-Valero" userId="3a0e46d7-2099-40af-a155-aa45b68bfff3" providerId="ADAL" clId="{4B1FDB81-5524-48F9-B93A-199DCBE84D1D}" dt="2023-02-10T22:23:12.412" v="838"/>
          <ac:spMkLst>
            <pc:docMk/>
            <pc:sldMk cId="2610162949" sldId="813"/>
            <ac:spMk id="14" creationId="{CC658371-4E60-4649-AE2E-076CD516FB73}"/>
          </ac:spMkLst>
        </pc:spChg>
        <pc:spChg chg="add mod">
          <ac:chgData name="Paula Vázquez-Valero" userId="3a0e46d7-2099-40af-a155-aa45b68bfff3" providerId="ADAL" clId="{4B1FDB81-5524-48F9-B93A-199DCBE84D1D}" dt="2023-02-10T22:26:53.512" v="965" actId="1076"/>
          <ac:spMkLst>
            <pc:docMk/>
            <pc:sldMk cId="2610162949" sldId="813"/>
            <ac:spMk id="15" creationId="{B8780322-A38E-48E7-AF80-6F1D8C58ABDD}"/>
          </ac:spMkLst>
        </pc:spChg>
        <pc:spChg chg="add mod">
          <ac:chgData name="Paula Vázquez-Valero" userId="3a0e46d7-2099-40af-a155-aa45b68bfff3" providerId="ADAL" clId="{4B1FDB81-5524-48F9-B93A-199DCBE84D1D}" dt="2023-02-10T22:26:58.993" v="967" actId="1076"/>
          <ac:spMkLst>
            <pc:docMk/>
            <pc:sldMk cId="2610162949" sldId="813"/>
            <ac:spMk id="18" creationId="{E0A0465C-73A6-454D-9855-D57723A9DFA5}"/>
          </ac:spMkLst>
        </pc:spChg>
        <pc:spChg chg="del">
          <ac:chgData name="Paula Vázquez-Valero" userId="3a0e46d7-2099-40af-a155-aa45b68bfff3" providerId="ADAL" clId="{4B1FDB81-5524-48F9-B93A-199DCBE84D1D}" dt="2023-02-10T22:22:17.642" v="833" actId="478"/>
          <ac:spMkLst>
            <pc:docMk/>
            <pc:sldMk cId="2610162949" sldId="813"/>
            <ac:spMk id="167" creationId="{00000000-0000-0000-0000-000000000000}"/>
          </ac:spMkLst>
        </pc:spChg>
        <pc:picChg chg="del">
          <ac:chgData name="Paula Vázquez-Valero" userId="3a0e46d7-2099-40af-a155-aa45b68bfff3" providerId="ADAL" clId="{4B1FDB81-5524-48F9-B93A-199DCBE84D1D}" dt="2023-02-10T22:22:22.762" v="835" actId="478"/>
          <ac:picMkLst>
            <pc:docMk/>
            <pc:sldMk cId="2610162949" sldId="813"/>
            <ac:picMk id="6" creationId="{C9190496-947A-4313-8D75-AD4F19F1DDE7}"/>
          </ac:picMkLst>
        </pc:picChg>
        <pc:picChg chg="add mod">
          <ac:chgData name="Paula Vázquez-Valero" userId="3a0e46d7-2099-40af-a155-aa45b68bfff3" providerId="ADAL" clId="{4B1FDB81-5524-48F9-B93A-199DCBE84D1D}" dt="2023-02-10T22:27:02.230" v="969" actId="1076"/>
          <ac:picMkLst>
            <pc:docMk/>
            <pc:sldMk cId="2610162949" sldId="813"/>
            <ac:picMk id="16" creationId="{CC1005C8-2728-4B4E-86CC-EE808E22C9CB}"/>
          </ac:picMkLst>
        </pc:picChg>
      </pc:sldChg>
      <pc:sldChg chg="del">
        <pc:chgData name="Paula Vázquez-Valero" userId="3a0e46d7-2099-40af-a155-aa45b68bfff3" providerId="ADAL" clId="{4B1FDB81-5524-48F9-B93A-199DCBE84D1D}" dt="2023-02-10T16:13:54.496" v="0" actId="47"/>
        <pc:sldMkLst>
          <pc:docMk/>
          <pc:sldMk cId="3165605251" sldId="825"/>
        </pc:sldMkLst>
      </pc:sldChg>
      <pc:sldChg chg="del">
        <pc:chgData name="Paula Vázquez-Valero" userId="3a0e46d7-2099-40af-a155-aa45b68bfff3" providerId="ADAL" clId="{4B1FDB81-5524-48F9-B93A-199DCBE84D1D}" dt="2023-02-10T16:13:54.496" v="0" actId="47"/>
        <pc:sldMkLst>
          <pc:docMk/>
          <pc:sldMk cId="3719330252" sldId="826"/>
        </pc:sldMkLst>
      </pc:sldChg>
      <pc:sldChg chg="addSp delSp modSp add mod delAnim modAnim">
        <pc:chgData name="Paula Vázquez-Valero" userId="3a0e46d7-2099-40af-a155-aa45b68bfff3" providerId="ADAL" clId="{4B1FDB81-5524-48F9-B93A-199DCBE84D1D}" dt="2023-02-10T21:58:41.741" v="197" actId="1076"/>
        <pc:sldMkLst>
          <pc:docMk/>
          <pc:sldMk cId="123433732" sldId="827"/>
        </pc:sldMkLst>
        <pc:spChg chg="del">
          <ac:chgData name="Paula Vázquez-Valero" userId="3a0e46d7-2099-40af-a155-aa45b68bfff3" providerId="ADAL" clId="{4B1FDB81-5524-48F9-B93A-199DCBE84D1D}" dt="2023-02-10T21:53:09.821" v="140" actId="478"/>
          <ac:spMkLst>
            <pc:docMk/>
            <pc:sldMk cId="123433732" sldId="827"/>
            <ac:spMk id="7" creationId="{DE6F4900-453C-491B-B943-B3B0C3EA0D25}"/>
          </ac:spMkLst>
        </pc:spChg>
        <pc:spChg chg="del mod">
          <ac:chgData name="Paula Vázquez-Valero" userId="3a0e46d7-2099-40af-a155-aa45b68bfff3" providerId="ADAL" clId="{4B1FDB81-5524-48F9-B93A-199DCBE84D1D}" dt="2023-02-10T21:49:47.684" v="103" actId="478"/>
          <ac:spMkLst>
            <pc:docMk/>
            <pc:sldMk cId="123433732" sldId="827"/>
            <ac:spMk id="40" creationId="{FC940346-E5F2-46BB-BE2F-868A3DDEEFDD}"/>
          </ac:spMkLst>
        </pc:spChg>
        <pc:spChg chg="del">
          <ac:chgData name="Paula Vázquez-Valero" userId="3a0e46d7-2099-40af-a155-aa45b68bfff3" providerId="ADAL" clId="{4B1FDB81-5524-48F9-B93A-199DCBE84D1D}" dt="2023-02-10T21:53:04.769" v="139" actId="478"/>
          <ac:spMkLst>
            <pc:docMk/>
            <pc:sldMk cId="123433732" sldId="827"/>
            <ac:spMk id="42" creationId="{AD737214-BB05-4F38-A9A7-9A1FEB68C335}"/>
          </ac:spMkLst>
        </pc:spChg>
        <pc:spChg chg="mod">
          <ac:chgData name="Paula Vázquez-Valero" userId="3a0e46d7-2099-40af-a155-aa45b68bfff3" providerId="ADAL" clId="{4B1FDB81-5524-48F9-B93A-199DCBE84D1D}" dt="2023-02-10T21:58:17.223" v="186" actId="1076"/>
          <ac:spMkLst>
            <pc:docMk/>
            <pc:sldMk cId="123433732" sldId="827"/>
            <ac:spMk id="43" creationId="{09E1251C-6377-40CE-824E-0F81167A842C}"/>
          </ac:spMkLst>
        </pc:spChg>
        <pc:spChg chg="mod ord">
          <ac:chgData name="Paula Vázquez-Valero" userId="3a0e46d7-2099-40af-a155-aa45b68bfff3" providerId="ADAL" clId="{4B1FDB81-5524-48F9-B93A-199DCBE84D1D}" dt="2023-02-10T21:51:42.104" v="138" actId="1076"/>
          <ac:spMkLst>
            <pc:docMk/>
            <pc:sldMk cId="123433732" sldId="827"/>
            <ac:spMk id="44" creationId="{0CD9EEC0-EA8C-4578-A490-503FE029AECB}"/>
          </ac:spMkLst>
        </pc:spChg>
        <pc:spChg chg="del mod">
          <ac:chgData name="Paula Vázquez-Valero" userId="3a0e46d7-2099-40af-a155-aa45b68bfff3" providerId="ADAL" clId="{4B1FDB81-5524-48F9-B93A-199DCBE84D1D}" dt="2023-02-10T21:54:03.150" v="152" actId="478"/>
          <ac:spMkLst>
            <pc:docMk/>
            <pc:sldMk cId="123433732" sldId="827"/>
            <ac:spMk id="46" creationId="{25B58F2F-D3E8-4CBE-AB0E-4C1AE242692E}"/>
          </ac:spMkLst>
        </pc:spChg>
        <pc:spChg chg="del mod">
          <ac:chgData name="Paula Vázquez-Valero" userId="3a0e46d7-2099-40af-a155-aa45b68bfff3" providerId="ADAL" clId="{4B1FDB81-5524-48F9-B93A-199DCBE84D1D}" dt="2023-02-10T21:54:03.150" v="152" actId="478"/>
          <ac:spMkLst>
            <pc:docMk/>
            <pc:sldMk cId="123433732" sldId="827"/>
            <ac:spMk id="47" creationId="{91FD50EA-AEA7-47F6-B097-5D66AE1BEAE8}"/>
          </ac:spMkLst>
        </pc:spChg>
        <pc:spChg chg="del mod">
          <ac:chgData name="Paula Vázquez-Valero" userId="3a0e46d7-2099-40af-a155-aa45b68bfff3" providerId="ADAL" clId="{4B1FDB81-5524-48F9-B93A-199DCBE84D1D}" dt="2023-02-10T21:53:33.214" v="149" actId="478"/>
          <ac:spMkLst>
            <pc:docMk/>
            <pc:sldMk cId="123433732" sldId="827"/>
            <ac:spMk id="48" creationId="{B91397CD-25AB-42D7-A733-68E3057E2BEF}"/>
          </ac:spMkLst>
        </pc:spChg>
        <pc:spChg chg="mod">
          <ac:chgData name="Paula Vázquez-Valero" userId="3a0e46d7-2099-40af-a155-aa45b68bfff3" providerId="ADAL" clId="{4B1FDB81-5524-48F9-B93A-199DCBE84D1D}" dt="2023-02-10T21:50:31.715" v="126" actId="1076"/>
          <ac:spMkLst>
            <pc:docMk/>
            <pc:sldMk cId="123433732" sldId="827"/>
            <ac:spMk id="49" creationId="{89DBEEED-CEEA-4DBD-91D3-D460EEC2C68D}"/>
          </ac:spMkLst>
        </pc:spChg>
        <pc:spChg chg="add mod">
          <ac:chgData name="Paula Vázquez-Valero" userId="3a0e46d7-2099-40af-a155-aa45b68bfff3" providerId="ADAL" clId="{4B1FDB81-5524-48F9-B93A-199DCBE84D1D}" dt="2023-02-10T21:47:49.591" v="53"/>
          <ac:spMkLst>
            <pc:docMk/>
            <pc:sldMk cId="123433732" sldId="827"/>
            <ac:spMk id="53" creationId="{555156FE-BF32-4AC2-8C26-C953C1596F16}"/>
          </ac:spMkLst>
        </pc:spChg>
        <pc:spChg chg="mod">
          <ac:chgData name="Paula Vázquez-Valero" userId="3a0e46d7-2099-40af-a155-aa45b68bfff3" providerId="ADAL" clId="{4B1FDB81-5524-48F9-B93A-199DCBE84D1D}" dt="2023-02-10T21:49:37.362" v="94" actId="14100"/>
          <ac:spMkLst>
            <pc:docMk/>
            <pc:sldMk cId="123433732" sldId="827"/>
            <ac:spMk id="60" creationId="{73064850-166B-45A9-93CD-366C6104FDE8}"/>
          </ac:spMkLst>
        </pc:spChg>
        <pc:spChg chg="mod">
          <ac:chgData name="Paula Vázquez-Valero" userId="3a0e46d7-2099-40af-a155-aa45b68bfff3" providerId="ADAL" clId="{4B1FDB81-5524-48F9-B93A-199DCBE84D1D}" dt="2023-02-10T21:49:54.595" v="105" actId="1076"/>
          <ac:spMkLst>
            <pc:docMk/>
            <pc:sldMk cId="123433732" sldId="827"/>
            <ac:spMk id="61" creationId="{4BD225C3-EB87-4448-A140-4A588D5A1B99}"/>
          </ac:spMkLst>
        </pc:spChg>
        <pc:spChg chg="mod">
          <ac:chgData name="Paula Vázquez-Valero" userId="3a0e46d7-2099-40af-a155-aa45b68bfff3" providerId="ADAL" clId="{4B1FDB81-5524-48F9-B93A-199DCBE84D1D}" dt="2023-02-10T21:49:15.438" v="72" actId="1076"/>
          <ac:spMkLst>
            <pc:docMk/>
            <pc:sldMk cId="123433732" sldId="827"/>
            <ac:spMk id="62" creationId="{6D19D351-1A15-41BF-8B0C-E57D88C0567E}"/>
          </ac:spMkLst>
        </pc:spChg>
        <pc:spChg chg="mod">
          <ac:chgData name="Paula Vázquez-Valero" userId="3a0e46d7-2099-40af-a155-aa45b68bfff3" providerId="ADAL" clId="{4B1FDB81-5524-48F9-B93A-199DCBE84D1D}" dt="2023-02-10T21:50:25.507" v="122" actId="1076"/>
          <ac:spMkLst>
            <pc:docMk/>
            <pc:sldMk cId="123433732" sldId="827"/>
            <ac:spMk id="63" creationId="{D5D37B48-5293-4836-B632-25233A0A2F77}"/>
          </ac:spMkLst>
        </pc:spChg>
        <pc:spChg chg="add mod">
          <ac:chgData name="Paula Vázquez-Valero" userId="3a0e46d7-2099-40af-a155-aa45b68bfff3" providerId="ADAL" clId="{4B1FDB81-5524-48F9-B93A-199DCBE84D1D}" dt="2023-02-10T21:53:24.607" v="148" actId="1076"/>
          <ac:spMkLst>
            <pc:docMk/>
            <pc:sldMk cId="123433732" sldId="827"/>
            <ac:spMk id="69" creationId="{FE5B69C1-B238-45D3-A040-C7891C6EA0DF}"/>
          </ac:spMkLst>
        </pc:spChg>
        <pc:spChg chg="add mod">
          <ac:chgData name="Paula Vázquez-Valero" userId="3a0e46d7-2099-40af-a155-aa45b68bfff3" providerId="ADAL" clId="{4B1FDB81-5524-48F9-B93A-199DCBE84D1D}" dt="2023-02-10T21:58:41.741" v="197" actId="1076"/>
          <ac:spMkLst>
            <pc:docMk/>
            <pc:sldMk cId="123433732" sldId="827"/>
            <ac:spMk id="70" creationId="{47DCAC82-479D-4B6B-B43C-FBBC15EF0E23}"/>
          </ac:spMkLst>
        </pc:spChg>
        <pc:spChg chg="add mod ord">
          <ac:chgData name="Paula Vázquez-Valero" userId="3a0e46d7-2099-40af-a155-aa45b68bfff3" providerId="ADAL" clId="{4B1FDB81-5524-48F9-B93A-199DCBE84D1D}" dt="2023-02-10T21:58:39.191" v="196" actId="1076"/>
          <ac:spMkLst>
            <pc:docMk/>
            <pc:sldMk cId="123433732" sldId="827"/>
            <ac:spMk id="71" creationId="{62DADE16-3403-4198-A02C-932C5CE0D9F7}"/>
          </ac:spMkLst>
        </pc:spChg>
        <pc:spChg chg="add mod">
          <ac:chgData name="Paula Vázquez-Valero" userId="3a0e46d7-2099-40af-a155-aa45b68bfff3" providerId="ADAL" clId="{4B1FDB81-5524-48F9-B93A-199DCBE84D1D}" dt="2023-02-10T21:54:09.491" v="154" actId="1076"/>
          <ac:spMkLst>
            <pc:docMk/>
            <pc:sldMk cId="123433732" sldId="827"/>
            <ac:spMk id="73" creationId="{C773644D-FE5F-4C5B-9FC0-9B4720576BF7}"/>
          </ac:spMkLst>
        </pc:spChg>
        <pc:spChg chg="add mod">
          <ac:chgData name="Paula Vázquez-Valero" userId="3a0e46d7-2099-40af-a155-aa45b68bfff3" providerId="ADAL" clId="{4B1FDB81-5524-48F9-B93A-199DCBE84D1D}" dt="2023-02-10T21:54:09.491" v="154" actId="1076"/>
          <ac:spMkLst>
            <pc:docMk/>
            <pc:sldMk cId="123433732" sldId="827"/>
            <ac:spMk id="74" creationId="{CEFF874F-A759-4AC6-878E-F940EFBCAD75}"/>
          </ac:spMkLst>
        </pc:spChg>
        <pc:spChg chg="add mod">
          <ac:chgData name="Paula Vázquez-Valero" userId="3a0e46d7-2099-40af-a155-aa45b68bfff3" providerId="ADAL" clId="{4B1FDB81-5524-48F9-B93A-199DCBE84D1D}" dt="2023-02-10T21:54:09.491" v="154" actId="1076"/>
          <ac:spMkLst>
            <pc:docMk/>
            <pc:sldMk cId="123433732" sldId="827"/>
            <ac:spMk id="75" creationId="{52783654-6A19-43F6-82CD-A7F738754AB7}"/>
          </ac:spMkLst>
        </pc:spChg>
        <pc:spChg chg="add mod">
          <ac:chgData name="Paula Vázquez-Valero" userId="3a0e46d7-2099-40af-a155-aa45b68bfff3" providerId="ADAL" clId="{4B1FDB81-5524-48F9-B93A-199DCBE84D1D}" dt="2023-02-10T21:54:09.491" v="154" actId="1076"/>
          <ac:spMkLst>
            <pc:docMk/>
            <pc:sldMk cId="123433732" sldId="827"/>
            <ac:spMk id="76" creationId="{A879A08F-4856-4D2A-9C23-C48D3C9FB0E2}"/>
          </ac:spMkLst>
        </pc:spChg>
        <pc:spChg chg="add mod">
          <ac:chgData name="Paula Vázquez-Valero" userId="3a0e46d7-2099-40af-a155-aa45b68bfff3" providerId="ADAL" clId="{4B1FDB81-5524-48F9-B93A-199DCBE84D1D}" dt="2023-02-10T21:58:23.623" v="193" actId="20577"/>
          <ac:spMkLst>
            <pc:docMk/>
            <pc:sldMk cId="123433732" sldId="827"/>
            <ac:spMk id="79" creationId="{06B43FA1-CFA3-45CD-AD78-E4229555799F}"/>
          </ac:spMkLst>
        </pc:spChg>
        <pc:spChg chg="mod">
          <ac:chgData name="Paula Vázquez-Valero" userId="3a0e46d7-2099-40af-a155-aa45b68bfff3" providerId="ADAL" clId="{4B1FDB81-5524-48F9-B93A-199DCBE84D1D}" dt="2023-02-10T21:54:31.574" v="155" actId="1076"/>
          <ac:spMkLst>
            <pc:docMk/>
            <pc:sldMk cId="123433732" sldId="827"/>
            <ac:spMk id="98" creationId="{5932C301-104F-4ED0-BCD7-448929189E12}"/>
          </ac:spMkLst>
        </pc:spChg>
        <pc:spChg chg="del">
          <ac:chgData name="Paula Vázquez-Valero" userId="3a0e46d7-2099-40af-a155-aa45b68bfff3" providerId="ADAL" clId="{4B1FDB81-5524-48F9-B93A-199DCBE84D1D}" dt="2023-02-10T21:53:04.769" v="139" actId="478"/>
          <ac:spMkLst>
            <pc:docMk/>
            <pc:sldMk cId="123433732" sldId="827"/>
            <ac:spMk id="131" creationId="{F618D484-6669-4F5A-8DFA-C80182626AEA}"/>
          </ac:spMkLst>
        </pc:spChg>
        <pc:spChg chg="del mod">
          <ac:chgData name="Paula Vázquez-Valero" userId="3a0e46d7-2099-40af-a155-aa45b68bfff3" providerId="ADAL" clId="{4B1FDB81-5524-48F9-B93A-199DCBE84D1D}" dt="2023-02-10T21:53:16.990" v="145" actId="478"/>
          <ac:spMkLst>
            <pc:docMk/>
            <pc:sldMk cId="123433732" sldId="827"/>
            <ac:spMk id="142" creationId="{F987E152-68ED-4D1B-8857-142E1ACEEF37}"/>
          </ac:spMkLst>
        </pc:spChg>
        <pc:spChg chg="mod">
          <ac:chgData name="Paula Vázquez-Valero" userId="3a0e46d7-2099-40af-a155-aa45b68bfff3" providerId="ADAL" clId="{4B1FDB81-5524-48F9-B93A-199DCBE84D1D}" dt="2023-02-10T21:54:31.574" v="155" actId="1076"/>
          <ac:spMkLst>
            <pc:docMk/>
            <pc:sldMk cId="123433732" sldId="827"/>
            <ac:spMk id="143" creationId="{E2B0BE59-1A74-4993-B2F7-2EDB845F8573}"/>
          </ac:spMkLst>
        </pc:spChg>
        <pc:spChg chg="mod">
          <ac:chgData name="Paula Vázquez-Valero" userId="3a0e46d7-2099-40af-a155-aa45b68bfff3" providerId="ADAL" clId="{4B1FDB81-5524-48F9-B93A-199DCBE84D1D}" dt="2023-02-10T21:50:27.394" v="123" actId="1076"/>
          <ac:spMkLst>
            <pc:docMk/>
            <pc:sldMk cId="123433732" sldId="827"/>
            <ac:spMk id="146" creationId="{09924849-6E83-4548-A687-42F9156985F8}"/>
          </ac:spMkLst>
        </pc:spChg>
        <pc:spChg chg="del">
          <ac:chgData name="Paula Vázquez-Valero" userId="3a0e46d7-2099-40af-a155-aa45b68bfff3" providerId="ADAL" clId="{4B1FDB81-5524-48F9-B93A-199DCBE84D1D}" dt="2023-02-10T21:53:09.821" v="140" actId="478"/>
          <ac:spMkLst>
            <pc:docMk/>
            <pc:sldMk cId="123433732" sldId="827"/>
            <ac:spMk id="147" creationId="{8738B701-98A1-4B74-8A25-AB3BF3373F4F}"/>
          </ac:spMkLst>
        </pc:spChg>
        <pc:spChg chg="del">
          <ac:chgData name="Paula Vázquez-Valero" userId="3a0e46d7-2099-40af-a155-aa45b68bfff3" providerId="ADAL" clId="{4B1FDB81-5524-48F9-B93A-199DCBE84D1D}" dt="2023-02-10T21:53:04.769" v="139" actId="478"/>
          <ac:spMkLst>
            <pc:docMk/>
            <pc:sldMk cId="123433732" sldId="827"/>
            <ac:spMk id="148" creationId="{8C108422-059B-4C48-AEB6-49847A7A20CA}"/>
          </ac:spMkLst>
        </pc:spChg>
        <pc:spChg chg="del">
          <ac:chgData name="Paula Vázquez-Valero" userId="3a0e46d7-2099-40af-a155-aa45b68bfff3" providerId="ADAL" clId="{4B1FDB81-5524-48F9-B93A-199DCBE84D1D}" dt="2023-02-10T21:53:56.206" v="150" actId="478"/>
          <ac:spMkLst>
            <pc:docMk/>
            <pc:sldMk cId="123433732" sldId="827"/>
            <ac:spMk id="149" creationId="{E1FA94C5-AB44-4084-B4FF-9DA868750306}"/>
          </ac:spMkLst>
        </pc:spChg>
        <pc:spChg chg="del mod">
          <ac:chgData name="Paula Vázquez-Valero" userId="3a0e46d7-2099-40af-a155-aa45b68bfff3" providerId="ADAL" clId="{4B1FDB81-5524-48F9-B93A-199DCBE84D1D}" dt="2023-02-10T21:53:09.821" v="140" actId="478"/>
          <ac:spMkLst>
            <pc:docMk/>
            <pc:sldMk cId="123433732" sldId="827"/>
            <ac:spMk id="150" creationId="{FA86A0E3-0024-47B4-BD05-1E8A1794AB07}"/>
          </ac:spMkLst>
        </pc:spChg>
        <pc:spChg chg="del">
          <ac:chgData name="Paula Vázquez-Valero" userId="3a0e46d7-2099-40af-a155-aa45b68bfff3" providerId="ADAL" clId="{4B1FDB81-5524-48F9-B93A-199DCBE84D1D}" dt="2023-02-10T21:47:49.080" v="52" actId="478"/>
          <ac:spMkLst>
            <pc:docMk/>
            <pc:sldMk cId="123433732" sldId="827"/>
            <ac:spMk id="167" creationId="{00000000-0000-0000-0000-000000000000}"/>
          </ac:spMkLst>
        </pc:spChg>
        <pc:picChg chg="add mod">
          <ac:chgData name="Paula Vázquez-Valero" userId="3a0e46d7-2099-40af-a155-aa45b68bfff3" providerId="ADAL" clId="{4B1FDB81-5524-48F9-B93A-199DCBE84D1D}" dt="2023-02-10T21:49:41.453" v="96" actId="1076"/>
          <ac:picMkLst>
            <pc:docMk/>
            <pc:sldMk cId="123433732" sldId="827"/>
            <ac:picMk id="54" creationId="{482A208C-15CE-404F-966A-167AFD7884A5}"/>
          </ac:picMkLst>
        </pc:picChg>
        <pc:picChg chg="del">
          <ac:chgData name="Paula Vázquez-Valero" userId="3a0e46d7-2099-40af-a155-aa45b68bfff3" providerId="ADAL" clId="{4B1FDB81-5524-48F9-B93A-199DCBE84D1D}" dt="2023-02-10T21:48:44.780" v="60" actId="478"/>
          <ac:picMkLst>
            <pc:docMk/>
            <pc:sldMk cId="123433732" sldId="827"/>
            <ac:picMk id="55" creationId="{2B379E42-CAE6-4EE2-B382-058B1B84CC08}"/>
          </ac:picMkLst>
        </pc:picChg>
        <pc:picChg chg="del">
          <ac:chgData name="Paula Vázquez-Valero" userId="3a0e46d7-2099-40af-a155-aa45b68bfff3" providerId="ADAL" clId="{4B1FDB81-5524-48F9-B93A-199DCBE84D1D}" dt="2023-02-10T21:48:44.780" v="60" actId="478"/>
          <ac:picMkLst>
            <pc:docMk/>
            <pc:sldMk cId="123433732" sldId="827"/>
            <ac:picMk id="56" creationId="{8809ED1B-E662-4FDB-B5EE-B53D95EC994F}"/>
          </ac:picMkLst>
        </pc:picChg>
        <pc:picChg chg="del">
          <ac:chgData name="Paula Vázquez-Valero" userId="3a0e46d7-2099-40af-a155-aa45b68bfff3" providerId="ADAL" clId="{4B1FDB81-5524-48F9-B93A-199DCBE84D1D}" dt="2023-02-10T21:48:46.162" v="61" actId="478"/>
          <ac:picMkLst>
            <pc:docMk/>
            <pc:sldMk cId="123433732" sldId="827"/>
            <ac:picMk id="58" creationId="{99EACE77-497D-4519-B789-AB0034031E0D}"/>
          </ac:picMkLst>
        </pc:picChg>
        <pc:picChg chg="add mod">
          <ac:chgData name="Paula Vázquez-Valero" userId="3a0e46d7-2099-40af-a155-aa45b68bfff3" providerId="ADAL" clId="{4B1FDB81-5524-48F9-B93A-199DCBE84D1D}" dt="2023-02-10T21:49:09.355" v="64" actId="1076"/>
          <ac:picMkLst>
            <pc:docMk/>
            <pc:sldMk cId="123433732" sldId="827"/>
            <ac:picMk id="59" creationId="{E6F81C78-0FA5-4BF6-A6D7-C626C90C54CB}"/>
          </ac:picMkLst>
        </pc:picChg>
        <pc:picChg chg="add mod">
          <ac:chgData name="Paula Vázquez-Valero" userId="3a0e46d7-2099-40af-a155-aa45b68bfff3" providerId="ADAL" clId="{4B1FDB81-5524-48F9-B93A-199DCBE84D1D}" dt="2023-02-10T21:50:34.330" v="128" actId="1076"/>
          <ac:picMkLst>
            <pc:docMk/>
            <pc:sldMk cId="123433732" sldId="827"/>
            <ac:picMk id="64" creationId="{95613BD6-DF8E-4F17-BAEB-56597B6489D0}"/>
          </ac:picMkLst>
        </pc:picChg>
        <pc:picChg chg="add mod">
          <ac:chgData name="Paula Vázquez-Valero" userId="3a0e46d7-2099-40af-a155-aa45b68bfff3" providerId="ADAL" clId="{4B1FDB81-5524-48F9-B93A-199DCBE84D1D}" dt="2023-02-10T21:53:10.711" v="141"/>
          <ac:picMkLst>
            <pc:docMk/>
            <pc:sldMk cId="123433732" sldId="827"/>
            <ac:picMk id="65" creationId="{0B7B9B5E-F980-48F7-9CB7-D1B51E330B3D}"/>
          </ac:picMkLst>
        </pc:picChg>
        <pc:picChg chg="del">
          <ac:chgData name="Paula Vázquez-Valero" userId="3a0e46d7-2099-40af-a155-aa45b68bfff3" providerId="ADAL" clId="{4B1FDB81-5524-48F9-B93A-199DCBE84D1D}" dt="2023-02-10T21:53:09.821" v="140" actId="478"/>
          <ac:picMkLst>
            <pc:docMk/>
            <pc:sldMk cId="123433732" sldId="827"/>
            <ac:picMk id="66" creationId="{F2CCBC47-916D-4BDB-A2DF-316CC4F420FA}"/>
          </ac:picMkLst>
        </pc:picChg>
        <pc:picChg chg="del">
          <ac:chgData name="Paula Vázquez-Valero" userId="3a0e46d7-2099-40af-a155-aa45b68bfff3" providerId="ADAL" clId="{4B1FDB81-5524-48F9-B93A-199DCBE84D1D}" dt="2023-02-10T21:53:04.769" v="139" actId="478"/>
          <ac:picMkLst>
            <pc:docMk/>
            <pc:sldMk cId="123433732" sldId="827"/>
            <ac:picMk id="67" creationId="{3FF035ED-9D74-45B6-985B-D76F49502F77}"/>
          </ac:picMkLst>
        </pc:picChg>
        <pc:picChg chg="del">
          <ac:chgData name="Paula Vázquez-Valero" userId="3a0e46d7-2099-40af-a155-aa45b68bfff3" providerId="ADAL" clId="{4B1FDB81-5524-48F9-B93A-199DCBE84D1D}" dt="2023-02-10T21:53:04.769" v="139" actId="478"/>
          <ac:picMkLst>
            <pc:docMk/>
            <pc:sldMk cId="123433732" sldId="827"/>
            <ac:picMk id="68" creationId="{D30DA923-5514-4EEE-BDE4-EE7AC6D84D34}"/>
          </ac:picMkLst>
        </pc:picChg>
        <pc:picChg chg="add mod">
          <ac:chgData name="Paula Vázquez-Valero" userId="3a0e46d7-2099-40af-a155-aa45b68bfff3" providerId="ADAL" clId="{4B1FDB81-5524-48F9-B93A-199DCBE84D1D}" dt="2023-02-10T21:53:20.208" v="146" actId="1076"/>
          <ac:picMkLst>
            <pc:docMk/>
            <pc:sldMk cId="123433732" sldId="827"/>
            <ac:picMk id="72" creationId="{CCB7BFCE-11FC-4B3D-919D-F6CE289ED030}"/>
          </ac:picMkLst>
        </pc:picChg>
        <pc:picChg chg="add mod">
          <ac:chgData name="Paula Vázquez-Valero" userId="3a0e46d7-2099-40af-a155-aa45b68bfff3" providerId="ADAL" clId="{4B1FDB81-5524-48F9-B93A-199DCBE84D1D}" dt="2023-02-10T21:54:09.491" v="154" actId="1076"/>
          <ac:picMkLst>
            <pc:docMk/>
            <pc:sldMk cId="123433732" sldId="827"/>
            <ac:picMk id="77" creationId="{0172490F-6260-41BC-AB5E-A0B14606EED1}"/>
          </ac:picMkLst>
        </pc:picChg>
        <pc:picChg chg="add mod">
          <ac:chgData name="Paula Vázquez-Valero" userId="3a0e46d7-2099-40af-a155-aa45b68bfff3" providerId="ADAL" clId="{4B1FDB81-5524-48F9-B93A-199DCBE84D1D}" dt="2023-02-10T21:54:09.491" v="154" actId="1076"/>
          <ac:picMkLst>
            <pc:docMk/>
            <pc:sldMk cId="123433732" sldId="827"/>
            <ac:picMk id="78" creationId="{3626C51B-53D9-4365-9BB1-DB0A040A3D5E}"/>
          </ac:picMkLst>
        </pc:picChg>
        <pc:picChg chg="del">
          <ac:chgData name="Paula Vázquez-Valero" userId="3a0e46d7-2099-40af-a155-aa45b68bfff3" providerId="ADAL" clId="{4B1FDB81-5524-48F9-B93A-199DCBE84D1D}" dt="2023-02-10T21:53:04.769" v="139" actId="478"/>
          <ac:picMkLst>
            <pc:docMk/>
            <pc:sldMk cId="123433732" sldId="827"/>
            <ac:picMk id="80" creationId="{E1A2EAF6-741F-4C56-8B1C-A6A29C33567B}"/>
          </ac:picMkLst>
        </pc:picChg>
        <pc:picChg chg="del">
          <ac:chgData name="Paula Vázquez-Valero" userId="3a0e46d7-2099-40af-a155-aa45b68bfff3" providerId="ADAL" clId="{4B1FDB81-5524-48F9-B93A-199DCBE84D1D}" dt="2023-02-10T21:53:56.206" v="150" actId="478"/>
          <ac:picMkLst>
            <pc:docMk/>
            <pc:sldMk cId="123433732" sldId="827"/>
            <ac:picMk id="81" creationId="{5F6FEFB6-EE56-4529-995C-C664BD433F1D}"/>
          </ac:picMkLst>
        </pc:picChg>
        <pc:picChg chg="del">
          <ac:chgData name="Paula Vázquez-Valero" userId="3a0e46d7-2099-40af-a155-aa45b68bfff3" providerId="ADAL" clId="{4B1FDB81-5524-48F9-B93A-199DCBE84D1D}" dt="2023-02-10T21:49:38.583" v="95" actId="478"/>
          <ac:picMkLst>
            <pc:docMk/>
            <pc:sldMk cId="123433732" sldId="827"/>
            <ac:picMk id="2050" creationId="{667DAA56-C0B1-425E-9E6C-5EDCC83ABEF2}"/>
          </ac:picMkLst>
        </pc:picChg>
        <pc:cxnChg chg="del">
          <ac:chgData name="Paula Vázquez-Valero" userId="3a0e46d7-2099-40af-a155-aa45b68bfff3" providerId="ADAL" clId="{4B1FDB81-5524-48F9-B93A-199DCBE84D1D}" dt="2023-02-10T21:53:09.821" v="140" actId="478"/>
          <ac:cxnSpMkLst>
            <pc:docMk/>
            <pc:sldMk cId="123433732" sldId="827"/>
            <ac:cxnSpMk id="9" creationId="{E8A4B5AA-4678-4A22-A3CA-B5B3BA0D1CCB}"/>
          </ac:cxnSpMkLst>
        </pc:cxnChg>
      </pc:sldChg>
      <pc:sldChg chg="add del">
        <pc:chgData name="Paula Vázquez-Valero" userId="3a0e46d7-2099-40af-a155-aa45b68bfff3" providerId="ADAL" clId="{4B1FDB81-5524-48F9-B93A-199DCBE84D1D}" dt="2023-02-10T16:13:55.077" v="1"/>
        <pc:sldMkLst>
          <pc:docMk/>
          <pc:sldMk cId="908110033" sldId="828"/>
        </pc:sldMkLst>
      </pc:sldChg>
      <pc:sldChg chg="add">
        <pc:chgData name="Paula Vázquez-Valero" userId="3a0e46d7-2099-40af-a155-aa45b68bfff3" providerId="ADAL" clId="{4B1FDB81-5524-48F9-B93A-199DCBE84D1D}" dt="2023-02-10T16:13:55.077" v="1"/>
        <pc:sldMkLst>
          <pc:docMk/>
          <pc:sldMk cId="800732859" sldId="829"/>
        </pc:sldMkLst>
        <pc:spChg chg="add mod">
          <ac:chgData name="Paula Vázquez-Valero" userId="3a0e46d7-2099-40af-a155-aa45b68bfff3" providerId="ADAL" clId="{4B1FDB81-5524-48F9-B93A-199DCBE84D1D}" dt="2023-02-10T21:57:22.204" v="157"/>
          <ac:spMkLst>
            <pc:docMk/>
            <pc:sldMk cId="800732859" sldId="829"/>
            <ac:spMk id="52" creationId="{27273573-288E-4DB0-9DF6-0FFE7E9E44D3}"/>
          </ac:spMkLst>
        </pc:spChg>
        <pc:spChg chg="del">
          <ac:chgData name="Paula Vázquez-Valero" userId="3a0e46d7-2099-40af-a155-aa45b68bfff3" providerId="ADAL" clId="{4B1FDB81-5524-48F9-B93A-199DCBE84D1D}" dt="2023-02-10T21:57:21.625" v="156" actId="478"/>
          <ac:spMkLst>
            <pc:docMk/>
            <pc:sldMk cId="800732859" sldId="829"/>
            <ac:spMk id="167" creationId="{00000000-0000-0000-0000-000000000000}"/>
          </ac:spMkLst>
        </pc:spChg>
      </pc:sldChg>
      <pc:sldChg chg="del">
        <pc:chgData name="Paula Vázquez-Valero" userId="3a0e46d7-2099-40af-a155-aa45b68bfff3" providerId="ADAL" clId="{4B1FDB81-5524-48F9-B93A-199DCBE84D1D}" dt="2023-02-10T16:13:54.496" v="0" actId="47"/>
        <pc:sldMkLst>
          <pc:docMk/>
          <pc:sldMk cId="172481115" sldId="830"/>
        </pc:sldMkLst>
      </pc:sldChg>
      <pc:sldChg chg="del">
        <pc:chgData name="Paula Vázquez-Valero" userId="3a0e46d7-2099-40af-a155-aa45b68bfff3" providerId="ADAL" clId="{4B1FDB81-5524-48F9-B93A-199DCBE84D1D}" dt="2023-02-10T22:28:10.152" v="988" actId="47"/>
        <pc:sldMkLst>
          <pc:docMk/>
          <pc:sldMk cId="1013844222" sldId="837"/>
        </pc:sldMkLst>
      </pc:sldChg>
      <pc:sldChg chg="del">
        <pc:chgData name="Paula Vázquez-Valero" userId="3a0e46d7-2099-40af-a155-aa45b68bfff3" providerId="ADAL" clId="{4B1FDB81-5524-48F9-B93A-199DCBE84D1D}" dt="2023-02-10T16:13:54.496" v="0" actId="47"/>
        <pc:sldMkLst>
          <pc:docMk/>
          <pc:sldMk cId="123433732" sldId="839"/>
        </pc:sldMkLst>
      </pc:sldChg>
      <pc:sldChg chg="add del">
        <pc:chgData name="Paula Vázquez-Valero" userId="3a0e46d7-2099-40af-a155-aa45b68bfff3" providerId="ADAL" clId="{4B1FDB81-5524-48F9-B93A-199DCBE84D1D}" dt="2023-02-10T22:22:11.129" v="832" actId="47"/>
        <pc:sldMkLst>
          <pc:docMk/>
          <pc:sldMk cId="2218763543" sldId="841"/>
        </pc:sldMkLst>
      </pc:sldChg>
      <pc:sldChg chg="addSp delSp modSp add mod modNotesTx">
        <pc:chgData name="Paula Vázquez-Valero" userId="3a0e46d7-2099-40af-a155-aa45b68bfff3" providerId="ADAL" clId="{4B1FDB81-5524-48F9-B93A-199DCBE84D1D}" dt="2023-02-10T22:36:36.876" v="1353" actId="20577"/>
        <pc:sldMkLst>
          <pc:docMk/>
          <pc:sldMk cId="0" sldId="949"/>
        </pc:sldMkLst>
        <pc:spChg chg="add mod">
          <ac:chgData name="Paula Vázquez-Valero" userId="3a0e46d7-2099-40af-a155-aa45b68bfff3" providerId="ADAL" clId="{4B1FDB81-5524-48F9-B93A-199DCBE84D1D}" dt="2023-02-10T21:32:19.725" v="3"/>
          <ac:spMkLst>
            <pc:docMk/>
            <pc:sldMk cId="0" sldId="949"/>
            <ac:spMk id="44" creationId="{14A140E3-29F4-4CD9-9494-617E57CEF7AF}"/>
          </ac:spMkLst>
        </pc:spChg>
        <pc:spChg chg="mod">
          <ac:chgData name="Paula Vázquez-Valero" userId="3a0e46d7-2099-40af-a155-aa45b68bfff3" providerId="ADAL" clId="{4B1FDB81-5524-48F9-B93A-199DCBE84D1D}" dt="2023-02-10T21:45:53.378" v="41" actId="1038"/>
          <ac:spMkLst>
            <pc:docMk/>
            <pc:sldMk cId="0" sldId="949"/>
            <ac:spMk id="55" creationId="{DAE39833-BB35-462A-A281-7744522F7B1C}"/>
          </ac:spMkLst>
        </pc:spChg>
        <pc:spChg chg="del">
          <ac:chgData name="Paula Vázquez-Valero" userId="3a0e46d7-2099-40af-a155-aa45b68bfff3" providerId="ADAL" clId="{4B1FDB81-5524-48F9-B93A-199DCBE84D1D}" dt="2023-02-10T21:32:19.426" v="2" actId="478"/>
          <ac:spMkLst>
            <pc:docMk/>
            <pc:sldMk cId="0" sldId="949"/>
            <ac:spMk id="167" creationId="{00000000-0000-0000-0000-000000000000}"/>
          </ac:spMkLst>
        </pc:spChg>
        <pc:graphicFrameChg chg="modGraphic">
          <ac:chgData name="Paula Vázquez-Valero" userId="3a0e46d7-2099-40af-a155-aa45b68bfff3" providerId="ADAL" clId="{4B1FDB81-5524-48F9-B93A-199DCBE84D1D}" dt="2023-02-10T21:47:11.923" v="43" actId="20577"/>
          <ac:graphicFrameMkLst>
            <pc:docMk/>
            <pc:sldMk cId="0" sldId="949"/>
            <ac:graphicFrameMk id="3" creationId="{D6CEAF4F-0510-49DD-8A36-930AF3FAB5D9}"/>
          </ac:graphicFrameMkLst>
        </pc:graphicFrameChg>
      </pc:sldChg>
      <pc:sldChg chg="addSp delSp modSp add mod delAnim modAnim modNotesTx">
        <pc:chgData name="Paula Vázquez-Valero" userId="3a0e46d7-2099-40af-a155-aa45b68bfff3" providerId="ADAL" clId="{4B1FDB81-5524-48F9-B93A-199DCBE84D1D}" dt="2023-02-10T22:21:16.981" v="831" actId="20577"/>
        <pc:sldMkLst>
          <pc:docMk/>
          <pc:sldMk cId="1557852664" sldId="950"/>
        </pc:sldMkLst>
        <pc:spChg chg="mod">
          <ac:chgData name="Paula Vázquez-Valero" userId="3a0e46d7-2099-40af-a155-aa45b68bfff3" providerId="ADAL" clId="{4B1FDB81-5524-48F9-B93A-199DCBE84D1D}" dt="2023-02-10T22:03:52.332" v="428" actId="20577"/>
          <ac:spMkLst>
            <pc:docMk/>
            <pc:sldMk cId="1557852664" sldId="950"/>
            <ac:spMk id="3" creationId="{3281FD0A-7AFE-4DE2-9E9D-1FC09D3D2826}"/>
          </ac:spMkLst>
        </pc:spChg>
        <pc:spChg chg="mod">
          <ac:chgData name="Paula Vázquez-Valero" userId="3a0e46d7-2099-40af-a155-aa45b68bfff3" providerId="ADAL" clId="{4B1FDB81-5524-48F9-B93A-199DCBE84D1D}" dt="2023-02-10T22:21:04.762" v="824" actId="20577"/>
          <ac:spMkLst>
            <pc:docMk/>
            <pc:sldMk cId="1557852664" sldId="950"/>
            <ac:spMk id="4" creationId="{94594A7A-86BF-41C6-B271-1B2D1AE01C27}"/>
          </ac:spMkLst>
        </pc:spChg>
        <pc:spChg chg="mod">
          <ac:chgData name="Paula Vázquez-Valero" userId="3a0e46d7-2099-40af-a155-aa45b68bfff3" providerId="ADAL" clId="{4B1FDB81-5524-48F9-B93A-199DCBE84D1D}" dt="2023-02-10T22:18:42.449" v="721" actId="20577"/>
          <ac:spMkLst>
            <pc:docMk/>
            <pc:sldMk cId="1557852664" sldId="950"/>
            <ac:spMk id="28" creationId="{81102129-B5E9-4449-9BFD-3DECE7C97856}"/>
          </ac:spMkLst>
        </pc:spChg>
        <pc:spChg chg="mod">
          <ac:chgData name="Paula Vázquez-Valero" userId="3a0e46d7-2099-40af-a155-aa45b68bfff3" providerId="ADAL" clId="{4B1FDB81-5524-48F9-B93A-199DCBE84D1D}" dt="2023-02-10T22:12:49.121" v="701"/>
          <ac:spMkLst>
            <pc:docMk/>
            <pc:sldMk cId="1557852664" sldId="950"/>
            <ac:spMk id="32" creationId="{AE5AF5D3-BF89-45A3-B4EA-03F7873F6448}"/>
          </ac:spMkLst>
        </pc:spChg>
        <pc:spChg chg="add del mod">
          <ac:chgData name="Paula Vázquez-Valero" userId="3a0e46d7-2099-40af-a155-aa45b68bfff3" providerId="ADAL" clId="{4B1FDB81-5524-48F9-B93A-199DCBE84D1D}" dt="2023-02-10T22:13:43.951" v="704" actId="478"/>
          <ac:spMkLst>
            <pc:docMk/>
            <pc:sldMk cId="1557852664" sldId="950"/>
            <ac:spMk id="38" creationId="{F769357B-81F0-4702-B03C-F280122D787F}"/>
          </ac:spMkLst>
        </pc:spChg>
        <pc:spChg chg="add mod">
          <ac:chgData name="Paula Vázquez-Valero" userId="3a0e46d7-2099-40af-a155-aa45b68bfff3" providerId="ADAL" clId="{4B1FDB81-5524-48F9-B93A-199DCBE84D1D}" dt="2023-02-10T22:20:18.164" v="782"/>
          <ac:spMkLst>
            <pc:docMk/>
            <pc:sldMk cId="1557852664" sldId="950"/>
            <ac:spMk id="39" creationId="{4B579E5D-4CFA-4798-A99F-6981EA8E446E}"/>
          </ac:spMkLst>
        </pc:spChg>
        <pc:spChg chg="mod">
          <ac:chgData name="Paula Vázquez-Valero" userId="3a0e46d7-2099-40af-a155-aa45b68bfff3" providerId="ADAL" clId="{4B1FDB81-5524-48F9-B93A-199DCBE84D1D}" dt="2023-02-10T22:04:42.777" v="461" actId="20577"/>
          <ac:spMkLst>
            <pc:docMk/>
            <pc:sldMk cId="1557852664" sldId="950"/>
            <ac:spMk id="51" creationId="{5DFB3A14-C96A-40A5-8A42-42094B2D2EA1}"/>
          </ac:spMkLst>
        </pc:spChg>
        <pc:spChg chg="mod">
          <ac:chgData name="Paula Vázquez-Valero" userId="3a0e46d7-2099-40af-a155-aa45b68bfff3" providerId="ADAL" clId="{4B1FDB81-5524-48F9-B93A-199DCBE84D1D}" dt="2023-02-10T22:11:38.057" v="668" actId="1037"/>
          <ac:spMkLst>
            <pc:docMk/>
            <pc:sldMk cId="1557852664" sldId="950"/>
            <ac:spMk id="52" creationId="{A7EB36C9-2769-46F8-9EF4-E21A858F4730}"/>
          </ac:spMkLst>
        </pc:spChg>
        <pc:spChg chg="mod">
          <ac:chgData name="Paula Vázquez-Valero" userId="3a0e46d7-2099-40af-a155-aa45b68bfff3" providerId="ADAL" clId="{4B1FDB81-5524-48F9-B93A-199DCBE84D1D}" dt="2023-02-10T22:11:49.682" v="693" actId="1038"/>
          <ac:spMkLst>
            <pc:docMk/>
            <pc:sldMk cId="1557852664" sldId="950"/>
            <ac:spMk id="53" creationId="{025FE5F9-4869-4A15-9317-D12F35989D18}"/>
          </ac:spMkLst>
        </pc:spChg>
        <pc:spChg chg="mod">
          <ac:chgData name="Paula Vázquez-Valero" userId="3a0e46d7-2099-40af-a155-aa45b68bfff3" providerId="ADAL" clId="{4B1FDB81-5524-48F9-B93A-199DCBE84D1D}" dt="2023-02-10T22:19:23.002" v="740" actId="20577"/>
          <ac:spMkLst>
            <pc:docMk/>
            <pc:sldMk cId="1557852664" sldId="950"/>
            <ac:spMk id="54" creationId="{640F0FB1-97AD-4002-AECB-726E42D15027}"/>
          </ac:spMkLst>
        </pc:spChg>
        <pc:spChg chg="mod">
          <ac:chgData name="Paula Vázquez-Valero" userId="3a0e46d7-2099-40af-a155-aa45b68bfff3" providerId="ADAL" clId="{4B1FDB81-5524-48F9-B93A-199DCBE84D1D}" dt="2023-02-10T22:19:34.033" v="756" actId="1076"/>
          <ac:spMkLst>
            <pc:docMk/>
            <pc:sldMk cId="1557852664" sldId="950"/>
            <ac:spMk id="56" creationId="{20935EA0-495C-4C5A-8623-851EF91E3A2E}"/>
          </ac:spMkLst>
        </pc:spChg>
        <pc:spChg chg="mod">
          <ac:chgData name="Paula Vázquez-Valero" userId="3a0e46d7-2099-40af-a155-aa45b68bfff3" providerId="ADAL" clId="{4B1FDB81-5524-48F9-B93A-199DCBE84D1D}" dt="2023-02-10T22:19:46.591" v="778" actId="20577"/>
          <ac:spMkLst>
            <pc:docMk/>
            <pc:sldMk cId="1557852664" sldId="950"/>
            <ac:spMk id="59" creationId="{AA210DC2-C998-4484-B7CF-04D2F9704F98}"/>
          </ac:spMkLst>
        </pc:spChg>
        <pc:spChg chg="mod">
          <ac:chgData name="Paula Vázquez-Valero" userId="3a0e46d7-2099-40af-a155-aa45b68bfff3" providerId="ADAL" clId="{4B1FDB81-5524-48F9-B93A-199DCBE84D1D}" dt="2023-02-10T22:15:41.873" v="707" actId="20577"/>
          <ac:spMkLst>
            <pc:docMk/>
            <pc:sldMk cId="1557852664" sldId="950"/>
            <ac:spMk id="66" creationId="{1E32CB59-BEA1-4186-B3AD-0CDCE6B76DA6}"/>
          </ac:spMkLst>
        </pc:spChg>
        <pc:spChg chg="mod">
          <ac:chgData name="Paula Vázquez-Valero" userId="3a0e46d7-2099-40af-a155-aa45b68bfff3" providerId="ADAL" clId="{4B1FDB81-5524-48F9-B93A-199DCBE84D1D}" dt="2023-02-10T22:03:44.262" v="416" actId="1035"/>
          <ac:spMkLst>
            <pc:docMk/>
            <pc:sldMk cId="1557852664" sldId="950"/>
            <ac:spMk id="71" creationId="{2328F0AC-56A0-4593-B796-CDD16C2200E8}"/>
          </ac:spMkLst>
        </pc:spChg>
        <pc:spChg chg="mod">
          <ac:chgData name="Paula Vázquez-Valero" userId="3a0e46d7-2099-40af-a155-aa45b68bfff3" providerId="ADAL" clId="{4B1FDB81-5524-48F9-B93A-199DCBE84D1D}" dt="2023-02-10T22:04:38.928" v="456" actId="1036"/>
          <ac:spMkLst>
            <pc:docMk/>
            <pc:sldMk cId="1557852664" sldId="950"/>
            <ac:spMk id="74" creationId="{047C2CB9-CD7B-41EF-8E63-4E4110AE8306}"/>
          </ac:spMkLst>
        </pc:spChg>
        <pc:spChg chg="del mod">
          <ac:chgData name="Paula Vázquez-Valero" userId="3a0e46d7-2099-40af-a155-aa45b68bfff3" providerId="ADAL" clId="{4B1FDB81-5524-48F9-B93A-199DCBE84D1D}" dt="2023-02-10T22:18:44.201" v="722" actId="478"/>
          <ac:spMkLst>
            <pc:docMk/>
            <pc:sldMk cId="1557852664" sldId="950"/>
            <ac:spMk id="75" creationId="{5CD80655-9F4B-4F56-92AB-308A32977A22}"/>
          </ac:spMkLst>
        </pc:spChg>
        <pc:spChg chg="mod">
          <ac:chgData name="Paula Vázquez-Valero" userId="3a0e46d7-2099-40af-a155-aa45b68bfff3" providerId="ADAL" clId="{4B1FDB81-5524-48F9-B93A-199DCBE84D1D}" dt="2023-02-10T22:18:46.557" v="723" actId="1076"/>
          <ac:spMkLst>
            <pc:docMk/>
            <pc:sldMk cId="1557852664" sldId="950"/>
            <ac:spMk id="76" creationId="{15907D8F-3D2F-4703-8ABB-D69497778597}"/>
          </ac:spMkLst>
        </pc:spChg>
        <pc:spChg chg="mod">
          <ac:chgData name="Paula Vázquez-Valero" userId="3a0e46d7-2099-40af-a155-aa45b68bfff3" providerId="ADAL" clId="{4B1FDB81-5524-48F9-B93A-199DCBE84D1D}" dt="2023-02-10T22:11:58.564" v="699" actId="20577"/>
          <ac:spMkLst>
            <pc:docMk/>
            <pc:sldMk cId="1557852664" sldId="950"/>
            <ac:spMk id="78" creationId="{2AFA117D-8ADB-4A6E-BDAC-3DD1604E2837}"/>
          </ac:spMkLst>
        </pc:spChg>
        <pc:spChg chg="mod">
          <ac:chgData name="Paula Vázquez-Valero" userId="3a0e46d7-2099-40af-a155-aa45b68bfff3" providerId="ADAL" clId="{4B1FDB81-5524-48F9-B93A-199DCBE84D1D}" dt="2023-02-10T22:19:20.103" v="731" actId="20577"/>
          <ac:spMkLst>
            <pc:docMk/>
            <pc:sldMk cId="1557852664" sldId="950"/>
            <ac:spMk id="79" creationId="{E0C1C7DC-EEEE-4D0A-89B9-03C11796E1AB}"/>
          </ac:spMkLst>
        </pc:spChg>
        <pc:spChg chg="mod">
          <ac:chgData name="Paula Vázquez-Valero" userId="3a0e46d7-2099-40af-a155-aa45b68bfff3" providerId="ADAL" clId="{4B1FDB81-5524-48F9-B93A-199DCBE84D1D}" dt="2023-02-10T22:19:37.163" v="767" actId="20577"/>
          <ac:spMkLst>
            <pc:docMk/>
            <pc:sldMk cId="1557852664" sldId="950"/>
            <ac:spMk id="80" creationId="{AC65BA71-D65D-473C-85DF-5DD23302C8A5}"/>
          </ac:spMkLst>
        </pc:spChg>
        <pc:spChg chg="mod">
          <ac:chgData name="Paula Vázquez-Valero" userId="3a0e46d7-2099-40af-a155-aa45b68bfff3" providerId="ADAL" clId="{4B1FDB81-5524-48F9-B93A-199DCBE84D1D}" dt="2023-02-10T22:15:51.444" v="719" actId="20577"/>
          <ac:spMkLst>
            <pc:docMk/>
            <pc:sldMk cId="1557852664" sldId="950"/>
            <ac:spMk id="82" creationId="{B7C1767A-EC23-41F3-86FC-B8E579D1BB11}"/>
          </ac:spMkLst>
        </pc:spChg>
        <pc:spChg chg="mod">
          <ac:chgData name="Paula Vázquez-Valero" userId="3a0e46d7-2099-40af-a155-aa45b68bfff3" providerId="ADAL" clId="{4B1FDB81-5524-48F9-B93A-199DCBE84D1D}" dt="2023-02-10T22:15:44.330" v="712" actId="20577"/>
          <ac:spMkLst>
            <pc:docMk/>
            <pc:sldMk cId="1557852664" sldId="950"/>
            <ac:spMk id="83" creationId="{B7A7FD16-935E-41A5-87FB-B8987315E566}"/>
          </ac:spMkLst>
        </pc:spChg>
        <pc:spChg chg="mod">
          <ac:chgData name="Paula Vázquez-Valero" userId="3a0e46d7-2099-40af-a155-aa45b68bfff3" providerId="ADAL" clId="{4B1FDB81-5524-48F9-B93A-199DCBE84D1D}" dt="2023-02-10T22:21:10.119" v="825" actId="20577"/>
          <ac:spMkLst>
            <pc:docMk/>
            <pc:sldMk cId="1557852664" sldId="950"/>
            <ac:spMk id="84" creationId="{9C4212CA-135F-4F2F-823D-CAE8BD3116F8}"/>
          </ac:spMkLst>
        </pc:spChg>
        <pc:spChg chg="del">
          <ac:chgData name="Paula Vázquez-Valero" userId="3a0e46d7-2099-40af-a155-aa45b68bfff3" providerId="ADAL" clId="{4B1FDB81-5524-48F9-B93A-199DCBE84D1D}" dt="2023-02-10T22:20:17.771" v="781" actId="478"/>
          <ac:spMkLst>
            <pc:docMk/>
            <pc:sldMk cId="1557852664" sldId="950"/>
            <ac:spMk id="167" creationId="{00000000-0000-0000-0000-000000000000}"/>
          </ac:spMkLst>
        </pc:spChg>
        <pc:graphicFrameChg chg="mod modGraphic">
          <ac:chgData name="Paula Vázquez-Valero" userId="3a0e46d7-2099-40af-a155-aa45b68bfff3" providerId="ADAL" clId="{4B1FDB81-5524-48F9-B93A-199DCBE84D1D}" dt="2023-02-10T22:19:52.894" v="780" actId="404"/>
          <ac:graphicFrameMkLst>
            <pc:docMk/>
            <pc:sldMk cId="1557852664" sldId="950"/>
            <ac:graphicFrameMk id="47" creationId="{D2D5F8FA-45F9-4696-A3BB-16215EDF4B08}"/>
          </ac:graphicFrameMkLst>
        </pc:graphicFrameChg>
      </pc:sldChg>
      <pc:sldChg chg="addSp delSp modSp add mod modAnim">
        <pc:chgData name="Paula Vázquez-Valero" userId="3a0e46d7-2099-40af-a155-aa45b68bfff3" providerId="ADAL" clId="{4B1FDB81-5524-48F9-B93A-199DCBE84D1D}" dt="2023-02-10T22:31:58.340" v="1248" actId="478"/>
        <pc:sldMkLst>
          <pc:docMk/>
          <pc:sldMk cId="2389035547" sldId="951"/>
        </pc:sldMkLst>
        <pc:spChg chg="mod">
          <ac:chgData name="Paula Vázquez-Valero" userId="3a0e46d7-2099-40af-a155-aa45b68bfff3" providerId="ADAL" clId="{4B1FDB81-5524-48F9-B93A-199DCBE84D1D}" dt="2023-02-10T22:28:01.334" v="986" actId="1037"/>
          <ac:spMkLst>
            <pc:docMk/>
            <pc:sldMk cId="2389035547" sldId="951"/>
            <ac:spMk id="20" creationId="{902C8F7A-60E1-47BA-A5D2-269092E24632}"/>
          </ac:spMkLst>
        </pc:spChg>
        <pc:spChg chg="del">
          <ac:chgData name="Paula Vázquez-Valero" userId="3a0e46d7-2099-40af-a155-aa45b68bfff3" providerId="ADAL" clId="{4B1FDB81-5524-48F9-B93A-199DCBE84D1D}" dt="2023-02-10T22:27:48.046" v="972" actId="478"/>
          <ac:spMkLst>
            <pc:docMk/>
            <pc:sldMk cId="2389035547" sldId="951"/>
            <ac:spMk id="28" creationId="{E8D0F3FD-6674-482F-AD86-CC59DF404CE2}"/>
          </ac:spMkLst>
        </pc:spChg>
        <pc:spChg chg="del">
          <ac:chgData name="Paula Vázquez-Valero" userId="3a0e46d7-2099-40af-a155-aa45b68bfff3" providerId="ADAL" clId="{4B1FDB81-5524-48F9-B93A-199DCBE84D1D}" dt="2023-02-10T22:27:11.794" v="970" actId="478"/>
          <ac:spMkLst>
            <pc:docMk/>
            <pc:sldMk cId="2389035547" sldId="951"/>
            <ac:spMk id="33" creationId="{F6EBF477-5B38-42D2-8306-ABF1F35CD572}"/>
          </ac:spMkLst>
        </pc:spChg>
        <pc:spChg chg="add mod">
          <ac:chgData name="Paula Vázquez-Valero" userId="3a0e46d7-2099-40af-a155-aa45b68bfff3" providerId="ADAL" clId="{4B1FDB81-5524-48F9-B93A-199DCBE84D1D}" dt="2023-02-10T22:27:12.076" v="971"/>
          <ac:spMkLst>
            <pc:docMk/>
            <pc:sldMk cId="2389035547" sldId="951"/>
            <ac:spMk id="34" creationId="{383B8823-928F-4D5B-81FD-7022B658EFD5}"/>
          </ac:spMkLst>
        </pc:spChg>
        <pc:spChg chg="add del mod">
          <ac:chgData name="Paula Vázquez-Valero" userId="3a0e46d7-2099-40af-a155-aa45b68bfff3" providerId="ADAL" clId="{4B1FDB81-5524-48F9-B93A-199DCBE84D1D}" dt="2023-02-10T22:30:41.398" v="1100" actId="478"/>
          <ac:spMkLst>
            <pc:docMk/>
            <pc:sldMk cId="2389035547" sldId="951"/>
            <ac:spMk id="35" creationId="{F91D4A6C-334E-43BC-BDAE-E2BBA6BE866B}"/>
          </ac:spMkLst>
        </pc:spChg>
        <pc:spChg chg="add del mod">
          <ac:chgData name="Paula Vázquez-Valero" userId="3a0e46d7-2099-40af-a155-aa45b68bfff3" providerId="ADAL" clId="{4B1FDB81-5524-48F9-B93A-199DCBE84D1D}" dt="2023-02-10T22:31:58.340" v="1248" actId="478"/>
          <ac:spMkLst>
            <pc:docMk/>
            <pc:sldMk cId="2389035547" sldId="951"/>
            <ac:spMk id="37" creationId="{3C9B85DA-5AD2-4EDB-99D4-C5D3CA2ED1CC}"/>
          </ac:spMkLst>
        </pc:spChg>
        <pc:spChg chg="mod">
          <ac:chgData name="Paula Vázquez-Valero" userId="3a0e46d7-2099-40af-a155-aa45b68bfff3" providerId="ADAL" clId="{4B1FDB81-5524-48F9-B93A-199DCBE84D1D}" dt="2023-02-10T22:29:09.007" v="1027" actId="20577"/>
          <ac:spMkLst>
            <pc:docMk/>
            <pc:sldMk cId="2389035547" sldId="951"/>
            <ac:spMk id="57" creationId="{3A49D3B9-70E6-429E-B993-B6674EBDF095}"/>
          </ac:spMkLst>
        </pc:spChg>
        <pc:spChg chg="mod">
          <ac:chgData name="Paula Vázquez-Valero" userId="3a0e46d7-2099-40af-a155-aa45b68bfff3" providerId="ADAL" clId="{4B1FDB81-5524-48F9-B93A-199DCBE84D1D}" dt="2023-02-10T22:30:14.485" v="1063" actId="20577"/>
          <ac:spMkLst>
            <pc:docMk/>
            <pc:sldMk cId="2389035547" sldId="951"/>
            <ac:spMk id="60" creationId="{BAF6C47D-C68B-46B3-AF1F-AD7121C530E3}"/>
          </ac:spMkLst>
        </pc:spChg>
        <pc:spChg chg="mod">
          <ac:chgData name="Paula Vázquez-Valero" userId="3a0e46d7-2099-40af-a155-aa45b68bfff3" providerId="ADAL" clId="{4B1FDB81-5524-48F9-B93A-199DCBE84D1D}" dt="2023-02-10T22:30:05.374" v="1045" actId="20577"/>
          <ac:spMkLst>
            <pc:docMk/>
            <pc:sldMk cId="2389035547" sldId="951"/>
            <ac:spMk id="63" creationId="{F6958ABA-A050-4950-A8D8-242649851302}"/>
          </ac:spMkLst>
        </pc:spChg>
        <pc:spChg chg="mod">
          <ac:chgData name="Paula Vázquez-Valero" userId="3a0e46d7-2099-40af-a155-aa45b68bfff3" providerId="ADAL" clId="{4B1FDB81-5524-48F9-B93A-199DCBE84D1D}" dt="2023-02-10T22:30:24.741" v="1078" actId="20577"/>
          <ac:spMkLst>
            <pc:docMk/>
            <pc:sldMk cId="2389035547" sldId="951"/>
            <ac:spMk id="64" creationId="{32BAA5BC-CB21-43F2-B3F8-F465E6C6534C}"/>
          </ac:spMkLst>
        </pc:spChg>
        <pc:spChg chg="mod">
          <ac:chgData name="Paula Vázquez-Valero" userId="3a0e46d7-2099-40af-a155-aa45b68bfff3" providerId="ADAL" clId="{4B1FDB81-5524-48F9-B93A-199DCBE84D1D}" dt="2023-02-10T22:30:33.922" v="1099" actId="20577"/>
          <ac:spMkLst>
            <pc:docMk/>
            <pc:sldMk cId="2389035547" sldId="951"/>
            <ac:spMk id="65" creationId="{896C1059-FF57-43C1-A90B-45BFA8AD75E8}"/>
          </ac:spMkLst>
        </pc:spChg>
        <pc:spChg chg="mod">
          <ac:chgData name="Paula Vázquez-Valero" userId="3a0e46d7-2099-40af-a155-aa45b68bfff3" providerId="ADAL" clId="{4B1FDB81-5524-48F9-B93A-199DCBE84D1D}" dt="2023-02-10T22:31:30.584" v="1200" actId="1035"/>
          <ac:spMkLst>
            <pc:docMk/>
            <pc:sldMk cId="2389035547" sldId="951"/>
            <ac:spMk id="66" creationId="{2CF60C0F-D5E4-4956-85D2-7614F4918EBE}"/>
          </ac:spMkLst>
        </pc:spChg>
        <pc:spChg chg="mod">
          <ac:chgData name="Paula Vázquez-Valero" userId="3a0e46d7-2099-40af-a155-aa45b68bfff3" providerId="ADAL" clId="{4B1FDB81-5524-48F9-B93A-199DCBE84D1D}" dt="2023-02-10T22:31:12.049" v="1129" actId="20577"/>
          <ac:spMkLst>
            <pc:docMk/>
            <pc:sldMk cId="2389035547" sldId="951"/>
            <ac:spMk id="67" creationId="{7DCA4893-05F2-410E-A3A2-1D32444891F4}"/>
          </ac:spMkLst>
        </pc:spChg>
        <pc:spChg chg="mod">
          <ac:chgData name="Paula Vázquez-Valero" userId="3a0e46d7-2099-40af-a155-aa45b68bfff3" providerId="ADAL" clId="{4B1FDB81-5524-48F9-B93A-199DCBE84D1D}" dt="2023-02-10T22:30:59.144" v="1113" actId="20577"/>
          <ac:spMkLst>
            <pc:docMk/>
            <pc:sldMk cId="2389035547" sldId="951"/>
            <ac:spMk id="68" creationId="{44C68231-7D7B-48B1-BE28-5AA4C83CE289}"/>
          </ac:spMkLst>
        </pc:spChg>
        <pc:spChg chg="mod">
          <ac:chgData name="Paula Vázquez-Valero" userId="3a0e46d7-2099-40af-a155-aa45b68bfff3" providerId="ADAL" clId="{4B1FDB81-5524-48F9-B93A-199DCBE84D1D}" dt="2023-02-10T22:31:39.954" v="1220" actId="20577"/>
          <ac:spMkLst>
            <pc:docMk/>
            <pc:sldMk cId="2389035547" sldId="951"/>
            <ac:spMk id="69" creationId="{BBDB1E49-09F2-4543-A081-72E6ED8C2B28}"/>
          </ac:spMkLst>
        </pc:spChg>
        <pc:spChg chg="mod">
          <ac:chgData name="Paula Vázquez-Valero" userId="3a0e46d7-2099-40af-a155-aa45b68bfff3" providerId="ADAL" clId="{4B1FDB81-5524-48F9-B93A-199DCBE84D1D}" dt="2023-02-10T22:31:55.432" v="1247" actId="20577"/>
          <ac:spMkLst>
            <pc:docMk/>
            <pc:sldMk cId="2389035547" sldId="951"/>
            <ac:spMk id="70" creationId="{E24DCAC2-1AA3-4BA5-B5F3-4E4902680F5D}"/>
          </ac:spMkLst>
        </pc:spChg>
        <pc:graphicFrameChg chg="mod modGraphic">
          <ac:chgData name="Paula Vázquez-Valero" userId="3a0e46d7-2099-40af-a155-aa45b68bfff3" providerId="ADAL" clId="{4B1FDB81-5524-48F9-B93A-199DCBE84D1D}" dt="2023-02-10T22:31:51.921" v="1236" actId="20577"/>
          <ac:graphicFrameMkLst>
            <pc:docMk/>
            <pc:sldMk cId="2389035547" sldId="951"/>
            <ac:graphicFrameMk id="72" creationId="{01CDDC8D-F56F-46FB-A324-83F96C7BFAE3}"/>
          </ac:graphicFrameMkLst>
        </pc:graphicFrameChg>
      </pc:sldChg>
      <pc:sldChg chg="add del">
        <pc:chgData name="Paula Vázquez-Valero" userId="3a0e46d7-2099-40af-a155-aa45b68bfff3" providerId="ADAL" clId="{4B1FDB81-5524-48F9-B93A-199DCBE84D1D}" dt="2023-02-10T22:28:05.652" v="987" actId="47"/>
        <pc:sldMkLst>
          <pc:docMk/>
          <pc:sldMk cId="2575593561" sldId="952"/>
        </pc:sldMkLst>
      </pc:sldChg>
      <pc:sldChg chg="addSp delSp modSp add mod modAnim">
        <pc:chgData name="Paula Vázquez-Valero" userId="3a0e46d7-2099-40af-a155-aa45b68bfff3" providerId="ADAL" clId="{4B1FDB81-5524-48F9-B93A-199DCBE84D1D}" dt="2023-02-10T22:01:46.895" v="396" actId="20577"/>
        <pc:sldMkLst>
          <pc:docMk/>
          <pc:sldMk cId="871953435" sldId="953"/>
        </pc:sldMkLst>
        <pc:spChg chg="del">
          <ac:chgData name="Paula Vázquez-Valero" userId="3a0e46d7-2099-40af-a155-aa45b68bfff3" providerId="ADAL" clId="{4B1FDB81-5524-48F9-B93A-199DCBE84D1D}" dt="2023-02-10T21:58:55.729" v="198" actId="478"/>
          <ac:spMkLst>
            <pc:docMk/>
            <pc:sldMk cId="871953435" sldId="953"/>
            <ac:spMk id="5" creationId="{D8FE3BFA-3F22-44D7-AD7E-BC823774F253}"/>
          </ac:spMkLst>
        </pc:spChg>
        <pc:spChg chg="del">
          <ac:chgData name="Paula Vázquez-Valero" userId="3a0e46d7-2099-40af-a155-aa45b68bfff3" providerId="ADAL" clId="{4B1FDB81-5524-48F9-B93A-199DCBE84D1D}" dt="2023-02-10T21:58:55.729" v="198" actId="478"/>
          <ac:spMkLst>
            <pc:docMk/>
            <pc:sldMk cId="871953435" sldId="953"/>
            <ac:spMk id="38" creationId="{D3C136D7-F1A0-46C7-A987-413720038C2C}"/>
          </ac:spMkLst>
        </pc:spChg>
        <pc:spChg chg="del mod">
          <ac:chgData name="Paula Vázquez-Valero" userId="3a0e46d7-2099-40af-a155-aa45b68bfff3" providerId="ADAL" clId="{4B1FDB81-5524-48F9-B93A-199DCBE84D1D}" dt="2023-02-10T21:58:55.729" v="198" actId="478"/>
          <ac:spMkLst>
            <pc:docMk/>
            <pc:sldMk cId="871953435" sldId="953"/>
            <ac:spMk id="43" creationId="{09E1251C-6377-40CE-824E-0F81167A842C}"/>
          </ac:spMkLst>
        </pc:spChg>
        <pc:spChg chg="del">
          <ac:chgData name="Paula Vázquez-Valero" userId="3a0e46d7-2099-40af-a155-aa45b68bfff3" providerId="ADAL" clId="{4B1FDB81-5524-48F9-B93A-199DCBE84D1D}" dt="2023-02-10T21:58:55.729" v="198" actId="478"/>
          <ac:spMkLst>
            <pc:docMk/>
            <pc:sldMk cId="871953435" sldId="953"/>
            <ac:spMk id="44" creationId="{0CD9EEC0-EA8C-4578-A490-503FE029AECB}"/>
          </ac:spMkLst>
        </pc:spChg>
        <pc:spChg chg="del">
          <ac:chgData name="Paula Vázquez-Valero" userId="3a0e46d7-2099-40af-a155-aa45b68bfff3" providerId="ADAL" clId="{4B1FDB81-5524-48F9-B93A-199DCBE84D1D}" dt="2023-02-10T21:58:55.729" v="198" actId="478"/>
          <ac:spMkLst>
            <pc:docMk/>
            <pc:sldMk cId="871953435" sldId="953"/>
            <ac:spMk id="45" creationId="{2DE05BB7-AE20-4FA6-B1BA-C715BF1A7CE0}"/>
          </ac:spMkLst>
        </pc:spChg>
        <pc:spChg chg="add del mod">
          <ac:chgData name="Paula Vázquez-Valero" userId="3a0e46d7-2099-40af-a155-aa45b68bfff3" providerId="ADAL" clId="{4B1FDB81-5524-48F9-B93A-199DCBE84D1D}" dt="2023-02-10T21:59:02.137" v="204" actId="478"/>
          <ac:spMkLst>
            <pc:docMk/>
            <pc:sldMk cId="871953435" sldId="953"/>
            <ac:spMk id="46" creationId="{0F7BEC54-98C1-452B-A9B1-653D6C2DF0C7}"/>
          </ac:spMkLst>
        </pc:spChg>
        <pc:spChg chg="add mod">
          <ac:chgData name="Paula Vázquez-Valero" userId="3a0e46d7-2099-40af-a155-aa45b68bfff3" providerId="ADAL" clId="{4B1FDB81-5524-48F9-B93A-199DCBE84D1D}" dt="2023-02-10T21:58:56.050" v="199"/>
          <ac:spMkLst>
            <pc:docMk/>
            <pc:sldMk cId="871953435" sldId="953"/>
            <ac:spMk id="47" creationId="{5D7531C2-5770-4AD4-8610-911EAA86E6EB}"/>
          </ac:spMkLst>
        </pc:spChg>
        <pc:spChg chg="add mod">
          <ac:chgData name="Paula Vázquez-Valero" userId="3a0e46d7-2099-40af-a155-aa45b68bfff3" providerId="ADAL" clId="{4B1FDB81-5524-48F9-B93A-199DCBE84D1D}" dt="2023-02-10T21:58:56.050" v="199"/>
          <ac:spMkLst>
            <pc:docMk/>
            <pc:sldMk cId="871953435" sldId="953"/>
            <ac:spMk id="48" creationId="{9B2279E6-48F8-4060-A4BE-52315860F61E}"/>
          </ac:spMkLst>
        </pc:spChg>
        <pc:spChg chg="del">
          <ac:chgData name="Paula Vázquez-Valero" userId="3a0e46d7-2099-40af-a155-aa45b68bfff3" providerId="ADAL" clId="{4B1FDB81-5524-48F9-B93A-199DCBE84D1D}" dt="2023-02-10T21:58:55.729" v="198" actId="478"/>
          <ac:spMkLst>
            <pc:docMk/>
            <pc:sldMk cId="871953435" sldId="953"/>
            <ac:spMk id="49" creationId="{89DBEEED-CEEA-4DBD-91D3-D460EEC2C68D}"/>
          </ac:spMkLst>
        </pc:spChg>
        <pc:spChg chg="del">
          <ac:chgData name="Paula Vázquez-Valero" userId="3a0e46d7-2099-40af-a155-aa45b68bfff3" providerId="ADAL" clId="{4B1FDB81-5524-48F9-B93A-199DCBE84D1D}" dt="2023-02-10T21:58:55.729" v="198" actId="478"/>
          <ac:spMkLst>
            <pc:docMk/>
            <pc:sldMk cId="871953435" sldId="953"/>
            <ac:spMk id="50" creationId="{EB12F330-17D9-49A1-B1BF-C494443B5FB4}"/>
          </ac:spMkLst>
        </pc:spChg>
        <pc:spChg chg="del">
          <ac:chgData name="Paula Vázquez-Valero" userId="3a0e46d7-2099-40af-a155-aa45b68bfff3" providerId="ADAL" clId="{4B1FDB81-5524-48F9-B93A-199DCBE84D1D}" dt="2023-02-10T21:58:55.729" v="198" actId="478"/>
          <ac:spMkLst>
            <pc:docMk/>
            <pc:sldMk cId="871953435" sldId="953"/>
            <ac:spMk id="52" creationId="{5B8F267C-0C6C-4481-9C1D-AA0875B10F7F}"/>
          </ac:spMkLst>
        </pc:spChg>
        <pc:spChg chg="add mod ord">
          <ac:chgData name="Paula Vázquez-Valero" userId="3a0e46d7-2099-40af-a155-aa45b68bfff3" providerId="ADAL" clId="{4B1FDB81-5524-48F9-B93A-199DCBE84D1D}" dt="2023-02-10T22:00:21.937" v="298" actId="166"/>
          <ac:spMkLst>
            <pc:docMk/>
            <pc:sldMk cId="871953435" sldId="953"/>
            <ac:spMk id="55" creationId="{168B21BF-47D1-418A-B901-4FA6709510D9}"/>
          </ac:spMkLst>
        </pc:spChg>
        <pc:spChg chg="add mod">
          <ac:chgData name="Paula Vázquez-Valero" userId="3a0e46d7-2099-40af-a155-aa45b68bfff3" providerId="ADAL" clId="{4B1FDB81-5524-48F9-B93A-199DCBE84D1D}" dt="2023-02-10T22:01:30.451" v="385" actId="1076"/>
          <ac:spMkLst>
            <pc:docMk/>
            <pc:sldMk cId="871953435" sldId="953"/>
            <ac:spMk id="56" creationId="{59216BD0-201F-4F90-BB8D-1DD35B5D9F4D}"/>
          </ac:spMkLst>
        </pc:spChg>
        <pc:spChg chg="add mod">
          <ac:chgData name="Paula Vázquez-Valero" userId="3a0e46d7-2099-40af-a155-aa45b68bfff3" providerId="ADAL" clId="{4B1FDB81-5524-48F9-B93A-199DCBE84D1D}" dt="2023-02-10T22:00:31.862" v="311" actId="1076"/>
          <ac:spMkLst>
            <pc:docMk/>
            <pc:sldMk cId="871953435" sldId="953"/>
            <ac:spMk id="58" creationId="{28756972-A2EA-4EBF-98B5-B80025D63291}"/>
          </ac:spMkLst>
        </pc:spChg>
        <pc:spChg chg="del">
          <ac:chgData name="Paula Vázquez-Valero" userId="3a0e46d7-2099-40af-a155-aa45b68bfff3" providerId="ADAL" clId="{4B1FDB81-5524-48F9-B93A-199DCBE84D1D}" dt="2023-02-10T21:58:55.729" v="198" actId="478"/>
          <ac:spMkLst>
            <pc:docMk/>
            <pc:sldMk cId="871953435" sldId="953"/>
            <ac:spMk id="60" creationId="{73064850-166B-45A9-93CD-366C6104FDE8}"/>
          </ac:spMkLst>
        </pc:spChg>
        <pc:spChg chg="del">
          <ac:chgData name="Paula Vázquez-Valero" userId="3a0e46d7-2099-40af-a155-aa45b68bfff3" providerId="ADAL" clId="{4B1FDB81-5524-48F9-B93A-199DCBE84D1D}" dt="2023-02-10T21:58:55.729" v="198" actId="478"/>
          <ac:spMkLst>
            <pc:docMk/>
            <pc:sldMk cId="871953435" sldId="953"/>
            <ac:spMk id="61" creationId="{4BD225C3-EB87-4448-A140-4A588D5A1B99}"/>
          </ac:spMkLst>
        </pc:spChg>
        <pc:spChg chg="del">
          <ac:chgData name="Paula Vázquez-Valero" userId="3a0e46d7-2099-40af-a155-aa45b68bfff3" providerId="ADAL" clId="{4B1FDB81-5524-48F9-B93A-199DCBE84D1D}" dt="2023-02-10T21:58:55.729" v="198" actId="478"/>
          <ac:spMkLst>
            <pc:docMk/>
            <pc:sldMk cId="871953435" sldId="953"/>
            <ac:spMk id="62" creationId="{6D19D351-1A15-41BF-8B0C-E57D88C0567E}"/>
          </ac:spMkLst>
        </pc:spChg>
        <pc:spChg chg="del">
          <ac:chgData name="Paula Vázquez-Valero" userId="3a0e46d7-2099-40af-a155-aa45b68bfff3" providerId="ADAL" clId="{4B1FDB81-5524-48F9-B93A-199DCBE84D1D}" dt="2023-02-10T21:58:55.729" v="198" actId="478"/>
          <ac:spMkLst>
            <pc:docMk/>
            <pc:sldMk cId="871953435" sldId="953"/>
            <ac:spMk id="63" creationId="{D5D37B48-5293-4836-B632-25233A0A2F77}"/>
          </ac:spMkLst>
        </pc:spChg>
        <pc:spChg chg="add mod">
          <ac:chgData name="Paula Vázquez-Valero" userId="3a0e46d7-2099-40af-a155-aa45b68bfff3" providerId="ADAL" clId="{4B1FDB81-5524-48F9-B93A-199DCBE84D1D}" dt="2023-02-10T21:58:56.050" v="199"/>
          <ac:spMkLst>
            <pc:docMk/>
            <pc:sldMk cId="871953435" sldId="953"/>
            <ac:spMk id="66" creationId="{CD106201-D319-4FEC-88B7-C46FB8C760AE}"/>
          </ac:spMkLst>
        </pc:spChg>
        <pc:spChg chg="add mod">
          <ac:chgData name="Paula Vázquez-Valero" userId="3a0e46d7-2099-40af-a155-aa45b68bfff3" providerId="ADAL" clId="{4B1FDB81-5524-48F9-B93A-199DCBE84D1D}" dt="2023-02-10T22:00:13.124" v="295" actId="20577"/>
          <ac:spMkLst>
            <pc:docMk/>
            <pc:sldMk cId="871953435" sldId="953"/>
            <ac:spMk id="67" creationId="{A6FAD46E-120D-4937-A1D5-2B2D31802DC4}"/>
          </ac:spMkLst>
        </pc:spChg>
        <pc:spChg chg="add mod">
          <ac:chgData name="Paula Vázquez-Valero" userId="3a0e46d7-2099-40af-a155-aa45b68bfff3" providerId="ADAL" clId="{4B1FDB81-5524-48F9-B93A-199DCBE84D1D}" dt="2023-02-10T22:01:09.801" v="363" actId="20577"/>
          <ac:spMkLst>
            <pc:docMk/>
            <pc:sldMk cId="871953435" sldId="953"/>
            <ac:spMk id="68" creationId="{994F5EFF-824B-455D-ADC0-6B2FC929CFF9}"/>
          </ac:spMkLst>
        </pc:spChg>
        <pc:spChg chg="del">
          <ac:chgData name="Paula Vázquez-Valero" userId="3a0e46d7-2099-40af-a155-aa45b68bfff3" providerId="ADAL" clId="{4B1FDB81-5524-48F9-B93A-199DCBE84D1D}" dt="2023-02-10T21:58:55.729" v="198" actId="478"/>
          <ac:spMkLst>
            <pc:docMk/>
            <pc:sldMk cId="871953435" sldId="953"/>
            <ac:spMk id="69" creationId="{FE5B69C1-B238-45D3-A040-C7891C6EA0DF}"/>
          </ac:spMkLst>
        </pc:spChg>
        <pc:spChg chg="del">
          <ac:chgData name="Paula Vázquez-Valero" userId="3a0e46d7-2099-40af-a155-aa45b68bfff3" providerId="ADAL" clId="{4B1FDB81-5524-48F9-B93A-199DCBE84D1D}" dt="2023-02-10T21:58:55.729" v="198" actId="478"/>
          <ac:spMkLst>
            <pc:docMk/>
            <pc:sldMk cId="871953435" sldId="953"/>
            <ac:spMk id="70" creationId="{47DCAC82-479D-4B6B-B43C-FBBC15EF0E23}"/>
          </ac:spMkLst>
        </pc:spChg>
        <pc:spChg chg="del mod">
          <ac:chgData name="Paula Vázquez-Valero" userId="3a0e46d7-2099-40af-a155-aa45b68bfff3" providerId="ADAL" clId="{4B1FDB81-5524-48F9-B93A-199DCBE84D1D}" dt="2023-02-10T21:58:55.729" v="198" actId="478"/>
          <ac:spMkLst>
            <pc:docMk/>
            <pc:sldMk cId="871953435" sldId="953"/>
            <ac:spMk id="71" creationId="{62DADE16-3403-4198-A02C-932C5CE0D9F7}"/>
          </ac:spMkLst>
        </pc:spChg>
        <pc:spChg chg="del">
          <ac:chgData name="Paula Vázquez-Valero" userId="3a0e46d7-2099-40af-a155-aa45b68bfff3" providerId="ADAL" clId="{4B1FDB81-5524-48F9-B93A-199DCBE84D1D}" dt="2023-02-10T21:58:55.729" v="198" actId="478"/>
          <ac:spMkLst>
            <pc:docMk/>
            <pc:sldMk cId="871953435" sldId="953"/>
            <ac:spMk id="73" creationId="{C773644D-FE5F-4C5B-9FC0-9B4720576BF7}"/>
          </ac:spMkLst>
        </pc:spChg>
        <pc:spChg chg="del">
          <ac:chgData name="Paula Vázquez-Valero" userId="3a0e46d7-2099-40af-a155-aa45b68bfff3" providerId="ADAL" clId="{4B1FDB81-5524-48F9-B93A-199DCBE84D1D}" dt="2023-02-10T21:58:55.729" v="198" actId="478"/>
          <ac:spMkLst>
            <pc:docMk/>
            <pc:sldMk cId="871953435" sldId="953"/>
            <ac:spMk id="74" creationId="{CEFF874F-A759-4AC6-878E-F940EFBCAD75}"/>
          </ac:spMkLst>
        </pc:spChg>
        <pc:spChg chg="del">
          <ac:chgData name="Paula Vázquez-Valero" userId="3a0e46d7-2099-40af-a155-aa45b68bfff3" providerId="ADAL" clId="{4B1FDB81-5524-48F9-B93A-199DCBE84D1D}" dt="2023-02-10T21:58:55.729" v="198" actId="478"/>
          <ac:spMkLst>
            <pc:docMk/>
            <pc:sldMk cId="871953435" sldId="953"/>
            <ac:spMk id="75" creationId="{52783654-6A19-43F6-82CD-A7F738754AB7}"/>
          </ac:spMkLst>
        </pc:spChg>
        <pc:spChg chg="del">
          <ac:chgData name="Paula Vázquez-Valero" userId="3a0e46d7-2099-40af-a155-aa45b68bfff3" providerId="ADAL" clId="{4B1FDB81-5524-48F9-B93A-199DCBE84D1D}" dt="2023-02-10T21:58:55.729" v="198" actId="478"/>
          <ac:spMkLst>
            <pc:docMk/>
            <pc:sldMk cId="871953435" sldId="953"/>
            <ac:spMk id="76" creationId="{A879A08F-4856-4D2A-9C23-C48D3C9FB0E2}"/>
          </ac:spMkLst>
        </pc:spChg>
        <pc:spChg chg="add mod">
          <ac:chgData name="Paula Vázquez-Valero" userId="3a0e46d7-2099-40af-a155-aa45b68bfff3" providerId="ADAL" clId="{4B1FDB81-5524-48F9-B93A-199DCBE84D1D}" dt="2023-02-10T22:00:03.186" v="283" actId="20577"/>
          <ac:spMkLst>
            <pc:docMk/>
            <pc:sldMk cId="871953435" sldId="953"/>
            <ac:spMk id="79" creationId="{19A285CA-18E0-4152-84F6-5A942F044E56}"/>
          </ac:spMkLst>
        </pc:spChg>
        <pc:spChg chg="add mod">
          <ac:chgData name="Paula Vázquez-Valero" userId="3a0e46d7-2099-40af-a155-aa45b68bfff3" providerId="ADAL" clId="{4B1FDB81-5524-48F9-B93A-199DCBE84D1D}" dt="2023-02-10T21:58:56.050" v="199"/>
          <ac:spMkLst>
            <pc:docMk/>
            <pc:sldMk cId="871953435" sldId="953"/>
            <ac:spMk id="80" creationId="{8A54BE2C-4EA0-4CF5-86AF-6417088F54FF}"/>
          </ac:spMkLst>
        </pc:spChg>
        <pc:spChg chg="add mod">
          <ac:chgData name="Paula Vázquez-Valero" userId="3a0e46d7-2099-40af-a155-aa45b68bfff3" providerId="ADAL" clId="{4B1FDB81-5524-48F9-B93A-199DCBE84D1D}" dt="2023-02-10T21:58:56.050" v="199"/>
          <ac:spMkLst>
            <pc:docMk/>
            <pc:sldMk cId="871953435" sldId="953"/>
            <ac:spMk id="83" creationId="{30BDD7DB-43AB-4063-A71A-71D189DC76EC}"/>
          </ac:spMkLst>
        </pc:spChg>
        <pc:spChg chg="add mod">
          <ac:chgData name="Paula Vázquez-Valero" userId="3a0e46d7-2099-40af-a155-aa45b68bfff3" providerId="ADAL" clId="{4B1FDB81-5524-48F9-B93A-199DCBE84D1D}" dt="2023-02-10T21:58:56.050" v="199"/>
          <ac:spMkLst>
            <pc:docMk/>
            <pc:sldMk cId="871953435" sldId="953"/>
            <ac:spMk id="84" creationId="{C7A6D0FC-7F8E-4A29-BCBD-7992018EE658}"/>
          </ac:spMkLst>
        </pc:spChg>
        <pc:spChg chg="add mod">
          <ac:chgData name="Paula Vázquez-Valero" userId="3a0e46d7-2099-40af-a155-aa45b68bfff3" providerId="ADAL" clId="{4B1FDB81-5524-48F9-B93A-199DCBE84D1D}" dt="2023-02-10T21:58:56.050" v="199"/>
          <ac:spMkLst>
            <pc:docMk/>
            <pc:sldMk cId="871953435" sldId="953"/>
            <ac:spMk id="85" creationId="{1EB837B5-EE87-4FA1-BF8F-CAF5EBD71D12}"/>
          </ac:spMkLst>
        </pc:spChg>
        <pc:spChg chg="add mod">
          <ac:chgData name="Paula Vázquez-Valero" userId="3a0e46d7-2099-40af-a155-aa45b68bfff3" providerId="ADAL" clId="{4B1FDB81-5524-48F9-B93A-199DCBE84D1D}" dt="2023-02-10T22:00:15.770" v="296" actId="1076"/>
          <ac:spMkLst>
            <pc:docMk/>
            <pc:sldMk cId="871953435" sldId="953"/>
            <ac:spMk id="86" creationId="{FBFD17DD-546E-4141-BCE6-301939E7313C}"/>
          </ac:spMkLst>
        </pc:spChg>
        <pc:spChg chg="add mod ord">
          <ac:chgData name="Paula Vázquez-Valero" userId="3a0e46d7-2099-40af-a155-aa45b68bfff3" providerId="ADAL" clId="{4B1FDB81-5524-48F9-B93A-199DCBE84D1D}" dt="2023-02-10T22:00:21.937" v="298" actId="166"/>
          <ac:spMkLst>
            <pc:docMk/>
            <pc:sldMk cId="871953435" sldId="953"/>
            <ac:spMk id="87" creationId="{C87511D1-5916-48DD-961E-C918B0DDC252}"/>
          </ac:spMkLst>
        </pc:spChg>
        <pc:spChg chg="add mod">
          <ac:chgData name="Paula Vázquez-Valero" userId="3a0e46d7-2099-40af-a155-aa45b68bfff3" providerId="ADAL" clId="{4B1FDB81-5524-48F9-B93A-199DCBE84D1D}" dt="2023-02-10T22:01:39.586" v="390" actId="20577"/>
          <ac:spMkLst>
            <pc:docMk/>
            <pc:sldMk cId="871953435" sldId="953"/>
            <ac:spMk id="88" creationId="{3C23C99D-67CB-40B3-A214-CC92783629FE}"/>
          </ac:spMkLst>
        </pc:spChg>
        <pc:spChg chg="add mod">
          <ac:chgData name="Paula Vázquez-Valero" userId="3a0e46d7-2099-40af-a155-aa45b68bfff3" providerId="ADAL" clId="{4B1FDB81-5524-48F9-B93A-199DCBE84D1D}" dt="2023-02-10T21:59:40.550" v="254" actId="14100"/>
          <ac:spMkLst>
            <pc:docMk/>
            <pc:sldMk cId="871953435" sldId="953"/>
            <ac:spMk id="91" creationId="{108E1710-21D6-4F93-867E-9027E365156A}"/>
          </ac:spMkLst>
        </pc:spChg>
        <pc:spChg chg="add mod">
          <ac:chgData name="Paula Vázquez-Valero" userId="3a0e46d7-2099-40af-a155-aa45b68bfff3" providerId="ADAL" clId="{4B1FDB81-5524-48F9-B93A-199DCBE84D1D}" dt="2023-02-10T21:59:43.447" v="255" actId="1076"/>
          <ac:spMkLst>
            <pc:docMk/>
            <pc:sldMk cId="871953435" sldId="953"/>
            <ac:spMk id="92" creationId="{F66CE860-FEC6-4CB3-8279-C9A942D02576}"/>
          </ac:spMkLst>
        </pc:spChg>
        <pc:spChg chg="add mod">
          <ac:chgData name="Paula Vázquez-Valero" userId="3a0e46d7-2099-40af-a155-aa45b68bfff3" providerId="ADAL" clId="{4B1FDB81-5524-48F9-B93A-199DCBE84D1D}" dt="2023-02-10T22:00:59.627" v="353" actId="20577"/>
          <ac:spMkLst>
            <pc:docMk/>
            <pc:sldMk cId="871953435" sldId="953"/>
            <ac:spMk id="93" creationId="{F67BF21B-C9D3-4B37-87ED-72FB774AD2C0}"/>
          </ac:spMkLst>
        </pc:spChg>
        <pc:spChg chg="add mod">
          <ac:chgData name="Paula Vázquez-Valero" userId="3a0e46d7-2099-40af-a155-aa45b68bfff3" providerId="ADAL" clId="{4B1FDB81-5524-48F9-B93A-199DCBE84D1D}" dt="2023-02-10T22:00:05.453" v="284" actId="1076"/>
          <ac:spMkLst>
            <pc:docMk/>
            <pc:sldMk cId="871953435" sldId="953"/>
            <ac:spMk id="94" creationId="{141BC2A1-5333-414B-A226-F10D4792252F}"/>
          </ac:spMkLst>
        </pc:spChg>
        <pc:spChg chg="add mod">
          <ac:chgData name="Paula Vázquez-Valero" userId="3a0e46d7-2099-40af-a155-aa45b68bfff3" providerId="ADAL" clId="{4B1FDB81-5524-48F9-B93A-199DCBE84D1D}" dt="2023-02-10T21:58:56.050" v="199"/>
          <ac:spMkLst>
            <pc:docMk/>
            <pc:sldMk cId="871953435" sldId="953"/>
            <ac:spMk id="95" creationId="{18C35454-7754-43D1-BA4B-9BE5BE94C8FF}"/>
          </ac:spMkLst>
        </pc:spChg>
        <pc:spChg chg="add del mod">
          <ac:chgData name="Paula Vázquez-Valero" userId="3a0e46d7-2099-40af-a155-aa45b68bfff3" providerId="ADAL" clId="{4B1FDB81-5524-48F9-B93A-199DCBE84D1D}" dt="2023-02-10T21:58:59.564" v="201" actId="478"/>
          <ac:spMkLst>
            <pc:docMk/>
            <pc:sldMk cId="871953435" sldId="953"/>
            <ac:spMk id="96" creationId="{5A4A0CF4-8AF5-4B82-9BCD-3236868D14EF}"/>
          </ac:spMkLst>
        </pc:spChg>
        <pc:spChg chg="del">
          <ac:chgData name="Paula Vázquez-Valero" userId="3a0e46d7-2099-40af-a155-aa45b68bfff3" providerId="ADAL" clId="{4B1FDB81-5524-48F9-B93A-199DCBE84D1D}" dt="2023-02-10T21:58:55.729" v="198" actId="478"/>
          <ac:spMkLst>
            <pc:docMk/>
            <pc:sldMk cId="871953435" sldId="953"/>
            <ac:spMk id="98" creationId="{5932C301-104F-4ED0-BCD7-448929189E12}"/>
          </ac:spMkLst>
        </pc:spChg>
        <pc:spChg chg="add mod">
          <ac:chgData name="Paula Vázquez-Valero" userId="3a0e46d7-2099-40af-a155-aa45b68bfff3" providerId="ADAL" clId="{4B1FDB81-5524-48F9-B93A-199DCBE84D1D}" dt="2023-02-10T22:01:02.889" v="354" actId="1076"/>
          <ac:spMkLst>
            <pc:docMk/>
            <pc:sldMk cId="871953435" sldId="953"/>
            <ac:spMk id="101" creationId="{98C2A04B-1369-45F4-8B7C-4E1E9E8664E3}"/>
          </ac:spMkLst>
        </pc:spChg>
        <pc:spChg chg="add mod">
          <ac:chgData name="Paula Vázquez-Valero" userId="3a0e46d7-2099-40af-a155-aa45b68bfff3" providerId="ADAL" clId="{4B1FDB81-5524-48F9-B93A-199DCBE84D1D}" dt="2023-02-10T21:59:51.338" v="270" actId="20577"/>
          <ac:spMkLst>
            <pc:docMk/>
            <pc:sldMk cId="871953435" sldId="953"/>
            <ac:spMk id="103" creationId="{754716DC-8C4A-4EBC-AD9D-4996116477BD}"/>
          </ac:spMkLst>
        </pc:spChg>
        <pc:spChg chg="add mod">
          <ac:chgData name="Paula Vázquez-Valero" userId="3a0e46d7-2099-40af-a155-aa45b68bfff3" providerId="ADAL" clId="{4B1FDB81-5524-48F9-B93A-199DCBE84D1D}" dt="2023-02-10T21:59:55.346" v="271" actId="1076"/>
          <ac:spMkLst>
            <pc:docMk/>
            <pc:sldMk cId="871953435" sldId="953"/>
            <ac:spMk id="104" creationId="{C14BB641-3D5F-40C0-A807-4723D421B0FA}"/>
          </ac:spMkLst>
        </pc:spChg>
        <pc:spChg chg="del">
          <ac:chgData name="Paula Vázquez-Valero" userId="3a0e46d7-2099-40af-a155-aa45b68bfff3" providerId="ADAL" clId="{4B1FDB81-5524-48F9-B93A-199DCBE84D1D}" dt="2023-02-10T21:58:55.729" v="198" actId="478"/>
          <ac:spMkLst>
            <pc:docMk/>
            <pc:sldMk cId="871953435" sldId="953"/>
            <ac:spMk id="105" creationId="{8BED4FC6-4385-4292-B11A-BB5F149B6D10}"/>
          </ac:spMkLst>
        </pc:spChg>
        <pc:spChg chg="add mod">
          <ac:chgData name="Paula Vázquez-Valero" userId="3a0e46d7-2099-40af-a155-aa45b68bfff3" providerId="ADAL" clId="{4B1FDB81-5524-48F9-B93A-199DCBE84D1D}" dt="2023-02-10T21:59:24.790" v="236" actId="14100"/>
          <ac:spMkLst>
            <pc:docMk/>
            <pc:sldMk cId="871953435" sldId="953"/>
            <ac:spMk id="107" creationId="{8683EE02-6916-4917-B848-5AD0A9F064F4}"/>
          </ac:spMkLst>
        </pc:spChg>
        <pc:spChg chg="add mod">
          <ac:chgData name="Paula Vázquez-Valero" userId="3a0e46d7-2099-40af-a155-aa45b68bfff3" providerId="ADAL" clId="{4B1FDB81-5524-48F9-B93A-199DCBE84D1D}" dt="2023-02-10T22:00:47.751" v="335" actId="20577"/>
          <ac:spMkLst>
            <pc:docMk/>
            <pc:sldMk cId="871953435" sldId="953"/>
            <ac:spMk id="108" creationId="{4915E861-31A6-46EF-ADF5-00EB261721ED}"/>
          </ac:spMkLst>
        </pc:spChg>
        <pc:spChg chg="add mod">
          <ac:chgData name="Paula Vázquez-Valero" userId="3a0e46d7-2099-40af-a155-aa45b68bfff3" providerId="ADAL" clId="{4B1FDB81-5524-48F9-B93A-199DCBE84D1D}" dt="2023-02-10T21:59:26.435" v="237" actId="1076"/>
          <ac:spMkLst>
            <pc:docMk/>
            <pc:sldMk cId="871953435" sldId="953"/>
            <ac:spMk id="109" creationId="{74DF9E8E-4084-40B0-B54D-65B9A43A5820}"/>
          </ac:spMkLst>
        </pc:spChg>
        <pc:spChg chg="add mod">
          <ac:chgData name="Paula Vázquez-Valero" userId="3a0e46d7-2099-40af-a155-aa45b68bfff3" providerId="ADAL" clId="{4B1FDB81-5524-48F9-B93A-199DCBE84D1D}" dt="2023-02-10T22:00:50.668" v="336" actId="1076"/>
          <ac:spMkLst>
            <pc:docMk/>
            <pc:sldMk cId="871953435" sldId="953"/>
            <ac:spMk id="110" creationId="{40D9B977-D8C5-4A76-BBA1-B5A11B0D036D}"/>
          </ac:spMkLst>
        </pc:spChg>
        <pc:spChg chg="add mod">
          <ac:chgData name="Paula Vázquez-Valero" userId="3a0e46d7-2099-40af-a155-aa45b68bfff3" providerId="ADAL" clId="{4B1FDB81-5524-48F9-B93A-199DCBE84D1D}" dt="2023-02-10T21:59:12.318" v="214" actId="20577"/>
          <ac:spMkLst>
            <pc:docMk/>
            <pc:sldMk cId="871953435" sldId="953"/>
            <ac:spMk id="113" creationId="{4C127F65-2228-47C3-A344-B5B8652089A0}"/>
          </ac:spMkLst>
        </pc:spChg>
        <pc:spChg chg="add mod">
          <ac:chgData name="Paula Vázquez-Valero" userId="3a0e46d7-2099-40af-a155-aa45b68bfff3" providerId="ADAL" clId="{4B1FDB81-5524-48F9-B93A-199DCBE84D1D}" dt="2023-02-10T21:59:15.034" v="215" actId="1076"/>
          <ac:spMkLst>
            <pc:docMk/>
            <pc:sldMk cId="871953435" sldId="953"/>
            <ac:spMk id="114" creationId="{C74EE15E-CD64-40C3-B13A-3EFE628D9272}"/>
          </ac:spMkLst>
        </pc:spChg>
        <pc:spChg chg="add mod">
          <ac:chgData name="Paula Vázquez-Valero" userId="3a0e46d7-2099-40af-a155-aa45b68bfff3" providerId="ADAL" clId="{4B1FDB81-5524-48F9-B93A-199DCBE84D1D}" dt="2023-02-10T22:01:37.586" v="388" actId="1076"/>
          <ac:spMkLst>
            <pc:docMk/>
            <pc:sldMk cId="871953435" sldId="953"/>
            <ac:spMk id="115" creationId="{E989D711-7EF0-4B1B-95CD-C84FCF14A3A8}"/>
          </ac:spMkLst>
        </pc:spChg>
        <pc:spChg chg="add del mod">
          <ac:chgData name="Paula Vázquez-Valero" userId="3a0e46d7-2099-40af-a155-aa45b68bfff3" providerId="ADAL" clId="{4B1FDB81-5524-48F9-B93A-199DCBE84D1D}" dt="2023-02-10T22:01:43.259" v="392"/>
          <ac:spMkLst>
            <pc:docMk/>
            <pc:sldMk cId="871953435" sldId="953"/>
            <ac:spMk id="116" creationId="{1C6B6138-2A85-47BF-AF3D-8744F2E0E0BD}"/>
          </ac:spMkLst>
        </pc:spChg>
        <pc:spChg chg="add mod">
          <ac:chgData name="Paula Vázquez-Valero" userId="3a0e46d7-2099-40af-a155-aa45b68bfff3" providerId="ADAL" clId="{4B1FDB81-5524-48F9-B93A-199DCBE84D1D}" dt="2023-02-10T22:01:46.895" v="396" actId="20577"/>
          <ac:spMkLst>
            <pc:docMk/>
            <pc:sldMk cId="871953435" sldId="953"/>
            <ac:spMk id="117" creationId="{240E276F-EB6F-48FE-96C7-3A699D1BE869}"/>
          </ac:spMkLst>
        </pc:spChg>
        <pc:spChg chg="del">
          <ac:chgData name="Paula Vázquez-Valero" userId="3a0e46d7-2099-40af-a155-aa45b68bfff3" providerId="ADAL" clId="{4B1FDB81-5524-48F9-B93A-199DCBE84D1D}" dt="2023-02-10T21:58:55.729" v="198" actId="478"/>
          <ac:spMkLst>
            <pc:docMk/>
            <pc:sldMk cId="871953435" sldId="953"/>
            <ac:spMk id="132" creationId="{5EA703DF-0561-47D3-984E-A4F34AEAD2BB}"/>
          </ac:spMkLst>
        </pc:spChg>
        <pc:spChg chg="del">
          <ac:chgData name="Paula Vázquez-Valero" userId="3a0e46d7-2099-40af-a155-aa45b68bfff3" providerId="ADAL" clId="{4B1FDB81-5524-48F9-B93A-199DCBE84D1D}" dt="2023-02-10T21:58:55.729" v="198" actId="478"/>
          <ac:spMkLst>
            <pc:docMk/>
            <pc:sldMk cId="871953435" sldId="953"/>
            <ac:spMk id="141" creationId="{0A08E2E4-824A-45AF-8C8A-579C9A640472}"/>
          </ac:spMkLst>
        </pc:spChg>
        <pc:spChg chg="del mod">
          <ac:chgData name="Paula Vázquez-Valero" userId="3a0e46d7-2099-40af-a155-aa45b68bfff3" providerId="ADAL" clId="{4B1FDB81-5524-48F9-B93A-199DCBE84D1D}" dt="2023-02-10T21:58:55.729" v="198" actId="478"/>
          <ac:spMkLst>
            <pc:docMk/>
            <pc:sldMk cId="871953435" sldId="953"/>
            <ac:spMk id="143" creationId="{E2B0BE59-1A74-4993-B2F7-2EDB845F8573}"/>
          </ac:spMkLst>
        </pc:spChg>
        <pc:spChg chg="del">
          <ac:chgData name="Paula Vázquez-Valero" userId="3a0e46d7-2099-40af-a155-aa45b68bfff3" providerId="ADAL" clId="{4B1FDB81-5524-48F9-B93A-199DCBE84D1D}" dt="2023-02-10T21:58:55.729" v="198" actId="478"/>
          <ac:spMkLst>
            <pc:docMk/>
            <pc:sldMk cId="871953435" sldId="953"/>
            <ac:spMk id="144" creationId="{0F474C36-BD24-4B99-AAE2-3F2A8D347E90}"/>
          </ac:spMkLst>
        </pc:spChg>
        <pc:spChg chg="del">
          <ac:chgData name="Paula Vázquez-Valero" userId="3a0e46d7-2099-40af-a155-aa45b68bfff3" providerId="ADAL" clId="{4B1FDB81-5524-48F9-B93A-199DCBE84D1D}" dt="2023-02-10T21:58:55.729" v="198" actId="478"/>
          <ac:spMkLst>
            <pc:docMk/>
            <pc:sldMk cId="871953435" sldId="953"/>
            <ac:spMk id="145" creationId="{555A8218-3A8D-48E0-9F6A-15C825BEDE89}"/>
          </ac:spMkLst>
        </pc:spChg>
        <pc:spChg chg="del">
          <ac:chgData name="Paula Vázquez-Valero" userId="3a0e46d7-2099-40af-a155-aa45b68bfff3" providerId="ADAL" clId="{4B1FDB81-5524-48F9-B93A-199DCBE84D1D}" dt="2023-02-10T21:58:55.729" v="198" actId="478"/>
          <ac:spMkLst>
            <pc:docMk/>
            <pc:sldMk cId="871953435" sldId="953"/>
            <ac:spMk id="146" creationId="{09924849-6E83-4548-A687-42F9156985F8}"/>
          </ac:spMkLst>
        </pc:spChg>
        <pc:picChg chg="del">
          <ac:chgData name="Paula Vázquez-Valero" userId="3a0e46d7-2099-40af-a155-aa45b68bfff3" providerId="ADAL" clId="{4B1FDB81-5524-48F9-B93A-199DCBE84D1D}" dt="2023-02-10T21:58:55.729" v="198" actId="478"/>
          <ac:picMkLst>
            <pc:docMk/>
            <pc:sldMk cId="871953435" sldId="953"/>
            <ac:picMk id="51" creationId="{1561D4EA-7E61-4CBA-8E88-8EAA62900787}"/>
          </ac:picMkLst>
        </pc:picChg>
        <pc:picChg chg="del">
          <ac:chgData name="Paula Vázquez-Valero" userId="3a0e46d7-2099-40af-a155-aa45b68bfff3" providerId="ADAL" clId="{4B1FDB81-5524-48F9-B93A-199DCBE84D1D}" dt="2023-02-10T21:58:55.729" v="198" actId="478"/>
          <ac:picMkLst>
            <pc:docMk/>
            <pc:sldMk cId="871953435" sldId="953"/>
            <ac:picMk id="54" creationId="{482A208C-15CE-404F-966A-167AFD7884A5}"/>
          </ac:picMkLst>
        </pc:picChg>
        <pc:picChg chg="del">
          <ac:chgData name="Paula Vázquez-Valero" userId="3a0e46d7-2099-40af-a155-aa45b68bfff3" providerId="ADAL" clId="{4B1FDB81-5524-48F9-B93A-199DCBE84D1D}" dt="2023-02-10T21:58:55.729" v="198" actId="478"/>
          <ac:picMkLst>
            <pc:docMk/>
            <pc:sldMk cId="871953435" sldId="953"/>
            <ac:picMk id="57" creationId="{AEB363BC-BF71-4611-802F-507F816AEF70}"/>
          </ac:picMkLst>
        </pc:picChg>
        <pc:picChg chg="del">
          <ac:chgData name="Paula Vázquez-Valero" userId="3a0e46d7-2099-40af-a155-aa45b68bfff3" providerId="ADAL" clId="{4B1FDB81-5524-48F9-B93A-199DCBE84D1D}" dt="2023-02-10T21:58:55.729" v="198" actId="478"/>
          <ac:picMkLst>
            <pc:docMk/>
            <pc:sldMk cId="871953435" sldId="953"/>
            <ac:picMk id="59" creationId="{E6F81C78-0FA5-4BF6-A6D7-C626C90C54CB}"/>
          </ac:picMkLst>
        </pc:picChg>
        <pc:picChg chg="del">
          <ac:chgData name="Paula Vázquez-Valero" userId="3a0e46d7-2099-40af-a155-aa45b68bfff3" providerId="ADAL" clId="{4B1FDB81-5524-48F9-B93A-199DCBE84D1D}" dt="2023-02-10T21:58:55.729" v="198" actId="478"/>
          <ac:picMkLst>
            <pc:docMk/>
            <pc:sldMk cId="871953435" sldId="953"/>
            <ac:picMk id="64" creationId="{95613BD6-DF8E-4F17-BAEB-56597B6489D0}"/>
          </ac:picMkLst>
        </pc:picChg>
        <pc:picChg chg="del mod">
          <ac:chgData name="Paula Vázquez-Valero" userId="3a0e46d7-2099-40af-a155-aa45b68bfff3" providerId="ADAL" clId="{4B1FDB81-5524-48F9-B93A-199DCBE84D1D}" dt="2023-02-10T21:58:55.729" v="198" actId="478"/>
          <ac:picMkLst>
            <pc:docMk/>
            <pc:sldMk cId="871953435" sldId="953"/>
            <ac:picMk id="65" creationId="{0B7B9B5E-F980-48F7-9CB7-D1B51E330B3D}"/>
          </ac:picMkLst>
        </pc:picChg>
        <pc:picChg chg="del">
          <ac:chgData name="Paula Vázquez-Valero" userId="3a0e46d7-2099-40af-a155-aa45b68bfff3" providerId="ADAL" clId="{4B1FDB81-5524-48F9-B93A-199DCBE84D1D}" dt="2023-02-10T21:58:55.729" v="198" actId="478"/>
          <ac:picMkLst>
            <pc:docMk/>
            <pc:sldMk cId="871953435" sldId="953"/>
            <ac:picMk id="72" creationId="{CCB7BFCE-11FC-4B3D-919D-F6CE289ED030}"/>
          </ac:picMkLst>
        </pc:picChg>
        <pc:picChg chg="del">
          <ac:chgData name="Paula Vázquez-Valero" userId="3a0e46d7-2099-40af-a155-aa45b68bfff3" providerId="ADAL" clId="{4B1FDB81-5524-48F9-B93A-199DCBE84D1D}" dt="2023-02-10T21:58:55.729" v="198" actId="478"/>
          <ac:picMkLst>
            <pc:docMk/>
            <pc:sldMk cId="871953435" sldId="953"/>
            <ac:picMk id="77" creationId="{0172490F-6260-41BC-AB5E-A0B14606EED1}"/>
          </ac:picMkLst>
        </pc:picChg>
        <pc:picChg chg="del">
          <ac:chgData name="Paula Vázquez-Valero" userId="3a0e46d7-2099-40af-a155-aa45b68bfff3" providerId="ADAL" clId="{4B1FDB81-5524-48F9-B93A-199DCBE84D1D}" dt="2023-02-10T21:58:55.729" v="198" actId="478"/>
          <ac:picMkLst>
            <pc:docMk/>
            <pc:sldMk cId="871953435" sldId="953"/>
            <ac:picMk id="78" creationId="{3626C51B-53D9-4365-9BB1-DB0A040A3D5E}"/>
          </ac:picMkLst>
        </pc:picChg>
        <pc:picChg chg="add mod">
          <ac:chgData name="Paula Vázquez-Valero" userId="3a0e46d7-2099-40af-a155-aa45b68bfff3" providerId="ADAL" clId="{4B1FDB81-5524-48F9-B93A-199DCBE84D1D}" dt="2023-02-10T21:58:56.050" v="199"/>
          <ac:picMkLst>
            <pc:docMk/>
            <pc:sldMk cId="871953435" sldId="953"/>
            <ac:picMk id="81" creationId="{841DA097-1395-4B05-B813-D5B0E1CBAF12}"/>
          </ac:picMkLst>
        </pc:picChg>
        <pc:picChg chg="add mod">
          <ac:chgData name="Paula Vázquez-Valero" userId="3a0e46d7-2099-40af-a155-aa45b68bfff3" providerId="ADAL" clId="{4B1FDB81-5524-48F9-B93A-199DCBE84D1D}" dt="2023-02-10T21:58:56.050" v="199"/>
          <ac:picMkLst>
            <pc:docMk/>
            <pc:sldMk cId="871953435" sldId="953"/>
            <ac:picMk id="82" creationId="{A91BDDB9-EED1-48DC-A524-5872F8BA3C56}"/>
          </ac:picMkLst>
        </pc:picChg>
        <pc:picChg chg="add mod">
          <ac:chgData name="Paula Vázquez-Valero" userId="3a0e46d7-2099-40af-a155-aa45b68bfff3" providerId="ADAL" clId="{4B1FDB81-5524-48F9-B93A-199DCBE84D1D}" dt="2023-02-10T22:01:15.801" v="366" actId="1076"/>
          <ac:picMkLst>
            <pc:docMk/>
            <pc:sldMk cId="871953435" sldId="953"/>
            <ac:picMk id="89" creationId="{FB530D08-75D2-4CF7-947E-A0CE09AEB6C4}"/>
          </ac:picMkLst>
        </pc:picChg>
        <pc:picChg chg="add mod">
          <ac:chgData name="Paula Vázquez-Valero" userId="3a0e46d7-2099-40af-a155-aa45b68bfff3" providerId="ADAL" clId="{4B1FDB81-5524-48F9-B93A-199DCBE84D1D}" dt="2023-02-10T21:58:56.050" v="199"/>
          <ac:picMkLst>
            <pc:docMk/>
            <pc:sldMk cId="871953435" sldId="953"/>
            <ac:picMk id="90" creationId="{45669BAB-8A16-4EE0-8400-937A41D198CF}"/>
          </ac:picMkLst>
        </pc:picChg>
        <pc:picChg chg="add mod">
          <ac:chgData name="Paula Vázquez-Valero" userId="3a0e46d7-2099-40af-a155-aa45b68bfff3" providerId="ADAL" clId="{4B1FDB81-5524-48F9-B93A-199DCBE84D1D}" dt="2023-02-10T21:58:56.050" v="199"/>
          <ac:picMkLst>
            <pc:docMk/>
            <pc:sldMk cId="871953435" sldId="953"/>
            <ac:picMk id="97" creationId="{C7A89751-BFBC-4DDD-B181-6CC6DF65A0C6}"/>
          </ac:picMkLst>
        </pc:picChg>
        <pc:picChg chg="add mod">
          <ac:chgData name="Paula Vázquez-Valero" userId="3a0e46d7-2099-40af-a155-aa45b68bfff3" providerId="ADAL" clId="{4B1FDB81-5524-48F9-B93A-199DCBE84D1D}" dt="2023-02-10T21:58:56.050" v="199"/>
          <ac:picMkLst>
            <pc:docMk/>
            <pc:sldMk cId="871953435" sldId="953"/>
            <ac:picMk id="99" creationId="{41426782-F53E-4852-BEA4-19DD809C16D1}"/>
          </ac:picMkLst>
        </pc:picChg>
        <pc:picChg chg="add mod">
          <ac:chgData name="Paula Vázquez-Valero" userId="3a0e46d7-2099-40af-a155-aa45b68bfff3" providerId="ADAL" clId="{4B1FDB81-5524-48F9-B93A-199DCBE84D1D}" dt="2023-02-10T21:58:56.050" v="199"/>
          <ac:picMkLst>
            <pc:docMk/>
            <pc:sldMk cId="871953435" sldId="953"/>
            <ac:picMk id="100" creationId="{83FCEE71-49B5-4B70-B6FA-3546CFB54FD8}"/>
          </ac:picMkLst>
        </pc:picChg>
        <pc:picChg chg="add mod">
          <ac:chgData name="Paula Vázquez-Valero" userId="3a0e46d7-2099-40af-a155-aa45b68bfff3" providerId="ADAL" clId="{4B1FDB81-5524-48F9-B93A-199DCBE84D1D}" dt="2023-02-10T21:58:56.050" v="199"/>
          <ac:picMkLst>
            <pc:docMk/>
            <pc:sldMk cId="871953435" sldId="953"/>
            <ac:picMk id="102" creationId="{C4841365-02E3-418F-98F2-B42DC4585017}"/>
          </ac:picMkLst>
        </pc:picChg>
        <pc:picChg chg="add mod">
          <ac:chgData name="Paula Vázquez-Valero" userId="3a0e46d7-2099-40af-a155-aa45b68bfff3" providerId="ADAL" clId="{4B1FDB81-5524-48F9-B93A-199DCBE84D1D}" dt="2023-02-10T21:58:56.050" v="199"/>
          <ac:picMkLst>
            <pc:docMk/>
            <pc:sldMk cId="871953435" sldId="953"/>
            <ac:picMk id="106" creationId="{2BF41DB6-7B0C-4F34-B27E-9FD9827B445D}"/>
          </ac:picMkLst>
        </pc:picChg>
        <pc:picChg chg="add mod">
          <ac:chgData name="Paula Vázquez-Valero" userId="3a0e46d7-2099-40af-a155-aa45b68bfff3" providerId="ADAL" clId="{4B1FDB81-5524-48F9-B93A-199DCBE84D1D}" dt="2023-02-10T21:58:56.050" v="199"/>
          <ac:picMkLst>
            <pc:docMk/>
            <pc:sldMk cId="871953435" sldId="953"/>
            <ac:picMk id="111" creationId="{005605C1-5E3A-4C6D-B031-336CD8E89D53}"/>
          </ac:picMkLst>
        </pc:picChg>
        <pc:picChg chg="add mod">
          <ac:chgData name="Paula Vázquez-Valero" userId="3a0e46d7-2099-40af-a155-aa45b68bfff3" providerId="ADAL" clId="{4B1FDB81-5524-48F9-B93A-199DCBE84D1D}" dt="2023-02-10T21:58:56.050" v="199"/>
          <ac:picMkLst>
            <pc:docMk/>
            <pc:sldMk cId="871953435" sldId="953"/>
            <ac:picMk id="112" creationId="{EB107206-B107-4A01-8B9C-DB94FB681DDF}"/>
          </ac:picMkLst>
        </pc:picChg>
      </pc:sldChg>
      <pc:sldChg chg="add">
        <pc:chgData name="Paula Vázquez-Valero" userId="3a0e46d7-2099-40af-a155-aa45b68bfff3" providerId="ADAL" clId="{4B1FDB81-5524-48F9-B93A-199DCBE84D1D}" dt="2023-02-10T22:03:27.584" v="397"/>
        <pc:sldMkLst>
          <pc:docMk/>
          <pc:sldMk cId="225880212" sldId="954"/>
        </pc:sldMkLst>
      </pc:sldChg>
      <pc:sldChg chg="addSp modSp add mod">
        <pc:chgData name="Paula Vázquez-Valero" userId="3a0e46d7-2099-40af-a155-aa45b68bfff3" providerId="ADAL" clId="{4B1FDB81-5524-48F9-B93A-199DCBE84D1D}" dt="2023-02-10T22:32:57.207" v="1286" actId="20577"/>
        <pc:sldMkLst>
          <pc:docMk/>
          <pc:sldMk cId="311557019" sldId="955"/>
        </pc:sldMkLst>
        <pc:spChg chg="mod">
          <ac:chgData name="Paula Vázquez-Valero" userId="3a0e46d7-2099-40af-a155-aa45b68bfff3" providerId="ADAL" clId="{4B1FDB81-5524-48F9-B93A-199DCBE84D1D}" dt="2023-02-10T22:32:51.571" v="1284" actId="1076"/>
          <ac:spMkLst>
            <pc:docMk/>
            <pc:sldMk cId="311557019" sldId="955"/>
            <ac:spMk id="2" creationId="{9E5D7D67-0354-4144-9687-63666CDEA2E4}"/>
          </ac:spMkLst>
        </pc:spChg>
        <pc:spChg chg="mod">
          <ac:chgData name="Paula Vázquez-Valero" userId="3a0e46d7-2099-40af-a155-aa45b68bfff3" providerId="ADAL" clId="{4B1FDB81-5524-48F9-B93A-199DCBE84D1D}" dt="2023-02-10T22:32:55.464" v="1285" actId="1076"/>
          <ac:spMkLst>
            <pc:docMk/>
            <pc:sldMk cId="311557019" sldId="955"/>
            <ac:spMk id="20" creationId="{902C8F7A-60E1-47BA-A5D2-269092E24632}"/>
          </ac:spMkLst>
        </pc:spChg>
        <pc:spChg chg="add mod">
          <ac:chgData name="Paula Vázquez-Valero" userId="3a0e46d7-2099-40af-a155-aa45b68bfff3" providerId="ADAL" clId="{4B1FDB81-5524-48F9-B93A-199DCBE84D1D}" dt="2023-02-10T22:32:57.207" v="1286" actId="20577"/>
          <ac:spMkLst>
            <pc:docMk/>
            <pc:sldMk cId="311557019" sldId="955"/>
            <ac:spMk id="32" creationId="{F6F79841-6275-430C-AFCE-D97EDAEC47DA}"/>
          </ac:spMkLst>
        </pc:spChg>
        <pc:graphicFrameChg chg="mod">
          <ac:chgData name="Paula Vázquez-Valero" userId="3a0e46d7-2099-40af-a155-aa45b68bfff3" providerId="ADAL" clId="{4B1FDB81-5524-48F9-B93A-199DCBE84D1D}" dt="2023-02-10T22:32:48.368" v="1283" actId="1076"/>
          <ac:graphicFrameMkLst>
            <pc:docMk/>
            <pc:sldMk cId="311557019" sldId="955"/>
            <ac:graphicFrameMk id="72" creationId="{01CDDC8D-F56F-46FB-A324-83F96C7BFAE3}"/>
          </ac:graphicFrameMkLst>
        </pc:graphicFrameChg>
      </pc:sldChg>
      <pc:sldChg chg="add del">
        <pc:chgData name="Paula Vázquez-Valero" userId="3a0e46d7-2099-40af-a155-aa45b68bfff3" providerId="ADAL" clId="{4B1FDB81-5524-48F9-B93A-199DCBE84D1D}" dt="2023-02-10T22:23:30.821" v="844" actId="47"/>
        <pc:sldMkLst>
          <pc:docMk/>
          <pc:sldMk cId="1532379036" sldId="9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blackiebooks.org%2Fcatalogo%2Fel-libro-de-gloria-fuertes-para-ninas-y-ninos%2F&amp;data=05%7C01%7CPVazquez-Valero%40combertonvc.org%7C57e70f2b0bb34b79723808da24414b87%7C7eeaedd6bf3740158fe919fbc2c02d55%7C0%7C0%7C637862160120724150%7CUnknown%7CTWFpbGZsb3d8eyJWIjoiMC4wLjAwMDAiLCJQIjoiV2luMzIiLCJBTiI6Ik1haWwiLCJXVCI6Mn0%3D%7C3000%7C%7C%7C&amp;sdata=7e5H5ph2Y3lhwjoBnBxLiecXiQZAohP9k1qI%2FO51BD0%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SSC:</a:t>
            </a:r>
            <a:r>
              <a:rPr lang="en-GB" sz="1200" b="1" dirty="0">
                <a:effectLst/>
                <a:latin typeface="Calibri" panose="020F0502020204030204" pitchFamily="34" charset="0"/>
                <a:ea typeface="Calibri" panose="020F0502020204030204" pitchFamily="34" charset="0"/>
              </a:rPr>
              <a:t> </a:t>
            </a:r>
            <a:r>
              <a:rPr lang="en-GB" sz="1200" b="1" dirty="0" err="1">
                <a:effectLst/>
                <a:latin typeface="Calibri" panose="020F0502020204030204" pitchFamily="34" charset="0"/>
                <a:ea typeface="Calibri" panose="020F0502020204030204" pitchFamily="34" charset="0"/>
              </a:rPr>
              <a:t>ge</a:t>
            </a:r>
            <a:r>
              <a:rPr lang="en-GB" sz="1200" dirty="0" err="1">
                <a:effectLst/>
                <a:latin typeface="Calibri" panose="020F0502020204030204" pitchFamily="34" charset="0"/>
                <a:ea typeface="Calibri" panose="020F0502020204030204" pitchFamily="34" charset="0"/>
              </a:rPr>
              <a:t>sto</a:t>
            </a:r>
            <a:r>
              <a:rPr lang="en-GB" sz="1200" dirty="0">
                <a:effectLst/>
                <a:latin typeface="Calibri" panose="020F0502020204030204" pitchFamily="34" charset="0"/>
                <a:ea typeface="Calibri" panose="020F0502020204030204" pitchFamily="34" charset="0"/>
              </a:rPr>
              <a:t> [928] </a:t>
            </a:r>
            <a:r>
              <a:rPr lang="en-GB" sz="1200" dirty="0" err="1">
                <a:effectLst/>
                <a:latin typeface="Calibri" panose="020F0502020204030204" pitchFamily="34" charset="0"/>
                <a:ea typeface="Calibri" panose="020F0502020204030204" pitchFamily="34" charset="0"/>
              </a:rPr>
              <a:t>pá</a:t>
            </a:r>
            <a:r>
              <a:rPr lang="en-GB" sz="1200" b="1" dirty="0" err="1">
                <a:effectLst/>
                <a:latin typeface="Calibri" panose="020F0502020204030204" pitchFamily="34" charset="0"/>
                <a:ea typeface="Calibri" panose="020F0502020204030204" pitchFamily="34" charset="0"/>
              </a:rPr>
              <a:t>gi</a:t>
            </a:r>
            <a:r>
              <a:rPr lang="en-GB" sz="1200" dirty="0" err="1">
                <a:effectLst/>
                <a:latin typeface="Calibri" panose="020F0502020204030204" pitchFamily="34" charset="0"/>
                <a:ea typeface="Calibri" panose="020F0502020204030204" pitchFamily="34" charset="0"/>
              </a:rPr>
              <a:t>na</a:t>
            </a:r>
            <a:r>
              <a:rPr lang="en-GB" sz="1200" dirty="0">
                <a:effectLst/>
                <a:latin typeface="Calibri" panose="020F0502020204030204" pitchFamily="34" charset="0"/>
                <a:ea typeface="Calibri" panose="020F0502020204030204" pitchFamily="34" charset="0"/>
              </a:rPr>
              <a:t> [598]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sz="1800" b="1" i="0" u="none" strike="noStrike" dirty="0">
                <a:solidFill>
                  <a:srgbClr val="002060"/>
                </a:solidFill>
                <a:effectLst/>
                <a:latin typeface="Century Gothic" panose="020B0502020202020204" pitchFamily="34" charset="0"/>
              </a:rPr>
              <a:t> </a:t>
            </a:r>
            <a:r>
              <a:rPr lang="en-GB" sz="1200" b="1" i="0" u="none" strike="noStrike" kern="1200" dirty="0">
                <a:solidFill>
                  <a:schemeClr val="tx1"/>
                </a:solidFill>
                <a:effectLst/>
                <a:latin typeface="+mn-lt"/>
                <a:ea typeface="+mn-ea"/>
                <a:cs typeface="+mn-cs"/>
              </a:rPr>
              <a:t>alto </a:t>
            </a:r>
            <a:r>
              <a:rPr lang="en-GB" sz="1200" b="0" i="0" u="none" strike="noStrike" kern="1200" dirty="0">
                <a:solidFill>
                  <a:schemeClr val="tx1"/>
                </a:solidFill>
                <a:effectLst/>
                <a:latin typeface="+mn-lt"/>
                <a:ea typeface="+mn-ea"/>
                <a:cs typeface="+mn-cs"/>
              </a:rPr>
              <a:t>[231] </a:t>
            </a:r>
            <a:r>
              <a:rPr lang="en-GB" sz="1200" b="1" i="0" u="none" strike="noStrike" kern="1200" dirty="0">
                <a:solidFill>
                  <a:schemeClr val="tx1"/>
                </a:solidFill>
                <a:effectLst/>
                <a:latin typeface="+mn-lt"/>
                <a:ea typeface="+mn-ea"/>
                <a:cs typeface="+mn-cs"/>
              </a:rPr>
              <a:t>bajo </a:t>
            </a:r>
            <a:r>
              <a:rPr lang="en-GB" sz="1200" b="0" i="0" u="none" strike="noStrike" kern="1200" dirty="0">
                <a:solidFill>
                  <a:schemeClr val="tx1"/>
                </a:solidFill>
                <a:effectLst/>
                <a:latin typeface="+mn-lt"/>
                <a:ea typeface="+mn-ea"/>
                <a:cs typeface="+mn-cs"/>
              </a:rPr>
              <a:t>[452] </a:t>
            </a:r>
            <a:r>
              <a:rPr lang="en-GB" sz="1200" b="1" i="0" u="none" strike="noStrike" kern="1200" dirty="0" err="1">
                <a:solidFill>
                  <a:schemeClr val="tx1"/>
                </a:solidFill>
                <a:effectLst/>
                <a:latin typeface="+mn-lt"/>
                <a:ea typeface="+mn-ea"/>
                <a:cs typeface="+mn-cs"/>
              </a:rPr>
              <a:t>blanco</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[372] </a:t>
            </a:r>
            <a:r>
              <a:rPr lang="en-GB" sz="1200" b="1" i="0" u="none" strike="noStrike" kern="1200" dirty="0">
                <a:solidFill>
                  <a:schemeClr val="tx1"/>
                </a:solidFill>
                <a:effectLst/>
                <a:latin typeface="+mn-lt"/>
                <a:ea typeface="+mn-ea"/>
                <a:cs typeface="+mn-cs"/>
              </a:rPr>
              <a:t>negro </a:t>
            </a:r>
            <a:r>
              <a:rPr lang="en-GB" sz="1200" b="0" i="0" u="none" strike="noStrike" kern="1200" dirty="0">
                <a:solidFill>
                  <a:schemeClr val="tx1"/>
                </a:solidFill>
                <a:effectLst/>
                <a:latin typeface="+mn-lt"/>
                <a:ea typeface="+mn-ea"/>
                <a:cs typeface="+mn-cs"/>
              </a:rPr>
              <a:t>[307] </a:t>
            </a:r>
            <a:r>
              <a:rPr lang="en-GB" sz="1200" b="1" i="0" u="none" strike="noStrike" kern="1200" dirty="0" err="1">
                <a:solidFill>
                  <a:schemeClr val="tx1"/>
                </a:solidFill>
                <a:effectLst/>
                <a:latin typeface="+mn-lt"/>
                <a:ea typeface="+mn-ea"/>
                <a:cs typeface="+mn-cs"/>
              </a:rPr>
              <a:t>verde</a:t>
            </a:r>
            <a:r>
              <a:rPr lang="en-GB" sz="1200" b="0" i="0" u="none" strike="noStrike" kern="1200" dirty="0">
                <a:solidFill>
                  <a:schemeClr val="tx1"/>
                </a:solidFill>
                <a:effectLst/>
                <a:latin typeface="+mn-lt"/>
                <a:ea typeface="+mn-ea"/>
                <a:cs typeface="+mn-cs"/>
              </a:rPr>
              <a:t> [812]</a:t>
            </a:r>
            <a:r>
              <a:rPr lang="en-GB" sz="1800" dirty="0"/>
              <a:t>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Revisit 1: </a:t>
            </a:r>
            <a:r>
              <a:rPr lang="en-GB" sz="1200" b="0" i="0" u="none" strike="noStrike" kern="1200" dirty="0" err="1">
                <a:solidFill>
                  <a:schemeClr val="tx1"/>
                </a:solidFill>
                <a:effectLst/>
                <a:latin typeface="+mn-lt"/>
                <a:ea typeface="+mn-ea"/>
                <a:cs typeface="+mn-cs"/>
              </a:rPr>
              <a:t>tiene</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[19]</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unos</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[6]</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unas</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[6]</a:t>
            </a:r>
            <a:r>
              <a:rPr lang="en-GB" sz="1200" b="1" i="0" u="none" strike="noStrike" kern="1200" dirty="0">
                <a:solidFill>
                  <a:schemeClr val="tx1"/>
                </a:solidFill>
                <a:effectLst/>
                <a:latin typeface="+mn-lt"/>
                <a:ea typeface="+mn-ea"/>
                <a:cs typeface="+mn-cs"/>
              </a:rPr>
              <a:t>boca</a:t>
            </a:r>
            <a:r>
              <a:rPr lang="en-GB" sz="1200" b="0" i="0" u="none" strike="noStrike" kern="1200" dirty="0">
                <a:solidFill>
                  <a:schemeClr val="tx1"/>
                </a:solidFill>
                <a:effectLst/>
                <a:latin typeface="+mn-lt"/>
                <a:ea typeface="+mn-ea"/>
                <a:cs typeface="+mn-cs"/>
              </a:rPr>
              <a:t> [465] </a:t>
            </a:r>
            <a:r>
              <a:rPr lang="en-GB" sz="1200" b="1" i="0" u="none" strike="noStrike" kern="1200" dirty="0">
                <a:solidFill>
                  <a:schemeClr val="tx1"/>
                </a:solidFill>
                <a:effectLst/>
                <a:latin typeface="+mn-lt"/>
                <a:ea typeface="+mn-ea"/>
                <a:cs typeface="+mn-cs"/>
              </a:rPr>
              <a:t>cabeza</a:t>
            </a:r>
            <a:r>
              <a:rPr lang="en-GB" sz="1200" b="0" i="0" u="none" strike="noStrike" kern="1200" dirty="0">
                <a:solidFill>
                  <a:schemeClr val="tx1"/>
                </a:solidFill>
                <a:effectLst/>
                <a:latin typeface="+mn-lt"/>
                <a:ea typeface="+mn-ea"/>
                <a:cs typeface="+mn-cs"/>
              </a:rPr>
              <a:t> [265] </a:t>
            </a:r>
            <a:r>
              <a:rPr lang="en-GB" sz="1200" b="1" i="0" u="none" strike="noStrike" kern="1200" dirty="0" err="1">
                <a:solidFill>
                  <a:schemeClr val="tx1"/>
                </a:solidFill>
                <a:effectLst/>
                <a:latin typeface="+mn-lt"/>
                <a:ea typeface="+mn-ea"/>
                <a:cs typeface="+mn-cs"/>
              </a:rPr>
              <a:t>dedo</a:t>
            </a:r>
            <a:r>
              <a:rPr lang="en-GB" sz="1200" b="0" i="0" u="none" strike="noStrike" kern="1200" dirty="0">
                <a:solidFill>
                  <a:schemeClr val="tx1"/>
                </a:solidFill>
                <a:effectLst/>
                <a:latin typeface="+mn-lt"/>
                <a:ea typeface="+mn-ea"/>
                <a:cs typeface="+mn-cs"/>
              </a:rPr>
              <a:t> [465] </a:t>
            </a:r>
            <a:r>
              <a:rPr lang="en-GB" sz="1200" b="1" i="0" u="none" strike="noStrike" kern="1200" dirty="0" err="1">
                <a:solidFill>
                  <a:schemeClr val="tx1"/>
                </a:solidFill>
                <a:effectLst/>
                <a:latin typeface="+mn-lt"/>
                <a:ea typeface="+mn-ea"/>
                <a:cs typeface="+mn-cs"/>
              </a:rPr>
              <a:t>ojo</a:t>
            </a:r>
            <a:r>
              <a:rPr lang="en-GB" sz="1200" b="0" i="0" u="none" strike="noStrike" kern="1200" dirty="0">
                <a:solidFill>
                  <a:schemeClr val="tx1"/>
                </a:solidFill>
                <a:effectLst/>
                <a:latin typeface="+mn-lt"/>
                <a:ea typeface="+mn-ea"/>
                <a:cs typeface="+mn-cs"/>
              </a:rPr>
              <a:t> [169] </a:t>
            </a:r>
            <a:r>
              <a:rPr lang="en-GB" sz="1200" b="1" i="0" u="none" strike="noStrike" kern="1200" dirty="0" err="1">
                <a:solidFill>
                  <a:schemeClr val="tx1"/>
                </a:solidFill>
                <a:effectLst/>
                <a:latin typeface="+mn-lt"/>
                <a:ea typeface="+mn-ea"/>
                <a:cs typeface="+mn-cs"/>
              </a:rPr>
              <a:t>oreja</a:t>
            </a:r>
            <a:r>
              <a:rPr lang="en-GB" sz="1200" b="0" i="0" u="none" strike="noStrike" kern="1200" dirty="0">
                <a:solidFill>
                  <a:schemeClr val="tx1"/>
                </a:solidFill>
                <a:effectLst/>
                <a:latin typeface="+mn-lt"/>
                <a:ea typeface="+mn-ea"/>
                <a:cs typeface="+mn-cs"/>
              </a:rPr>
              <a:t> [2095] </a:t>
            </a:r>
            <a:r>
              <a:rPr lang="en-GB" sz="1200" b="1" i="0" u="none" strike="noStrike" kern="1200" dirty="0">
                <a:solidFill>
                  <a:schemeClr val="tx1"/>
                </a:solidFill>
                <a:effectLst/>
                <a:latin typeface="+mn-lt"/>
                <a:ea typeface="+mn-ea"/>
                <a:cs typeface="+mn-cs"/>
              </a:rPr>
              <a:t>pie</a:t>
            </a:r>
            <a:r>
              <a:rPr lang="en-GB" sz="1200" b="0" i="0" u="none" strike="noStrike" kern="1200" dirty="0">
                <a:solidFill>
                  <a:schemeClr val="tx1"/>
                </a:solidFill>
                <a:effectLst/>
                <a:latin typeface="+mn-lt"/>
                <a:ea typeface="+mn-ea"/>
                <a:cs typeface="+mn-cs"/>
              </a:rPr>
              <a:t> [365]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Revisit 2: </a:t>
            </a:r>
            <a:r>
              <a:rPr lang="en-GB" sz="1200" b="0" i="0" u="none" strike="noStrike" kern="1200" dirty="0" err="1">
                <a:solidFill>
                  <a:schemeClr val="tx1"/>
                </a:solidFill>
                <a:effectLst/>
                <a:latin typeface="+mn-lt"/>
                <a:ea typeface="+mn-ea"/>
                <a:cs typeface="+mn-cs"/>
              </a:rPr>
              <a:t>visitar</a:t>
            </a:r>
            <a:r>
              <a:rPr lang="en-GB" sz="1200" b="0" i="0" u="none" strike="noStrike" kern="1200" dirty="0">
                <a:solidFill>
                  <a:schemeClr val="tx1"/>
                </a:solidFill>
                <a:effectLst/>
                <a:latin typeface="+mn-lt"/>
                <a:ea typeface="+mn-ea"/>
                <a:cs typeface="+mn-cs"/>
              </a:rPr>
              <a:t> [792] </a:t>
            </a:r>
            <a:r>
              <a:rPr lang="en-GB" sz="1200" b="0" i="0" u="none" strike="noStrike" kern="1200" dirty="0" err="1">
                <a:solidFill>
                  <a:schemeClr val="tx1"/>
                </a:solidFill>
                <a:effectLst/>
                <a:latin typeface="+mn-lt"/>
                <a:ea typeface="+mn-ea"/>
                <a:cs typeface="+mn-cs"/>
              </a:rPr>
              <a:t>iglesia</a:t>
            </a:r>
            <a:r>
              <a:rPr lang="en-GB" sz="1200" b="0" i="0" u="none" strike="noStrike" kern="1200" dirty="0">
                <a:solidFill>
                  <a:schemeClr val="tx1"/>
                </a:solidFill>
                <a:effectLst/>
                <a:latin typeface="+mn-lt"/>
                <a:ea typeface="+mn-ea"/>
                <a:cs typeface="+mn-cs"/>
              </a:rPr>
              <a:t> [437] </a:t>
            </a:r>
            <a:r>
              <a:rPr lang="en-GB" sz="1200" b="0" i="0" u="none" strike="noStrike" kern="1200" dirty="0" err="1">
                <a:solidFill>
                  <a:schemeClr val="tx1"/>
                </a:solidFill>
                <a:effectLst/>
                <a:latin typeface="+mn-lt"/>
                <a:ea typeface="+mn-ea"/>
                <a:cs typeface="+mn-cs"/>
              </a:rPr>
              <a:t>mamá</a:t>
            </a:r>
            <a:r>
              <a:rPr lang="en-GB" sz="1200" b="0" i="0" u="none" strike="noStrike" kern="1200" dirty="0">
                <a:solidFill>
                  <a:schemeClr val="tx1"/>
                </a:solidFill>
                <a:effectLst/>
                <a:latin typeface="+mn-lt"/>
                <a:ea typeface="+mn-ea"/>
                <a:cs typeface="+mn-cs"/>
              </a:rPr>
              <a:t> [675] </a:t>
            </a:r>
            <a:r>
              <a:rPr lang="en-GB" sz="1200" b="0" i="0" u="none" strike="noStrike" kern="1200" dirty="0" err="1">
                <a:solidFill>
                  <a:schemeClr val="tx1"/>
                </a:solidFill>
                <a:effectLst/>
                <a:latin typeface="+mn-lt"/>
                <a:ea typeface="+mn-ea"/>
                <a:cs typeface="+mn-cs"/>
              </a:rPr>
              <a:t>museo</a:t>
            </a:r>
            <a:r>
              <a:rPr lang="en-GB" sz="1200" b="0" i="0" u="none" strike="noStrike" kern="1200" dirty="0">
                <a:solidFill>
                  <a:schemeClr val="tx1"/>
                </a:solidFill>
                <a:effectLst/>
                <a:latin typeface="+mn-lt"/>
                <a:ea typeface="+mn-ea"/>
                <a:cs typeface="+mn-cs"/>
              </a:rPr>
              <a:t> [1114] </a:t>
            </a:r>
            <a:r>
              <a:rPr lang="en-GB" sz="1200" b="0" i="0" u="none" strike="noStrike" kern="1200" dirty="0" err="1">
                <a:solidFill>
                  <a:schemeClr val="tx1"/>
                </a:solidFill>
                <a:effectLst/>
                <a:latin typeface="+mn-lt"/>
                <a:ea typeface="+mn-ea"/>
                <a:cs typeface="+mn-cs"/>
              </a:rPr>
              <a:t>papá</a:t>
            </a:r>
            <a:r>
              <a:rPr lang="en-GB" sz="1200" b="0" i="0" u="none" strike="noStrike" kern="1200" dirty="0">
                <a:solidFill>
                  <a:schemeClr val="tx1"/>
                </a:solidFill>
                <a:effectLst/>
                <a:latin typeface="+mn-lt"/>
                <a:ea typeface="+mn-ea"/>
                <a:cs typeface="+mn-cs"/>
              </a:rPr>
              <a:t> [865] </a:t>
            </a:r>
            <a:r>
              <a:rPr lang="en-GB" sz="1200" b="0" i="0" u="none" strike="noStrike" kern="1200" dirty="0" err="1">
                <a:solidFill>
                  <a:schemeClr val="tx1"/>
                </a:solidFill>
                <a:effectLst/>
                <a:latin typeface="+mn-lt"/>
                <a:ea typeface="+mn-ea"/>
                <a:cs typeface="+mn-cs"/>
              </a:rPr>
              <a:t>parque</a:t>
            </a:r>
            <a:r>
              <a:rPr lang="en-GB" sz="1200" b="0" i="0" u="none" strike="noStrike" kern="1200" dirty="0">
                <a:solidFill>
                  <a:schemeClr val="tx1"/>
                </a:solidFill>
                <a:effectLst/>
                <a:latin typeface="+mn-lt"/>
                <a:ea typeface="+mn-ea"/>
                <a:cs typeface="+mn-cs"/>
              </a:rPr>
              <a:t> [1354] plaza [806] con [14]</a:t>
            </a:r>
            <a:r>
              <a:rPr lang="en-GB" dirty="0"/>
              <a:t> </a:t>
            </a:r>
            <a:endParaRPr lang="en-GB" sz="1200" b="1" kern="1200" dirty="0">
              <a:solidFill>
                <a:schemeClr val="tx1"/>
              </a:solidFill>
              <a:effectLst/>
              <a:latin typeface="+mn-lt"/>
              <a:ea typeface="+mn-ea"/>
              <a:cs typeface="+mn-cs"/>
            </a:endParaRPr>
          </a:p>
          <a:p>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 glossed:</a:t>
            </a:r>
            <a:br>
              <a:rPr lang="en-GB" sz="1200" kern="1200" dirty="0">
                <a:solidFill>
                  <a:schemeClr val="tx1"/>
                </a:solidFill>
                <a:effectLst/>
                <a:latin typeface="+mn-lt"/>
                <a:ea typeface="+mn-ea"/>
                <a:cs typeface="+mn-cs"/>
              </a:rPr>
            </a:br>
            <a:r>
              <a:rPr lang="en-GB" sz="1200" b="0" dirty="0" err="1">
                <a:solidFill>
                  <a:srgbClr val="002060"/>
                </a:solidFill>
                <a:latin typeface="Century Gothic" panose="020B0502020202020204" pitchFamily="34" charset="0"/>
              </a:rPr>
              <a:t>completar</a:t>
            </a:r>
            <a:r>
              <a:rPr lang="en-GB" sz="1200" b="0" dirty="0">
                <a:solidFill>
                  <a:srgbClr val="002060"/>
                </a:solidFill>
                <a:latin typeface="Century Gothic" panose="020B0502020202020204" pitchFamily="34" charset="0"/>
              </a:rPr>
              <a:t> [2003]</a:t>
            </a:r>
            <a:r>
              <a:rPr lang="en-GB" b="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empezar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[175]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crecer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[560]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sembrar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[2865] </a:t>
            </a:r>
            <a:r>
              <a:rPr lang="en-GB" b="0" dirty="0" err="1">
                <a:solidFill>
                  <a:srgbClr val="002060"/>
                </a:solidFill>
                <a:latin typeface="Century Gothic" panose="020B0502020202020204" pitchFamily="34" charset="0"/>
              </a:rPr>
              <a:t>poema</a:t>
            </a:r>
            <a:r>
              <a:rPr lang="en-GB" b="0" dirty="0">
                <a:solidFill>
                  <a:srgbClr val="002060"/>
                </a:solidFill>
                <a:latin typeface="Century Gothic" panose="020B0502020202020204" pitchFamily="34" charset="0"/>
              </a:rPr>
              <a:t> [1430]</a:t>
            </a:r>
            <a:r>
              <a:rPr lang="en-GB" sz="1200"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propio</a:t>
            </a:r>
            <a:r>
              <a:rPr lang="en-GB" b="0" dirty="0">
                <a:solidFill>
                  <a:srgbClr val="002060"/>
                </a:solidFill>
                <a:latin typeface="Century Gothic" panose="020B0502020202020204" pitchFamily="34" charset="0"/>
              </a:rPr>
              <a:t> [183]</a:t>
            </a:r>
            <a:endParaRPr lang="en-GB" b="0" dirty="0">
              <a:solidFill>
                <a:srgbClr val="002060"/>
              </a:solidFill>
              <a:latin typeface="Calibri" panose="020F0502020204030204" pitchFamily="34" charset="0"/>
              <a:cs typeface="Calibri" panose="020F0502020204030204" pitchFamily="34" charset="0"/>
            </a:endParaRP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dirty="0">
                <a:solidFill>
                  <a:srgbClr val="222222"/>
                </a:solidFill>
                <a:effectLst/>
                <a:latin typeface="Calibri Light" panose="020F0302020204030204" pitchFamily="34" charset="0"/>
                <a:ea typeface="Calibri" panose="020F0502020204030204" pitchFamily="34" charset="0"/>
              </a:rPr>
              <a:t>Marta </a:t>
            </a:r>
            <a:r>
              <a:rPr lang="en-GB" sz="1800" dirty="0" err="1">
                <a:solidFill>
                  <a:srgbClr val="222222"/>
                </a:solidFill>
                <a:effectLst/>
                <a:latin typeface="Calibri Light" panose="020F0302020204030204" pitchFamily="34" charset="0"/>
                <a:ea typeface="Calibri" panose="020F0502020204030204" pitchFamily="34" charset="0"/>
              </a:rPr>
              <a:t>Altés</a:t>
            </a:r>
            <a:r>
              <a:rPr lang="en-GB" sz="1800" dirty="0">
                <a:solidFill>
                  <a:srgbClr val="222222"/>
                </a:solidFill>
                <a:effectLst/>
                <a:latin typeface="Calibri Light" panose="020F0302020204030204" pitchFamily="34" charset="0"/>
                <a:ea typeface="Calibri" panose="020F0502020204030204" pitchFamily="34" charset="0"/>
              </a:rPr>
              <a:t>, ‘</a:t>
            </a:r>
            <a:r>
              <a:rPr lang="en-GB" sz="1800" i="1" dirty="0">
                <a:solidFill>
                  <a:srgbClr val="000000"/>
                </a:solidFill>
                <a:effectLst/>
                <a:latin typeface="Calibri Light" panose="020F0302020204030204" pitchFamily="34" charset="0"/>
                <a:ea typeface="Calibri" panose="020F0502020204030204" pitchFamily="34" charset="0"/>
              </a:rPr>
              <a:t>El </a:t>
            </a:r>
            <a:r>
              <a:rPr lang="en-GB" sz="1800" i="1" dirty="0" err="1">
                <a:solidFill>
                  <a:srgbClr val="000000"/>
                </a:solidFill>
                <a:effectLst/>
                <a:latin typeface="Calibri Light" panose="020F0302020204030204" pitchFamily="34" charset="0"/>
                <a:ea typeface="Calibri" panose="020F0502020204030204" pitchFamily="34" charset="0"/>
              </a:rPr>
              <a:t>libro</a:t>
            </a:r>
            <a:r>
              <a:rPr lang="en-GB" sz="1800" i="1" dirty="0">
                <a:solidFill>
                  <a:srgbClr val="000000"/>
                </a:solidFill>
                <a:effectLst/>
                <a:latin typeface="Calibri Light" panose="020F0302020204030204" pitchFamily="34" charset="0"/>
                <a:ea typeface="Calibri" panose="020F0502020204030204" pitchFamily="34" charset="0"/>
              </a:rPr>
              <a:t> de Gloria Fuertes para </a:t>
            </a:r>
            <a:r>
              <a:rPr lang="en-GB" sz="1800" i="1" dirty="0" err="1">
                <a:solidFill>
                  <a:srgbClr val="000000"/>
                </a:solidFill>
                <a:effectLst/>
                <a:latin typeface="Calibri Light" panose="020F0302020204030204" pitchFamily="34" charset="0"/>
                <a:ea typeface="Calibri" panose="020F0502020204030204" pitchFamily="34" charset="0"/>
              </a:rPr>
              <a:t>niñas</a:t>
            </a:r>
            <a:r>
              <a:rPr lang="en-GB" sz="1800" i="1" dirty="0">
                <a:solidFill>
                  <a:srgbClr val="000000"/>
                </a:solidFill>
                <a:effectLst/>
                <a:latin typeface="Calibri Light" panose="020F0302020204030204" pitchFamily="34" charset="0"/>
                <a:ea typeface="Calibri" panose="020F0502020204030204" pitchFamily="34" charset="0"/>
              </a:rPr>
              <a:t> y </a:t>
            </a:r>
            <a:r>
              <a:rPr lang="en-GB" sz="1800" i="1" dirty="0" err="1">
                <a:solidFill>
                  <a:srgbClr val="000000"/>
                </a:solidFill>
                <a:effectLst/>
                <a:latin typeface="Calibri Light" panose="020F0302020204030204" pitchFamily="34" charset="0"/>
                <a:ea typeface="Calibri" panose="020F0502020204030204" pitchFamily="34" charset="0"/>
              </a:rPr>
              <a:t>niños</a:t>
            </a:r>
            <a:r>
              <a:rPr lang="en-GB" sz="1800" i="1" dirty="0">
                <a:solidFill>
                  <a:srgbClr val="000000"/>
                </a:solidFill>
                <a:effectLst/>
                <a:latin typeface="Calibri Light" panose="020F0302020204030204" pitchFamily="34" charset="0"/>
                <a:ea typeface="Calibri" panose="020F0502020204030204" pitchFamily="34" charset="0"/>
              </a:rPr>
              <a:t>’</a:t>
            </a:r>
            <a:r>
              <a:rPr lang="en-GB" sz="1800" dirty="0">
                <a:solidFill>
                  <a:srgbClr val="000000"/>
                </a:solidFill>
                <a:effectLst/>
                <a:latin typeface="Calibri Light" panose="020F0302020204030204" pitchFamily="34" charset="0"/>
                <a:ea typeface="Calibri" panose="020F0502020204030204" pitchFamily="34" charset="0"/>
              </a:rPr>
              <a:t>, Blackie Books. </a:t>
            </a:r>
            <a:r>
              <a:rPr lang="en-GB" sz="1800" u="sng" dirty="0">
                <a:solidFill>
                  <a:srgbClr val="1155CC"/>
                </a:solidFill>
                <a:effectLst/>
                <a:latin typeface="Calibri Light" panose="020F0302020204030204" pitchFamily="34" charset="0"/>
                <a:ea typeface="Calibri" panose="020F0502020204030204" pitchFamily="34" charset="0"/>
                <a:hlinkClick r:id="rId3"/>
              </a:rPr>
              <a:t>https://blackiebooks.org/catalogo/el-libro-de-gloria-fuertes-para-ninas-y-ninos/</a:t>
            </a:r>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Handout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5124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044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9382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a:t>
            </a:r>
            <a:r>
              <a:rPr lang="en-GB" b="0" dirty="0" err="1"/>
              <a:t>ge</a:t>
            </a:r>
            <a:r>
              <a:rPr lang="en-GB" b="0" dirty="0"/>
              <a:t>] [</a:t>
            </a:r>
            <a:r>
              <a:rPr lang="en-GB" b="0" dirty="0" err="1"/>
              <a:t>gi</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the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tick and/or write the correct sound </a:t>
            </a:r>
            <a:r>
              <a:rPr lang="en-GB" b="0" dirty="0"/>
              <a:t>[</a:t>
            </a:r>
            <a:r>
              <a:rPr lang="en-GB" b="0" dirty="0" err="1"/>
              <a:t>ge</a:t>
            </a:r>
            <a:r>
              <a:rPr lang="en-GB" b="0" dirty="0"/>
              <a:t>] [</a:t>
            </a:r>
            <a:r>
              <a:rPr lang="en-GB" b="0" dirty="0" err="1"/>
              <a:t>gi</a:t>
            </a:r>
            <a:r>
              <a:rPr lang="en-GB" b="0" dirty="0"/>
              <a:t>] – they may also challenge themselves to write the whole word.</a:t>
            </a:r>
          </a:p>
          <a:p>
            <a:pPr marL="0" lvl="0" indent="0" algn="l" rtl="0">
              <a:spcBef>
                <a:spcPts val="0"/>
              </a:spcBef>
              <a:spcAft>
                <a:spcPts val="0"/>
              </a:spcAft>
              <a:buNone/>
            </a:pPr>
            <a:r>
              <a:rPr lang="en-GB" dirty="0"/>
              <a:t>4.  Click to bring up Part B and read instructions. The video includes lyrics to follow along to – there are some unknown words but there are many examples of the [</a:t>
            </a:r>
            <a:r>
              <a:rPr lang="en-GB" dirty="0" err="1"/>
              <a:t>ge</a:t>
            </a:r>
            <a:r>
              <a:rPr lang="en-GB" dirty="0"/>
              <a:t>] and [</a:t>
            </a:r>
            <a:r>
              <a:rPr lang="en-GB" dirty="0" err="1"/>
              <a:t>gi</a:t>
            </a:r>
            <a:r>
              <a:rPr lang="en-GB" dirty="0"/>
              <a:t>] sounds to join in with and lots of repetition.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religión</a:t>
            </a:r>
            <a:endParaRPr lang="en-GB" dirty="0"/>
          </a:p>
          <a:p>
            <a:pPr marL="0" lvl="0" indent="0" algn="l" rtl="0">
              <a:spcBef>
                <a:spcPts val="0"/>
              </a:spcBef>
              <a:spcAft>
                <a:spcPts val="0"/>
              </a:spcAft>
              <a:buNone/>
            </a:pPr>
            <a:r>
              <a:rPr lang="en-GB" dirty="0"/>
              <a:t>[1] </a:t>
            </a:r>
            <a:r>
              <a:rPr lang="en-GB" dirty="0" err="1"/>
              <a:t>gema</a:t>
            </a:r>
            <a:endParaRPr lang="en-GB" dirty="0"/>
          </a:p>
          <a:p>
            <a:pPr marL="0" lvl="0" indent="0" algn="l" rtl="0">
              <a:spcBef>
                <a:spcPts val="0"/>
              </a:spcBef>
              <a:spcAft>
                <a:spcPts val="0"/>
              </a:spcAft>
              <a:buNone/>
            </a:pPr>
            <a:r>
              <a:rPr lang="en-GB" dirty="0"/>
              <a:t>[2] colegio</a:t>
            </a:r>
          </a:p>
          <a:p>
            <a:pPr marL="0" lvl="0" indent="0" algn="l" rtl="0">
              <a:spcBef>
                <a:spcPts val="0"/>
              </a:spcBef>
              <a:spcAft>
                <a:spcPts val="0"/>
              </a:spcAft>
              <a:buNone/>
            </a:pPr>
            <a:r>
              <a:rPr lang="en-GB" dirty="0"/>
              <a:t>[3] </a:t>
            </a:r>
            <a:r>
              <a:rPr lang="en-GB" dirty="0" err="1"/>
              <a:t>imaginar</a:t>
            </a:r>
            <a:endParaRPr lang="en-GB" dirty="0"/>
          </a:p>
          <a:p>
            <a:pPr marL="0" lvl="0" indent="0" algn="l" rtl="0">
              <a:spcBef>
                <a:spcPts val="0"/>
              </a:spcBef>
              <a:spcAft>
                <a:spcPts val="0"/>
              </a:spcAft>
              <a:buNone/>
            </a:pPr>
            <a:r>
              <a:rPr lang="en-GB" dirty="0"/>
              <a:t>[4] girasol</a:t>
            </a:r>
          </a:p>
          <a:p>
            <a:pPr marL="0" lvl="0" indent="0" algn="l" rtl="0">
              <a:spcBef>
                <a:spcPts val="0"/>
              </a:spcBef>
              <a:spcAft>
                <a:spcPts val="0"/>
              </a:spcAft>
              <a:buNone/>
            </a:pPr>
            <a:r>
              <a:rPr lang="en-GB" dirty="0"/>
              <a:t>[5] </a:t>
            </a:r>
            <a:r>
              <a:rPr lang="en-GB" dirty="0" err="1"/>
              <a:t>germinar</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https://www.youtube.com/watch?v=r6VNcdPZaX0&amp;ab_channel=123Andr%C3%A9s</a:t>
            </a:r>
          </a:p>
          <a:p>
            <a:pPr marL="0" lvl="0" indent="0" algn="l" rtl="0">
              <a:spcBef>
                <a:spcPts val="0"/>
              </a:spcBef>
              <a:spcAft>
                <a:spcPts val="0"/>
              </a:spcAft>
              <a:buNone/>
            </a:pPr>
            <a:r>
              <a:rPr lang="en-GB" b="0" i="0" dirty="0">
                <a:solidFill>
                  <a:srgbClr val="FFFFFF"/>
                </a:solidFill>
                <a:effectLst/>
                <a:latin typeface="Source Sans Pro" panose="020B0503030403020204" pitchFamily="34" charset="0"/>
              </a:rPr>
              <a:t>© 123 Andrés. All rights reserved.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sembrar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[2865]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empezar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[175]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crecer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[560]</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(this slide has more support – see the next slide for a more challenging alternative)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work in pairs to put the syllables in the correct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Teacher elicits answers from pupils. Answer appear on click the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For a more challenging version see next slide.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57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(this slide has more support – see the next slide for a more challenging alternative)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work in pairs to put the syllables in the correct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Teacher elicits answers from pupils. Answer appear on click the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For a more challenging version see next slide.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600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post-nominal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(positions and nouns) &amp; adjectival agreement.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use the list of adjectives and select the correct form (masculine / feminine).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For additional challenge, remove the adjectives box or cover most/some of the words, a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the green audio buttons to listen and check each verse and click to bring up the written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guided written production of pupil’s own poem.</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b="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For part 1, pupils can use the frame provided (or the poems used in the lessons) to write their own poem, including adjectives.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Pupils to draw their poem. This would do a very nice display!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err="1">
                <a:solidFill>
                  <a:srgbClr val="002060"/>
                </a:solidFill>
                <a:latin typeface="Century Gothic" panose="020B0502020202020204" pitchFamily="34" charset="0"/>
              </a:rPr>
              <a:t>completar</a:t>
            </a:r>
            <a:r>
              <a:rPr lang="en-GB" sz="1200" b="0" dirty="0">
                <a:solidFill>
                  <a:srgbClr val="002060"/>
                </a:solidFill>
                <a:latin typeface="Century Gothic" panose="020B0502020202020204" pitchFamily="34" charset="0"/>
              </a:rPr>
              <a:t> [2003]</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poema</a:t>
            </a:r>
            <a:r>
              <a:rPr lang="en-GB" b="0" dirty="0">
                <a:solidFill>
                  <a:srgbClr val="002060"/>
                </a:solidFill>
                <a:latin typeface="Century Gothic" panose="020B0502020202020204" pitchFamily="34" charset="0"/>
              </a:rPr>
              <a:t> [1430]</a:t>
            </a:r>
            <a:r>
              <a:rPr lang="en-GB" sz="1200"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propio</a:t>
            </a:r>
            <a:r>
              <a:rPr lang="en-GB" b="0" dirty="0">
                <a:solidFill>
                  <a:srgbClr val="002060"/>
                </a:solidFill>
                <a:latin typeface="Century Gothic" panose="020B0502020202020204" pitchFamily="34" charset="0"/>
              </a:rPr>
              <a:t> [183]</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b="1" dirty="0">
              <a:solidFill>
                <a:srgbClr val="00206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912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714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53.wav"/></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53.wav"/></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png"/><Relationship Id="rId18" Type="http://schemas.openxmlformats.org/officeDocument/2006/relationships/image" Target="../media/image10.png"/><Relationship Id="rId3" Type="http://schemas.openxmlformats.org/officeDocument/2006/relationships/notesSlide" Target="../notesSlides/notesSlide2.xml"/><Relationship Id="rId21" Type="http://schemas.openxmlformats.org/officeDocument/2006/relationships/image" Target="../media/image13.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9.jpeg"/><Relationship Id="rId2" Type="http://schemas.openxmlformats.org/officeDocument/2006/relationships/slideLayout" Target="../slideLayouts/slideLayout6.xml"/><Relationship Id="rId16" Type="http://schemas.openxmlformats.org/officeDocument/2006/relationships/audio" Target="../media/audio9.wav"/><Relationship Id="rId20" Type="http://schemas.openxmlformats.org/officeDocument/2006/relationships/image" Target="../media/image12.png"/><Relationship Id="rId1" Type="http://schemas.openxmlformats.org/officeDocument/2006/relationships/video" Target="https://www.youtube.com/embed/r6VNcdPZaX0?feature=oembed" TargetMode="External"/><Relationship Id="rId6" Type="http://schemas.openxmlformats.org/officeDocument/2006/relationships/image" Target="../media/image5.png"/><Relationship Id="rId11"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image" Target="../media/image8.png"/><Relationship Id="rId10" Type="http://schemas.openxmlformats.org/officeDocument/2006/relationships/audio" Target="../media/audio6.wav"/><Relationship Id="rId19"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16.png"/><Relationship Id="rId26" Type="http://schemas.openxmlformats.org/officeDocument/2006/relationships/image" Target="../media/image22.png"/><Relationship Id="rId3" Type="http://schemas.openxmlformats.org/officeDocument/2006/relationships/audio" Target="../media/audio10.wav"/><Relationship Id="rId21" Type="http://schemas.openxmlformats.org/officeDocument/2006/relationships/image" Target="../media/image18.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15.png"/><Relationship Id="rId25"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5.png"/><Relationship Id="rId20"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24" Type="http://schemas.microsoft.com/office/2007/relationships/hdphoto" Target="../media/hdphoto1.wdp"/><Relationship Id="rId5" Type="http://schemas.openxmlformats.org/officeDocument/2006/relationships/audio" Target="../media/audio12.wav"/><Relationship Id="rId15" Type="http://schemas.openxmlformats.org/officeDocument/2006/relationships/image" Target="../media/image14.png"/><Relationship Id="rId23" Type="http://schemas.openxmlformats.org/officeDocument/2006/relationships/image" Target="../media/image20.png"/><Relationship Id="rId10" Type="http://schemas.openxmlformats.org/officeDocument/2006/relationships/audio" Target="../media/audio17.wav"/><Relationship Id="rId19" Type="http://schemas.openxmlformats.org/officeDocument/2006/relationships/audio" Target="../media/audio22.wav"/><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19.png"/><Relationship Id="rId27"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16.png"/><Relationship Id="rId26" Type="http://schemas.openxmlformats.org/officeDocument/2006/relationships/image" Target="../media/image23.png"/><Relationship Id="rId3" Type="http://schemas.openxmlformats.org/officeDocument/2006/relationships/audio" Target="../media/audio10.wav"/><Relationship Id="rId21" Type="http://schemas.openxmlformats.org/officeDocument/2006/relationships/image" Target="../media/image19.png"/><Relationship Id="rId7" Type="http://schemas.openxmlformats.org/officeDocument/2006/relationships/audio" Target="../media/audio14.wav"/><Relationship Id="rId12" Type="http://schemas.openxmlformats.org/officeDocument/2006/relationships/audio" Target="../media/audio21.wav"/><Relationship Id="rId17" Type="http://schemas.openxmlformats.org/officeDocument/2006/relationships/image" Target="../media/image15.png"/><Relationship Id="rId25"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5.png"/><Relationship Id="rId20"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21.png"/><Relationship Id="rId5" Type="http://schemas.openxmlformats.org/officeDocument/2006/relationships/audio" Target="../media/audio12.wav"/><Relationship Id="rId15" Type="http://schemas.openxmlformats.org/officeDocument/2006/relationships/image" Target="../media/image14.png"/><Relationship Id="rId23" Type="http://schemas.microsoft.com/office/2007/relationships/hdphoto" Target="../media/hdphoto1.wdp"/><Relationship Id="rId10" Type="http://schemas.openxmlformats.org/officeDocument/2006/relationships/audio" Target="../media/audio17.wav"/><Relationship Id="rId19" Type="http://schemas.openxmlformats.org/officeDocument/2006/relationships/image" Target="../media/image17.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19.wav"/><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3.wav"/><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6.wav"/><Relationship Id="rId5" Type="http://schemas.openxmlformats.org/officeDocument/2006/relationships/audio" Target="../media/audio25.wav"/><Relationship Id="rId10" Type="http://schemas.openxmlformats.org/officeDocument/2006/relationships/image" Target="../media/image27.png"/><Relationship Id="rId4" Type="http://schemas.openxmlformats.org/officeDocument/2006/relationships/audio" Target="../media/audio24.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28.png"/><Relationship Id="rId7" Type="http://schemas.openxmlformats.org/officeDocument/2006/relationships/audio" Target="../media/audio28.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audio" Target="../media/audio27.wav"/><Relationship Id="rId4" Type="http://schemas.microsoft.com/office/2007/relationships/hdphoto" Target="../media/hdphoto2.wdp"/><Relationship Id="rId9" Type="http://schemas.openxmlformats.org/officeDocument/2006/relationships/audio" Target="../media/audio30.wav"/></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audio" Target="../media/audio32.wav"/><Relationship Id="rId4" Type="http://schemas.openxmlformats.org/officeDocument/2006/relationships/audio" Target="../media/audio31.wav"/></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33.wav"/></Relationships>
</file>

<file path=ppt/slides/_rels/slide9.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audio" Target="../media/audio49.wav"/><Relationship Id="rId3" Type="http://schemas.openxmlformats.org/officeDocument/2006/relationships/audio" Target="../media/audio34.wav"/><Relationship Id="rId21" Type="http://schemas.openxmlformats.org/officeDocument/2006/relationships/image" Target="../media/image14.png"/><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audio" Target="../media/audio48.wav"/><Relationship Id="rId25" Type="http://schemas.openxmlformats.org/officeDocument/2006/relationships/image" Target="../media/image34.png"/><Relationship Id="rId2" Type="http://schemas.openxmlformats.org/officeDocument/2006/relationships/notesSlide" Target="../notesSlides/notesSlide9.xml"/><Relationship Id="rId16" Type="http://schemas.openxmlformats.org/officeDocument/2006/relationships/audio" Target="../media/audio47.wav"/><Relationship Id="rId20" Type="http://schemas.openxmlformats.org/officeDocument/2006/relationships/audio" Target="../media/audio51.wav"/><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audio" Target="../media/audio42.wav"/><Relationship Id="rId24" Type="http://schemas.openxmlformats.org/officeDocument/2006/relationships/image" Target="../media/image33.png"/><Relationship Id="rId5" Type="http://schemas.openxmlformats.org/officeDocument/2006/relationships/audio" Target="../media/audio36.wav"/><Relationship Id="rId15" Type="http://schemas.openxmlformats.org/officeDocument/2006/relationships/audio" Target="../media/audio46.wav"/><Relationship Id="rId23" Type="http://schemas.openxmlformats.org/officeDocument/2006/relationships/image" Target="../media/image32.png"/><Relationship Id="rId10" Type="http://schemas.openxmlformats.org/officeDocument/2006/relationships/audio" Target="../media/audio41.wav"/><Relationship Id="rId19" Type="http://schemas.openxmlformats.org/officeDocument/2006/relationships/audio" Target="../media/audio50.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audio" Target="../media/audio5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12" name="Picture 11">
            <a:extLst>
              <a:ext uri="{FF2B5EF4-FFF2-40B4-BE49-F238E27FC236}">
                <a16:creationId xmlns:a16="http://schemas.microsoft.com/office/drawing/2014/main" id="{9386EA08-7731-51C4-403B-63519DCF6534}"/>
              </a:ext>
            </a:extLst>
          </p:cNvPr>
          <p:cNvPicPr>
            <a:picLocks noChangeAspect="1"/>
          </p:cNvPicPr>
          <p:nvPr/>
        </p:nvPicPr>
        <p:blipFill rotWithShape="1">
          <a:blip r:embed="rId4"/>
          <a:srcRect t="10929"/>
          <a:stretch/>
        </p:blipFill>
        <p:spPr>
          <a:xfrm>
            <a:off x="412235" y="3830969"/>
            <a:ext cx="3904150" cy="1937279"/>
          </a:xfrm>
          <a:prstGeom prst="rect">
            <a:avLst/>
          </a:prstGeom>
        </p:spPr>
      </p:pic>
      <p:grpSp>
        <p:nvGrpSpPr>
          <p:cNvPr id="13" name="Group 12">
            <a:extLst>
              <a:ext uri="{FF2B5EF4-FFF2-40B4-BE49-F238E27FC236}">
                <a16:creationId xmlns:a16="http://schemas.microsoft.com/office/drawing/2014/main" id="{0E1F6AFB-A1D0-55DE-EC45-3ADFC3659A5C}"/>
              </a:ext>
            </a:extLst>
          </p:cNvPr>
          <p:cNvGrpSpPr/>
          <p:nvPr/>
        </p:nvGrpSpPr>
        <p:grpSpPr>
          <a:xfrm>
            <a:off x="325049" y="3276170"/>
            <a:ext cx="1063995" cy="973104"/>
            <a:chOff x="6210543" y="3764108"/>
            <a:chExt cx="801046" cy="775262"/>
          </a:xfrm>
        </p:grpSpPr>
        <p:sp>
          <p:nvSpPr>
            <p:cNvPr id="14" name="Oval 13">
              <a:extLst>
                <a:ext uri="{FF2B5EF4-FFF2-40B4-BE49-F238E27FC236}">
                  <a16:creationId xmlns:a16="http://schemas.microsoft.com/office/drawing/2014/main" id="{3CA902E6-3CD3-5AE9-84E2-5D788C63AA2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937FD258-325C-4C7B-2375-7826DD580C7A}"/>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6" name="Picture 15" descr="A picture containing text, tableware, cup, clipart&#10;&#10;Description automatically generated">
              <a:extLst>
                <a:ext uri="{FF2B5EF4-FFF2-40B4-BE49-F238E27FC236}">
                  <a16:creationId xmlns:a16="http://schemas.microsoft.com/office/drawing/2014/main" id="{EC6C6BE2-C69E-4819-AA90-2CB587ABA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 name="TextBox 14">
            <a:extLst>
              <a:ext uri="{FF2B5EF4-FFF2-40B4-BE49-F238E27FC236}">
                <a16:creationId xmlns:a16="http://schemas.microsoft.com/office/drawing/2014/main" id="{65C0D1FB-C907-459B-AA4C-33CAFDF80A13}"/>
              </a:ext>
            </a:extLst>
          </p:cNvPr>
          <p:cNvSpPr txBox="1"/>
          <p:nvPr/>
        </p:nvSpPr>
        <p:spPr>
          <a:xfrm>
            <a:off x="258374" y="55014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y, [position], un _________[adjective].</a:t>
            </a:r>
          </a:p>
        </p:txBody>
      </p:sp>
      <p:sp>
        <p:nvSpPr>
          <p:cNvPr id="17" name="TextBox 16">
            <a:extLst>
              <a:ext uri="{FF2B5EF4-FFF2-40B4-BE49-F238E27FC236}">
                <a16:creationId xmlns:a16="http://schemas.microsoft.com/office/drawing/2014/main" id="{721CE158-328B-40D0-8468-AE682ADF4BB4}"/>
              </a:ext>
            </a:extLst>
          </p:cNvPr>
          <p:cNvSpPr txBox="1"/>
          <p:nvPr/>
        </p:nvSpPr>
        <p:spPr>
          <a:xfrm>
            <a:off x="258374" y="33499"/>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1: </a:t>
            </a:r>
            <a:r>
              <a:rPr lang="en-GB" sz="2400" dirty="0" err="1">
                <a:solidFill>
                  <a:srgbClr val="002060"/>
                </a:solidFill>
                <a:latin typeface="Century Gothic" panose="020B0502020202020204" pitchFamily="34" charset="0"/>
              </a:rPr>
              <a:t>Crea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propio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sp>
        <p:nvSpPr>
          <p:cNvPr id="6" name="Rectangle 5">
            <a:extLst>
              <a:ext uri="{FF2B5EF4-FFF2-40B4-BE49-F238E27FC236}">
                <a16:creationId xmlns:a16="http://schemas.microsoft.com/office/drawing/2014/main" id="{6A846EC1-10A6-4FB1-B938-F886B7ABC2EF}"/>
              </a:ext>
            </a:extLst>
          </p:cNvPr>
          <p:cNvSpPr/>
          <p:nvPr/>
        </p:nvSpPr>
        <p:spPr>
          <a:xfrm>
            <a:off x="290290" y="4476973"/>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F78EEBB-7D6B-4A23-9010-E94D3578300A}"/>
              </a:ext>
            </a:extLst>
          </p:cNvPr>
          <p:cNvSpPr txBox="1"/>
          <p:nvPr/>
        </p:nvSpPr>
        <p:spPr>
          <a:xfrm>
            <a:off x="258373" y="219569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_____________ ______________,</a:t>
            </a:r>
          </a:p>
          <a:p>
            <a:r>
              <a:rPr lang="en-GB" sz="2400" dirty="0">
                <a:solidFill>
                  <a:srgbClr val="002060"/>
                </a:solidFill>
                <a:latin typeface="Segoe Print" panose="02000600000000000000" pitchFamily="2" charset="0"/>
                <a:cs typeface="Dreaming Outloud Pro" panose="03050502040302030504" pitchFamily="66" charset="0"/>
              </a:rPr>
              <a:t>_________ _____________ _____________,</a:t>
            </a:r>
          </a:p>
          <a:p>
            <a:r>
              <a:rPr lang="en-GB" sz="2400" dirty="0">
                <a:solidFill>
                  <a:srgbClr val="002060"/>
                </a:solidFill>
                <a:latin typeface="Segoe Print" panose="02000600000000000000" pitchFamily="2" charset="0"/>
                <a:cs typeface="Dreaming Outloud Pro" panose="03050502040302030504" pitchFamily="66" charset="0"/>
              </a:rPr>
              <a:t>y, _____________, un _________ _____________.</a:t>
            </a:r>
          </a:p>
        </p:txBody>
      </p:sp>
      <p:sp>
        <p:nvSpPr>
          <p:cNvPr id="14" name="TextBox 13">
            <a:extLst>
              <a:ext uri="{FF2B5EF4-FFF2-40B4-BE49-F238E27FC236}">
                <a16:creationId xmlns:a16="http://schemas.microsoft.com/office/drawing/2014/main" id="{5B09F606-9EEF-47FE-A986-B730FA60EA15}"/>
              </a:ext>
            </a:extLst>
          </p:cNvPr>
          <p:cNvSpPr txBox="1"/>
          <p:nvPr/>
        </p:nvSpPr>
        <p:spPr>
          <a:xfrm>
            <a:off x="205463" y="3990637"/>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2: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pic>
        <p:nvPicPr>
          <p:cNvPr id="19" name="Picture 2" descr="Dibujar, Dibujo, Mano, Humano">
            <a:extLst>
              <a:ext uri="{FF2B5EF4-FFF2-40B4-BE49-F238E27FC236}">
                <a16:creationId xmlns:a16="http://schemas.microsoft.com/office/drawing/2014/main" id="{EA2AD552-FFF9-42C7-92F0-F9117673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4430724" y="3710494"/>
            <a:ext cx="889355" cy="8261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EA98EFD-3B75-44DC-92EF-B2EF80ABD132}"/>
              </a:ext>
            </a:extLst>
          </p:cNvPr>
          <p:cNvSpPr>
            <a:spLocks noGrp="1"/>
          </p:cNvSpPr>
          <p:nvPr>
            <p:ph type="title"/>
          </p:nvPr>
        </p:nvSpPr>
        <p:spPr>
          <a:xfrm>
            <a:off x="10535478" y="365125"/>
            <a:ext cx="818322" cy="1325563"/>
          </a:xfrm>
        </p:spPr>
        <p:txBody>
          <a:bodyPr>
            <a:noAutofit/>
          </a:bodyPr>
          <a:lstStyle/>
          <a:p>
            <a:r>
              <a:rPr lang="en-GB" sz="1100" dirty="0">
                <a:solidFill>
                  <a:schemeClr val="bg1"/>
                </a:solidFill>
              </a:rPr>
              <a:t>Follow up 5: handout</a:t>
            </a:r>
          </a:p>
        </p:txBody>
      </p:sp>
      <p:sp>
        <p:nvSpPr>
          <p:cNvPr id="25" name="TextBox 24">
            <a:extLst>
              <a:ext uri="{FF2B5EF4-FFF2-40B4-BE49-F238E27FC236}">
                <a16:creationId xmlns:a16="http://schemas.microsoft.com/office/drawing/2014/main" id="{2D05290B-5D61-4605-A746-D6458F20FE44}"/>
              </a:ext>
            </a:extLst>
          </p:cNvPr>
          <p:cNvSpPr txBox="1"/>
          <p:nvPr/>
        </p:nvSpPr>
        <p:spPr>
          <a:xfrm>
            <a:off x="6674221" y="55014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y, [position], un _________[adjective].</a:t>
            </a:r>
          </a:p>
        </p:txBody>
      </p:sp>
      <p:sp>
        <p:nvSpPr>
          <p:cNvPr id="26" name="TextBox 25">
            <a:extLst>
              <a:ext uri="{FF2B5EF4-FFF2-40B4-BE49-F238E27FC236}">
                <a16:creationId xmlns:a16="http://schemas.microsoft.com/office/drawing/2014/main" id="{04E0AF36-4FDF-4A50-816D-B223D666715E}"/>
              </a:ext>
            </a:extLst>
          </p:cNvPr>
          <p:cNvSpPr txBox="1"/>
          <p:nvPr/>
        </p:nvSpPr>
        <p:spPr>
          <a:xfrm>
            <a:off x="6674221" y="33499"/>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1: </a:t>
            </a:r>
            <a:r>
              <a:rPr lang="en-GB" sz="2400" dirty="0" err="1">
                <a:solidFill>
                  <a:srgbClr val="002060"/>
                </a:solidFill>
                <a:latin typeface="Century Gothic" panose="020B0502020202020204" pitchFamily="34" charset="0"/>
              </a:rPr>
              <a:t>Crea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propio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sp>
        <p:nvSpPr>
          <p:cNvPr id="27" name="Rectangle 26">
            <a:extLst>
              <a:ext uri="{FF2B5EF4-FFF2-40B4-BE49-F238E27FC236}">
                <a16:creationId xmlns:a16="http://schemas.microsoft.com/office/drawing/2014/main" id="{FFE6F960-B580-48CB-BDEF-D2D658352B30}"/>
              </a:ext>
            </a:extLst>
          </p:cNvPr>
          <p:cNvSpPr/>
          <p:nvPr/>
        </p:nvSpPr>
        <p:spPr>
          <a:xfrm>
            <a:off x="6706137" y="4476973"/>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A6611A3-03C8-4C91-9CEE-C1CD4BCCDA69}"/>
              </a:ext>
            </a:extLst>
          </p:cNvPr>
          <p:cNvSpPr txBox="1"/>
          <p:nvPr/>
        </p:nvSpPr>
        <p:spPr>
          <a:xfrm>
            <a:off x="6674220" y="219569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_____________ ______________,</a:t>
            </a:r>
          </a:p>
          <a:p>
            <a:r>
              <a:rPr lang="en-GB" sz="2400" dirty="0">
                <a:solidFill>
                  <a:srgbClr val="002060"/>
                </a:solidFill>
                <a:latin typeface="Segoe Print" panose="02000600000000000000" pitchFamily="2" charset="0"/>
                <a:cs typeface="Dreaming Outloud Pro" panose="03050502040302030504" pitchFamily="66" charset="0"/>
              </a:rPr>
              <a:t>_________ _____________ _____________,</a:t>
            </a:r>
          </a:p>
          <a:p>
            <a:r>
              <a:rPr lang="en-GB" sz="2400" dirty="0">
                <a:solidFill>
                  <a:srgbClr val="002060"/>
                </a:solidFill>
                <a:latin typeface="Segoe Print" panose="02000600000000000000" pitchFamily="2" charset="0"/>
                <a:cs typeface="Dreaming Outloud Pro" panose="03050502040302030504" pitchFamily="66" charset="0"/>
              </a:rPr>
              <a:t>y, _____________, un _________ _____________.</a:t>
            </a:r>
          </a:p>
        </p:txBody>
      </p:sp>
      <p:sp>
        <p:nvSpPr>
          <p:cNvPr id="29" name="TextBox 28">
            <a:extLst>
              <a:ext uri="{FF2B5EF4-FFF2-40B4-BE49-F238E27FC236}">
                <a16:creationId xmlns:a16="http://schemas.microsoft.com/office/drawing/2014/main" id="{D6199CF9-90F2-4EB4-B6B1-8B60BE06281D}"/>
              </a:ext>
            </a:extLst>
          </p:cNvPr>
          <p:cNvSpPr txBox="1"/>
          <p:nvPr/>
        </p:nvSpPr>
        <p:spPr>
          <a:xfrm>
            <a:off x="6621310" y="3990637"/>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2: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pic>
        <p:nvPicPr>
          <p:cNvPr id="30" name="Picture 2" descr="Dibujar, Dibujo, Mano, Humano">
            <a:extLst>
              <a:ext uri="{FF2B5EF4-FFF2-40B4-BE49-F238E27FC236}">
                <a16:creationId xmlns:a16="http://schemas.microsoft.com/office/drawing/2014/main" id="{817A8425-4302-4F59-9B71-62325548A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10846571" y="3710494"/>
            <a:ext cx="889355" cy="82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1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811893278"/>
              </p:ext>
            </p:extLst>
          </p:nvPr>
        </p:nvGraphicFramePr>
        <p:xfrm>
          <a:off x="577178" y="981919"/>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museo</a:t>
                      </a:r>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visitar</a:t>
                      </a:r>
                      <a:endParaRPr lang="en-GB" sz="24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con</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plaza</a:t>
                      </a: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parque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iglesia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boca</a:t>
                      </a:r>
                      <a:endParaRPr lang="en-GB" sz="20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ojo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cabeza</a:t>
                      </a: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el</a:t>
                      </a:r>
                      <a:r>
                        <a:rPr lang="en-GB" sz="2300" b="1" dirty="0">
                          <a:solidFill>
                            <a:srgbClr val="002060"/>
                          </a:solidFill>
                          <a:latin typeface="Century Gothic" panose="020B0502020202020204" pitchFamily="34" charset="0"/>
                        </a:rPr>
                        <a:t> </a:t>
                      </a:r>
                      <a:r>
                        <a:rPr lang="en-GB" sz="2300" b="1" dirty="0" err="1">
                          <a:solidFill>
                            <a:srgbClr val="002060"/>
                          </a:solidFill>
                          <a:latin typeface="Century Gothic" panose="020B0502020202020204" pitchFamily="34" charset="0"/>
                        </a:rPr>
                        <a:t>dedo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negro</a:t>
                      </a:r>
                    </a:p>
                  </a:txBody>
                  <a:tcPr/>
                </a:tc>
                <a:tc>
                  <a:txBody>
                    <a:bodyPr/>
                    <a:lstStyle/>
                    <a:p>
                      <a:r>
                        <a:rPr lang="en-GB" sz="2800" b="1" dirty="0">
                          <a:solidFill>
                            <a:srgbClr val="002060"/>
                          </a:solidFill>
                          <a:latin typeface="Century Gothic" panose="020B0502020202020204" pitchFamily="34" charset="0"/>
                        </a:rPr>
                        <a:t>alto</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medio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bajo</a:t>
                      </a:r>
                    </a:p>
                  </a:txBody>
                  <a:tcPr/>
                </a:tc>
                <a:tc>
                  <a:txBody>
                    <a:bodyPr/>
                    <a:lstStyle/>
                    <a:p>
                      <a:r>
                        <a:rPr lang="en-GB" sz="2800" b="1" dirty="0" err="1">
                          <a:solidFill>
                            <a:srgbClr val="002060"/>
                          </a:solidFill>
                          <a:latin typeface="Century Gothic" panose="020B0502020202020204" pitchFamily="34" charset="0"/>
                        </a:rPr>
                        <a:t>verde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blanca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93528" y="225976"/>
            <a:ext cx="2866431" cy="582075"/>
          </a:xfrm>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Handout: follow up 5</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2544419" y="187291"/>
            <a:ext cx="8256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4" name="Google Shape;167;p2">
            <a:extLst>
              <a:ext uri="{FF2B5EF4-FFF2-40B4-BE49-F238E27FC236}">
                <a16:creationId xmlns:a16="http://schemas.microsoft.com/office/drawing/2014/main" id="{383B8823-928F-4D5B-81FD-7022B658EFD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Title 1">
            <a:extLst>
              <a:ext uri="{FF2B5EF4-FFF2-40B4-BE49-F238E27FC236}">
                <a16:creationId xmlns:a16="http://schemas.microsoft.com/office/drawing/2014/main" id="{F6F79841-6275-430C-AFCE-D97EDAEC47DA}"/>
              </a:ext>
            </a:extLst>
          </p:cNvPr>
          <p:cNvSpPr txBox="1">
            <a:spLocks/>
          </p:cNvSpPr>
          <p:nvPr/>
        </p:nvSpPr>
        <p:spPr>
          <a:xfrm>
            <a:off x="693528" y="136781"/>
            <a:ext cx="3255620" cy="5783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002060"/>
                </a:solidFill>
                <a:latin typeface="Century Gothic" panose="020B0502020202020204" pitchFamily="34" charset="0"/>
                <a:ea typeface="Century Gothic"/>
                <a:cs typeface="Century Gothic"/>
                <a:sym typeface="Century Gothic"/>
              </a:rPr>
              <a:t>Follow up 5:</a:t>
            </a:r>
            <a:endParaRPr lang="en-GB" sz="2400" dirty="0">
              <a:latin typeface="Century Gothic" panose="020B0502020202020204" pitchFamily="34" charset="0"/>
            </a:endParaRPr>
          </a:p>
        </p:txBody>
      </p:sp>
    </p:spTree>
    <p:extLst>
      <p:ext uri="{BB962C8B-B14F-4D97-AF65-F5344CB8AC3E}">
        <p14:creationId xmlns:p14="http://schemas.microsoft.com/office/powerpoint/2010/main" val="412604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97335307"/>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church</a:t>
                      </a:r>
                    </a:p>
                  </a:txBody>
                  <a:tcPr/>
                </a:tc>
                <a:tc>
                  <a:txBody>
                    <a:bodyPr/>
                    <a:lstStyle/>
                    <a:p>
                      <a:r>
                        <a:rPr lang="en-GB" sz="2400" b="1" dirty="0">
                          <a:solidFill>
                            <a:srgbClr val="002060"/>
                          </a:solidFill>
                          <a:latin typeface="Century Gothic" panose="020B0502020202020204" pitchFamily="34" charset="0"/>
                        </a:rPr>
                        <a:t>(the) park</a:t>
                      </a:r>
                    </a:p>
                  </a:txBody>
                  <a:tcPr/>
                </a:tc>
                <a:tc>
                  <a:txBody>
                    <a:bodyPr/>
                    <a:lstStyle/>
                    <a:p>
                      <a:r>
                        <a:rPr lang="en-GB" sz="2800" b="1" dirty="0">
                          <a:solidFill>
                            <a:srgbClr val="002060"/>
                          </a:solidFill>
                          <a:latin typeface="Century Gothic" panose="020B0502020202020204" pitchFamily="34" charset="0"/>
                        </a:rPr>
                        <a:t>with</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visit, visiting</a:t>
                      </a:r>
                    </a:p>
                  </a:txBody>
                  <a:tcPr/>
                </a:tc>
                <a:tc>
                  <a:txBody>
                    <a:bodyPr/>
                    <a:lstStyle/>
                    <a:p>
                      <a:r>
                        <a:rPr lang="en-GB" sz="2400" b="1" dirty="0">
                          <a:solidFill>
                            <a:srgbClr val="002060"/>
                          </a:solidFill>
                          <a:latin typeface="Century Gothic" panose="020B0502020202020204" pitchFamily="34" charset="0"/>
                        </a:rPr>
                        <a:t>(the) museum</a:t>
                      </a:r>
                    </a:p>
                  </a:txBody>
                  <a:tcPr/>
                </a:tc>
                <a:tc>
                  <a:txBody>
                    <a:bodyPr/>
                    <a:lstStyle/>
                    <a:p>
                      <a:r>
                        <a:rPr lang="en-GB" sz="2400" b="1" dirty="0">
                          <a:solidFill>
                            <a:srgbClr val="002060"/>
                          </a:solidFill>
                          <a:latin typeface="Century Gothic" panose="020B0502020202020204" pitchFamily="34" charset="0"/>
                        </a:rPr>
                        <a:t>(the) square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eye</a:t>
                      </a:r>
                      <a:endParaRPr lang="en-GB" sz="20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head</a:t>
                      </a:r>
                    </a:p>
                  </a:txBody>
                  <a:tcPr/>
                </a:tc>
                <a:tc>
                  <a:txBody>
                    <a:bodyPr/>
                    <a:lstStyle/>
                    <a:p>
                      <a:r>
                        <a:rPr lang="en-GB" sz="2400" b="1" dirty="0">
                          <a:solidFill>
                            <a:srgbClr val="002060"/>
                          </a:solidFill>
                          <a:latin typeface="Century Gothic" panose="020B0502020202020204" pitchFamily="34" charset="0"/>
                        </a:rPr>
                        <a:t>(the) finger</a:t>
                      </a: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(the) mouth</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(the) middle</a:t>
                      </a:r>
                    </a:p>
                  </a:txBody>
                  <a:tcPr/>
                </a:tc>
                <a:tc>
                  <a:txBody>
                    <a:bodyPr/>
                    <a:lstStyle/>
                    <a:p>
                      <a:r>
                        <a:rPr lang="en-GB" sz="2800" b="1" dirty="0">
                          <a:solidFill>
                            <a:srgbClr val="002060"/>
                          </a:solidFill>
                          <a:latin typeface="Century Gothic" panose="020B0502020202020204" pitchFamily="34" charset="0"/>
                        </a:rPr>
                        <a:t>green</a:t>
                      </a:r>
                    </a:p>
                  </a:txBody>
                  <a:tcPr/>
                </a:tc>
                <a:tc>
                  <a:txBody>
                    <a:bodyPr/>
                    <a:lstStyle/>
                    <a:p>
                      <a:r>
                        <a:rPr lang="en-GB" sz="2800" b="1" dirty="0">
                          <a:solidFill>
                            <a:srgbClr val="002060"/>
                          </a:solidFill>
                          <a:latin typeface="Century Gothic" panose="020B0502020202020204" pitchFamily="34" charset="0"/>
                        </a:rPr>
                        <a:t>white (m)</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tall (f)</a:t>
                      </a:r>
                    </a:p>
                  </a:txBody>
                  <a:tcPr/>
                </a:tc>
                <a:tc>
                  <a:txBody>
                    <a:bodyPr/>
                    <a:lstStyle/>
                    <a:p>
                      <a:r>
                        <a:rPr lang="en-GB" sz="2800" b="1" dirty="0">
                          <a:solidFill>
                            <a:srgbClr val="002060"/>
                          </a:solidFill>
                          <a:latin typeface="Century Gothic" panose="020B0502020202020204" pitchFamily="34" charset="0"/>
                        </a:rPr>
                        <a:t>black (f)</a:t>
                      </a:r>
                    </a:p>
                  </a:txBody>
                  <a:tcPr/>
                </a:tc>
                <a:tc>
                  <a:txBody>
                    <a:bodyPr/>
                    <a:lstStyle/>
                    <a:p>
                      <a:r>
                        <a:rPr lang="en-GB" sz="2800" b="1" dirty="0">
                          <a:solidFill>
                            <a:srgbClr val="002060"/>
                          </a:solidFill>
                          <a:latin typeface="Century Gothic" panose="020B0502020202020204" pitchFamily="34" charset="0"/>
                        </a:rPr>
                        <a:t>short (m)</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2875723" y="177425"/>
            <a:ext cx="8256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4" name="Google Shape;167;p2">
            <a:extLst>
              <a:ext uri="{FF2B5EF4-FFF2-40B4-BE49-F238E27FC236}">
                <a16:creationId xmlns:a16="http://schemas.microsoft.com/office/drawing/2014/main" id="{383B8823-928F-4D5B-81FD-7022B658EFD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2091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6">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5493369" y="729654"/>
            <a:ext cx="584519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s-AR"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cantar!</a:t>
            </a:r>
          </a:p>
        </p:txBody>
      </p:sp>
      <p:sp>
        <p:nvSpPr>
          <p:cNvPr id="41" name="Google Shape;157;p2">
            <a:hlinkClick r:id="" action="ppaction://noaction">
              <a:snd r:embed="rId7" name="T3_W2F_1.1.wav"/>
            </a:hlinkClick>
            <a:extLst>
              <a:ext uri="{FF2B5EF4-FFF2-40B4-BE49-F238E27FC236}">
                <a16:creationId xmlns:a16="http://schemas.microsoft.com/office/drawing/2014/main" id="{CA9347D5-8E67-4800-8388-5A45F0B385EC}"/>
              </a:ext>
            </a:extLst>
          </p:cNvPr>
          <p:cNvSpPr txBox="1"/>
          <p:nvPr/>
        </p:nvSpPr>
        <p:spPr>
          <a:xfrm>
            <a:off x="224051" y="611040"/>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 es?</a:t>
            </a: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extLst>
              <p:ext uri="{D42A27DB-BD31-4B8C-83A1-F6EECF244321}">
                <p14:modId xmlns:p14="http://schemas.microsoft.com/office/powerpoint/2010/main" val="3681965019"/>
              </p:ext>
            </p:extLst>
          </p:nvPr>
        </p:nvGraphicFramePr>
        <p:xfrm>
          <a:off x="314690" y="1571162"/>
          <a:ext cx="4469614" cy="4336371"/>
        </p:xfrm>
        <a:graphic>
          <a:graphicData uri="http://schemas.openxmlformats.org/drawingml/2006/table">
            <a:tbl>
              <a:tblPr>
                <a:noFill/>
              </a:tblPr>
              <a:tblGrid>
                <a:gridCol w="613161">
                  <a:extLst>
                    <a:ext uri="{9D8B030D-6E8A-4147-A177-3AD203B41FA5}">
                      <a16:colId xmlns:a16="http://schemas.microsoft.com/office/drawing/2014/main" val="3645971738"/>
                    </a:ext>
                  </a:extLst>
                </a:gridCol>
                <a:gridCol w="856990">
                  <a:extLst>
                    <a:ext uri="{9D8B030D-6E8A-4147-A177-3AD203B41FA5}">
                      <a16:colId xmlns:a16="http://schemas.microsoft.com/office/drawing/2014/main" val="3922332982"/>
                    </a:ext>
                  </a:extLst>
                </a:gridCol>
                <a:gridCol w="886542">
                  <a:extLst>
                    <a:ext uri="{9D8B030D-6E8A-4147-A177-3AD203B41FA5}">
                      <a16:colId xmlns:a16="http://schemas.microsoft.com/office/drawing/2014/main" val="2225173555"/>
                    </a:ext>
                  </a:extLst>
                </a:gridCol>
                <a:gridCol w="2112921">
                  <a:extLst>
                    <a:ext uri="{9D8B030D-6E8A-4147-A177-3AD203B41FA5}">
                      <a16:colId xmlns:a16="http://schemas.microsoft.com/office/drawing/2014/main" val="1023920424"/>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ge</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gi</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reli</a:t>
                      </a:r>
                      <a:r>
                        <a:rPr lang="en-GB" sz="2800" dirty="0">
                          <a:solidFill>
                            <a:srgbClr val="002060"/>
                          </a:solidFill>
                          <a:latin typeface="Century Gothic" panose="020B0502020202020204" pitchFamily="34" charset="0"/>
                          <a:ea typeface="Montserrat"/>
                          <a:cs typeface="Montserrat"/>
                          <a:sym typeface="Montserrat"/>
                        </a:rPr>
                        <a:t> _ _ </a:t>
                      </a:r>
                      <a:r>
                        <a:rPr lang="en-GB" sz="2800" dirty="0" err="1">
                          <a:solidFill>
                            <a:srgbClr val="002060"/>
                          </a:solidFill>
                          <a:latin typeface="Century Gothic" panose="020B0502020202020204" pitchFamily="34" charset="0"/>
                          <a:ea typeface="Montserrat"/>
                          <a:cs typeface="Montserrat"/>
                          <a:sym typeface="Montserrat"/>
                        </a:rPr>
                        <a:t>ón</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ma</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cole</a:t>
                      </a:r>
                      <a:r>
                        <a:rPr lang="en-GB" sz="2800" dirty="0">
                          <a:solidFill>
                            <a:srgbClr val="002060"/>
                          </a:solidFill>
                          <a:latin typeface="Century Gothic" panose="020B0502020202020204" pitchFamily="34" charset="0"/>
                          <a:ea typeface="Montserrat"/>
                          <a:cs typeface="Montserrat"/>
                          <a:sym typeface="Montserrat"/>
                        </a:rPr>
                        <a:t> _ _  o</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ima</a:t>
                      </a:r>
                      <a:r>
                        <a:rPr lang="en-GB" sz="2800" dirty="0">
                          <a:solidFill>
                            <a:srgbClr val="002060"/>
                          </a:solidFill>
                          <a:latin typeface="Century Gothic" panose="020B0502020202020204" pitchFamily="34" charset="0"/>
                          <a:ea typeface="Montserrat"/>
                          <a:cs typeface="Montserrat"/>
                          <a:sym typeface="Montserrat"/>
                        </a:rPr>
                        <a:t> _ _ </a:t>
                      </a:r>
                      <a:r>
                        <a:rPr lang="en-GB" sz="2800" dirty="0" err="1">
                          <a:solidFill>
                            <a:srgbClr val="002060"/>
                          </a:solidFill>
                          <a:latin typeface="Century Gothic" panose="020B0502020202020204" pitchFamily="34" charset="0"/>
                          <a:ea typeface="Montserrat"/>
                          <a:cs typeface="Montserrat"/>
                          <a:sym typeface="Montserrat"/>
                        </a:rPr>
                        <a:t>nar</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a:t>
                      </a:r>
                      <a:r>
                        <a:rPr lang="en-GB" sz="2800" dirty="0" err="1">
                          <a:solidFill>
                            <a:srgbClr val="002060"/>
                          </a:solidFill>
                          <a:latin typeface="Century Gothic" panose="020B0502020202020204" pitchFamily="34" charset="0"/>
                          <a:ea typeface="Montserrat"/>
                          <a:cs typeface="Montserrat"/>
                          <a:sym typeface="Montserrat"/>
                        </a:rPr>
                        <a:t>rasol</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a:t>
                      </a:r>
                      <a:r>
                        <a:rPr lang="en-GB" sz="2800" dirty="0" err="1">
                          <a:solidFill>
                            <a:srgbClr val="002060"/>
                          </a:solidFill>
                          <a:latin typeface="Century Gothic" panose="020B0502020202020204" pitchFamily="34" charset="0"/>
                          <a:ea typeface="Montserrat"/>
                          <a:cs typeface="Montserrat"/>
                          <a:sym typeface="Montserrat"/>
                        </a:rPr>
                        <a:t>rminar</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66671172"/>
                  </a:ext>
                </a:extLst>
              </a:tr>
            </a:tbl>
          </a:graphicData>
        </a:graphic>
      </p:graphicFrame>
      <p:sp>
        <p:nvSpPr>
          <p:cNvPr id="47" name="Rectangle 46">
            <a:hlinkClick r:id="" action="ppaction://noaction">
              <a:snd r:embed="rId8" name="T3_W2F_1.4.wav"/>
            </a:hlinkClick>
            <a:extLst>
              <a:ext uri="{FF2B5EF4-FFF2-40B4-BE49-F238E27FC236}">
                <a16:creationId xmlns:a16="http://schemas.microsoft.com/office/drawing/2014/main" id="{634BE205-2734-417F-B35E-A6BEC6402D64}"/>
              </a:ext>
            </a:extLst>
          </p:cNvPr>
          <p:cNvSpPr/>
          <p:nvPr/>
        </p:nvSpPr>
        <p:spPr>
          <a:xfrm>
            <a:off x="380454" y="2225450"/>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9" name="Rectangle 28">
            <a:hlinkClick r:id="" action="ppaction://noaction">
              <a:snd r:embed="rId9" name="T3_W2F_1.5.wav"/>
            </a:hlinkClick>
            <a:extLst>
              <a:ext uri="{FF2B5EF4-FFF2-40B4-BE49-F238E27FC236}">
                <a16:creationId xmlns:a16="http://schemas.microsoft.com/office/drawing/2014/main" id="{9117A198-11E8-4035-9FB3-2C85D882AFEF}"/>
              </a:ext>
            </a:extLst>
          </p:cNvPr>
          <p:cNvSpPr/>
          <p:nvPr/>
        </p:nvSpPr>
        <p:spPr>
          <a:xfrm>
            <a:off x="389045" y="2857283"/>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Rectangle 29">
            <a:hlinkClick r:id="" action="ppaction://noaction">
              <a:snd r:embed="rId10" name="T3_W2F_1.6.wav"/>
            </a:hlinkClick>
            <a:extLst>
              <a:ext uri="{FF2B5EF4-FFF2-40B4-BE49-F238E27FC236}">
                <a16:creationId xmlns:a16="http://schemas.microsoft.com/office/drawing/2014/main" id="{596CAB4B-4E92-4999-962A-9EC119A5CB0E}"/>
              </a:ext>
            </a:extLst>
          </p:cNvPr>
          <p:cNvSpPr/>
          <p:nvPr/>
        </p:nvSpPr>
        <p:spPr>
          <a:xfrm>
            <a:off x="391070" y="3520344"/>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Rectangle 30">
            <a:hlinkClick r:id="" action="ppaction://noaction">
              <a:snd r:embed="rId11" name="T3_W2F_1.7.wav"/>
            </a:hlinkClick>
            <a:extLst>
              <a:ext uri="{FF2B5EF4-FFF2-40B4-BE49-F238E27FC236}">
                <a16:creationId xmlns:a16="http://schemas.microsoft.com/office/drawing/2014/main" id="{4FC3A459-868E-4987-85E2-0C9C86B6C2A0}"/>
              </a:ext>
            </a:extLst>
          </p:cNvPr>
          <p:cNvSpPr/>
          <p:nvPr/>
        </p:nvSpPr>
        <p:spPr>
          <a:xfrm>
            <a:off x="376801" y="4129317"/>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Rectangle 31">
            <a:hlinkClick r:id="" action="ppaction://noaction">
              <a:snd r:embed="rId12" name="T3_W2F_1.8.wav"/>
            </a:hlinkClick>
            <a:extLst>
              <a:ext uri="{FF2B5EF4-FFF2-40B4-BE49-F238E27FC236}">
                <a16:creationId xmlns:a16="http://schemas.microsoft.com/office/drawing/2014/main" id="{8DB5C078-3E0E-4B4A-8B28-08068485BDF3}"/>
              </a:ext>
            </a:extLst>
          </p:cNvPr>
          <p:cNvSpPr/>
          <p:nvPr/>
        </p:nvSpPr>
        <p:spPr>
          <a:xfrm>
            <a:off x="389045" y="4724427"/>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0" name="Picture 2" descr="Essen, Pie, Fruta, Nuez">
            <a:extLst>
              <a:ext uri="{FF2B5EF4-FFF2-40B4-BE49-F238E27FC236}">
                <a16:creationId xmlns:a16="http://schemas.microsoft.com/office/drawing/2014/main" id="{336DCCA7-E891-48B3-8022-5AC6E08F4B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44556" y="-2411943"/>
            <a:ext cx="150266" cy="141918"/>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8357CA26-6E5E-4FAD-A9E4-4275B78A748B}"/>
              </a:ext>
            </a:extLst>
          </p:cNvPr>
          <p:cNvSpPr txBox="1"/>
          <p:nvPr/>
        </p:nvSpPr>
        <p:spPr>
          <a:xfrm>
            <a:off x="224051" y="1058822"/>
            <a:ext cx="1327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7" name="Picture 2" descr="Check Mark, Checkbox, Check, Tick, Yes">
            <a:extLst>
              <a:ext uri="{FF2B5EF4-FFF2-40B4-BE49-F238E27FC236}">
                <a16:creationId xmlns:a16="http://schemas.microsoft.com/office/drawing/2014/main" id="{965FA0BC-FCE8-4799-AFA9-E32320E1AF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8268" y="1105801"/>
            <a:ext cx="427953" cy="392128"/>
          </a:xfrm>
          <a:prstGeom prst="rect">
            <a:avLst/>
          </a:prstGeom>
          <a:noFill/>
          <a:extLst>
            <a:ext uri="{909E8E84-426E-40DD-AFC4-6F175D3DCCD1}">
              <a14:hiddenFill xmlns:a14="http://schemas.microsoft.com/office/drawing/2010/main">
                <a:solidFill>
                  <a:srgbClr val="FFFFFF"/>
                </a:solidFill>
              </a14:hiddenFill>
            </a:ext>
          </a:extLst>
        </p:spPr>
      </p:pic>
      <p:pic>
        <p:nvPicPr>
          <p:cNvPr id="37" name="Google Shape;156;p20">
            <a:extLst>
              <a:ext uri="{FF2B5EF4-FFF2-40B4-BE49-F238E27FC236}">
                <a16:creationId xmlns:a16="http://schemas.microsoft.com/office/drawing/2014/main" id="{1AB962E6-1BD0-405E-B158-8376DA86C09B}"/>
              </a:ext>
            </a:extLst>
          </p:cNvPr>
          <p:cNvPicPr preferRelativeResize="0"/>
          <p:nvPr/>
        </p:nvPicPr>
        <p:blipFill>
          <a:blip r:embed="rId15">
            <a:alphaModFix/>
          </a:blip>
          <a:stretch>
            <a:fillRect/>
          </a:stretch>
        </p:blipFill>
        <p:spPr>
          <a:xfrm>
            <a:off x="1927459" y="2258525"/>
            <a:ext cx="405379" cy="425400"/>
          </a:xfrm>
          <a:prstGeom prst="rect">
            <a:avLst/>
          </a:prstGeom>
          <a:noFill/>
          <a:ln>
            <a:noFill/>
          </a:ln>
        </p:spPr>
      </p:pic>
      <p:pic>
        <p:nvPicPr>
          <p:cNvPr id="38" name="Google Shape;156;p20">
            <a:extLst>
              <a:ext uri="{FF2B5EF4-FFF2-40B4-BE49-F238E27FC236}">
                <a16:creationId xmlns:a16="http://schemas.microsoft.com/office/drawing/2014/main" id="{1919670A-CB17-42FA-B8C7-6192946B37C2}"/>
              </a:ext>
            </a:extLst>
          </p:cNvPr>
          <p:cNvPicPr preferRelativeResize="0"/>
          <p:nvPr/>
        </p:nvPicPr>
        <p:blipFill>
          <a:blip r:embed="rId15">
            <a:alphaModFix/>
          </a:blip>
          <a:stretch>
            <a:fillRect/>
          </a:stretch>
        </p:blipFill>
        <p:spPr>
          <a:xfrm>
            <a:off x="1093909" y="2812850"/>
            <a:ext cx="405379" cy="425400"/>
          </a:xfrm>
          <a:prstGeom prst="rect">
            <a:avLst/>
          </a:prstGeom>
          <a:noFill/>
          <a:ln>
            <a:noFill/>
          </a:ln>
        </p:spPr>
      </p:pic>
      <p:sp>
        <p:nvSpPr>
          <p:cNvPr id="43" name="Google Shape;153;p2">
            <a:extLst>
              <a:ext uri="{FF2B5EF4-FFF2-40B4-BE49-F238E27FC236}">
                <a16:creationId xmlns:a16="http://schemas.microsoft.com/office/drawing/2014/main" id="{F302DB48-7294-472F-A452-B72BE1F674AB}"/>
              </a:ext>
            </a:extLst>
          </p:cNvPr>
          <p:cNvSpPr txBox="1"/>
          <p:nvPr/>
        </p:nvSpPr>
        <p:spPr>
          <a:xfrm>
            <a:off x="9052561" y="21768"/>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gi</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5" name="Rectangle 44">
            <a:hlinkClick r:id="" action="ppaction://noaction">
              <a:snd r:embed="rId16" name="T3_W2F_1.9.wav"/>
            </a:hlinkClick>
            <a:extLst>
              <a:ext uri="{FF2B5EF4-FFF2-40B4-BE49-F238E27FC236}">
                <a16:creationId xmlns:a16="http://schemas.microsoft.com/office/drawing/2014/main" id="{D17C2658-59AB-41F1-8697-3683C5E17784}"/>
              </a:ext>
            </a:extLst>
          </p:cNvPr>
          <p:cNvSpPr/>
          <p:nvPr/>
        </p:nvSpPr>
        <p:spPr>
          <a:xfrm>
            <a:off x="389045" y="5331608"/>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51" name="Google Shape;156;p20">
            <a:extLst>
              <a:ext uri="{FF2B5EF4-FFF2-40B4-BE49-F238E27FC236}">
                <a16:creationId xmlns:a16="http://schemas.microsoft.com/office/drawing/2014/main" id="{F316163D-B72B-47CA-A847-A6759BED3024}"/>
              </a:ext>
            </a:extLst>
          </p:cNvPr>
          <p:cNvPicPr preferRelativeResize="0"/>
          <p:nvPr/>
        </p:nvPicPr>
        <p:blipFill>
          <a:blip r:embed="rId15">
            <a:alphaModFix/>
          </a:blip>
          <a:stretch>
            <a:fillRect/>
          </a:stretch>
        </p:blipFill>
        <p:spPr>
          <a:xfrm>
            <a:off x="1844918" y="3520344"/>
            <a:ext cx="405379" cy="425400"/>
          </a:xfrm>
          <a:prstGeom prst="rect">
            <a:avLst/>
          </a:prstGeom>
          <a:noFill/>
          <a:ln>
            <a:noFill/>
          </a:ln>
        </p:spPr>
      </p:pic>
      <p:pic>
        <p:nvPicPr>
          <p:cNvPr id="52" name="Google Shape;156;p20">
            <a:extLst>
              <a:ext uri="{FF2B5EF4-FFF2-40B4-BE49-F238E27FC236}">
                <a16:creationId xmlns:a16="http://schemas.microsoft.com/office/drawing/2014/main" id="{0EFB92DB-29A0-473D-A3CF-CA3313060A43}"/>
              </a:ext>
            </a:extLst>
          </p:cNvPr>
          <p:cNvPicPr preferRelativeResize="0"/>
          <p:nvPr/>
        </p:nvPicPr>
        <p:blipFill>
          <a:blip r:embed="rId15">
            <a:alphaModFix/>
          </a:blip>
          <a:stretch>
            <a:fillRect/>
          </a:stretch>
        </p:blipFill>
        <p:spPr>
          <a:xfrm>
            <a:off x="1844918" y="4111897"/>
            <a:ext cx="405379" cy="425400"/>
          </a:xfrm>
          <a:prstGeom prst="rect">
            <a:avLst/>
          </a:prstGeom>
          <a:noFill/>
          <a:ln>
            <a:noFill/>
          </a:ln>
        </p:spPr>
      </p:pic>
      <p:pic>
        <p:nvPicPr>
          <p:cNvPr id="53" name="Google Shape;156;p20">
            <a:extLst>
              <a:ext uri="{FF2B5EF4-FFF2-40B4-BE49-F238E27FC236}">
                <a16:creationId xmlns:a16="http://schemas.microsoft.com/office/drawing/2014/main" id="{9BFC8D4F-268C-4576-B908-E59FE7EAAEA3}"/>
              </a:ext>
            </a:extLst>
          </p:cNvPr>
          <p:cNvPicPr preferRelativeResize="0"/>
          <p:nvPr/>
        </p:nvPicPr>
        <p:blipFill>
          <a:blip r:embed="rId15">
            <a:alphaModFix/>
          </a:blip>
          <a:stretch>
            <a:fillRect/>
          </a:stretch>
        </p:blipFill>
        <p:spPr>
          <a:xfrm>
            <a:off x="1888286" y="4797015"/>
            <a:ext cx="405379" cy="425400"/>
          </a:xfrm>
          <a:prstGeom prst="rect">
            <a:avLst/>
          </a:prstGeom>
          <a:noFill/>
          <a:ln>
            <a:noFill/>
          </a:ln>
        </p:spPr>
      </p:pic>
      <p:pic>
        <p:nvPicPr>
          <p:cNvPr id="54" name="Google Shape;156;p20">
            <a:extLst>
              <a:ext uri="{FF2B5EF4-FFF2-40B4-BE49-F238E27FC236}">
                <a16:creationId xmlns:a16="http://schemas.microsoft.com/office/drawing/2014/main" id="{DD4620AD-605E-48BA-936A-F2A1804A36DF}"/>
              </a:ext>
            </a:extLst>
          </p:cNvPr>
          <p:cNvPicPr preferRelativeResize="0"/>
          <p:nvPr/>
        </p:nvPicPr>
        <p:blipFill>
          <a:blip r:embed="rId15">
            <a:alphaModFix/>
          </a:blip>
          <a:stretch>
            <a:fillRect/>
          </a:stretch>
        </p:blipFill>
        <p:spPr>
          <a:xfrm>
            <a:off x="1058203" y="5395066"/>
            <a:ext cx="405379" cy="425400"/>
          </a:xfrm>
          <a:prstGeom prst="rect">
            <a:avLst/>
          </a:prstGeom>
          <a:noFill/>
          <a:ln>
            <a:noFill/>
          </a:ln>
        </p:spPr>
      </p:pic>
      <p:sp>
        <p:nvSpPr>
          <p:cNvPr id="55" name="TextBox 54">
            <a:extLst>
              <a:ext uri="{FF2B5EF4-FFF2-40B4-BE49-F238E27FC236}">
                <a16:creationId xmlns:a16="http://schemas.microsoft.com/office/drawing/2014/main" id="{DAE39833-BB35-462A-A281-7744522F7B1C}"/>
              </a:ext>
            </a:extLst>
          </p:cNvPr>
          <p:cNvSpPr txBox="1"/>
          <p:nvPr/>
        </p:nvSpPr>
        <p:spPr>
          <a:xfrm>
            <a:off x="3436260" y="2164276"/>
            <a:ext cx="532403" cy="52322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800" b="1" dirty="0" err="1">
                <a:solidFill>
                  <a:srgbClr val="92D050"/>
                </a:solidFill>
                <a:latin typeface="Century Gothic" panose="020B0502020202020204" pitchFamily="34" charset="0"/>
              </a:rPr>
              <a:t>gi</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016ADBD4-245E-4812-84BF-57741E217347}"/>
              </a:ext>
            </a:extLst>
          </p:cNvPr>
          <p:cNvSpPr txBox="1"/>
          <p:nvPr/>
        </p:nvSpPr>
        <p:spPr>
          <a:xfrm>
            <a:off x="2889649" y="2798599"/>
            <a:ext cx="785103" cy="52322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ge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40835526-37A1-4ECA-BC54-9969F72C55AB}"/>
              </a:ext>
            </a:extLst>
          </p:cNvPr>
          <p:cNvSpPr txBox="1"/>
          <p:nvPr/>
        </p:nvSpPr>
        <p:spPr>
          <a:xfrm>
            <a:off x="3610597" y="3423062"/>
            <a:ext cx="64915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00" normalizeH="0" baseline="0" noProof="0" dirty="0" err="1">
                <a:ln>
                  <a:noFill/>
                </a:ln>
                <a:solidFill>
                  <a:srgbClr val="92D050"/>
                </a:solidFill>
                <a:effectLst/>
                <a:uLnTx/>
                <a:uFillTx/>
                <a:latin typeface="Century Gothic" panose="020B0502020202020204" pitchFamily="34" charset="0"/>
                <a:ea typeface="+mn-ea"/>
                <a:cs typeface="+mn-cs"/>
              </a:rPr>
              <a:t>gi</a:t>
            </a:r>
            <a:endParaRPr kumimoji="0" lang="en-GB" sz="2800" b="1" i="0" u="none" strike="noStrike" kern="1200" cap="none" spc="30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C2D961AE-AF4B-4F47-86F5-0FE4869FACAC}"/>
              </a:ext>
            </a:extLst>
          </p:cNvPr>
          <p:cNvSpPr txBox="1"/>
          <p:nvPr/>
        </p:nvSpPr>
        <p:spPr>
          <a:xfrm>
            <a:off x="3455947" y="4028293"/>
            <a:ext cx="64915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00" normalizeH="0" baseline="0" noProof="0" dirty="0" err="1">
                <a:ln>
                  <a:noFill/>
                </a:ln>
                <a:solidFill>
                  <a:srgbClr val="92D050"/>
                </a:solidFill>
                <a:effectLst/>
                <a:uLnTx/>
                <a:uFillTx/>
                <a:latin typeface="Century Gothic" panose="020B0502020202020204" pitchFamily="34" charset="0"/>
                <a:ea typeface="+mn-ea"/>
                <a:cs typeface="+mn-cs"/>
              </a:rPr>
              <a:t>gi</a:t>
            </a:r>
            <a:endParaRPr kumimoji="0" lang="en-GB" sz="2800" b="1" i="0" u="none" strike="noStrike" kern="1200" cap="none" spc="30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0B7B7BF8-514A-473A-A8EF-A3617E300286}"/>
              </a:ext>
            </a:extLst>
          </p:cNvPr>
          <p:cNvSpPr txBox="1"/>
          <p:nvPr/>
        </p:nvSpPr>
        <p:spPr>
          <a:xfrm>
            <a:off x="3005571" y="4697688"/>
            <a:ext cx="64915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00" normalizeH="0" baseline="0" noProof="0" dirty="0" err="1">
                <a:ln>
                  <a:noFill/>
                </a:ln>
                <a:solidFill>
                  <a:srgbClr val="92D050"/>
                </a:solidFill>
                <a:effectLst/>
                <a:uLnTx/>
                <a:uFillTx/>
                <a:latin typeface="Century Gothic" panose="020B0502020202020204" pitchFamily="34" charset="0"/>
                <a:ea typeface="+mn-ea"/>
                <a:cs typeface="+mn-cs"/>
              </a:rPr>
              <a:t>gi</a:t>
            </a:r>
            <a:endParaRPr kumimoji="0" lang="en-GB" sz="2800" b="1" i="0" u="none" strike="noStrike" kern="1200" cap="none" spc="30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9B2041D5-39FE-47FC-99E4-BDB39EDA1707}"/>
              </a:ext>
            </a:extLst>
          </p:cNvPr>
          <p:cNvSpPr txBox="1"/>
          <p:nvPr/>
        </p:nvSpPr>
        <p:spPr>
          <a:xfrm>
            <a:off x="2703405" y="5297246"/>
            <a:ext cx="78510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00" normalizeH="0" baseline="0" noProof="0" dirty="0" err="1">
                <a:ln>
                  <a:noFill/>
                </a:ln>
                <a:solidFill>
                  <a:srgbClr val="92D050"/>
                </a:solidFill>
                <a:effectLst/>
                <a:uLnTx/>
                <a:uFillTx/>
                <a:latin typeface="Century Gothic" panose="020B0502020202020204" pitchFamily="34" charset="0"/>
                <a:ea typeface="+mn-ea"/>
                <a:cs typeface="+mn-cs"/>
              </a:rPr>
              <a:t>ge</a:t>
            </a:r>
            <a:endParaRPr kumimoji="0" lang="en-GB" sz="2800" b="1" i="0" u="none" strike="noStrike" kern="1200" cap="none" spc="300"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6" name="Online Media 5" title="ABECEDARIO - Ge Gi - El Girasol - [Sonido Suave Letra G] - 123 Andrés - Canta las Letras">
            <a:hlinkClick r:id="" action="ppaction://media"/>
            <a:extLst>
              <a:ext uri="{FF2B5EF4-FFF2-40B4-BE49-F238E27FC236}">
                <a16:creationId xmlns:a16="http://schemas.microsoft.com/office/drawing/2014/main" id="{353438B0-CB54-499F-A2F7-69DB5465A3F5}"/>
              </a:ext>
            </a:extLst>
          </p:cNvPr>
          <p:cNvPicPr>
            <a:picLocks noRot="1" noChangeAspect="1"/>
          </p:cNvPicPr>
          <p:nvPr>
            <a:videoFile r:link="rId1"/>
          </p:nvPr>
        </p:nvPicPr>
        <p:blipFill>
          <a:blip r:embed="rId17"/>
          <a:stretch>
            <a:fillRect/>
          </a:stretch>
        </p:blipFill>
        <p:spPr>
          <a:xfrm>
            <a:off x="5603848" y="1418843"/>
            <a:ext cx="6359494" cy="3593114"/>
          </a:xfrm>
          <a:prstGeom prst="rect">
            <a:avLst/>
          </a:prstGeom>
        </p:spPr>
      </p:pic>
      <p:grpSp>
        <p:nvGrpSpPr>
          <p:cNvPr id="10" name="Group 9">
            <a:extLst>
              <a:ext uri="{FF2B5EF4-FFF2-40B4-BE49-F238E27FC236}">
                <a16:creationId xmlns:a16="http://schemas.microsoft.com/office/drawing/2014/main" id="{00CF2AD9-C004-48F3-99DD-0E6EEBE8E16D}"/>
              </a:ext>
            </a:extLst>
          </p:cNvPr>
          <p:cNvGrpSpPr/>
          <p:nvPr/>
        </p:nvGrpSpPr>
        <p:grpSpPr>
          <a:xfrm>
            <a:off x="5035130" y="5234019"/>
            <a:ext cx="1726864" cy="1167636"/>
            <a:chOff x="5035130" y="5234019"/>
            <a:chExt cx="1726864" cy="1167636"/>
          </a:xfrm>
        </p:grpSpPr>
        <p:pic>
          <p:nvPicPr>
            <p:cNvPr id="1026" name="Picture 2" descr="People, Jump, Silhouette, Group, Male">
              <a:extLst>
                <a:ext uri="{FF2B5EF4-FFF2-40B4-BE49-F238E27FC236}">
                  <a16:creationId xmlns:a16="http://schemas.microsoft.com/office/drawing/2014/main" id="{5AA8D00B-73EF-44D9-8B38-3FA1CA402FD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35130" y="5234019"/>
              <a:ext cx="1726864" cy="863432"/>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6C382607-8DA4-4F52-8BAE-080CB4614AB1}"/>
                </a:ext>
              </a:extLst>
            </p:cNvPr>
            <p:cNvSpPr txBox="1"/>
            <p:nvPr/>
          </p:nvSpPr>
          <p:spPr>
            <a:xfrm>
              <a:off x="5083970" y="5878435"/>
              <a:ext cx="12905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nte</a:t>
              </a:r>
            </a:p>
          </p:txBody>
        </p:sp>
      </p:grpSp>
      <p:grpSp>
        <p:nvGrpSpPr>
          <p:cNvPr id="11" name="Group 10">
            <a:extLst>
              <a:ext uri="{FF2B5EF4-FFF2-40B4-BE49-F238E27FC236}">
                <a16:creationId xmlns:a16="http://schemas.microsoft.com/office/drawing/2014/main" id="{5E3C61DF-A4C6-4A0E-B36A-80F57C78212D}"/>
              </a:ext>
            </a:extLst>
          </p:cNvPr>
          <p:cNvGrpSpPr/>
          <p:nvPr/>
        </p:nvGrpSpPr>
        <p:grpSpPr>
          <a:xfrm>
            <a:off x="6761994" y="5181570"/>
            <a:ext cx="1593042" cy="1252044"/>
            <a:chOff x="6761994" y="5181570"/>
            <a:chExt cx="1593042" cy="1252044"/>
          </a:xfrm>
        </p:grpSpPr>
        <p:sp>
          <p:nvSpPr>
            <p:cNvPr id="71" name="TextBox 70">
              <a:extLst>
                <a:ext uri="{FF2B5EF4-FFF2-40B4-BE49-F238E27FC236}">
                  <a16:creationId xmlns:a16="http://schemas.microsoft.com/office/drawing/2014/main" id="{C0576BC0-3ED4-40DD-B317-102A04786908}"/>
                </a:ext>
              </a:extLst>
            </p:cNvPr>
            <p:cNvSpPr txBox="1"/>
            <p:nvPr/>
          </p:nvSpPr>
          <p:spPr>
            <a:xfrm>
              <a:off x="6761994" y="5910394"/>
              <a:ext cx="15930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rasol</a:t>
              </a:r>
            </a:p>
          </p:txBody>
        </p:sp>
        <p:pic>
          <p:nvPicPr>
            <p:cNvPr id="74" name="Picture 14" descr="Girasol, Flor, El Verano, Planta">
              <a:extLst>
                <a:ext uri="{FF2B5EF4-FFF2-40B4-BE49-F238E27FC236}">
                  <a16:creationId xmlns:a16="http://schemas.microsoft.com/office/drawing/2014/main" id="{18A737C7-BCA0-490E-B551-F5E1C1290B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0306" y="5181570"/>
              <a:ext cx="516417" cy="753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2820F33-4C63-4638-BA94-FB47DA73A1AF}"/>
              </a:ext>
            </a:extLst>
          </p:cNvPr>
          <p:cNvGrpSpPr/>
          <p:nvPr/>
        </p:nvGrpSpPr>
        <p:grpSpPr>
          <a:xfrm>
            <a:off x="8256957" y="5365392"/>
            <a:ext cx="2074802" cy="1054131"/>
            <a:chOff x="8256957" y="5365392"/>
            <a:chExt cx="2074802" cy="1054131"/>
          </a:xfrm>
        </p:grpSpPr>
        <p:sp>
          <p:nvSpPr>
            <p:cNvPr id="75" name="TextBox 74">
              <a:extLst>
                <a:ext uri="{FF2B5EF4-FFF2-40B4-BE49-F238E27FC236}">
                  <a16:creationId xmlns:a16="http://schemas.microsoft.com/office/drawing/2014/main" id="{0C2540A9-C066-4C9B-AFAA-87D9BBDADE08}"/>
                </a:ext>
              </a:extLst>
            </p:cNvPr>
            <p:cNvSpPr txBox="1"/>
            <p:nvPr/>
          </p:nvSpPr>
          <p:spPr>
            <a:xfrm>
              <a:off x="8256957" y="5896303"/>
              <a:ext cx="2074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rminar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4" descr="Desarrollo, Germinando, Germinación">
              <a:extLst>
                <a:ext uri="{FF2B5EF4-FFF2-40B4-BE49-F238E27FC236}">
                  <a16:creationId xmlns:a16="http://schemas.microsoft.com/office/drawing/2014/main" id="{538EF234-FC04-4F98-9C02-464FDF95325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82082" y="5365392"/>
              <a:ext cx="523220" cy="523220"/>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extBox 77">
            <a:extLst>
              <a:ext uri="{FF2B5EF4-FFF2-40B4-BE49-F238E27FC236}">
                <a16:creationId xmlns:a16="http://schemas.microsoft.com/office/drawing/2014/main" id="{C862F74F-98A1-4FD9-ACBA-FBAFB127C56D}"/>
              </a:ext>
            </a:extLst>
          </p:cNvPr>
          <p:cNvSpPr txBox="1"/>
          <p:nvPr/>
        </p:nvSpPr>
        <p:spPr>
          <a:xfrm>
            <a:off x="329098" y="6093945"/>
            <a:ext cx="4469614" cy="584775"/>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sembrar</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plant    | </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empezar </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crecer</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grow</a:t>
            </a:r>
          </a:p>
        </p:txBody>
      </p:sp>
      <p:grpSp>
        <p:nvGrpSpPr>
          <p:cNvPr id="13" name="Group 12">
            <a:extLst>
              <a:ext uri="{FF2B5EF4-FFF2-40B4-BE49-F238E27FC236}">
                <a16:creationId xmlns:a16="http://schemas.microsoft.com/office/drawing/2014/main" id="{27B399DE-60F8-4528-8CBE-B69CEDE6B25A}"/>
              </a:ext>
            </a:extLst>
          </p:cNvPr>
          <p:cNvGrpSpPr/>
          <p:nvPr/>
        </p:nvGrpSpPr>
        <p:grpSpPr>
          <a:xfrm>
            <a:off x="10318318" y="5181570"/>
            <a:ext cx="2074802" cy="1237953"/>
            <a:chOff x="10318318" y="5181570"/>
            <a:chExt cx="2074802" cy="1237953"/>
          </a:xfrm>
        </p:grpSpPr>
        <p:pic>
          <p:nvPicPr>
            <p:cNvPr id="79" name="Picture 12" descr="Fantasía, Puño, Gigante, Monstruo">
              <a:extLst>
                <a:ext uri="{FF2B5EF4-FFF2-40B4-BE49-F238E27FC236}">
                  <a16:creationId xmlns:a16="http://schemas.microsoft.com/office/drawing/2014/main" id="{0A861739-0E0D-40A7-8348-42EF576D10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839301" y="5181570"/>
              <a:ext cx="780296" cy="81380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E215B9B7-4604-4043-9C28-FEA110D44929}"/>
                </a:ext>
              </a:extLst>
            </p:cNvPr>
            <p:cNvSpPr txBox="1"/>
            <p:nvPr/>
          </p:nvSpPr>
          <p:spPr>
            <a:xfrm>
              <a:off x="10318318" y="5896303"/>
              <a:ext cx="20748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gi</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gante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44" name="Google Shape;167;p2">
            <a:extLst>
              <a:ext uri="{FF2B5EF4-FFF2-40B4-BE49-F238E27FC236}">
                <a16:creationId xmlns:a16="http://schemas.microsoft.com/office/drawing/2014/main" id="{14A140E3-29F4-4CD9-9494-617E57CEF7A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ppt_x"/>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T3_W2F_1.3.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ppt_x"/>
                                          </p:val>
                                        </p:tav>
                                        <p:tav tm="100000">
                                          <p:val>
                                            <p:strVal val="#ppt_x"/>
                                          </p:val>
                                        </p:tav>
                                      </p:tavLst>
                                    </p:anim>
                                    <p:anim calcmode="lin" valueType="num">
                                      <p:cBhvr additive="base">
                                        <p:cTn id="5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500" fill="hold"/>
                                        <p:tgtEl>
                                          <p:spTgt spid="54"/>
                                        </p:tgtEl>
                                        <p:attrNameLst>
                                          <p:attrName>ppt_x</p:attrName>
                                        </p:attrNameLst>
                                      </p:cBhvr>
                                      <p:tavLst>
                                        <p:tav tm="0">
                                          <p:val>
                                            <p:strVal val="#ppt_x"/>
                                          </p:val>
                                        </p:tav>
                                        <p:tav tm="100000">
                                          <p:val>
                                            <p:strVal val="#ppt_x"/>
                                          </p:val>
                                        </p:tav>
                                      </p:tavLst>
                                    </p:anim>
                                    <p:anim calcmode="lin" valueType="num">
                                      <p:cBhvr additive="base">
                                        <p:cTn id="73" dur="500" fill="hold"/>
                                        <p:tgtEl>
                                          <p:spTgt spid="54"/>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T3_W2F_1.2.wav"/>
                                        </p:tgtEl>
                                      </p:cMediaNode>
                                    </p:audio>
                                  </p:subTnLst>
                                </p:cTn>
                              </p:par>
                              <p:par>
                                <p:cTn id="82" presetID="1"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0"/>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3"/>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6" fill="hold" display="0">
                  <p:stCondLst>
                    <p:cond delay="indefinite"/>
                  </p:stCondLst>
                </p:cTn>
                <p:tgtEl>
                  <p:spTgt spid="6"/>
                </p:tgtEl>
              </p:cMediaNode>
            </p:video>
          </p:childTnLst>
        </p:cTn>
      </p:par>
    </p:tnLst>
    <p:bldLst>
      <p:bldP spid="33" grpId="0"/>
      <p:bldP spid="76" grpId="0"/>
      <p:bldP spid="55" grpId="0" animBg="1"/>
      <p:bldP spid="57" grpId="0" animBg="1"/>
      <p:bldP spid="62" grpId="0" animBg="1"/>
      <p:bldP spid="63" grpId="0" animBg="1"/>
      <p:bldP spid="66" grpId="0" animBg="1"/>
      <p:bldP spid="67"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5" name="TextBox 4">
            <a:extLst>
              <a:ext uri="{FF2B5EF4-FFF2-40B4-BE49-F238E27FC236}">
                <a16:creationId xmlns:a16="http://schemas.microsoft.com/office/drawing/2014/main" id="{D8FE3BFA-3F22-44D7-AD7E-BC823774F253}"/>
              </a:ext>
            </a:extLst>
          </p:cNvPr>
          <p:cNvSpPr txBox="1"/>
          <p:nvPr/>
        </p:nvSpPr>
        <p:spPr>
          <a:xfrm>
            <a:off x="9728425" y="1789627"/>
            <a:ext cx="148470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[below]</a:t>
            </a:r>
          </a:p>
        </p:txBody>
      </p:sp>
      <p:sp>
        <p:nvSpPr>
          <p:cNvPr id="98" name="TextBox 97">
            <a:extLst>
              <a:ext uri="{FF2B5EF4-FFF2-40B4-BE49-F238E27FC236}">
                <a16:creationId xmlns:a16="http://schemas.microsoft.com/office/drawing/2014/main" id="{5932C301-104F-4ED0-BCD7-448929189E12}"/>
              </a:ext>
            </a:extLst>
          </p:cNvPr>
          <p:cNvSpPr txBox="1"/>
          <p:nvPr/>
        </p:nvSpPr>
        <p:spPr>
          <a:xfrm>
            <a:off x="657958" y="1717026"/>
            <a:ext cx="159691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[above]</a:t>
            </a:r>
          </a:p>
        </p:txBody>
      </p:sp>
      <p:sp>
        <p:nvSpPr>
          <p:cNvPr id="105" name="TextBox 104">
            <a:extLst>
              <a:ext uri="{FF2B5EF4-FFF2-40B4-BE49-F238E27FC236}">
                <a16:creationId xmlns:a16="http://schemas.microsoft.com/office/drawing/2014/main" id="{8BED4FC6-4385-4292-B11A-BB5F149B6D10}"/>
              </a:ext>
            </a:extLst>
          </p:cNvPr>
          <p:cNvSpPr txBox="1"/>
          <p:nvPr/>
        </p:nvSpPr>
        <p:spPr>
          <a:xfrm>
            <a:off x="5934207" y="4684615"/>
            <a:ext cx="163057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[middle]</a:t>
            </a:r>
          </a:p>
        </p:txBody>
      </p:sp>
      <p:sp>
        <p:nvSpPr>
          <p:cNvPr id="132" name="TextBox 131">
            <a:extLst>
              <a:ext uri="{FF2B5EF4-FFF2-40B4-BE49-F238E27FC236}">
                <a16:creationId xmlns:a16="http://schemas.microsoft.com/office/drawing/2014/main" id="{5EA703DF-0561-47D3-984E-A4F34AEAD2BB}"/>
              </a:ext>
            </a:extLst>
          </p:cNvPr>
          <p:cNvSpPr txBox="1"/>
          <p:nvPr/>
        </p:nvSpPr>
        <p:spPr>
          <a:xfrm>
            <a:off x="4921205" y="1159315"/>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toal</a:t>
            </a:r>
            <a:endParaRPr lang="en-GB" sz="3200" dirty="0">
              <a:solidFill>
                <a:srgbClr val="002060"/>
              </a:solidFill>
              <a:latin typeface="Century Gothic" panose="020B0502020202020204" pitchFamily="34" charset="0"/>
            </a:endParaRPr>
          </a:p>
        </p:txBody>
      </p:sp>
      <p:sp>
        <p:nvSpPr>
          <p:cNvPr id="141" name="TextBox 140">
            <a:extLst>
              <a:ext uri="{FF2B5EF4-FFF2-40B4-BE49-F238E27FC236}">
                <a16:creationId xmlns:a16="http://schemas.microsoft.com/office/drawing/2014/main" id="{0A08E2E4-824A-45AF-8C8A-579C9A640472}"/>
              </a:ext>
            </a:extLst>
          </p:cNvPr>
          <p:cNvSpPr txBox="1"/>
          <p:nvPr/>
        </p:nvSpPr>
        <p:spPr>
          <a:xfrm>
            <a:off x="5979984" y="5320485"/>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diome</a:t>
            </a:r>
            <a:endParaRPr lang="en-GB" sz="3200" dirty="0">
              <a:solidFill>
                <a:srgbClr val="002060"/>
              </a:solidFill>
              <a:latin typeface="Century Gothic" panose="020B0502020202020204" pitchFamily="34" charset="0"/>
            </a:endParaRPr>
          </a:p>
        </p:txBody>
      </p:sp>
      <p:sp>
        <p:nvSpPr>
          <p:cNvPr id="143" name="TextBox 142">
            <a:extLst>
              <a:ext uri="{FF2B5EF4-FFF2-40B4-BE49-F238E27FC236}">
                <a16:creationId xmlns:a16="http://schemas.microsoft.com/office/drawing/2014/main" id="{E2B0BE59-1A74-4993-B2F7-2EDB845F8573}"/>
              </a:ext>
            </a:extLst>
          </p:cNvPr>
          <p:cNvSpPr txBox="1"/>
          <p:nvPr/>
        </p:nvSpPr>
        <p:spPr>
          <a:xfrm>
            <a:off x="689754" y="2226187"/>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barria</a:t>
            </a:r>
            <a:endParaRPr lang="en-GB" sz="3200" dirty="0">
              <a:solidFill>
                <a:srgbClr val="002060"/>
              </a:solidFill>
              <a:latin typeface="Century Gothic" panose="020B0502020202020204" pitchFamily="34" charset="0"/>
            </a:endParaRPr>
          </a:p>
        </p:txBody>
      </p:sp>
      <p:sp>
        <p:nvSpPr>
          <p:cNvPr id="144" name="TextBox 143">
            <a:extLst>
              <a:ext uri="{FF2B5EF4-FFF2-40B4-BE49-F238E27FC236}">
                <a16:creationId xmlns:a16="http://schemas.microsoft.com/office/drawing/2014/main" id="{0F474C36-BD24-4B99-AAE2-3F2A8D347E90}"/>
              </a:ext>
            </a:extLst>
          </p:cNvPr>
          <p:cNvSpPr txBox="1"/>
          <p:nvPr/>
        </p:nvSpPr>
        <p:spPr>
          <a:xfrm>
            <a:off x="9711783" y="2518640"/>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baajo</a:t>
            </a:r>
            <a:endParaRPr lang="en-GB" sz="3200" dirty="0">
              <a:solidFill>
                <a:srgbClr val="002060"/>
              </a:solidFill>
              <a:latin typeface="Century Gothic" panose="020B0502020202020204" pitchFamily="34" charset="0"/>
            </a:endParaRPr>
          </a:p>
        </p:txBody>
      </p:sp>
      <p:sp>
        <p:nvSpPr>
          <p:cNvPr id="145" name="TextBox 144">
            <a:extLst>
              <a:ext uri="{FF2B5EF4-FFF2-40B4-BE49-F238E27FC236}">
                <a16:creationId xmlns:a16="http://schemas.microsoft.com/office/drawing/2014/main" id="{555A8218-3A8D-48E0-9F6A-15C825BEDE89}"/>
              </a:ext>
            </a:extLst>
          </p:cNvPr>
          <p:cNvSpPr txBox="1"/>
          <p:nvPr/>
        </p:nvSpPr>
        <p:spPr>
          <a:xfrm>
            <a:off x="10588666" y="487434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joba</a:t>
            </a:r>
            <a:endParaRPr lang="en-GB" sz="3200" dirty="0">
              <a:solidFill>
                <a:srgbClr val="002060"/>
              </a:solidFill>
              <a:latin typeface="Century Gothic" panose="020B0502020202020204" pitchFamily="34" charset="0"/>
            </a:endParaRPr>
          </a:p>
        </p:txBody>
      </p:sp>
      <p:sp>
        <p:nvSpPr>
          <p:cNvPr id="146" name="TextBox 145">
            <a:extLst>
              <a:ext uri="{FF2B5EF4-FFF2-40B4-BE49-F238E27FC236}">
                <a16:creationId xmlns:a16="http://schemas.microsoft.com/office/drawing/2014/main" id="{09924849-6E83-4548-A687-42F9156985F8}"/>
              </a:ext>
            </a:extLst>
          </p:cNvPr>
          <p:cNvSpPr txBox="1"/>
          <p:nvPr/>
        </p:nvSpPr>
        <p:spPr>
          <a:xfrm>
            <a:off x="7166321" y="174756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grone</a:t>
            </a:r>
            <a:endParaRPr lang="en-GB" sz="3200" dirty="0">
              <a:solidFill>
                <a:srgbClr val="002060"/>
              </a:solidFill>
              <a:latin typeface="Century Gothic" panose="020B0502020202020204" pitchFamily="34" charset="0"/>
            </a:endParaRPr>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16">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8" name="TextBox 37">
            <a:extLst>
              <a:ext uri="{FF2B5EF4-FFF2-40B4-BE49-F238E27FC236}">
                <a16:creationId xmlns:a16="http://schemas.microsoft.com/office/drawing/2014/main" id="{D3C136D7-F1A0-46C7-A987-413720038C2C}"/>
              </a:ext>
            </a:extLst>
          </p:cNvPr>
          <p:cNvSpPr txBox="1"/>
          <p:nvPr/>
        </p:nvSpPr>
        <p:spPr>
          <a:xfrm>
            <a:off x="4914597" y="1017375"/>
            <a:ext cx="1354277"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alto</a:t>
            </a:r>
          </a:p>
        </p:txBody>
      </p:sp>
      <p:sp>
        <p:nvSpPr>
          <p:cNvPr id="43" name="TextBox 42">
            <a:extLst>
              <a:ext uri="{FF2B5EF4-FFF2-40B4-BE49-F238E27FC236}">
                <a16:creationId xmlns:a16="http://schemas.microsoft.com/office/drawing/2014/main" id="{09E1251C-6377-40CE-824E-0F81167A842C}"/>
              </a:ext>
            </a:extLst>
          </p:cNvPr>
          <p:cNvSpPr txBox="1"/>
          <p:nvPr/>
        </p:nvSpPr>
        <p:spPr>
          <a:xfrm>
            <a:off x="456179" y="2149854"/>
            <a:ext cx="1944957"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arriba</a:t>
            </a:r>
            <a:endParaRPr lang="en-GB" sz="3600" spc="300"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2DE05BB7-AE20-4FA6-B1BA-C715BF1A7CE0}"/>
              </a:ext>
            </a:extLst>
          </p:cNvPr>
          <p:cNvSpPr txBox="1"/>
          <p:nvPr/>
        </p:nvSpPr>
        <p:spPr>
          <a:xfrm>
            <a:off x="9533993" y="2428142"/>
            <a:ext cx="2300536"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abajo</a:t>
            </a:r>
            <a:endParaRPr lang="en-GB" sz="3600" spc="300"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89DBEEED-CEEA-4DBD-91D3-D460EEC2C68D}"/>
              </a:ext>
            </a:extLst>
          </p:cNvPr>
          <p:cNvSpPr txBox="1"/>
          <p:nvPr/>
        </p:nvSpPr>
        <p:spPr>
          <a:xfrm>
            <a:off x="5951890" y="5245374"/>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medio</a:t>
            </a:r>
          </a:p>
        </p:txBody>
      </p:sp>
      <p:sp>
        <p:nvSpPr>
          <p:cNvPr id="50" name="TextBox 49">
            <a:extLst>
              <a:ext uri="{FF2B5EF4-FFF2-40B4-BE49-F238E27FC236}">
                <a16:creationId xmlns:a16="http://schemas.microsoft.com/office/drawing/2014/main" id="{EB12F330-17D9-49A1-B1BF-C494443B5FB4}"/>
              </a:ext>
            </a:extLst>
          </p:cNvPr>
          <p:cNvSpPr txBox="1"/>
          <p:nvPr/>
        </p:nvSpPr>
        <p:spPr>
          <a:xfrm>
            <a:off x="10507477" y="4768676"/>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bajo</a:t>
            </a:r>
          </a:p>
        </p:txBody>
      </p:sp>
      <p:pic>
        <p:nvPicPr>
          <p:cNvPr id="51" name="Picture 50">
            <a:extLst>
              <a:ext uri="{FF2B5EF4-FFF2-40B4-BE49-F238E27FC236}">
                <a16:creationId xmlns:a16="http://schemas.microsoft.com/office/drawing/2014/main" id="{1561D4EA-7E61-4CBA-8E88-8EAA62900787}"/>
              </a:ext>
            </a:extLst>
          </p:cNvPr>
          <p:cNvPicPr>
            <a:picLocks noChangeAspect="1"/>
          </p:cNvPicPr>
          <p:nvPr/>
        </p:nvPicPr>
        <p:blipFill>
          <a:blip r:embed="rId17"/>
          <a:stretch>
            <a:fillRect/>
          </a:stretch>
        </p:blipFill>
        <p:spPr>
          <a:xfrm>
            <a:off x="3093972" y="822999"/>
            <a:ext cx="1779214" cy="874340"/>
          </a:xfrm>
          <a:prstGeom prst="rect">
            <a:avLst/>
          </a:prstGeom>
        </p:spPr>
      </p:pic>
      <p:pic>
        <p:nvPicPr>
          <p:cNvPr id="57" name="Picture 56">
            <a:extLst>
              <a:ext uri="{FF2B5EF4-FFF2-40B4-BE49-F238E27FC236}">
                <a16:creationId xmlns:a16="http://schemas.microsoft.com/office/drawing/2014/main" id="{AEB363BC-BF71-4611-802F-507F816AEF70}"/>
              </a:ext>
            </a:extLst>
          </p:cNvPr>
          <p:cNvPicPr>
            <a:picLocks noChangeAspect="1"/>
          </p:cNvPicPr>
          <p:nvPr/>
        </p:nvPicPr>
        <p:blipFill>
          <a:blip r:embed="rId18"/>
          <a:stretch>
            <a:fillRect/>
          </a:stretch>
        </p:blipFill>
        <p:spPr>
          <a:xfrm>
            <a:off x="10564377" y="3623261"/>
            <a:ext cx="1135376" cy="993220"/>
          </a:xfrm>
          <a:prstGeom prst="rect">
            <a:avLst/>
          </a:prstGeom>
        </p:spPr>
      </p:pic>
      <p:sp>
        <p:nvSpPr>
          <p:cNvPr id="60" name="TextBox 59">
            <a:extLst>
              <a:ext uri="{FF2B5EF4-FFF2-40B4-BE49-F238E27FC236}">
                <a16:creationId xmlns:a16="http://schemas.microsoft.com/office/drawing/2014/main" id="{73064850-166B-45A9-93CD-366C6104FDE8}"/>
              </a:ext>
            </a:extLst>
          </p:cNvPr>
          <p:cNvSpPr txBox="1"/>
          <p:nvPr/>
        </p:nvSpPr>
        <p:spPr>
          <a:xfrm>
            <a:off x="3193253" y="3682436"/>
            <a:ext cx="1668200"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coblan</a:t>
            </a:r>
            <a:endParaRPr lang="en-GB" sz="32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4BD225C3-EB87-4448-A140-4A588D5A1B99}"/>
              </a:ext>
            </a:extLst>
          </p:cNvPr>
          <p:cNvSpPr txBox="1"/>
          <p:nvPr/>
        </p:nvSpPr>
        <p:spPr>
          <a:xfrm>
            <a:off x="3007918" y="3732752"/>
            <a:ext cx="2065793"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blanco</a:t>
            </a:r>
            <a:endParaRPr lang="en-GB" sz="3600" spc="300" dirty="0">
              <a:solidFill>
                <a:srgbClr val="92D050"/>
              </a:solidFill>
              <a:latin typeface="Century Gothic" panose="020B0502020202020204" pitchFamily="34" charset="0"/>
            </a:endParaRPr>
          </a:p>
        </p:txBody>
      </p:sp>
      <p:sp>
        <p:nvSpPr>
          <p:cNvPr id="62" name="TextBox 61">
            <a:extLst>
              <a:ext uri="{FF2B5EF4-FFF2-40B4-BE49-F238E27FC236}">
                <a16:creationId xmlns:a16="http://schemas.microsoft.com/office/drawing/2014/main" id="{6D19D351-1A15-41BF-8B0C-E57D88C0567E}"/>
              </a:ext>
            </a:extLst>
          </p:cNvPr>
          <p:cNvSpPr txBox="1"/>
          <p:nvPr/>
        </p:nvSpPr>
        <p:spPr>
          <a:xfrm>
            <a:off x="8739304" y="6078528"/>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dever</a:t>
            </a:r>
            <a:endParaRPr lang="en-GB" sz="32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D5D37B48-5293-4836-B632-25233A0A2F77}"/>
              </a:ext>
            </a:extLst>
          </p:cNvPr>
          <p:cNvSpPr txBox="1"/>
          <p:nvPr/>
        </p:nvSpPr>
        <p:spPr>
          <a:xfrm>
            <a:off x="7010475" y="1731023"/>
            <a:ext cx="2174460"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negro</a:t>
            </a:r>
          </a:p>
        </p:txBody>
      </p:sp>
      <p:sp>
        <p:nvSpPr>
          <p:cNvPr id="52" name="Google Shape;157;p2">
            <a:hlinkClick r:id="" action="ppaction://noaction">
              <a:snd r:embed="rId19" name="T3_W2F_2.1.wav"/>
            </a:hlinkClick>
            <a:extLst>
              <a:ext uri="{FF2B5EF4-FFF2-40B4-BE49-F238E27FC236}">
                <a16:creationId xmlns:a16="http://schemas.microsoft.com/office/drawing/2014/main" id="{5B8F267C-0C6C-4481-9C1D-AA0875B10F7F}"/>
              </a:ext>
            </a:extLst>
          </p:cNvPr>
          <p:cNvSpPr txBox="1"/>
          <p:nvPr/>
        </p:nvSpPr>
        <p:spPr>
          <a:xfrm>
            <a:off x="3097124" y="90779"/>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¿Qué palabra</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3" name="Google Shape;167;p2">
            <a:extLst>
              <a:ext uri="{FF2B5EF4-FFF2-40B4-BE49-F238E27FC236}">
                <a16:creationId xmlns:a16="http://schemas.microsoft.com/office/drawing/2014/main" id="{555156FE-BF32-4AC2-8C26-C953C1596F1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4" name="Picture 2" descr="Free vector graphics of Paint pot">
            <a:extLst>
              <a:ext uri="{FF2B5EF4-FFF2-40B4-BE49-F238E27FC236}">
                <a16:creationId xmlns:a16="http://schemas.microsoft.com/office/drawing/2014/main" id="{482A208C-15CE-404F-966A-167AFD7884A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9217" y="2532369"/>
            <a:ext cx="1289330" cy="130080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Free vector graphics of Paint roller">
            <a:extLst>
              <a:ext uri="{FF2B5EF4-FFF2-40B4-BE49-F238E27FC236}">
                <a16:creationId xmlns:a16="http://schemas.microsoft.com/office/drawing/2014/main" id="{E6F81C78-0FA5-4BF6-A6D7-C626C90C54C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93046" y="5258056"/>
            <a:ext cx="954426" cy="8890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Free vector graphics of Paint pot">
            <a:extLst>
              <a:ext uri="{FF2B5EF4-FFF2-40B4-BE49-F238E27FC236}">
                <a16:creationId xmlns:a16="http://schemas.microsoft.com/office/drawing/2014/main" id="{95613BD6-DF8E-4F17-BAEB-56597B6489D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70991" y="595772"/>
            <a:ext cx="1107900" cy="111776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CD9EEC0-EA8C-4578-A490-503FE029AECB}"/>
              </a:ext>
            </a:extLst>
          </p:cNvPr>
          <p:cNvSpPr txBox="1"/>
          <p:nvPr/>
        </p:nvSpPr>
        <p:spPr>
          <a:xfrm>
            <a:off x="8675844" y="6166181"/>
            <a:ext cx="2137299"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verde</a:t>
            </a:r>
            <a:endParaRPr lang="en-GB" sz="3600" spc="300" dirty="0">
              <a:solidFill>
                <a:srgbClr val="92D050"/>
              </a:solidFill>
              <a:latin typeface="Century Gothic" panose="020B0502020202020204" pitchFamily="34" charset="0"/>
            </a:endParaRPr>
          </a:p>
        </p:txBody>
      </p:sp>
      <p:pic>
        <p:nvPicPr>
          <p:cNvPr id="65" name="Picture 6" descr="Free vector graphics of Cloudy">
            <a:extLst>
              <a:ext uri="{FF2B5EF4-FFF2-40B4-BE49-F238E27FC236}">
                <a16:creationId xmlns:a16="http://schemas.microsoft.com/office/drawing/2014/main" id="{0B7B9B5E-F980-48F7-9CB7-D1B51E330B3D}"/>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823" y="2705792"/>
            <a:ext cx="1943060" cy="194306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FE5B69C1-B238-45D3-A040-C7891C6EA0DF}"/>
              </a:ext>
            </a:extLst>
          </p:cNvPr>
          <p:cNvSpPr txBox="1"/>
          <p:nvPr/>
        </p:nvSpPr>
        <p:spPr>
          <a:xfrm>
            <a:off x="6139571" y="356375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orí</a:t>
            </a:r>
            <a:endParaRPr lang="en-GB" sz="32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47DCAC82-479D-4B6B-B43C-FBBC15EF0E23}"/>
              </a:ext>
            </a:extLst>
          </p:cNvPr>
          <p:cNvSpPr txBox="1"/>
          <p:nvPr/>
        </p:nvSpPr>
        <p:spPr>
          <a:xfrm>
            <a:off x="6178254" y="3619882"/>
            <a:ext cx="1944957"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río</a:t>
            </a:r>
            <a:endParaRPr lang="en-GB" sz="3600" dirty="0">
              <a:solidFill>
                <a:srgbClr val="92D050"/>
              </a:solidFill>
              <a:latin typeface="Century Gothic" panose="020B0502020202020204" pitchFamily="34" charset="0"/>
            </a:endParaRPr>
          </a:p>
        </p:txBody>
      </p:sp>
      <p:pic>
        <p:nvPicPr>
          <p:cNvPr id="72" name="Picture 2" descr="Free vector graphics of Abstract">
            <a:extLst>
              <a:ext uri="{FF2B5EF4-FFF2-40B4-BE49-F238E27FC236}">
                <a16:creationId xmlns:a16="http://schemas.microsoft.com/office/drawing/2014/main" id="{CCB7BFCE-11FC-4B3D-919D-F6CE289ED03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84289" y="2179653"/>
            <a:ext cx="1018993" cy="137483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C773644D-FE5F-4C5B-9FC0-9B4720576BF7}"/>
              </a:ext>
            </a:extLst>
          </p:cNvPr>
          <p:cNvSpPr txBox="1"/>
          <p:nvPr/>
        </p:nvSpPr>
        <p:spPr>
          <a:xfrm>
            <a:off x="1683387" y="5635359"/>
            <a:ext cx="1705443"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quepar</a:t>
            </a:r>
            <a:endParaRPr lang="en-GB" sz="3200" b="1" dirty="0">
              <a:solidFill>
                <a:srgbClr val="002060"/>
              </a:solidFill>
            </a:endParaRPr>
          </a:p>
        </p:txBody>
      </p:sp>
      <p:sp>
        <p:nvSpPr>
          <p:cNvPr id="74" name="TextBox 73">
            <a:extLst>
              <a:ext uri="{FF2B5EF4-FFF2-40B4-BE49-F238E27FC236}">
                <a16:creationId xmlns:a16="http://schemas.microsoft.com/office/drawing/2014/main" id="{CEFF874F-A759-4AC6-878E-F940EFBCAD75}"/>
              </a:ext>
            </a:extLst>
          </p:cNvPr>
          <p:cNvSpPr txBox="1"/>
          <p:nvPr/>
        </p:nvSpPr>
        <p:spPr>
          <a:xfrm>
            <a:off x="4038406" y="6169241"/>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glesiai</a:t>
            </a:r>
            <a:endParaRPr lang="en-GB" sz="32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52783654-6A19-43F6-82CD-A7F738754AB7}"/>
              </a:ext>
            </a:extLst>
          </p:cNvPr>
          <p:cNvSpPr txBox="1"/>
          <p:nvPr/>
        </p:nvSpPr>
        <p:spPr>
          <a:xfrm>
            <a:off x="1662233" y="5544790"/>
            <a:ext cx="2130386"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parque</a:t>
            </a:r>
            <a:endParaRPr lang="en-GB" sz="3600" dirty="0">
              <a:solidFill>
                <a:srgbClr val="92D050"/>
              </a:solidFill>
              <a:latin typeface="Century Gothic" panose="020B0502020202020204" pitchFamily="34" charset="0"/>
            </a:endParaRPr>
          </a:p>
        </p:txBody>
      </p:sp>
      <p:sp>
        <p:nvSpPr>
          <p:cNvPr id="76" name="TextBox 75">
            <a:extLst>
              <a:ext uri="{FF2B5EF4-FFF2-40B4-BE49-F238E27FC236}">
                <a16:creationId xmlns:a16="http://schemas.microsoft.com/office/drawing/2014/main" id="{A879A08F-4856-4D2A-9C23-C48D3C9FB0E2}"/>
              </a:ext>
            </a:extLst>
          </p:cNvPr>
          <p:cNvSpPr txBox="1"/>
          <p:nvPr/>
        </p:nvSpPr>
        <p:spPr>
          <a:xfrm>
            <a:off x="4014876" y="6097845"/>
            <a:ext cx="2075172"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iglesia</a:t>
            </a:r>
            <a:endParaRPr lang="en-GB" sz="3600" spc="300" dirty="0">
              <a:solidFill>
                <a:srgbClr val="92D050"/>
              </a:solidFill>
              <a:latin typeface="Century Gothic" panose="020B0502020202020204" pitchFamily="34" charset="0"/>
            </a:endParaRPr>
          </a:p>
        </p:txBody>
      </p:sp>
      <p:pic>
        <p:nvPicPr>
          <p:cNvPr id="77" name="Picture 8" descr="Free vector graphics of Church">
            <a:extLst>
              <a:ext uri="{FF2B5EF4-FFF2-40B4-BE49-F238E27FC236}">
                <a16:creationId xmlns:a16="http://schemas.microsoft.com/office/drawing/2014/main" id="{0172490F-6260-41BC-AB5E-A0B14606EED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55562" y="4829605"/>
            <a:ext cx="1110644" cy="137316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Parque, Parque De La Ciudad, Gente">
            <a:extLst>
              <a:ext uri="{FF2B5EF4-FFF2-40B4-BE49-F238E27FC236}">
                <a16:creationId xmlns:a16="http://schemas.microsoft.com/office/drawing/2014/main" id="{3626C51B-53D9-4365-9BB1-DB0A040A3D5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5377" y="5375020"/>
            <a:ext cx="1006992" cy="1039476"/>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06B43FA1-CFA3-45CD-AD78-E4229555799F}"/>
              </a:ext>
            </a:extLst>
          </p:cNvPr>
          <p:cNvSpPr txBox="1"/>
          <p:nvPr/>
        </p:nvSpPr>
        <p:spPr>
          <a:xfrm>
            <a:off x="456179" y="398132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benu</a:t>
            </a:r>
            <a:endParaRPr lang="en-GB" sz="32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62DADE16-3403-4198-A02C-932C5CE0D9F7}"/>
              </a:ext>
            </a:extLst>
          </p:cNvPr>
          <p:cNvSpPr txBox="1"/>
          <p:nvPr/>
        </p:nvSpPr>
        <p:spPr>
          <a:xfrm>
            <a:off x="157574" y="4085949"/>
            <a:ext cx="1944957"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nube</a:t>
            </a:r>
            <a:endParaRPr lang="en-GB" sz="3600" spc="30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123433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T3_W2F_2.2.wav"/>
                                        </p:tgtEl>
                                      </p:cMediaNode>
                                    </p:audio>
                                  </p:subTnLst>
                                </p:cTn>
                              </p:par>
                            </p:childTnLst>
                          </p:cTn>
                        </p:par>
                      </p:childTnLst>
                    </p:cTn>
                  </p:par>
                </p:childTnLst>
              </p:cTn>
              <p:nextCondLst>
                <p:cond evt="onClick" delay="0">
                  <p:tgtEl>
                    <p:spTgt spid="98"/>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subTnLst>
                                    <p:audio>
                                      <p:cMediaNode>
                                        <p:cTn display="0" masterRel="sameClick">
                                          <p:stCondLst>
                                            <p:cond evt="begin" delay="0">
                                              <p:tn val="11"/>
                                            </p:cond>
                                          </p:stCondLst>
                                          <p:endCondLst>
                                            <p:cond evt="onStopAudio" delay="0">
                                              <p:tgtEl>
                                                <p:sldTgt/>
                                              </p:tgtEl>
                                            </p:cond>
                                          </p:endCondLst>
                                        </p:cTn>
                                        <p:tgtEl>
                                          <p:sndTgt r:embed="rId4" name="T3_W2F_2.5.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0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subTnLst>
                                    <p:audio>
                                      <p:cMediaNode>
                                        <p:cTn display="0" masterRel="sameClick">
                                          <p:stCondLst>
                                            <p:cond evt="begin" delay="0">
                                              <p:tn val="17"/>
                                            </p:cond>
                                          </p:stCondLst>
                                          <p:endCondLst>
                                            <p:cond evt="onStopAudio" delay="0">
                                              <p:tgtEl>
                                                <p:sldTgt/>
                                              </p:tgtEl>
                                            </p:cond>
                                          </p:endCondLst>
                                        </p:cTn>
                                        <p:tgtEl>
                                          <p:sndTgt r:embed="rId5" name="T3_W2F_2.11.wav"/>
                                        </p:tgtEl>
                                      </p:cMediaNode>
                                    </p:audio>
                                  </p:subTnLst>
                                </p:cTn>
                              </p:par>
                            </p:childTnLst>
                          </p:cTn>
                        </p:par>
                      </p:childTnLst>
                    </p:cTn>
                  </p:par>
                </p:childTnLst>
              </p:cTn>
              <p:nextCondLst>
                <p:cond evt="onClick" delay="0">
                  <p:tgtEl>
                    <p:spTgt spid="105"/>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subTnLst>
                                    <p:audio>
                                      <p:cMediaNode>
                                        <p:cTn display="0" masterRel="sameClick">
                                          <p:stCondLst>
                                            <p:cond evt="begin" delay="0">
                                              <p:tn val="23"/>
                                            </p:cond>
                                          </p:stCondLst>
                                          <p:endCondLst>
                                            <p:cond evt="onStopAudio" delay="0">
                                              <p:tgtEl>
                                                <p:sldTgt/>
                                              </p:tgtEl>
                                            </p:cond>
                                          </p:endCondLst>
                                        </p:cTn>
                                        <p:tgtEl>
                                          <p:sndTgt r:embed="rId6" name="T3_W2F_2.3.wav"/>
                                        </p:tgtEl>
                                      </p:cMediaNode>
                                    </p:audio>
                                  </p:subTnLst>
                                </p:cTn>
                              </p:par>
                            </p:childTnLst>
                          </p:cTn>
                        </p:par>
                      </p:childTnLst>
                    </p:cTn>
                  </p:par>
                </p:childTnLst>
              </p:cTn>
              <p:nextCondLst>
                <p:cond evt="onClick" delay="0">
                  <p:tgtEl>
                    <p:spTgt spid="51"/>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subTnLst>
                                    <p:audio>
                                      <p:cMediaNode>
                                        <p:cTn display="0" masterRel="sameClick">
                                          <p:stCondLst>
                                            <p:cond evt="begin" delay="0">
                                              <p:tn val="29"/>
                                            </p:cond>
                                          </p:stCondLst>
                                          <p:endCondLst>
                                            <p:cond evt="onStopAudio" delay="0">
                                              <p:tgtEl>
                                                <p:sldTgt/>
                                              </p:tgtEl>
                                            </p:cond>
                                          </p:endCondLst>
                                        </p:cTn>
                                        <p:tgtEl>
                                          <p:sndTgt r:embed="rId7" name="T3_W2F_2.13.wav"/>
                                        </p:tgtEl>
                                      </p:cMediaNode>
                                    </p:audio>
                                  </p:sub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6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subTnLst>
                                    <p:audio>
                                      <p:cMediaNode>
                                        <p:cTn display="0" masterRel="sameClick">
                                          <p:stCondLst>
                                            <p:cond evt="begin" delay="0">
                                              <p:tn val="35"/>
                                            </p:cond>
                                          </p:stCondLst>
                                          <p:endCondLst>
                                            <p:cond evt="onStopAudio" delay="0">
                                              <p:tgtEl>
                                                <p:sldTgt/>
                                              </p:tgtEl>
                                            </p:cond>
                                          </p:endCondLst>
                                        </p:cTn>
                                        <p:tgtEl>
                                          <p:sndTgt r:embed="rId8" name="T3_W2F_2.6.wav"/>
                                        </p:tgtEl>
                                      </p:cMediaNode>
                                    </p:audio>
                                  </p:subTnLst>
                                </p:cTn>
                              </p:par>
                            </p:childTnLst>
                          </p:cTn>
                        </p:par>
                      </p:childTnLst>
                    </p:cTn>
                  </p:par>
                </p:childTnLst>
              </p:cTn>
              <p:nextCondLst>
                <p:cond evt="onClick" delay="0">
                  <p:tgtEl>
                    <p:spTgt spid="65"/>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subTnLst>
                                    <p:audio>
                                      <p:cMediaNode>
                                        <p:cTn display="0" masterRel="sameClick">
                                          <p:stCondLst>
                                            <p:cond evt="begin" delay="0">
                                              <p:tn val="41"/>
                                            </p:cond>
                                          </p:stCondLst>
                                          <p:endCondLst>
                                            <p:cond evt="onStopAudio" delay="0">
                                              <p:tgtEl>
                                                <p:sldTgt/>
                                              </p:tgtEl>
                                            </p:cond>
                                          </p:endCondLst>
                                        </p:cTn>
                                        <p:tgtEl>
                                          <p:sndTgt r:embed="rId9" name="T3_W2F_2.8.wav"/>
                                        </p:tgtEl>
                                      </p:cMediaNode>
                                    </p:audio>
                                  </p:subTnLst>
                                </p:cTn>
                              </p:par>
                            </p:childTnLst>
                          </p:cTn>
                        </p:par>
                      </p:childTnLst>
                    </p:cTn>
                  </p:par>
                </p:childTnLst>
              </p:cTn>
              <p:nextCondLst>
                <p:cond evt="onClick" delay="0">
                  <p:tgtEl>
                    <p:spTgt spid="72"/>
                  </p:tgtEl>
                </p:cond>
              </p:nextCondLst>
            </p:seq>
            <p:seq concurrent="1" nextAc="seek">
              <p:cTn id="44" restart="whenNotActive" fill="hold" evtFilter="cancelBubble" nodeType="interactiveSeq">
                <p:stCondLst>
                  <p:cond evt="onClick" delay="0">
                    <p:tgtEl>
                      <p:spTgt spid="7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500"/>
                                        <p:tgtEl>
                                          <p:spTgt spid="75"/>
                                        </p:tgtEl>
                                      </p:cBhvr>
                                    </p:animEffect>
                                  </p:childTnLst>
                                  <p:subTnLst>
                                    <p:audio>
                                      <p:cMediaNode>
                                        <p:cTn display="0" masterRel="sameClick">
                                          <p:stCondLst>
                                            <p:cond evt="begin" delay="0">
                                              <p:tn val="47"/>
                                            </p:cond>
                                          </p:stCondLst>
                                          <p:endCondLst>
                                            <p:cond evt="onStopAudio" delay="0">
                                              <p:tgtEl>
                                                <p:sldTgt/>
                                              </p:tgtEl>
                                            </p:cond>
                                          </p:endCondLst>
                                        </p:cTn>
                                        <p:tgtEl>
                                          <p:sndTgt r:embed="rId10" name="T3_W2F_2.9.wav"/>
                                        </p:tgtEl>
                                      </p:cMediaNode>
                                    </p:audio>
                                  </p:subTnLst>
                                </p:cTn>
                              </p:par>
                            </p:childTnLst>
                          </p:cTn>
                        </p:par>
                      </p:childTnLst>
                    </p:cTn>
                  </p:par>
                </p:childTnLst>
              </p:cTn>
              <p:nextCondLst>
                <p:cond evt="onClick" delay="0">
                  <p:tgtEl>
                    <p:spTgt spid="78"/>
                  </p:tgtEl>
                </p:cond>
              </p:nextCondLst>
            </p:seq>
            <p:seq concurrent="1" nextAc="seek">
              <p:cTn id="50" restart="whenNotActive" fill="hold" evtFilter="cancelBubble" nodeType="interactiveSeq">
                <p:stCondLst>
                  <p:cond evt="onClick" delay="0">
                    <p:tgtEl>
                      <p:spTgt spid="77"/>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500"/>
                                        <p:tgtEl>
                                          <p:spTgt spid="76"/>
                                        </p:tgtEl>
                                      </p:cBhvr>
                                    </p:animEffect>
                                  </p:childTnLst>
                                  <p:subTnLst>
                                    <p:audio>
                                      <p:cMediaNode>
                                        <p:cTn display="0" masterRel="sameClick">
                                          <p:stCondLst>
                                            <p:cond evt="begin" delay="0">
                                              <p:tn val="53"/>
                                            </p:cond>
                                          </p:stCondLst>
                                          <p:endCondLst>
                                            <p:cond evt="onStopAudio" delay="0">
                                              <p:tgtEl>
                                                <p:sldTgt/>
                                              </p:tgtEl>
                                            </p:cond>
                                          </p:endCondLst>
                                        </p:cTn>
                                        <p:tgtEl>
                                          <p:sndTgt r:embed="rId11" name="T3_W2F_2.10.wav"/>
                                        </p:tgtEl>
                                      </p:cMediaNode>
                                    </p:audio>
                                  </p:subTnLst>
                                </p:cTn>
                              </p:par>
                            </p:childTnLst>
                          </p:cTn>
                        </p:par>
                      </p:childTnLst>
                    </p:cTn>
                  </p:par>
                </p:childTnLst>
              </p:cTn>
              <p:nextCondLst>
                <p:cond evt="onClick" delay="0">
                  <p:tgtEl>
                    <p:spTgt spid="77"/>
                  </p:tgtEl>
                </p:cond>
              </p:nextCondLst>
            </p:seq>
            <p:seq concurrent="1" nextAc="seek">
              <p:cTn id="56" restart="whenNotActive" fill="hold" evtFilter="cancelBubble" nodeType="interactiveSeq">
                <p:stCondLst>
                  <p:cond evt="onClick" delay="0">
                    <p:tgtEl>
                      <p:spTgt spid="6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2" name="T3_W2F_2.4.wav"/>
                                        </p:tgtEl>
                                      </p:cMediaNode>
                                    </p:audio>
                                  </p:subTnLst>
                                </p:cTn>
                              </p:par>
                            </p:childTnLst>
                          </p:cTn>
                        </p:par>
                      </p:childTnLst>
                    </p:cTn>
                  </p:par>
                </p:childTnLst>
              </p:cTn>
              <p:nextCondLst>
                <p:cond evt="onClick" delay="0">
                  <p:tgtEl>
                    <p:spTgt spid="64"/>
                  </p:tgtEl>
                </p:cond>
              </p:nextCondLst>
            </p:seq>
            <p:seq concurrent="1" nextAc="seek">
              <p:cTn id="61" restart="whenNotActive" fill="hold" evtFilter="cancelBubble" nodeType="interactiveSeq">
                <p:stCondLst>
                  <p:cond evt="onClick" delay="0">
                    <p:tgtEl>
                      <p:spTgt spid="59"/>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3" name="T3_W2F_2.12.wav"/>
                                        </p:tgtEl>
                                      </p:cMediaNode>
                                    </p:audio>
                                  </p:subTnLst>
                                </p:cTn>
                              </p:par>
                            </p:childTnLst>
                          </p:cTn>
                        </p:par>
                      </p:childTnLst>
                    </p:cTn>
                  </p:par>
                </p:childTnLst>
              </p:cTn>
              <p:nextCondLst>
                <p:cond evt="onClick" delay="0">
                  <p:tgtEl>
                    <p:spTgt spid="59"/>
                  </p:tgtEl>
                </p:cond>
              </p:nextCondLst>
            </p:seq>
            <p:seq concurrent="1" nextAc="seek">
              <p:cTn id="66" restart="whenNotActive" fill="hold" evtFilter="cancelBubble" nodeType="interactiveSeq">
                <p:stCondLst>
                  <p:cond evt="onClick" delay="0">
                    <p:tgtEl>
                      <p:spTgt spid="54"/>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4" name="T3_W2F_2.7.wav"/>
                                        </p:tgtEl>
                                      </p:cMediaNode>
                                    </p:audio>
                                  </p:subTnLst>
                                </p:cTn>
                              </p:par>
                            </p:childTnLst>
                          </p:cTn>
                        </p:par>
                      </p:childTnLst>
                    </p:cTn>
                  </p:par>
                </p:childTnLst>
              </p:cTn>
              <p:nextCondLst>
                <p:cond evt="onClick" delay="0">
                  <p:tgtEl>
                    <p:spTgt spid="54"/>
                  </p:tgtEl>
                </p:cond>
              </p:nextCondLst>
            </p:seq>
          </p:childTnLst>
        </p:cTn>
      </p:par>
    </p:tnLst>
    <p:bldLst>
      <p:bldP spid="38" grpId="0" animBg="1"/>
      <p:bldP spid="43" grpId="0" animBg="1"/>
      <p:bldP spid="45" grpId="0" animBg="1"/>
      <p:bldP spid="49" grpId="0" animBg="1"/>
      <p:bldP spid="50" grpId="0" animBg="1"/>
      <p:bldP spid="61" grpId="0" animBg="1"/>
      <p:bldP spid="63" grpId="0" animBg="1"/>
      <p:bldP spid="44" grpId="0" animBg="1"/>
      <p:bldP spid="70" grpId="0" animBg="1"/>
      <p:bldP spid="75" grpId="0" animBg="1"/>
      <p:bldP spid="76" grpId="0" animBg="1"/>
      <p:bldP spid="7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16">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53" name="Google Shape;167;p2">
            <a:extLst>
              <a:ext uri="{FF2B5EF4-FFF2-40B4-BE49-F238E27FC236}">
                <a16:creationId xmlns:a16="http://schemas.microsoft.com/office/drawing/2014/main" id="{555156FE-BF32-4AC2-8C26-C953C1596F1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TextBox 46">
            <a:extLst>
              <a:ext uri="{FF2B5EF4-FFF2-40B4-BE49-F238E27FC236}">
                <a16:creationId xmlns:a16="http://schemas.microsoft.com/office/drawing/2014/main" id="{5D7531C2-5770-4AD4-8610-911EAA86E6EB}"/>
              </a:ext>
            </a:extLst>
          </p:cNvPr>
          <p:cNvSpPr txBox="1"/>
          <p:nvPr/>
        </p:nvSpPr>
        <p:spPr>
          <a:xfrm>
            <a:off x="9728425" y="1789627"/>
            <a:ext cx="148470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[below]</a:t>
            </a:r>
          </a:p>
        </p:txBody>
      </p:sp>
      <p:sp>
        <p:nvSpPr>
          <p:cNvPr id="48" name="TextBox 47">
            <a:extLst>
              <a:ext uri="{FF2B5EF4-FFF2-40B4-BE49-F238E27FC236}">
                <a16:creationId xmlns:a16="http://schemas.microsoft.com/office/drawing/2014/main" id="{9B2279E6-48F8-4060-A4BE-52315860F61E}"/>
              </a:ext>
            </a:extLst>
          </p:cNvPr>
          <p:cNvSpPr txBox="1"/>
          <p:nvPr/>
        </p:nvSpPr>
        <p:spPr>
          <a:xfrm>
            <a:off x="657958" y="1717026"/>
            <a:ext cx="159691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[above]</a:t>
            </a:r>
          </a:p>
        </p:txBody>
      </p:sp>
      <p:sp>
        <p:nvSpPr>
          <p:cNvPr id="56" name="TextBox 55">
            <a:extLst>
              <a:ext uri="{FF2B5EF4-FFF2-40B4-BE49-F238E27FC236}">
                <a16:creationId xmlns:a16="http://schemas.microsoft.com/office/drawing/2014/main" id="{59216BD0-201F-4F90-BB8D-1DD35B5D9F4D}"/>
              </a:ext>
            </a:extLst>
          </p:cNvPr>
          <p:cNvSpPr txBox="1"/>
          <p:nvPr/>
        </p:nvSpPr>
        <p:spPr>
          <a:xfrm>
            <a:off x="4958325" y="1105429"/>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a_ _ _</a:t>
            </a:r>
          </a:p>
        </p:txBody>
      </p:sp>
      <p:sp>
        <p:nvSpPr>
          <p:cNvPr id="58" name="TextBox 57">
            <a:extLst>
              <a:ext uri="{FF2B5EF4-FFF2-40B4-BE49-F238E27FC236}">
                <a16:creationId xmlns:a16="http://schemas.microsoft.com/office/drawing/2014/main" id="{28756972-A2EA-4EBF-98B5-B80025D63291}"/>
              </a:ext>
            </a:extLst>
          </p:cNvPr>
          <p:cNvSpPr txBox="1"/>
          <p:nvPr/>
        </p:nvSpPr>
        <p:spPr>
          <a:xfrm>
            <a:off x="7432944" y="4255491"/>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m _ _ _ _</a:t>
            </a:r>
          </a:p>
        </p:txBody>
      </p:sp>
      <p:sp>
        <p:nvSpPr>
          <p:cNvPr id="66" name="TextBox 65">
            <a:extLst>
              <a:ext uri="{FF2B5EF4-FFF2-40B4-BE49-F238E27FC236}">
                <a16:creationId xmlns:a16="http://schemas.microsoft.com/office/drawing/2014/main" id="{CD106201-D319-4FEC-88B7-C46FB8C760AE}"/>
              </a:ext>
            </a:extLst>
          </p:cNvPr>
          <p:cNvSpPr txBox="1"/>
          <p:nvPr/>
        </p:nvSpPr>
        <p:spPr>
          <a:xfrm>
            <a:off x="689754" y="2226187"/>
            <a:ext cx="206579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a_ _ _ _ a</a:t>
            </a:r>
          </a:p>
        </p:txBody>
      </p:sp>
      <p:sp>
        <p:nvSpPr>
          <p:cNvPr id="67" name="TextBox 66">
            <a:extLst>
              <a:ext uri="{FF2B5EF4-FFF2-40B4-BE49-F238E27FC236}">
                <a16:creationId xmlns:a16="http://schemas.microsoft.com/office/drawing/2014/main" id="{A6FAD46E-120D-4937-A1D5-2B2D31802DC4}"/>
              </a:ext>
            </a:extLst>
          </p:cNvPr>
          <p:cNvSpPr txBox="1"/>
          <p:nvPr/>
        </p:nvSpPr>
        <p:spPr>
          <a:xfrm>
            <a:off x="9711783" y="2518640"/>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a_ _ _ _</a:t>
            </a:r>
          </a:p>
        </p:txBody>
      </p:sp>
      <p:sp>
        <p:nvSpPr>
          <p:cNvPr id="68" name="TextBox 67">
            <a:extLst>
              <a:ext uri="{FF2B5EF4-FFF2-40B4-BE49-F238E27FC236}">
                <a16:creationId xmlns:a16="http://schemas.microsoft.com/office/drawing/2014/main" id="{994F5EFF-824B-455D-ADC0-6B2FC929CFF9}"/>
              </a:ext>
            </a:extLst>
          </p:cNvPr>
          <p:cNvSpPr txBox="1"/>
          <p:nvPr/>
        </p:nvSpPr>
        <p:spPr>
          <a:xfrm>
            <a:off x="10588666" y="4874346"/>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b_ j _</a:t>
            </a:r>
          </a:p>
        </p:txBody>
      </p:sp>
      <p:sp>
        <p:nvSpPr>
          <p:cNvPr id="79" name="TextBox 78">
            <a:extLst>
              <a:ext uri="{FF2B5EF4-FFF2-40B4-BE49-F238E27FC236}">
                <a16:creationId xmlns:a16="http://schemas.microsoft.com/office/drawing/2014/main" id="{19A285CA-18E0-4152-84F6-5A942F044E56}"/>
              </a:ext>
            </a:extLst>
          </p:cNvPr>
          <p:cNvSpPr txBox="1"/>
          <p:nvPr/>
        </p:nvSpPr>
        <p:spPr>
          <a:xfrm>
            <a:off x="7166321" y="1747566"/>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 _ _ _ _</a:t>
            </a:r>
          </a:p>
        </p:txBody>
      </p:sp>
      <p:sp>
        <p:nvSpPr>
          <p:cNvPr id="80" name="Title 1">
            <a:extLst>
              <a:ext uri="{FF2B5EF4-FFF2-40B4-BE49-F238E27FC236}">
                <a16:creationId xmlns:a16="http://schemas.microsoft.com/office/drawing/2014/main" id="{8A54BE2C-4EA0-4CF5-86AF-6417088F54FF}"/>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81" name="Picture 2" descr="Brain, Idea, Think, Creativity">
            <a:extLst>
              <a:ext uri="{FF2B5EF4-FFF2-40B4-BE49-F238E27FC236}">
                <a16:creationId xmlns:a16="http://schemas.microsoft.com/office/drawing/2014/main" id="{841DA097-1395-4B05-B813-D5B0E1CBAF1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82" name="Google Shape;319;p15" descr="Speech Icon, Voice, Talking, Audio, Speech">
            <a:extLst>
              <a:ext uri="{FF2B5EF4-FFF2-40B4-BE49-F238E27FC236}">
                <a16:creationId xmlns:a16="http://schemas.microsoft.com/office/drawing/2014/main" id="{A91BDDB9-EED1-48DC-A524-5872F8BA3C56}"/>
              </a:ext>
            </a:extLst>
          </p:cNvPr>
          <p:cNvPicPr preferRelativeResize="0"/>
          <p:nvPr/>
        </p:nvPicPr>
        <p:blipFill rotWithShape="1">
          <a:blip r:embed="rId16">
            <a:alphaModFix/>
          </a:blip>
          <a:srcRect/>
          <a:stretch/>
        </p:blipFill>
        <p:spPr>
          <a:xfrm>
            <a:off x="9886865" y="142638"/>
            <a:ext cx="776168" cy="776168"/>
          </a:xfrm>
          <a:prstGeom prst="rect">
            <a:avLst/>
          </a:prstGeom>
          <a:noFill/>
          <a:ln>
            <a:noFill/>
          </a:ln>
        </p:spPr>
      </p:pic>
      <p:sp>
        <p:nvSpPr>
          <p:cNvPr id="83" name="Title 1">
            <a:extLst>
              <a:ext uri="{FF2B5EF4-FFF2-40B4-BE49-F238E27FC236}">
                <a16:creationId xmlns:a16="http://schemas.microsoft.com/office/drawing/2014/main" id="{30BDD7DB-43AB-4063-A71A-71D189DC76EC}"/>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84" name="TextBox 83">
            <a:extLst>
              <a:ext uri="{FF2B5EF4-FFF2-40B4-BE49-F238E27FC236}">
                <a16:creationId xmlns:a16="http://schemas.microsoft.com/office/drawing/2014/main" id="{C7A6D0FC-7F8E-4A29-BCBD-7992018EE658}"/>
              </a:ext>
            </a:extLst>
          </p:cNvPr>
          <p:cNvSpPr txBox="1"/>
          <p:nvPr/>
        </p:nvSpPr>
        <p:spPr>
          <a:xfrm>
            <a:off x="4914597" y="1017375"/>
            <a:ext cx="1354277"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alto</a:t>
            </a:r>
          </a:p>
        </p:txBody>
      </p:sp>
      <p:sp>
        <p:nvSpPr>
          <p:cNvPr id="85" name="TextBox 84">
            <a:extLst>
              <a:ext uri="{FF2B5EF4-FFF2-40B4-BE49-F238E27FC236}">
                <a16:creationId xmlns:a16="http://schemas.microsoft.com/office/drawing/2014/main" id="{1EB837B5-EE87-4FA1-BF8F-CAF5EBD71D12}"/>
              </a:ext>
            </a:extLst>
          </p:cNvPr>
          <p:cNvSpPr txBox="1"/>
          <p:nvPr/>
        </p:nvSpPr>
        <p:spPr>
          <a:xfrm>
            <a:off x="644541" y="2142004"/>
            <a:ext cx="1944957"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arriba</a:t>
            </a:r>
            <a:endParaRPr lang="en-GB" sz="3600" spc="300" dirty="0">
              <a:solidFill>
                <a:srgbClr val="92D050"/>
              </a:solidFill>
              <a:latin typeface="Century Gothic" panose="020B0502020202020204" pitchFamily="34" charset="0"/>
            </a:endParaRPr>
          </a:p>
        </p:txBody>
      </p:sp>
      <p:sp>
        <p:nvSpPr>
          <p:cNvPr id="86" name="TextBox 85">
            <a:extLst>
              <a:ext uri="{FF2B5EF4-FFF2-40B4-BE49-F238E27FC236}">
                <a16:creationId xmlns:a16="http://schemas.microsoft.com/office/drawing/2014/main" id="{FBFD17DD-546E-4141-BCE6-301939E7313C}"/>
              </a:ext>
            </a:extLst>
          </p:cNvPr>
          <p:cNvSpPr txBox="1"/>
          <p:nvPr/>
        </p:nvSpPr>
        <p:spPr>
          <a:xfrm>
            <a:off x="9470259" y="2411568"/>
            <a:ext cx="2300536"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abajo</a:t>
            </a:r>
            <a:endParaRPr lang="en-GB" sz="3600" spc="300" dirty="0">
              <a:solidFill>
                <a:srgbClr val="92D050"/>
              </a:solidFill>
              <a:latin typeface="Century Gothic" panose="020B0502020202020204" pitchFamily="34" charset="0"/>
            </a:endParaRPr>
          </a:p>
        </p:txBody>
      </p:sp>
      <p:sp>
        <p:nvSpPr>
          <p:cNvPr id="88" name="TextBox 87">
            <a:extLst>
              <a:ext uri="{FF2B5EF4-FFF2-40B4-BE49-F238E27FC236}">
                <a16:creationId xmlns:a16="http://schemas.microsoft.com/office/drawing/2014/main" id="{3C23C99D-67CB-40B3-A214-CC92783629FE}"/>
              </a:ext>
            </a:extLst>
          </p:cNvPr>
          <p:cNvSpPr txBox="1"/>
          <p:nvPr/>
        </p:nvSpPr>
        <p:spPr>
          <a:xfrm>
            <a:off x="10561596" y="4784612"/>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bajo</a:t>
            </a:r>
          </a:p>
        </p:txBody>
      </p:sp>
      <p:pic>
        <p:nvPicPr>
          <p:cNvPr id="89" name="Picture 88">
            <a:extLst>
              <a:ext uri="{FF2B5EF4-FFF2-40B4-BE49-F238E27FC236}">
                <a16:creationId xmlns:a16="http://schemas.microsoft.com/office/drawing/2014/main" id="{FB530D08-75D2-4CF7-947E-A0CE09AEB6C4}"/>
              </a:ext>
            </a:extLst>
          </p:cNvPr>
          <p:cNvPicPr>
            <a:picLocks noChangeAspect="1"/>
          </p:cNvPicPr>
          <p:nvPr/>
        </p:nvPicPr>
        <p:blipFill>
          <a:blip r:embed="rId17"/>
          <a:stretch>
            <a:fillRect/>
          </a:stretch>
        </p:blipFill>
        <p:spPr>
          <a:xfrm>
            <a:off x="3093972" y="822999"/>
            <a:ext cx="1779214" cy="874340"/>
          </a:xfrm>
          <a:prstGeom prst="rect">
            <a:avLst/>
          </a:prstGeom>
        </p:spPr>
      </p:pic>
      <p:pic>
        <p:nvPicPr>
          <p:cNvPr id="90" name="Picture 89">
            <a:extLst>
              <a:ext uri="{FF2B5EF4-FFF2-40B4-BE49-F238E27FC236}">
                <a16:creationId xmlns:a16="http://schemas.microsoft.com/office/drawing/2014/main" id="{45669BAB-8A16-4EE0-8400-937A41D198CF}"/>
              </a:ext>
            </a:extLst>
          </p:cNvPr>
          <p:cNvPicPr>
            <a:picLocks noChangeAspect="1"/>
          </p:cNvPicPr>
          <p:nvPr/>
        </p:nvPicPr>
        <p:blipFill>
          <a:blip r:embed="rId18"/>
          <a:stretch>
            <a:fillRect/>
          </a:stretch>
        </p:blipFill>
        <p:spPr>
          <a:xfrm>
            <a:off x="10564377" y="3623261"/>
            <a:ext cx="1135376" cy="993220"/>
          </a:xfrm>
          <a:prstGeom prst="rect">
            <a:avLst/>
          </a:prstGeom>
        </p:spPr>
      </p:pic>
      <p:sp>
        <p:nvSpPr>
          <p:cNvPr id="91" name="TextBox 90">
            <a:extLst>
              <a:ext uri="{FF2B5EF4-FFF2-40B4-BE49-F238E27FC236}">
                <a16:creationId xmlns:a16="http://schemas.microsoft.com/office/drawing/2014/main" id="{108E1710-21D6-4F93-867E-9027E365156A}"/>
              </a:ext>
            </a:extLst>
          </p:cNvPr>
          <p:cNvSpPr txBox="1"/>
          <p:nvPr/>
        </p:nvSpPr>
        <p:spPr>
          <a:xfrm>
            <a:off x="2795660" y="3682436"/>
            <a:ext cx="206579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b_ _ _ c_</a:t>
            </a:r>
          </a:p>
        </p:txBody>
      </p:sp>
      <p:sp>
        <p:nvSpPr>
          <p:cNvPr id="92" name="TextBox 91">
            <a:extLst>
              <a:ext uri="{FF2B5EF4-FFF2-40B4-BE49-F238E27FC236}">
                <a16:creationId xmlns:a16="http://schemas.microsoft.com/office/drawing/2014/main" id="{F66CE860-FEC6-4CB3-8279-C9A942D02576}"/>
              </a:ext>
            </a:extLst>
          </p:cNvPr>
          <p:cNvSpPr txBox="1"/>
          <p:nvPr/>
        </p:nvSpPr>
        <p:spPr>
          <a:xfrm>
            <a:off x="2795660" y="3716151"/>
            <a:ext cx="2065793"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blanco</a:t>
            </a:r>
            <a:endParaRPr lang="en-GB" sz="3600" spc="300" dirty="0">
              <a:solidFill>
                <a:srgbClr val="92D050"/>
              </a:solidFill>
              <a:latin typeface="Century Gothic" panose="020B0502020202020204" pitchFamily="34" charset="0"/>
            </a:endParaRPr>
          </a:p>
        </p:txBody>
      </p:sp>
      <p:sp>
        <p:nvSpPr>
          <p:cNvPr id="93" name="TextBox 92">
            <a:extLst>
              <a:ext uri="{FF2B5EF4-FFF2-40B4-BE49-F238E27FC236}">
                <a16:creationId xmlns:a16="http://schemas.microsoft.com/office/drawing/2014/main" id="{F67BF21B-C9D3-4B37-87ED-72FB774AD2C0}"/>
              </a:ext>
            </a:extLst>
          </p:cNvPr>
          <p:cNvSpPr txBox="1"/>
          <p:nvPr/>
        </p:nvSpPr>
        <p:spPr>
          <a:xfrm>
            <a:off x="8739304" y="6078528"/>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v_ _ d _</a:t>
            </a:r>
          </a:p>
        </p:txBody>
      </p:sp>
      <p:sp>
        <p:nvSpPr>
          <p:cNvPr id="94" name="TextBox 93">
            <a:extLst>
              <a:ext uri="{FF2B5EF4-FFF2-40B4-BE49-F238E27FC236}">
                <a16:creationId xmlns:a16="http://schemas.microsoft.com/office/drawing/2014/main" id="{141BC2A1-5333-414B-A226-F10D4792252F}"/>
              </a:ext>
            </a:extLst>
          </p:cNvPr>
          <p:cNvSpPr txBox="1"/>
          <p:nvPr/>
        </p:nvSpPr>
        <p:spPr>
          <a:xfrm>
            <a:off x="7203441" y="1770307"/>
            <a:ext cx="2174460"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negro</a:t>
            </a:r>
          </a:p>
        </p:txBody>
      </p:sp>
      <p:sp>
        <p:nvSpPr>
          <p:cNvPr id="95" name="Google Shape;157;p2">
            <a:extLst>
              <a:ext uri="{FF2B5EF4-FFF2-40B4-BE49-F238E27FC236}">
                <a16:creationId xmlns:a16="http://schemas.microsoft.com/office/drawing/2014/main" id="{18C35454-7754-43D1-BA4B-9BE5BE94C8FF}"/>
              </a:ext>
            </a:extLst>
          </p:cNvPr>
          <p:cNvSpPr txBox="1"/>
          <p:nvPr/>
        </p:nvSpPr>
        <p:spPr>
          <a:xfrm>
            <a:off x="3097124" y="90779"/>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¿Qué palabra</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7" name="Picture 2" descr="Free vector graphics of Paint pot">
            <a:extLst>
              <a:ext uri="{FF2B5EF4-FFF2-40B4-BE49-F238E27FC236}">
                <a16:creationId xmlns:a16="http://schemas.microsoft.com/office/drawing/2014/main" id="{C7A89751-BFBC-4DDD-B181-6CC6DF65A0C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99217" y="2532369"/>
            <a:ext cx="1289330" cy="130080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Free vector graphics of Paint roller">
            <a:extLst>
              <a:ext uri="{FF2B5EF4-FFF2-40B4-BE49-F238E27FC236}">
                <a16:creationId xmlns:a16="http://schemas.microsoft.com/office/drawing/2014/main" id="{41426782-F53E-4852-BEA4-19DD809C16D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93046" y="5258056"/>
            <a:ext cx="954426" cy="88905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Free vector graphics of Paint pot">
            <a:extLst>
              <a:ext uri="{FF2B5EF4-FFF2-40B4-BE49-F238E27FC236}">
                <a16:creationId xmlns:a16="http://schemas.microsoft.com/office/drawing/2014/main" id="{83FCEE71-49B5-4B70-B6FA-3546CFB54FD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70991" y="595772"/>
            <a:ext cx="1107900" cy="1117763"/>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98C2A04B-1369-45F4-8B7C-4E1E9E8664E3}"/>
              </a:ext>
            </a:extLst>
          </p:cNvPr>
          <p:cNvSpPr txBox="1"/>
          <p:nvPr/>
        </p:nvSpPr>
        <p:spPr>
          <a:xfrm>
            <a:off x="8546962" y="6211669"/>
            <a:ext cx="2137299"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verde</a:t>
            </a:r>
            <a:endParaRPr lang="en-GB" sz="3600" spc="300" dirty="0">
              <a:solidFill>
                <a:srgbClr val="92D050"/>
              </a:solidFill>
              <a:latin typeface="Century Gothic" panose="020B0502020202020204" pitchFamily="34" charset="0"/>
            </a:endParaRPr>
          </a:p>
        </p:txBody>
      </p:sp>
      <p:pic>
        <p:nvPicPr>
          <p:cNvPr id="102" name="Picture 6" descr="Free vector graphics of Cloudy">
            <a:extLst>
              <a:ext uri="{FF2B5EF4-FFF2-40B4-BE49-F238E27FC236}">
                <a16:creationId xmlns:a16="http://schemas.microsoft.com/office/drawing/2014/main" id="{C4841365-02E3-418F-98F2-B42DC4585017}"/>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823" y="2705792"/>
            <a:ext cx="1943060" cy="1943060"/>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754716DC-8C4A-4EBC-AD9D-4996116477BD}"/>
              </a:ext>
            </a:extLst>
          </p:cNvPr>
          <p:cNvSpPr txBox="1"/>
          <p:nvPr/>
        </p:nvSpPr>
        <p:spPr>
          <a:xfrm>
            <a:off x="6139571" y="3563756"/>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r_ _</a:t>
            </a:r>
          </a:p>
        </p:txBody>
      </p:sp>
      <p:sp>
        <p:nvSpPr>
          <p:cNvPr id="104" name="TextBox 103">
            <a:extLst>
              <a:ext uri="{FF2B5EF4-FFF2-40B4-BE49-F238E27FC236}">
                <a16:creationId xmlns:a16="http://schemas.microsoft.com/office/drawing/2014/main" id="{C14BB641-3D5F-40C0-A807-4723D421B0FA}"/>
              </a:ext>
            </a:extLst>
          </p:cNvPr>
          <p:cNvSpPr txBox="1"/>
          <p:nvPr/>
        </p:nvSpPr>
        <p:spPr>
          <a:xfrm>
            <a:off x="6122592" y="3532977"/>
            <a:ext cx="1944957"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río</a:t>
            </a:r>
            <a:endParaRPr lang="en-GB" sz="3600" dirty="0">
              <a:solidFill>
                <a:srgbClr val="92D050"/>
              </a:solidFill>
              <a:latin typeface="Century Gothic" panose="020B0502020202020204" pitchFamily="34" charset="0"/>
            </a:endParaRPr>
          </a:p>
        </p:txBody>
      </p:sp>
      <p:pic>
        <p:nvPicPr>
          <p:cNvPr id="106" name="Picture 2" descr="Free vector graphics of Abstract">
            <a:extLst>
              <a:ext uri="{FF2B5EF4-FFF2-40B4-BE49-F238E27FC236}">
                <a16:creationId xmlns:a16="http://schemas.microsoft.com/office/drawing/2014/main" id="{2BF41DB6-7B0C-4F34-B27E-9FD9827B445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84289" y="2179653"/>
            <a:ext cx="1018993" cy="1374831"/>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8683EE02-6916-4917-B848-5AD0A9F064F4}"/>
              </a:ext>
            </a:extLst>
          </p:cNvPr>
          <p:cNvSpPr txBox="1"/>
          <p:nvPr/>
        </p:nvSpPr>
        <p:spPr>
          <a:xfrm>
            <a:off x="1683387" y="5635359"/>
            <a:ext cx="220260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p_ _ q_ _</a:t>
            </a:r>
            <a:endParaRPr lang="en-GB" sz="3200" b="1" dirty="0">
              <a:solidFill>
                <a:srgbClr val="002060"/>
              </a:solidFill>
            </a:endParaRPr>
          </a:p>
        </p:txBody>
      </p:sp>
      <p:sp>
        <p:nvSpPr>
          <p:cNvPr id="108" name="TextBox 107">
            <a:extLst>
              <a:ext uri="{FF2B5EF4-FFF2-40B4-BE49-F238E27FC236}">
                <a16:creationId xmlns:a16="http://schemas.microsoft.com/office/drawing/2014/main" id="{4915E861-31A6-46EF-ADF5-00EB261721ED}"/>
              </a:ext>
            </a:extLst>
          </p:cNvPr>
          <p:cNvSpPr txBox="1"/>
          <p:nvPr/>
        </p:nvSpPr>
        <p:spPr>
          <a:xfrm>
            <a:off x="4038406" y="6169241"/>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i _ _ _ _ _</a:t>
            </a:r>
          </a:p>
        </p:txBody>
      </p:sp>
      <p:sp>
        <p:nvSpPr>
          <p:cNvPr id="109" name="TextBox 108">
            <a:extLst>
              <a:ext uri="{FF2B5EF4-FFF2-40B4-BE49-F238E27FC236}">
                <a16:creationId xmlns:a16="http://schemas.microsoft.com/office/drawing/2014/main" id="{74DF9E8E-4084-40B0-B54D-65B9A43A5820}"/>
              </a:ext>
            </a:extLst>
          </p:cNvPr>
          <p:cNvSpPr txBox="1"/>
          <p:nvPr/>
        </p:nvSpPr>
        <p:spPr>
          <a:xfrm>
            <a:off x="1668217" y="5647715"/>
            <a:ext cx="2130386"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parque</a:t>
            </a:r>
            <a:endParaRPr lang="en-GB" sz="3600" dirty="0">
              <a:solidFill>
                <a:srgbClr val="92D050"/>
              </a:solidFill>
              <a:latin typeface="Century Gothic" panose="020B0502020202020204" pitchFamily="34" charset="0"/>
            </a:endParaRPr>
          </a:p>
        </p:txBody>
      </p:sp>
      <p:sp>
        <p:nvSpPr>
          <p:cNvPr id="110" name="TextBox 109">
            <a:extLst>
              <a:ext uri="{FF2B5EF4-FFF2-40B4-BE49-F238E27FC236}">
                <a16:creationId xmlns:a16="http://schemas.microsoft.com/office/drawing/2014/main" id="{40D9B977-D8C5-4A76-BBA1-B5A11B0D036D}"/>
              </a:ext>
            </a:extLst>
          </p:cNvPr>
          <p:cNvSpPr txBox="1"/>
          <p:nvPr/>
        </p:nvSpPr>
        <p:spPr>
          <a:xfrm>
            <a:off x="4076707" y="6202765"/>
            <a:ext cx="2075172"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iglesia</a:t>
            </a:r>
            <a:endParaRPr lang="en-GB" sz="3600" spc="300" dirty="0">
              <a:solidFill>
                <a:srgbClr val="92D050"/>
              </a:solidFill>
              <a:latin typeface="Century Gothic" panose="020B0502020202020204" pitchFamily="34" charset="0"/>
            </a:endParaRPr>
          </a:p>
        </p:txBody>
      </p:sp>
      <p:pic>
        <p:nvPicPr>
          <p:cNvPr id="111" name="Picture 8" descr="Free vector graphics of Church">
            <a:extLst>
              <a:ext uri="{FF2B5EF4-FFF2-40B4-BE49-F238E27FC236}">
                <a16:creationId xmlns:a16="http://schemas.microsoft.com/office/drawing/2014/main" id="{005605C1-5E3A-4C6D-B031-336CD8E89D5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55562" y="4829605"/>
            <a:ext cx="1110644" cy="137316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Parque, Parque De La Ciudad, Gente">
            <a:extLst>
              <a:ext uri="{FF2B5EF4-FFF2-40B4-BE49-F238E27FC236}">
                <a16:creationId xmlns:a16="http://schemas.microsoft.com/office/drawing/2014/main" id="{EB107206-B107-4A01-8B9C-DB94FB681DD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5377" y="5375020"/>
            <a:ext cx="1006992" cy="1039476"/>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4C127F65-2228-47C3-A344-B5B8652089A0}"/>
              </a:ext>
            </a:extLst>
          </p:cNvPr>
          <p:cNvSpPr txBox="1"/>
          <p:nvPr/>
        </p:nvSpPr>
        <p:spPr>
          <a:xfrm>
            <a:off x="456179" y="3981326"/>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 _ _ _</a:t>
            </a:r>
          </a:p>
        </p:txBody>
      </p:sp>
      <p:sp>
        <p:nvSpPr>
          <p:cNvPr id="114" name="TextBox 113">
            <a:extLst>
              <a:ext uri="{FF2B5EF4-FFF2-40B4-BE49-F238E27FC236}">
                <a16:creationId xmlns:a16="http://schemas.microsoft.com/office/drawing/2014/main" id="{C74EE15E-CD64-40C3-B13A-3EFE628D9272}"/>
              </a:ext>
            </a:extLst>
          </p:cNvPr>
          <p:cNvSpPr txBox="1"/>
          <p:nvPr/>
        </p:nvSpPr>
        <p:spPr>
          <a:xfrm>
            <a:off x="456179" y="4138281"/>
            <a:ext cx="1944957"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nube</a:t>
            </a:r>
            <a:endParaRPr lang="en-GB" sz="3600" spc="300" dirty="0">
              <a:solidFill>
                <a:srgbClr val="92D050"/>
              </a:solidFill>
              <a:latin typeface="Century Gothic" panose="020B0502020202020204" pitchFamily="34" charset="0"/>
            </a:endParaRPr>
          </a:p>
        </p:txBody>
      </p:sp>
      <p:sp>
        <p:nvSpPr>
          <p:cNvPr id="55" name="TextBox 54">
            <a:extLst>
              <a:ext uri="{FF2B5EF4-FFF2-40B4-BE49-F238E27FC236}">
                <a16:creationId xmlns:a16="http://schemas.microsoft.com/office/drawing/2014/main" id="{168B21BF-47D1-418A-B901-4FA6709510D9}"/>
              </a:ext>
            </a:extLst>
          </p:cNvPr>
          <p:cNvSpPr txBox="1"/>
          <p:nvPr/>
        </p:nvSpPr>
        <p:spPr>
          <a:xfrm>
            <a:off x="7526183" y="3769962"/>
            <a:ext cx="163057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[middle]</a:t>
            </a:r>
          </a:p>
        </p:txBody>
      </p:sp>
      <p:sp>
        <p:nvSpPr>
          <p:cNvPr id="87" name="TextBox 86">
            <a:extLst>
              <a:ext uri="{FF2B5EF4-FFF2-40B4-BE49-F238E27FC236}">
                <a16:creationId xmlns:a16="http://schemas.microsoft.com/office/drawing/2014/main" id="{C87511D1-5916-48DD-961E-C918B0DDC252}"/>
              </a:ext>
            </a:extLst>
          </p:cNvPr>
          <p:cNvSpPr txBox="1"/>
          <p:nvPr/>
        </p:nvSpPr>
        <p:spPr>
          <a:xfrm>
            <a:off x="7543866" y="4330721"/>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medio</a:t>
            </a:r>
          </a:p>
        </p:txBody>
      </p:sp>
      <p:sp>
        <p:nvSpPr>
          <p:cNvPr id="115" name="TextBox 114">
            <a:extLst>
              <a:ext uri="{FF2B5EF4-FFF2-40B4-BE49-F238E27FC236}">
                <a16:creationId xmlns:a16="http://schemas.microsoft.com/office/drawing/2014/main" id="{E989D711-7EF0-4B1B-95CD-C84FCF14A3A8}"/>
              </a:ext>
            </a:extLst>
          </p:cNvPr>
          <p:cNvSpPr txBox="1"/>
          <p:nvPr/>
        </p:nvSpPr>
        <p:spPr>
          <a:xfrm>
            <a:off x="11518579" y="3769594"/>
            <a:ext cx="75373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a:t>
            </a:r>
          </a:p>
        </p:txBody>
      </p:sp>
      <p:sp>
        <p:nvSpPr>
          <p:cNvPr id="117" name="TextBox 116">
            <a:extLst>
              <a:ext uri="{FF2B5EF4-FFF2-40B4-BE49-F238E27FC236}">
                <a16:creationId xmlns:a16="http://schemas.microsoft.com/office/drawing/2014/main" id="{240E276F-EB6F-48FE-96C7-3A699D1BE869}"/>
              </a:ext>
            </a:extLst>
          </p:cNvPr>
          <p:cNvSpPr txBox="1"/>
          <p:nvPr/>
        </p:nvSpPr>
        <p:spPr>
          <a:xfrm>
            <a:off x="4678518" y="595772"/>
            <a:ext cx="75373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a:t>
            </a:r>
          </a:p>
        </p:txBody>
      </p:sp>
    </p:spTree>
    <p:extLst>
      <p:ext uri="{BB962C8B-B14F-4D97-AF65-F5344CB8AC3E}">
        <p14:creationId xmlns:p14="http://schemas.microsoft.com/office/powerpoint/2010/main" val="871953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subTnLst>
                                    <p:audio>
                                      <p:cMediaNode>
                                        <p:cTn display="0" masterRel="sameClick">
                                          <p:stCondLst>
                                            <p:cond evt="begin" delay="0">
                                              <p:tn val="5"/>
                                            </p:cond>
                                          </p:stCondLst>
                                          <p:endCondLst>
                                            <p:cond evt="onStopAudio" delay="0">
                                              <p:tgtEl>
                                                <p:sldTgt/>
                                              </p:tgtEl>
                                            </p:cond>
                                          </p:endCondLst>
                                        </p:cTn>
                                        <p:tgtEl>
                                          <p:sndTgt r:embed="rId3" name="T3_W2F_2.2.wav"/>
                                        </p:tgtEl>
                                      </p:cMediaNode>
                                    </p:audio>
                                  </p:subTnLst>
                                </p:cTn>
                              </p:par>
                            </p:childTnLst>
                          </p:cTn>
                        </p:par>
                      </p:childTnLst>
                    </p:cTn>
                  </p:par>
                </p:childTnLst>
              </p:cTn>
              <p:nextCondLst>
                <p:cond evt="onClick" delay="0">
                  <p:tgtEl>
                    <p:spTgt spid="48"/>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subTnLst>
                                    <p:audio>
                                      <p:cMediaNode>
                                        <p:cTn display="0" masterRel="sameClick">
                                          <p:stCondLst>
                                            <p:cond evt="begin" delay="0">
                                              <p:tn val="11"/>
                                            </p:cond>
                                          </p:stCondLst>
                                          <p:endCondLst>
                                            <p:cond evt="onStopAudio" delay="0">
                                              <p:tgtEl>
                                                <p:sldTgt/>
                                              </p:tgtEl>
                                            </p:cond>
                                          </p:endCondLst>
                                        </p:cTn>
                                        <p:tgtEl>
                                          <p:sndTgt r:embed="rId4" name="T3_W2F_2.5.wav"/>
                                        </p:tgtEl>
                                      </p:cMediaNode>
                                    </p:audio>
                                  </p:subTnLst>
                                </p:cTn>
                              </p:par>
                            </p:childTnLst>
                          </p:cTn>
                        </p:par>
                      </p:childTnLst>
                    </p:cTn>
                  </p:par>
                </p:childTnLst>
              </p:cTn>
              <p:nextCondLst>
                <p:cond evt="onClick" delay="0">
                  <p:tgtEl>
                    <p:spTgt spid="4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subTnLst>
                                    <p:audio>
                                      <p:cMediaNode>
                                        <p:cTn display="0" masterRel="sameClick">
                                          <p:stCondLst>
                                            <p:cond evt="begin" delay="0">
                                              <p:tn val="17"/>
                                            </p:cond>
                                          </p:stCondLst>
                                          <p:endCondLst>
                                            <p:cond evt="onStopAudio" delay="0">
                                              <p:tgtEl>
                                                <p:sldTgt/>
                                              </p:tgtEl>
                                            </p:cond>
                                          </p:endCondLst>
                                        </p:cTn>
                                        <p:tgtEl>
                                          <p:sndTgt r:embed="rId5" name="T3_W2F_2.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8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subTnLst>
                                    <p:audio>
                                      <p:cMediaNode>
                                        <p:cTn display="0" masterRel="sameClick">
                                          <p:stCondLst>
                                            <p:cond evt="begin" delay="0">
                                              <p:tn val="23"/>
                                            </p:cond>
                                          </p:stCondLst>
                                          <p:endCondLst>
                                            <p:cond evt="onStopAudio" delay="0">
                                              <p:tgtEl>
                                                <p:sldTgt/>
                                              </p:tgtEl>
                                            </p:cond>
                                          </p:endCondLst>
                                        </p:cTn>
                                        <p:tgtEl>
                                          <p:sndTgt r:embed="rId6" name="T3_W2F_2.3.wav"/>
                                        </p:tgtEl>
                                      </p:cMediaNode>
                                    </p:audio>
                                  </p:subTnLst>
                                </p:cTn>
                              </p:par>
                            </p:childTnLst>
                          </p:cTn>
                        </p:par>
                      </p:childTnLst>
                    </p:cTn>
                  </p:par>
                </p:childTnLst>
              </p:cTn>
              <p:nextCondLst>
                <p:cond evt="onClick" delay="0">
                  <p:tgtEl>
                    <p:spTgt spid="89"/>
                  </p:tgtEl>
                </p:cond>
              </p:nextCondLst>
            </p:seq>
            <p:seq concurrent="1" nextAc="seek">
              <p:cTn id="26" restart="whenNotActive" fill="hold" evtFilter="cancelBubble" nodeType="interactiveSeq">
                <p:stCondLst>
                  <p:cond evt="onClick" delay="0">
                    <p:tgtEl>
                      <p:spTgt spid="9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childTnLst>
                                  <p:subTnLst>
                                    <p:audio>
                                      <p:cMediaNode>
                                        <p:cTn display="0" masterRel="sameClick">
                                          <p:stCondLst>
                                            <p:cond evt="begin" delay="0">
                                              <p:tn val="29"/>
                                            </p:cond>
                                          </p:stCondLst>
                                          <p:endCondLst>
                                            <p:cond evt="onStopAudio" delay="0">
                                              <p:tgtEl>
                                                <p:sldTgt/>
                                              </p:tgtEl>
                                            </p:cond>
                                          </p:endCondLst>
                                        </p:cTn>
                                        <p:tgtEl>
                                          <p:sndTgt r:embed="rId7" name="T3_W2F_2.13.wav"/>
                                        </p:tgtEl>
                                      </p:cMediaNode>
                                    </p:audio>
                                  </p:subTnLst>
                                </p:cTn>
                              </p:par>
                            </p:childTnLst>
                          </p:cTn>
                        </p:par>
                      </p:childTnLst>
                    </p:cTn>
                  </p:par>
                </p:childTnLst>
              </p:cTn>
              <p:nextCondLst>
                <p:cond evt="onClick" delay="0">
                  <p:tgtEl>
                    <p:spTgt spid="90"/>
                  </p:tgtEl>
                </p:cond>
              </p:nextCondLst>
            </p:seq>
            <p:seq concurrent="1" nextAc="seek">
              <p:cTn id="32" restart="whenNotActive" fill="hold" evtFilter="cancelBubble" nodeType="interactiveSeq">
                <p:stCondLst>
                  <p:cond evt="onClick" delay="0">
                    <p:tgtEl>
                      <p:spTgt spid="10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fade">
                                      <p:cBhvr>
                                        <p:cTn id="37" dur="500"/>
                                        <p:tgtEl>
                                          <p:spTgt spid="114"/>
                                        </p:tgtEl>
                                      </p:cBhvr>
                                    </p:animEffect>
                                  </p:childTnLst>
                                  <p:subTnLst>
                                    <p:audio>
                                      <p:cMediaNode>
                                        <p:cTn display="0" masterRel="sameClick">
                                          <p:stCondLst>
                                            <p:cond evt="begin" delay="0">
                                              <p:tn val="35"/>
                                            </p:cond>
                                          </p:stCondLst>
                                          <p:endCondLst>
                                            <p:cond evt="onStopAudio" delay="0">
                                              <p:tgtEl>
                                                <p:sldTgt/>
                                              </p:tgtEl>
                                            </p:cond>
                                          </p:endCondLst>
                                        </p:cTn>
                                        <p:tgtEl>
                                          <p:sndTgt r:embed="rId8" name="T3_W2F_2.6.wav"/>
                                        </p:tgtEl>
                                      </p:cMediaNode>
                                    </p:audio>
                                  </p:subTnLst>
                                </p:cTn>
                              </p:par>
                            </p:childTnLst>
                          </p:cTn>
                        </p:par>
                      </p:childTnLst>
                    </p:cTn>
                  </p:par>
                </p:childTnLst>
              </p:cTn>
              <p:nextCondLst>
                <p:cond evt="onClick" delay="0">
                  <p:tgtEl>
                    <p:spTgt spid="102"/>
                  </p:tgtEl>
                </p:cond>
              </p:nextCondLst>
            </p:seq>
            <p:seq concurrent="1" nextAc="seek">
              <p:cTn id="38" restart="whenNotActive" fill="hold" evtFilter="cancelBubble" nodeType="interactiveSeq">
                <p:stCondLst>
                  <p:cond evt="onClick" delay="0">
                    <p:tgtEl>
                      <p:spTgt spid="10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fade">
                                      <p:cBhvr>
                                        <p:cTn id="43" dur="500"/>
                                        <p:tgtEl>
                                          <p:spTgt spid="104"/>
                                        </p:tgtEl>
                                      </p:cBhvr>
                                    </p:animEffect>
                                  </p:childTnLst>
                                  <p:subTnLst>
                                    <p:audio>
                                      <p:cMediaNode>
                                        <p:cTn display="0" masterRel="sameClick">
                                          <p:stCondLst>
                                            <p:cond evt="begin" delay="0">
                                              <p:tn val="41"/>
                                            </p:cond>
                                          </p:stCondLst>
                                          <p:endCondLst>
                                            <p:cond evt="onStopAudio" delay="0">
                                              <p:tgtEl>
                                                <p:sldTgt/>
                                              </p:tgtEl>
                                            </p:cond>
                                          </p:endCondLst>
                                        </p:cTn>
                                        <p:tgtEl>
                                          <p:sndTgt r:embed="rId9" name="T3_W2F_2.8.wav"/>
                                        </p:tgtEl>
                                      </p:cMediaNode>
                                    </p:audio>
                                  </p:subTnLst>
                                </p:cTn>
                              </p:par>
                            </p:childTnLst>
                          </p:cTn>
                        </p:par>
                      </p:childTnLst>
                    </p:cTn>
                  </p:par>
                </p:childTnLst>
              </p:cTn>
              <p:nextCondLst>
                <p:cond evt="onClick" delay="0">
                  <p:tgtEl>
                    <p:spTgt spid="106"/>
                  </p:tgtEl>
                </p:cond>
              </p:nextCondLst>
            </p:seq>
            <p:seq concurrent="1" nextAc="seek">
              <p:cTn id="44" restart="whenNotActive" fill="hold" evtFilter="cancelBubble" nodeType="interactiveSeq">
                <p:stCondLst>
                  <p:cond evt="onClick" delay="0">
                    <p:tgtEl>
                      <p:spTgt spid="11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9"/>
                                        </p:tgtEl>
                                        <p:attrNameLst>
                                          <p:attrName>style.visibility</p:attrName>
                                        </p:attrNameLst>
                                      </p:cBhvr>
                                      <p:to>
                                        <p:strVal val="visible"/>
                                      </p:to>
                                    </p:set>
                                    <p:animEffect transition="in" filter="fade">
                                      <p:cBhvr>
                                        <p:cTn id="49" dur="500"/>
                                        <p:tgtEl>
                                          <p:spTgt spid="109"/>
                                        </p:tgtEl>
                                      </p:cBhvr>
                                    </p:animEffect>
                                  </p:childTnLst>
                                  <p:subTnLst>
                                    <p:audio>
                                      <p:cMediaNode>
                                        <p:cTn display="0" masterRel="sameClick">
                                          <p:stCondLst>
                                            <p:cond evt="begin" delay="0">
                                              <p:tn val="47"/>
                                            </p:cond>
                                          </p:stCondLst>
                                          <p:endCondLst>
                                            <p:cond evt="onStopAudio" delay="0">
                                              <p:tgtEl>
                                                <p:sldTgt/>
                                              </p:tgtEl>
                                            </p:cond>
                                          </p:endCondLst>
                                        </p:cTn>
                                        <p:tgtEl>
                                          <p:sndTgt r:embed="rId10" name="T3_W2F_2.9.wav"/>
                                        </p:tgtEl>
                                      </p:cMediaNode>
                                    </p:audio>
                                  </p:subTnLst>
                                </p:cTn>
                              </p:par>
                            </p:childTnLst>
                          </p:cTn>
                        </p:par>
                      </p:childTnLst>
                    </p:cTn>
                  </p:par>
                </p:childTnLst>
              </p:cTn>
              <p:nextCondLst>
                <p:cond evt="onClick" delay="0">
                  <p:tgtEl>
                    <p:spTgt spid="112"/>
                  </p:tgtEl>
                </p:cond>
              </p:nextCondLst>
            </p:seq>
            <p:seq concurrent="1" nextAc="seek">
              <p:cTn id="50" restart="whenNotActive" fill="hold" evtFilter="cancelBubble" nodeType="interactiveSeq">
                <p:stCondLst>
                  <p:cond evt="onClick" delay="0">
                    <p:tgtEl>
                      <p:spTgt spid="111"/>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fade">
                                      <p:cBhvr>
                                        <p:cTn id="55" dur="500"/>
                                        <p:tgtEl>
                                          <p:spTgt spid="110"/>
                                        </p:tgtEl>
                                      </p:cBhvr>
                                    </p:animEffect>
                                  </p:childTnLst>
                                  <p:subTnLst>
                                    <p:audio>
                                      <p:cMediaNode>
                                        <p:cTn display="0" masterRel="sameClick">
                                          <p:stCondLst>
                                            <p:cond evt="begin" delay="0">
                                              <p:tn val="53"/>
                                            </p:cond>
                                          </p:stCondLst>
                                          <p:endCondLst>
                                            <p:cond evt="onStopAudio" delay="0">
                                              <p:tgtEl>
                                                <p:sldTgt/>
                                              </p:tgtEl>
                                            </p:cond>
                                          </p:endCondLst>
                                        </p:cTn>
                                        <p:tgtEl>
                                          <p:sndTgt r:embed="rId11" name="T3_W2F_2.10.wav"/>
                                        </p:tgtEl>
                                      </p:cMediaNode>
                                    </p:audio>
                                  </p:subTnLst>
                                </p:cTn>
                              </p:par>
                            </p:childTnLst>
                          </p:cTn>
                        </p:par>
                      </p:childTnLst>
                    </p:cTn>
                  </p:par>
                </p:childTnLst>
              </p:cTn>
              <p:nextCondLst>
                <p:cond evt="onClick" delay="0">
                  <p:tgtEl>
                    <p:spTgt spid="111"/>
                  </p:tgtEl>
                </p:cond>
              </p:nextCondLst>
            </p:seq>
            <p:seq concurrent="1" nextAc="seek">
              <p:cTn id="56" restart="whenNotActive" fill="hold" evtFilter="cancelBubble" nodeType="interactiveSeq">
                <p:stCondLst>
                  <p:cond evt="onClick" delay="0">
                    <p:tgtEl>
                      <p:spTgt spid="97"/>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2" name="T3_W2F_2.7.wav"/>
                                        </p:tgtEl>
                                      </p:cMediaNode>
                                    </p:audio>
                                  </p:subTnLst>
                                </p:cTn>
                              </p:par>
                            </p:childTnLst>
                          </p:cTn>
                        </p:par>
                      </p:childTnLst>
                    </p:cTn>
                  </p:par>
                </p:childTnLst>
              </p:cTn>
              <p:nextCondLst>
                <p:cond evt="onClick" delay="0">
                  <p:tgtEl>
                    <p:spTgt spid="97"/>
                  </p:tgtEl>
                </p:cond>
              </p:nextCondLst>
            </p:seq>
            <p:seq concurrent="1" nextAc="seek">
              <p:cTn id="61" restart="whenNotActive" fill="hold" evtFilter="cancelBubble" nodeType="interactiveSeq">
                <p:stCondLst>
                  <p:cond evt="onClick" delay="0">
                    <p:tgtEl>
                      <p:spTgt spid="99"/>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3" name="T3_W2F_2.12.wav"/>
                                        </p:tgtEl>
                                      </p:cMediaNode>
                                    </p:audio>
                                  </p:subTnLst>
                                </p:cTn>
                              </p:par>
                            </p:childTnLst>
                          </p:cTn>
                        </p:par>
                      </p:childTnLst>
                    </p:cTn>
                  </p:par>
                </p:childTnLst>
              </p:cTn>
              <p:nextCondLst>
                <p:cond evt="onClick" delay="0">
                  <p:tgtEl>
                    <p:spTgt spid="99"/>
                  </p:tgtEl>
                </p:cond>
              </p:nextCondLst>
            </p:seq>
            <p:seq concurrent="1" nextAc="seek">
              <p:cTn id="66" restart="whenNotActive" fill="hold" evtFilter="cancelBubble" nodeType="interactiveSeq">
                <p:stCondLst>
                  <p:cond evt="onClick" delay="0">
                    <p:tgtEl>
                      <p:spTgt spid="10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4" name="T3_W2F_2.4.wav"/>
                                        </p:tgtEl>
                                      </p:cMediaNode>
                                    </p:audio>
                                  </p:subTnLst>
                                </p:cTn>
                              </p:par>
                            </p:childTnLst>
                          </p:cTn>
                        </p:par>
                      </p:childTnLst>
                    </p:cTn>
                  </p:par>
                </p:childTnLst>
              </p:cTn>
              <p:nextCondLst>
                <p:cond evt="onClick" delay="0">
                  <p:tgtEl>
                    <p:spTgt spid="100"/>
                  </p:tgtEl>
                </p:cond>
              </p:nextCondLst>
            </p:seq>
          </p:childTnLst>
        </p:cTn>
      </p:par>
    </p:tnLst>
    <p:bldLst>
      <p:bldP spid="84" grpId="0" animBg="1"/>
      <p:bldP spid="85" grpId="0" animBg="1"/>
      <p:bldP spid="86" grpId="0" animBg="1"/>
      <p:bldP spid="88" grpId="0" animBg="1"/>
      <p:bldP spid="92" grpId="0" animBg="1"/>
      <p:bldP spid="94" grpId="0" animBg="1"/>
      <p:bldP spid="101" grpId="0" animBg="1"/>
      <p:bldP spid="104" grpId="0" animBg="1"/>
      <p:bldP spid="109" grpId="0" animBg="1"/>
      <p:bldP spid="110" grpId="0" animBg="1"/>
      <p:bldP spid="114"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5" y="1133401"/>
            <a:ext cx="86595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have already learnt that many adjectives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sp>
        <p:nvSpPr>
          <p:cNvPr id="17" name="TextBox 16">
            <a:extLst>
              <a:ext uri="{FF2B5EF4-FFF2-40B4-BE49-F238E27FC236}">
                <a16:creationId xmlns:a16="http://schemas.microsoft.com/office/drawing/2014/main" id="{B4D38324-6363-4A9B-A873-6C859BA3DB68}"/>
              </a:ext>
            </a:extLst>
          </p:cNvPr>
          <p:cNvSpPr txBox="1"/>
          <p:nvPr/>
        </p:nvSpPr>
        <p:spPr>
          <a:xfrm>
            <a:off x="-602303" y="2219327"/>
            <a:ext cx="5580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lang="en-GB" sz="2800" dirty="0" err="1">
                <a:solidFill>
                  <a:srgbClr val="002060"/>
                </a:solidFill>
                <a:latin typeface="Century Gothic" panose="020B0502020202020204" pitchFamily="34" charset="0"/>
              </a:rPr>
              <a:t>caball</a:t>
            </a:r>
            <a:r>
              <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negr</a:t>
            </a:r>
            <a:r>
              <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o</a:t>
            </a:r>
          </a:p>
        </p:txBody>
      </p:sp>
      <p:sp>
        <p:nvSpPr>
          <p:cNvPr id="18" name="TextBox 17">
            <a:extLst>
              <a:ext uri="{FF2B5EF4-FFF2-40B4-BE49-F238E27FC236}">
                <a16:creationId xmlns:a16="http://schemas.microsoft.com/office/drawing/2014/main" id="{6D1BB123-2EDB-4787-BECF-CEAB9A4F59B4}"/>
              </a:ext>
            </a:extLst>
          </p:cNvPr>
          <p:cNvSpPr txBox="1"/>
          <p:nvPr/>
        </p:nvSpPr>
        <p:spPr>
          <a:xfrm>
            <a:off x="783711" y="2861870"/>
            <a:ext cx="266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horse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ADE93B5-C240-4DC1-BF8A-0E1D57C28E64}"/>
              </a:ext>
            </a:extLst>
          </p:cNvPr>
          <p:cNvSpPr txBox="1"/>
          <p:nvPr/>
        </p:nvSpPr>
        <p:spPr>
          <a:xfrm>
            <a:off x="5265659" y="2191427"/>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alt</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a</a:t>
            </a:r>
            <a:endPar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FC23CF06-43B3-49D7-85F0-5E0DE3159C44}"/>
              </a:ext>
            </a:extLst>
          </p:cNvPr>
          <p:cNvSpPr txBox="1"/>
          <p:nvPr/>
        </p:nvSpPr>
        <p:spPr>
          <a:xfrm>
            <a:off x="5582920" y="2873786"/>
            <a:ext cx="3840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church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8">
            <a:alphaModFix/>
          </a:blip>
          <a:srcRect/>
          <a:stretch/>
        </p:blipFill>
        <p:spPr>
          <a:xfrm>
            <a:off x="245293" y="2760674"/>
            <a:ext cx="634523" cy="671647"/>
          </a:xfrm>
          <a:prstGeom prst="rect">
            <a:avLst/>
          </a:prstGeom>
          <a:noFill/>
          <a:ln>
            <a:noFill/>
          </a:ln>
        </p:spPr>
      </p:pic>
      <p:pic>
        <p:nvPicPr>
          <p:cNvPr id="38" name="Google Shape;183;p8">
            <a:extLst>
              <a:ext uri="{FF2B5EF4-FFF2-40B4-BE49-F238E27FC236}">
                <a16:creationId xmlns:a16="http://schemas.microsoft.com/office/drawing/2014/main" id="{18C69456-D655-4644-A060-532C23868182}"/>
              </a:ext>
            </a:extLst>
          </p:cNvPr>
          <p:cNvPicPr preferRelativeResize="0"/>
          <p:nvPr/>
        </p:nvPicPr>
        <p:blipFill rotWithShape="1">
          <a:blip r:embed="rId8">
            <a:alphaModFix/>
          </a:blip>
          <a:srcRect/>
          <a:stretch/>
        </p:blipFill>
        <p:spPr>
          <a:xfrm>
            <a:off x="5265659" y="2739947"/>
            <a:ext cx="634523" cy="671647"/>
          </a:xfrm>
          <a:prstGeom prst="rect">
            <a:avLst/>
          </a:prstGeom>
          <a:noFill/>
          <a:ln>
            <a:noFill/>
          </a:ln>
        </p:spPr>
      </p:pic>
      <p:sp>
        <p:nvSpPr>
          <p:cNvPr id="40" name="Speech Bubble: Rectangle with Corners Rounded 39">
            <a:extLst>
              <a:ext uri="{FF2B5EF4-FFF2-40B4-BE49-F238E27FC236}">
                <a16:creationId xmlns:a16="http://schemas.microsoft.com/office/drawing/2014/main" id="{8F5609C0-1B7F-4BFC-95D5-B68D9804B143}"/>
              </a:ext>
            </a:extLst>
          </p:cNvPr>
          <p:cNvSpPr/>
          <p:nvPr/>
        </p:nvSpPr>
        <p:spPr>
          <a:xfrm>
            <a:off x="8573195" y="49233"/>
            <a:ext cx="3409116" cy="1464397"/>
          </a:xfrm>
          <a:prstGeom prst="wedgeRoundRectCallout">
            <a:avLst>
              <a:gd name="adj1" fmla="val -43822"/>
              <a:gd name="adj2" fmla="val 786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the adjective comes </a:t>
            </a:r>
            <a:r>
              <a:rPr kumimoji="0" lang="en-US"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US"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noun.</a:t>
            </a:r>
          </a:p>
        </p:txBody>
      </p:sp>
      <p:sp>
        <p:nvSpPr>
          <p:cNvPr id="35" name="TextBox 34">
            <a:extLst>
              <a:ext uri="{FF2B5EF4-FFF2-40B4-BE49-F238E27FC236}">
                <a16:creationId xmlns:a16="http://schemas.microsoft.com/office/drawing/2014/main" id="{BD91E38E-AB58-42EA-ADB1-1ED1512B5025}"/>
              </a:ext>
            </a:extLst>
          </p:cNvPr>
          <p:cNvSpPr txBox="1"/>
          <p:nvPr/>
        </p:nvSpPr>
        <p:spPr>
          <a:xfrm>
            <a:off x="3545640" y="5201379"/>
            <a:ext cx="5580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planta </a:t>
            </a:r>
            <a:r>
              <a:rPr lang="en-GB" sz="2800" b="1" dirty="0" err="1">
                <a:solidFill>
                  <a:srgbClr val="002060"/>
                </a:solidFill>
                <a:latin typeface="Century Gothic" panose="020B0502020202020204" pitchFamily="34" charset="0"/>
              </a:rPr>
              <a:t>verde</a:t>
            </a:r>
            <a:endPar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F537306-D992-4EAC-A4FF-9306457F62AC}"/>
              </a:ext>
            </a:extLst>
          </p:cNvPr>
          <p:cNvSpPr txBox="1"/>
          <p:nvPr/>
        </p:nvSpPr>
        <p:spPr>
          <a:xfrm>
            <a:off x="4938308" y="5934581"/>
            <a:ext cx="32571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5D937F35-C6E1-4520-B32B-F5A3087933B0}"/>
              </a:ext>
            </a:extLst>
          </p:cNvPr>
          <p:cNvPicPr preferRelativeResize="0"/>
          <p:nvPr/>
        </p:nvPicPr>
        <p:blipFill rotWithShape="1">
          <a:blip r:embed="rId8">
            <a:alphaModFix/>
          </a:blip>
          <a:srcRect/>
          <a:stretch/>
        </p:blipFill>
        <p:spPr>
          <a:xfrm>
            <a:off x="4696871" y="5724599"/>
            <a:ext cx="634523" cy="671647"/>
          </a:xfrm>
          <a:prstGeom prst="rect">
            <a:avLst/>
          </a:prstGeom>
          <a:noFill/>
          <a:ln>
            <a:noFill/>
          </a:ln>
        </p:spPr>
      </p:pic>
      <p:sp>
        <p:nvSpPr>
          <p:cNvPr id="21" name="TextBox 20">
            <a:extLst>
              <a:ext uri="{FF2B5EF4-FFF2-40B4-BE49-F238E27FC236}">
                <a16:creationId xmlns:a16="http://schemas.microsoft.com/office/drawing/2014/main" id="{CD28980E-3EA6-4AAD-85B9-2428D2609993}"/>
              </a:ext>
            </a:extLst>
          </p:cNvPr>
          <p:cNvSpPr txBox="1"/>
          <p:nvPr/>
        </p:nvSpPr>
        <p:spPr>
          <a:xfrm>
            <a:off x="204235" y="3669050"/>
            <a:ext cx="11539510" cy="830997"/>
          </a:xfrm>
          <a:prstGeom prst="rect">
            <a:avLst/>
          </a:prstGeom>
          <a:noFill/>
        </p:spPr>
        <p:txBody>
          <a:bodyPr wrap="square">
            <a:spAutoFit/>
          </a:bodyPr>
          <a:lstStyle/>
          <a:p>
            <a:pPr lvl="0" eaLnBrk="0" fontAlgn="base" hangingPunct="0">
              <a:spcBef>
                <a:spcPct val="0"/>
              </a:spcBef>
              <a:spcAft>
                <a:spcPct val="0"/>
              </a:spcAft>
              <a:defRPr/>
            </a:pPr>
            <a:r>
              <a:rPr lang="en-GB" sz="2400" dirty="0">
                <a:solidFill>
                  <a:srgbClr val="4472C4">
                    <a:lumMod val="50000"/>
                  </a:srgbClr>
                </a:solidFill>
                <a:latin typeface="Century Gothic" panose="020B0502020202020204" pitchFamily="34" charset="0"/>
              </a:rPr>
              <a:t>⚠ Remember, </a:t>
            </a:r>
            <a:r>
              <a:rPr lang="en-GB" sz="2400" b="1" dirty="0">
                <a:solidFill>
                  <a:srgbClr val="92D050"/>
                </a:solidFill>
                <a:latin typeface="Century Gothic" panose="020B0502020202020204" pitchFamily="34" charset="0"/>
              </a:rPr>
              <a:t>adjectives change </a:t>
            </a:r>
            <a:r>
              <a:rPr lang="en-GB" sz="2400" dirty="0">
                <a:solidFill>
                  <a:srgbClr val="4472C4">
                    <a:lumMod val="50000"/>
                  </a:srgbClr>
                </a:solidFill>
                <a:latin typeface="Century Gothic" panose="020B0502020202020204" pitchFamily="34" charset="0"/>
              </a:rPr>
              <a:t>depending on whether the noun (person, animal, place or thing) they describe is masculine or feminine.</a:t>
            </a:r>
          </a:p>
        </p:txBody>
      </p:sp>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221779" y="4802387"/>
            <a:ext cx="3736071" cy="1844424"/>
          </a:xfrm>
          <a:prstGeom prst="wedgeRoundRectCallout">
            <a:avLst>
              <a:gd name="adj1" fmla="val 61426"/>
              <a:gd name="adj2" fmla="val 4661"/>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lvl="0">
              <a:defRPr/>
            </a:pPr>
            <a:r>
              <a:rPr lang="en-GB" sz="2300" dirty="0">
                <a:solidFill>
                  <a:srgbClr val="002060"/>
                </a:solidFill>
                <a:latin typeface="Century Gothic" panose="020B0502020202020204" pitchFamily="34" charset="0"/>
              </a:rPr>
              <a:t>When an adjective ends in </a:t>
            </a:r>
            <a:r>
              <a:rPr lang="en-GB" sz="2300" b="1" dirty="0">
                <a:solidFill>
                  <a:srgbClr val="002060"/>
                </a:solidFill>
                <a:latin typeface="Century Gothic" panose="020B0502020202020204" pitchFamily="34" charset="0"/>
              </a:rPr>
              <a:t>–e</a:t>
            </a:r>
            <a:r>
              <a:rPr lang="en-GB" sz="2300" dirty="0">
                <a:solidFill>
                  <a:srgbClr val="002060"/>
                </a:solidFill>
                <a:latin typeface="Century Gothic" panose="020B0502020202020204" pitchFamily="34" charset="0"/>
              </a:rPr>
              <a:t> or </a:t>
            </a:r>
            <a:r>
              <a:rPr lang="en-GB" sz="2300" b="1" dirty="0">
                <a:solidFill>
                  <a:srgbClr val="002060"/>
                </a:solidFill>
                <a:latin typeface="Century Gothic" panose="020B0502020202020204" pitchFamily="34" charset="0"/>
              </a:rPr>
              <a:t>consonant, </a:t>
            </a:r>
            <a:r>
              <a:rPr lang="en-GB" sz="2300" dirty="0">
                <a:solidFill>
                  <a:srgbClr val="002060"/>
                </a:solidFill>
                <a:latin typeface="Century Gothic" panose="020B0502020202020204" pitchFamily="34" charset="0"/>
              </a:rPr>
              <a:t>it can describe a feminine or masculine noun.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23F5B79-7DAF-41FF-87CE-406AD6E5F140}"/>
              </a:ext>
            </a:extLst>
          </p:cNvPr>
          <p:cNvSpPr txBox="1"/>
          <p:nvPr/>
        </p:nvSpPr>
        <p:spPr>
          <a:xfrm>
            <a:off x="7332479" y="5116431"/>
            <a:ext cx="5580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monstruo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54AFAAF1-AFCB-42E1-BB60-6F5ACC00638C}"/>
              </a:ext>
            </a:extLst>
          </p:cNvPr>
          <p:cNvSpPr txBox="1"/>
          <p:nvPr/>
        </p:nvSpPr>
        <p:spPr>
          <a:xfrm>
            <a:off x="8800971" y="5869924"/>
            <a:ext cx="32571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monster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9" name="Google Shape;183;p8">
            <a:extLst>
              <a:ext uri="{FF2B5EF4-FFF2-40B4-BE49-F238E27FC236}">
                <a16:creationId xmlns:a16="http://schemas.microsoft.com/office/drawing/2014/main" id="{2086D261-86B4-4081-BD78-C88E8B1E5478}"/>
              </a:ext>
            </a:extLst>
          </p:cNvPr>
          <p:cNvPicPr preferRelativeResize="0"/>
          <p:nvPr/>
        </p:nvPicPr>
        <p:blipFill rotWithShape="1">
          <a:blip r:embed="rId8">
            <a:alphaModFix/>
          </a:blip>
          <a:srcRect/>
          <a:stretch/>
        </p:blipFill>
        <p:spPr>
          <a:xfrm>
            <a:off x="8483710" y="5639651"/>
            <a:ext cx="634523" cy="671647"/>
          </a:xfrm>
          <a:prstGeom prst="rect">
            <a:avLst/>
          </a:prstGeom>
          <a:noFill/>
          <a:ln>
            <a:noFill/>
          </a:ln>
        </p:spPr>
      </p:pic>
      <p:sp>
        <p:nvSpPr>
          <p:cNvPr id="30" name="Rectangle: Rounded Corners 29">
            <a:extLst>
              <a:ext uri="{FF2B5EF4-FFF2-40B4-BE49-F238E27FC236}">
                <a16:creationId xmlns:a16="http://schemas.microsoft.com/office/drawing/2014/main" id="{8C04F582-ECE8-4FE4-8093-9BC76088659A}"/>
              </a:ext>
            </a:extLst>
          </p:cNvPr>
          <p:cNvSpPr/>
          <p:nvPr/>
        </p:nvSpPr>
        <p:spPr>
          <a:xfrm>
            <a:off x="645709" y="2190621"/>
            <a:ext cx="534496" cy="56769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11B77A5E-FF4D-4F0E-8C21-F222276DE237}"/>
              </a:ext>
            </a:extLst>
          </p:cNvPr>
          <p:cNvSpPr/>
          <p:nvPr/>
        </p:nvSpPr>
        <p:spPr>
          <a:xfrm>
            <a:off x="5254607" y="2164109"/>
            <a:ext cx="789086" cy="5676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Free vector graphics of Horse">
            <a:extLst>
              <a:ext uri="{FF2B5EF4-FFF2-40B4-BE49-F238E27FC236}">
                <a16:creationId xmlns:a16="http://schemas.microsoft.com/office/drawing/2014/main" id="{78BA956C-C164-4A25-A8F8-813517D9A2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6601" y="1778132"/>
            <a:ext cx="1376346" cy="10107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vector graphics of Church">
            <a:extLst>
              <a:ext uri="{FF2B5EF4-FFF2-40B4-BE49-F238E27FC236}">
                <a16:creationId xmlns:a16="http://schemas.microsoft.com/office/drawing/2014/main" id="{57DE802A-773D-4366-8C2C-DB46A1CACC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8139" y="1719837"/>
            <a:ext cx="843412" cy="150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T3_W2_13.1.wav"/>
                                        </p:tgtEl>
                                      </p:cMediaNode>
                                    </p:audio>
                                  </p:sub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4" name="T3_W2_13.2.wav"/>
                                        </p:tgtEl>
                                      </p:cMediaNode>
                                    </p:audio>
                                  </p:sub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subTnLst>
                                    <p:audio>
                                      <p:cMediaNode>
                                        <p:cTn display="0" masterRel="sameClick">
                                          <p:stCondLst>
                                            <p:cond evt="begin" delay="0">
                                              <p:tn val="63"/>
                                            </p:cond>
                                          </p:stCondLst>
                                          <p:endCondLst>
                                            <p:cond evt="onStopAudio" delay="0">
                                              <p:tgtEl>
                                                <p:sldTgt/>
                                              </p:tgtEl>
                                            </p:cond>
                                          </p:endCondLst>
                                        </p:cTn>
                                        <p:tgtEl>
                                          <p:sndTgt r:embed="rId5" name="T3_W2_13.3.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subTnLst>
                                    <p:audio>
                                      <p:cMediaNode>
                                        <p:cTn display="0" masterRel="sameClick">
                                          <p:stCondLst>
                                            <p:cond evt="begin" delay="0">
                                              <p:tn val="76"/>
                                            </p:cond>
                                          </p:stCondLst>
                                          <p:endCondLst>
                                            <p:cond evt="onStopAudio" delay="0">
                                              <p:tgtEl>
                                                <p:sldTgt/>
                                              </p:tgtEl>
                                            </p:cond>
                                          </p:endCondLst>
                                        </p:cTn>
                                        <p:tgtEl>
                                          <p:sndTgt r:embed="rId6" name="T3_W2_13.4.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40" grpId="0" animBg="1"/>
      <p:bldP spid="35" grpId="0"/>
      <p:bldP spid="21" grpId="0"/>
      <p:bldP spid="26" grpId="0" animBg="1"/>
      <p:bldP spid="27" grpId="0"/>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796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8" name="TextBox 27">
            <a:extLst>
              <a:ext uri="{FF2B5EF4-FFF2-40B4-BE49-F238E27FC236}">
                <a16:creationId xmlns:a16="http://schemas.microsoft.com/office/drawing/2014/main" id="{81102129-B5E9-4449-9BFD-3DECE7C97856}"/>
              </a:ext>
            </a:extLst>
          </p:cNvPr>
          <p:cNvSpPr txBox="1"/>
          <p:nvPr/>
        </p:nvSpPr>
        <p:spPr>
          <a:xfrm>
            <a:off x="815135" y="1054430"/>
            <a:ext cx="6603317" cy="1154162"/>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La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nube</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arriba</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rgbClr val="002060"/>
                </a:solidFill>
                <a:latin typeface="Segoe Print" panose="02000600000000000000" pitchFamily="2" charset="0"/>
                <a:cs typeface="Dreaming Outloud Pro" panose="03050502040302030504" pitchFamily="66" charset="0"/>
              </a:rPr>
              <a:t>El </a:t>
            </a:r>
            <a:r>
              <a:rPr lang="en-GB" sz="2300" dirty="0" err="1">
                <a:solidFill>
                  <a:srgbClr val="002060"/>
                </a:solidFill>
                <a:latin typeface="Segoe Print" panose="02000600000000000000" pitchFamily="2" charset="0"/>
                <a:cs typeface="Dreaming Outloud Pro" panose="03050502040302030504" pitchFamily="66" charset="0"/>
              </a:rPr>
              <a:t>parque</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_____________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abajo</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y un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espantapájaros</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 </a:t>
            </a:r>
          </a:p>
        </p:txBody>
      </p:sp>
      <p:sp>
        <p:nvSpPr>
          <p:cNvPr id="4" name="TextBox 3">
            <a:hlinkClick r:id="" action="ppaction://noaction">
              <a:snd r:embed="rId5" name="T3_W2F_3.1.wav"/>
            </a:hlinkClick>
            <a:extLst>
              <a:ext uri="{FF2B5EF4-FFF2-40B4-BE49-F238E27FC236}">
                <a16:creationId xmlns:a16="http://schemas.microsoft.com/office/drawing/2014/main" id="{94594A7A-86BF-41C6-B271-1B2D1AE01C27}"/>
              </a:ext>
            </a:extLst>
          </p:cNvPr>
          <p:cNvSpPr txBox="1"/>
          <p:nvPr/>
        </p:nvSpPr>
        <p:spPr>
          <a:xfrm>
            <a:off x="3293393" y="94189"/>
            <a:ext cx="61991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detalles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poemas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AE5AF5D3-BF89-45A3-B4EA-03F7873F6448}"/>
              </a:ext>
            </a:extLst>
          </p:cNvPr>
          <p:cNvSpPr txBox="1"/>
          <p:nvPr/>
        </p:nvSpPr>
        <p:spPr>
          <a:xfrm>
            <a:off x="804528" y="2652161"/>
            <a:ext cx="6603317" cy="1154162"/>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La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nieve</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el</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frío</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y,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en</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el</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medio, un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río</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 </a:t>
            </a:r>
          </a:p>
        </p:txBody>
      </p:sp>
      <p:sp>
        <p:nvSpPr>
          <p:cNvPr id="33" name="TextBox 32">
            <a:extLst>
              <a:ext uri="{FF2B5EF4-FFF2-40B4-BE49-F238E27FC236}">
                <a16:creationId xmlns:a16="http://schemas.microsoft.com/office/drawing/2014/main" id="{07A5590C-9778-4623-9220-C51A9F2C8AF8}"/>
              </a:ext>
            </a:extLst>
          </p:cNvPr>
          <p:cNvSpPr txBox="1"/>
          <p:nvPr/>
        </p:nvSpPr>
        <p:spPr>
          <a:xfrm>
            <a:off x="776973" y="3905586"/>
            <a:ext cx="6603317" cy="1508105"/>
          </a:xfrm>
          <a:prstGeom prst="rect">
            <a:avLst/>
          </a:prstGeom>
          <a:solidFill>
            <a:srgbClr val="E7F6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El sol _____________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arriba</a:t>
            </a:r>
            <a:endPar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el</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mar _____________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abajo</a:t>
            </a:r>
            <a:endPar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y, en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el</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medio,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un </a:t>
            </a:r>
            <a:r>
              <a:rPr kumimoji="0" lang="en-GB" sz="23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Dreaming Outloud Pro" panose="03050502040302030504" pitchFamily="66" charset="0"/>
              </a:rPr>
              <a:t>barco</a:t>
            </a:r>
            <a:r>
              <a:rPr kumimoji="0" lang="en-GB" sz="2300" b="0" i="0" u="none" strike="noStrike" kern="1200" cap="none" spc="0" normalizeH="0" baseline="0" noProof="0" dirty="0">
                <a:ln>
                  <a:noFill/>
                </a:ln>
                <a:solidFill>
                  <a:srgbClr val="002060"/>
                </a:solidFill>
                <a:effectLst/>
                <a:uLnTx/>
                <a:uFillTx/>
                <a:latin typeface="Segoe Print" panose="02000600000000000000" pitchFamily="2" charset="0"/>
                <a:ea typeface="+mn-ea"/>
                <a:cs typeface="Dreaming Outloud Pro" panose="03050502040302030504" pitchFamily="66" charset="0"/>
              </a:rPr>
              <a:t> _____________.</a:t>
            </a:r>
          </a:p>
        </p:txBody>
      </p:sp>
      <p:graphicFrame>
        <p:nvGraphicFramePr>
          <p:cNvPr id="47" name="Table 46">
            <a:extLst>
              <a:ext uri="{FF2B5EF4-FFF2-40B4-BE49-F238E27FC236}">
                <a16:creationId xmlns:a16="http://schemas.microsoft.com/office/drawing/2014/main" id="{D2D5F8FA-45F9-4696-A3BB-16215EDF4B08}"/>
              </a:ext>
            </a:extLst>
          </p:cNvPr>
          <p:cNvGraphicFramePr>
            <a:graphicFrameLocks noGrp="1"/>
          </p:cNvGraphicFramePr>
          <p:nvPr>
            <p:extLst>
              <p:ext uri="{D42A27DB-BD31-4B8C-83A1-F6EECF244321}">
                <p14:modId xmlns:p14="http://schemas.microsoft.com/office/powerpoint/2010/main" val="2561238523"/>
              </p:ext>
            </p:extLst>
          </p:nvPr>
        </p:nvGraphicFramePr>
        <p:xfrm>
          <a:off x="7538124" y="1488433"/>
          <a:ext cx="3737447" cy="5151250"/>
        </p:xfrm>
        <a:graphic>
          <a:graphicData uri="http://schemas.openxmlformats.org/drawingml/2006/table">
            <a:tbl>
              <a:tblPr firstRow="1" bandRow="1">
                <a:noFill/>
              </a:tblPr>
              <a:tblGrid>
                <a:gridCol w="3737447">
                  <a:extLst>
                    <a:ext uri="{9D8B030D-6E8A-4147-A177-3AD203B41FA5}">
                      <a16:colId xmlns:a16="http://schemas.microsoft.com/office/drawing/2014/main" val="2578897083"/>
                    </a:ext>
                  </a:extLst>
                </a:gridCol>
              </a:tblGrid>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 </a:t>
                      </a:r>
                      <a:r>
                        <a:rPr lang="en-GB" sz="2000" u="none" strike="noStrike" cap="none" dirty="0" err="1">
                          <a:solidFill>
                            <a:srgbClr val="002060"/>
                          </a:solidFill>
                          <a:latin typeface="Century Gothic"/>
                          <a:ea typeface="Century Gothic"/>
                          <a:cs typeface="Century Gothic"/>
                          <a:sym typeface="Century Gothic"/>
                        </a:rPr>
                        <a:t>cómodo</a:t>
                      </a:r>
                      <a:r>
                        <a:rPr lang="en-GB" sz="2000" u="none" strike="noStrike" cap="none" dirty="0">
                          <a:solidFill>
                            <a:srgbClr val="002060"/>
                          </a:solidFill>
                          <a:latin typeface="Century Gothic"/>
                          <a:ea typeface="Century Gothic"/>
                          <a:cs typeface="Century Gothic"/>
                          <a:sym typeface="Century Gothic"/>
                        </a:rPr>
                        <a:t>| </a:t>
                      </a:r>
                      <a:r>
                        <a:rPr lang="en-GB" sz="2000" u="none" strike="noStrike" cap="none" dirty="0" err="1">
                          <a:solidFill>
                            <a:srgbClr val="002060"/>
                          </a:solidFill>
                          <a:latin typeface="Century Gothic"/>
                          <a:ea typeface="Century Gothic"/>
                          <a:cs typeface="Century Gothic"/>
                          <a:sym typeface="Century Gothic"/>
                        </a:rPr>
                        <a:t>cómoda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32467"/>
                  </a:ext>
                </a:extLst>
              </a:tr>
              <a:tr h="301943">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alto | </a:t>
                      </a:r>
                      <a:r>
                        <a:rPr lang="en-GB" sz="2000" u="none" strike="noStrike" cap="none" dirty="0" err="1">
                          <a:solidFill>
                            <a:srgbClr val="002060"/>
                          </a:solidFill>
                          <a:latin typeface="Century Gothic"/>
                          <a:ea typeface="Century Gothic"/>
                          <a:cs typeface="Century Gothic"/>
                          <a:sym typeface="Century Gothic"/>
                        </a:rPr>
                        <a:t>alta</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8710"/>
                  </a:ext>
                </a:extLst>
              </a:tr>
              <a:tr h="301943">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bajo | </a:t>
                      </a:r>
                      <a:r>
                        <a:rPr lang="en-GB" sz="2000" u="none" strike="noStrike" cap="none" dirty="0" err="1">
                          <a:solidFill>
                            <a:srgbClr val="002060"/>
                          </a:solidFill>
                          <a:latin typeface="Century Gothic"/>
                          <a:ea typeface="Century Gothic"/>
                          <a:cs typeface="Century Gothic"/>
                          <a:sym typeface="Century Gothic"/>
                        </a:rPr>
                        <a:t>baja</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divertido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divertida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verde</a:t>
                      </a:r>
                      <a:r>
                        <a:rPr lang="en-GB" sz="2000" u="none" strike="noStrike" cap="none" dirty="0">
                          <a:solidFill>
                            <a:srgbClr val="002060"/>
                          </a:solidFill>
                          <a:latin typeface="Century Gothic"/>
                          <a:ea typeface="Century Gothic"/>
                          <a:cs typeface="Century Gothic"/>
                          <a:sym typeface="Century Gothic"/>
                        </a:rPr>
                        <a:t> </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blanco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blanca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negro | </a:t>
                      </a:r>
                      <a:r>
                        <a:rPr lang="en-GB" sz="2000" u="none" strike="noStrike" cap="none" dirty="0" err="1">
                          <a:solidFill>
                            <a:srgbClr val="002060"/>
                          </a:solidFill>
                          <a:latin typeface="Century Gothic"/>
                          <a:ea typeface="Century Gothic"/>
                          <a:cs typeface="Century Gothic"/>
                          <a:sym typeface="Century Gothic"/>
                        </a:rPr>
                        <a:t>negra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617711"/>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raro</a:t>
                      </a:r>
                      <a:r>
                        <a:rPr lang="en-GB" sz="2000" u="none" strike="noStrike" cap="none" dirty="0">
                          <a:solidFill>
                            <a:srgbClr val="002060"/>
                          </a:solidFill>
                          <a:latin typeface="Century Gothic"/>
                          <a:ea typeface="Century Gothic"/>
                          <a:cs typeface="Century Gothic"/>
                          <a:sym typeface="Century Gothic"/>
                        </a:rPr>
                        <a:t> | rara</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0971241"/>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nuevo | </a:t>
                      </a:r>
                      <a:r>
                        <a:rPr lang="en-GB" sz="2000" u="none" strike="noStrike" cap="none" dirty="0" err="1">
                          <a:solidFill>
                            <a:srgbClr val="002060"/>
                          </a:solidFill>
                          <a:latin typeface="Century Gothic"/>
                          <a:ea typeface="Century Gothic"/>
                          <a:cs typeface="Century Gothic"/>
                          <a:sym typeface="Century Gothic"/>
                        </a:rPr>
                        <a:t>nueva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327248"/>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viejo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vieja</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0016427"/>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increíble</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865533"/>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interesante</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5050731"/>
                  </a:ext>
                </a:extLst>
              </a:tr>
              <a:tr h="301943">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err="1">
                          <a:solidFill>
                            <a:srgbClr val="002060"/>
                          </a:solidFill>
                          <a:latin typeface="Century Gothic"/>
                          <a:ea typeface="Century Gothic"/>
                          <a:cs typeface="Century Gothic"/>
                          <a:sym typeface="Century Gothic"/>
                        </a:rPr>
                        <a:t>feliz</a:t>
                      </a:r>
                      <a:endParaRPr lang="en-GB"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28773"/>
                  </a:ext>
                </a:extLst>
              </a:tr>
            </a:tbl>
          </a:graphicData>
        </a:graphic>
      </p:graphicFrame>
      <p:pic>
        <p:nvPicPr>
          <p:cNvPr id="49" name="Picture 2" descr="Pen, Write, Pencil, Writing Tool, Work, Message, Blue">
            <a:extLst>
              <a:ext uri="{FF2B5EF4-FFF2-40B4-BE49-F238E27FC236}">
                <a16:creationId xmlns:a16="http://schemas.microsoft.com/office/drawing/2014/main" id="{A689F09A-2A4E-4C33-8BD6-9C8BB891F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1047" y="128500"/>
            <a:ext cx="763152" cy="76315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D448E64-3836-4BB2-8C90-4A450453FA1A}"/>
              </a:ext>
            </a:extLst>
          </p:cNvPr>
          <p:cNvSpPr txBox="1"/>
          <p:nvPr/>
        </p:nvSpPr>
        <p:spPr>
          <a:xfrm>
            <a:off x="10128723" y="974649"/>
            <a:ext cx="109234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281FD0A-7AFE-4DE2-9E9D-1FC09D3D2826}"/>
              </a:ext>
            </a:extLst>
          </p:cNvPr>
          <p:cNvSpPr txBox="1"/>
          <p:nvPr/>
        </p:nvSpPr>
        <p:spPr>
          <a:xfrm>
            <a:off x="6505957" y="1079088"/>
            <a:ext cx="926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a:t>
            </a:r>
          </a:p>
        </p:txBody>
      </p:sp>
      <p:sp>
        <p:nvSpPr>
          <p:cNvPr id="51" name="TextBox 50">
            <a:extLst>
              <a:ext uri="{FF2B5EF4-FFF2-40B4-BE49-F238E27FC236}">
                <a16:creationId xmlns:a16="http://schemas.microsoft.com/office/drawing/2014/main" id="{5DFB3A14-C96A-40A5-8A42-42094B2D2EA1}"/>
              </a:ext>
            </a:extLst>
          </p:cNvPr>
          <p:cNvSpPr txBox="1"/>
          <p:nvPr/>
        </p:nvSpPr>
        <p:spPr>
          <a:xfrm>
            <a:off x="6505957" y="1436314"/>
            <a:ext cx="99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a:t>
            </a:r>
          </a:p>
        </p:txBody>
      </p:sp>
      <p:sp>
        <p:nvSpPr>
          <p:cNvPr id="52" name="TextBox 51">
            <a:extLst>
              <a:ext uri="{FF2B5EF4-FFF2-40B4-BE49-F238E27FC236}">
                <a16:creationId xmlns:a16="http://schemas.microsoft.com/office/drawing/2014/main" id="{A7EB36C9-2769-46F8-9EF4-E21A858F4730}"/>
              </a:ext>
            </a:extLst>
          </p:cNvPr>
          <p:cNvSpPr txBox="1"/>
          <p:nvPr/>
        </p:nvSpPr>
        <p:spPr>
          <a:xfrm>
            <a:off x="6456146" y="1790445"/>
            <a:ext cx="10615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b="1" dirty="0">
                <a:solidFill>
                  <a:srgbClr val="002060"/>
                </a:solidFill>
                <a:latin typeface="Century Gothic" panose="020B0502020202020204" pitchFamily="34" charset="0"/>
              </a:rPr>
              <a:t>happy</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TextBox 53">
            <a:extLst>
              <a:ext uri="{FF2B5EF4-FFF2-40B4-BE49-F238E27FC236}">
                <a16:creationId xmlns:a16="http://schemas.microsoft.com/office/drawing/2014/main" id="{640F0FB1-97AD-4002-AECB-726E42D15027}"/>
              </a:ext>
            </a:extLst>
          </p:cNvPr>
          <p:cNvSpPr txBox="1"/>
          <p:nvPr/>
        </p:nvSpPr>
        <p:spPr>
          <a:xfrm>
            <a:off x="6441663" y="2664520"/>
            <a:ext cx="926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a:t>
            </a:r>
          </a:p>
        </p:txBody>
      </p:sp>
      <p:sp>
        <p:nvSpPr>
          <p:cNvPr id="55" name="TextBox 54">
            <a:extLst>
              <a:ext uri="{FF2B5EF4-FFF2-40B4-BE49-F238E27FC236}">
                <a16:creationId xmlns:a16="http://schemas.microsoft.com/office/drawing/2014/main" id="{56873CF3-C4E4-44A0-BBF3-7DF1605248E1}"/>
              </a:ext>
            </a:extLst>
          </p:cNvPr>
          <p:cNvSpPr txBox="1"/>
          <p:nvPr/>
        </p:nvSpPr>
        <p:spPr>
          <a:xfrm>
            <a:off x="6509903" y="3021746"/>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[blue]</a:t>
            </a:r>
          </a:p>
        </p:txBody>
      </p:sp>
      <p:sp>
        <p:nvSpPr>
          <p:cNvPr id="56" name="TextBox 55">
            <a:extLst>
              <a:ext uri="{FF2B5EF4-FFF2-40B4-BE49-F238E27FC236}">
                <a16:creationId xmlns:a16="http://schemas.microsoft.com/office/drawing/2014/main" id="{20935EA0-495C-4C5A-8623-851EF91E3A2E}"/>
              </a:ext>
            </a:extLst>
          </p:cNvPr>
          <p:cNvSpPr txBox="1"/>
          <p:nvPr/>
        </p:nvSpPr>
        <p:spPr>
          <a:xfrm>
            <a:off x="5917885" y="3400008"/>
            <a:ext cx="1459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p>
        </p:txBody>
      </p:sp>
      <p:sp>
        <p:nvSpPr>
          <p:cNvPr id="58" name="TextBox 57">
            <a:extLst>
              <a:ext uri="{FF2B5EF4-FFF2-40B4-BE49-F238E27FC236}">
                <a16:creationId xmlns:a16="http://schemas.microsoft.com/office/drawing/2014/main" id="{AFFA4A4D-8069-4AB0-AA60-9FF86DFF340E}"/>
              </a:ext>
            </a:extLst>
          </p:cNvPr>
          <p:cNvSpPr txBox="1"/>
          <p:nvPr/>
        </p:nvSpPr>
        <p:spPr>
          <a:xfrm>
            <a:off x="6723467" y="3917945"/>
            <a:ext cx="665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a:t>
            </a:r>
          </a:p>
        </p:txBody>
      </p:sp>
      <p:sp>
        <p:nvSpPr>
          <p:cNvPr id="59" name="TextBox 58">
            <a:extLst>
              <a:ext uri="{FF2B5EF4-FFF2-40B4-BE49-F238E27FC236}">
                <a16:creationId xmlns:a16="http://schemas.microsoft.com/office/drawing/2014/main" id="{AA210DC2-C998-4484-B7CF-04D2F9704F98}"/>
              </a:ext>
            </a:extLst>
          </p:cNvPr>
          <p:cNvSpPr txBox="1"/>
          <p:nvPr/>
        </p:nvSpPr>
        <p:spPr>
          <a:xfrm>
            <a:off x="6682523" y="4275171"/>
            <a:ext cx="6880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[old]</a:t>
            </a:r>
          </a:p>
        </p:txBody>
      </p:sp>
      <p:sp>
        <p:nvSpPr>
          <p:cNvPr id="66" name="TextBox 65">
            <a:extLst>
              <a:ext uri="{FF2B5EF4-FFF2-40B4-BE49-F238E27FC236}">
                <a16:creationId xmlns:a16="http://schemas.microsoft.com/office/drawing/2014/main" id="{1E32CB59-BEA1-4186-B3AD-0CDCE6B76DA6}"/>
              </a:ext>
            </a:extLst>
          </p:cNvPr>
          <p:cNvSpPr txBox="1"/>
          <p:nvPr/>
        </p:nvSpPr>
        <p:spPr>
          <a:xfrm>
            <a:off x="6326656" y="5005149"/>
            <a:ext cx="801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[new]</a:t>
            </a:r>
          </a:p>
        </p:txBody>
      </p:sp>
      <p:sp>
        <p:nvSpPr>
          <p:cNvPr id="71" name="TextBox 70">
            <a:extLst>
              <a:ext uri="{FF2B5EF4-FFF2-40B4-BE49-F238E27FC236}">
                <a16:creationId xmlns:a16="http://schemas.microsoft.com/office/drawing/2014/main" id="{2328F0AC-56A0-4593-B796-CDD16C2200E8}"/>
              </a:ext>
            </a:extLst>
          </p:cNvPr>
          <p:cNvSpPr txBox="1"/>
          <p:nvPr/>
        </p:nvSpPr>
        <p:spPr>
          <a:xfrm>
            <a:off x="2408005" y="987607"/>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blanca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047C2CB9-CD7B-41EF-8E63-4E4110AE8306}"/>
              </a:ext>
            </a:extLst>
          </p:cNvPr>
          <p:cNvSpPr txBox="1"/>
          <p:nvPr/>
        </p:nvSpPr>
        <p:spPr>
          <a:xfrm>
            <a:off x="2472677" y="1326663"/>
            <a:ext cx="1323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verde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15907D8F-3D2F-4703-8ABB-D69497778597}"/>
              </a:ext>
            </a:extLst>
          </p:cNvPr>
          <p:cNvSpPr txBox="1"/>
          <p:nvPr/>
        </p:nvSpPr>
        <p:spPr>
          <a:xfrm>
            <a:off x="4104745" y="1691554"/>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feliz</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2AFA117D-8ADB-4A6E-BDAC-3DD1604E2837}"/>
              </a:ext>
            </a:extLst>
          </p:cNvPr>
          <p:cNvSpPr txBox="1"/>
          <p:nvPr/>
        </p:nvSpPr>
        <p:spPr>
          <a:xfrm>
            <a:off x="2495191" y="2606096"/>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blanca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E0C1C7DC-EEEE-4D0A-89B9-03C11796E1AB}"/>
              </a:ext>
            </a:extLst>
          </p:cNvPr>
          <p:cNvSpPr txBox="1"/>
          <p:nvPr/>
        </p:nvSpPr>
        <p:spPr>
          <a:xfrm>
            <a:off x="1885859" y="2933246"/>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raro</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AC65BA71-D65D-473C-85DF-5DD23302C8A5}"/>
              </a:ext>
            </a:extLst>
          </p:cNvPr>
          <p:cNvSpPr txBox="1"/>
          <p:nvPr/>
        </p:nvSpPr>
        <p:spPr>
          <a:xfrm>
            <a:off x="4373701" y="3269788"/>
            <a:ext cx="1722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increíble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76A80666-E2F6-4396-BC4C-81BF392FBC26}"/>
              </a:ext>
            </a:extLst>
          </p:cNvPr>
          <p:cNvSpPr txBox="1"/>
          <p:nvPr/>
        </p:nvSpPr>
        <p:spPr>
          <a:xfrm>
            <a:off x="2054087" y="3844364"/>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alto</a:t>
            </a:r>
          </a:p>
        </p:txBody>
      </p:sp>
      <p:sp>
        <p:nvSpPr>
          <p:cNvPr id="82" name="TextBox 81">
            <a:extLst>
              <a:ext uri="{FF2B5EF4-FFF2-40B4-BE49-F238E27FC236}">
                <a16:creationId xmlns:a16="http://schemas.microsoft.com/office/drawing/2014/main" id="{B7C1767A-EC23-41F3-86FC-B8E579D1BB11}"/>
              </a:ext>
            </a:extLst>
          </p:cNvPr>
          <p:cNvSpPr txBox="1"/>
          <p:nvPr/>
        </p:nvSpPr>
        <p:spPr>
          <a:xfrm>
            <a:off x="2233571" y="4214407"/>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viejo</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B7A7FD16-935E-41A5-87FB-B8987315E566}"/>
              </a:ext>
            </a:extLst>
          </p:cNvPr>
          <p:cNvSpPr txBox="1"/>
          <p:nvPr/>
        </p:nvSpPr>
        <p:spPr>
          <a:xfrm>
            <a:off x="2690950" y="4912816"/>
            <a:ext cx="2775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nuevo</a:t>
            </a:r>
          </a:p>
        </p:txBody>
      </p:sp>
      <p:sp>
        <p:nvSpPr>
          <p:cNvPr id="84" name="TextBox 83">
            <a:extLst>
              <a:ext uri="{FF2B5EF4-FFF2-40B4-BE49-F238E27FC236}">
                <a16:creationId xmlns:a16="http://schemas.microsoft.com/office/drawing/2014/main" id="{9C4212CA-135F-4F2F-823D-CAE8BD3116F8}"/>
              </a:ext>
            </a:extLst>
          </p:cNvPr>
          <p:cNvSpPr txBox="1"/>
          <p:nvPr/>
        </p:nvSpPr>
        <p:spPr>
          <a:xfrm>
            <a:off x="0" y="6105320"/>
            <a:ext cx="3052941" cy="369332"/>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poema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poem</a:t>
            </a:r>
          </a:p>
        </p:txBody>
      </p:sp>
      <p:sp>
        <p:nvSpPr>
          <p:cNvPr id="5" name="Action Button: Go Forward or Next 4">
            <a:hlinkClick r:id="" action="ppaction://noaction" highlightClick="1">
              <a:snd r:embed="rId7" name="T3_W2F_3.2.wav"/>
            </a:hlinkClick>
            <a:extLst>
              <a:ext uri="{FF2B5EF4-FFF2-40B4-BE49-F238E27FC236}">
                <a16:creationId xmlns:a16="http://schemas.microsoft.com/office/drawing/2014/main" id="{011F13B1-585B-4603-BCB4-624370762A9C}"/>
              </a:ext>
            </a:extLst>
          </p:cNvPr>
          <p:cNvSpPr/>
          <p:nvPr/>
        </p:nvSpPr>
        <p:spPr>
          <a:xfrm>
            <a:off x="180896" y="1574813"/>
            <a:ext cx="521370" cy="461665"/>
          </a:xfrm>
          <a:prstGeom prst="actionButtonForwardNex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ction Button: Go Forward or Next 34">
            <a:hlinkClick r:id="" action="ppaction://noaction" highlightClick="1">
              <a:snd r:embed="rId8" name="T3_W2F_3.3.wav"/>
            </a:hlinkClick>
            <a:extLst>
              <a:ext uri="{FF2B5EF4-FFF2-40B4-BE49-F238E27FC236}">
                <a16:creationId xmlns:a16="http://schemas.microsoft.com/office/drawing/2014/main" id="{B26CC936-B3D5-474D-A0CB-1C30D72D8BE5}"/>
              </a:ext>
            </a:extLst>
          </p:cNvPr>
          <p:cNvSpPr/>
          <p:nvPr/>
        </p:nvSpPr>
        <p:spPr>
          <a:xfrm>
            <a:off x="180896" y="3015459"/>
            <a:ext cx="521370" cy="461665"/>
          </a:xfrm>
          <a:prstGeom prst="actionButtonForwardNex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ction Button: Go Forward or Next 35">
            <a:hlinkClick r:id="" action="ppaction://noaction" highlightClick="1">
              <a:snd r:embed="rId9" name="T3_W2F_3.4.wav"/>
            </a:hlinkClick>
            <a:extLst>
              <a:ext uri="{FF2B5EF4-FFF2-40B4-BE49-F238E27FC236}">
                <a16:creationId xmlns:a16="http://schemas.microsoft.com/office/drawing/2014/main" id="{F4459C76-2ACF-4DFB-BD2E-BEDE27A2A93C}"/>
              </a:ext>
            </a:extLst>
          </p:cNvPr>
          <p:cNvSpPr/>
          <p:nvPr/>
        </p:nvSpPr>
        <p:spPr>
          <a:xfrm>
            <a:off x="182355" y="4306029"/>
            <a:ext cx="521370" cy="461665"/>
          </a:xfrm>
          <a:prstGeom prst="actionButtonForwardNex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Google Shape;167;p2">
            <a:extLst>
              <a:ext uri="{FF2B5EF4-FFF2-40B4-BE49-F238E27FC236}">
                <a16:creationId xmlns:a16="http://schemas.microsoft.com/office/drawing/2014/main" id="{4B579E5D-4CFA-4798-A99F-6981EA8E446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785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4" grpId="0"/>
      <p:bldP spid="76" grpId="0"/>
      <p:bldP spid="78" grpId="0"/>
      <p:bldP spid="79" grpId="0"/>
      <p:bldP spid="80" grpId="0"/>
      <p:bldP spid="81" grpId="0"/>
      <p:bldP spid="82" grpId="0"/>
      <p:bldP spid="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4: </a:t>
            </a:r>
            <a:endParaRPr lang="es-AR" sz="3200" dirty="0"/>
          </a:p>
        </p:txBody>
      </p:sp>
      <p:pic>
        <p:nvPicPr>
          <p:cNvPr id="33" name="Picture 2" descr="Pen, Write, Pencil, Writing Tool, Work, Message, Blue">
            <a:extLst>
              <a:ext uri="{FF2B5EF4-FFF2-40B4-BE49-F238E27FC236}">
                <a16:creationId xmlns:a16="http://schemas.microsoft.com/office/drawing/2014/main" id="{D37DE5EA-ACA4-4EEA-B9D3-CCBF2FFE5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678CA49-6682-45FB-AB0B-BA31F56295EB}"/>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41" name="TextBox 40">
            <a:extLst>
              <a:ext uri="{FF2B5EF4-FFF2-40B4-BE49-F238E27FC236}">
                <a16:creationId xmlns:a16="http://schemas.microsoft.com/office/drawing/2014/main" id="{B4B2603D-4AF0-4771-8D52-8156CA5FA9D9}"/>
              </a:ext>
            </a:extLst>
          </p:cNvPr>
          <p:cNvSpPr txBox="1"/>
          <p:nvPr/>
        </p:nvSpPr>
        <p:spPr>
          <a:xfrm>
            <a:off x="436766" y="1835992"/>
            <a:ext cx="5978661" cy="1815882"/>
          </a:xfrm>
          <a:prstGeom prst="rect">
            <a:avLst/>
          </a:prstGeom>
          <a:solidFill>
            <a:srgbClr val="E7F6FF"/>
          </a:solidFill>
        </p:spPr>
        <p:txBody>
          <a:bodyPr wrap="square" rtlCol="0">
            <a:spAutoFit/>
          </a:bodyPr>
          <a:lstStyle/>
          <a:p>
            <a:r>
              <a:rPr lang="en-GB" sz="2800" dirty="0">
                <a:solidFill>
                  <a:srgbClr val="002060"/>
                </a:solidFill>
                <a:latin typeface="Segoe Print" panose="02000600000000000000" pitchFamily="2" charset="0"/>
                <a:cs typeface="Dreaming Outloud Pro" panose="03050502040302030504" pitchFamily="66" charset="0"/>
              </a:rPr>
              <a:t>_________  [adjective] [position],</a:t>
            </a:r>
          </a:p>
          <a:p>
            <a:r>
              <a:rPr lang="en-GB" sz="2800" dirty="0">
                <a:solidFill>
                  <a:srgbClr val="002060"/>
                </a:solidFill>
                <a:latin typeface="Segoe Print" panose="02000600000000000000" pitchFamily="2" charset="0"/>
                <a:cs typeface="Dreaming Outloud Pro" panose="03050502040302030504" pitchFamily="66" charset="0"/>
              </a:rPr>
              <a:t>_________ [adjective] [position],</a:t>
            </a:r>
          </a:p>
          <a:p>
            <a:r>
              <a:rPr lang="en-GB" sz="2800" dirty="0">
                <a:solidFill>
                  <a:srgbClr val="002060"/>
                </a:solidFill>
                <a:latin typeface="Segoe Print" panose="02000600000000000000" pitchFamily="2" charset="0"/>
                <a:cs typeface="Dreaming Outloud Pro" panose="03050502040302030504" pitchFamily="66" charset="0"/>
              </a:rPr>
              <a:t>y, [position], un _________[adjective]</a:t>
            </a:r>
          </a:p>
        </p:txBody>
      </p:sp>
      <p:sp>
        <p:nvSpPr>
          <p:cNvPr id="42" name="TextBox 41">
            <a:hlinkClick r:id="" action="ppaction://noaction">
              <a:snd r:embed="rId4" name="T3_W2F_4.1.wav"/>
            </a:hlinkClick>
            <a:extLst>
              <a:ext uri="{FF2B5EF4-FFF2-40B4-BE49-F238E27FC236}">
                <a16:creationId xmlns:a16="http://schemas.microsoft.com/office/drawing/2014/main" id="{BFB31715-BD2B-4E1B-9660-16293618CB18}"/>
              </a:ext>
            </a:extLst>
          </p:cNvPr>
          <p:cNvSpPr txBox="1"/>
          <p:nvPr/>
        </p:nvSpPr>
        <p:spPr>
          <a:xfrm>
            <a:off x="371916" y="1181178"/>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1: </a:t>
            </a:r>
            <a:r>
              <a:rPr lang="en-GB" sz="2400" dirty="0" err="1">
                <a:solidFill>
                  <a:srgbClr val="002060"/>
                </a:solidFill>
                <a:latin typeface="Century Gothic" panose="020B0502020202020204" pitchFamily="34" charset="0"/>
              </a:rPr>
              <a:t>Crea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propio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AC11FB0B-2D32-489B-9E5C-2058CC1ED31C}"/>
              </a:ext>
            </a:extLst>
          </p:cNvPr>
          <p:cNvSpPr txBox="1"/>
          <p:nvPr/>
        </p:nvSpPr>
        <p:spPr>
          <a:xfrm>
            <a:off x="3468764" y="58981"/>
            <a:ext cx="3052941" cy="923330"/>
          </a:xfrm>
          <a:prstGeom prst="rect">
            <a:avLst/>
          </a:prstGeom>
          <a:solidFill>
            <a:srgbClr val="D2ECB6"/>
          </a:solidFill>
        </p:spPr>
        <p:txBody>
          <a:bodyPr wrap="square">
            <a:spAutoFit/>
          </a:bodyPr>
          <a:lstStyle/>
          <a:p>
            <a:r>
              <a:rPr lang="en-GB" sz="1800" b="1" dirty="0" err="1">
                <a:solidFill>
                  <a:srgbClr val="002060"/>
                </a:solidFill>
                <a:latin typeface="Century Gothic" panose="020B0502020202020204" pitchFamily="34" charset="0"/>
              </a:rPr>
              <a:t>completar</a:t>
            </a:r>
            <a:r>
              <a:rPr lang="en-GB" sz="1800" dirty="0">
                <a:solidFill>
                  <a:srgbClr val="002060"/>
                </a:solidFill>
                <a:latin typeface="Century Gothic" panose="020B0502020202020204" pitchFamily="34" charset="0"/>
              </a:rPr>
              <a:t> = to complete</a:t>
            </a:r>
          </a:p>
          <a:p>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poema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poem</a:t>
            </a:r>
            <a:endParaRPr lang="en-GB" sz="1800" dirty="0">
              <a:solidFill>
                <a:srgbClr val="002060"/>
              </a:solidFill>
              <a:latin typeface="Century Gothic" panose="020B0502020202020204" pitchFamily="34" charset="0"/>
            </a:endParaRPr>
          </a:p>
          <a:p>
            <a:r>
              <a:rPr lang="en-GB" b="1" dirty="0" err="1">
                <a:solidFill>
                  <a:srgbClr val="002060"/>
                </a:solidFill>
                <a:latin typeface="Century Gothic" panose="020B0502020202020204" pitchFamily="34" charset="0"/>
              </a:rPr>
              <a:t>propio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own (m)</a:t>
            </a:r>
            <a:endParaRPr lang="en-GB" dirty="0"/>
          </a:p>
        </p:txBody>
      </p:sp>
      <p:sp>
        <p:nvSpPr>
          <p:cNvPr id="45" name="TextBox 44">
            <a:hlinkClick r:id="" action="ppaction://noaction">
              <a:snd r:embed="rId5" name="T3_W2F_4.2.wav"/>
            </a:hlinkClick>
            <a:extLst>
              <a:ext uri="{FF2B5EF4-FFF2-40B4-BE49-F238E27FC236}">
                <a16:creationId xmlns:a16="http://schemas.microsoft.com/office/drawing/2014/main" id="{7E2AC4FF-8160-4951-A313-914E066F18FF}"/>
              </a:ext>
            </a:extLst>
          </p:cNvPr>
          <p:cNvSpPr txBox="1"/>
          <p:nvPr/>
        </p:nvSpPr>
        <p:spPr>
          <a:xfrm>
            <a:off x="247184" y="4131087"/>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2: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pic>
        <p:nvPicPr>
          <p:cNvPr id="1026" name="Picture 2" descr="Dibujar, Dibujo, Mano, Humano">
            <a:extLst>
              <a:ext uri="{FF2B5EF4-FFF2-40B4-BE49-F238E27FC236}">
                <a16:creationId xmlns:a16="http://schemas.microsoft.com/office/drawing/2014/main" id="{829FAB2D-6664-474F-935B-0C154E321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820258">
            <a:off x="4472445" y="3850944"/>
            <a:ext cx="889355" cy="82617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67;p2">
            <a:extLst>
              <a:ext uri="{FF2B5EF4-FFF2-40B4-BE49-F238E27FC236}">
                <a16:creationId xmlns:a16="http://schemas.microsoft.com/office/drawing/2014/main" id="{CC860DD8-60AE-4B6F-9565-45513CE1D97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B8780322-A38E-48E7-AF80-6F1D8C58ABDD}"/>
              </a:ext>
            </a:extLst>
          </p:cNvPr>
          <p:cNvSpPr txBox="1"/>
          <p:nvPr/>
        </p:nvSpPr>
        <p:spPr>
          <a:xfrm>
            <a:off x="6704919" y="4193790"/>
            <a:ext cx="5484472" cy="3139321"/>
          </a:xfrm>
          <a:prstGeom prst="rect">
            <a:avLst/>
          </a:prstGeom>
          <a:noFill/>
        </p:spPr>
        <p:txBody>
          <a:bodyPr wrap="square" rtlCol="0">
            <a:spAutoFit/>
          </a:bodyPr>
          <a:lstStyle/>
          <a:p>
            <a:r>
              <a:rPr lang="en-GB" b="1" dirty="0">
                <a:solidFill>
                  <a:srgbClr val="002060"/>
                </a:solidFill>
                <a:latin typeface="Century Gothic" panose="020B0502020202020204" pitchFamily="34" charset="0"/>
              </a:rPr>
              <a:t>Other</a:t>
            </a:r>
            <a:r>
              <a:rPr lang="en-GB" dirty="0">
                <a:solidFill>
                  <a:srgbClr val="002060"/>
                </a:solidFill>
                <a:latin typeface="Century Gothic" panose="020B0502020202020204" pitchFamily="34" charset="0"/>
              </a:rPr>
              <a:t> </a:t>
            </a:r>
            <a:r>
              <a:rPr lang="en-GB" b="1" dirty="0">
                <a:solidFill>
                  <a:srgbClr val="0070C0"/>
                </a:solidFill>
                <a:latin typeface="Century Gothic" panose="020B0502020202020204" pitchFamily="34" charset="0"/>
              </a:rPr>
              <a:t>masculine</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nouns</a:t>
            </a:r>
            <a:r>
              <a:rPr lang="en-GB" dirty="0">
                <a:solidFill>
                  <a:srgbClr val="002060"/>
                </a:solidFill>
                <a:latin typeface="Century Gothic" panose="020B0502020202020204" pitchFamily="34" charset="0"/>
              </a:rPr>
              <a:t>:</a:t>
            </a:r>
          </a:p>
          <a:p>
            <a:r>
              <a:rPr lang="en-GB" dirty="0" err="1">
                <a:solidFill>
                  <a:srgbClr val="002060"/>
                </a:solidFill>
                <a:latin typeface="Century Gothic" panose="020B0502020202020204" pitchFamily="34" charset="0"/>
              </a:rPr>
              <a:t>país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estadio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monstruo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hermano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bocadillo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libro</a:t>
            </a:r>
            <a:r>
              <a:rPr lang="en-GB" dirty="0">
                <a:solidFill>
                  <a:srgbClr val="002060"/>
                </a:solidFill>
                <a:latin typeface="Century Gothic" panose="020B0502020202020204" pitchFamily="34" charset="0"/>
              </a:rPr>
              <a:t>, padre, animal, </a:t>
            </a:r>
            <a:r>
              <a:rPr lang="en-GB" dirty="0" err="1">
                <a:solidFill>
                  <a:srgbClr val="002060"/>
                </a:solidFill>
                <a:latin typeface="Century Gothic" panose="020B0502020202020204" pitchFamily="34" charset="0"/>
              </a:rPr>
              <a:t>papel</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instrumento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lápiz</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perro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profesor</a:t>
            </a:r>
            <a:r>
              <a:rPr lang="en-GB" dirty="0">
                <a:solidFill>
                  <a:srgbClr val="002060"/>
                </a:solidFill>
                <a:latin typeface="Century Gothic" panose="020B0502020202020204" pitchFamily="34" charset="0"/>
              </a:rPr>
              <a:t>, caballo, </a:t>
            </a:r>
            <a:r>
              <a:rPr lang="en-GB" dirty="0" err="1">
                <a:solidFill>
                  <a:srgbClr val="002060"/>
                </a:solidFill>
                <a:latin typeface="Century Gothic" panose="020B0502020202020204" pitchFamily="34" charset="0"/>
              </a:rPr>
              <a:t>barco</a:t>
            </a:r>
            <a:r>
              <a:rPr lang="en-GB" dirty="0">
                <a:solidFill>
                  <a:srgbClr val="002060"/>
                </a:solidFill>
                <a:latin typeface="Century Gothic" panose="020B0502020202020204" pitchFamily="34" charset="0"/>
              </a:rPr>
              <a:t>, </a:t>
            </a:r>
          </a:p>
          <a:p>
            <a:endParaRPr lang="en-GB" dirty="0">
              <a:solidFill>
                <a:srgbClr val="002060"/>
              </a:solidFill>
              <a:latin typeface="Century Gothic" panose="020B0502020202020204" pitchFamily="34" charset="0"/>
            </a:endParaRPr>
          </a:p>
          <a:p>
            <a:r>
              <a:rPr lang="en-GB" b="1" dirty="0">
                <a:solidFill>
                  <a:srgbClr val="002060"/>
                </a:solidFill>
                <a:latin typeface="Century Gothic" panose="020B0502020202020204" pitchFamily="34" charset="0"/>
              </a:rPr>
              <a:t>Other</a:t>
            </a:r>
            <a:r>
              <a:rPr lang="en-GB" dirty="0">
                <a:solidFill>
                  <a:srgbClr val="002060"/>
                </a:solidFill>
                <a:latin typeface="Century Gothic" panose="020B0502020202020204" pitchFamily="34" charset="0"/>
              </a:rPr>
              <a:t> </a:t>
            </a:r>
            <a:r>
              <a:rPr lang="en-GB" b="1" dirty="0">
                <a:solidFill>
                  <a:srgbClr val="FF0000"/>
                </a:solidFill>
                <a:latin typeface="Century Gothic" panose="020B0502020202020204" pitchFamily="34" charset="0"/>
              </a:rPr>
              <a:t>feminine</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nouns</a:t>
            </a:r>
            <a:r>
              <a:rPr lang="en-GB" dirty="0">
                <a:solidFill>
                  <a:srgbClr val="002060"/>
                </a:solidFill>
                <a:latin typeface="Century Gothic" panose="020B0502020202020204" pitchFamily="34" charset="0"/>
              </a:rPr>
              <a:t>:</a:t>
            </a:r>
          </a:p>
          <a:p>
            <a:r>
              <a:rPr lang="en-GB" dirty="0" err="1">
                <a:solidFill>
                  <a:srgbClr val="002060"/>
                </a:solidFill>
                <a:latin typeface="Century Gothic" panose="020B0502020202020204" pitchFamily="34" charset="0"/>
              </a:rPr>
              <a:t>bicicleta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hermana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naranja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revista</a:t>
            </a:r>
            <a:r>
              <a:rPr lang="en-GB" dirty="0">
                <a:solidFill>
                  <a:srgbClr val="002060"/>
                </a:solidFill>
                <a:latin typeface="Century Gothic" panose="020B0502020202020204" pitchFamily="34" charset="0"/>
              </a:rPr>
              <a:t>, carta, </a:t>
            </a:r>
            <a:r>
              <a:rPr lang="en-GB" dirty="0" err="1">
                <a:solidFill>
                  <a:srgbClr val="002060"/>
                </a:solidFill>
                <a:latin typeface="Century Gothic" panose="020B0502020202020204" pitchFamily="34" charset="0"/>
              </a:rPr>
              <a:t>madre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regla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hoja</a:t>
            </a:r>
            <a:r>
              <a:rPr lang="en-GB" dirty="0">
                <a:solidFill>
                  <a:srgbClr val="002060"/>
                </a:solidFill>
                <a:latin typeface="Century Gothic" panose="020B0502020202020204" pitchFamily="34" charset="0"/>
              </a:rPr>
              <a:t>, palabra, </a:t>
            </a:r>
            <a:r>
              <a:rPr lang="en-GB" dirty="0" err="1">
                <a:solidFill>
                  <a:srgbClr val="002060"/>
                </a:solidFill>
                <a:latin typeface="Century Gothic" panose="020B0502020202020204" pitchFamily="34" charset="0"/>
              </a:rPr>
              <a:t>profesora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puerta</a:t>
            </a:r>
            <a:r>
              <a:rPr lang="en-GB" dirty="0">
                <a:solidFill>
                  <a:srgbClr val="002060"/>
                </a:solidFill>
                <a:latin typeface="Century Gothic" panose="020B0502020202020204" pitchFamily="34" charset="0"/>
              </a:rPr>
              <a:t>, mesa, planta, </a:t>
            </a:r>
            <a:r>
              <a:rPr lang="en-GB" dirty="0" err="1">
                <a:solidFill>
                  <a:srgbClr val="002060"/>
                </a:solidFill>
                <a:latin typeface="Century Gothic" panose="020B0502020202020204" pitchFamily="34" charset="0"/>
              </a:rPr>
              <a:t>bolsa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cama</a:t>
            </a:r>
            <a:endParaRPr lang="en-GB" dirty="0">
              <a:solidFill>
                <a:srgbClr val="002060"/>
              </a:solidFill>
              <a:latin typeface="Century Gothic" panose="020B0502020202020204" pitchFamily="34" charset="0"/>
            </a:endParaRPr>
          </a:p>
          <a:p>
            <a:endParaRPr lang="en-GB" b="1"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CC1005C8-2728-4B4E-86CC-EE808E22C9CB}"/>
              </a:ext>
            </a:extLst>
          </p:cNvPr>
          <p:cNvPicPr>
            <a:picLocks noChangeAspect="1"/>
          </p:cNvPicPr>
          <p:nvPr/>
        </p:nvPicPr>
        <p:blipFill>
          <a:blip r:embed="rId7"/>
          <a:stretch>
            <a:fillRect/>
          </a:stretch>
        </p:blipFill>
        <p:spPr>
          <a:xfrm>
            <a:off x="7010627" y="396862"/>
            <a:ext cx="3824433" cy="3685866"/>
          </a:xfrm>
          <a:prstGeom prst="rect">
            <a:avLst/>
          </a:prstGeom>
        </p:spPr>
      </p:pic>
      <p:sp>
        <p:nvSpPr>
          <p:cNvPr id="18" name="TextBox 17">
            <a:extLst>
              <a:ext uri="{FF2B5EF4-FFF2-40B4-BE49-F238E27FC236}">
                <a16:creationId xmlns:a16="http://schemas.microsoft.com/office/drawing/2014/main" id="{E0A0465C-73A6-454D-9855-D57723A9DFA5}"/>
              </a:ext>
            </a:extLst>
          </p:cNvPr>
          <p:cNvSpPr txBox="1"/>
          <p:nvPr/>
        </p:nvSpPr>
        <p:spPr>
          <a:xfrm>
            <a:off x="644541" y="5504686"/>
            <a:ext cx="6102626" cy="1200329"/>
          </a:xfrm>
          <a:prstGeom prst="rect">
            <a:avLst/>
          </a:prstGeom>
          <a:noFill/>
        </p:spPr>
        <p:txBody>
          <a:bodyPr wrap="square">
            <a:spAutoFit/>
          </a:bodyPr>
          <a:lstStyle/>
          <a:p>
            <a:r>
              <a:rPr lang="en-GB" b="1" dirty="0" err="1">
                <a:solidFill>
                  <a:srgbClr val="002060"/>
                </a:solidFill>
                <a:latin typeface="Century Gothic" panose="020B0502020202020204" pitchFamily="34" charset="0"/>
              </a:rPr>
              <a:t>Adjetivos</a:t>
            </a:r>
            <a:endParaRPr lang="en-GB" b="1" dirty="0">
              <a:solidFill>
                <a:srgbClr val="002060"/>
              </a:solidFill>
              <a:latin typeface="Century Gothic" panose="020B0502020202020204" pitchFamily="34" charset="0"/>
            </a:endParaRPr>
          </a:p>
          <a:p>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activo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enfermo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preparado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c</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ómodo</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 alto, bajo,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divertid</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v</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erde</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blanco</a:t>
            </a:r>
            <a:r>
              <a:rPr lang="en-GB" sz="1800"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n</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egro,</a:t>
            </a:r>
            <a:r>
              <a:rPr lang="en-GB" sz="1800" dirty="0">
                <a:latin typeface="Arial" panose="020B0604020202020204" pitchFamily="34" charset="0"/>
              </a:rPr>
              <a:t>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raro</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 nuevo,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v</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iejo</a:t>
            </a:r>
            <a:r>
              <a:rPr lang="en-GB" sz="1800" b="0" i="0" u="none" strike="noStrike" kern="1200" dirty="0">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1800" dirty="0" err="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i</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ncreíble</a:t>
            </a:r>
            <a:r>
              <a:rPr lang="en-GB" sz="1800" dirty="0">
                <a:latin typeface="Arial" panose="020B0604020202020204" pitchFamily="34" charset="0"/>
              </a:rPr>
              <a:t>,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interesante</a:t>
            </a:r>
            <a:r>
              <a:rPr lang="en-GB" sz="1800" dirty="0">
                <a:latin typeface="Arial" panose="020B0604020202020204" pitchFamily="34" charset="0"/>
              </a:rPr>
              <a:t>, </a:t>
            </a:r>
            <a:r>
              <a:rPr lang="en-GB" sz="1800" b="0" i="0" u="none" strike="noStrike" kern="1200" dirty="0" err="1">
                <a:solidFill>
                  <a:srgbClr val="002060"/>
                </a:solidFill>
                <a:effectLst/>
                <a:latin typeface="Century Gothic" panose="020B0502020202020204" pitchFamily="34" charset="0"/>
                <a:ea typeface="Century Gothic" panose="020B0502020202020204" pitchFamily="34" charset="0"/>
                <a:cs typeface="Century Gothic" panose="020B0502020202020204" pitchFamily="34" charset="0"/>
              </a:rPr>
              <a:t>feliz</a:t>
            </a:r>
            <a:endParaRPr lang="en-GB"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2610162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07604166"/>
              </p:ext>
            </p:extLst>
          </p:nvPr>
        </p:nvGraphicFramePr>
        <p:xfrm>
          <a:off x="577178" y="981919"/>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museo</a:t>
                      </a:r>
                      <a:endParaRPr lang="en-GB" sz="28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visitar</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con</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plaza</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parque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iglesia</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boca</a:t>
                      </a:r>
                      <a:endParaRPr lang="en-GB" sz="20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ojo</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cabeza</a:t>
                      </a:r>
                      <a:endParaRPr lang="en-GB" sz="3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el</a:t>
                      </a:r>
                      <a:r>
                        <a:rPr lang="en-GB" sz="2300" b="1" dirty="0">
                          <a:solidFill>
                            <a:srgbClr val="92D050"/>
                          </a:solidFill>
                          <a:latin typeface="Century Gothic" panose="020B0502020202020204" pitchFamily="34" charset="0"/>
                        </a:rPr>
                        <a:t> </a:t>
                      </a:r>
                      <a:r>
                        <a:rPr lang="en-GB" sz="2300" b="1" dirty="0" err="1">
                          <a:solidFill>
                            <a:srgbClr val="92D050"/>
                          </a:solidFill>
                          <a:latin typeface="Century Gothic" panose="020B0502020202020204" pitchFamily="34" charset="0"/>
                        </a:rPr>
                        <a:t>dedo</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negro</a:t>
                      </a:r>
                    </a:p>
                  </a:txBody>
                  <a:tcPr/>
                </a:tc>
                <a:tc>
                  <a:txBody>
                    <a:bodyPr/>
                    <a:lstStyle/>
                    <a:p>
                      <a:r>
                        <a:rPr lang="en-GB" sz="2800" b="1" dirty="0">
                          <a:solidFill>
                            <a:srgbClr val="FF3399"/>
                          </a:solidFill>
                          <a:latin typeface="Century Gothic" panose="020B0502020202020204" pitchFamily="34" charset="0"/>
                        </a:rPr>
                        <a:t>alto</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medio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bajo</a:t>
                      </a:r>
                    </a:p>
                  </a:txBody>
                  <a:tcPr/>
                </a:tc>
                <a:tc>
                  <a:txBody>
                    <a:bodyPr/>
                    <a:lstStyle/>
                    <a:p>
                      <a:r>
                        <a:rPr lang="en-GB" sz="2800" b="1" dirty="0" err="1">
                          <a:solidFill>
                            <a:srgbClr val="FF3399"/>
                          </a:solidFill>
                          <a:latin typeface="Century Gothic" panose="020B0502020202020204" pitchFamily="34" charset="0"/>
                        </a:rPr>
                        <a:t>verde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blanca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93528" y="225976"/>
            <a:ext cx="2866431" cy="582075"/>
          </a:xfrm>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Handout: follow up 5</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T3_W2F_5.1.wav"/>
            </a:hlinkClick>
            <a:extLst>
              <a:ext uri="{FF2B5EF4-FFF2-40B4-BE49-F238E27FC236}">
                <a16:creationId xmlns:a16="http://schemas.microsoft.com/office/drawing/2014/main" id="{902C8F7A-60E1-47BA-A5D2-269092E24632}"/>
              </a:ext>
            </a:extLst>
          </p:cNvPr>
          <p:cNvSpPr txBox="1"/>
          <p:nvPr/>
        </p:nvSpPr>
        <p:spPr>
          <a:xfrm>
            <a:off x="2544419" y="187291"/>
            <a:ext cx="8256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68857" y="625955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(m)</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 (f)</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(m)</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 (m)</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6966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middle</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31345" y="429876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finger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57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mouth</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eye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head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31345" y="2371386"/>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square</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park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church</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museum</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 visiting</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a:t>
            </a:r>
          </a:p>
        </p:txBody>
      </p:sp>
      <p:sp>
        <p:nvSpPr>
          <p:cNvPr id="34" name="Google Shape;167;p2">
            <a:extLst>
              <a:ext uri="{FF2B5EF4-FFF2-40B4-BE49-F238E27FC236}">
                <a16:creationId xmlns:a16="http://schemas.microsoft.com/office/drawing/2014/main" id="{383B8823-928F-4D5B-81FD-7022B658EFD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Title 1">
            <a:extLst>
              <a:ext uri="{FF2B5EF4-FFF2-40B4-BE49-F238E27FC236}">
                <a16:creationId xmlns:a16="http://schemas.microsoft.com/office/drawing/2014/main" id="{F6F79841-6275-430C-AFCE-D97EDAEC47DA}"/>
              </a:ext>
            </a:extLst>
          </p:cNvPr>
          <p:cNvSpPr txBox="1">
            <a:spLocks/>
          </p:cNvSpPr>
          <p:nvPr/>
        </p:nvSpPr>
        <p:spPr>
          <a:xfrm>
            <a:off x="693528" y="136781"/>
            <a:ext cx="3255620" cy="5783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002060"/>
                </a:solidFill>
                <a:latin typeface="Century Gothic" panose="020B0502020202020204" pitchFamily="34" charset="0"/>
                <a:ea typeface="Century Gothic"/>
                <a:cs typeface="Century Gothic"/>
                <a:sym typeface="Century Gothic"/>
              </a:rPr>
              <a:t>Follow up 5:</a:t>
            </a:r>
            <a:endParaRPr lang="en-GB" sz="2400" dirty="0">
              <a:latin typeface="Century Gothic" panose="020B0502020202020204" pitchFamily="34" charset="0"/>
            </a:endParaRPr>
          </a:p>
        </p:txBody>
      </p:sp>
    </p:spTree>
    <p:extLst>
      <p:ext uri="{BB962C8B-B14F-4D97-AF65-F5344CB8AC3E}">
        <p14:creationId xmlns:p14="http://schemas.microsoft.com/office/powerpoint/2010/main" val="31155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500616874"/>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church</a:t>
                      </a:r>
                    </a:p>
                  </a:txBody>
                  <a:tcPr/>
                </a:tc>
                <a:tc>
                  <a:txBody>
                    <a:bodyPr/>
                    <a:lstStyle/>
                    <a:p>
                      <a:r>
                        <a:rPr lang="en-GB" sz="2400" b="1" dirty="0">
                          <a:solidFill>
                            <a:srgbClr val="00B0F0"/>
                          </a:solidFill>
                          <a:latin typeface="Century Gothic" panose="020B0502020202020204" pitchFamily="34" charset="0"/>
                        </a:rPr>
                        <a:t>(the) park</a:t>
                      </a:r>
                    </a:p>
                  </a:txBody>
                  <a:tcPr/>
                </a:tc>
                <a:tc>
                  <a:txBody>
                    <a:bodyPr/>
                    <a:lstStyle/>
                    <a:p>
                      <a:r>
                        <a:rPr lang="en-GB" sz="2800" b="1" dirty="0">
                          <a:solidFill>
                            <a:srgbClr val="00B0F0"/>
                          </a:solidFill>
                          <a:latin typeface="Century Gothic" panose="020B0502020202020204" pitchFamily="34" charset="0"/>
                        </a:rPr>
                        <a:t>with</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visit, visiting</a:t>
                      </a:r>
                    </a:p>
                  </a:txBody>
                  <a:tcPr/>
                </a:tc>
                <a:tc>
                  <a:txBody>
                    <a:bodyPr/>
                    <a:lstStyle/>
                    <a:p>
                      <a:r>
                        <a:rPr lang="en-GB" sz="2400" b="1" dirty="0">
                          <a:solidFill>
                            <a:srgbClr val="00B0F0"/>
                          </a:solidFill>
                          <a:latin typeface="Century Gothic" panose="020B0502020202020204" pitchFamily="34" charset="0"/>
                        </a:rPr>
                        <a:t>(the) museum</a:t>
                      </a:r>
                    </a:p>
                  </a:txBody>
                  <a:tcPr/>
                </a:tc>
                <a:tc>
                  <a:txBody>
                    <a:bodyPr/>
                    <a:lstStyle/>
                    <a:p>
                      <a:r>
                        <a:rPr lang="en-GB" sz="2400" b="1" dirty="0">
                          <a:solidFill>
                            <a:srgbClr val="00B0F0"/>
                          </a:solidFill>
                          <a:latin typeface="Century Gothic" panose="020B0502020202020204" pitchFamily="34" charset="0"/>
                        </a:rPr>
                        <a:t>(the) square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eye</a:t>
                      </a:r>
                      <a:endParaRPr lang="en-GB" sz="20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head</a:t>
                      </a:r>
                    </a:p>
                  </a:txBody>
                  <a:tcPr/>
                </a:tc>
                <a:tc>
                  <a:txBody>
                    <a:bodyPr/>
                    <a:lstStyle/>
                    <a:p>
                      <a:r>
                        <a:rPr lang="en-GB" sz="2400" b="1" dirty="0">
                          <a:solidFill>
                            <a:srgbClr val="92D050"/>
                          </a:solidFill>
                          <a:latin typeface="Century Gothic" panose="020B0502020202020204" pitchFamily="34" charset="0"/>
                        </a:rPr>
                        <a:t>(the) finger</a:t>
                      </a:r>
                      <a:endParaRPr lang="en-GB" sz="3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(the) mouth</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(the) middle</a:t>
                      </a:r>
                    </a:p>
                  </a:txBody>
                  <a:tcPr/>
                </a:tc>
                <a:tc>
                  <a:txBody>
                    <a:bodyPr/>
                    <a:lstStyle/>
                    <a:p>
                      <a:r>
                        <a:rPr lang="en-GB" sz="2800" b="1" dirty="0">
                          <a:solidFill>
                            <a:srgbClr val="FF3399"/>
                          </a:solidFill>
                          <a:latin typeface="Century Gothic" panose="020B0502020202020204" pitchFamily="34" charset="0"/>
                        </a:rPr>
                        <a:t>green</a:t>
                      </a:r>
                    </a:p>
                  </a:txBody>
                  <a:tcPr/>
                </a:tc>
                <a:tc>
                  <a:txBody>
                    <a:bodyPr/>
                    <a:lstStyle/>
                    <a:p>
                      <a:r>
                        <a:rPr lang="en-GB" sz="2800" b="1" dirty="0">
                          <a:solidFill>
                            <a:srgbClr val="FF3399"/>
                          </a:solidFill>
                          <a:latin typeface="Century Gothic" panose="020B0502020202020204" pitchFamily="34" charset="0"/>
                        </a:rPr>
                        <a:t>white (m)</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tall (f)</a:t>
                      </a:r>
                    </a:p>
                  </a:txBody>
                  <a:tcPr/>
                </a:tc>
                <a:tc>
                  <a:txBody>
                    <a:bodyPr/>
                    <a:lstStyle/>
                    <a:p>
                      <a:r>
                        <a:rPr lang="en-GB" sz="2800" b="1" dirty="0">
                          <a:solidFill>
                            <a:srgbClr val="FF3399"/>
                          </a:solidFill>
                          <a:latin typeface="Century Gothic" panose="020B0502020202020204" pitchFamily="34" charset="0"/>
                        </a:rPr>
                        <a:t>black (f)</a:t>
                      </a:r>
                    </a:p>
                  </a:txBody>
                  <a:tcPr/>
                </a:tc>
                <a:tc>
                  <a:txBody>
                    <a:bodyPr/>
                    <a:lstStyle/>
                    <a:p>
                      <a:r>
                        <a:rPr lang="en-GB" sz="2800" b="1" dirty="0">
                          <a:solidFill>
                            <a:srgbClr val="FF3399"/>
                          </a:solidFill>
                          <a:latin typeface="Century Gothic" panose="020B0502020202020204" pitchFamily="34" charset="0"/>
                        </a:rPr>
                        <a:t>short (m)</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T3_W2F_5.2.wav"/>
            </a:hlinkClick>
            <a:extLst>
              <a:ext uri="{FF2B5EF4-FFF2-40B4-BE49-F238E27FC236}">
                <a16:creationId xmlns:a16="http://schemas.microsoft.com/office/drawing/2014/main" id="{902C8F7A-60E1-47BA-A5D2-269092E24632}"/>
              </a:ext>
            </a:extLst>
          </p:cNvPr>
          <p:cNvSpPr txBox="1"/>
          <p:nvPr/>
        </p:nvSpPr>
        <p:spPr>
          <a:xfrm>
            <a:off x="2875723" y="177425"/>
            <a:ext cx="8256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19134" y="627252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bajo</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medio</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boca</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cabeza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37065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museo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79836" y="152062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parque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a:t>
            </a:r>
          </a:p>
        </p:txBody>
      </p:sp>
      <p:sp>
        <p:nvSpPr>
          <p:cNvPr id="34" name="Google Shape;167;p2">
            <a:extLst>
              <a:ext uri="{FF2B5EF4-FFF2-40B4-BE49-F238E27FC236}">
                <a16:creationId xmlns:a16="http://schemas.microsoft.com/office/drawing/2014/main" id="{383B8823-928F-4D5B-81FD-7022B658EFD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90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2F_5.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2F_5.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2F_5.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2F_5.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2F_5.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2F_5.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2F_5.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2F_5.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2F_5.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2F_5.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2F_5.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2F_5.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2F_5.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2F_5.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2F_5.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2F_5.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2F_5.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15066</TotalTime>
  <Words>2328</Words>
  <Application>Microsoft Office PowerPoint</Application>
  <PresentationFormat>Widescreen</PresentationFormat>
  <Paragraphs>449</Paragraphs>
  <Slides>13</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Century Gothic</vt:lpstr>
      <vt:lpstr>docs-Century Gothic</vt:lpstr>
      <vt:lpstr>Modern Love</vt:lpstr>
      <vt:lpstr>Segoe Print</vt:lpstr>
      <vt:lpstr>Source Sans Pro</vt:lpstr>
      <vt:lpstr>Office Theme</vt:lpstr>
      <vt:lpstr>Saying what I and others do</vt:lpstr>
      <vt:lpstr>Follow up 1 </vt:lpstr>
      <vt:lpstr>Follow up 2: </vt:lpstr>
      <vt:lpstr>Follow up 2: </vt:lpstr>
      <vt:lpstr>Adjectives following the noun</vt:lpstr>
      <vt:lpstr>Follow up 3: </vt:lpstr>
      <vt:lpstr>Follow up 4: </vt:lpstr>
      <vt:lpstr>Handout: follow up 5</vt:lpstr>
      <vt:lpstr>follow up 5:</vt:lpstr>
      <vt:lpstr>¡adiós!</vt:lpstr>
      <vt:lpstr>Follow up 5: handout</vt:lpstr>
      <vt:lpstr>Handout: 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36</cp:revision>
  <dcterms:created xsi:type="dcterms:W3CDTF">2022-01-09T12:56:32Z</dcterms:created>
  <dcterms:modified xsi:type="dcterms:W3CDTF">2023-04-16T18:37:12Z</dcterms:modified>
</cp:coreProperties>
</file>