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829" r:id="rId3"/>
    <p:sldId id="839" r:id="rId4"/>
    <p:sldId id="826" r:id="rId5"/>
    <p:sldId id="825" r:id="rId6"/>
    <p:sldId id="843" r:id="rId7"/>
    <p:sldId id="813" r:id="rId8"/>
    <p:sldId id="830" r:id="rId9"/>
    <p:sldId id="396" r:id="rId10"/>
    <p:sldId id="389" r:id="rId11"/>
    <p:sldId id="828" r:id="rId12"/>
    <p:sldId id="8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FF0066"/>
    <a:srgbClr val="86CFE2"/>
    <a:srgbClr val="22A7CC"/>
    <a:srgbClr val="CC99FF"/>
    <a:srgbClr val="FFFFE5"/>
    <a:srgbClr val="FFCCFF"/>
    <a:srgbClr val="FF3399"/>
    <a:srgbClr val="DFBE9D"/>
    <a:srgbClr val="FFD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1C6D4A-3E4C-491C-A93C-471BB4589004}" v="1060" dt="2023-01-20T12:23:38.515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65687" autoAdjust="0"/>
  </p:normalViewPr>
  <p:slideViewPr>
    <p:cSldViewPr snapToGrid="0">
      <p:cViewPr varScale="1">
        <p:scale>
          <a:sx n="53" d="100"/>
          <a:sy n="53" d="100"/>
        </p:scale>
        <p:origin x="182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E91C6D4A-3E4C-491C-A93C-471BB4589004}"/>
    <pc:docChg chg="undo custSel addSld delSld modSld sldOrd">
      <pc:chgData name="Paula Vazquez Valero" userId="80a35f83-ba07-4c48-bd51-9a1b0a985f54" providerId="ADAL" clId="{E91C6D4A-3E4C-491C-A93C-471BB4589004}" dt="2023-01-20T12:23:42.591" v="2913" actId="113"/>
      <pc:docMkLst>
        <pc:docMk/>
      </pc:docMkLst>
      <pc:sldChg chg="modNotesTx">
        <pc:chgData name="Paula Vazquez Valero" userId="80a35f83-ba07-4c48-bd51-9a1b0a985f54" providerId="ADAL" clId="{E91C6D4A-3E4C-491C-A93C-471BB4589004}" dt="2023-01-20T12:23:42.591" v="2913" actId="113"/>
        <pc:sldMkLst>
          <pc:docMk/>
          <pc:sldMk cId="0" sldId="257"/>
        </pc:sldMkLst>
      </pc:sldChg>
      <pc:sldChg chg="addSp delSp modSp add mod delAnim modAnim">
        <pc:chgData name="Paula Vazquez Valero" userId="80a35f83-ba07-4c48-bd51-9a1b0a985f54" providerId="ADAL" clId="{E91C6D4A-3E4C-491C-A93C-471BB4589004}" dt="2023-01-20T12:21:35.265" v="2851" actId="20577"/>
        <pc:sldMkLst>
          <pc:docMk/>
          <pc:sldMk cId="3213183886" sldId="396"/>
        </pc:sldMkLst>
        <pc:spChg chg="add mod">
          <ac:chgData name="Paula Vazquez Valero" userId="80a35f83-ba07-4c48-bd51-9a1b0a985f54" providerId="ADAL" clId="{E91C6D4A-3E4C-491C-A93C-471BB4589004}" dt="2023-01-20T10:44:34.304" v="16"/>
          <ac:spMkLst>
            <pc:docMk/>
            <pc:sldMk cId="3213183886" sldId="396"/>
            <ac:spMk id="3" creationId="{5B457ADA-A498-F74B-0358-B4BF97F00FB4}"/>
          </ac:spMkLst>
        </pc:spChg>
        <pc:spChg chg="add mod">
          <ac:chgData name="Paula Vazquez Valero" userId="80a35f83-ba07-4c48-bd51-9a1b0a985f54" providerId="ADAL" clId="{E91C6D4A-3E4C-491C-A93C-471BB4589004}" dt="2023-01-20T12:19:44.421" v="2627" actId="20577"/>
          <ac:spMkLst>
            <pc:docMk/>
            <pc:sldMk cId="3213183886" sldId="396"/>
            <ac:spMk id="4" creationId="{5F64FE2A-355E-2351-1126-CE8C5323A880}"/>
          </ac:spMkLst>
        </pc:spChg>
        <pc:spChg chg="add mod">
          <ac:chgData name="Paula Vazquez Valero" userId="80a35f83-ba07-4c48-bd51-9a1b0a985f54" providerId="ADAL" clId="{E91C6D4A-3E4C-491C-A93C-471BB4589004}" dt="2023-01-20T12:19:51.713" v="2638" actId="20577"/>
          <ac:spMkLst>
            <pc:docMk/>
            <pc:sldMk cId="3213183886" sldId="396"/>
            <ac:spMk id="5" creationId="{FFE305EA-697E-AD4F-6FD2-78BE3104B70D}"/>
          </ac:spMkLst>
        </pc:spChg>
        <pc:spChg chg="add mod">
          <ac:chgData name="Paula Vazquez Valero" userId="80a35f83-ba07-4c48-bd51-9a1b0a985f54" providerId="ADAL" clId="{E91C6D4A-3E4C-491C-A93C-471BB4589004}" dt="2023-01-20T12:20:00.321" v="2654" actId="20577"/>
          <ac:spMkLst>
            <pc:docMk/>
            <pc:sldMk cId="3213183886" sldId="396"/>
            <ac:spMk id="6" creationId="{3301A254-2CC9-5D60-FE70-4FAE94E78E66}"/>
          </ac:spMkLst>
        </pc:spChg>
        <pc:spChg chg="add mod">
          <ac:chgData name="Paula Vazquez Valero" userId="80a35f83-ba07-4c48-bd51-9a1b0a985f54" providerId="ADAL" clId="{E91C6D4A-3E4C-491C-A93C-471BB4589004}" dt="2023-01-20T12:20:03.693" v="2660" actId="20577"/>
          <ac:spMkLst>
            <pc:docMk/>
            <pc:sldMk cId="3213183886" sldId="396"/>
            <ac:spMk id="7" creationId="{9ED1EFA2-D447-1041-DC20-3A0CFAD10469}"/>
          </ac:spMkLst>
        </pc:spChg>
        <pc:spChg chg="add mod">
          <ac:chgData name="Paula Vazquez Valero" userId="80a35f83-ba07-4c48-bd51-9a1b0a985f54" providerId="ADAL" clId="{E91C6D4A-3E4C-491C-A93C-471BB4589004}" dt="2023-01-20T12:20:06.852" v="2666" actId="20577"/>
          <ac:spMkLst>
            <pc:docMk/>
            <pc:sldMk cId="3213183886" sldId="396"/>
            <ac:spMk id="8" creationId="{5AA6DD68-1310-93A3-F1A4-B12AB11DE54F}"/>
          </ac:spMkLst>
        </pc:spChg>
        <pc:spChg chg="add mod">
          <ac:chgData name="Paula Vazquez Valero" userId="80a35f83-ba07-4c48-bd51-9a1b0a985f54" providerId="ADAL" clId="{E91C6D4A-3E4C-491C-A93C-471BB4589004}" dt="2023-01-20T12:20:17.128" v="2681" actId="20577"/>
          <ac:spMkLst>
            <pc:docMk/>
            <pc:sldMk cId="3213183886" sldId="396"/>
            <ac:spMk id="9" creationId="{0B23E0FA-7179-969B-278B-463D5F45A4EA}"/>
          </ac:spMkLst>
        </pc:spChg>
        <pc:spChg chg="add mod">
          <ac:chgData name="Paula Vazquez Valero" userId="80a35f83-ba07-4c48-bd51-9a1b0a985f54" providerId="ADAL" clId="{E91C6D4A-3E4C-491C-A93C-471BB4589004}" dt="2023-01-20T12:20:24.530" v="2700" actId="1036"/>
          <ac:spMkLst>
            <pc:docMk/>
            <pc:sldMk cId="3213183886" sldId="396"/>
            <ac:spMk id="10" creationId="{F28F3E3D-9E2D-E4A2-08B4-F1D67BF7D876}"/>
          </ac:spMkLst>
        </pc:spChg>
        <pc:spChg chg="add mod">
          <ac:chgData name="Paula Vazquez Valero" userId="80a35f83-ba07-4c48-bd51-9a1b0a985f54" providerId="ADAL" clId="{E91C6D4A-3E4C-491C-A93C-471BB4589004}" dt="2023-01-20T12:20:33.192" v="2714" actId="1076"/>
          <ac:spMkLst>
            <pc:docMk/>
            <pc:sldMk cId="3213183886" sldId="396"/>
            <ac:spMk id="11" creationId="{E6539175-9B7F-74A5-7A83-0D473E865615}"/>
          </ac:spMkLst>
        </pc:spChg>
        <pc:spChg chg="add mod">
          <ac:chgData name="Paula Vazquez Valero" userId="80a35f83-ba07-4c48-bd51-9a1b0a985f54" providerId="ADAL" clId="{E91C6D4A-3E4C-491C-A93C-471BB4589004}" dt="2023-01-20T12:20:14.845" v="2674" actId="20577"/>
          <ac:spMkLst>
            <pc:docMk/>
            <pc:sldMk cId="3213183886" sldId="396"/>
            <ac:spMk id="12" creationId="{6C63BE2D-4225-3381-7759-93A785BBA0E7}"/>
          </ac:spMkLst>
        </pc:spChg>
        <pc:spChg chg="add mod">
          <ac:chgData name="Paula Vazquez Valero" userId="80a35f83-ba07-4c48-bd51-9a1b0a985f54" providerId="ADAL" clId="{E91C6D4A-3E4C-491C-A93C-471BB4589004}" dt="2023-01-20T12:20:25.921" v="2704" actId="1036"/>
          <ac:spMkLst>
            <pc:docMk/>
            <pc:sldMk cId="3213183886" sldId="396"/>
            <ac:spMk id="13" creationId="{7BFAF261-8F52-FF48-753A-6FD42B9C447A}"/>
          </ac:spMkLst>
        </pc:spChg>
        <pc:spChg chg="add mod">
          <ac:chgData name="Paula Vazquez Valero" userId="80a35f83-ba07-4c48-bd51-9a1b0a985f54" providerId="ADAL" clId="{E91C6D4A-3E4C-491C-A93C-471BB4589004}" dt="2023-01-20T12:20:27.894" v="2709" actId="20577"/>
          <ac:spMkLst>
            <pc:docMk/>
            <pc:sldMk cId="3213183886" sldId="396"/>
            <ac:spMk id="14" creationId="{B73ABF2C-B1BF-1CF3-CF39-E89E15F294F9}"/>
          </ac:spMkLst>
        </pc:spChg>
        <pc:spChg chg="add mod">
          <ac:chgData name="Paula Vazquez Valero" userId="80a35f83-ba07-4c48-bd51-9a1b0a985f54" providerId="ADAL" clId="{E91C6D4A-3E4C-491C-A93C-471BB4589004}" dt="2023-01-20T12:20:46.720" v="2723" actId="20577"/>
          <ac:spMkLst>
            <pc:docMk/>
            <pc:sldMk cId="3213183886" sldId="396"/>
            <ac:spMk id="15" creationId="{5F81B7E8-238F-DD82-CE84-7E2E4BAF0655}"/>
          </ac:spMkLst>
        </pc:spChg>
        <pc:spChg chg="add mod">
          <ac:chgData name="Paula Vazquez Valero" userId="80a35f83-ba07-4c48-bd51-9a1b0a985f54" providerId="ADAL" clId="{E91C6D4A-3E4C-491C-A93C-471BB4589004}" dt="2023-01-20T12:20:50.786" v="2728" actId="1076"/>
          <ac:spMkLst>
            <pc:docMk/>
            <pc:sldMk cId="3213183886" sldId="396"/>
            <ac:spMk id="16" creationId="{AE0C31A8-07EF-FDB7-79CB-75906E2CDECF}"/>
          </ac:spMkLst>
        </pc:spChg>
        <pc:spChg chg="add mod">
          <ac:chgData name="Paula Vazquez Valero" userId="80a35f83-ba07-4c48-bd51-9a1b0a985f54" providerId="ADAL" clId="{E91C6D4A-3E4C-491C-A93C-471BB4589004}" dt="2023-01-20T12:20:52.453" v="2733" actId="20577"/>
          <ac:spMkLst>
            <pc:docMk/>
            <pc:sldMk cId="3213183886" sldId="396"/>
            <ac:spMk id="17" creationId="{35B1FC4E-1E9F-6E5E-3A7C-E8B473DB032B}"/>
          </ac:spMkLst>
        </pc:spChg>
        <pc:spChg chg="add mod">
          <ac:chgData name="Paula Vazquez Valero" userId="80a35f83-ba07-4c48-bd51-9a1b0a985f54" providerId="ADAL" clId="{E91C6D4A-3E4C-491C-A93C-471BB4589004}" dt="2023-01-20T12:21:00.303" v="2760" actId="1036"/>
          <ac:spMkLst>
            <pc:docMk/>
            <pc:sldMk cId="3213183886" sldId="396"/>
            <ac:spMk id="18" creationId="{D87CD65E-D1B1-D273-A375-EEDD5CCB499B}"/>
          </ac:spMkLst>
        </pc:spChg>
        <pc:spChg chg="add mod">
          <ac:chgData name="Paula Vazquez Valero" userId="80a35f83-ba07-4c48-bd51-9a1b0a985f54" providerId="ADAL" clId="{E91C6D4A-3E4C-491C-A93C-471BB4589004}" dt="2023-01-20T12:21:08.760" v="2792" actId="1036"/>
          <ac:spMkLst>
            <pc:docMk/>
            <pc:sldMk cId="3213183886" sldId="396"/>
            <ac:spMk id="19" creationId="{3CC88602-F62F-2D75-FE6C-5BA7359C589F}"/>
          </ac:spMkLst>
        </pc:spChg>
        <pc:spChg chg="add mod">
          <ac:chgData name="Paula Vazquez Valero" userId="80a35f83-ba07-4c48-bd51-9a1b0a985f54" providerId="ADAL" clId="{E91C6D4A-3E4C-491C-A93C-471BB4589004}" dt="2023-01-20T12:21:17.807" v="2803" actId="1036"/>
          <ac:spMkLst>
            <pc:docMk/>
            <pc:sldMk cId="3213183886" sldId="396"/>
            <ac:spMk id="20" creationId="{C81B04AC-FC05-406F-37F0-441ED588742B}"/>
          </ac:spMkLst>
        </pc:spChg>
        <pc:spChg chg="add mod">
          <ac:chgData name="Paula Vazquez Valero" userId="80a35f83-ba07-4c48-bd51-9a1b0a985f54" providerId="ADAL" clId="{E91C6D4A-3E4C-491C-A93C-471BB4589004}" dt="2023-01-20T12:21:25.428" v="2822" actId="20577"/>
          <ac:spMkLst>
            <pc:docMk/>
            <pc:sldMk cId="3213183886" sldId="396"/>
            <ac:spMk id="21" creationId="{56FE32A1-FDD4-C217-CFBD-D15D4C723288}"/>
          </ac:spMkLst>
        </pc:spChg>
        <pc:spChg chg="add mod">
          <ac:chgData name="Paula Vazquez Valero" userId="80a35f83-ba07-4c48-bd51-9a1b0a985f54" providerId="ADAL" clId="{E91C6D4A-3E4C-491C-A93C-471BB4589004}" dt="2023-01-20T12:21:28.369" v="2832" actId="20577"/>
          <ac:spMkLst>
            <pc:docMk/>
            <pc:sldMk cId="3213183886" sldId="396"/>
            <ac:spMk id="22" creationId="{C94169E1-6783-0ED2-C8A0-77F10C145ADA}"/>
          </ac:spMkLst>
        </pc:spChg>
        <pc:spChg chg="add mod">
          <ac:chgData name="Paula Vazquez Valero" userId="80a35f83-ba07-4c48-bd51-9a1b0a985f54" providerId="ADAL" clId="{E91C6D4A-3E4C-491C-A93C-471BB4589004}" dt="2023-01-20T12:21:32.344" v="2847" actId="20577"/>
          <ac:spMkLst>
            <pc:docMk/>
            <pc:sldMk cId="3213183886" sldId="396"/>
            <ac:spMk id="23" creationId="{A5A53EED-080E-54E4-C63B-19A600335DB8}"/>
          </ac:spMkLst>
        </pc:spChg>
        <pc:spChg chg="del">
          <ac:chgData name="Paula Vazquez Valero" userId="80a35f83-ba07-4c48-bd51-9a1b0a985f54" providerId="ADAL" clId="{E91C6D4A-3E4C-491C-A93C-471BB4589004}" dt="2023-01-20T10:44:33.941" v="15" actId="478"/>
          <ac:spMkLst>
            <pc:docMk/>
            <pc:sldMk cId="3213183886" sldId="396"/>
            <ac:spMk id="35" creationId="{C482D68D-5D9A-4207-BF5C-E6EF304ABBE4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5" creationId="{ED7861CB-3131-4361-AA54-70866AD7B4F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6" creationId="{D66EC1BF-6D36-4D52-8E91-07A2504C64DD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47" creationId="{CED0F178-D448-4688-9F27-C61FBB0D6F44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8" creationId="{62EA82B3-4680-49A3-8CD9-11461672E6F8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49" creationId="{6E596AAB-7E66-4BB7-9C93-AF3E72D1C857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0" creationId="{913FF02F-EE7C-409D-B445-741D94708790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1" creationId="{37637F97-403B-450B-9723-641096DB1541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2" creationId="{F01CBC8A-02C0-40C4-B037-48A82AC0EC24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3" creationId="{65B8589C-60E1-4596-ADEF-014E433C1D4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4" creationId="{2D76E48A-F2C8-49C5-9753-657D3F9EBE8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5" creationId="{F68FF615-80C7-4379-AF97-CF94D9786ED5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6" creationId="{2195477C-BAFD-46A4-B468-EA9F8585D4F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7" creationId="{7CBD11E1-FFC2-46F4-920E-8CA0DCA62802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58" creationId="{49E94D48-777A-4493-B77A-D92EB8CC2605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59" creationId="{FCD24BE6-3453-4B38-85B0-65340525E660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0" creationId="{F89740C3-3EE6-440F-BA7A-37A3EE4DAC88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1" creationId="{B0490944-063E-4CD5-A1F3-AB0E50F5D357}"/>
          </ac:spMkLst>
        </pc:spChg>
        <pc:spChg chg="del">
          <ac:chgData name="Paula Vazquez Valero" userId="80a35f83-ba07-4c48-bd51-9a1b0a985f54" providerId="ADAL" clId="{E91C6D4A-3E4C-491C-A93C-471BB4589004}" dt="2023-01-20T11:42:35.792" v="731" actId="478"/>
          <ac:spMkLst>
            <pc:docMk/>
            <pc:sldMk cId="3213183886" sldId="396"/>
            <ac:spMk id="62" creationId="{28D2785C-145B-4497-8E25-C4606C60B7EE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3" creationId="{5E94EFE7-3219-4020-98DA-9078BB9A48F9}"/>
          </ac:spMkLst>
        </pc:spChg>
        <pc:spChg chg="del">
          <ac:chgData name="Paula Vazquez Valero" userId="80a35f83-ba07-4c48-bd51-9a1b0a985f54" providerId="ADAL" clId="{E91C6D4A-3E4C-491C-A93C-471BB4589004}" dt="2023-01-20T11:42:29.774" v="730" actId="478"/>
          <ac:spMkLst>
            <pc:docMk/>
            <pc:sldMk cId="3213183886" sldId="396"/>
            <ac:spMk id="64" creationId="{0CBFF48F-F697-45D6-B9B2-E0437EAC0217}"/>
          </ac:spMkLst>
        </pc:spChg>
        <pc:graphicFrameChg chg="modGraphic">
          <ac:chgData name="Paula Vazquez Valero" userId="80a35f83-ba07-4c48-bd51-9a1b0a985f54" providerId="ADAL" clId="{E91C6D4A-3E4C-491C-A93C-471BB4589004}" dt="2023-01-20T12:21:35.265" v="2851" actId="20577"/>
          <ac:graphicFrameMkLst>
            <pc:docMk/>
            <pc:sldMk cId="3213183886" sldId="396"/>
            <ac:graphicFrameMk id="37" creationId="{B0BD930B-F11B-4419-ADC0-72CFE3F02CDE}"/>
          </ac:graphicFrameMkLst>
        </pc:graphicFrame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0" sldId="497"/>
        </pc:sldMkLst>
      </pc:sldChg>
      <pc:sldChg chg="add del">
        <pc:chgData name="Paula Vazquez Valero" userId="80a35f83-ba07-4c48-bd51-9a1b0a985f54" providerId="ADAL" clId="{E91C6D4A-3E4C-491C-A93C-471BB4589004}" dt="2023-01-20T12:19:15.184" v="2611" actId="47"/>
        <pc:sldMkLst>
          <pc:docMk/>
          <pc:sldMk cId="2493840811" sldId="515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4282368012" sldId="526"/>
        </pc:sldMkLst>
      </pc:sldChg>
      <pc:sldChg chg="addSp delSp modSp add mod modNotesTx">
        <pc:chgData name="Paula Vazquez Valero" userId="80a35f83-ba07-4c48-bd51-9a1b0a985f54" providerId="ADAL" clId="{E91C6D4A-3E4C-491C-A93C-471BB4589004}" dt="2023-01-20T12:23:06.287" v="2906"/>
        <pc:sldMkLst>
          <pc:docMk/>
          <pc:sldMk cId="2610162949" sldId="813"/>
        </pc:sldMkLst>
        <pc:spChg chg="mod">
          <ac:chgData name="Paula Vazquez Valero" userId="80a35f83-ba07-4c48-bd51-9a1b0a985f54" providerId="ADAL" clId="{E91C6D4A-3E4C-491C-A93C-471BB4589004}" dt="2023-01-20T12:15:58.539" v="2352" actId="1076"/>
          <ac:spMkLst>
            <pc:docMk/>
            <pc:sldMk cId="2610162949" sldId="813"/>
            <ac:spMk id="4" creationId="{B1F2BBF9-09EA-4710-95F9-F77E5978C8A8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5" creationId="{EE4F4206-39DE-4534-A88D-0380B59D7158}"/>
          </ac:spMkLst>
        </pc:spChg>
        <pc:spChg chg="add mod">
          <ac:chgData name="Paula Vazquez Valero" userId="80a35f83-ba07-4c48-bd51-9a1b0a985f54" providerId="ADAL" clId="{E91C6D4A-3E4C-491C-A93C-471BB4589004}" dt="2023-01-20T10:44:31.436" v="14"/>
          <ac:spMkLst>
            <pc:docMk/>
            <pc:sldMk cId="2610162949" sldId="813"/>
            <ac:spMk id="6" creationId="{69169AE1-1B5E-8CBD-4858-3B2E81EC15FF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39" creationId="{8C7FE7AF-F9D9-4B9C-BD64-62A18038FA25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1" creationId="{B4B2603D-4AF0-4771-8D52-8156CA5FA9D9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2" creationId="{BFB31715-BD2B-4E1B-9660-16293618CB18}"/>
          </ac:spMkLst>
        </pc:spChg>
        <pc:spChg chg="mod">
          <ac:chgData name="Paula Vazquez Valero" userId="80a35f83-ba07-4c48-bd51-9a1b0a985f54" providerId="ADAL" clId="{E91C6D4A-3E4C-491C-A93C-471BB4589004}" dt="2023-01-20T12:16:01.948" v="2353" actId="1076"/>
          <ac:spMkLst>
            <pc:docMk/>
            <pc:sldMk cId="2610162949" sldId="813"/>
            <ac:spMk id="43" creationId="{AC11FB0B-2D32-489B-9E5C-2058CC1ED31C}"/>
          </ac:spMkLst>
        </pc:spChg>
        <pc:spChg chg="mod">
          <ac:chgData name="Paula Vazquez Valero" userId="80a35f83-ba07-4c48-bd51-9a1b0a985f54" providerId="ADAL" clId="{E91C6D4A-3E4C-491C-A93C-471BB4589004}" dt="2023-01-20T12:16:08.081" v="2355" actId="1076"/>
          <ac:spMkLst>
            <pc:docMk/>
            <pc:sldMk cId="2610162949" sldId="813"/>
            <ac:spMk id="45" creationId="{7E2AC4FF-8160-4951-A313-914E066F18FF}"/>
          </ac:spMkLst>
        </pc:spChg>
        <pc:spChg chg="del">
          <ac:chgData name="Paula Vazquez Valero" userId="80a35f83-ba07-4c48-bd51-9a1b0a985f54" providerId="ADAL" clId="{E91C6D4A-3E4C-491C-A93C-471BB4589004}" dt="2023-01-20T10:44:30.973" v="13" actId="478"/>
          <ac:spMkLst>
            <pc:docMk/>
            <pc:sldMk cId="2610162949" sldId="813"/>
            <ac:spMk id="167" creationId="{00000000-0000-0000-0000-000000000000}"/>
          </ac:spMkLst>
        </pc:spChg>
        <pc:picChg chg="del">
          <ac:chgData name="Paula Vazquez Valero" userId="80a35f83-ba07-4c48-bd51-9a1b0a985f54" providerId="ADAL" clId="{E91C6D4A-3E4C-491C-A93C-471BB4589004}" dt="2023-01-20T11:45:02.320" v="786" actId="478"/>
          <ac:picMkLst>
            <pc:docMk/>
            <pc:sldMk cId="2610162949" sldId="813"/>
            <ac:picMk id="3" creationId="{C768BC48-59E5-4A4E-AA4D-23B3AD9D59D0}"/>
          </ac:picMkLst>
        </pc:picChg>
        <pc:picChg chg="add mod">
          <ac:chgData name="Paula Vazquez Valero" userId="80a35f83-ba07-4c48-bd51-9a1b0a985f54" providerId="ADAL" clId="{E91C6D4A-3E4C-491C-A93C-471BB4589004}" dt="2023-01-20T12:16:03.802" v="2354" actId="1076"/>
          <ac:picMkLst>
            <pc:docMk/>
            <pc:sldMk cId="2610162949" sldId="813"/>
            <ac:picMk id="7" creationId="{4A1DD1C4-3F68-E6FC-ADC8-D2B55C4447AA}"/>
          </ac:picMkLst>
        </pc:picChg>
        <pc:picChg chg="mod">
          <ac:chgData name="Paula Vazquez Valero" userId="80a35f83-ba07-4c48-bd51-9a1b0a985f54" providerId="ADAL" clId="{E91C6D4A-3E4C-491C-A93C-471BB4589004}" dt="2023-01-20T12:16:08.081" v="2355" actId="1076"/>
          <ac:picMkLst>
            <pc:docMk/>
            <pc:sldMk cId="2610162949" sldId="813"/>
            <ac:picMk id="1026" creationId="{829FAB2D-6664-474F-935B-0C154E3213E6}"/>
          </ac:picMkLst>
        </pc:picChg>
      </pc:sldChg>
      <pc:sldChg chg="addSp delSp modSp add mod modNotesTx">
        <pc:chgData name="Paula Vazquez Valero" userId="80a35f83-ba07-4c48-bd51-9a1b0a985f54" providerId="ADAL" clId="{E91C6D4A-3E4C-491C-A93C-471BB4589004}" dt="2023-01-20T12:22:05.273" v="2853"/>
        <pc:sldMkLst>
          <pc:docMk/>
          <pc:sldMk cId="3165605251" sldId="825"/>
        </pc:sldMkLst>
        <pc:spChg chg="add mod">
          <ac:chgData name="Paula Vazquez Valero" userId="80a35f83-ba07-4c48-bd51-9a1b0a985f54" providerId="ADAL" clId="{E91C6D4A-3E4C-491C-A93C-471BB4589004}" dt="2023-01-20T10:44:22.009" v="10"/>
          <ac:spMkLst>
            <pc:docMk/>
            <pc:sldMk cId="3165605251" sldId="825"/>
            <ac:spMk id="3" creationId="{6CF706A0-1182-2AF8-D33C-D5A4462311E9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5" creationId="{D8FE3BFA-3F22-44D7-AD7E-BC823774F253}"/>
          </ac:spMkLst>
        </pc:spChg>
        <pc:spChg chg="add del mod">
          <ac:chgData name="Paula Vazquez Valero" userId="80a35f83-ba07-4c48-bd51-9a1b0a985f54" providerId="ADAL" clId="{E91C6D4A-3E4C-491C-A93C-471BB4589004}" dt="2023-01-20T11:40:33.201" v="707" actId="478"/>
          <ac:spMkLst>
            <pc:docMk/>
            <pc:sldMk cId="3165605251" sldId="825"/>
            <ac:spMk id="6" creationId="{7093EAD1-3226-0D66-193E-B8C12E07E006}"/>
          </ac:spMkLst>
        </pc:spChg>
        <pc:spChg chg="del">
          <ac:chgData name="Paula Vazquez Valero" userId="80a35f83-ba07-4c48-bd51-9a1b0a985f54" providerId="ADAL" clId="{E91C6D4A-3E4C-491C-A93C-471BB4589004}" dt="2023-01-20T11:38:11.806" v="670" actId="478"/>
          <ac:spMkLst>
            <pc:docMk/>
            <pc:sldMk cId="3165605251" sldId="825"/>
            <ac:spMk id="7" creationId="{DE6F4900-453C-491B-B943-B3B0C3EA0D25}"/>
          </ac:spMkLst>
        </pc:spChg>
        <pc:spChg chg="add del mod">
          <ac:chgData name="Paula Vazquez Valero" userId="80a35f83-ba07-4c48-bd51-9a1b0a985f54" providerId="ADAL" clId="{E91C6D4A-3E4C-491C-A93C-471BB4589004}" dt="2023-01-20T11:38:21.441" v="673" actId="478"/>
          <ac:spMkLst>
            <pc:docMk/>
            <pc:sldMk cId="3165605251" sldId="825"/>
            <ac:spMk id="8" creationId="{A365FD22-A419-46CD-39DB-DF698C5D097C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0" creationId="{80AC70B3-B5D0-983C-2BFB-C5DA87CE634D}"/>
          </ac:spMkLst>
        </pc:spChg>
        <pc:spChg chg="add mod">
          <ac:chgData name="Paula Vazquez Valero" userId="80a35f83-ba07-4c48-bd51-9a1b0a985f54" providerId="ADAL" clId="{E91C6D4A-3E4C-491C-A93C-471BB4589004}" dt="2023-01-20T11:41:20.494" v="721" actId="1076"/>
          <ac:spMkLst>
            <pc:docMk/>
            <pc:sldMk cId="3165605251" sldId="825"/>
            <ac:spMk id="19" creationId="{6218C468-6B8A-6F06-580C-4F612E24DE5D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20" creationId="{4B32B833-40F6-C6B3-D103-2B1396FBB19C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98" creationId="{5932C301-104F-4ED0-BCD7-448929189E12}"/>
          </ac:spMkLst>
        </pc:spChg>
        <pc:spChg chg="del mod">
          <ac:chgData name="Paula Vazquez Valero" userId="80a35f83-ba07-4c48-bd51-9a1b0a985f54" providerId="ADAL" clId="{E91C6D4A-3E4C-491C-A93C-471BB4589004}" dt="2023-01-20T11:41:32.408" v="724" actId="478"/>
          <ac:spMkLst>
            <pc:docMk/>
            <pc:sldMk cId="3165605251" sldId="825"/>
            <ac:spMk id="105" creationId="{8BED4FC6-4385-4292-B11A-BB5F149B6D10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31" creationId="{F618D484-6669-4F5A-8DFA-C80182626AEA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32" creationId="{5EA703DF-0561-47D3-984E-A4F34AEAD2BB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1" creationId="{0A08E2E4-824A-45AF-8C8A-579C9A640472}"/>
          </ac:spMkLst>
        </pc:spChg>
        <pc:spChg chg="del">
          <ac:chgData name="Paula Vazquez Valero" userId="80a35f83-ba07-4c48-bd51-9a1b0a985f54" providerId="ADAL" clId="{E91C6D4A-3E4C-491C-A93C-471BB4589004}" dt="2023-01-20T11:38:11.806" v="670" actId="478"/>
          <ac:spMkLst>
            <pc:docMk/>
            <pc:sldMk cId="3165605251" sldId="825"/>
            <ac:spMk id="142" creationId="{F987E152-68ED-4D1B-8857-142E1ACEEF37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3" creationId="{E2B0BE59-1A74-4993-B2F7-2EDB845F8573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4" creationId="{0F474C36-BD24-4B99-AAE2-3F2A8D347E90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5" creationId="{555A8218-3A8D-48E0-9F6A-15C825BEDE89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6" creationId="{09924849-6E83-4548-A687-42F9156985F8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7" creationId="{8738B701-98A1-4B74-8A25-AB3BF3373F4F}"/>
          </ac:spMkLst>
        </pc:spChg>
        <pc:spChg chg="del">
          <ac:chgData name="Paula Vazquez Valero" userId="80a35f83-ba07-4c48-bd51-9a1b0a985f54" providerId="ADAL" clId="{E91C6D4A-3E4C-491C-A93C-471BB4589004}" dt="2023-01-20T11:39:11.522" v="687" actId="478"/>
          <ac:spMkLst>
            <pc:docMk/>
            <pc:sldMk cId="3165605251" sldId="825"/>
            <ac:spMk id="148" creationId="{8C108422-059B-4C48-AEB6-49847A7A20CA}"/>
          </ac:spMkLst>
        </pc:spChg>
        <pc:spChg chg="add del mod">
          <ac:chgData name="Paula Vazquez Valero" userId="80a35f83-ba07-4c48-bd51-9a1b0a985f54" providerId="ADAL" clId="{E91C6D4A-3E4C-491C-A93C-471BB4589004}" dt="2023-01-20T11:45:11.544" v="788" actId="21"/>
          <ac:spMkLst>
            <pc:docMk/>
            <pc:sldMk cId="3165605251" sldId="825"/>
            <ac:spMk id="149" creationId="{E1FA94C5-AB44-4084-B4FF-9DA868750306}"/>
          </ac:spMkLst>
        </pc:spChg>
        <pc:spChg chg="del">
          <ac:chgData name="Paula Vazquez Valero" userId="80a35f83-ba07-4c48-bd51-9a1b0a985f54" providerId="ADAL" clId="{E91C6D4A-3E4C-491C-A93C-471BB4589004}" dt="2023-01-20T10:44:21.478" v="9" actId="478"/>
          <ac:spMkLst>
            <pc:docMk/>
            <pc:sldMk cId="3165605251" sldId="825"/>
            <ac:spMk id="167" creationId="{00000000-0000-0000-0000-000000000000}"/>
          </ac:spMkLst>
        </pc:sp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4" creationId="{B3D58273-4FA3-64D8-FFDB-0AD7AE23F1AC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1" creationId="{23124CCC-DC28-AF8F-C78C-FEE40E089952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2" creationId="{86762BAF-3829-6296-6814-228DED974E28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3" creationId="{30162C6E-409A-BDB1-36DB-7A299DECC19C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4" creationId="{8D42A105-BBF9-B30C-46AD-50FE275223B1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5" creationId="{C9654093-48AB-7F49-EADC-D06C80FED15A}"/>
          </ac:picMkLst>
        </pc:picChg>
        <pc:picChg chg="add del mod">
          <ac:chgData name="Paula Vazquez Valero" userId="80a35f83-ba07-4c48-bd51-9a1b0a985f54" providerId="ADAL" clId="{E91C6D4A-3E4C-491C-A93C-471BB4589004}" dt="2023-01-20T11:39:09.719" v="686" actId="21"/>
          <ac:picMkLst>
            <pc:docMk/>
            <pc:sldMk cId="3165605251" sldId="825"/>
            <ac:picMk id="16" creationId="{0DEAD8EC-A63D-6A17-5374-8A617308C3ED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7" creationId="{326E1C8B-8CFF-B536-70C4-F60A0A0717EB}"/>
          </ac:picMkLst>
        </pc:picChg>
        <pc:picChg chg="add del mod">
          <ac:chgData name="Paula Vazquez Valero" userId="80a35f83-ba07-4c48-bd51-9a1b0a985f54" providerId="ADAL" clId="{E91C6D4A-3E4C-491C-A93C-471BB4589004}" dt="2023-01-20T11:45:11.544" v="788" actId="21"/>
          <ac:picMkLst>
            <pc:docMk/>
            <pc:sldMk cId="3165605251" sldId="825"/>
            <ac:picMk id="18" creationId="{8CA277C8-3E2B-D303-77BC-B36B571B734D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1" creationId="{5F6FEFB6-EE56-4529-995C-C664BD433F1D}"/>
          </ac:picMkLst>
        </pc:picChg>
        <pc:picChg chg="del">
          <ac:chgData name="Paula Vazquez Valero" userId="80a35f83-ba07-4c48-bd51-9a1b0a985f54" providerId="ADAL" clId="{E91C6D4A-3E4C-491C-A93C-471BB4589004}" dt="2023-01-20T11:39:15.535" v="689" actId="478"/>
          <ac:picMkLst>
            <pc:docMk/>
            <pc:sldMk cId="3165605251" sldId="825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38:15.970" v="671" actId="478"/>
          <ac:picMkLst>
            <pc:docMk/>
            <pc:sldMk cId="3165605251" sldId="825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38:11.806" v="670" actId="478"/>
          <ac:picMkLst>
            <pc:docMk/>
            <pc:sldMk cId="3165605251" sldId="825"/>
            <ac:picMk id="91" creationId="{7FC909AB-4A26-4AFB-9403-1A828C796EED}"/>
          </ac:picMkLst>
        </pc:picChg>
        <pc:cxnChg chg="del">
          <ac:chgData name="Paula Vazquez Valero" userId="80a35f83-ba07-4c48-bd51-9a1b0a985f54" providerId="ADAL" clId="{E91C6D4A-3E4C-491C-A93C-471BB4589004}" dt="2023-01-20T11:38:15.970" v="671" actId="478"/>
          <ac:cxnSpMkLst>
            <pc:docMk/>
            <pc:sldMk cId="3165605251" sldId="825"/>
            <ac:cxnSpMk id="9" creationId="{E8A4B5AA-4678-4A22-A3CA-B5B3BA0D1CCB}"/>
          </ac:cxnSpMkLst>
        </pc:cxnChg>
      </pc:sldChg>
      <pc:sldChg chg="addSp delSp modSp add mod delAnim modAnim">
        <pc:chgData name="Paula Vazquez Valero" userId="80a35f83-ba07-4c48-bd51-9a1b0a985f54" providerId="ADAL" clId="{E91C6D4A-3E4C-491C-A93C-471BB4589004}" dt="2023-01-20T11:37:25.463" v="669"/>
        <pc:sldMkLst>
          <pc:docMk/>
          <pc:sldMk cId="3719330252" sldId="826"/>
        </pc:sldMkLst>
        <pc:spChg chg="add mod">
          <ac:chgData name="Paula Vazquez Valero" userId="80a35f83-ba07-4c48-bd51-9a1b0a985f54" providerId="ADAL" clId="{E91C6D4A-3E4C-491C-A93C-471BB4589004}" dt="2023-01-20T10:44:19.187" v="8"/>
          <ac:spMkLst>
            <pc:docMk/>
            <pc:sldMk cId="3719330252" sldId="826"/>
            <ac:spMk id="3" creationId="{E25F2487-D2F2-4B07-3471-CC0BB458298D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5" creationId="{D8FE3BFA-3F22-44D7-AD7E-BC823774F253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6" creationId="{CCED5538-98DE-0864-4A68-3D33EFE4AC26}"/>
          </ac:spMkLst>
        </pc:spChg>
        <pc:spChg chg="mod">
          <ac:chgData name="Paula Vazquez Valero" userId="80a35f83-ba07-4c48-bd51-9a1b0a985f54" providerId="ADAL" clId="{E91C6D4A-3E4C-491C-A93C-471BB4589004}" dt="2023-01-20T11:32:54.563" v="602" actId="14100"/>
          <ac:spMkLst>
            <pc:docMk/>
            <pc:sldMk cId="3719330252" sldId="826"/>
            <ac:spMk id="7" creationId="{DE6F4900-453C-491B-B943-B3B0C3EA0D25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8" creationId="{CC775B6E-0AD8-EA00-2D98-6C1B7DB1E437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0" creationId="{DD6EDE22-BE32-9BBE-99F8-6BF53B29071D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1" creationId="{2D55D1F8-0EA9-18DD-4C36-F2B3AA6EE2D8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2" creationId="{1C1B81EB-F667-49DE-FE88-EC17721D8B09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3" creationId="{2A900E7A-2D14-C98B-206E-0DDB012C67C4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4" creationId="{44D13578-8971-18F6-0516-805B6FB516D1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5" creationId="{F260B542-9793-BFA8-BD27-5324F8D1C188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6" creationId="{CF38B992-55E4-5AE5-4045-F6ACC20A3F45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7" creationId="{8F2063A9-DB6C-593C-681D-D6DFEF3C64D2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8" creationId="{5239A25A-9319-0300-F59D-DC1F33823C36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19" creationId="{A21020BE-EAB6-A795-A6C4-BA285C3B7231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20" creationId="{5D21B977-5A8E-729B-BA03-E6FFCAEB383D}"/>
          </ac:spMkLst>
        </pc:spChg>
        <pc:spChg chg="add del mod">
          <ac:chgData name="Paula Vazquez Valero" userId="80a35f83-ba07-4c48-bd51-9a1b0a985f54" providerId="ADAL" clId="{E91C6D4A-3E4C-491C-A93C-471BB4589004}" dt="2023-01-20T11:31:44.020" v="579"/>
          <ac:spMkLst>
            <pc:docMk/>
            <pc:sldMk cId="3719330252" sldId="826"/>
            <ac:spMk id="21" creationId="{3049A929-7683-B450-C39F-E5B753D81521}"/>
          </ac:spMkLst>
        </pc:spChg>
        <pc:spChg chg="add mod">
          <ac:chgData name="Paula Vazquez Valero" userId="80a35f83-ba07-4c48-bd51-9a1b0a985f54" providerId="ADAL" clId="{E91C6D4A-3E4C-491C-A93C-471BB4589004}" dt="2023-01-20T11:37:15.148" v="668" actId="1037"/>
          <ac:spMkLst>
            <pc:docMk/>
            <pc:sldMk cId="3719330252" sldId="826"/>
            <ac:spMk id="30" creationId="{1302AA64-F411-2431-46BB-4BE6991DA27C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31" creationId="{BB1BE547-BA81-0B80-E97F-1E2BBD0C8C55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32" creationId="{6E65550E-5BE6-00B1-8386-477951ECBE02}"/>
          </ac:spMkLst>
        </pc:spChg>
        <pc:spChg chg="add mod">
          <ac:chgData name="Paula Vazquez Valero" userId="80a35f83-ba07-4c48-bd51-9a1b0a985f54" providerId="ADAL" clId="{E91C6D4A-3E4C-491C-A93C-471BB4589004}" dt="2023-01-20T11:32:59.843" v="603" actId="1076"/>
          <ac:spMkLst>
            <pc:docMk/>
            <pc:sldMk cId="3719330252" sldId="826"/>
            <ac:spMk id="33" creationId="{B2270A56-2382-8966-B684-69B6848866A6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38" creationId="{D3C136D7-F1A0-46C7-A987-413720038C2C}"/>
          </ac:spMkLst>
        </pc:spChg>
        <pc:spChg chg="add mod">
          <ac:chgData name="Paula Vazquez Valero" userId="80a35f83-ba07-4c48-bd51-9a1b0a985f54" providerId="ADAL" clId="{E91C6D4A-3E4C-491C-A93C-471BB4589004}" dt="2023-01-20T11:35:42.293" v="649" actId="1076"/>
          <ac:spMkLst>
            <pc:docMk/>
            <pc:sldMk cId="3719330252" sldId="826"/>
            <ac:spMk id="39" creationId="{05D66567-D4FE-A73B-5679-2AA25DA06F02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0" creationId="{FC940346-E5F2-46BB-BE2F-868A3DDEEFDD}"/>
          </ac:spMkLst>
        </pc:spChg>
        <pc:spChg chg="add mod">
          <ac:chgData name="Paula Vazquez Valero" userId="80a35f83-ba07-4c48-bd51-9a1b0a985f54" providerId="ADAL" clId="{E91C6D4A-3E4C-491C-A93C-471BB4589004}" dt="2023-01-20T11:35:20.116" v="644" actId="1076"/>
          <ac:spMkLst>
            <pc:docMk/>
            <pc:sldMk cId="3719330252" sldId="826"/>
            <ac:spMk id="41" creationId="{93D961D9-B10E-4EAC-0A34-E0D5BB24FCB2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2" creationId="{AD737214-BB05-4F38-A9A7-9A1FEB68C335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3" creationId="{09E1251C-6377-40CE-824E-0F81167A842C}"/>
          </ac:spMkLst>
        </pc:spChg>
        <pc:spChg chg="add del">
          <ac:chgData name="Paula Vazquez Valero" userId="80a35f83-ba07-4c48-bd51-9a1b0a985f54" providerId="ADAL" clId="{E91C6D4A-3E4C-491C-A93C-471BB4589004}" dt="2023-01-20T11:31:46.864" v="581" actId="478"/>
          <ac:spMkLst>
            <pc:docMk/>
            <pc:sldMk cId="3719330252" sldId="826"/>
            <ac:spMk id="44" creationId="{0CD9EEC0-EA8C-4578-A490-503FE029AECB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5" creationId="{2DE05BB7-AE20-4FA6-B1BA-C715BF1A7CE0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6" creationId="{25B58F2F-D3E8-4CBE-AB0E-4C1AE242692E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7" creationId="{91FD50EA-AEA7-47F6-B097-5D66AE1BEAE8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48" creationId="{B91397CD-25AB-42D7-A733-68E3057E2BEF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49" creationId="{89DBEEED-CEEA-4DBD-91D3-D460EEC2C68D}"/>
          </ac:spMkLst>
        </pc:spChg>
        <pc:spChg chg="del">
          <ac:chgData name="Paula Vazquez Valero" userId="80a35f83-ba07-4c48-bd51-9a1b0a985f54" providerId="ADAL" clId="{E91C6D4A-3E4C-491C-A93C-471BB4589004}" dt="2023-01-20T11:31:21.530" v="576" actId="478"/>
          <ac:spMkLst>
            <pc:docMk/>
            <pc:sldMk cId="3719330252" sldId="826"/>
            <ac:spMk id="50" creationId="{EB12F330-17D9-49A1-B1BF-C494443B5FB4}"/>
          </ac:spMkLst>
        </pc:spChg>
        <pc:spChg chg="add mod">
          <ac:chgData name="Paula Vazquez Valero" userId="80a35f83-ba07-4c48-bd51-9a1b0a985f54" providerId="ADAL" clId="{E91C6D4A-3E4C-491C-A93C-471BB4589004}" dt="2023-01-20T11:33:54.134" v="618" actId="1037"/>
          <ac:spMkLst>
            <pc:docMk/>
            <pc:sldMk cId="3719330252" sldId="826"/>
            <ac:spMk id="51" creationId="{70582C54-24C1-2894-81DC-F12CAB332233}"/>
          </ac:spMkLst>
        </pc:spChg>
        <pc:spChg chg="add mod">
          <ac:chgData name="Paula Vazquez Valero" userId="80a35f83-ba07-4c48-bd51-9a1b0a985f54" providerId="ADAL" clId="{E91C6D4A-3E4C-491C-A93C-471BB4589004}" dt="2023-01-20T11:36:04.105" v="656" actId="1076"/>
          <ac:spMkLst>
            <pc:docMk/>
            <pc:sldMk cId="3719330252" sldId="826"/>
            <ac:spMk id="52" creationId="{B9F1CBBF-66FC-2A80-106C-E54A00D23728}"/>
          </ac:spMkLst>
        </pc:spChg>
        <pc:spChg chg="add mod">
          <ac:chgData name="Paula Vazquez Valero" userId="80a35f83-ba07-4c48-bd51-9a1b0a985f54" providerId="ADAL" clId="{E91C6D4A-3E4C-491C-A93C-471BB4589004}" dt="2023-01-20T11:37:11.526" v="661" actId="1076"/>
          <ac:spMkLst>
            <pc:docMk/>
            <pc:sldMk cId="3719330252" sldId="826"/>
            <ac:spMk id="53" creationId="{16886B35-4030-996D-A10D-B2112A5E17E2}"/>
          </ac:spMkLst>
        </pc:spChg>
        <pc:spChg chg="add mod">
          <ac:chgData name="Paula Vazquez Valero" userId="80a35f83-ba07-4c48-bd51-9a1b0a985f54" providerId="ADAL" clId="{E91C6D4A-3E4C-491C-A93C-471BB4589004}" dt="2023-01-20T11:34:14.286" v="626" actId="1037"/>
          <ac:spMkLst>
            <pc:docMk/>
            <pc:sldMk cId="3719330252" sldId="826"/>
            <ac:spMk id="54" creationId="{007C71E6-BFFB-2955-3BB3-9F696B076982}"/>
          </ac:spMkLst>
        </pc:spChg>
        <pc:spChg chg="add mod">
          <ac:chgData name="Paula Vazquez Valero" userId="80a35f83-ba07-4c48-bd51-9a1b0a985f54" providerId="ADAL" clId="{E91C6D4A-3E4C-491C-A93C-471BB4589004}" dt="2023-01-20T11:34:35.812" v="631" actId="1076"/>
          <ac:spMkLst>
            <pc:docMk/>
            <pc:sldMk cId="3719330252" sldId="826"/>
            <ac:spMk id="55" creationId="{2E657788-8E5D-0CFF-0308-9C8082CE3FA3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56" creationId="{8354BFFA-AB5E-823E-5AC5-FAB050A439CB}"/>
          </ac:spMkLst>
        </pc:spChg>
        <pc:spChg chg="add mod">
          <ac:chgData name="Paula Vazquez Valero" userId="80a35f83-ba07-4c48-bd51-9a1b0a985f54" providerId="ADAL" clId="{E91C6D4A-3E4C-491C-A93C-471BB4589004}" dt="2023-01-20T11:31:56.784" v="583"/>
          <ac:spMkLst>
            <pc:docMk/>
            <pc:sldMk cId="3719330252" sldId="826"/>
            <ac:spMk id="57" creationId="{529E8338-20BE-AAF3-B627-2548C5F9532C}"/>
          </ac:spMkLst>
        </pc:spChg>
        <pc:spChg chg="add mod">
          <ac:chgData name="Paula Vazquez Valero" userId="80a35f83-ba07-4c48-bd51-9a1b0a985f54" providerId="ADAL" clId="{E91C6D4A-3E4C-491C-A93C-471BB4589004}" dt="2023-01-20T11:35:36.519" v="647" actId="1076"/>
          <ac:spMkLst>
            <pc:docMk/>
            <pc:sldMk cId="3719330252" sldId="826"/>
            <ac:spMk id="58" creationId="{6C693E98-A8C5-FA57-A1F2-F431110A3E3A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98" creationId="{5932C301-104F-4ED0-BCD7-448929189E12}"/>
          </ac:spMkLst>
        </pc:spChg>
        <pc:spChg chg="del">
          <ac:chgData name="Paula Vazquez Valero" userId="80a35f83-ba07-4c48-bd51-9a1b0a985f54" providerId="ADAL" clId="{E91C6D4A-3E4C-491C-A93C-471BB4589004}" dt="2023-01-20T11:31:55.513" v="582" actId="478"/>
          <ac:spMkLst>
            <pc:docMk/>
            <pc:sldMk cId="3719330252" sldId="826"/>
            <ac:spMk id="105" creationId="{8BED4FC6-4385-4292-B11A-BB5F149B6D10}"/>
          </ac:spMkLst>
        </pc:spChg>
        <pc:spChg chg="mod">
          <ac:chgData name="Paula Vazquez Valero" userId="80a35f83-ba07-4c48-bd51-9a1b0a985f54" providerId="ADAL" clId="{E91C6D4A-3E4C-491C-A93C-471BB4589004}" dt="2023-01-20T11:34:05.211" v="621" actId="1076"/>
          <ac:spMkLst>
            <pc:docMk/>
            <pc:sldMk cId="3719330252" sldId="826"/>
            <ac:spMk id="131" creationId="{F618D484-6669-4F5A-8DFA-C80182626AEA}"/>
          </ac:spMkLst>
        </pc:spChg>
        <pc:spChg chg="mod">
          <ac:chgData name="Paula Vazquez Valero" userId="80a35f83-ba07-4c48-bd51-9a1b0a985f54" providerId="ADAL" clId="{E91C6D4A-3E4C-491C-A93C-471BB4589004}" dt="2023-01-20T11:33:26.037" v="608" actId="1076"/>
          <ac:spMkLst>
            <pc:docMk/>
            <pc:sldMk cId="3719330252" sldId="826"/>
            <ac:spMk id="132" creationId="{5EA703DF-0561-47D3-984E-A4F34AEAD2BB}"/>
          </ac:spMkLst>
        </pc:spChg>
        <pc:spChg chg="mod">
          <ac:chgData name="Paula Vazquez Valero" userId="80a35f83-ba07-4c48-bd51-9a1b0a985f54" providerId="ADAL" clId="{E91C6D4A-3E4C-491C-A93C-471BB4589004}" dt="2023-01-20T11:35:15.487" v="643" actId="1076"/>
          <ac:spMkLst>
            <pc:docMk/>
            <pc:sldMk cId="3719330252" sldId="826"/>
            <ac:spMk id="142" creationId="{F987E152-68ED-4D1B-8857-142E1ACEEF37}"/>
          </ac:spMkLst>
        </pc:spChg>
        <pc:spChg chg="mod">
          <ac:chgData name="Paula Vazquez Valero" userId="80a35f83-ba07-4c48-bd51-9a1b0a985f54" providerId="ADAL" clId="{E91C6D4A-3E4C-491C-A93C-471BB4589004}" dt="2023-01-20T11:33:39.001" v="610" actId="1076"/>
          <ac:spMkLst>
            <pc:docMk/>
            <pc:sldMk cId="3719330252" sldId="826"/>
            <ac:spMk id="143" creationId="{E2B0BE59-1A74-4993-B2F7-2EDB845F8573}"/>
          </ac:spMkLst>
        </pc:spChg>
        <pc:spChg chg="mod">
          <ac:chgData name="Paula Vazquez Valero" userId="80a35f83-ba07-4c48-bd51-9a1b0a985f54" providerId="ADAL" clId="{E91C6D4A-3E4C-491C-A93C-471BB4589004}" dt="2023-01-20T11:37:07.709" v="660" actId="1076"/>
          <ac:spMkLst>
            <pc:docMk/>
            <pc:sldMk cId="3719330252" sldId="826"/>
            <ac:spMk id="144" creationId="{0F474C36-BD24-4B99-AAE2-3F2A8D347E90}"/>
          </ac:spMkLst>
        </pc:spChg>
        <pc:spChg chg="mod">
          <ac:chgData name="Paula Vazquez Valero" userId="80a35f83-ba07-4c48-bd51-9a1b0a985f54" providerId="ADAL" clId="{E91C6D4A-3E4C-491C-A93C-471BB4589004}" dt="2023-01-20T11:35:29.957" v="646" actId="20577"/>
          <ac:spMkLst>
            <pc:docMk/>
            <pc:sldMk cId="3719330252" sldId="826"/>
            <ac:spMk id="145" creationId="{555A8218-3A8D-48E0-9F6A-15C825BEDE89}"/>
          </ac:spMkLst>
        </pc:spChg>
        <pc:spChg chg="del">
          <ac:chgData name="Paula Vazquez Valero" userId="80a35f83-ba07-4c48-bd51-9a1b0a985f54" providerId="ADAL" clId="{E91C6D4A-3E4C-491C-A93C-471BB4589004}" dt="2023-01-20T11:35:44.332" v="650" actId="478"/>
          <ac:spMkLst>
            <pc:docMk/>
            <pc:sldMk cId="3719330252" sldId="826"/>
            <ac:spMk id="146" creationId="{09924849-6E83-4548-A687-42F9156985F8}"/>
          </ac:spMkLst>
        </pc:spChg>
        <pc:spChg chg="mod">
          <ac:chgData name="Paula Vazquez Valero" userId="80a35f83-ba07-4c48-bd51-9a1b0a985f54" providerId="ADAL" clId="{E91C6D4A-3E4C-491C-A93C-471BB4589004}" dt="2023-01-20T11:36:04.105" v="656" actId="1076"/>
          <ac:spMkLst>
            <pc:docMk/>
            <pc:sldMk cId="3719330252" sldId="826"/>
            <ac:spMk id="147" creationId="{8738B701-98A1-4B74-8A25-AB3BF3373F4F}"/>
          </ac:spMkLst>
        </pc:spChg>
        <pc:spChg chg="mod">
          <ac:chgData name="Paula Vazquez Valero" userId="80a35f83-ba07-4c48-bd51-9a1b0a985f54" providerId="ADAL" clId="{E91C6D4A-3E4C-491C-A93C-471BB4589004}" dt="2023-01-20T11:34:51.271" v="633" actId="1076"/>
          <ac:spMkLst>
            <pc:docMk/>
            <pc:sldMk cId="3719330252" sldId="826"/>
            <ac:spMk id="148" creationId="{8C108422-059B-4C48-AEB6-49847A7A20CA}"/>
          </ac:spMkLst>
        </pc:spChg>
        <pc:spChg chg="mod">
          <ac:chgData name="Paula Vazquez Valero" userId="80a35f83-ba07-4c48-bd51-9a1b0a985f54" providerId="ADAL" clId="{E91C6D4A-3E4C-491C-A93C-471BB4589004}" dt="2023-01-20T11:34:29.622" v="630" actId="20577"/>
          <ac:spMkLst>
            <pc:docMk/>
            <pc:sldMk cId="3719330252" sldId="826"/>
            <ac:spMk id="149" creationId="{E1FA94C5-AB44-4084-B4FF-9DA868750306}"/>
          </ac:spMkLst>
        </pc:spChg>
        <pc:spChg chg="del">
          <ac:chgData name="Paula Vazquez Valero" userId="80a35f83-ba07-4c48-bd51-9a1b0a985f54" providerId="ADAL" clId="{E91C6D4A-3E4C-491C-A93C-471BB4589004}" dt="2023-01-20T11:30:53.685" v="575" actId="478"/>
          <ac:spMkLst>
            <pc:docMk/>
            <pc:sldMk cId="3719330252" sldId="826"/>
            <ac:spMk id="150" creationId="{FA86A0E3-0024-47B4-BD05-1E8A1794AB07}"/>
          </ac:spMkLst>
        </pc:spChg>
        <pc:spChg chg="del">
          <ac:chgData name="Paula Vazquez Valero" userId="80a35f83-ba07-4c48-bd51-9a1b0a985f54" providerId="ADAL" clId="{E91C6D4A-3E4C-491C-A93C-471BB4589004}" dt="2023-01-20T10:44:18.925" v="7" actId="478"/>
          <ac:spMkLst>
            <pc:docMk/>
            <pc:sldMk cId="3719330252" sldId="826"/>
            <ac:spMk id="167" creationId="{00000000-0000-0000-0000-000000000000}"/>
          </ac:spMkLst>
        </pc:sp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4" creationId="{911E225F-5A5C-43ED-2D25-9557F691B031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2" creationId="{26DAF257-BEC0-CF6F-4863-9B1863C34FD7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3" creationId="{3867DC3A-C676-9A8E-4CF4-1E4176DF3874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4" creationId="{477A5D51-7E40-50D4-A3AA-AD0898F8B5AF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5" creationId="{1B1AAA55-BF99-D205-8526-156593222731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6" creationId="{34863C8D-2F59-05E2-1DD4-E039DDF51588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7" creationId="{5D97F34D-CE37-3651-DE7D-E1439D2D2534}"/>
          </ac:picMkLst>
        </pc:picChg>
        <pc:picChg chg="add del mod">
          <ac:chgData name="Paula Vazquez Valero" userId="80a35f83-ba07-4c48-bd51-9a1b0a985f54" providerId="ADAL" clId="{E91C6D4A-3E4C-491C-A93C-471BB4589004}" dt="2023-01-20T11:31:44.020" v="579"/>
          <ac:picMkLst>
            <pc:docMk/>
            <pc:sldMk cId="3719330252" sldId="826"/>
            <ac:picMk id="28" creationId="{427EDB7F-1694-DC8E-9E52-B5C0BFFCB617}"/>
          </ac:picMkLst>
        </pc:picChg>
        <pc:picChg chg="add mod">
          <ac:chgData name="Paula Vazquez Valero" userId="80a35f83-ba07-4c48-bd51-9a1b0a985f54" providerId="ADAL" clId="{E91C6D4A-3E4C-491C-A93C-471BB4589004}" dt="2023-01-20T11:33:56.851" v="619" actId="1076"/>
          <ac:picMkLst>
            <pc:docMk/>
            <pc:sldMk cId="3719330252" sldId="826"/>
            <ac:picMk id="29" creationId="{8A45E3BC-A173-1BF4-E643-CBB1D30286F0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59" creationId="{D4472CEA-D6FF-F812-C649-8BD5E904D57B}"/>
          </ac:picMkLst>
        </pc:picChg>
        <pc:picChg chg="add mod">
          <ac:chgData name="Paula Vazquez Valero" userId="80a35f83-ba07-4c48-bd51-9a1b0a985f54" providerId="ADAL" clId="{E91C6D4A-3E4C-491C-A93C-471BB4589004}" dt="2023-01-20T11:33:14.431" v="606" actId="1076"/>
          <ac:picMkLst>
            <pc:docMk/>
            <pc:sldMk cId="3719330252" sldId="826"/>
            <ac:picMk id="60" creationId="{2D7A24D8-1CEC-AD7D-7EA6-6C8C2E302B53}"/>
          </ac:picMkLst>
        </pc:picChg>
        <pc:picChg chg="add mod">
          <ac:chgData name="Paula Vazquez Valero" userId="80a35f83-ba07-4c48-bd51-9a1b0a985f54" providerId="ADAL" clId="{E91C6D4A-3E4C-491C-A93C-471BB4589004}" dt="2023-01-20T11:32:03.825" v="584" actId="1076"/>
          <ac:picMkLst>
            <pc:docMk/>
            <pc:sldMk cId="3719330252" sldId="826"/>
            <ac:picMk id="61" creationId="{3C3583C0-396B-40F1-3B21-E301C031D38B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2" creationId="{B2368028-80BE-438A-D681-77D775948DC9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3" creationId="{F5EF6766-9E6F-7330-4EBC-B46AE153E3FA}"/>
          </ac:picMkLst>
        </pc:picChg>
        <pc:picChg chg="add mod">
          <ac:chgData name="Paula Vazquez Valero" userId="80a35f83-ba07-4c48-bd51-9a1b0a985f54" providerId="ADAL" clId="{E91C6D4A-3E4C-491C-A93C-471BB4589004}" dt="2023-01-20T11:34:16.840" v="627" actId="1076"/>
          <ac:picMkLst>
            <pc:docMk/>
            <pc:sldMk cId="3719330252" sldId="826"/>
            <ac:picMk id="64" creationId="{88436B3A-03AB-1333-0837-2CC21B387008}"/>
          </ac:picMkLst>
        </pc:picChg>
        <pc:picChg chg="add mod">
          <ac:chgData name="Paula Vazquez Valero" userId="80a35f83-ba07-4c48-bd51-9a1b0a985f54" providerId="ADAL" clId="{E91C6D4A-3E4C-491C-A93C-471BB4589004}" dt="2023-01-20T11:31:56.784" v="583"/>
          <ac:picMkLst>
            <pc:docMk/>
            <pc:sldMk cId="3719330252" sldId="826"/>
            <ac:picMk id="65" creationId="{A8D23466-3F08-1721-E972-A2F11FC7B1A9}"/>
          </ac:picMkLst>
        </pc:picChg>
        <pc:picChg chg="del">
          <ac:chgData name="Paula Vazquez Valero" userId="80a35f83-ba07-4c48-bd51-9a1b0a985f54" providerId="ADAL" clId="{E91C6D4A-3E4C-491C-A93C-471BB4589004}" dt="2023-01-20T11:30:53.685" v="575" actId="478"/>
          <ac:picMkLst>
            <pc:docMk/>
            <pc:sldMk cId="3719330252" sldId="826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1" creationId="{5F6FEFB6-EE56-4529-995C-C664BD433F1D}"/>
          </ac:picMkLst>
        </pc:picChg>
        <pc:picChg chg="add del">
          <ac:chgData name="Paula Vazquez Valero" userId="80a35f83-ba07-4c48-bd51-9a1b0a985f54" providerId="ADAL" clId="{E91C6D4A-3E4C-491C-A93C-471BB4589004}" dt="2023-01-20T11:31:46.864" v="581" actId="478"/>
          <ac:picMkLst>
            <pc:docMk/>
            <pc:sldMk cId="3719330252" sldId="826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31:21.530" v="576" actId="478"/>
          <ac:picMkLst>
            <pc:docMk/>
            <pc:sldMk cId="3719330252" sldId="826"/>
            <ac:picMk id="91" creationId="{7FC909AB-4A26-4AFB-9403-1A828C796EED}"/>
          </ac:picMkLst>
        </pc:picChg>
        <pc:cxnChg chg="add del">
          <ac:chgData name="Paula Vazquez Valero" userId="80a35f83-ba07-4c48-bd51-9a1b0a985f54" providerId="ADAL" clId="{E91C6D4A-3E4C-491C-A93C-471BB4589004}" dt="2023-01-20T11:31:46.864" v="581" actId="478"/>
          <ac:cxnSpMkLst>
            <pc:docMk/>
            <pc:sldMk cId="3719330252" sldId="826"/>
            <ac:cxnSpMk id="9" creationId="{E8A4B5AA-4678-4A22-A3CA-B5B3BA0D1CCB}"/>
          </ac:cxnSpMkLst>
        </pc:cxnChg>
      </pc:sldChg>
      <pc:sldChg chg="del">
        <pc:chgData name="Paula Vazquez Valero" userId="80a35f83-ba07-4c48-bd51-9a1b0a985f54" providerId="ADAL" clId="{E91C6D4A-3E4C-491C-A93C-471BB4589004}" dt="2023-01-20T12:19:14.288" v="2610" actId="47"/>
        <pc:sldMkLst>
          <pc:docMk/>
          <pc:sldMk cId="111349840" sldId="827"/>
        </pc:sldMkLst>
      </pc:sldChg>
      <pc:sldChg chg="add">
        <pc:chgData name="Paula Vazquez Valero" userId="80a35f83-ba07-4c48-bd51-9a1b0a985f54" providerId="ADAL" clId="{E91C6D4A-3E4C-491C-A93C-471BB4589004}" dt="2023-01-14T16:37:44.709" v="0"/>
        <pc:sldMkLst>
          <pc:docMk/>
          <pc:sldMk cId="908110033" sldId="828"/>
        </pc:sldMkLst>
      </pc:sldChg>
      <pc:sldChg chg="addSp delSp modSp add mod delAnim modAnim modNotesTx">
        <pc:chgData name="Paula Vazquez Valero" userId="80a35f83-ba07-4c48-bd51-9a1b0a985f54" providerId="ADAL" clId="{E91C6D4A-3E4C-491C-A93C-471BB4589004}" dt="2023-01-20T11:04:41.633" v="330"/>
        <pc:sldMkLst>
          <pc:docMk/>
          <pc:sldMk cId="0" sldId="829"/>
        </pc:sldMkLst>
        <pc:spChg chg="add mod">
          <ac:chgData name="Paula Vazquez Valero" userId="80a35f83-ba07-4c48-bd51-9a1b0a985f54" providerId="ADAL" clId="{E91C6D4A-3E4C-491C-A93C-471BB4589004}" dt="2023-01-20T10:44:07.705" v="4"/>
          <ac:spMkLst>
            <pc:docMk/>
            <pc:sldMk cId="0" sldId="829"/>
            <ac:spMk id="4" creationId="{A069DE46-2A8D-3CF2-F735-31F6773B5AB8}"/>
          </ac:spMkLst>
        </pc:spChg>
        <pc:spChg chg="mod">
          <ac:chgData name="Paula Vazquez Valero" userId="80a35f83-ba07-4c48-bd51-9a1b0a985f54" providerId="ADAL" clId="{E91C6D4A-3E4C-491C-A93C-471BB4589004}" dt="2023-01-20T10:58:37.629" v="262" actId="20577"/>
          <ac:spMkLst>
            <pc:docMk/>
            <pc:sldMk cId="0" sldId="829"/>
            <ac:spMk id="9" creationId="{A0868543-FA79-4DC5-A299-59835AC527EB}"/>
          </ac:spMkLst>
        </pc:spChg>
        <pc:spChg chg="mod">
          <ac:chgData name="Paula Vazquez Valero" userId="80a35f83-ba07-4c48-bd51-9a1b0a985f54" providerId="ADAL" clId="{E91C6D4A-3E4C-491C-A93C-471BB4589004}" dt="2023-01-20T11:02:33.349" v="284" actId="20577"/>
          <ac:spMkLst>
            <pc:docMk/>
            <pc:sldMk cId="0" sldId="829"/>
            <ac:spMk id="42" creationId="{F7099426-76A4-4AD0-A184-EE4C1178E43E}"/>
          </ac:spMkLst>
        </pc:spChg>
        <pc:spChg chg="mod">
          <ac:chgData name="Paula Vazquez Valero" userId="80a35f83-ba07-4c48-bd51-9a1b0a985f54" providerId="ADAL" clId="{E91C6D4A-3E4C-491C-A93C-471BB4589004}" dt="2023-01-20T10:58:32.732" v="255" actId="20577"/>
          <ac:spMkLst>
            <pc:docMk/>
            <pc:sldMk cId="0" sldId="829"/>
            <ac:spMk id="60" creationId="{51E3345F-1842-4374-B113-A4727428FA7B}"/>
          </ac:spMkLst>
        </pc:spChg>
        <pc:spChg chg="mod">
          <ac:chgData name="Paula Vazquez Valero" userId="80a35f83-ba07-4c48-bd51-9a1b0a985f54" providerId="ADAL" clId="{E91C6D4A-3E4C-491C-A93C-471BB4589004}" dt="2023-01-20T10:58:22.652" v="230" actId="20577"/>
          <ac:spMkLst>
            <pc:docMk/>
            <pc:sldMk cId="0" sldId="829"/>
            <ac:spMk id="61" creationId="{333726EA-D46C-4363-89C0-4EB4EB27530C}"/>
          </ac:spMkLst>
        </pc:spChg>
        <pc:spChg chg="mod">
          <ac:chgData name="Paula Vazquez Valero" userId="80a35f83-ba07-4c48-bd51-9a1b0a985f54" providerId="ADAL" clId="{E91C6D4A-3E4C-491C-A93C-471BB4589004}" dt="2023-01-20T11:02:53.650" v="294"/>
          <ac:spMkLst>
            <pc:docMk/>
            <pc:sldMk cId="0" sldId="829"/>
            <ac:spMk id="64" creationId="{9603D76E-3663-45BB-89BC-A994F5529391}"/>
          </ac:spMkLst>
        </pc:spChg>
        <pc:spChg chg="del">
          <ac:chgData name="Paula Vazquez Valero" userId="80a35f83-ba07-4c48-bd51-9a1b0a985f54" providerId="ADAL" clId="{E91C6D4A-3E4C-491C-A93C-471BB4589004}" dt="2023-01-20T10:44:07.430" v="3" actId="478"/>
          <ac:spMkLst>
            <pc:docMk/>
            <pc:sldMk cId="0" sldId="829"/>
            <ac:spMk id="167" creationId="{00000000-0000-0000-0000-000000000000}"/>
          </ac:spMkLst>
        </pc:spChg>
        <pc:picChg chg="del mod">
          <ac:chgData name="Paula Vazquez Valero" userId="80a35f83-ba07-4c48-bd51-9a1b0a985f54" providerId="ADAL" clId="{E91C6D4A-3E4C-491C-A93C-471BB4589004}" dt="2023-01-20T10:58:05.247" v="180" actId="478"/>
          <ac:picMkLst>
            <pc:docMk/>
            <pc:sldMk cId="0" sldId="829"/>
            <ac:picMk id="8" creationId="{A448579F-35E0-4B62-AB18-66EE5F02A38A}"/>
          </ac:picMkLst>
        </pc:picChg>
        <pc:picChg chg="mod">
          <ac:chgData name="Paula Vazquez Valero" userId="80a35f83-ba07-4c48-bd51-9a1b0a985f54" providerId="ADAL" clId="{E91C6D4A-3E4C-491C-A93C-471BB4589004}" dt="2023-01-20T10:55:42.827" v="86" actId="1076"/>
          <ac:picMkLst>
            <pc:docMk/>
            <pc:sldMk cId="0" sldId="829"/>
            <ac:picMk id="44" creationId="{94E1A2C9-9537-4267-9663-5A6935266EB9}"/>
          </ac:picMkLst>
        </pc:picChg>
        <pc:picChg chg="mod">
          <ac:chgData name="Paula Vazquez Valero" userId="80a35f83-ba07-4c48-bd51-9a1b0a985f54" providerId="ADAL" clId="{E91C6D4A-3E4C-491C-A93C-471BB4589004}" dt="2023-01-20T11:04:19.514" v="327" actId="1076"/>
          <ac:picMkLst>
            <pc:docMk/>
            <pc:sldMk cId="0" sldId="829"/>
            <ac:picMk id="48" creationId="{0C6A5D77-99E5-49B3-BB98-83FCC472BA5C}"/>
          </ac:picMkLst>
        </pc:picChg>
        <pc:picChg chg="del">
          <ac:chgData name="Paula Vazquez Valero" userId="80a35f83-ba07-4c48-bd51-9a1b0a985f54" providerId="ADAL" clId="{E91C6D4A-3E4C-491C-A93C-471BB4589004}" dt="2023-01-20T11:01:54.550" v="275" actId="478"/>
          <ac:picMkLst>
            <pc:docMk/>
            <pc:sldMk cId="0" sldId="829"/>
            <ac:picMk id="49" creationId="{ACAF416C-BAAD-48AD-B3CD-B340F1E09F69}"/>
          </ac:picMkLst>
        </pc:picChg>
        <pc:picChg chg="del">
          <ac:chgData name="Paula Vazquez Valero" userId="80a35f83-ba07-4c48-bd51-9a1b0a985f54" providerId="ADAL" clId="{E91C6D4A-3E4C-491C-A93C-471BB4589004}" dt="2023-01-20T11:04:20.679" v="328" actId="478"/>
          <ac:picMkLst>
            <pc:docMk/>
            <pc:sldMk cId="0" sldId="829"/>
            <ac:picMk id="58" creationId="{7EBBDA3E-CAD1-4093-A7F8-BA00AC6B4933}"/>
          </ac:picMkLst>
        </pc:picChg>
        <pc:picChg chg="mod">
          <ac:chgData name="Paula Vazquez Valero" userId="80a35f83-ba07-4c48-bd51-9a1b0a985f54" providerId="ADAL" clId="{E91C6D4A-3E4C-491C-A93C-471BB4589004}" dt="2023-01-20T11:04:16.888" v="326" actId="1076"/>
          <ac:picMkLst>
            <pc:docMk/>
            <pc:sldMk cId="0" sldId="829"/>
            <ac:picMk id="59" creationId="{336BBF76-69FA-4E6F-A29E-0386D8702580}"/>
          </ac:picMkLst>
        </pc:picChg>
        <pc:picChg chg="add mod">
          <ac:chgData name="Paula Vazquez Valero" userId="80a35f83-ba07-4c48-bd51-9a1b0a985f54" providerId="ADAL" clId="{E91C6D4A-3E4C-491C-A93C-471BB4589004}" dt="2023-01-20T11:01:51.625" v="274" actId="14100"/>
          <ac:picMkLst>
            <pc:docMk/>
            <pc:sldMk cId="0" sldId="829"/>
            <ac:picMk id="2050" creationId="{F6BF322C-8B4C-9466-387C-23FEC49F2A41}"/>
          </ac:picMkLst>
        </pc:picChg>
        <pc:picChg chg="add mod">
          <ac:chgData name="Paula Vazquez Valero" userId="80a35f83-ba07-4c48-bd51-9a1b0a985f54" providerId="ADAL" clId="{E91C6D4A-3E4C-491C-A93C-471BB4589004}" dt="2023-01-20T11:02:16.099" v="278" actId="1076"/>
          <ac:picMkLst>
            <pc:docMk/>
            <pc:sldMk cId="0" sldId="829"/>
            <ac:picMk id="2052" creationId="{9B66EC40-3DAD-61AE-DF03-EEB58E6DA6EC}"/>
          </ac:picMkLst>
        </pc:picChg>
        <pc:picChg chg="add mod">
          <ac:chgData name="Paula Vazquez Valero" userId="80a35f83-ba07-4c48-bd51-9a1b0a985f54" providerId="ADAL" clId="{E91C6D4A-3E4C-491C-A93C-471BB4589004}" dt="2023-01-20T11:03:18.345" v="299" actId="1076"/>
          <ac:picMkLst>
            <pc:docMk/>
            <pc:sldMk cId="0" sldId="829"/>
            <ac:picMk id="2054" creationId="{DAB67E4D-B18D-0B52-57CE-F311121B3AAF}"/>
          </ac:picMkLst>
        </pc:picChg>
        <pc:picChg chg="del">
          <ac:chgData name="Paula Vazquez Valero" userId="80a35f83-ba07-4c48-bd51-9a1b0a985f54" providerId="ADAL" clId="{E91C6D4A-3E4C-491C-A93C-471BB4589004}" dt="2023-01-20T10:58:44.104" v="263" actId="478"/>
          <ac:picMkLst>
            <pc:docMk/>
            <pc:sldMk cId="0" sldId="829"/>
            <ac:picMk id="5122" creationId="{2678BEF0-11D4-4EA7-BA98-6F460BAE0E90}"/>
          </ac:picMkLst>
        </pc:picChg>
      </pc:sldChg>
      <pc:sldChg chg="addSp delSp modSp add mod ord modAnim modNotesTx">
        <pc:chgData name="Paula Vazquez Valero" userId="80a35f83-ba07-4c48-bd51-9a1b0a985f54" providerId="ADAL" clId="{E91C6D4A-3E4C-491C-A93C-471BB4589004}" dt="2023-01-20T12:23:26.186" v="2908" actId="20577"/>
        <pc:sldMkLst>
          <pc:docMk/>
          <pc:sldMk cId="172481115" sldId="830"/>
        </pc:sldMkLst>
        <pc:spChg chg="mod">
          <ac:chgData name="Paula Vazquez Valero" userId="80a35f83-ba07-4c48-bd51-9a1b0a985f54" providerId="ADAL" clId="{E91C6D4A-3E4C-491C-A93C-471BB4589004}" dt="2023-01-20T12:08:16.174" v="1561" actId="20577"/>
          <ac:spMkLst>
            <pc:docMk/>
            <pc:sldMk cId="172481115" sldId="830"/>
            <ac:spMk id="2" creationId="{3F9B81CA-49CF-4113-B92C-AF8FEDD23E30}"/>
          </ac:spMkLst>
        </pc:spChg>
        <pc:spChg chg="add mod">
          <ac:chgData name="Paula Vazquez Valero" userId="80a35f83-ba07-4c48-bd51-9a1b0a985f54" providerId="ADAL" clId="{E91C6D4A-3E4C-491C-A93C-471BB4589004}" dt="2023-01-20T10:44:26.205" v="12"/>
          <ac:spMkLst>
            <pc:docMk/>
            <pc:sldMk cId="172481115" sldId="830"/>
            <ac:spMk id="3" creationId="{D7B6F1C2-3927-43E0-B227-AECF8428958B}"/>
          </ac:spMkLst>
        </pc:spChg>
        <pc:spChg chg="del">
          <ac:chgData name="Paula Vazquez Valero" userId="80a35f83-ba07-4c48-bd51-9a1b0a985f54" providerId="ADAL" clId="{E91C6D4A-3E4C-491C-A93C-471BB4589004}" dt="2023-01-20T12:07:59.945" v="1533" actId="478"/>
          <ac:spMkLst>
            <pc:docMk/>
            <pc:sldMk cId="172481115" sldId="830"/>
            <ac:spMk id="4" creationId="{94594A7A-86BF-41C6-B271-1B2D1AE01C27}"/>
          </ac:spMkLst>
        </pc:spChg>
        <pc:spChg chg="add del mod">
          <ac:chgData name="Paula Vazquez Valero" userId="80a35f83-ba07-4c48-bd51-9a1b0a985f54" providerId="ADAL" clId="{E91C6D4A-3E4C-491C-A93C-471BB4589004}" dt="2023-01-20T10:47:07.787" v="30" actId="21"/>
          <ac:spMkLst>
            <pc:docMk/>
            <pc:sldMk cId="172481115" sldId="830"/>
            <ac:spMk id="5" creationId="{6794EA6E-120D-FAAC-26FB-C1CE03CC4092}"/>
          </ac:spMkLst>
        </pc:spChg>
        <pc:spChg chg="add del mod">
          <ac:chgData name="Paula Vazquez Valero" userId="80a35f83-ba07-4c48-bd51-9a1b0a985f54" providerId="ADAL" clId="{E91C6D4A-3E4C-491C-A93C-471BB4589004}" dt="2023-01-20T11:48:16.411" v="881"/>
          <ac:spMkLst>
            <pc:docMk/>
            <pc:sldMk cId="172481115" sldId="830"/>
            <ac:spMk id="7" creationId="{0A411551-BF35-5E74-99C9-F63BAECD180F}"/>
          </ac:spMkLst>
        </pc:spChg>
        <pc:spChg chg="add del mod">
          <ac:chgData name="Paula Vazquez Valero" userId="80a35f83-ba07-4c48-bd51-9a1b0a985f54" providerId="ADAL" clId="{E91C6D4A-3E4C-491C-A93C-471BB4589004}" dt="2023-01-20T12:05:47.023" v="1455" actId="478"/>
          <ac:spMkLst>
            <pc:docMk/>
            <pc:sldMk cId="172481115" sldId="830"/>
            <ac:spMk id="8" creationId="{F3666E44-C2FF-2840-3480-FF00274FA2B4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9" creationId="{860E635E-55E2-8B2A-65E3-15AABC2FAFEE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0" creationId="{87659003-3669-684C-76C3-20B98F64611E}"/>
          </ac:spMkLst>
        </pc:spChg>
        <pc:spChg chg="add del mod">
          <ac:chgData name="Paula Vazquez Valero" userId="80a35f83-ba07-4c48-bd51-9a1b0a985f54" providerId="ADAL" clId="{E91C6D4A-3E4C-491C-A93C-471BB4589004}" dt="2023-01-20T11:49:55.169" v="930"/>
          <ac:spMkLst>
            <pc:docMk/>
            <pc:sldMk cId="172481115" sldId="830"/>
            <ac:spMk id="11" creationId="{8AD3609F-2043-6165-6EA2-4B929B162BE0}"/>
          </ac:spMkLst>
        </pc:spChg>
        <pc:spChg chg="add del mod">
          <ac:chgData name="Paula Vazquez Valero" userId="80a35f83-ba07-4c48-bd51-9a1b0a985f54" providerId="ADAL" clId="{E91C6D4A-3E4C-491C-A93C-471BB4589004}" dt="2023-01-20T11:50:37.923" v="949"/>
          <ac:spMkLst>
            <pc:docMk/>
            <pc:sldMk cId="172481115" sldId="830"/>
            <ac:spMk id="12" creationId="{953B6E51-E0F5-C641-94A1-5C02531E2243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4" creationId="{55AA9D07-3383-142F-EF8C-62D0C3AFD41A}"/>
          </ac:spMkLst>
        </pc:spChg>
        <pc:spChg chg="add del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6" creationId="{32620AC9-4478-A16B-C101-44177D2D1028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18" creationId="{F4D6897D-A830-5E1F-C6BD-B33CDE503821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2" creationId="{A8398B4C-76BD-4B0B-80F4-D02665CEA88C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3" creationId="{0FF02846-1566-4893-AE0D-3AA66E734718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4" creationId="{47477BF6-8E73-47D7-8DB9-53CA1C014415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8" creationId="{81102129-B5E9-4449-9BFD-3DECE7C97856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29" creationId="{970A6392-FB72-4E8D-A44E-F336054F6339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0" creationId="{F26A6CC6-4142-4BDC-A092-73DCD76BF8B7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1" creationId="{B51F1D34-3043-4714-905E-3FD7796D9D05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32" creationId="{CB4946A7-88F0-6778-FD11-644546D91DF5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5" creationId="{58FDD729-6C12-42DD-AF0A-2185FB3F6134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6" creationId="{D2F0652F-B518-43A6-989F-C70BDE5490E9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7" creationId="{3FAC6821-AE06-4A79-ABD3-58790594A0D1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38" creationId="{A2D1CEA7-4A03-45C3-A0CB-CDE586F8B1BC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39" creationId="{C8AE9A4A-AF50-1079-EFC8-0F47AEBEDFEF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0" creationId="{6233A14F-5448-4FA4-812D-AA84FDF0F383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1" creationId="{9BEF789B-22EB-4837-A6D8-144C8E64B14B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2" creationId="{94E56556-8EE9-43BF-91AB-52098C59126B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3" creationId="{0E2B1E22-5850-4D0E-882C-C8CEE30B466C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4" creationId="{49BAA303-2418-425A-8617-7D547D3DCB1D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5" creationId="{7CFBAF28-829A-4390-8E2B-97DE3D3ADD60}"/>
          </ac:spMkLst>
        </pc:spChg>
        <pc:spChg chg="del">
          <ac:chgData name="Paula Vazquez Valero" userId="80a35f83-ba07-4c48-bd51-9a1b0a985f54" providerId="ADAL" clId="{E91C6D4A-3E4C-491C-A93C-471BB4589004}" dt="2023-01-20T10:47:24.095" v="33" actId="478"/>
          <ac:spMkLst>
            <pc:docMk/>
            <pc:sldMk cId="172481115" sldId="830"/>
            <ac:spMk id="46" creationId="{687775D1-DACB-4B76-9B39-7681674F54D9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48" creationId="{9CB1365E-70C6-0E86-D223-742404A262C5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1" creationId="{918105A7-A4CB-B5B7-E273-87340BA61DE2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3" creationId="{E8B98018-7BFA-3B1B-E726-7B52C923A7E5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4" creationId="{CF816271-F05C-64B1-D543-2FF25FAA951E}"/>
          </ac:spMkLst>
        </pc:spChg>
        <pc:spChg chg="add 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55" creationId="{BDA42536-B81F-A77F-4966-935B63C7A828}"/>
          </ac:spMkLst>
        </pc:spChg>
        <pc:spChg chg="add del mod">
          <ac:chgData name="Paula Vazquez Valero" userId="80a35f83-ba07-4c48-bd51-9a1b0a985f54" providerId="ADAL" clId="{E91C6D4A-3E4C-491C-A93C-471BB4589004}" dt="2023-01-20T12:06:32.804" v="1489" actId="478"/>
          <ac:spMkLst>
            <pc:docMk/>
            <pc:sldMk cId="172481115" sldId="830"/>
            <ac:spMk id="58" creationId="{44260B63-F2CB-E411-FE6F-3B35B7730C51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66" creationId="{8808AA9F-D4CE-F368-7114-2C874B05067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68" creationId="{53F8E9AB-B0C1-1A56-43B6-AFBEB6A994B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0" creationId="{6A822428-E2CD-E4BC-0CB5-FC77F6A92EC8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4" creationId="{52DD8F09-33BC-80D0-91E7-ED201533884C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7" creationId="{A42150CE-432F-CF56-D382-9F5B5E03951D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8" creationId="{D0F8F38C-2587-4E99-C634-AF649FC53AEE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79" creationId="{0DC4C695-AED0-4013-05B5-EFE8B7BE6471}"/>
          </ac:spMkLst>
        </pc:spChg>
        <pc:spChg chg="mod">
          <ac:chgData name="Paula Vazquez Valero" userId="80a35f83-ba07-4c48-bd51-9a1b0a985f54" providerId="ADAL" clId="{E91C6D4A-3E4C-491C-A93C-471BB4589004}" dt="2023-01-20T12:07:32.777" v="1526" actId="1076"/>
          <ac:spMkLst>
            <pc:docMk/>
            <pc:sldMk cId="172481115" sldId="830"/>
            <ac:spMk id="80" creationId="{8C66279A-EA8E-907B-F32E-14C15E359F72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3" creationId="{91A809A2-BB3E-C358-DFC3-4361B0A38635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4" creationId="{9B81EA73-6B11-0FF4-F3E6-F62EAC01AFBB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5" creationId="{DF7317CC-341D-356A-B5DC-4CE9616315A8}"/>
          </ac:spMkLst>
        </pc:spChg>
        <pc:spChg chg="mod">
          <ac:chgData name="Paula Vazquez Valero" userId="80a35f83-ba07-4c48-bd51-9a1b0a985f54" providerId="ADAL" clId="{E91C6D4A-3E4C-491C-A93C-471BB4589004}" dt="2023-01-20T12:04:12.371" v="1416"/>
          <ac:spMkLst>
            <pc:docMk/>
            <pc:sldMk cId="172481115" sldId="830"/>
            <ac:spMk id="86" creationId="{452E7A6C-55B7-426F-271E-A1598479F5D9}"/>
          </ac:spMkLst>
        </pc:spChg>
        <pc:spChg chg="add mod">
          <ac:chgData name="Paula Vazquez Valero" userId="80a35f83-ba07-4c48-bd51-9a1b0a985f54" providerId="ADAL" clId="{E91C6D4A-3E4C-491C-A93C-471BB4589004}" dt="2023-01-20T12:07:48.248" v="1531" actId="1076"/>
          <ac:spMkLst>
            <pc:docMk/>
            <pc:sldMk cId="172481115" sldId="830"/>
            <ac:spMk id="88" creationId="{C4A4E51F-B106-2F3A-CFA0-DB6604ECFFB9}"/>
          </ac:spMkLst>
        </pc:spChg>
        <pc:spChg chg="add mod">
          <ac:chgData name="Paula Vazquez Valero" userId="80a35f83-ba07-4c48-bd51-9a1b0a985f54" providerId="ADAL" clId="{E91C6D4A-3E4C-491C-A93C-471BB4589004}" dt="2023-01-20T12:09:44.530" v="1806" actId="14100"/>
          <ac:spMkLst>
            <pc:docMk/>
            <pc:sldMk cId="172481115" sldId="830"/>
            <ac:spMk id="90" creationId="{FBC0FB84-96A0-707C-1CB2-C029A57E3725}"/>
          </ac:spMkLst>
        </pc:spChg>
        <pc:spChg chg="add mod">
          <ac:chgData name="Paula Vazquez Valero" userId="80a35f83-ba07-4c48-bd51-9a1b0a985f54" providerId="ADAL" clId="{E91C6D4A-3E4C-491C-A93C-471BB4589004}" dt="2023-01-20T12:09:59.946" v="1812" actId="1076"/>
          <ac:spMkLst>
            <pc:docMk/>
            <pc:sldMk cId="172481115" sldId="830"/>
            <ac:spMk id="91" creationId="{82AC94F8-A58A-12FC-81F9-602E25720780}"/>
          </ac:spMkLst>
        </pc:spChg>
        <pc:spChg chg="add mod">
          <ac:chgData name="Paula Vazquez Valero" userId="80a35f83-ba07-4c48-bd51-9a1b0a985f54" providerId="ADAL" clId="{E91C6D4A-3E4C-491C-A93C-471BB4589004}" dt="2023-01-20T12:10:26.837" v="1831" actId="1076"/>
          <ac:spMkLst>
            <pc:docMk/>
            <pc:sldMk cId="172481115" sldId="830"/>
            <ac:spMk id="92" creationId="{B329D8FE-65F0-92B8-DC0B-7F42433FDFEE}"/>
          </ac:spMkLst>
        </pc:spChg>
        <pc:spChg chg="add mod">
          <ac:chgData name="Paula Vazquez Valero" userId="80a35f83-ba07-4c48-bd51-9a1b0a985f54" providerId="ADAL" clId="{E91C6D4A-3E4C-491C-A93C-471BB4589004}" dt="2023-01-20T12:10:44.503" v="1855" actId="20577"/>
          <ac:spMkLst>
            <pc:docMk/>
            <pc:sldMk cId="172481115" sldId="830"/>
            <ac:spMk id="93" creationId="{964B8B84-B58E-95EF-B375-84D2B6804210}"/>
          </ac:spMkLst>
        </pc:spChg>
        <pc:spChg chg="add mod">
          <ac:chgData name="Paula Vazquez Valero" userId="80a35f83-ba07-4c48-bd51-9a1b0a985f54" providerId="ADAL" clId="{E91C6D4A-3E4C-491C-A93C-471BB4589004}" dt="2023-01-20T12:11:12.695" v="1917" actId="20577"/>
          <ac:spMkLst>
            <pc:docMk/>
            <pc:sldMk cId="172481115" sldId="830"/>
            <ac:spMk id="94" creationId="{ABDCAA12-E3A7-ED9C-E136-635A657EC950}"/>
          </ac:spMkLst>
        </pc:spChg>
        <pc:spChg chg="add mod">
          <ac:chgData name="Paula Vazquez Valero" userId="80a35f83-ba07-4c48-bd51-9a1b0a985f54" providerId="ADAL" clId="{E91C6D4A-3E4C-491C-A93C-471BB4589004}" dt="2023-01-20T12:11:10.422" v="1915" actId="20577"/>
          <ac:spMkLst>
            <pc:docMk/>
            <pc:sldMk cId="172481115" sldId="830"/>
            <ac:spMk id="95" creationId="{ABD99BFD-83B9-144D-E13F-67297CB8306C}"/>
          </ac:spMkLst>
        </pc:spChg>
        <pc:spChg chg="add mod">
          <ac:chgData name="Paula Vazquez Valero" userId="80a35f83-ba07-4c48-bd51-9a1b0a985f54" providerId="ADAL" clId="{E91C6D4A-3E4C-491C-A93C-471BB4589004}" dt="2023-01-20T12:11:26.893" v="1937" actId="20577"/>
          <ac:spMkLst>
            <pc:docMk/>
            <pc:sldMk cId="172481115" sldId="830"/>
            <ac:spMk id="96" creationId="{11ADE067-9C80-0C4B-FB10-969C3BD5C1A4}"/>
          </ac:spMkLst>
        </pc:spChg>
        <pc:spChg chg="add mod">
          <ac:chgData name="Paula Vazquez Valero" userId="80a35f83-ba07-4c48-bd51-9a1b0a985f54" providerId="ADAL" clId="{E91C6D4A-3E4C-491C-A93C-471BB4589004}" dt="2023-01-20T12:11:32.907" v="1956" actId="20577"/>
          <ac:spMkLst>
            <pc:docMk/>
            <pc:sldMk cId="172481115" sldId="830"/>
            <ac:spMk id="97" creationId="{36263CAC-B1F0-613E-FB9C-F36C48E6C6C4}"/>
          </ac:spMkLst>
        </pc:spChg>
        <pc:spChg chg="add mod">
          <ac:chgData name="Paula Vazquez Valero" userId="80a35f83-ba07-4c48-bd51-9a1b0a985f54" providerId="ADAL" clId="{E91C6D4A-3E4C-491C-A93C-471BB4589004}" dt="2023-01-20T12:11:36.942" v="1964" actId="20577"/>
          <ac:spMkLst>
            <pc:docMk/>
            <pc:sldMk cId="172481115" sldId="830"/>
            <ac:spMk id="98" creationId="{C2299D7A-4F52-4AA5-FE4F-B358D2C43F34}"/>
          </ac:spMkLst>
        </pc:spChg>
        <pc:spChg chg="add mod">
          <ac:chgData name="Paula Vazquez Valero" userId="80a35f83-ba07-4c48-bd51-9a1b0a985f54" providerId="ADAL" clId="{E91C6D4A-3E4C-491C-A93C-471BB4589004}" dt="2023-01-20T12:11:39.312" v="1970" actId="20577"/>
          <ac:spMkLst>
            <pc:docMk/>
            <pc:sldMk cId="172481115" sldId="830"/>
            <ac:spMk id="99" creationId="{302BA7AF-D576-4DA8-36DA-F83798BAD78A}"/>
          </ac:spMkLst>
        </pc:spChg>
        <pc:spChg chg="del">
          <ac:chgData name="Paula Vazquez Valero" userId="80a35f83-ba07-4c48-bd51-9a1b0a985f54" providerId="ADAL" clId="{E91C6D4A-3E4C-491C-A93C-471BB4589004}" dt="2023-01-20T10:44:25.853" v="11" actId="478"/>
          <ac:spMkLst>
            <pc:docMk/>
            <pc:sldMk cId="172481115" sldId="830"/>
            <ac:spMk id="167" creationId="{00000000-0000-0000-0000-000000000000}"/>
          </ac:spMkLst>
        </pc:s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33" creationId="{00A30020-9FAC-6671-CEF8-EFB040138B86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34" creationId="{031E929E-0C69-C3D7-273C-88C6420715D8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50" creationId="{213AD56C-BD09-389E-00C5-4CFDE0249CCA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56" creationId="{C1C0BA55-C6A8-E322-4247-E68650F59905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60" creationId="{0DF551D8-DAB9-9E88-CCBC-F54679BFB8BC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69" creationId="{FDB872C3-091E-CFA7-90FF-140077AC3D18}"/>
          </ac:grpSpMkLst>
        </pc:grpChg>
        <pc:grpChg chg="add 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75" creationId="{78CA54B7-1AF0-BF46-5A1A-8052F64DE53B}"/>
          </ac:grpSpMkLst>
        </pc:grpChg>
        <pc:grpChg chg="mod">
          <ac:chgData name="Paula Vazquez Valero" userId="80a35f83-ba07-4c48-bd51-9a1b0a985f54" providerId="ADAL" clId="{E91C6D4A-3E4C-491C-A93C-471BB4589004}" dt="2023-01-20T12:07:32.777" v="1526" actId="1076"/>
          <ac:grpSpMkLst>
            <pc:docMk/>
            <pc:sldMk cId="172481115" sldId="830"/>
            <ac:grpSpMk id="76" creationId="{A536F616-30E9-BEC5-ED12-03A07A5A08F8}"/>
          </ac:grpSpMkLst>
        </pc:grpChg>
        <pc:grpChg chg="add del mod">
          <ac:chgData name="Paula Vazquez Valero" userId="80a35f83-ba07-4c48-bd51-9a1b0a985f54" providerId="ADAL" clId="{E91C6D4A-3E4C-491C-A93C-471BB4589004}" dt="2023-01-20T12:04:13.435" v="1417"/>
          <ac:grpSpMkLst>
            <pc:docMk/>
            <pc:sldMk cId="172481115" sldId="830"/>
            <ac:grpSpMk id="81" creationId="{5961DDBE-1F99-58E1-5EF7-33A0E0B86C39}"/>
          </ac:grpSpMkLst>
        </pc:grpChg>
        <pc:grpChg chg="mod">
          <ac:chgData name="Paula Vazquez Valero" userId="80a35f83-ba07-4c48-bd51-9a1b0a985f54" providerId="ADAL" clId="{E91C6D4A-3E4C-491C-A93C-471BB4589004}" dt="2023-01-20T12:04:12.371" v="1416"/>
          <ac:grpSpMkLst>
            <pc:docMk/>
            <pc:sldMk cId="172481115" sldId="830"/>
            <ac:grpSpMk id="82" creationId="{3D61D37A-3619-F3C3-A3D1-D06A93327C88}"/>
          </ac:grpSpMkLst>
        </pc:grpChg>
        <pc:picChg chg="add del mod">
          <ac:chgData name="Paula Vazquez Valero" userId="80a35f83-ba07-4c48-bd51-9a1b0a985f54" providerId="ADAL" clId="{E91C6D4A-3E4C-491C-A93C-471BB4589004}" dt="2023-01-20T12:05:16.054" v="1449" actId="478"/>
          <ac:picMkLst>
            <pc:docMk/>
            <pc:sldMk cId="172481115" sldId="830"/>
            <ac:picMk id="6" creationId="{03FCFFD9-914B-F0C6-C557-888A30C0F449}"/>
          </ac:picMkLst>
        </pc:picChg>
        <pc:picChg chg="add mod">
          <ac:chgData name="Paula Vazquez Valero" userId="80a35f83-ba07-4c48-bd51-9a1b0a985f54" providerId="ADAL" clId="{E91C6D4A-3E4C-491C-A93C-471BB4589004}" dt="2023-01-20T12:10:29.060" v="1837" actId="1035"/>
          <ac:picMkLst>
            <pc:docMk/>
            <pc:sldMk cId="172481115" sldId="830"/>
            <ac:picMk id="17" creationId="{A6439636-055D-30D6-399E-CA90005B414B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21" creationId="{F314CDB3-8ECA-4194-8A6D-BCF8D0BAC503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49" creationId="{044D2F27-A0E9-07EB-FDB6-FAE97B6632C6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59" creationId="{66E9CC61-F257-4B19-4936-7B05310E1A9D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1" creationId="{3D211377-E71B-45F0-A088-80727E8FA6B7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2" creationId="{EFB958FE-BCD1-49C2-94A1-01A6789D8585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3" creationId="{ECE16CDB-6441-4C27-9A6C-68410C7D77F6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4" creationId="{177C2F06-5403-4709-8A5D-0784BF33C3E6}"/>
          </ac:picMkLst>
        </pc:picChg>
        <pc:picChg chg="del">
          <ac:chgData name="Paula Vazquez Valero" userId="80a35f83-ba07-4c48-bd51-9a1b0a985f54" providerId="ADAL" clId="{E91C6D4A-3E4C-491C-A93C-471BB4589004}" dt="2023-01-20T10:47:24.095" v="33" actId="478"/>
          <ac:picMkLst>
            <pc:docMk/>
            <pc:sldMk cId="172481115" sldId="830"/>
            <ac:picMk id="65" creationId="{DD1E164A-E498-4362-9E00-B7915A26F40D}"/>
          </ac:picMkLst>
        </pc:picChg>
        <pc:picChg chg="add mod">
          <ac:chgData name="Paula Vazquez Valero" userId="80a35f83-ba07-4c48-bd51-9a1b0a985f54" providerId="ADAL" clId="{E91C6D4A-3E4C-491C-A93C-471BB4589004}" dt="2023-01-20T12:07:41.425" v="1528" actId="1076"/>
          <ac:picMkLst>
            <pc:docMk/>
            <pc:sldMk cId="172481115" sldId="830"/>
            <ac:picMk id="87" creationId="{D6AE31B8-137D-C143-0151-CDB34CCA36D6}"/>
          </ac:picMkLst>
        </pc:picChg>
        <pc:picChg chg="add mod">
          <ac:chgData name="Paula Vazquez Valero" userId="80a35f83-ba07-4c48-bd51-9a1b0a985f54" providerId="ADAL" clId="{E91C6D4A-3E4C-491C-A93C-471BB4589004}" dt="2023-01-20T12:08:10.469" v="1560" actId="1076"/>
          <ac:picMkLst>
            <pc:docMk/>
            <pc:sldMk cId="172481115" sldId="830"/>
            <ac:picMk id="89" creationId="{8A7058C8-AD19-D85B-416F-2BC84922A467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4" creationId="{B4FFB0DC-AA0D-ACF5-A822-2C74B261979F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6" creationId="{067A6E4A-0FB5-0A2D-5C29-92B60BF7F620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78" creationId="{3DA33478-B567-4B80-2BC2-70EFCF8DCAA5}"/>
          </ac:picMkLst>
        </pc:picChg>
        <pc:picChg chg="add del mod">
          <ac:chgData name="Paula Vazquez Valero" userId="80a35f83-ba07-4c48-bd51-9a1b0a985f54" providerId="ADAL" clId="{E91C6D4A-3E4C-491C-A93C-471BB4589004}" dt="2023-01-20T12:04:11.392" v="1415"/>
          <ac:picMkLst>
            <pc:docMk/>
            <pc:sldMk cId="172481115" sldId="830"/>
            <ac:picMk id="3080" creationId="{66640879-89F7-1B20-963E-B1FF8CDDBDB1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82" creationId="{6F83D122-2E57-B58B-A625-4E0AD6C0BA76}"/>
          </ac:picMkLst>
        </pc:picChg>
        <pc:picChg chg="add mod">
          <ac:chgData name="Paula Vazquez Valero" userId="80a35f83-ba07-4c48-bd51-9a1b0a985f54" providerId="ADAL" clId="{E91C6D4A-3E4C-491C-A93C-471BB4589004}" dt="2023-01-20T12:07:32.777" v="1526" actId="1076"/>
          <ac:picMkLst>
            <pc:docMk/>
            <pc:sldMk cId="172481115" sldId="830"/>
            <ac:picMk id="3084" creationId="{E2515944-AC63-41EF-033D-9E870D539476}"/>
          </ac:picMkLst>
        </pc:picChg>
        <pc:cxnChg chg="add 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20" creationId="{7D89FE9D-5186-2675-0D81-3790DEBABC04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47" creationId="{8CA66C62-BBFE-10E3-9CB4-3E76F8E0B5BE}"/>
          </ac:cxnSpMkLst>
        </pc:cxnChg>
        <pc:cxnChg chg="del mod">
          <ac:chgData name="Paula Vazquez Valero" userId="80a35f83-ba07-4c48-bd51-9a1b0a985f54" providerId="ADAL" clId="{E91C6D4A-3E4C-491C-A93C-471BB4589004}" dt="2023-01-20T11:56:51.900" v="1229" actId="478"/>
          <ac:cxnSpMkLst>
            <pc:docMk/>
            <pc:sldMk cId="172481115" sldId="830"/>
            <ac:cxnSpMk id="52" creationId="{1A6CC195-53D8-90AC-197C-4F6A77BE4995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67" creationId="{2893EE08-7849-9584-418F-3DCF20C11FDF}"/>
          </ac:cxnSpMkLst>
        </pc:cxnChg>
        <pc:cxnChg chg="mod">
          <ac:chgData name="Paula Vazquez Valero" userId="80a35f83-ba07-4c48-bd51-9a1b0a985f54" providerId="ADAL" clId="{E91C6D4A-3E4C-491C-A93C-471BB4589004}" dt="2023-01-20T12:07:32.777" v="1526" actId="1076"/>
          <ac:cxnSpMkLst>
            <pc:docMk/>
            <pc:sldMk cId="172481115" sldId="830"/>
            <ac:cxnSpMk id="71" creationId="{F5BD5697-8758-062E-15A0-E4E3FEDE5E7F}"/>
          </ac:cxnSpMkLst>
        </pc:cxn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143990416" sldId="832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640439769" sldId="833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262840975" sldId="834"/>
        </pc:sldMkLst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951007599" sldId="835"/>
        </pc:sldMkLst>
      </pc:sldChg>
      <pc:sldChg chg="del">
        <pc:chgData name="Paula Vazquez Valero" userId="80a35f83-ba07-4c48-bd51-9a1b0a985f54" providerId="ADAL" clId="{E91C6D4A-3E4C-491C-A93C-471BB4589004}" dt="2023-01-20T12:19:19.660" v="2612" actId="47"/>
        <pc:sldMkLst>
          <pc:docMk/>
          <pc:sldMk cId="3147679577" sldId="836"/>
        </pc:sldMkLst>
      </pc:sldChg>
      <pc:sldChg chg="modSp mod">
        <pc:chgData name="Paula Vazquez Valero" userId="80a35f83-ba07-4c48-bd51-9a1b0a985f54" providerId="ADAL" clId="{E91C6D4A-3E4C-491C-A93C-471BB4589004}" dt="2023-01-20T12:19:33.411" v="2616" actId="14100"/>
        <pc:sldMkLst>
          <pc:docMk/>
          <pc:sldMk cId="1013844222" sldId="837"/>
        </pc:sldMkLst>
        <pc:graphicFrameChg chg="mod modGraphic">
          <ac:chgData name="Paula Vazquez Valero" userId="80a35f83-ba07-4c48-bd51-9a1b0a985f54" providerId="ADAL" clId="{E91C6D4A-3E4C-491C-A93C-471BB4589004}" dt="2023-01-20T12:19:33.411" v="2616" actId="14100"/>
          <ac:graphicFrameMkLst>
            <pc:docMk/>
            <pc:sldMk cId="1013844222" sldId="837"/>
            <ac:graphicFrameMk id="115" creationId="{62FCF942-8D07-42EC-9E23-DD26F4118BC6}"/>
          </ac:graphicFrameMkLst>
        </pc:graphicFrameChg>
      </pc:sldChg>
      <pc:sldChg chg="del">
        <pc:chgData name="Paula Vazquez Valero" userId="80a35f83-ba07-4c48-bd51-9a1b0a985f54" providerId="ADAL" clId="{E91C6D4A-3E4C-491C-A93C-471BB4589004}" dt="2023-01-20T11:42:20.256" v="729" actId="47"/>
        <pc:sldMkLst>
          <pc:docMk/>
          <pc:sldMk cId="3197441517" sldId="838"/>
        </pc:sldMkLst>
      </pc:sldChg>
      <pc:sldChg chg="addSp delSp modSp add mod delAnim modAnim">
        <pc:chgData name="Paula Vazquez Valero" userId="80a35f83-ba07-4c48-bd51-9a1b0a985f54" providerId="ADAL" clId="{E91C6D4A-3E4C-491C-A93C-471BB4589004}" dt="2023-01-20T11:36:44.001" v="657"/>
        <pc:sldMkLst>
          <pc:docMk/>
          <pc:sldMk cId="123433732" sldId="839"/>
        </pc:sldMkLst>
        <pc:spChg chg="add mod">
          <ac:chgData name="Paula Vazquez Valero" userId="80a35f83-ba07-4c48-bd51-9a1b0a985f54" providerId="ADAL" clId="{E91C6D4A-3E4C-491C-A93C-471BB4589004}" dt="2023-01-20T10:44:15.970" v="6"/>
          <ac:spMkLst>
            <pc:docMk/>
            <pc:sldMk cId="123433732" sldId="839"/>
            <ac:spMk id="3" creationId="{BAC80997-5AF6-DE2C-780B-184A85EB9DCE}"/>
          </ac:spMkLst>
        </pc:spChg>
        <pc:spChg chg="mod">
          <ac:chgData name="Paula Vazquez Valero" userId="80a35f83-ba07-4c48-bd51-9a1b0a985f54" providerId="ADAL" clId="{E91C6D4A-3E4C-491C-A93C-471BB4589004}" dt="2023-01-20T11:16:42.663" v="471" actId="1076"/>
          <ac:spMkLst>
            <pc:docMk/>
            <pc:sldMk cId="123433732" sldId="839"/>
            <ac:spMk id="7" creationId="{DE6F4900-453C-491B-B943-B3B0C3EA0D25}"/>
          </ac:spMkLst>
        </pc:spChg>
        <pc:spChg chg="del mod topLvl">
          <ac:chgData name="Paula Vazquez Valero" userId="80a35f83-ba07-4c48-bd51-9a1b0a985f54" providerId="ADAL" clId="{E91C6D4A-3E4C-491C-A93C-471BB4589004}" dt="2023-01-20T11:29:30.869" v="566" actId="478"/>
          <ac:spMkLst>
            <pc:docMk/>
            <pc:sldMk cId="123433732" sldId="839"/>
            <ac:spMk id="13" creationId="{89945AA2-9CE1-FC79-D921-50AD73FAF24A}"/>
          </ac:spMkLst>
        </pc:spChg>
        <pc:spChg chg="mod">
          <ac:chgData name="Paula Vazquez Valero" userId="80a35f83-ba07-4c48-bd51-9a1b0a985f54" providerId="ADAL" clId="{E91C6D4A-3E4C-491C-A93C-471BB4589004}" dt="2023-01-20T11:16:21.675" v="467" actId="1076"/>
          <ac:spMkLst>
            <pc:docMk/>
            <pc:sldMk cId="123433732" sldId="839"/>
            <ac:spMk id="38" creationId="{D3C136D7-F1A0-46C7-A987-413720038C2C}"/>
          </ac:spMkLst>
        </pc:spChg>
        <pc:spChg chg="mod">
          <ac:chgData name="Paula Vazquez Valero" userId="80a35f83-ba07-4c48-bd51-9a1b0a985f54" providerId="ADAL" clId="{E91C6D4A-3E4C-491C-A93C-471BB4589004}" dt="2023-01-20T11:22:58.823" v="537" actId="1076"/>
          <ac:spMkLst>
            <pc:docMk/>
            <pc:sldMk cId="123433732" sldId="839"/>
            <ac:spMk id="40" creationId="{FC940346-E5F2-46BB-BE2F-868A3DDEEFDD}"/>
          </ac:spMkLst>
        </pc:spChg>
        <pc:spChg chg="del mod">
          <ac:chgData name="Paula Vazquez Valero" userId="80a35f83-ba07-4c48-bd51-9a1b0a985f54" providerId="ADAL" clId="{E91C6D4A-3E4C-491C-A93C-471BB4589004}" dt="2023-01-20T11:22:38.823" v="535" actId="478"/>
          <ac:spMkLst>
            <pc:docMk/>
            <pc:sldMk cId="123433732" sldId="839"/>
            <ac:spMk id="42" creationId="{AD737214-BB05-4F38-A9A7-9A1FEB68C335}"/>
          </ac:spMkLst>
        </pc:spChg>
        <pc:spChg chg="mod">
          <ac:chgData name="Paula Vazquez Valero" userId="80a35f83-ba07-4c48-bd51-9a1b0a985f54" providerId="ADAL" clId="{E91C6D4A-3E4C-491C-A93C-471BB4589004}" dt="2023-01-20T11:22:48.527" v="536" actId="1076"/>
          <ac:spMkLst>
            <pc:docMk/>
            <pc:sldMk cId="123433732" sldId="839"/>
            <ac:spMk id="44" creationId="{0CD9EEC0-EA8C-4578-A490-503FE029AECB}"/>
          </ac:spMkLst>
        </pc:spChg>
        <pc:spChg chg="mod">
          <ac:chgData name="Paula Vazquez Valero" userId="80a35f83-ba07-4c48-bd51-9a1b0a985f54" providerId="ADAL" clId="{E91C6D4A-3E4C-491C-A93C-471BB4589004}" dt="2023-01-20T11:21:32.050" v="526" actId="1076"/>
          <ac:spMkLst>
            <pc:docMk/>
            <pc:sldMk cId="123433732" sldId="839"/>
            <ac:spMk id="46" creationId="{25B58F2F-D3E8-4CBE-AB0E-4C1AE242692E}"/>
          </ac:spMkLst>
        </pc:spChg>
        <pc:spChg chg="mod">
          <ac:chgData name="Paula Vazquez Valero" userId="80a35f83-ba07-4c48-bd51-9a1b0a985f54" providerId="ADAL" clId="{E91C6D4A-3E4C-491C-A93C-471BB4589004}" dt="2023-01-20T11:13:05.285" v="380" actId="1036"/>
          <ac:spMkLst>
            <pc:docMk/>
            <pc:sldMk cId="123433732" sldId="839"/>
            <ac:spMk id="47" creationId="{91FD50EA-AEA7-47F6-B097-5D66AE1BEAE8}"/>
          </ac:spMkLst>
        </pc:spChg>
        <pc:spChg chg="mod">
          <ac:chgData name="Paula Vazquez Valero" userId="80a35f83-ba07-4c48-bd51-9a1b0a985f54" providerId="ADAL" clId="{E91C6D4A-3E4C-491C-A93C-471BB4589004}" dt="2023-01-20T11:23:09.426" v="538" actId="1076"/>
          <ac:spMkLst>
            <pc:docMk/>
            <pc:sldMk cId="123433732" sldId="839"/>
            <ac:spMk id="48" creationId="{B91397CD-25AB-42D7-A733-68E3057E2BEF}"/>
          </ac:spMkLst>
        </pc:spChg>
        <pc:spChg chg="mod">
          <ac:chgData name="Paula Vazquez Valero" userId="80a35f83-ba07-4c48-bd51-9a1b0a985f54" providerId="ADAL" clId="{E91C6D4A-3E4C-491C-A93C-471BB4589004}" dt="2023-01-20T11:26:17.307" v="554" actId="1076"/>
          <ac:spMkLst>
            <pc:docMk/>
            <pc:sldMk cId="123433732" sldId="839"/>
            <ac:spMk id="50" creationId="{EB12F330-17D9-49A1-B1BF-C494443B5FB4}"/>
          </ac:spMkLst>
        </pc:spChg>
        <pc:spChg chg="mod">
          <ac:chgData name="Paula Vazquez Valero" userId="80a35f83-ba07-4c48-bd51-9a1b0a985f54" providerId="ADAL" clId="{E91C6D4A-3E4C-491C-A93C-471BB4589004}" dt="2023-01-20T11:21:32.050" v="526" actId="1076"/>
          <ac:spMkLst>
            <pc:docMk/>
            <pc:sldMk cId="123433732" sldId="839"/>
            <ac:spMk id="131" creationId="{F618D484-6669-4F5A-8DFA-C80182626AEA}"/>
          </ac:spMkLst>
        </pc:spChg>
        <pc:spChg chg="mod">
          <ac:chgData name="Paula Vazquez Valero" userId="80a35f83-ba07-4c48-bd51-9a1b0a985f54" providerId="ADAL" clId="{E91C6D4A-3E4C-491C-A93C-471BB4589004}" dt="2023-01-20T11:16:21.675" v="467" actId="1076"/>
          <ac:spMkLst>
            <pc:docMk/>
            <pc:sldMk cId="123433732" sldId="839"/>
            <ac:spMk id="132" creationId="{5EA703DF-0561-47D3-984E-A4F34AEAD2BB}"/>
          </ac:spMkLst>
        </pc:spChg>
        <pc:spChg chg="mod">
          <ac:chgData name="Paula Vazquez Valero" userId="80a35f83-ba07-4c48-bd51-9a1b0a985f54" providerId="ADAL" clId="{E91C6D4A-3E4C-491C-A93C-471BB4589004}" dt="2023-01-20T11:22:48.527" v="536" actId="1076"/>
          <ac:spMkLst>
            <pc:docMk/>
            <pc:sldMk cId="123433732" sldId="839"/>
            <ac:spMk id="142" creationId="{F987E152-68ED-4D1B-8857-142E1ACEEF37}"/>
          </ac:spMkLst>
        </pc:spChg>
        <pc:spChg chg="mod">
          <ac:chgData name="Paula Vazquez Valero" userId="80a35f83-ba07-4c48-bd51-9a1b0a985f54" providerId="ADAL" clId="{E91C6D4A-3E4C-491C-A93C-471BB4589004}" dt="2023-01-20T11:18:15.846" v="495" actId="20577"/>
          <ac:spMkLst>
            <pc:docMk/>
            <pc:sldMk cId="123433732" sldId="839"/>
            <ac:spMk id="145" creationId="{555A8218-3A8D-48E0-9F6A-15C825BEDE89}"/>
          </ac:spMkLst>
        </pc:spChg>
        <pc:spChg chg="mod">
          <ac:chgData name="Paula Vazquez Valero" userId="80a35f83-ba07-4c48-bd51-9a1b0a985f54" providerId="ADAL" clId="{E91C6D4A-3E4C-491C-A93C-471BB4589004}" dt="2023-01-20T11:22:58.823" v="537" actId="1076"/>
          <ac:spMkLst>
            <pc:docMk/>
            <pc:sldMk cId="123433732" sldId="839"/>
            <ac:spMk id="146" creationId="{09924849-6E83-4548-A687-42F9156985F8}"/>
          </ac:spMkLst>
        </pc:spChg>
        <pc:spChg chg="del">
          <ac:chgData name="Paula Vazquez Valero" userId="80a35f83-ba07-4c48-bd51-9a1b0a985f54" providerId="ADAL" clId="{E91C6D4A-3E4C-491C-A93C-471BB4589004}" dt="2023-01-20T11:22:38.823" v="535" actId="478"/>
          <ac:spMkLst>
            <pc:docMk/>
            <pc:sldMk cId="123433732" sldId="839"/>
            <ac:spMk id="147" creationId="{8738B701-98A1-4B74-8A25-AB3BF3373F4F}"/>
          </ac:spMkLst>
        </pc:spChg>
        <pc:spChg chg="mod">
          <ac:chgData name="Paula Vazquez Valero" userId="80a35f83-ba07-4c48-bd51-9a1b0a985f54" providerId="ADAL" clId="{E91C6D4A-3E4C-491C-A93C-471BB4589004}" dt="2023-01-20T11:23:09.426" v="538" actId="1076"/>
          <ac:spMkLst>
            <pc:docMk/>
            <pc:sldMk cId="123433732" sldId="839"/>
            <ac:spMk id="148" creationId="{8C108422-059B-4C48-AEB6-49847A7A20CA}"/>
          </ac:spMkLst>
        </pc:spChg>
        <pc:spChg chg="mod">
          <ac:chgData name="Paula Vazquez Valero" userId="80a35f83-ba07-4c48-bd51-9a1b0a985f54" providerId="ADAL" clId="{E91C6D4A-3E4C-491C-A93C-471BB4589004}" dt="2023-01-20T11:12:53.905" v="369" actId="20577"/>
          <ac:spMkLst>
            <pc:docMk/>
            <pc:sldMk cId="123433732" sldId="839"/>
            <ac:spMk id="149" creationId="{E1FA94C5-AB44-4084-B4FF-9DA868750306}"/>
          </ac:spMkLst>
        </pc:spChg>
        <pc:spChg chg="mod">
          <ac:chgData name="Paula Vazquez Valero" userId="80a35f83-ba07-4c48-bd51-9a1b0a985f54" providerId="ADAL" clId="{E91C6D4A-3E4C-491C-A93C-471BB4589004}" dt="2023-01-20T11:20:12.406" v="517" actId="1036"/>
          <ac:spMkLst>
            <pc:docMk/>
            <pc:sldMk cId="123433732" sldId="839"/>
            <ac:spMk id="150" creationId="{FA86A0E3-0024-47B4-BD05-1E8A1794AB07}"/>
          </ac:spMkLst>
        </pc:spChg>
        <pc:spChg chg="del">
          <ac:chgData name="Paula Vazquez Valero" userId="80a35f83-ba07-4c48-bd51-9a1b0a985f54" providerId="ADAL" clId="{E91C6D4A-3E4C-491C-A93C-471BB4589004}" dt="2023-01-20T10:44:15.629" v="5" actId="478"/>
          <ac:spMkLst>
            <pc:docMk/>
            <pc:sldMk cId="123433732" sldId="839"/>
            <ac:spMk id="167" creationId="{00000000-0000-0000-0000-000000000000}"/>
          </ac:spMkLst>
        </pc:spChg>
        <pc:grpChg chg="add del mod">
          <ac:chgData name="Paula Vazquez Valero" userId="80a35f83-ba07-4c48-bd51-9a1b0a985f54" providerId="ADAL" clId="{E91C6D4A-3E4C-491C-A93C-471BB4589004}" dt="2023-01-20T11:29:30.869" v="566" actId="478"/>
          <ac:grpSpMkLst>
            <pc:docMk/>
            <pc:sldMk cId="123433732" sldId="839"/>
            <ac:grpSpMk id="12" creationId="{0638FF96-1D60-7E8F-498F-2B6484AB5D33}"/>
          </ac:grpSpMkLst>
        </pc:grpChg>
        <pc:picChg chg="add mod">
          <ac:chgData name="Paula Vazquez Valero" userId="80a35f83-ba07-4c48-bd51-9a1b0a985f54" providerId="ADAL" clId="{E91C6D4A-3E4C-491C-A93C-471BB4589004}" dt="2023-01-20T11:22:58.823" v="537" actId="1076"/>
          <ac:picMkLst>
            <pc:docMk/>
            <pc:sldMk cId="123433732" sldId="839"/>
            <ac:picMk id="4" creationId="{B86A9C42-B75A-E8ED-17DF-39E28C86853D}"/>
          </ac:picMkLst>
        </pc:picChg>
        <pc:picChg chg="add mod">
          <ac:chgData name="Paula Vazquez Valero" userId="80a35f83-ba07-4c48-bd51-9a1b0a985f54" providerId="ADAL" clId="{E91C6D4A-3E4C-491C-A93C-471BB4589004}" dt="2023-01-20T11:21:32.050" v="526" actId="1076"/>
          <ac:picMkLst>
            <pc:docMk/>
            <pc:sldMk cId="123433732" sldId="839"/>
            <ac:picMk id="6" creationId="{043F1318-B9DD-6813-70F4-3A4813C9FB91}"/>
          </ac:picMkLst>
        </pc:picChg>
        <pc:picChg chg="add mod">
          <ac:chgData name="Paula Vazquez Valero" userId="80a35f83-ba07-4c48-bd51-9a1b0a985f54" providerId="ADAL" clId="{E91C6D4A-3E4C-491C-A93C-471BB4589004}" dt="2023-01-20T11:16:21.675" v="467" actId="1076"/>
          <ac:picMkLst>
            <pc:docMk/>
            <pc:sldMk cId="123433732" sldId="839"/>
            <ac:picMk id="8" creationId="{BD0E3774-9CED-7E62-F1EB-5BF9BC880237}"/>
          </ac:picMkLst>
        </pc:picChg>
        <pc:picChg chg="add mod">
          <ac:chgData name="Paula Vazquez Valero" userId="80a35f83-ba07-4c48-bd51-9a1b0a985f54" providerId="ADAL" clId="{E91C6D4A-3E4C-491C-A93C-471BB4589004}" dt="2023-01-20T11:16:27.947" v="468" actId="1076"/>
          <ac:picMkLst>
            <pc:docMk/>
            <pc:sldMk cId="123433732" sldId="839"/>
            <ac:picMk id="10" creationId="{46D96E8B-FCAD-6FF9-B93E-842257D419E3}"/>
          </ac:picMkLst>
        </pc:picChg>
        <pc:picChg chg="add mod">
          <ac:chgData name="Paula Vazquez Valero" userId="80a35f83-ba07-4c48-bd51-9a1b0a985f54" providerId="ADAL" clId="{E91C6D4A-3E4C-491C-A93C-471BB4589004}" dt="2023-01-20T11:23:09.426" v="538" actId="1076"/>
          <ac:picMkLst>
            <pc:docMk/>
            <pc:sldMk cId="123433732" sldId="839"/>
            <ac:picMk id="11" creationId="{E9E98884-23FA-8E3B-0289-A185F82E3FA2}"/>
          </ac:picMkLst>
        </pc:picChg>
        <pc:picChg chg="mod topLvl">
          <ac:chgData name="Paula Vazquez Valero" userId="80a35f83-ba07-4c48-bd51-9a1b0a985f54" providerId="ADAL" clId="{E91C6D4A-3E4C-491C-A93C-471BB4589004}" dt="2023-01-20T11:29:42.613" v="570" actId="1076"/>
          <ac:picMkLst>
            <pc:docMk/>
            <pc:sldMk cId="123433732" sldId="839"/>
            <ac:picMk id="14" creationId="{A59E9111-3E54-CB65-8813-63B9B5676C79}"/>
          </ac:picMkLst>
        </pc:picChg>
        <pc:picChg chg="del">
          <ac:chgData name="Paula Vazquez Valero" userId="80a35f83-ba07-4c48-bd51-9a1b0a985f54" providerId="ADAL" clId="{E91C6D4A-3E4C-491C-A93C-471BB4589004}" dt="2023-01-20T11:05:03.168" v="332" actId="478"/>
          <ac:picMkLst>
            <pc:docMk/>
            <pc:sldMk cId="123433732" sldId="839"/>
            <ac:picMk id="66" creationId="{F2CCBC47-916D-4BDB-A2DF-316CC4F420FA}"/>
          </ac:picMkLst>
        </pc:picChg>
        <pc:picChg chg="del">
          <ac:chgData name="Paula Vazquez Valero" userId="80a35f83-ba07-4c48-bd51-9a1b0a985f54" providerId="ADAL" clId="{E91C6D4A-3E4C-491C-A93C-471BB4589004}" dt="2023-01-20T11:05:05.721" v="333" actId="478"/>
          <ac:picMkLst>
            <pc:docMk/>
            <pc:sldMk cId="123433732" sldId="839"/>
            <ac:picMk id="67" creationId="{3FF035ED-9D74-45B6-985B-D76F49502F77}"/>
          </ac:picMkLst>
        </pc:picChg>
        <pc:picChg chg="del">
          <ac:chgData name="Paula Vazquez Valero" userId="80a35f83-ba07-4c48-bd51-9a1b0a985f54" providerId="ADAL" clId="{E91C6D4A-3E4C-491C-A93C-471BB4589004}" dt="2023-01-20T11:05:07.904" v="334" actId="478"/>
          <ac:picMkLst>
            <pc:docMk/>
            <pc:sldMk cId="123433732" sldId="839"/>
            <ac:picMk id="68" creationId="{D30DA923-5514-4EEE-BDE4-EE7AC6D84D34}"/>
          </ac:picMkLst>
        </pc:picChg>
        <pc:picChg chg="del">
          <ac:chgData name="Paula Vazquez Valero" userId="80a35f83-ba07-4c48-bd51-9a1b0a985f54" providerId="ADAL" clId="{E91C6D4A-3E4C-491C-A93C-471BB4589004}" dt="2023-01-20T11:13:29.407" v="393" actId="478"/>
          <ac:picMkLst>
            <pc:docMk/>
            <pc:sldMk cId="123433732" sldId="839"/>
            <ac:picMk id="80" creationId="{E1A2EAF6-741F-4C56-8B1C-A6A29C33567B}"/>
          </ac:picMkLst>
        </pc:picChg>
        <pc:picChg chg="del">
          <ac:chgData name="Paula Vazquez Valero" userId="80a35f83-ba07-4c48-bd51-9a1b0a985f54" providerId="ADAL" clId="{E91C6D4A-3E4C-491C-A93C-471BB4589004}" dt="2023-01-20T11:05:09.731" v="335" actId="478"/>
          <ac:picMkLst>
            <pc:docMk/>
            <pc:sldMk cId="123433732" sldId="839"/>
            <ac:picMk id="81" creationId="{5F6FEFB6-EE56-4529-995C-C664BD433F1D}"/>
          </ac:picMkLst>
        </pc:picChg>
        <pc:picChg chg="del">
          <ac:chgData name="Paula Vazquez Valero" userId="80a35f83-ba07-4c48-bd51-9a1b0a985f54" providerId="ADAL" clId="{E91C6D4A-3E4C-491C-A93C-471BB4589004}" dt="2023-01-20T11:13:27.688" v="392" actId="478"/>
          <ac:picMkLst>
            <pc:docMk/>
            <pc:sldMk cId="123433732" sldId="839"/>
            <ac:picMk id="82" creationId="{BF766EA0-3CA8-410C-ACBB-9707E44A3BAF}"/>
          </ac:picMkLst>
        </pc:picChg>
        <pc:picChg chg="del">
          <ac:chgData name="Paula Vazquez Valero" userId="80a35f83-ba07-4c48-bd51-9a1b0a985f54" providerId="ADAL" clId="{E91C6D4A-3E4C-491C-A93C-471BB4589004}" dt="2023-01-20T11:12:39.492" v="360" actId="478"/>
          <ac:picMkLst>
            <pc:docMk/>
            <pc:sldMk cId="123433732" sldId="839"/>
            <ac:picMk id="84" creationId="{805806EB-33CD-4BA6-987E-C97595EE9661}"/>
          </ac:picMkLst>
        </pc:picChg>
        <pc:picChg chg="del">
          <ac:chgData name="Paula Vazquez Valero" userId="80a35f83-ba07-4c48-bd51-9a1b0a985f54" providerId="ADAL" clId="{E91C6D4A-3E4C-491C-A93C-471BB4589004}" dt="2023-01-20T11:15:09.681" v="457" actId="478"/>
          <ac:picMkLst>
            <pc:docMk/>
            <pc:sldMk cId="123433732" sldId="839"/>
            <ac:picMk id="87" creationId="{2CEE87EF-FCE0-474F-A6CF-39ADF18FE339}"/>
          </ac:picMkLst>
        </pc:picChg>
        <pc:picChg chg="del">
          <ac:chgData name="Paula Vazquez Valero" userId="80a35f83-ba07-4c48-bd51-9a1b0a985f54" providerId="ADAL" clId="{E91C6D4A-3E4C-491C-A93C-471BB4589004}" dt="2023-01-20T11:14:44.336" v="442" actId="478"/>
          <ac:picMkLst>
            <pc:docMk/>
            <pc:sldMk cId="123433732" sldId="839"/>
            <ac:picMk id="91" creationId="{7FC909AB-4A26-4AFB-9403-1A828C796EED}"/>
          </ac:picMkLst>
        </pc:picChg>
        <pc:picChg chg="add mod">
          <ac:chgData name="Paula Vazquez Valero" userId="80a35f83-ba07-4c48-bd51-9a1b0a985f54" providerId="ADAL" clId="{E91C6D4A-3E4C-491C-A93C-471BB4589004}" dt="2023-01-20T11:26:22.106" v="555" actId="1076"/>
          <ac:picMkLst>
            <pc:docMk/>
            <pc:sldMk cId="123433732" sldId="839"/>
            <ac:picMk id="4098" creationId="{AFFF38C8-A458-BA24-B2AB-3CD1A90FD1CF}"/>
          </ac:picMkLst>
        </pc:picChg>
        <pc:picChg chg="add mod">
          <ac:chgData name="Paula Vazquez Valero" userId="80a35f83-ba07-4c48-bd51-9a1b0a985f54" providerId="ADAL" clId="{E91C6D4A-3E4C-491C-A93C-471BB4589004}" dt="2023-01-20T11:21:52.815" v="530" actId="1076"/>
          <ac:picMkLst>
            <pc:docMk/>
            <pc:sldMk cId="123433732" sldId="839"/>
            <ac:picMk id="4100" creationId="{3FC1DAF8-0704-76DD-0C40-5959440524CD}"/>
          </ac:picMkLst>
        </pc:picChg>
        <pc:cxnChg chg="del">
          <ac:chgData name="Paula Vazquez Valero" userId="80a35f83-ba07-4c48-bd51-9a1b0a985f54" providerId="ADAL" clId="{E91C6D4A-3E4C-491C-A93C-471BB4589004}" dt="2023-01-20T11:05:07.904" v="334" actId="478"/>
          <ac:cxnSpMkLst>
            <pc:docMk/>
            <pc:sldMk cId="123433732" sldId="839"/>
            <ac:cxnSpMk id="9" creationId="{E8A4B5AA-4678-4A22-A3CA-B5B3BA0D1CCB}"/>
          </ac:cxnSpMkLst>
        </pc:cxnChg>
      </pc:sldChg>
      <pc:sldChg chg="addSp delSp modSp new del mod">
        <pc:chgData name="Paula Vazquez Valero" userId="80a35f83-ba07-4c48-bd51-9a1b0a985f54" providerId="ADAL" clId="{E91C6D4A-3E4C-491C-A93C-471BB4589004}" dt="2023-01-20T10:47:56.727" v="37" actId="47"/>
        <pc:sldMkLst>
          <pc:docMk/>
          <pc:sldMk cId="3153298261" sldId="840"/>
        </pc:sldMkLst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4" creationId="{099FB465-79EA-CE61-FA76-838832C043B6}"/>
          </ac:spMkLst>
        </pc:spChg>
        <pc:spChg chg="add del mod">
          <ac:chgData name="Paula Vazquez Valero" userId="80a35f83-ba07-4c48-bd51-9a1b0a985f54" providerId="ADAL" clId="{E91C6D4A-3E4C-491C-A93C-471BB4589004}" dt="2023-01-20T10:45:31.931" v="23"/>
          <ac:spMkLst>
            <pc:docMk/>
            <pc:sldMk cId="3153298261" sldId="840"/>
            <ac:spMk id="5" creationId="{7A5E30B2-EC46-C419-7280-7856029AE809}"/>
          </ac:spMkLst>
        </pc:spChg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6" creationId="{0E8F9983-333A-C142-4DC8-434B72FB56AC}"/>
          </ac:spMkLst>
        </pc:spChg>
        <pc:spChg chg="add del mod">
          <ac:chgData name="Paula Vazquez Valero" userId="80a35f83-ba07-4c48-bd51-9a1b0a985f54" providerId="ADAL" clId="{E91C6D4A-3E4C-491C-A93C-471BB4589004}" dt="2023-01-20T10:47:28.794" v="34" actId="21"/>
          <ac:spMkLst>
            <pc:docMk/>
            <pc:sldMk cId="3153298261" sldId="840"/>
            <ac:spMk id="7" creationId="{1CC9AC21-0BDE-1692-932F-794095F54993}"/>
          </ac:spMkLst>
        </pc:spChg>
        <pc:picChg chg="add del mod">
          <ac:chgData name="Paula Vazquez Valero" userId="80a35f83-ba07-4c48-bd51-9a1b0a985f54" providerId="ADAL" clId="{E91C6D4A-3E4C-491C-A93C-471BB4589004}" dt="2023-01-20T10:47:28.794" v="34" actId="21"/>
          <ac:picMkLst>
            <pc:docMk/>
            <pc:sldMk cId="3153298261" sldId="840"/>
            <ac:picMk id="1026" creationId="{7C9394E1-616C-8D77-0D1E-113327E4DCA6}"/>
          </ac:picMkLst>
        </pc:picChg>
      </pc:sldChg>
      <pc:sldChg chg="addSp delSp modSp add mod ord">
        <pc:chgData name="Paula Vazquez Valero" userId="80a35f83-ba07-4c48-bd51-9a1b0a985f54" providerId="ADAL" clId="{E91C6D4A-3E4C-491C-A93C-471BB4589004}" dt="2023-01-20T12:22:49.299" v="2903" actId="14100"/>
        <pc:sldMkLst>
          <pc:docMk/>
          <pc:sldMk cId="2218763543" sldId="841"/>
        </pc:sldMkLst>
        <pc:spChg chg="del mod">
          <ac:chgData name="Paula Vazquez Valero" userId="80a35f83-ba07-4c48-bd51-9a1b0a985f54" providerId="ADAL" clId="{E91C6D4A-3E4C-491C-A93C-471BB4589004}" dt="2023-01-20T12:22:34.443" v="2866" actId="478"/>
          <ac:spMkLst>
            <pc:docMk/>
            <pc:sldMk cId="2218763543" sldId="841"/>
            <ac:spMk id="4" creationId="{94594A7A-86BF-41C6-B271-1B2D1AE01C27}"/>
          </ac:spMkLst>
        </pc:spChg>
        <pc:spChg chg="add del mod">
          <ac:chgData name="Paula Vazquez Valero" userId="80a35f83-ba07-4c48-bd51-9a1b0a985f54" providerId="ADAL" clId="{E91C6D4A-3E4C-491C-A93C-471BB4589004}" dt="2023-01-20T12:22:32.540" v="2865" actId="21"/>
          <ac:spMkLst>
            <pc:docMk/>
            <pc:sldMk cId="2218763543" sldId="841"/>
            <ac:spMk id="7" creationId="{FE72B3CD-2C8B-0CC9-345B-D1FFD313CA37}"/>
          </ac:spMkLst>
        </pc:spChg>
        <pc:spChg chg="add mod">
          <ac:chgData name="Paula Vazquez Valero" userId="80a35f83-ba07-4c48-bd51-9a1b0a985f54" providerId="ADAL" clId="{E91C6D4A-3E4C-491C-A93C-471BB4589004}" dt="2023-01-20T12:22:49.299" v="2903" actId="14100"/>
          <ac:spMkLst>
            <pc:docMk/>
            <pc:sldMk cId="2218763543" sldId="841"/>
            <ac:spMk id="9" creationId="{825490A7-F51E-77F3-B42E-09B4EBE52C1E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3" creationId="{0FF02846-1566-4893-AE0D-3AA66E734718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4" creationId="{47477BF6-8E73-47D7-8DB9-53CA1C014415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28" creationId="{81102129-B5E9-4449-9BFD-3DECE7C97856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38" creationId="{A2D1CEA7-4A03-45C3-A0CB-CDE586F8B1BC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1" creationId="{9BEF789B-22EB-4837-A6D8-144C8E64B14B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2" creationId="{94E56556-8EE9-43BF-91AB-52098C59126B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3" creationId="{0E2B1E22-5850-4D0E-882C-C8CEE30B466C}"/>
          </ac:spMkLst>
        </pc:spChg>
        <pc:spChg chg="mod">
          <ac:chgData name="Paula Vazquez Valero" userId="80a35f83-ba07-4c48-bd51-9a1b0a985f54" providerId="ADAL" clId="{E91C6D4A-3E4C-491C-A93C-471BB4589004}" dt="2023-01-20T11:44:08.363" v="762" actId="20577"/>
          <ac:spMkLst>
            <pc:docMk/>
            <pc:sldMk cId="2218763543" sldId="841"/>
            <ac:spMk id="44" creationId="{49BAA303-2418-425A-8617-7D547D3DCB1D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5" creationId="{7CFBAF28-829A-4390-8E2B-97DE3D3ADD60}"/>
          </ac:spMkLst>
        </pc:spChg>
        <pc:spChg chg="mod">
          <ac:chgData name="Paula Vazquez Valero" userId="80a35f83-ba07-4c48-bd51-9a1b0a985f54" providerId="ADAL" clId="{E91C6D4A-3E4C-491C-A93C-471BB4589004}" dt="2023-01-20T11:44:53.794" v="785" actId="1036"/>
          <ac:spMkLst>
            <pc:docMk/>
            <pc:sldMk cId="2218763543" sldId="841"/>
            <ac:spMk id="46" creationId="{687775D1-DACB-4B76-9B39-7681674F54D9}"/>
          </ac:spMkLst>
        </pc:spChg>
        <pc:picChg chg="add mod ord">
          <ac:chgData name="Paula Vazquez Valero" userId="80a35f83-ba07-4c48-bd51-9a1b0a985f54" providerId="ADAL" clId="{E91C6D4A-3E4C-491C-A93C-471BB4589004}" dt="2023-01-20T11:43:47.710" v="748" actId="167"/>
          <ac:picMkLst>
            <pc:docMk/>
            <pc:sldMk cId="2218763543" sldId="841"/>
            <ac:picMk id="5" creationId="{A1C63203-971F-2886-5EDD-1D835071A75B}"/>
          </ac:picMkLst>
        </pc:picChg>
        <pc:picChg chg="add del mod">
          <ac:chgData name="Paula Vazquez Valero" userId="80a35f83-ba07-4c48-bd51-9a1b0a985f54" providerId="ADAL" clId="{E91C6D4A-3E4C-491C-A93C-471BB4589004}" dt="2023-01-20T12:22:32.540" v="2865" actId="21"/>
          <ac:picMkLst>
            <pc:docMk/>
            <pc:sldMk cId="2218763543" sldId="841"/>
            <ac:picMk id="6" creationId="{451CD3FE-3AFA-524D-4D26-E731101868CB}"/>
          </ac:picMkLst>
        </pc:picChg>
        <pc:picChg chg="add mod">
          <ac:chgData name="Paula Vazquez Valero" userId="80a35f83-ba07-4c48-bd51-9a1b0a985f54" providerId="ADAL" clId="{E91C6D4A-3E4C-491C-A93C-471BB4589004}" dt="2023-01-20T12:22:34.806" v="2867"/>
          <ac:picMkLst>
            <pc:docMk/>
            <pc:sldMk cId="2218763543" sldId="841"/>
            <ac:picMk id="8" creationId="{A26B67F6-56DC-A3D6-80D3-135D01EE26EF}"/>
          </ac:picMkLst>
        </pc:picChg>
        <pc:picChg chg="mod">
          <ac:chgData name="Paula Vazquez Valero" userId="80a35f83-ba07-4c48-bd51-9a1b0a985f54" providerId="ADAL" clId="{E91C6D4A-3E4C-491C-A93C-471BB4589004}" dt="2023-01-20T11:43:04.442" v="738" actId="1037"/>
          <ac:picMkLst>
            <pc:docMk/>
            <pc:sldMk cId="2218763543" sldId="841"/>
            <ac:picMk id="21" creationId="{F314CDB3-8ECA-4194-8A6D-BCF8D0BAC503}"/>
          </ac:picMkLst>
        </pc:picChg>
        <pc:picChg chg="mod">
          <ac:chgData name="Paula Vazquez Valero" userId="80a35f83-ba07-4c48-bd51-9a1b0a985f54" providerId="ADAL" clId="{E91C6D4A-3E4C-491C-A93C-471BB4589004}" dt="2023-01-20T11:42:45.623" v="733" actId="1076"/>
          <ac:picMkLst>
            <pc:docMk/>
            <pc:sldMk cId="2218763543" sldId="841"/>
            <ac:picMk id="61" creationId="{3D211377-E71B-45F0-A088-80727E8FA6B7}"/>
          </ac:picMkLst>
        </pc:picChg>
        <pc:picChg chg="mod">
          <ac:chgData name="Paula Vazquez Valero" userId="80a35f83-ba07-4c48-bd51-9a1b0a985f54" providerId="ADAL" clId="{E91C6D4A-3E4C-491C-A93C-471BB4589004}" dt="2023-01-20T11:42:48.802" v="734" actId="1076"/>
          <ac:picMkLst>
            <pc:docMk/>
            <pc:sldMk cId="2218763543" sldId="841"/>
            <ac:picMk id="62" creationId="{EFB958FE-BCD1-49C2-94A1-01A6789D8585}"/>
          </ac:picMkLst>
        </pc:picChg>
        <pc:picChg chg="del">
          <ac:chgData name="Paula Vazquez Valero" userId="80a35f83-ba07-4c48-bd51-9a1b0a985f54" providerId="ADAL" clId="{E91C6D4A-3E4C-491C-A93C-471BB4589004}" dt="2023-01-20T11:43:42.314" v="746" actId="478"/>
          <ac:picMkLst>
            <pc:docMk/>
            <pc:sldMk cId="2218763543" sldId="841"/>
            <ac:picMk id="64" creationId="{177C2F06-5403-4709-8A5D-0784BF33C3E6}"/>
          </ac:picMkLst>
        </pc:picChg>
      </pc:sldChg>
    </pc:docChg>
  </pc:docChgLst>
  <pc:docChgLst>
    <pc:chgData name="Paula Vázquez-Valero" userId="3a0e46d7-2099-40af-a155-aa45b68bfff3" providerId="ADAL" clId="{E91C6D4A-3E4C-491C-A93C-471BB4589004}"/>
    <pc:docChg chg="modSld">
      <pc:chgData name="Paula Vázquez-Valero" userId="3a0e46d7-2099-40af-a155-aa45b68bfff3" providerId="ADAL" clId="{E91C6D4A-3E4C-491C-A93C-471BB4589004}" dt="2023-01-14T16:37:11.185" v="3"/>
      <pc:docMkLst>
        <pc:docMk/>
      </pc:docMkLst>
      <pc:sldChg chg="addSp modSp mod modNotesTx">
        <pc:chgData name="Paula Vázquez-Valero" userId="3a0e46d7-2099-40af-a155-aa45b68bfff3" providerId="ADAL" clId="{E91C6D4A-3E4C-491C-A93C-471BB4589004}" dt="2023-01-14T16:37:11.185" v="3"/>
        <pc:sldMkLst>
          <pc:docMk/>
          <pc:sldMk cId="0" sldId="257"/>
        </pc:sldMkLst>
        <pc:spChg chg="mod">
          <ac:chgData name="Paula Vázquez-Valero" userId="3a0e46d7-2099-40af-a155-aa45b68bfff3" providerId="ADAL" clId="{E91C6D4A-3E4C-491C-A93C-471BB4589004}" dt="2023-01-14T16:37:00.987" v="0"/>
          <ac:spMkLst>
            <pc:docMk/>
            <pc:sldMk cId="0" sldId="257"/>
            <ac:spMk id="14" creationId="{3CA902E6-3CD3-5AE9-84E2-5D788C63AA21}"/>
          </ac:spMkLst>
        </pc:spChg>
        <pc:grpChg chg="add mod">
          <ac:chgData name="Paula Vázquez-Valero" userId="3a0e46d7-2099-40af-a155-aa45b68bfff3" providerId="ADAL" clId="{E91C6D4A-3E4C-491C-A93C-471BB4589004}" dt="2023-01-14T16:37:03.499" v="1" actId="1076"/>
          <ac:grpSpMkLst>
            <pc:docMk/>
            <pc:sldMk cId="0" sldId="257"/>
            <ac:grpSpMk id="13" creationId="{0E1F6AFB-A1D0-55DE-EC45-3ADFC3659A5C}"/>
          </ac:grpSpMkLst>
        </pc:grpChg>
        <pc:picChg chg="add mod">
          <ac:chgData name="Paula Vázquez-Valero" userId="3a0e46d7-2099-40af-a155-aa45b68bfff3" providerId="ADAL" clId="{E91C6D4A-3E4C-491C-A93C-471BB4589004}" dt="2023-01-14T16:37:03.499" v="1" actId="1076"/>
          <ac:picMkLst>
            <pc:docMk/>
            <pc:sldMk cId="0" sldId="257"/>
            <ac:picMk id="12" creationId="{9386EA08-7731-51C4-403B-63519DCF6534}"/>
          </ac:picMkLst>
        </pc:picChg>
        <pc:picChg chg="mod">
          <ac:chgData name="Paula Vázquez-Valero" userId="3a0e46d7-2099-40af-a155-aa45b68bfff3" providerId="ADAL" clId="{E91C6D4A-3E4C-491C-A93C-471BB4589004}" dt="2023-01-14T16:37:00.987" v="0"/>
          <ac:picMkLst>
            <pc:docMk/>
            <pc:sldMk cId="0" sldId="257"/>
            <ac:picMk id="15" creationId="{937FD258-325C-4C7B-2375-7826DD580C7A}"/>
          </ac:picMkLst>
        </pc:picChg>
        <pc:picChg chg="mod">
          <ac:chgData name="Paula Vázquez-Valero" userId="3a0e46d7-2099-40af-a155-aa45b68bfff3" providerId="ADAL" clId="{E91C6D4A-3E4C-491C-A93C-471BB4589004}" dt="2023-01-14T16:37:00.987" v="0"/>
          <ac:picMkLst>
            <pc:docMk/>
            <pc:sldMk cId="0" sldId="257"/>
            <ac:picMk id="16" creationId="{EC6C6BE2-C69E-4819-AA90-2CB587ABAF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jirafa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medio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[395]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nube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[1499]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río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[496]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arriba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[690]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abajo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[788]</a:t>
            </a:r>
            <a:r>
              <a:rPr lang="en-GB" dirty="0"/>
              <a:t>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[6]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 once [1700]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crear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presentar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[235] usar [317] información [326]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país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importante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[2465] 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interesante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[616]</a:t>
            </a:r>
            <a:r>
              <a:rPr lang="en-GB" dirty="0"/>
              <a:t> 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/>
              <a:t>empezar [175]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n-GB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libro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de Gloria Fuertes para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niñas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y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niños</a:t>
            </a:r>
            <a:r>
              <a:rPr lang="en-GB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’</a:t>
            </a:r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Blackie Books.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Handout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12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00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[j]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to bring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ja</a:t>
            </a:r>
            <a:r>
              <a:rPr lang="en-GB" b="0" dirty="0"/>
              <a:t>] [je] [ji] [jo] [</a:t>
            </a:r>
            <a:r>
              <a:rPr lang="en-GB" b="0" dirty="0" err="1"/>
              <a:t>ju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Practise as a whole class and then allow students to work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In Part B, click on the pictures to hear each 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1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jirafa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jefa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jaguar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jaula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joven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jirafa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Jimena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joven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juega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jaguar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 – there are two levels of challenge for slide 1)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1 / slide 1 and/or 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Pupils work in pairs to put the syllables in the correct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answers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For a more challenging version see next slide.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 more challenging version of Part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Pupils work in pairs to recall the words orally.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 elicits Spanish words from pupils. </a:t>
            </a:r>
            <a:r>
              <a:rPr lang="en-GB" b="1" i="1" dirty="0"/>
              <a:t>Answers appear on clicking the picture.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5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(newly introduced this week and from previous weeks).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1" dirty="0"/>
              <a:t>[Part 2]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students they need to guess the word the teacher is thinking of (s/he might write it down unseen on a mini whiteboard as part of the process)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Teacher models the game by reading the first (pink) speech bubble and pupils respond (green speech bubble).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suggest different words in Spanish (from the prompts shown on the left) until they guess the word and the teacher reveals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a couple of rounds, then pupils can work in pairs to guess each other’s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is the ‘I spy’ game; the meaning of the spoken routine is as follows: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Veo</a:t>
            </a:r>
            <a:r>
              <a:rPr lang="en-GB" b="0" dirty="0"/>
              <a:t>, </a:t>
            </a:r>
            <a:r>
              <a:rPr lang="en-GB" b="0" dirty="0" err="1"/>
              <a:t>veo</a:t>
            </a:r>
            <a:r>
              <a:rPr lang="en-GB" b="0" dirty="0"/>
              <a:t>. (I see, I see or I spy, I spy)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 (What do you see?)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Una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(a little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es? (what little thing is it?)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… (it starts with the letter…)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b="0" dirty="0"/>
              <a:t>empezar [175]</a:t>
            </a:r>
            <a:br>
              <a:rPr lang="en-GB" b="0" dirty="0"/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from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 read the texts and identify the pictures that match each of the four poems. (Two pictures are not needed).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To bring up answers, click on the pink letter next to each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Click on the number that appears next to each poem to hear the full audio.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76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See next slide for a more accessible task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creative writing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1, pupils are prompted to use nouns of a specific gender. Point at the vocabulary we are practising this week as well as the suggested masculine / feminine nouns.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For part 2, pupils can use the frame provided (or the poems used in the lessons) to write their own poem.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to draw their poem. This would make a very nice display!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[183]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[More accessible writing task. It could be used in preparation for the writing task or as an alternative for pupils who might find creative writing challenging]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supported writing and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Pupils use the support box and their knowledge of this week’s new words to write each line of the poem.</a:t>
            </a:r>
            <a:br>
              <a:rPr lang="en-GB" b="0" dirty="0"/>
            </a:br>
            <a:r>
              <a:rPr lang="en-GB" b="0" dirty="0"/>
              <a:t>2. Click to correct.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 glossed: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[2003]</a:t>
            </a:r>
            <a:endParaRPr lang="en-GB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19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24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image" Target="../media/image11.png"/><Relationship Id="rId10" Type="http://schemas.openxmlformats.org/officeDocument/2006/relationships/image" Target="../media/image5.png"/><Relationship Id="rId19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9.wav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18" Type="http://schemas.openxmlformats.org/officeDocument/2006/relationships/audio" Target="../media/audio18.wav"/><Relationship Id="rId3" Type="http://schemas.openxmlformats.org/officeDocument/2006/relationships/image" Target="../media/image22.png"/><Relationship Id="rId21" Type="http://schemas.openxmlformats.org/officeDocument/2006/relationships/audio" Target="../media/audio19.wav"/><Relationship Id="rId7" Type="http://schemas.openxmlformats.org/officeDocument/2006/relationships/image" Target="../media/image24.jpeg"/><Relationship Id="rId12" Type="http://schemas.microsoft.com/office/2007/relationships/hdphoto" Target="../media/hdphoto5.wdp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6.wav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audio" Target="../media/audio15.wav"/><Relationship Id="rId10" Type="http://schemas.microsoft.com/office/2007/relationships/hdphoto" Target="../media/hdphoto4.wdp"/><Relationship Id="rId19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30.sv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3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2" descr="background rectangle">
            <a:extLst>
              <a:ext uri="{FF2B5EF4-FFF2-40B4-BE49-F238E27FC236}">
                <a16:creationId xmlns:a16="http://schemas.microsoft.com/office/drawing/2014/main" id="{21BE47AF-B0D8-AA1A-8CAB-F36FBDBECB49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0437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A6D58AC5-7237-211F-6F74-1893FD143B0A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6EA08-7731-51C4-403B-63519DCF6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12235" y="3830969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E1F6AFB-A1D0-55DE-EC45-3ADFC3659A5C}"/>
              </a:ext>
            </a:extLst>
          </p:cNvPr>
          <p:cNvGrpSpPr/>
          <p:nvPr/>
        </p:nvGrpSpPr>
        <p:grpSpPr>
          <a:xfrm>
            <a:off x="325049" y="3276170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CA902E6-3CD3-5AE9-84E2-5D788C63AA2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7FD258-325C-4C7B-2375-7826DD580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C6C6BE2-C69E-4819-AA90-2CB587AB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C43AAC97-8AD5-0FCE-9A99-8FD2FF4C5A5B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D3832D40-1B32-7263-8AC9-254C7E9E0115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110" y="33499"/>
            <a:ext cx="2810719" cy="675762"/>
          </a:xfrm>
          <a:noFill/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Handout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(</a:t>
            </a:r>
            <a:r>
              <a:rPr lang="es-AR" sz="3200" b="1" dirty="0" err="1">
                <a:solidFill>
                  <a:schemeClr val="bg1"/>
                </a:solidFill>
                <a:latin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/>
                <a:sym typeface="Century Gothic"/>
              </a:rPr>
              <a:t> up 5)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0D1FB-C907-459B-AA4C-33CAFDF80A13}"/>
              </a:ext>
            </a:extLst>
          </p:cNvPr>
          <p:cNvSpPr txBox="1"/>
          <p:nvPr/>
        </p:nvSpPr>
        <p:spPr>
          <a:xfrm>
            <a:off x="258374" y="974210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561E0-7B0D-4D1A-9D40-0A660FF25718}"/>
              </a:ext>
            </a:extLst>
          </p:cNvPr>
          <p:cNvSpPr txBox="1"/>
          <p:nvPr/>
        </p:nvSpPr>
        <p:spPr>
          <a:xfrm>
            <a:off x="299342" y="3020348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CE158-328B-40D0-8468-AE682ADF4BB4}"/>
              </a:ext>
            </a:extLst>
          </p:cNvPr>
          <p:cNvSpPr txBox="1"/>
          <p:nvPr/>
        </p:nvSpPr>
        <p:spPr>
          <a:xfrm>
            <a:off x="258374" y="33499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8CC60-3426-4518-B52F-59D1AA383538}"/>
              </a:ext>
            </a:extLst>
          </p:cNvPr>
          <p:cNvSpPr txBox="1"/>
          <p:nvPr/>
        </p:nvSpPr>
        <p:spPr>
          <a:xfrm>
            <a:off x="234492" y="2471550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46EC1-10A6-4FB1-B938-F886B7ABC2EF}"/>
              </a:ext>
            </a:extLst>
          </p:cNvPr>
          <p:cNvSpPr/>
          <p:nvPr/>
        </p:nvSpPr>
        <p:spPr>
          <a:xfrm>
            <a:off x="362857" y="4397829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4D784-528A-4D64-8598-6D9057114B3A}"/>
              </a:ext>
            </a:extLst>
          </p:cNvPr>
          <p:cNvSpPr txBox="1"/>
          <p:nvPr/>
        </p:nvSpPr>
        <p:spPr>
          <a:xfrm>
            <a:off x="6406309" y="939863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9F3A3-2124-4D98-8EA0-7C3EE9445CFF}"/>
              </a:ext>
            </a:extLst>
          </p:cNvPr>
          <p:cNvSpPr txBox="1"/>
          <p:nvPr/>
        </p:nvSpPr>
        <p:spPr>
          <a:xfrm>
            <a:off x="6447277" y="2986001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C68B21-A481-4734-B73B-22C8F8C9B2DF}"/>
              </a:ext>
            </a:extLst>
          </p:cNvPr>
          <p:cNvSpPr txBox="1"/>
          <p:nvPr/>
        </p:nvSpPr>
        <p:spPr>
          <a:xfrm>
            <a:off x="6406309" y="-848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B9FE5-E36A-42E7-BA5E-8E9C542ED879}"/>
              </a:ext>
            </a:extLst>
          </p:cNvPr>
          <p:cNvSpPr txBox="1"/>
          <p:nvPr/>
        </p:nvSpPr>
        <p:spPr>
          <a:xfrm>
            <a:off x="6382427" y="2437203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E34F61-4F85-46FB-85A6-984B0C57C86A}"/>
              </a:ext>
            </a:extLst>
          </p:cNvPr>
          <p:cNvSpPr/>
          <p:nvPr/>
        </p:nvSpPr>
        <p:spPr>
          <a:xfrm>
            <a:off x="6510792" y="4363482"/>
            <a:ext cx="5196114" cy="230777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1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87040"/>
              </p:ext>
            </p:extLst>
          </p:nvPr>
        </p:nvGraphicFramePr>
        <p:xfrm>
          <a:off x="194293" y="1085949"/>
          <a:ext cx="10045214" cy="568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243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429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20353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present, presenting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1598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search, searching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84320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8432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485260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Handout: Follow up 4 [EN-SP]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986533" y="185079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español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312940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48802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0432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53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7924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8035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DC11D97-1B28-88DA-0893-678C9FC1B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710F6A-952F-87C8-ACE3-F90FB620AFF6}"/>
              </a:ext>
            </a:extLst>
          </p:cNvPr>
          <p:cNvSpPr txBox="1">
            <a:spLocks/>
          </p:cNvSpPr>
          <p:nvPr/>
        </p:nvSpPr>
        <p:spPr>
          <a:xfrm>
            <a:off x="644541" y="37370"/>
            <a:ext cx="348526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1384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493369" y="1552423"/>
            <a:ext cx="58451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¡Practica la frase!</a:t>
            </a:r>
          </a:p>
        </p:txBody>
      </p:sp>
      <p:sp>
        <p:nvSpPr>
          <p:cNvPr id="41" name="Google Shape;157;p2">
            <a:hlinkClick r:id="" action="ppaction://noaction">
              <a:snd r:embed="rId3" name="T3_W1F_2.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77584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279808" y="1684288"/>
          <a:ext cx="4397951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2416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3018576624"/>
                    </a:ext>
                  </a:extLst>
                </a:gridCol>
                <a:gridCol w="759107">
                  <a:extLst>
                    <a:ext uri="{9D8B030D-6E8A-4147-A177-3AD203B41FA5}">
                      <a16:colId xmlns:a16="http://schemas.microsoft.com/office/drawing/2014/main" val="2585297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671172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57990" y="23530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2" name="T3_W1F_2.4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45571" y="2338576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53938" y="298194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1137" y="483755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Face, Smile, Tongue, Yummy, Delicious, Tasty, Happy">
            <a:extLst>
              <a:ext uri="{FF2B5EF4-FFF2-40B4-BE49-F238E27FC236}">
                <a16:creationId xmlns:a16="http://schemas.microsoft.com/office/drawing/2014/main" id="{7862ACEE-DB65-4535-B601-80021D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94" y="1345053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14" name="T3_W1F_2.5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354162" y="2970409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5" name="T3_W1F_2.6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356187" y="3633470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6" name="T3_W1F_2.7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341918" y="424244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7" name="T3_W1F_2.8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354162" y="4837553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5344868" y="82334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63" y="8189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156;p20">
            <a:extLst>
              <a:ext uri="{FF2B5EF4-FFF2-40B4-BE49-F238E27FC236}">
                <a16:creationId xmlns:a16="http://schemas.microsoft.com/office/drawing/2014/main" id="{1AB962E6-1BD0-405E-B158-8376DA86C09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04716" y="360434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1919670A-CB17-42FA-B8C7-6192946B37C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1137" y="425213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099426-76A4-4AD0-A184-EE4C1178E43E}"/>
              </a:ext>
            </a:extLst>
          </p:cNvPr>
          <p:cNvSpPr txBox="1"/>
          <p:nvPr/>
        </p:nvSpPr>
        <p:spPr>
          <a:xfrm>
            <a:off x="5706898" y="2415426"/>
            <a:ext cx="60096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rafa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ula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normal.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53;p2">
            <a:extLst>
              <a:ext uri="{FF2B5EF4-FFF2-40B4-BE49-F238E27FC236}">
                <a16:creationId xmlns:a16="http://schemas.microsoft.com/office/drawing/2014/main" id="{F302DB48-7294-472F-A452-B72BE1F674AB}"/>
              </a:ext>
            </a:extLst>
          </p:cNvPr>
          <p:cNvSpPr txBox="1"/>
          <p:nvPr/>
        </p:nvSpPr>
        <p:spPr>
          <a:xfrm>
            <a:off x="8335113" y="-4324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[j]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" descr="Jirafa, África, Safari, Fauna Silvestre">
            <a:hlinkClick r:id="" action="ppaction://noaction">
              <a:snd r:embed="rId19" name="p_7.wav"/>
            </a:hlinkClick>
            <a:extLst>
              <a:ext uri="{FF2B5EF4-FFF2-40B4-BE49-F238E27FC236}">
                <a16:creationId xmlns:a16="http://schemas.microsoft.com/office/drawing/2014/main" id="{94E1A2C9-9537-4267-9663-5A693526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92" y="2209658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hlinkClick r:id="" action="ppaction://noaction">
              <a:snd r:embed="rId21" name="T3_W1F_2.9.wav"/>
            </a:hlinkClick>
            <a:extLst>
              <a:ext uri="{FF2B5EF4-FFF2-40B4-BE49-F238E27FC236}">
                <a16:creationId xmlns:a16="http://schemas.microsoft.com/office/drawing/2014/main" id="{D17C2658-59AB-41F1-8697-3683C5E17784}"/>
              </a:ext>
            </a:extLst>
          </p:cNvPr>
          <p:cNvSpPr/>
          <p:nvPr/>
        </p:nvSpPr>
        <p:spPr>
          <a:xfrm>
            <a:off x="354162" y="5444734"/>
            <a:ext cx="418332" cy="428396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8" name="Google Shape;156;p20">
            <a:extLst>
              <a:ext uri="{FF2B5EF4-FFF2-40B4-BE49-F238E27FC236}">
                <a16:creationId xmlns:a16="http://schemas.microsoft.com/office/drawing/2014/main" id="{0C6A5D77-99E5-49B3-BB98-83FCC472BA5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5556" y="549887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68543-FA79-4DC5-A299-59835AC527EB}"/>
              </a:ext>
            </a:extLst>
          </p:cNvPr>
          <p:cNvSpPr txBox="1"/>
          <p:nvPr/>
        </p:nvSpPr>
        <p:spPr>
          <a:xfrm>
            <a:off x="5697342" y="2915247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[Jimena the giraffe]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E3345F-1842-4374-B113-A4727428FA7B}"/>
              </a:ext>
            </a:extLst>
          </p:cNvPr>
          <p:cNvSpPr txBox="1"/>
          <p:nvPr/>
        </p:nvSpPr>
        <p:spPr>
          <a:xfrm>
            <a:off x="5718301" y="393901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[is a young boss];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3726EA-D46C-4363-89C0-4EB4EB27530C}"/>
              </a:ext>
            </a:extLst>
          </p:cNvPr>
          <p:cNvSpPr txBox="1"/>
          <p:nvPr/>
        </p:nvSpPr>
        <p:spPr>
          <a:xfrm>
            <a:off x="5773731" y="4900503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[she plays with the jaguar]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03D76E-3663-45BB-89BC-A994F5529391}"/>
              </a:ext>
            </a:extLst>
          </p:cNvPr>
          <p:cNvSpPr txBox="1"/>
          <p:nvPr/>
        </p:nvSpPr>
        <p:spPr>
          <a:xfrm>
            <a:off x="5722800" y="5924273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[in the regular cage].</a:t>
            </a:r>
          </a:p>
        </p:txBody>
      </p:sp>
      <p:sp>
        <p:nvSpPr>
          <p:cNvPr id="65" name="Google Shape;387;p19">
            <a:extLst>
              <a:ext uri="{FF2B5EF4-FFF2-40B4-BE49-F238E27FC236}">
                <a16:creationId xmlns:a16="http://schemas.microsoft.com/office/drawing/2014/main" id="{C55DA377-CCDC-4393-AE34-B4140270094C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395;p19">
            <a:extLst>
              <a:ext uri="{FF2B5EF4-FFF2-40B4-BE49-F238E27FC236}">
                <a16:creationId xmlns:a16="http://schemas.microsoft.com/office/drawing/2014/main" id="{F016911F-3992-4189-987A-87E980539DB9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388;p19">
            <a:extLst>
              <a:ext uri="{FF2B5EF4-FFF2-40B4-BE49-F238E27FC236}">
                <a16:creationId xmlns:a16="http://schemas.microsoft.com/office/drawing/2014/main" id="{4FC41E2B-3AD8-4731-BBE8-0D0AFB706EA0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157;p2">
            <a:extLst>
              <a:ext uri="{FF2B5EF4-FFF2-40B4-BE49-F238E27FC236}">
                <a16:creationId xmlns:a16="http://schemas.microsoft.com/office/drawing/2014/main" id="{B38B903C-17D8-4768-BBA3-AF15C5E5280A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069DE46-2A8D-3CF2-F735-31F6773B5AB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Gráficos vectoriales gratis de Jefe">
            <a:extLst>
              <a:ext uri="{FF2B5EF4-FFF2-40B4-BE49-F238E27FC236}">
                <a16:creationId xmlns:a16="http://schemas.microsoft.com/office/drawing/2014/main" id="{F6BF322C-8B4C-9466-387C-23FEC49F2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35221" r="57598" b="28543"/>
          <a:stretch/>
        </p:blipFill>
        <p:spPr bwMode="auto">
          <a:xfrm flipH="1">
            <a:off x="9413378" y="3197733"/>
            <a:ext cx="425261" cy="8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l, Jaguar, Peligroso, Mamífero">
            <a:extLst>
              <a:ext uri="{FF2B5EF4-FFF2-40B4-BE49-F238E27FC236}">
                <a16:creationId xmlns:a16="http://schemas.microsoft.com/office/drawing/2014/main" id="{9B66EC40-3DAD-61AE-DF03-EEB58E6D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76" y="4398031"/>
            <a:ext cx="940526" cy="4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ula, Animal, Zoo, Mono, León, Jaula">
            <a:extLst>
              <a:ext uri="{FF2B5EF4-FFF2-40B4-BE49-F238E27FC236}">
                <a16:creationId xmlns:a16="http://schemas.microsoft.com/office/drawing/2014/main" id="{DAB67E4D-B18D-0B52-57CE-F311121B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05" y="5853742"/>
            <a:ext cx="713734" cy="9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F_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4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4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7" grpId="0" animBg="1"/>
      <p:bldP spid="29" grpId="0" animBg="1"/>
      <p:bldP spid="30" grpId="0" animBg="1"/>
      <p:bldP spid="31" grpId="0" animBg="1"/>
      <p:bldP spid="32" grpId="0" animBg="1"/>
      <p:bldP spid="76" grpId="0"/>
      <p:bldP spid="45" grpId="0" animBg="1"/>
      <p:bldP spid="9" grpId="0"/>
      <p:bldP spid="60" grpId="0"/>
      <p:bldP spid="61" grpId="0"/>
      <p:bldP spid="64" grpId="0"/>
      <p:bldP spid="65" grpId="0" animBg="1"/>
      <p:bldP spid="72" grpId="0" animBg="1"/>
      <p:bldP spid="73" grpId="0" animBg="1"/>
      <p:bldP spid="73" grpId="1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ree vector graphics of Cloudy">
            <a:extLst>
              <a:ext uri="{FF2B5EF4-FFF2-40B4-BE49-F238E27FC236}">
                <a16:creationId xmlns:a16="http://schemas.microsoft.com/office/drawing/2014/main" id="{043F1318-B9DD-6813-70F4-3A4813C9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" y="2705792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176626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2.1a </a:t>
            </a:r>
            <a:endParaRPr lang="es-AR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9515411" y="329608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ED4FC6-4385-4292-B11A-BB5F149B6D10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766179" y="1264088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quepar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322042" y="4234324"/>
            <a:ext cx="170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4121198" y="1797970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glesiai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diome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8025877" y="191310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zapla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071416" y="2939191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498769" y="40250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baajo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958815" y="5669379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osemu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6324242" y="4147193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orí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160380" y="5256509"/>
            <a:ext cx="2923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dadciu</a:t>
            </a:r>
            <a:endParaRPr lang="en-GB" sz="32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pocam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A86A0E3-0024-47B4-BD05-1E8A1794AB07}"/>
              </a:ext>
            </a:extLst>
          </p:cNvPr>
          <p:cNvSpPr txBox="1"/>
          <p:nvPr/>
        </p:nvSpPr>
        <p:spPr>
          <a:xfrm>
            <a:off x="1745025" y="1173519"/>
            <a:ext cx="21303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C136D7-F1A0-46C7-A987-413720038C2C}"/>
              </a:ext>
            </a:extLst>
          </p:cNvPr>
          <p:cNvSpPr txBox="1"/>
          <p:nvPr/>
        </p:nvSpPr>
        <p:spPr>
          <a:xfrm>
            <a:off x="4097668" y="1726574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iglesia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40346-E5F2-46BB-BE2F-868A3DDEEFDD}"/>
              </a:ext>
            </a:extLst>
          </p:cNvPr>
          <p:cNvSpPr txBox="1"/>
          <p:nvPr/>
        </p:nvSpPr>
        <p:spPr>
          <a:xfrm>
            <a:off x="6345485" y="4127534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río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E1251C-6377-40CE-824E-0F81167A842C}"/>
              </a:ext>
            </a:extLst>
          </p:cNvPr>
          <p:cNvSpPr txBox="1"/>
          <p:nvPr/>
        </p:nvSpPr>
        <p:spPr>
          <a:xfrm>
            <a:off x="1956459" y="2891922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D9EEC0-EA8C-4578-A490-503FE029AECB}"/>
              </a:ext>
            </a:extLst>
          </p:cNvPr>
          <p:cNvSpPr txBox="1"/>
          <p:nvPr/>
        </p:nvSpPr>
        <p:spPr>
          <a:xfrm>
            <a:off x="7809124" y="1882330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plaza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05BB7-AE20-4FA6-B1BA-C715BF1A7CE0}"/>
              </a:ext>
            </a:extLst>
          </p:cNvPr>
          <p:cNvSpPr txBox="1"/>
          <p:nvPr/>
        </p:nvSpPr>
        <p:spPr>
          <a:xfrm>
            <a:off x="9320979" y="393459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B58F2F-D3E8-4CBE-AB0E-4C1AE242692E}"/>
              </a:ext>
            </a:extLst>
          </p:cNvPr>
          <p:cNvSpPr txBox="1"/>
          <p:nvPr/>
        </p:nvSpPr>
        <p:spPr>
          <a:xfrm>
            <a:off x="73926" y="4095335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nube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FD50EA-AEA7-47F6-B097-5D66AE1BEAE8}"/>
              </a:ext>
            </a:extLst>
          </p:cNvPr>
          <p:cNvSpPr txBox="1"/>
          <p:nvPr/>
        </p:nvSpPr>
        <p:spPr>
          <a:xfrm>
            <a:off x="179681" y="6164839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campo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397CD-25AB-42D7-A733-68E3057E2BEF}"/>
              </a:ext>
            </a:extLst>
          </p:cNvPr>
          <p:cNvSpPr txBox="1"/>
          <p:nvPr/>
        </p:nvSpPr>
        <p:spPr>
          <a:xfrm>
            <a:off x="2542742" y="5264695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DBEEED-CEEA-4DBD-91D3-D460EEC2C68D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12F330-17D9-49A1-B1BF-C494443B5FB4}"/>
              </a:ext>
            </a:extLst>
          </p:cNvPr>
          <p:cNvSpPr txBox="1"/>
          <p:nvPr/>
        </p:nvSpPr>
        <p:spPr>
          <a:xfrm>
            <a:off x="9900504" y="5721628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museo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AC80997-5AF6-DE2C-780B-184A85EB9DC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 descr="Free vector graphics of Abstract">
            <a:extLst>
              <a:ext uri="{FF2B5EF4-FFF2-40B4-BE49-F238E27FC236}">
                <a16:creationId xmlns:a16="http://schemas.microsoft.com/office/drawing/2014/main" id="{B86A9C42-B75A-E8ED-17DF-39E28C86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49" y="2650262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ee vector graphics of Church">
            <a:extLst>
              <a:ext uri="{FF2B5EF4-FFF2-40B4-BE49-F238E27FC236}">
                <a16:creationId xmlns:a16="http://schemas.microsoft.com/office/drawing/2014/main" id="{BD0E3774-9CED-7E62-F1EB-5BF9BC88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54" y="458334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rque, Parque De La Ciudad, Gente">
            <a:extLst>
              <a:ext uri="{FF2B5EF4-FFF2-40B4-BE49-F238E27FC236}">
                <a16:creationId xmlns:a16="http://schemas.microsoft.com/office/drawing/2014/main" id="{46D96E8B-FCAD-6FF9-B93E-842257D4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9" y="1003749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isaje Urbano, Ciudad, Arquitectura">
            <a:extLst>
              <a:ext uri="{FF2B5EF4-FFF2-40B4-BE49-F238E27FC236}">
                <a16:creationId xmlns:a16="http://schemas.microsoft.com/office/drawing/2014/main" id="{E9E98884-23FA-8E3B-0289-A185F82E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42" y="4108572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useo, Institución, Capital, Dos Puntos">
            <a:extLst>
              <a:ext uri="{FF2B5EF4-FFF2-40B4-BE49-F238E27FC236}">
                <a16:creationId xmlns:a16="http://schemas.microsoft.com/office/drawing/2014/main" id="{AFFF38C8-A458-BA24-B2AB-3CD1A90F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33" y="4819099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isaje, Los Campos, Nubes, Hierba">
            <a:extLst>
              <a:ext uri="{FF2B5EF4-FFF2-40B4-BE49-F238E27FC236}">
                <a16:creationId xmlns:a16="http://schemas.microsoft.com/office/drawing/2014/main" id="{3FC1DAF8-0704-76DD-0C40-59594405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3" y="5060500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Gráficos vectoriales gratis de Paisaje urbano">
            <a:extLst>
              <a:ext uri="{FF2B5EF4-FFF2-40B4-BE49-F238E27FC236}">
                <a16:creationId xmlns:a16="http://schemas.microsoft.com/office/drawing/2014/main" id="{A59E9111-3E54-CB65-8813-63B9B567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94" y="77852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0" grpId="0" animBg="1"/>
      <p:bldP spid="38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2.1b </a:t>
            </a:r>
            <a:endParaRPr lang="es-AR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4900-453C-491B-B943-B3B0C3EA0D25}"/>
              </a:ext>
            </a:extLst>
          </p:cNvPr>
          <p:cNvSpPr txBox="1"/>
          <p:nvPr/>
        </p:nvSpPr>
        <p:spPr>
          <a:xfrm>
            <a:off x="1329949" y="1121134"/>
            <a:ext cx="191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255293" y="3625880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5469028" y="132760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6623093" y="580071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87E152-68ED-4D1B-8857-142E1ACEEF37}"/>
              </a:ext>
            </a:extLst>
          </p:cNvPr>
          <p:cNvSpPr txBox="1"/>
          <p:nvPr/>
        </p:nvSpPr>
        <p:spPr>
          <a:xfrm>
            <a:off x="6351162" y="4050698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3498094" y="229663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9840664" y="3309082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9889572" y="5830723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8028800" y="1948633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C108422-059B-4C48-AEB6-49847A7A20CA}"/>
              </a:ext>
            </a:extLst>
          </p:cNvPr>
          <p:cNvSpPr txBox="1"/>
          <p:nvPr/>
        </p:nvSpPr>
        <p:spPr>
          <a:xfrm>
            <a:off x="3087483" y="5307503"/>
            <a:ext cx="29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300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D5CE98-56CD-44AC-B3F6-4190D01C0DEC}"/>
              </a:ext>
            </a:extLst>
          </p:cNvPr>
          <p:cNvSpPr txBox="1">
            <a:spLocks/>
          </p:cNvSpPr>
          <p:nvPr/>
        </p:nvSpPr>
        <p:spPr>
          <a:xfrm>
            <a:off x="10813143" y="980388"/>
            <a:ext cx="1247678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2" descr="Brain, Idea, Think, Creativity">
            <a:extLst>
              <a:ext uri="{FF2B5EF4-FFF2-40B4-BE49-F238E27FC236}">
                <a16:creationId xmlns:a16="http://schemas.microsoft.com/office/drawing/2014/main" id="{80077330-AC85-49EF-A10D-278C5C4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6642B063-70D4-4E15-8EDA-D4FC147AA0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6865" y="14263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3A6079-FAD1-4D2C-9098-FF139BB0671E}"/>
              </a:ext>
            </a:extLst>
          </p:cNvPr>
          <p:cNvSpPr txBox="1">
            <a:spLocks/>
          </p:cNvSpPr>
          <p:nvPr/>
        </p:nvSpPr>
        <p:spPr>
          <a:xfrm>
            <a:off x="9754081" y="99364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25F2487-D2F2-4B07-3471-CC0BB458298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6" descr="Free vector graphics of Cloudy">
            <a:extLst>
              <a:ext uri="{FF2B5EF4-FFF2-40B4-BE49-F238E27FC236}">
                <a16:creationId xmlns:a16="http://schemas.microsoft.com/office/drawing/2014/main" id="{8A45E3BC-A173-1BF4-E643-CBB1D302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2" y="2196458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02AA64-F411-2431-46BB-4BE6991DA27C}"/>
              </a:ext>
            </a:extLst>
          </p:cNvPr>
          <p:cNvSpPr txBox="1"/>
          <p:nvPr/>
        </p:nvSpPr>
        <p:spPr>
          <a:xfrm>
            <a:off x="8268274" y="326930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1BE547-BA81-0B80-E97F-1E2BBD0C8C55}"/>
              </a:ext>
            </a:extLst>
          </p:cNvPr>
          <p:cNvSpPr txBox="1"/>
          <p:nvPr/>
        </p:nvSpPr>
        <p:spPr>
          <a:xfrm>
            <a:off x="1972195" y="2294144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65550E-5BE6-00B1-8386-477951ECBE02}"/>
              </a:ext>
            </a:extLst>
          </p:cNvPr>
          <p:cNvSpPr txBox="1"/>
          <p:nvPr/>
        </p:nvSpPr>
        <p:spPr>
          <a:xfrm>
            <a:off x="6577316" y="516484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270A56-2382-8966-B684-69B6848866A6}"/>
              </a:ext>
            </a:extLst>
          </p:cNvPr>
          <p:cNvSpPr txBox="1"/>
          <p:nvPr/>
        </p:nvSpPr>
        <p:spPr>
          <a:xfrm>
            <a:off x="1291181" y="1062445"/>
            <a:ext cx="21303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parque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D66567-D4FE-A73B-5679-2AA25DA06F02}"/>
              </a:ext>
            </a:extLst>
          </p:cNvPr>
          <p:cNvSpPr txBox="1"/>
          <p:nvPr/>
        </p:nvSpPr>
        <p:spPr>
          <a:xfrm>
            <a:off x="5500524" y="1153847"/>
            <a:ext cx="2075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iglesia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D961D9-B10E-4EAC-0A34-E0D5BB24FCB2}"/>
              </a:ext>
            </a:extLst>
          </p:cNvPr>
          <p:cNvSpPr txBox="1"/>
          <p:nvPr/>
        </p:nvSpPr>
        <p:spPr>
          <a:xfrm>
            <a:off x="6311663" y="4037936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río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582C54-24C1-2894-81DC-F12CAB332233}"/>
              </a:ext>
            </a:extLst>
          </p:cNvPr>
          <p:cNvSpPr txBox="1"/>
          <p:nvPr/>
        </p:nvSpPr>
        <p:spPr>
          <a:xfrm>
            <a:off x="3492530" y="2225871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arriba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F1CBBF-66FC-2A80-106C-E54A00D23728}"/>
              </a:ext>
            </a:extLst>
          </p:cNvPr>
          <p:cNvSpPr txBox="1"/>
          <p:nvPr/>
        </p:nvSpPr>
        <p:spPr>
          <a:xfrm>
            <a:off x="7837048" y="1916969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plaza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886B35-4030-996D-A10D-B2112A5E17E2}"/>
              </a:ext>
            </a:extLst>
          </p:cNvPr>
          <p:cNvSpPr txBox="1"/>
          <p:nvPr/>
        </p:nvSpPr>
        <p:spPr>
          <a:xfrm>
            <a:off x="9723344" y="3247526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abajo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7C71E6-BFFB-2955-3BB3-9F696B076982}"/>
              </a:ext>
            </a:extLst>
          </p:cNvPr>
          <p:cNvSpPr txBox="1"/>
          <p:nvPr/>
        </p:nvSpPr>
        <p:spPr>
          <a:xfrm>
            <a:off x="39727" y="3538834"/>
            <a:ext cx="19449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spc="3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nube</a:t>
            </a:r>
            <a:endParaRPr lang="en-GB" sz="3600" spc="3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657788-8E5D-0CFF-0308-9C8082CE3FA3}"/>
              </a:ext>
            </a:extLst>
          </p:cNvPr>
          <p:cNvSpPr txBox="1"/>
          <p:nvPr/>
        </p:nvSpPr>
        <p:spPr>
          <a:xfrm>
            <a:off x="140913" y="6149955"/>
            <a:ext cx="2300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92D050"/>
                </a:solidFill>
                <a:latin typeface="Century Gothic" panose="020B0502020202020204" pitchFamily="34" charset="0"/>
              </a:rPr>
              <a:t>campo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54BFFA-AB5E-823E-5AC5-FAB050A439CB}"/>
              </a:ext>
            </a:extLst>
          </p:cNvPr>
          <p:cNvSpPr txBox="1"/>
          <p:nvPr/>
        </p:nvSpPr>
        <p:spPr>
          <a:xfrm>
            <a:off x="2542742" y="5264695"/>
            <a:ext cx="3119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ciudad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9E8338-20BE-AAF3-B627-2548C5F9532C}"/>
              </a:ext>
            </a:extLst>
          </p:cNvPr>
          <p:cNvSpPr txBox="1"/>
          <p:nvPr/>
        </p:nvSpPr>
        <p:spPr>
          <a:xfrm>
            <a:off x="6594999" y="5725604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92D050"/>
                </a:solidFill>
                <a:latin typeface="Century Gothic" panose="020B0502020202020204" pitchFamily="34" charset="0"/>
              </a:rPr>
              <a:t>medio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693E98-A8C5-FA57-A1F2-F431110A3E3A}"/>
              </a:ext>
            </a:extLst>
          </p:cNvPr>
          <p:cNvSpPr txBox="1"/>
          <p:nvPr/>
        </p:nvSpPr>
        <p:spPr>
          <a:xfrm>
            <a:off x="9723344" y="5700733"/>
            <a:ext cx="1676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museo</a:t>
            </a:r>
            <a:endParaRPr lang="en-GB" sz="36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2" descr="Free vector graphics of Abstract">
            <a:extLst>
              <a:ext uri="{FF2B5EF4-FFF2-40B4-BE49-F238E27FC236}">
                <a16:creationId xmlns:a16="http://schemas.microsoft.com/office/drawing/2014/main" id="{D4472CEA-D6FF-F812-C649-8BD5E904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49" y="2650262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ree vector graphics of Church">
            <a:extLst>
              <a:ext uri="{FF2B5EF4-FFF2-40B4-BE49-F238E27FC236}">
                <a16:creationId xmlns:a16="http://schemas.microsoft.com/office/drawing/2014/main" id="{2D7A24D8-1CEC-AD7D-7EA6-6C8C2E30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88" y="491084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Parque, Parque De La Ciudad, Gente">
            <a:extLst>
              <a:ext uri="{FF2B5EF4-FFF2-40B4-BE49-F238E27FC236}">
                <a16:creationId xmlns:a16="http://schemas.microsoft.com/office/drawing/2014/main" id="{3C3583C0-396B-40F1-3B21-E301C031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" y="954730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Paisaje Urbano, Ciudad, Arquitectura">
            <a:extLst>
              <a:ext uri="{FF2B5EF4-FFF2-40B4-BE49-F238E27FC236}">
                <a16:creationId xmlns:a16="http://schemas.microsoft.com/office/drawing/2014/main" id="{B2368028-80BE-438A-D681-77D77594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42" y="4108572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Museo, Institución, Capital, Dos Puntos">
            <a:extLst>
              <a:ext uri="{FF2B5EF4-FFF2-40B4-BE49-F238E27FC236}">
                <a16:creationId xmlns:a16="http://schemas.microsoft.com/office/drawing/2014/main" id="{F5EF6766-9E6F-7330-4EBC-B46AE153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733" y="4819099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Paisaje, Los Campos, Nubes, Hierba">
            <a:extLst>
              <a:ext uri="{FF2B5EF4-FFF2-40B4-BE49-F238E27FC236}">
                <a16:creationId xmlns:a16="http://schemas.microsoft.com/office/drawing/2014/main" id="{88436B3A-03AB-1333-0837-2CC21B38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2" y="4853294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Gráficos vectoriales gratis de Paisaje urbano">
            <a:extLst>
              <a:ext uri="{FF2B5EF4-FFF2-40B4-BE49-F238E27FC236}">
                <a16:creationId xmlns:a16="http://schemas.microsoft.com/office/drawing/2014/main" id="{A8D23466-3F08-1721-E972-A2F11FC7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94" y="77852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41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2.2 </a:t>
            </a:r>
            <a:endParaRPr lang="es-AR" sz="32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10713056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8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1">
            <a:extLst>
              <a:ext uri="{FF2B5EF4-FFF2-40B4-BE49-F238E27FC236}">
                <a16:creationId xmlns:a16="http://schemas.microsoft.com/office/drawing/2014/main" id="{6887CC9A-743D-4CC9-BD28-36A53B14E931}"/>
              </a:ext>
            </a:extLst>
          </p:cNvPr>
          <p:cNvSpPr/>
          <p:nvPr/>
        </p:nvSpPr>
        <p:spPr>
          <a:xfrm>
            <a:off x="5959120" y="1035363"/>
            <a:ext cx="2753685" cy="1155885"/>
          </a:xfrm>
          <a:prstGeom prst="wedgeRoundRectCallout">
            <a:avLst>
              <a:gd name="adj1" fmla="val 43081"/>
              <a:gd name="adj2" fmla="val -86148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veo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ounded Rectangular Callout 4">
            <a:extLst>
              <a:ext uri="{FF2B5EF4-FFF2-40B4-BE49-F238E27FC236}">
                <a16:creationId xmlns:a16="http://schemas.microsoft.com/office/drawing/2014/main" id="{03E09784-5227-48D7-9A03-05F35B0910C8}"/>
              </a:ext>
            </a:extLst>
          </p:cNvPr>
          <p:cNvSpPr/>
          <p:nvPr/>
        </p:nvSpPr>
        <p:spPr>
          <a:xfrm>
            <a:off x="8800890" y="159282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ounded Rectangular Callout 1">
            <a:extLst>
              <a:ext uri="{FF2B5EF4-FFF2-40B4-BE49-F238E27FC236}">
                <a16:creationId xmlns:a16="http://schemas.microsoft.com/office/drawing/2014/main" id="{D602B9A7-0CC3-47C6-AEB7-48DCCF97A5F4}"/>
              </a:ext>
            </a:extLst>
          </p:cNvPr>
          <p:cNvSpPr/>
          <p:nvPr/>
        </p:nvSpPr>
        <p:spPr>
          <a:xfrm>
            <a:off x="6534434" y="3009576"/>
            <a:ext cx="2001344" cy="1155885"/>
          </a:xfrm>
          <a:prstGeom prst="wedgeRoundRectCallout">
            <a:avLst>
              <a:gd name="adj1" fmla="val 40972"/>
              <a:gd name="adj2" fmla="val -77359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Rounded Rectangular Callout 4">
            <a:extLst>
              <a:ext uri="{FF2B5EF4-FFF2-40B4-BE49-F238E27FC236}">
                <a16:creationId xmlns:a16="http://schemas.microsoft.com/office/drawing/2014/main" id="{4E3883E7-05CA-45C4-B459-6DBD5A68323A}"/>
              </a:ext>
            </a:extLst>
          </p:cNvPr>
          <p:cNvSpPr/>
          <p:nvPr/>
        </p:nvSpPr>
        <p:spPr>
          <a:xfrm>
            <a:off x="8859494" y="3314333"/>
            <a:ext cx="3033639" cy="1134702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cosita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ounded Rectangular Callout 1">
            <a:extLst>
              <a:ext uri="{FF2B5EF4-FFF2-40B4-BE49-F238E27FC236}">
                <a16:creationId xmlns:a16="http://schemas.microsoft.com/office/drawing/2014/main" id="{22736974-F3D1-4B89-8BBD-6802E8E92E66}"/>
              </a:ext>
            </a:extLst>
          </p:cNvPr>
          <p:cNvSpPr/>
          <p:nvPr/>
        </p:nvSpPr>
        <p:spPr>
          <a:xfrm>
            <a:off x="5167086" y="5185426"/>
            <a:ext cx="3339260" cy="1155885"/>
          </a:xfrm>
          <a:prstGeom prst="wedgeRoundRectCallout">
            <a:avLst>
              <a:gd name="adj1" fmla="val 36361"/>
              <a:gd name="adj2" fmla="val -83637"/>
              <a:gd name="adj3" fmla="val 16667"/>
            </a:avLst>
          </a:prstGeom>
          <a:solidFill>
            <a:srgbClr val="FF2D82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letra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…  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ounded Rectangular Callout 4">
            <a:extLst>
              <a:ext uri="{FF2B5EF4-FFF2-40B4-BE49-F238E27FC236}">
                <a16:creationId xmlns:a16="http://schemas.microsoft.com/office/drawing/2014/main" id="{2517B49A-CEB2-4D0D-A367-91F4A83A38F5}"/>
              </a:ext>
            </a:extLst>
          </p:cNvPr>
          <p:cNvSpPr/>
          <p:nvPr/>
        </p:nvSpPr>
        <p:spPr>
          <a:xfrm>
            <a:off x="8606971" y="4959175"/>
            <a:ext cx="3453850" cy="1357313"/>
          </a:xfrm>
          <a:prstGeom prst="wedgeRoundRectCallout">
            <a:avLst>
              <a:gd name="adj1" fmla="val -37842"/>
              <a:gd name="adj2" fmla="val 85165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es, qué es, qué es?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E3BFA-3F22-44D7-AD7E-BC823774F253}"/>
              </a:ext>
            </a:extLst>
          </p:cNvPr>
          <p:cNvSpPr txBox="1"/>
          <p:nvPr/>
        </p:nvSpPr>
        <p:spPr>
          <a:xfrm>
            <a:off x="1597307" y="3283627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[below]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932C301-104F-4ED0-BCD7-448929189E12}"/>
              </a:ext>
            </a:extLst>
          </p:cNvPr>
          <p:cNvSpPr txBox="1"/>
          <p:nvPr/>
        </p:nvSpPr>
        <p:spPr>
          <a:xfrm>
            <a:off x="2609819" y="5941498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[above]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618D484-6669-4F5A-8DFA-C80182626AEA}"/>
              </a:ext>
            </a:extLst>
          </p:cNvPr>
          <p:cNvSpPr txBox="1"/>
          <p:nvPr/>
        </p:nvSpPr>
        <p:spPr>
          <a:xfrm>
            <a:off x="1332607" y="2583524"/>
            <a:ext cx="170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EA703DF-0561-47D3-984E-A4F34AEAD2BB}"/>
              </a:ext>
            </a:extLst>
          </p:cNvPr>
          <p:cNvSpPr txBox="1"/>
          <p:nvPr/>
        </p:nvSpPr>
        <p:spPr>
          <a:xfrm>
            <a:off x="587199" y="4435955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 _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A08E2E4-824A-45AF-8C8A-579C9A640472}"/>
              </a:ext>
            </a:extLst>
          </p:cNvPr>
          <p:cNvSpPr txBox="1"/>
          <p:nvPr/>
        </p:nvSpPr>
        <p:spPr>
          <a:xfrm>
            <a:off x="3866465" y="4160331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B0BE59-1A74-4993-B2F7-2EDB845F8573}"/>
              </a:ext>
            </a:extLst>
          </p:cNvPr>
          <p:cNvSpPr txBox="1"/>
          <p:nvPr/>
        </p:nvSpPr>
        <p:spPr>
          <a:xfrm>
            <a:off x="2722682" y="620281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F474C36-BD24-4B99-AAE2-3F2A8D347E90}"/>
              </a:ext>
            </a:extLst>
          </p:cNvPr>
          <p:cNvSpPr txBox="1"/>
          <p:nvPr/>
        </p:nvSpPr>
        <p:spPr>
          <a:xfrm>
            <a:off x="1581449" y="359092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55A8218-3A8D-48E0-9F6A-15C825BEDE89}"/>
              </a:ext>
            </a:extLst>
          </p:cNvPr>
          <p:cNvSpPr txBox="1"/>
          <p:nvPr/>
        </p:nvSpPr>
        <p:spPr>
          <a:xfrm>
            <a:off x="2726354" y="5301550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9924849-6E83-4548-A687-42F9156985F8}"/>
              </a:ext>
            </a:extLst>
          </p:cNvPr>
          <p:cNvSpPr txBox="1"/>
          <p:nvPr/>
        </p:nvSpPr>
        <p:spPr>
          <a:xfrm>
            <a:off x="414027" y="1749239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 _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738B701-98A1-4B74-8A25-AB3BF3373F4F}"/>
              </a:ext>
            </a:extLst>
          </p:cNvPr>
          <p:cNvSpPr txBox="1"/>
          <p:nvPr/>
        </p:nvSpPr>
        <p:spPr>
          <a:xfrm>
            <a:off x="3355688" y="1499896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1FA94C5-AB44-4084-B4FF-9DA868750306}"/>
              </a:ext>
            </a:extLst>
          </p:cNvPr>
          <p:cNvSpPr txBox="1"/>
          <p:nvPr/>
        </p:nvSpPr>
        <p:spPr>
          <a:xfrm>
            <a:off x="357471" y="6289796"/>
            <a:ext cx="194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F67708-28C0-4F70-9501-4469A50FAD1D}"/>
              </a:ext>
            </a:extLst>
          </p:cNvPr>
          <p:cNvSpPr txBox="1"/>
          <p:nvPr/>
        </p:nvSpPr>
        <p:spPr>
          <a:xfrm>
            <a:off x="8606970" y="72201"/>
            <a:ext cx="217462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empieza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it starts</a:t>
            </a:r>
            <a:endParaRPr lang="en-GB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CF706A0-1182-2AF8-D33C-D5A4462311E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6" descr="Free vector graphics of Cloudy">
            <a:extLst>
              <a:ext uri="{FF2B5EF4-FFF2-40B4-BE49-F238E27FC236}">
                <a16:creationId xmlns:a16="http://schemas.microsoft.com/office/drawing/2014/main" id="{B3D58273-4FA3-64D8-FFDB-0AD7AE23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49" y="1880601"/>
            <a:ext cx="1943060" cy="19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C70B3-B5D0-983C-2BFB-C5DA87CE634D}"/>
              </a:ext>
            </a:extLst>
          </p:cNvPr>
          <p:cNvSpPr txBox="1"/>
          <p:nvPr/>
        </p:nvSpPr>
        <p:spPr>
          <a:xfrm>
            <a:off x="3792341" y="564204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[middle]</a:t>
            </a:r>
          </a:p>
        </p:txBody>
      </p:sp>
      <p:pic>
        <p:nvPicPr>
          <p:cNvPr id="11" name="Picture 2" descr="Free vector graphics of Abstract">
            <a:extLst>
              <a:ext uri="{FF2B5EF4-FFF2-40B4-BE49-F238E27FC236}">
                <a16:creationId xmlns:a16="http://schemas.microsoft.com/office/drawing/2014/main" id="{23124CCC-DC28-AF8F-C78C-FEE40E08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75" y="859990"/>
            <a:ext cx="1018993" cy="13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ree vector graphics of Church">
            <a:extLst>
              <a:ext uri="{FF2B5EF4-FFF2-40B4-BE49-F238E27FC236}">
                <a16:creationId xmlns:a16="http://schemas.microsoft.com/office/drawing/2014/main" id="{86762BAF-3829-6296-6814-228DED97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3338817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rque, Parque De La Ciudad, Gente">
            <a:extLst>
              <a:ext uri="{FF2B5EF4-FFF2-40B4-BE49-F238E27FC236}">
                <a16:creationId xmlns:a16="http://schemas.microsoft.com/office/drawing/2014/main" id="{30162C6E-409A-BDB1-36DB-7A299DEC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" y="954730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isaje Urbano, Ciudad, Arquitectura">
            <a:extLst>
              <a:ext uri="{FF2B5EF4-FFF2-40B4-BE49-F238E27FC236}">
                <a16:creationId xmlns:a16="http://schemas.microsoft.com/office/drawing/2014/main" id="{8D42A105-BBF9-B30C-46AD-50FE2752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06" y="3173096"/>
            <a:ext cx="2381693" cy="11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useo, Institución, Capital, Dos Puntos">
            <a:extLst>
              <a:ext uri="{FF2B5EF4-FFF2-40B4-BE49-F238E27FC236}">
                <a16:creationId xmlns:a16="http://schemas.microsoft.com/office/drawing/2014/main" id="{C9654093-48AB-7F49-EADC-D06C80FE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88" y="463055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Gráficos vectoriales gratis de Paisaje urbano">
            <a:extLst>
              <a:ext uri="{FF2B5EF4-FFF2-40B4-BE49-F238E27FC236}">
                <a16:creationId xmlns:a16="http://schemas.microsoft.com/office/drawing/2014/main" id="{326E1C8B-8CFF-B536-70C4-F60A0A07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14" y="1583465"/>
            <a:ext cx="1110643" cy="1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aisaje, Los Campos, Nubes, Hierba">
            <a:extLst>
              <a:ext uri="{FF2B5EF4-FFF2-40B4-BE49-F238E27FC236}">
                <a16:creationId xmlns:a16="http://schemas.microsoft.com/office/drawing/2014/main" id="{8CA277C8-3E2B-D303-77BC-B36B571B7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9" y="5217968"/>
            <a:ext cx="1959780" cy="1136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18C468-6B8A-6F06-580C-4F612E24DE5D}"/>
              </a:ext>
            </a:extLst>
          </p:cNvPr>
          <p:cNvSpPr txBox="1"/>
          <p:nvPr/>
        </p:nvSpPr>
        <p:spPr>
          <a:xfrm>
            <a:off x="4581473" y="2638271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2B833-40F6-C6B3-D103-2B1396FBB19C}"/>
              </a:ext>
            </a:extLst>
          </p:cNvPr>
          <p:cNvSpPr txBox="1"/>
          <p:nvPr/>
        </p:nvSpPr>
        <p:spPr>
          <a:xfrm>
            <a:off x="3816763" y="855470"/>
            <a:ext cx="185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_ _ _ _ _</a:t>
            </a:r>
          </a:p>
        </p:txBody>
      </p:sp>
    </p:spTree>
    <p:extLst>
      <p:ext uri="{BB962C8B-B14F-4D97-AF65-F5344CB8AC3E}">
        <p14:creationId xmlns:p14="http://schemas.microsoft.com/office/powerpoint/2010/main" val="316560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A1C63203-971F-2886-5EDD-1D835071A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2338471" y="3280722"/>
            <a:ext cx="1761051" cy="178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3D211377-E71B-45F0-A088-80727E8FA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2335734" y="1087022"/>
            <a:ext cx="1776885" cy="1795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EFB958FE-BCD1-49C2-94A1-01A6789D8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142226" y="1093277"/>
            <a:ext cx="1776885" cy="179958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ECE16CDB-6441-4C27-9A6C-68410C7D7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4353604" y="3255423"/>
            <a:ext cx="1776885" cy="1795411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DD1E164A-E498-4362-9E00-B7915A26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6" y="1081699"/>
            <a:ext cx="1773348" cy="182274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14CDB3-8ECA-4194-8A6D-BCF8D0BA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4" y="3241131"/>
            <a:ext cx="1761051" cy="1822739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98B4C-76BD-4B0B-80F4-D02665CEA88C}"/>
              </a:ext>
            </a:extLst>
          </p:cNvPr>
          <p:cNvSpPr txBox="1"/>
          <p:nvPr/>
        </p:nvSpPr>
        <p:spPr>
          <a:xfrm>
            <a:off x="4071938" y="5183331"/>
            <a:ext cx="330049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nieve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frío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02846-1566-4893-AE0D-3AA66E734718}"/>
              </a:ext>
            </a:extLst>
          </p:cNvPr>
          <p:cNvSpPr txBox="1"/>
          <p:nvPr/>
        </p:nvSpPr>
        <p:spPr>
          <a:xfrm>
            <a:off x="8919455" y="3432839"/>
            <a:ext cx="289331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mar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barco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77BF6-8E73-47D7-8DB9-53CA1C014415}"/>
              </a:ext>
            </a:extLst>
          </p:cNvPr>
          <p:cNvSpPr txBox="1"/>
          <p:nvPr/>
        </p:nvSpPr>
        <p:spPr>
          <a:xfrm>
            <a:off x="7555981" y="5226092"/>
            <a:ext cx="4314316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arriba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gato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abajo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casa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con un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tejado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02129-B5E9-4449-9BFD-3DECE7C97856}"/>
              </a:ext>
            </a:extLst>
          </p:cNvPr>
          <p:cNvSpPr txBox="1"/>
          <p:nvPr/>
        </p:nvSpPr>
        <p:spPr>
          <a:xfrm>
            <a:off x="7649029" y="1683511"/>
            <a:ext cx="4221268" cy="156966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 sol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arriba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abajo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y,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medio,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y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espantapájaros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0A6392-FB72-4E8D-A44E-F336054F6339}"/>
              </a:ext>
            </a:extLst>
          </p:cNvPr>
          <p:cNvSpPr/>
          <p:nvPr/>
        </p:nvSpPr>
        <p:spPr>
          <a:xfrm>
            <a:off x="1648291" y="91377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6A6CC6-4142-4BDC-A092-73DCD76BF8B7}"/>
              </a:ext>
            </a:extLst>
          </p:cNvPr>
          <p:cNvSpPr/>
          <p:nvPr/>
        </p:nvSpPr>
        <p:spPr>
          <a:xfrm>
            <a:off x="3790331" y="91928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F1D34-3043-4714-905E-3FD7796D9D05}"/>
              </a:ext>
            </a:extLst>
          </p:cNvPr>
          <p:cNvSpPr/>
          <p:nvPr/>
        </p:nvSpPr>
        <p:spPr>
          <a:xfrm>
            <a:off x="5875311" y="93726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FDD729-6C12-42DD-AF0A-2185FB3F6134}"/>
              </a:ext>
            </a:extLst>
          </p:cNvPr>
          <p:cNvSpPr/>
          <p:nvPr/>
        </p:nvSpPr>
        <p:spPr>
          <a:xfrm>
            <a:off x="1648291" y="30994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F0652F-B518-43A6-989F-C70BDE5490E9}"/>
              </a:ext>
            </a:extLst>
          </p:cNvPr>
          <p:cNvSpPr/>
          <p:nvPr/>
        </p:nvSpPr>
        <p:spPr>
          <a:xfrm>
            <a:off x="3790331" y="310494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AC6821-AE06-4A79-ABD3-58790594A0D1}"/>
              </a:ext>
            </a:extLst>
          </p:cNvPr>
          <p:cNvSpPr/>
          <p:nvPr/>
        </p:nvSpPr>
        <p:spPr>
          <a:xfrm>
            <a:off x="5875311" y="312292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D1CEA7-4A03-45C3-A0CB-CDE586F8B1BC}"/>
              </a:ext>
            </a:extLst>
          </p:cNvPr>
          <p:cNvSpPr/>
          <p:nvPr/>
        </p:nvSpPr>
        <p:spPr>
          <a:xfrm>
            <a:off x="11480445" y="14614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33A14F-5448-4FA4-812D-AA84FDF0F383}"/>
              </a:ext>
            </a:extLst>
          </p:cNvPr>
          <p:cNvSpPr/>
          <p:nvPr/>
        </p:nvSpPr>
        <p:spPr>
          <a:xfrm>
            <a:off x="6933474" y="5193145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EF789B-22EB-4837-A6D8-144C8E64B14B}"/>
              </a:ext>
            </a:extLst>
          </p:cNvPr>
          <p:cNvSpPr/>
          <p:nvPr/>
        </p:nvSpPr>
        <p:spPr>
          <a:xfrm>
            <a:off x="11569806" y="3351922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E56556-8EE9-43BF-91AB-52098C59126B}"/>
              </a:ext>
            </a:extLst>
          </p:cNvPr>
          <p:cNvSpPr/>
          <p:nvPr/>
        </p:nvSpPr>
        <p:spPr>
          <a:xfrm>
            <a:off x="11581258" y="5051573"/>
            <a:ext cx="430446" cy="523220"/>
          </a:xfrm>
          <a:prstGeom prst="rect">
            <a:avLst/>
          </a:prstGeom>
          <a:solidFill>
            <a:srgbClr val="FFE7F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3" name="Rectangle 42">
            <a:hlinkClick r:id="" action="ppaction://noaction">
              <a:snd r:embed="rId15" name="6_1.wav"/>
            </a:hlinkClick>
            <a:extLst>
              <a:ext uri="{FF2B5EF4-FFF2-40B4-BE49-F238E27FC236}">
                <a16:creationId xmlns:a16="http://schemas.microsoft.com/office/drawing/2014/main" id="{0E2B1E22-5850-4D0E-882C-C8CEE30B466C}"/>
              </a:ext>
            </a:extLst>
          </p:cNvPr>
          <p:cNvSpPr/>
          <p:nvPr/>
        </p:nvSpPr>
        <p:spPr>
          <a:xfrm>
            <a:off x="10902047" y="1461445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4" name="Rectangle 43">
            <a:hlinkClick r:id="" action="ppaction://noaction">
              <a:snd r:embed="rId16" name="6_3.wav"/>
            </a:hlinkClick>
            <a:extLst>
              <a:ext uri="{FF2B5EF4-FFF2-40B4-BE49-F238E27FC236}">
                <a16:creationId xmlns:a16="http://schemas.microsoft.com/office/drawing/2014/main" id="{49BAA303-2418-425A-8617-7D547D3DCB1D}"/>
              </a:ext>
            </a:extLst>
          </p:cNvPr>
          <p:cNvSpPr/>
          <p:nvPr/>
        </p:nvSpPr>
        <p:spPr>
          <a:xfrm>
            <a:off x="6380649" y="5185478"/>
            <a:ext cx="460179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44">
            <a:hlinkClick r:id="" action="ppaction://noaction">
              <a:snd r:embed="rId17" name="6_2.wav"/>
            </a:hlinkClick>
            <a:extLst>
              <a:ext uri="{FF2B5EF4-FFF2-40B4-BE49-F238E27FC236}">
                <a16:creationId xmlns:a16="http://schemas.microsoft.com/office/drawing/2014/main" id="{7CFBAF28-829A-4390-8E2B-97DE3D3ADD60}"/>
              </a:ext>
            </a:extLst>
          </p:cNvPr>
          <p:cNvSpPr/>
          <p:nvPr/>
        </p:nvSpPr>
        <p:spPr>
          <a:xfrm>
            <a:off x="11569453" y="3957475"/>
            <a:ext cx="448717" cy="36962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18" name="6_4.wav"/>
            </a:hlinkClick>
            <a:extLst>
              <a:ext uri="{FF2B5EF4-FFF2-40B4-BE49-F238E27FC236}">
                <a16:creationId xmlns:a16="http://schemas.microsoft.com/office/drawing/2014/main" id="{687775D1-DACB-4B76-9B39-7681674F54D9}"/>
              </a:ext>
            </a:extLst>
          </p:cNvPr>
          <p:cNvSpPr/>
          <p:nvPr/>
        </p:nvSpPr>
        <p:spPr>
          <a:xfrm>
            <a:off x="11061381" y="5068902"/>
            <a:ext cx="448717" cy="49559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7B6F1C2-3927-43E0-B227-AECF842895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26B67F6-56DC-A3D6-80D3-135D01EE26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58558" y="-6348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1" name="T3_W1F_6.1.wav"/>
            </a:hlinkClick>
            <a:extLst>
              <a:ext uri="{FF2B5EF4-FFF2-40B4-BE49-F238E27FC236}">
                <a16:creationId xmlns:a16="http://schemas.microsoft.com/office/drawing/2014/main" id="{825490A7-F51E-77F3-B42E-09B4EBE52C1E}"/>
              </a:ext>
            </a:extLst>
          </p:cNvPr>
          <p:cNvSpPr/>
          <p:nvPr/>
        </p:nvSpPr>
        <p:spPr>
          <a:xfrm>
            <a:off x="4264778" y="62111"/>
            <a:ext cx="3524655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s-AR" sz="24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Lee: ¿Qué dibujo es?</a:t>
            </a:r>
            <a:endParaRPr lang="es-AR" sz="2400" kern="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09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7FE7AF-F9D9-4B9C-BD64-62A18038FA25}"/>
              </a:ext>
            </a:extLst>
          </p:cNvPr>
          <p:cNvSpPr txBox="1"/>
          <p:nvPr/>
        </p:nvSpPr>
        <p:spPr>
          <a:xfrm>
            <a:off x="375565" y="2035260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 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la 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en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 medio, un 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2BBF9-09EA-4710-95F9-F77E5978C8A8}"/>
              </a:ext>
            </a:extLst>
          </p:cNvPr>
          <p:cNvSpPr txBox="1"/>
          <p:nvPr/>
        </p:nvSpPr>
        <p:spPr>
          <a:xfrm>
            <a:off x="6096000" y="3879503"/>
            <a:ext cx="6138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monstruo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padre, animal,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caballo,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</a:p>
          <a:p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carta,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hoja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palabra,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mesa, planta,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B2603D-4AF0-4771-8D52-8156CA5FA9D9}"/>
              </a:ext>
            </a:extLst>
          </p:cNvPr>
          <p:cNvSpPr txBox="1"/>
          <p:nvPr/>
        </p:nvSpPr>
        <p:spPr>
          <a:xfrm>
            <a:off x="416533" y="4081398"/>
            <a:ext cx="5281039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_________ [position],</a:t>
            </a:r>
          </a:p>
          <a:p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y, [position], un 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F4206-39DE-4534-A88D-0380B59D7158}"/>
              </a:ext>
            </a:extLst>
          </p:cNvPr>
          <p:cNvSpPr txBox="1"/>
          <p:nvPr/>
        </p:nvSpPr>
        <p:spPr>
          <a:xfrm>
            <a:off x="375565" y="1094549"/>
            <a:ext cx="533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B31715-BD2B-4E1B-9660-16293618CB18}"/>
              </a:ext>
            </a:extLst>
          </p:cNvPr>
          <p:cNvSpPr txBox="1"/>
          <p:nvPr/>
        </p:nvSpPr>
        <p:spPr>
          <a:xfrm>
            <a:off x="351683" y="3532600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11FB0B-2D32-489B-9E5C-2058CC1ED31C}"/>
              </a:ext>
            </a:extLst>
          </p:cNvPr>
          <p:cNvSpPr txBox="1"/>
          <p:nvPr/>
        </p:nvSpPr>
        <p:spPr>
          <a:xfrm>
            <a:off x="3524093" y="46391"/>
            <a:ext cx="2709352" cy="86177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poem</a:t>
            </a:r>
          </a:p>
          <a:p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propio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own (m)</a:t>
            </a:r>
            <a:endParaRPr lang="en-GB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2AC4FF-8160-4951-A313-914E066F18FF}"/>
              </a:ext>
            </a:extLst>
          </p:cNvPr>
          <p:cNvSpPr txBox="1"/>
          <p:nvPr/>
        </p:nvSpPr>
        <p:spPr>
          <a:xfrm>
            <a:off x="442990" y="5798561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Parte 3: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6" name="Picture 2" descr="Dibujar, Dibujo, Mano, Humano">
            <a:extLst>
              <a:ext uri="{FF2B5EF4-FFF2-40B4-BE49-F238E27FC236}">
                <a16:creationId xmlns:a16="http://schemas.microsoft.com/office/drawing/2014/main" id="{829FAB2D-6664-474F-935B-0C154E32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0258">
            <a:off x="4570501" y="5539534"/>
            <a:ext cx="889355" cy="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69169AE1-1B5E-8CBD-4858-3B2E81EC15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DD1C4-3F68-E6FC-ADC8-D2B55C444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494" y="-57294"/>
            <a:ext cx="3897505" cy="37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D80A2F-9506-499E-986B-FE083A387FF9}"/>
              </a:ext>
            </a:extLst>
          </p:cNvPr>
          <p:cNvSpPr/>
          <p:nvPr/>
        </p:nvSpPr>
        <p:spPr>
          <a:xfrm>
            <a:off x="204909" y="938971"/>
            <a:ext cx="4059870" cy="2019118"/>
          </a:xfrm>
          <a:prstGeom prst="roundRect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7B6F1C2-3927-43E0-B227-AECF842895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A9D07-3383-142F-EF8C-62D0C3AFD41A}"/>
              </a:ext>
            </a:extLst>
          </p:cNvPr>
          <p:cNvSpPr txBox="1"/>
          <p:nvPr/>
        </p:nvSpPr>
        <p:spPr>
          <a:xfrm>
            <a:off x="397459" y="3286839"/>
            <a:ext cx="47110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	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in the]         [the]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___ ____ _____ _________ ____ 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a]</a:t>
            </a: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_____ _______ ______________</a:t>
            </a:r>
            <a:endParaRPr lang="en-GB" sz="2000" dirty="0"/>
          </a:p>
          <a:p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20AC9-4478-A16B-C101-44177D2D1028}"/>
              </a:ext>
            </a:extLst>
          </p:cNvPr>
          <p:cNvSpPr txBox="1"/>
          <p:nvPr/>
        </p:nvSpPr>
        <p:spPr>
          <a:xfrm>
            <a:off x="6480164" y="3285479"/>
            <a:ext cx="49651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	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[The]  		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 __________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[And in the]          [a]  </a:t>
            </a:r>
          </a:p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 _____ _____ __________ ___ ________</a:t>
            </a:r>
          </a:p>
          <a:p>
            <a:endParaRPr lang="en-GB" sz="2000" b="1" dirty="0">
              <a:solidFill>
                <a:srgbClr val="002060"/>
              </a:solidFill>
              <a:latin typeface="Segoe Print" panose="02000600000000000000" pitchFamily="2" charset="0"/>
              <a:cs typeface="Dreaming Outloud Pro" panose="03050502040302030504" pitchFamily="66" charset="0"/>
            </a:endParaRPr>
          </a:p>
          <a:p>
            <a:r>
              <a:rPr lang="en-GB" sz="20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Pro" panose="03050502040302030504" pitchFamily="66" charset="0"/>
              </a:rPr>
              <a:t>with a  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  _________</a:t>
            </a:r>
          </a:p>
        </p:txBody>
      </p:sp>
      <p:pic>
        <p:nvPicPr>
          <p:cNvPr id="17" name="Picture 2" descr="Sun, Happy, Sunshine, Golden, Yellow">
            <a:extLst>
              <a:ext uri="{FF2B5EF4-FFF2-40B4-BE49-F238E27FC236}">
                <a16:creationId xmlns:a16="http://schemas.microsoft.com/office/drawing/2014/main" id="{A6439636-055D-30D6-399E-CA90005B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0" y="3118827"/>
            <a:ext cx="540729" cy="4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0A30020-9FAC-6671-CEF8-EFB040138B86}"/>
              </a:ext>
            </a:extLst>
          </p:cNvPr>
          <p:cNvGrpSpPr/>
          <p:nvPr/>
        </p:nvGrpSpPr>
        <p:grpSpPr>
          <a:xfrm>
            <a:off x="2756546" y="3220401"/>
            <a:ext cx="312896" cy="398198"/>
            <a:chOff x="3360322" y="3429000"/>
            <a:chExt cx="350374" cy="5334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4D6897D-A830-5E1F-C6BD-B33CDE503821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89FE9D-5186-2675-0D81-3790DEBABC04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4946A7-88F0-6778-FD11-644546D91DF5}"/>
                </a:ext>
              </a:extLst>
            </p:cNvPr>
            <p:cNvSpPr/>
            <p:nvPr/>
          </p:nvSpPr>
          <p:spPr>
            <a:xfrm>
              <a:off x="3486755" y="35413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1E929E-0C69-C3D7-273C-88C6420715D8}"/>
              </a:ext>
            </a:extLst>
          </p:cNvPr>
          <p:cNvGrpSpPr/>
          <p:nvPr/>
        </p:nvGrpSpPr>
        <p:grpSpPr>
          <a:xfrm>
            <a:off x="2781228" y="4096138"/>
            <a:ext cx="301565" cy="438793"/>
            <a:chOff x="3360322" y="3429000"/>
            <a:chExt cx="350374" cy="53340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8AE9A4A-AF50-1079-EFC8-0F47AEBEDFEF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A66C62-BBFE-10E3-9CB4-3E76F8E0B5BE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CB1365E-70C6-0E86-D223-742404A262C5}"/>
                </a:ext>
              </a:extLst>
            </p:cNvPr>
            <p:cNvSpPr/>
            <p:nvPr/>
          </p:nvSpPr>
          <p:spPr>
            <a:xfrm>
              <a:off x="3486755" y="37699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6" descr="Free vector graphics of Cloudy">
            <a:extLst>
              <a:ext uri="{FF2B5EF4-FFF2-40B4-BE49-F238E27FC236}">
                <a16:creationId xmlns:a16="http://schemas.microsoft.com/office/drawing/2014/main" id="{044D2F27-A0E9-07EB-FDB6-FAE97B66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8" y="3736355"/>
            <a:ext cx="1123754" cy="11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1C0BA55-C6A8-E322-4247-E68650F59905}"/>
              </a:ext>
            </a:extLst>
          </p:cNvPr>
          <p:cNvGrpSpPr/>
          <p:nvPr/>
        </p:nvGrpSpPr>
        <p:grpSpPr>
          <a:xfrm>
            <a:off x="2262131" y="5029867"/>
            <a:ext cx="533400" cy="350374"/>
            <a:chOff x="8311021" y="4262841"/>
            <a:chExt cx="533400" cy="35037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3AD56C-BD09-389E-00C5-4CFDE0249CCA}"/>
                </a:ext>
              </a:extLst>
            </p:cNvPr>
            <p:cNvGrpSpPr/>
            <p:nvPr/>
          </p:nvGrpSpPr>
          <p:grpSpPr>
            <a:xfrm rot="5400000">
              <a:off x="8402534" y="4171328"/>
              <a:ext cx="350374" cy="533400"/>
              <a:chOff x="3360322" y="3429000"/>
              <a:chExt cx="350374" cy="53340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918105A7-A4CB-B5B7-E273-87340BA61DE2}"/>
                  </a:ext>
                </a:extLst>
              </p:cNvPr>
              <p:cNvSpPr/>
              <p:nvPr/>
            </p:nvSpPr>
            <p:spPr>
              <a:xfrm>
                <a:off x="3360322" y="3429000"/>
                <a:ext cx="350374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8B98018-7BFA-3B1B-E726-7B52C923A7E5}"/>
                  </a:ext>
                </a:extLst>
              </p:cNvPr>
              <p:cNvSpPr/>
              <p:nvPr/>
            </p:nvSpPr>
            <p:spPr>
              <a:xfrm>
                <a:off x="3486768" y="3650928"/>
                <a:ext cx="90488" cy="79269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816271-F05C-64B1-D543-2FF25FAA951E}"/>
                </a:ext>
              </a:extLst>
            </p:cNvPr>
            <p:cNvSpPr/>
            <p:nvPr/>
          </p:nvSpPr>
          <p:spPr>
            <a:xfrm rot="5400000">
              <a:off x="8381878" y="4394898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A42536-B81F-A77F-4966-935B63C7A828}"/>
                </a:ext>
              </a:extLst>
            </p:cNvPr>
            <p:cNvSpPr/>
            <p:nvPr/>
          </p:nvSpPr>
          <p:spPr>
            <a:xfrm rot="5400000">
              <a:off x="8688213" y="4394897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Cebada, Trigo, Oro, Cultivo, Agricultura">
            <a:extLst>
              <a:ext uri="{FF2B5EF4-FFF2-40B4-BE49-F238E27FC236}">
                <a16:creationId xmlns:a16="http://schemas.microsoft.com/office/drawing/2014/main" id="{B4FFB0DC-AA0D-ACF5-A822-2C74B261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44" y="5075584"/>
            <a:ext cx="990754" cy="4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bujos Animados, Cómic">
            <a:extLst>
              <a:ext uri="{FF2B5EF4-FFF2-40B4-BE49-F238E27FC236}">
                <a16:creationId xmlns:a16="http://schemas.microsoft.com/office/drawing/2014/main" id="{067A6E4A-0FB5-0A2D-5C29-92B60BF7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3" y="5852821"/>
            <a:ext cx="417974" cy="4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Free vector graphics of Cloudy">
            <a:extLst>
              <a:ext uri="{FF2B5EF4-FFF2-40B4-BE49-F238E27FC236}">
                <a16:creationId xmlns:a16="http://schemas.microsoft.com/office/drawing/2014/main" id="{66E9CC61-F257-4B19-4936-7B05310E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23" y="2857223"/>
            <a:ext cx="1123754" cy="11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DF551D8-DAB9-9E88-CCBC-F54679BFB8BC}"/>
              </a:ext>
            </a:extLst>
          </p:cNvPr>
          <p:cNvGrpSpPr/>
          <p:nvPr/>
        </p:nvGrpSpPr>
        <p:grpSpPr>
          <a:xfrm>
            <a:off x="8827286" y="3200013"/>
            <a:ext cx="299586" cy="398198"/>
            <a:chOff x="3360322" y="3429000"/>
            <a:chExt cx="350374" cy="5334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808AA9F-D4CE-F368-7114-2C874B05067D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893EE08-7849-9584-418F-3DCF20C11FDF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3F8E9AB-B0C1-1A56-43B6-AFBEB6A994BD}"/>
                </a:ext>
              </a:extLst>
            </p:cNvPr>
            <p:cNvSpPr/>
            <p:nvPr/>
          </p:nvSpPr>
          <p:spPr>
            <a:xfrm>
              <a:off x="3486755" y="35413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8" name="Picture 6" descr="Gato, Remeras Geniales, Helicoidal">
            <a:extLst>
              <a:ext uri="{FF2B5EF4-FFF2-40B4-BE49-F238E27FC236}">
                <a16:creationId xmlns:a16="http://schemas.microsoft.com/office/drawing/2014/main" id="{3DA33478-B567-4B80-2BC2-70EFCF8D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35" y="4042917"/>
            <a:ext cx="354505" cy="4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DB872C3-091E-CFA7-90FF-140077AC3D18}"/>
              </a:ext>
            </a:extLst>
          </p:cNvPr>
          <p:cNvGrpSpPr/>
          <p:nvPr/>
        </p:nvGrpSpPr>
        <p:grpSpPr>
          <a:xfrm>
            <a:off x="8890896" y="4071740"/>
            <a:ext cx="301565" cy="438793"/>
            <a:chOff x="3360322" y="3429000"/>
            <a:chExt cx="350374" cy="533400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A822428-E2CD-E4BC-0CB5-FC77F6A92EC8}"/>
                </a:ext>
              </a:extLst>
            </p:cNvPr>
            <p:cNvSpPr/>
            <p:nvPr/>
          </p:nvSpPr>
          <p:spPr>
            <a:xfrm>
              <a:off x="3360322" y="3429000"/>
              <a:ext cx="350374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BD5697-8758-062E-15A0-E4E3FEDE5E7F}"/>
                </a:ext>
              </a:extLst>
            </p:cNvPr>
            <p:cNvCxnSpPr>
              <a:cxnSpLocks/>
            </p:cNvCxnSpPr>
            <p:nvPr/>
          </p:nvCxnSpPr>
          <p:spPr>
            <a:xfrm>
              <a:off x="3429506" y="3695700"/>
              <a:ext cx="204986" cy="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DD8F09-33BC-80D0-91E7-ED201533884C}"/>
                </a:ext>
              </a:extLst>
            </p:cNvPr>
            <p:cNvSpPr/>
            <p:nvPr/>
          </p:nvSpPr>
          <p:spPr>
            <a:xfrm>
              <a:off x="3486755" y="3769995"/>
              <a:ext cx="90488" cy="7926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8CA54B7-1AF0-BF46-5A1A-8052F64DE53B}"/>
              </a:ext>
            </a:extLst>
          </p:cNvPr>
          <p:cNvGrpSpPr/>
          <p:nvPr/>
        </p:nvGrpSpPr>
        <p:grpSpPr>
          <a:xfrm>
            <a:off x="8353258" y="5087692"/>
            <a:ext cx="533400" cy="350374"/>
            <a:chOff x="8311021" y="4262841"/>
            <a:chExt cx="533400" cy="35037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536F616-30E9-BEC5-ED12-03A07A5A08F8}"/>
                </a:ext>
              </a:extLst>
            </p:cNvPr>
            <p:cNvGrpSpPr/>
            <p:nvPr/>
          </p:nvGrpSpPr>
          <p:grpSpPr>
            <a:xfrm rot="5400000">
              <a:off x="8402534" y="4171328"/>
              <a:ext cx="350374" cy="533400"/>
              <a:chOff x="3360322" y="3429000"/>
              <a:chExt cx="350374" cy="533400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0DC4C695-AED0-4013-05B5-EFE8B7BE6471}"/>
                  </a:ext>
                </a:extLst>
              </p:cNvPr>
              <p:cNvSpPr/>
              <p:nvPr/>
            </p:nvSpPr>
            <p:spPr>
              <a:xfrm>
                <a:off x="3360322" y="3429000"/>
                <a:ext cx="350374" cy="533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C66279A-EA8E-907B-F32E-14C15E359F72}"/>
                  </a:ext>
                </a:extLst>
              </p:cNvPr>
              <p:cNvSpPr/>
              <p:nvPr/>
            </p:nvSpPr>
            <p:spPr>
              <a:xfrm>
                <a:off x="3486768" y="3650928"/>
                <a:ext cx="90488" cy="79269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42150CE-432F-CF56-D382-9F5B5E03951D}"/>
                </a:ext>
              </a:extLst>
            </p:cNvPr>
            <p:cNvSpPr/>
            <p:nvPr/>
          </p:nvSpPr>
          <p:spPr>
            <a:xfrm rot="5400000">
              <a:off x="8381878" y="4394898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0F8F38C-2587-4E99-C634-AF649FC53AEE}"/>
                </a:ext>
              </a:extLst>
            </p:cNvPr>
            <p:cNvSpPr/>
            <p:nvPr/>
          </p:nvSpPr>
          <p:spPr>
            <a:xfrm rot="5400000">
              <a:off x="8688213" y="4394897"/>
              <a:ext cx="90488" cy="792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82" name="Picture 10" descr="Casa De Los Sueños, Inmuebles, Casa">
            <a:extLst>
              <a:ext uri="{FF2B5EF4-FFF2-40B4-BE49-F238E27FC236}">
                <a16:creationId xmlns:a16="http://schemas.microsoft.com/office/drawing/2014/main" id="{6F83D122-2E57-B58B-A625-4E0AD6C0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5" y="5064040"/>
            <a:ext cx="459697" cy="4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echo, Rojo, Casa, Techo, Techo, Techo">
            <a:extLst>
              <a:ext uri="{FF2B5EF4-FFF2-40B4-BE49-F238E27FC236}">
                <a16:creationId xmlns:a16="http://schemas.microsoft.com/office/drawing/2014/main" id="{E2515944-AC63-41EF-033D-9E870D53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29" y="5935103"/>
            <a:ext cx="753749" cy="4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Pen, Write, Pencil, Writing Tool, Work, Message, Blue">
            <a:extLst>
              <a:ext uri="{FF2B5EF4-FFF2-40B4-BE49-F238E27FC236}">
                <a16:creationId xmlns:a16="http://schemas.microsoft.com/office/drawing/2014/main" id="{D6AE31B8-137D-C143-0151-CDB34CCA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04" y="5898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4A4E51F-B106-2F3A-CFA0-DB6604ECFFB9}"/>
              </a:ext>
            </a:extLst>
          </p:cNvPr>
          <p:cNvSpPr txBox="1"/>
          <p:nvPr/>
        </p:nvSpPr>
        <p:spPr>
          <a:xfrm>
            <a:off x="10090883" y="965953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8A7058C8-AD19-D85B-416F-2BC84922A4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58558" y="-63487"/>
            <a:ext cx="914400" cy="914400"/>
          </a:xfrm>
          <a:prstGeom prst="rect">
            <a:avLst/>
          </a:prstGeom>
        </p:spPr>
      </p:pic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FBC0FB84-96A0-707C-1CB2-C029A57E3725}"/>
              </a:ext>
            </a:extLst>
          </p:cNvPr>
          <p:cNvSpPr/>
          <p:nvPr/>
        </p:nvSpPr>
        <p:spPr>
          <a:xfrm>
            <a:off x="4264778" y="62111"/>
            <a:ext cx="4355180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es-AR" sz="24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Completa* el pictograma.</a:t>
            </a:r>
            <a:endParaRPr lang="es-AR" sz="2400" kern="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AC94F8-A58A-12FC-81F9-602E25720780}"/>
              </a:ext>
            </a:extLst>
          </p:cNvPr>
          <p:cNvSpPr txBox="1"/>
          <p:nvPr/>
        </p:nvSpPr>
        <p:spPr>
          <a:xfrm>
            <a:off x="9479504" y="6460465"/>
            <a:ext cx="2709352" cy="33855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complete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329D8FE-65F0-92B8-DC0B-7F42433FDFEE}"/>
              </a:ext>
            </a:extLst>
          </p:cNvPr>
          <p:cNvSpPr txBox="1"/>
          <p:nvPr/>
        </p:nvSpPr>
        <p:spPr>
          <a:xfrm>
            <a:off x="623677" y="3515878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El sol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arriba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64B8B84-B58E-95EF-B375-84D2B6804210}"/>
              </a:ext>
            </a:extLst>
          </p:cNvPr>
          <p:cNvSpPr txBox="1"/>
          <p:nvPr/>
        </p:nvSpPr>
        <p:spPr>
          <a:xfrm>
            <a:off x="801260" y="4449292"/>
            <a:ext cx="224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nube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abajo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CAA12-E3A7-ED9C-E136-635A657EC950}"/>
              </a:ext>
            </a:extLst>
          </p:cNvPr>
          <p:cNvSpPr txBox="1"/>
          <p:nvPr/>
        </p:nvSpPr>
        <p:spPr>
          <a:xfrm>
            <a:off x="610321" y="5321883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en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medio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trigo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BD99BFD-83B9-144D-E13F-67297CB8306C}"/>
              </a:ext>
            </a:extLst>
          </p:cNvPr>
          <p:cNvSpPr txBox="1"/>
          <p:nvPr/>
        </p:nvSpPr>
        <p:spPr>
          <a:xfrm>
            <a:off x="517176" y="6269335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un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espantapájaros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1ADE067-9C80-0C4B-FB10-969C3BD5C1A4}"/>
              </a:ext>
            </a:extLst>
          </p:cNvPr>
          <p:cNvSpPr txBox="1"/>
          <p:nvPr/>
        </p:nvSpPr>
        <p:spPr>
          <a:xfrm>
            <a:off x="6581651" y="3540410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nube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arriba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6263CAC-B1F0-613E-FB9C-F36C48E6C6C4}"/>
              </a:ext>
            </a:extLst>
          </p:cNvPr>
          <p:cNvSpPr txBox="1"/>
          <p:nvPr/>
        </p:nvSpPr>
        <p:spPr>
          <a:xfrm>
            <a:off x="6759234" y="4473824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gato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abajo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2299D7A-4F52-4AA5-FE4F-B358D2C43F34}"/>
              </a:ext>
            </a:extLst>
          </p:cNvPr>
          <p:cNvSpPr txBox="1"/>
          <p:nvPr/>
        </p:nvSpPr>
        <p:spPr>
          <a:xfrm>
            <a:off x="6716122" y="5383411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y en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medio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 casa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02BA7AF-D576-4DA8-36DA-F83798BAD78A}"/>
              </a:ext>
            </a:extLst>
          </p:cNvPr>
          <p:cNvSpPr txBox="1"/>
          <p:nvPr/>
        </p:nvSpPr>
        <p:spPr>
          <a:xfrm>
            <a:off x="6475150" y="6293867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con un </a:t>
            </a:r>
            <a:r>
              <a:rPr lang="en-GB" sz="2400" dirty="0" err="1">
                <a:solidFill>
                  <a:srgbClr val="92D050"/>
                </a:solidFill>
                <a:latin typeface="Segoe Print" panose="02000600000000000000" pitchFamily="2" charset="0"/>
              </a:rPr>
              <a:t>tejado</a:t>
            </a:r>
            <a:endParaRPr lang="en-GB" sz="24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DCABF-EFB6-4896-B47E-01EBE7FA5407}"/>
              </a:ext>
            </a:extLst>
          </p:cNvPr>
          <p:cNvSpPr txBox="1"/>
          <p:nvPr/>
        </p:nvSpPr>
        <p:spPr>
          <a:xfrm>
            <a:off x="3141025" y="169200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sol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4EFEF7-447C-42AE-B991-A52AD1D3D1DB}"/>
              </a:ext>
            </a:extLst>
          </p:cNvPr>
          <p:cNvSpPr txBox="1"/>
          <p:nvPr/>
        </p:nvSpPr>
        <p:spPr>
          <a:xfrm>
            <a:off x="2313287" y="2458054"/>
            <a:ext cx="178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arr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_ _ _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A0BE83-F527-4DC4-B6E7-14D07A92F73C}"/>
              </a:ext>
            </a:extLst>
          </p:cNvPr>
          <p:cNvSpPr txBox="1"/>
          <p:nvPr/>
        </p:nvSpPr>
        <p:spPr>
          <a:xfrm>
            <a:off x="179619" y="1826156"/>
            <a:ext cx="15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ab_ _ 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4E01BA-1285-4581-ADB0-8AB2F9AD631D}"/>
              </a:ext>
            </a:extLst>
          </p:cNvPr>
          <p:cNvSpPr txBox="1"/>
          <p:nvPr/>
        </p:nvSpPr>
        <p:spPr>
          <a:xfrm>
            <a:off x="407332" y="108595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m_ _ _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87B126-4199-4771-837E-3A2CB4BFA788}"/>
              </a:ext>
            </a:extLst>
          </p:cNvPr>
          <p:cNvSpPr txBox="1"/>
          <p:nvPr/>
        </p:nvSpPr>
        <p:spPr>
          <a:xfrm>
            <a:off x="574207" y="2508212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trigo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D256F7A-5495-4112-875B-0A2CA1027195}"/>
              </a:ext>
            </a:extLst>
          </p:cNvPr>
          <p:cNvSpPr txBox="1"/>
          <p:nvPr/>
        </p:nvSpPr>
        <p:spPr>
          <a:xfrm>
            <a:off x="1344837" y="1132425"/>
            <a:ext cx="330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espantapájaros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20D2A7-C87D-48D0-B0D8-FC319FB21A43}"/>
              </a:ext>
            </a:extLst>
          </p:cNvPr>
          <p:cNvSpPr txBox="1"/>
          <p:nvPr/>
        </p:nvSpPr>
        <p:spPr>
          <a:xfrm>
            <a:off x="1893450" y="1716411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n_ _ 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ADB51CC-56AB-455E-A449-9830D5ACD94B}"/>
              </a:ext>
            </a:extLst>
          </p:cNvPr>
          <p:cNvSpPr/>
          <p:nvPr/>
        </p:nvSpPr>
        <p:spPr>
          <a:xfrm>
            <a:off x="6357539" y="938971"/>
            <a:ext cx="3642163" cy="2019118"/>
          </a:xfrm>
          <a:prstGeom prst="roundRect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2AB1120-38E5-4D07-90A9-3C29C23387AE}"/>
              </a:ext>
            </a:extLst>
          </p:cNvPr>
          <p:cNvSpPr txBox="1"/>
          <p:nvPr/>
        </p:nvSpPr>
        <p:spPr>
          <a:xfrm>
            <a:off x="6523030" y="1059491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n_ _ _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A03DEB-908C-43B6-BE5F-124E3E1B0833}"/>
              </a:ext>
            </a:extLst>
          </p:cNvPr>
          <p:cNvSpPr txBox="1"/>
          <p:nvPr/>
        </p:nvSpPr>
        <p:spPr>
          <a:xfrm>
            <a:off x="8122404" y="2370606"/>
            <a:ext cx="178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arr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_ _ _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CF32B3-CA50-4DA7-B022-636BF8185404}"/>
              </a:ext>
            </a:extLst>
          </p:cNvPr>
          <p:cNvSpPr txBox="1"/>
          <p:nvPr/>
        </p:nvSpPr>
        <p:spPr>
          <a:xfrm>
            <a:off x="7986752" y="971657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g_ _ 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BE5003F-6B52-48DA-9D06-707C48F70324}"/>
              </a:ext>
            </a:extLst>
          </p:cNvPr>
          <p:cNvSpPr txBox="1"/>
          <p:nvPr/>
        </p:nvSpPr>
        <p:spPr>
          <a:xfrm>
            <a:off x="7634227" y="1826156"/>
            <a:ext cx="15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ab_ _ _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5968322-C001-49F5-9B90-19336BC1C222}"/>
              </a:ext>
            </a:extLst>
          </p:cNvPr>
          <p:cNvSpPr txBox="1"/>
          <p:nvPr/>
        </p:nvSpPr>
        <p:spPr>
          <a:xfrm>
            <a:off x="6601034" y="2356719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m_ _ _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96E5383-7968-470D-B4BB-5045C4F6FFCD}"/>
              </a:ext>
            </a:extLst>
          </p:cNvPr>
          <p:cNvSpPr txBox="1"/>
          <p:nvPr/>
        </p:nvSpPr>
        <p:spPr>
          <a:xfrm>
            <a:off x="6306305" y="1699401"/>
            <a:ext cx="125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tejado</a:t>
            </a: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9550DC-BE83-4166-845A-2193B88895C8}"/>
              </a:ext>
            </a:extLst>
          </p:cNvPr>
          <p:cNvSpPr txBox="1"/>
          <p:nvPr/>
        </p:nvSpPr>
        <p:spPr>
          <a:xfrm>
            <a:off x="8852240" y="1455494"/>
            <a:ext cx="11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c_ _ _</a:t>
            </a:r>
          </a:p>
        </p:txBody>
      </p:sp>
    </p:spTree>
    <p:extLst>
      <p:ext uri="{BB962C8B-B14F-4D97-AF65-F5344CB8AC3E}">
        <p14:creationId xmlns:p14="http://schemas.microsoft.com/office/powerpoint/2010/main" val="1724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B0BD930B-F11B-4419-ADC0-72CFE3F02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916723"/>
              </p:ext>
            </p:extLst>
          </p:nvPr>
        </p:nvGraphicFramePr>
        <p:xfrm>
          <a:off x="222029" y="790575"/>
          <a:ext cx="10534678" cy="5828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17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8896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0608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4493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present, presenting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74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search, searching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377" y="58981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24398" y="1420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88244" y="118130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67662-31DB-4542-891A-BBCD9461DCB7}"/>
              </a:ext>
            </a:extLst>
          </p:cNvPr>
          <p:cNvSpPr txBox="1"/>
          <p:nvPr/>
        </p:nvSpPr>
        <p:spPr>
          <a:xfrm>
            <a:off x="1719815" y="61860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7DB867-D09D-4CC7-A146-3C037D0E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0" y="3426732"/>
            <a:ext cx="1186070" cy="108036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E14B8441-4612-4D26-924B-C43133417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7" y="1275374"/>
            <a:ext cx="1186070" cy="11860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F296C4-E5CB-485B-BAD3-64455F0589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99" y="4856037"/>
            <a:ext cx="1162417" cy="11012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83CA3F-A0FD-4FB8-B685-DF4265F28F9A}"/>
              </a:ext>
            </a:extLst>
          </p:cNvPr>
          <p:cNvSpPr txBox="1"/>
          <p:nvPr/>
        </p:nvSpPr>
        <p:spPr>
          <a:xfrm>
            <a:off x="649692" y="59151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D7EE9E-DD5E-4AD3-A7B8-015E5BB9D77E}"/>
              </a:ext>
            </a:extLst>
          </p:cNvPr>
          <p:cNvSpPr txBox="1"/>
          <p:nvPr/>
        </p:nvSpPr>
        <p:spPr>
          <a:xfrm>
            <a:off x="626568" y="442544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BB7CA5-79F9-4A82-A559-1650D8E0475C}"/>
              </a:ext>
            </a:extLst>
          </p:cNvPr>
          <p:cNvSpPr txBox="1"/>
          <p:nvPr/>
        </p:nvSpPr>
        <p:spPr>
          <a:xfrm>
            <a:off x="649692" y="245379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5B457ADA-A498-F74B-0358-B4BF97F00FB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4FE2A-355E-2351-1126-CE8C5323A880}"/>
              </a:ext>
            </a:extLst>
          </p:cNvPr>
          <p:cNvSpPr txBox="1"/>
          <p:nvPr/>
        </p:nvSpPr>
        <p:spPr>
          <a:xfrm>
            <a:off x="4654603" y="616725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305EA-697E-AD4F-6FD2-78BE3104B70D}"/>
              </a:ext>
            </a:extLst>
          </p:cNvPr>
          <p:cNvSpPr txBox="1"/>
          <p:nvPr/>
        </p:nvSpPr>
        <p:spPr>
          <a:xfrm>
            <a:off x="7589391" y="621352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1A254-2CC9-5D60-FE70-4FAE94E78E66}"/>
              </a:ext>
            </a:extLst>
          </p:cNvPr>
          <p:cNvSpPr txBox="1"/>
          <p:nvPr/>
        </p:nvSpPr>
        <p:spPr>
          <a:xfrm>
            <a:off x="1833026" y="538139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1EFA2-D447-1041-DC20-3A0CFAD10469}"/>
              </a:ext>
            </a:extLst>
          </p:cNvPr>
          <p:cNvSpPr txBox="1"/>
          <p:nvPr/>
        </p:nvSpPr>
        <p:spPr>
          <a:xfrm>
            <a:off x="4600970" y="537331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6DD68-1310-93A3-F1A4-B12AB11DE54F}"/>
              </a:ext>
            </a:extLst>
          </p:cNvPr>
          <p:cNvSpPr txBox="1"/>
          <p:nvPr/>
        </p:nvSpPr>
        <p:spPr>
          <a:xfrm>
            <a:off x="7527266" y="538484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3E0FA-7179-969B-278B-463D5F45A4EA}"/>
              </a:ext>
            </a:extLst>
          </p:cNvPr>
          <p:cNvSpPr txBox="1"/>
          <p:nvPr/>
        </p:nvSpPr>
        <p:spPr>
          <a:xfrm>
            <a:off x="1662531" y="459549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F3E3D-9E2D-E4A2-08B4-F1D67BF7D876}"/>
              </a:ext>
            </a:extLst>
          </p:cNvPr>
          <p:cNvSpPr txBox="1"/>
          <p:nvPr/>
        </p:nvSpPr>
        <p:spPr>
          <a:xfrm>
            <a:off x="4669682" y="45666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39175-9B7F-74A5-7A83-0D473E865615}"/>
              </a:ext>
            </a:extLst>
          </p:cNvPr>
          <p:cNvSpPr txBox="1"/>
          <p:nvPr/>
        </p:nvSpPr>
        <p:spPr>
          <a:xfrm>
            <a:off x="7584388" y="457850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3BE2D-4225-3381-7759-93A785BBA0E7}"/>
              </a:ext>
            </a:extLst>
          </p:cNvPr>
          <p:cNvSpPr txBox="1"/>
          <p:nvPr/>
        </p:nvSpPr>
        <p:spPr>
          <a:xfrm>
            <a:off x="1699628" y="379597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cuatro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AF261-8F52-FF48-753A-6FD42B9C447A}"/>
              </a:ext>
            </a:extLst>
          </p:cNvPr>
          <p:cNvSpPr txBox="1"/>
          <p:nvPr/>
        </p:nvSpPr>
        <p:spPr>
          <a:xfrm>
            <a:off x="4649599" y="377272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ABF2C-B1BF-1CF3-CF39-E89E15F294F9}"/>
              </a:ext>
            </a:extLst>
          </p:cNvPr>
          <p:cNvSpPr txBox="1"/>
          <p:nvPr/>
        </p:nvSpPr>
        <p:spPr>
          <a:xfrm>
            <a:off x="7463681" y="3780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81B7E8-238F-DD82-CE84-7E2E4BAF0655}"/>
              </a:ext>
            </a:extLst>
          </p:cNvPr>
          <p:cNvSpPr txBox="1"/>
          <p:nvPr/>
        </p:nvSpPr>
        <p:spPr>
          <a:xfrm>
            <a:off x="1699628" y="29693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C31A8-07EF-FDB7-79CB-75906E2CDECF}"/>
              </a:ext>
            </a:extLst>
          </p:cNvPr>
          <p:cNvSpPr txBox="1"/>
          <p:nvPr/>
        </p:nvSpPr>
        <p:spPr>
          <a:xfrm>
            <a:off x="4669682" y="29549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1FC4E-1E9F-6E5E-3A7C-E8B473DB032B}"/>
              </a:ext>
            </a:extLst>
          </p:cNvPr>
          <p:cNvSpPr txBox="1"/>
          <p:nvPr/>
        </p:nvSpPr>
        <p:spPr>
          <a:xfrm>
            <a:off x="7527266" y="29409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7CD65E-D1B1-D273-A375-EEDD5CCB499B}"/>
              </a:ext>
            </a:extLst>
          </p:cNvPr>
          <p:cNvSpPr txBox="1"/>
          <p:nvPr/>
        </p:nvSpPr>
        <p:spPr>
          <a:xfrm>
            <a:off x="1714812" y="19242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88602-F62F-2D75-FE6C-5BA7359C589F}"/>
              </a:ext>
            </a:extLst>
          </p:cNvPr>
          <p:cNvSpPr txBox="1"/>
          <p:nvPr/>
        </p:nvSpPr>
        <p:spPr>
          <a:xfrm>
            <a:off x="4649599" y="1957654"/>
            <a:ext cx="262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la información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B04AC-FC05-406F-37F0-441ED588742B}"/>
              </a:ext>
            </a:extLst>
          </p:cNvPr>
          <p:cNvSpPr txBox="1"/>
          <p:nvPr/>
        </p:nvSpPr>
        <p:spPr>
          <a:xfrm>
            <a:off x="7527266" y="195178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E32A1-FDD4-C217-CFBD-D15D4C723288}"/>
              </a:ext>
            </a:extLst>
          </p:cNvPr>
          <p:cNvSpPr txBox="1"/>
          <p:nvPr/>
        </p:nvSpPr>
        <p:spPr>
          <a:xfrm>
            <a:off x="1672843" y="11196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presentar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4169E1-6783-0ED2-C8A0-77F10C145ADA}"/>
              </a:ext>
            </a:extLst>
          </p:cNvPr>
          <p:cNvSpPr txBox="1"/>
          <p:nvPr/>
        </p:nvSpPr>
        <p:spPr>
          <a:xfrm>
            <a:off x="4649598" y="1153715"/>
            <a:ext cx="262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A53EED-080E-54E4-C63B-19A600335DB8}"/>
              </a:ext>
            </a:extLst>
          </p:cNvPr>
          <p:cNvSpPr txBox="1"/>
          <p:nvPr/>
        </p:nvSpPr>
        <p:spPr>
          <a:xfrm>
            <a:off x="7573780" y="117453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13960</TotalTime>
  <Words>2318</Words>
  <Application>Microsoft Office PowerPoint</Application>
  <PresentationFormat>Widescreen</PresentationFormat>
  <Paragraphs>429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Saying what I and others do</vt:lpstr>
      <vt:lpstr>Follow up 1 </vt:lpstr>
      <vt:lpstr>Follow up 2.1a </vt:lpstr>
      <vt:lpstr>Follow up 2.1b </vt:lpstr>
      <vt:lpstr>Follow up 2.2 </vt:lpstr>
      <vt:lpstr>Follow up 3: </vt:lpstr>
      <vt:lpstr>Follow up 4: </vt:lpstr>
      <vt:lpstr>Follow up 4: </vt:lpstr>
      <vt:lpstr>Follow up 5: </vt:lpstr>
      <vt:lpstr>¡adiós!</vt:lpstr>
      <vt:lpstr>Handout (follow up 5)</vt:lpstr>
      <vt:lpstr>Handout: Follow up 4 [EN-SP]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38</cp:revision>
  <dcterms:created xsi:type="dcterms:W3CDTF">2022-01-09T12:56:32Z</dcterms:created>
  <dcterms:modified xsi:type="dcterms:W3CDTF">2023-04-16T17:51:47Z</dcterms:modified>
</cp:coreProperties>
</file>