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1090" r:id="rId3"/>
    <p:sldId id="1091" r:id="rId4"/>
    <p:sldId id="957" r:id="rId5"/>
    <p:sldId id="1086" r:id="rId6"/>
    <p:sldId id="389" r:id="rId7"/>
    <p:sldId id="952" r:id="rId8"/>
    <p:sldId id="9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6A4"/>
    <a:srgbClr val="85CFE1"/>
    <a:srgbClr val="FF7CB1"/>
    <a:srgbClr val="FFFFFF"/>
    <a:srgbClr val="FF0066"/>
    <a:srgbClr val="22A7CC"/>
    <a:srgbClr val="FAD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BDCD6-564E-4B93-8E14-E4FC3AEB5E03}" v="27" dt="2023-07-07T18:51:27.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86" autoAdjust="0"/>
  </p:normalViewPr>
  <p:slideViewPr>
    <p:cSldViewPr snapToGrid="0">
      <p:cViewPr varScale="1">
        <p:scale>
          <a:sx n="89" d="100"/>
          <a:sy n="89" d="100"/>
        </p:scale>
        <p:origin x="135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8CBCA961-44CC-4240-B2AB-E367D7CEA978}"/>
    <pc:docChg chg="undo redo custSel addSld delSld modSld sldOrd">
      <pc:chgData name="Paula Vázquez-Valero" userId="3a0e46d7-2099-40af-a155-aa45b68bfff3" providerId="ADAL" clId="{8CBCA961-44CC-4240-B2AB-E367D7CEA978}" dt="2023-05-23T12:28:49.104" v="2253"/>
      <pc:docMkLst>
        <pc:docMk/>
      </pc:docMkLst>
      <pc:sldChg chg="modNotesTx">
        <pc:chgData name="Paula Vázquez-Valero" userId="3a0e46d7-2099-40af-a155-aa45b68bfff3" providerId="ADAL" clId="{8CBCA961-44CC-4240-B2AB-E367D7CEA978}" dt="2023-05-19T22:08:00.421" v="2088" actId="20577"/>
        <pc:sldMkLst>
          <pc:docMk/>
          <pc:sldMk cId="0" sldId="257"/>
        </pc:sldMkLst>
      </pc:sldChg>
      <pc:sldChg chg="add del">
        <pc:chgData name="Paula Vázquez-Valero" userId="3a0e46d7-2099-40af-a155-aa45b68bfff3" providerId="ADAL" clId="{8CBCA961-44CC-4240-B2AB-E367D7CEA978}" dt="2023-05-19T21:59:28.025" v="1499" actId="47"/>
        <pc:sldMkLst>
          <pc:docMk/>
          <pc:sldMk cId="67873189" sldId="813"/>
        </pc:sldMkLst>
      </pc:sldChg>
      <pc:sldChg chg="add del">
        <pc:chgData name="Paula Vázquez-Valero" userId="3a0e46d7-2099-40af-a155-aa45b68bfff3" providerId="ADAL" clId="{8CBCA961-44CC-4240-B2AB-E367D7CEA978}" dt="2023-05-19T21:56:31.908" v="1428" actId="47"/>
        <pc:sldMkLst>
          <pc:docMk/>
          <pc:sldMk cId="1369365379" sldId="816"/>
        </pc:sldMkLst>
      </pc:sldChg>
      <pc:sldChg chg="add del">
        <pc:chgData name="Paula Vázquez-Valero" userId="3a0e46d7-2099-40af-a155-aa45b68bfff3" providerId="ADAL" clId="{8CBCA961-44CC-4240-B2AB-E367D7CEA978}" dt="2023-05-19T21:59:28.025" v="1499" actId="47"/>
        <pc:sldMkLst>
          <pc:docMk/>
          <pc:sldMk cId="123433732" sldId="827"/>
        </pc:sldMkLst>
      </pc:sldChg>
      <pc:sldChg chg="modSp mod">
        <pc:chgData name="Paula Vázquez-Valero" userId="3a0e46d7-2099-40af-a155-aa45b68bfff3" providerId="ADAL" clId="{8CBCA961-44CC-4240-B2AB-E367D7CEA978}" dt="2023-05-19T22:04:45.222" v="1905" actId="20577"/>
        <pc:sldMkLst>
          <pc:docMk/>
          <pc:sldMk cId="3768767058" sldId="952"/>
        </pc:sldMkLst>
        <pc:graphicFrameChg chg="mod modGraphic">
          <ac:chgData name="Paula Vázquez-Valero" userId="3a0e46d7-2099-40af-a155-aa45b68bfff3" providerId="ADAL" clId="{8CBCA961-44CC-4240-B2AB-E367D7CEA978}" dt="2023-05-19T22:04:45.222" v="1905" actId="20577"/>
          <ac:graphicFrameMkLst>
            <pc:docMk/>
            <pc:sldMk cId="3768767058" sldId="952"/>
            <ac:graphicFrameMk id="32" creationId="{A5DC9CA0-F5BF-B2E5-397B-2F6778D6A51C}"/>
          </ac:graphicFrameMkLst>
        </pc:graphicFrameChg>
      </pc:sldChg>
      <pc:sldChg chg="addSp delSp modSp add del mod ord modAnim">
        <pc:chgData name="Paula Vázquez-Valero" userId="3a0e46d7-2099-40af-a155-aa45b68bfff3" providerId="ADAL" clId="{8CBCA961-44CC-4240-B2AB-E367D7CEA978}" dt="2023-05-19T22:06:18.673" v="2045" actId="20577"/>
        <pc:sldMkLst>
          <pc:docMk/>
          <pc:sldMk cId="4288220221" sldId="957"/>
        </pc:sldMkLst>
        <pc:spChg chg="mod">
          <ac:chgData name="Paula Vázquez-Valero" userId="3a0e46d7-2099-40af-a155-aa45b68bfff3" providerId="ADAL" clId="{8CBCA961-44CC-4240-B2AB-E367D7CEA978}" dt="2023-05-19T21:59:39.559" v="1505" actId="20577"/>
          <ac:spMkLst>
            <pc:docMk/>
            <pc:sldMk cId="4288220221" sldId="957"/>
            <ac:spMk id="2" creationId="{9E5D7D67-0354-4144-9687-63666CDEA2E4}"/>
          </ac:spMkLst>
        </pc:spChg>
        <pc:spChg chg="add del mod">
          <ac:chgData name="Paula Vázquez-Valero" userId="3a0e46d7-2099-40af-a155-aa45b68bfff3" providerId="ADAL" clId="{8CBCA961-44CC-4240-B2AB-E367D7CEA978}" dt="2023-05-19T22:02:28.149" v="1693" actId="478"/>
          <ac:spMkLst>
            <pc:docMk/>
            <pc:sldMk cId="4288220221" sldId="957"/>
            <ac:spMk id="5" creationId="{23319509-235F-534C-CDB5-A483081A2533}"/>
          </ac:spMkLst>
        </pc:spChg>
        <pc:spChg chg="mod">
          <ac:chgData name="Paula Vázquez-Valero" userId="3a0e46d7-2099-40af-a155-aa45b68bfff3" providerId="ADAL" clId="{8CBCA961-44CC-4240-B2AB-E367D7CEA978}" dt="2023-05-19T22:04:31.548" v="1878" actId="20577"/>
          <ac:spMkLst>
            <pc:docMk/>
            <pc:sldMk cId="4288220221" sldId="957"/>
            <ac:spMk id="55" creationId="{8E7E88DD-FBC5-468A-AD40-981AD2499DFB}"/>
          </ac:spMkLst>
        </pc:spChg>
        <pc:spChg chg="mod">
          <ac:chgData name="Paula Vázquez-Valero" userId="3a0e46d7-2099-40af-a155-aa45b68bfff3" providerId="ADAL" clId="{8CBCA961-44CC-4240-B2AB-E367D7CEA978}" dt="2023-05-19T22:00:12.102" v="1523" actId="20577"/>
          <ac:spMkLst>
            <pc:docMk/>
            <pc:sldMk cId="4288220221" sldId="957"/>
            <ac:spMk id="60" creationId="{BAF6C47D-C68B-46B3-AF1F-AD7121C530E3}"/>
          </ac:spMkLst>
        </pc:spChg>
        <pc:spChg chg="mod">
          <ac:chgData name="Paula Vázquez-Valero" userId="3a0e46d7-2099-40af-a155-aa45b68bfff3" providerId="ADAL" clId="{8CBCA961-44CC-4240-B2AB-E367D7CEA978}" dt="2023-05-19T22:00:20.574" v="1545" actId="20577"/>
          <ac:spMkLst>
            <pc:docMk/>
            <pc:sldMk cId="4288220221" sldId="957"/>
            <ac:spMk id="61" creationId="{043F40DE-EF64-4213-B68D-AA4CEC430A71}"/>
          </ac:spMkLst>
        </pc:spChg>
        <pc:spChg chg="mod">
          <ac:chgData name="Paula Vázquez-Valero" userId="3a0e46d7-2099-40af-a155-aa45b68bfff3" providerId="ADAL" clId="{8CBCA961-44CC-4240-B2AB-E367D7CEA978}" dt="2023-05-19T22:00:26.775" v="1563" actId="20577"/>
          <ac:spMkLst>
            <pc:docMk/>
            <pc:sldMk cId="4288220221" sldId="957"/>
            <ac:spMk id="62" creationId="{7A3CA6E2-EAE7-4AB8-B4D0-5A61BDACAC38}"/>
          </ac:spMkLst>
        </pc:spChg>
        <pc:spChg chg="mod">
          <ac:chgData name="Paula Vázquez-Valero" userId="3a0e46d7-2099-40af-a155-aa45b68bfff3" providerId="ADAL" clId="{8CBCA961-44CC-4240-B2AB-E367D7CEA978}" dt="2023-05-19T22:06:18.673" v="2045" actId="20577"/>
          <ac:spMkLst>
            <pc:docMk/>
            <pc:sldMk cId="4288220221" sldId="957"/>
            <ac:spMk id="63" creationId="{F6958ABA-A050-4950-A8D8-242649851302}"/>
          </ac:spMkLst>
        </pc:spChg>
        <pc:spChg chg="mod">
          <ac:chgData name="Paula Vázquez-Valero" userId="3a0e46d7-2099-40af-a155-aa45b68bfff3" providerId="ADAL" clId="{8CBCA961-44CC-4240-B2AB-E367D7CEA978}" dt="2023-05-19T22:00:39.262" v="1580" actId="20577"/>
          <ac:spMkLst>
            <pc:docMk/>
            <pc:sldMk cId="4288220221" sldId="957"/>
            <ac:spMk id="64" creationId="{32BAA5BC-CB21-43F2-B3F8-F465E6C6534C}"/>
          </ac:spMkLst>
        </pc:spChg>
        <pc:spChg chg="mod">
          <ac:chgData name="Paula Vázquez-Valero" userId="3a0e46d7-2099-40af-a155-aa45b68bfff3" providerId="ADAL" clId="{8CBCA961-44CC-4240-B2AB-E367D7CEA978}" dt="2023-05-19T22:00:46.120" v="1596" actId="20577"/>
          <ac:spMkLst>
            <pc:docMk/>
            <pc:sldMk cId="4288220221" sldId="957"/>
            <ac:spMk id="65" creationId="{896C1059-FF57-43C1-A90B-45BFA8AD75E8}"/>
          </ac:spMkLst>
        </pc:spChg>
        <pc:spChg chg="mod">
          <ac:chgData name="Paula Vázquez-Valero" userId="3a0e46d7-2099-40af-a155-aa45b68bfff3" providerId="ADAL" clId="{8CBCA961-44CC-4240-B2AB-E367D7CEA978}" dt="2023-05-19T22:01:00.284" v="1616" actId="20577"/>
          <ac:spMkLst>
            <pc:docMk/>
            <pc:sldMk cId="4288220221" sldId="957"/>
            <ac:spMk id="66" creationId="{2CF60C0F-D5E4-4956-85D2-7614F4918EBE}"/>
          </ac:spMkLst>
        </pc:spChg>
        <pc:spChg chg="mod">
          <ac:chgData name="Paula Vázquez-Valero" userId="3a0e46d7-2099-40af-a155-aa45b68bfff3" providerId="ADAL" clId="{8CBCA961-44CC-4240-B2AB-E367D7CEA978}" dt="2023-05-19T22:01:24.163" v="1656" actId="20577"/>
          <ac:spMkLst>
            <pc:docMk/>
            <pc:sldMk cId="4288220221" sldId="957"/>
            <ac:spMk id="67" creationId="{7DCA4893-05F2-410E-A3A2-1D32444891F4}"/>
          </ac:spMkLst>
        </pc:spChg>
        <pc:spChg chg="mod">
          <ac:chgData name="Paula Vázquez-Valero" userId="3a0e46d7-2099-40af-a155-aa45b68bfff3" providerId="ADAL" clId="{8CBCA961-44CC-4240-B2AB-E367D7CEA978}" dt="2023-05-19T22:01:30.020" v="1666" actId="20577"/>
          <ac:spMkLst>
            <pc:docMk/>
            <pc:sldMk cId="4288220221" sldId="957"/>
            <ac:spMk id="68" creationId="{44C68231-7D7B-48B1-BE28-5AA4C83CE289}"/>
          </ac:spMkLst>
        </pc:spChg>
        <pc:spChg chg="mod">
          <ac:chgData name="Paula Vázquez-Valero" userId="3a0e46d7-2099-40af-a155-aa45b68bfff3" providerId="ADAL" clId="{8CBCA961-44CC-4240-B2AB-E367D7CEA978}" dt="2023-05-19T22:01:09.843" v="1633" actId="20577"/>
          <ac:spMkLst>
            <pc:docMk/>
            <pc:sldMk cId="4288220221" sldId="957"/>
            <ac:spMk id="69" creationId="{BBDB1E49-09F2-4543-A081-72E6ED8C2B28}"/>
          </ac:spMkLst>
        </pc:spChg>
        <pc:spChg chg="mod">
          <ac:chgData name="Paula Vázquez-Valero" userId="3a0e46d7-2099-40af-a155-aa45b68bfff3" providerId="ADAL" clId="{8CBCA961-44CC-4240-B2AB-E367D7CEA978}" dt="2023-05-19T22:01:47.493" v="1683" actId="20577"/>
          <ac:spMkLst>
            <pc:docMk/>
            <pc:sldMk cId="4288220221" sldId="957"/>
            <ac:spMk id="70" creationId="{E24DCAC2-1AA3-4BA5-B5F3-4E4902680F5D}"/>
          </ac:spMkLst>
        </pc:spChg>
        <pc:spChg chg="mod">
          <ac:chgData name="Paula Vázquez-Valero" userId="3a0e46d7-2099-40af-a155-aa45b68bfff3" providerId="ADAL" clId="{8CBCA961-44CC-4240-B2AB-E367D7CEA978}" dt="2023-05-19T22:02:20.673" v="1692" actId="20577"/>
          <ac:spMkLst>
            <pc:docMk/>
            <pc:sldMk cId="4288220221" sldId="957"/>
            <ac:spMk id="71" creationId="{265289F3-7170-4C48-8921-C5BDCC596539}"/>
          </ac:spMkLst>
        </pc:spChg>
        <pc:graphicFrameChg chg="modGraphic">
          <ac:chgData name="Paula Vázquez-Valero" userId="3a0e46d7-2099-40af-a155-aa45b68bfff3" providerId="ADAL" clId="{8CBCA961-44CC-4240-B2AB-E367D7CEA978}" dt="2023-05-19T22:04:28.148" v="1865" actId="20577"/>
          <ac:graphicFrameMkLst>
            <pc:docMk/>
            <pc:sldMk cId="4288220221" sldId="957"/>
            <ac:graphicFrameMk id="7" creationId="{5C6793D8-F696-49C3-1E42-D58D679CDFC0}"/>
          </ac:graphicFrameMkLst>
        </pc:graphicFrameChg>
      </pc:sldChg>
      <pc:sldChg chg="modSp mod">
        <pc:chgData name="Paula Vázquez-Valero" userId="3a0e46d7-2099-40af-a155-aa45b68bfff3" providerId="ADAL" clId="{8CBCA961-44CC-4240-B2AB-E367D7CEA978}" dt="2023-05-19T22:06:06.756" v="2029" actId="207"/>
        <pc:sldMkLst>
          <pc:docMk/>
          <pc:sldMk cId="2705219825" sldId="958"/>
        </pc:sldMkLst>
        <pc:graphicFrameChg chg="mod modGraphic">
          <ac:chgData name="Paula Vázquez-Valero" userId="3a0e46d7-2099-40af-a155-aa45b68bfff3" providerId="ADAL" clId="{8CBCA961-44CC-4240-B2AB-E367D7CEA978}" dt="2023-05-19T22:06:06.756" v="2029" actId="207"/>
          <ac:graphicFrameMkLst>
            <pc:docMk/>
            <pc:sldMk cId="2705219825" sldId="958"/>
            <ac:graphicFrameMk id="41" creationId="{A0C06FE1-5955-55D0-F639-455F060064CF}"/>
          </ac:graphicFrameMkLst>
        </pc:graphicFrameChg>
      </pc:sldChg>
      <pc:sldChg chg="add del">
        <pc:chgData name="Paula Vázquez-Valero" userId="3a0e46d7-2099-40af-a155-aa45b68bfff3" providerId="ADAL" clId="{8CBCA961-44CC-4240-B2AB-E367D7CEA978}" dt="2023-05-19T21:59:31.990" v="1500" actId="47"/>
        <pc:sldMkLst>
          <pc:docMk/>
          <pc:sldMk cId="3755801534" sldId="961"/>
        </pc:sldMkLst>
      </pc:sldChg>
      <pc:sldChg chg="modSp add del mod">
        <pc:chgData name="Paula Vázquez-Valero" userId="3a0e46d7-2099-40af-a155-aa45b68bfff3" providerId="ADAL" clId="{8CBCA961-44CC-4240-B2AB-E367D7CEA978}" dt="2023-05-19T21:59:28.025" v="1499" actId="47"/>
        <pc:sldMkLst>
          <pc:docMk/>
          <pc:sldMk cId="921776426" sldId="1033"/>
        </pc:sldMkLst>
        <pc:spChg chg="mod">
          <ac:chgData name="Paula Vázquez-Valero" userId="3a0e46d7-2099-40af-a155-aa45b68bfff3" providerId="ADAL" clId="{8CBCA961-44CC-4240-B2AB-E367D7CEA978}" dt="2023-05-19T21:22:02.657" v="3" actId="20577"/>
          <ac:spMkLst>
            <pc:docMk/>
            <pc:sldMk cId="921776426" sldId="1033"/>
            <ac:spMk id="35" creationId="{83DEE326-17C2-82B7-239B-F55F66407D40}"/>
          </ac:spMkLst>
        </pc:spChg>
      </pc:sldChg>
      <pc:sldChg chg="add del">
        <pc:chgData name="Paula Vázquez-Valero" userId="3a0e46d7-2099-40af-a155-aa45b68bfff3" providerId="ADAL" clId="{8CBCA961-44CC-4240-B2AB-E367D7CEA978}" dt="2023-05-19T21:56:03.533" v="1353" actId="47"/>
        <pc:sldMkLst>
          <pc:docMk/>
          <pc:sldMk cId="3657328900" sldId="1043"/>
        </pc:sldMkLst>
      </pc:sldChg>
      <pc:sldChg chg="add del">
        <pc:chgData name="Paula Vázquez-Valero" userId="3a0e46d7-2099-40af-a155-aa45b68bfff3" providerId="ADAL" clId="{8CBCA961-44CC-4240-B2AB-E367D7CEA978}" dt="2023-05-19T21:59:28.025" v="1499" actId="47"/>
        <pc:sldMkLst>
          <pc:docMk/>
          <pc:sldMk cId="2448277817" sldId="1082"/>
        </pc:sldMkLst>
      </pc:sldChg>
      <pc:sldChg chg="add del">
        <pc:chgData name="Paula Vázquez-Valero" userId="3a0e46d7-2099-40af-a155-aa45b68bfff3" providerId="ADAL" clId="{8CBCA961-44CC-4240-B2AB-E367D7CEA978}" dt="2023-05-19T21:59:28.025" v="1499" actId="47"/>
        <pc:sldMkLst>
          <pc:docMk/>
          <pc:sldMk cId="2464659849" sldId="1083"/>
        </pc:sldMkLst>
      </pc:sldChg>
      <pc:sldChg chg="add del">
        <pc:chgData name="Paula Vázquez-Valero" userId="3a0e46d7-2099-40af-a155-aa45b68bfff3" providerId="ADAL" clId="{8CBCA961-44CC-4240-B2AB-E367D7CEA978}" dt="2023-05-19T21:59:28.025" v="1499" actId="47"/>
        <pc:sldMkLst>
          <pc:docMk/>
          <pc:sldMk cId="2555362021" sldId="1084"/>
        </pc:sldMkLst>
      </pc:sldChg>
      <pc:sldChg chg="add del">
        <pc:chgData name="Paula Vázquez-Valero" userId="3a0e46d7-2099-40af-a155-aa45b68bfff3" providerId="ADAL" clId="{8CBCA961-44CC-4240-B2AB-E367D7CEA978}" dt="2023-05-19T21:57:55.672" v="1492" actId="47"/>
        <pc:sldMkLst>
          <pc:docMk/>
          <pc:sldMk cId="1528211976" sldId="1085"/>
        </pc:sldMkLst>
      </pc:sldChg>
      <pc:sldChg chg="addSp delSp modSp add mod modAnim">
        <pc:chgData name="Paula Vázquez-Valero" userId="3a0e46d7-2099-40af-a155-aa45b68bfff3" providerId="ADAL" clId="{8CBCA961-44CC-4240-B2AB-E367D7CEA978}" dt="2023-05-19T22:06:01.387" v="2026" actId="20577"/>
        <pc:sldMkLst>
          <pc:docMk/>
          <pc:sldMk cId="3674596879" sldId="1086"/>
        </pc:sldMkLst>
        <pc:spChg chg="mod">
          <ac:chgData name="Paula Vázquez-Valero" userId="3a0e46d7-2099-40af-a155-aa45b68bfff3" providerId="ADAL" clId="{8CBCA961-44CC-4240-B2AB-E367D7CEA978}" dt="2023-05-19T21:59:42.654" v="1507" actId="20577"/>
          <ac:spMkLst>
            <pc:docMk/>
            <pc:sldMk cId="3674596879" sldId="1086"/>
            <ac:spMk id="2" creationId="{9E5D7D67-0354-4144-9687-63666CDEA2E4}"/>
          </ac:spMkLst>
        </pc:spChg>
        <pc:spChg chg="add del">
          <ac:chgData name="Paula Vázquez-Valero" userId="3a0e46d7-2099-40af-a155-aa45b68bfff3" providerId="ADAL" clId="{8CBCA961-44CC-4240-B2AB-E367D7CEA978}" dt="2023-05-19T22:03:05.935" v="1711" actId="478"/>
          <ac:spMkLst>
            <pc:docMk/>
            <pc:sldMk cId="3674596879" sldId="1086"/>
            <ac:spMk id="5" creationId="{90C3E34F-FE53-F5ED-1E37-676A26A24A1E}"/>
          </ac:spMkLst>
        </pc:spChg>
        <pc:spChg chg="mod">
          <ac:chgData name="Paula Vázquez-Valero" userId="3a0e46d7-2099-40af-a155-aa45b68bfff3" providerId="ADAL" clId="{8CBCA961-44CC-4240-B2AB-E367D7CEA978}" dt="2023-05-19T22:04:55.805" v="1913" actId="20577"/>
          <ac:spMkLst>
            <pc:docMk/>
            <pc:sldMk cId="3674596879" sldId="1086"/>
            <ac:spMk id="54" creationId="{13D71F2A-16AF-4A07-9E21-E2C0CC74C153}"/>
          </ac:spMkLst>
        </pc:spChg>
        <pc:spChg chg="mod">
          <ac:chgData name="Paula Vázquez-Valero" userId="3a0e46d7-2099-40af-a155-aa45b68bfff3" providerId="ADAL" clId="{8CBCA961-44CC-4240-B2AB-E367D7CEA978}" dt="2023-05-19T22:04:03.975" v="1847" actId="20577"/>
          <ac:spMkLst>
            <pc:docMk/>
            <pc:sldMk cId="3674596879" sldId="1086"/>
            <ac:spMk id="55" creationId="{8E7E88DD-FBC5-468A-AD40-981AD2499DFB}"/>
          </ac:spMkLst>
        </pc:spChg>
        <pc:spChg chg="mod">
          <ac:chgData name="Paula Vázquez-Valero" userId="3a0e46d7-2099-40af-a155-aa45b68bfff3" providerId="ADAL" clId="{8CBCA961-44CC-4240-B2AB-E367D7CEA978}" dt="2023-05-19T22:04:41.380" v="1896" actId="20577"/>
          <ac:spMkLst>
            <pc:docMk/>
            <pc:sldMk cId="3674596879" sldId="1086"/>
            <ac:spMk id="56" creationId="{79D09302-A4AF-421C-ABA6-0D37DEF7A1B8}"/>
          </ac:spMkLst>
        </pc:spChg>
        <pc:spChg chg="mod">
          <ac:chgData name="Paula Vázquez-Valero" userId="3a0e46d7-2099-40af-a155-aa45b68bfff3" providerId="ADAL" clId="{8CBCA961-44CC-4240-B2AB-E367D7CEA978}" dt="2023-05-19T22:04:52.961" v="1912" actId="20577"/>
          <ac:spMkLst>
            <pc:docMk/>
            <pc:sldMk cId="3674596879" sldId="1086"/>
            <ac:spMk id="57" creationId="{3A49D3B9-70E6-429E-B993-B6674EBDF095}"/>
          </ac:spMkLst>
        </pc:spChg>
        <pc:spChg chg="mod">
          <ac:chgData name="Paula Vázquez-Valero" userId="3a0e46d7-2099-40af-a155-aa45b68bfff3" providerId="ADAL" clId="{8CBCA961-44CC-4240-B2AB-E367D7CEA978}" dt="2023-05-19T22:04:58.633" v="1919" actId="20577"/>
          <ac:spMkLst>
            <pc:docMk/>
            <pc:sldMk cId="3674596879" sldId="1086"/>
            <ac:spMk id="58" creationId="{65E34EA1-9D24-466A-A6F1-7CE3FFC5E279}"/>
          </ac:spMkLst>
        </pc:spChg>
        <pc:spChg chg="mod">
          <ac:chgData name="Paula Vázquez-Valero" userId="3a0e46d7-2099-40af-a155-aa45b68bfff3" providerId="ADAL" clId="{8CBCA961-44CC-4240-B2AB-E367D7CEA978}" dt="2023-05-19T22:06:01.387" v="2026" actId="20577"/>
          <ac:spMkLst>
            <pc:docMk/>
            <pc:sldMk cId="3674596879" sldId="1086"/>
            <ac:spMk id="59" creationId="{60DD9CD9-C857-4BA1-BA3A-2F2F19249444}"/>
          </ac:spMkLst>
        </pc:spChg>
        <pc:spChg chg="mod">
          <ac:chgData name="Paula Vázquez-Valero" userId="3a0e46d7-2099-40af-a155-aa45b68bfff3" providerId="ADAL" clId="{8CBCA961-44CC-4240-B2AB-E367D7CEA978}" dt="2023-05-19T22:05:23.390" v="1964" actId="20577"/>
          <ac:spMkLst>
            <pc:docMk/>
            <pc:sldMk cId="3674596879" sldId="1086"/>
            <ac:spMk id="60" creationId="{BAF6C47D-C68B-46B3-AF1F-AD7121C530E3}"/>
          </ac:spMkLst>
        </pc:spChg>
        <pc:spChg chg="mod">
          <ac:chgData name="Paula Vázquez-Valero" userId="3a0e46d7-2099-40af-a155-aa45b68bfff3" providerId="ADAL" clId="{8CBCA961-44CC-4240-B2AB-E367D7CEA978}" dt="2023-05-19T22:05:21.583" v="1960" actId="20577"/>
          <ac:spMkLst>
            <pc:docMk/>
            <pc:sldMk cId="3674596879" sldId="1086"/>
            <ac:spMk id="61" creationId="{043F40DE-EF64-4213-B68D-AA4CEC430A71}"/>
          </ac:spMkLst>
        </pc:spChg>
        <pc:spChg chg="mod">
          <ac:chgData name="Paula Vázquez-Valero" userId="3a0e46d7-2099-40af-a155-aa45b68bfff3" providerId="ADAL" clId="{8CBCA961-44CC-4240-B2AB-E367D7CEA978}" dt="2023-05-19T22:05:19.209" v="1954" actId="20577"/>
          <ac:spMkLst>
            <pc:docMk/>
            <pc:sldMk cId="3674596879" sldId="1086"/>
            <ac:spMk id="62" creationId="{7A3CA6E2-EAE7-4AB8-B4D0-5A61BDACAC38}"/>
          </ac:spMkLst>
        </pc:spChg>
        <pc:spChg chg="mod">
          <ac:chgData name="Paula Vázquez-Valero" userId="3a0e46d7-2099-40af-a155-aa45b68bfff3" providerId="ADAL" clId="{8CBCA961-44CC-4240-B2AB-E367D7CEA978}" dt="2023-05-19T22:05:11.548" v="1931" actId="20577"/>
          <ac:spMkLst>
            <pc:docMk/>
            <pc:sldMk cId="3674596879" sldId="1086"/>
            <ac:spMk id="63" creationId="{F6958ABA-A050-4950-A8D8-242649851302}"/>
          </ac:spMkLst>
        </pc:spChg>
        <pc:spChg chg="mod">
          <ac:chgData name="Paula Vázquez-Valero" userId="3a0e46d7-2099-40af-a155-aa45b68bfff3" providerId="ADAL" clId="{8CBCA961-44CC-4240-B2AB-E367D7CEA978}" dt="2023-05-19T22:05:14.630" v="1944" actId="20577"/>
          <ac:spMkLst>
            <pc:docMk/>
            <pc:sldMk cId="3674596879" sldId="1086"/>
            <ac:spMk id="64" creationId="{32BAA5BC-CB21-43F2-B3F8-F465E6C6534C}"/>
          </ac:spMkLst>
        </pc:spChg>
        <pc:spChg chg="mod">
          <ac:chgData name="Paula Vázquez-Valero" userId="3a0e46d7-2099-40af-a155-aa45b68bfff3" providerId="ADAL" clId="{8CBCA961-44CC-4240-B2AB-E367D7CEA978}" dt="2023-05-19T22:05:16.611" v="1949" actId="20577"/>
          <ac:spMkLst>
            <pc:docMk/>
            <pc:sldMk cId="3674596879" sldId="1086"/>
            <ac:spMk id="65" creationId="{896C1059-FF57-43C1-A90B-45BFA8AD75E8}"/>
          </ac:spMkLst>
        </pc:spChg>
        <pc:spChg chg="mod">
          <ac:chgData name="Paula Vázquez-Valero" userId="3a0e46d7-2099-40af-a155-aa45b68bfff3" providerId="ADAL" clId="{8CBCA961-44CC-4240-B2AB-E367D7CEA978}" dt="2023-05-19T22:05:52.407" v="2019" actId="20577"/>
          <ac:spMkLst>
            <pc:docMk/>
            <pc:sldMk cId="3674596879" sldId="1086"/>
            <ac:spMk id="66" creationId="{2CF60C0F-D5E4-4956-85D2-7614F4918EBE}"/>
          </ac:spMkLst>
        </pc:spChg>
        <pc:spChg chg="mod">
          <ac:chgData name="Paula Vázquez-Valero" userId="3a0e46d7-2099-40af-a155-aa45b68bfff3" providerId="ADAL" clId="{8CBCA961-44CC-4240-B2AB-E367D7CEA978}" dt="2023-05-19T22:05:50.176" v="2015" actId="20577"/>
          <ac:spMkLst>
            <pc:docMk/>
            <pc:sldMk cId="3674596879" sldId="1086"/>
            <ac:spMk id="67" creationId="{7DCA4893-05F2-410E-A3A2-1D32444891F4}"/>
          </ac:spMkLst>
        </pc:spChg>
        <pc:spChg chg="mod">
          <ac:chgData name="Paula Vázquez-Valero" userId="3a0e46d7-2099-40af-a155-aa45b68bfff3" providerId="ADAL" clId="{8CBCA961-44CC-4240-B2AB-E367D7CEA978}" dt="2023-05-19T22:05:31.636" v="1982" actId="20577"/>
          <ac:spMkLst>
            <pc:docMk/>
            <pc:sldMk cId="3674596879" sldId="1086"/>
            <ac:spMk id="68" creationId="{44C68231-7D7B-48B1-BE28-5AA4C83CE289}"/>
          </ac:spMkLst>
        </pc:spChg>
        <pc:spChg chg="mod">
          <ac:chgData name="Paula Vázquez-Valero" userId="3a0e46d7-2099-40af-a155-aa45b68bfff3" providerId="ADAL" clId="{8CBCA961-44CC-4240-B2AB-E367D7CEA978}" dt="2023-05-19T22:05:56.098" v="2025" actId="20577"/>
          <ac:spMkLst>
            <pc:docMk/>
            <pc:sldMk cId="3674596879" sldId="1086"/>
            <ac:spMk id="69" creationId="{BBDB1E49-09F2-4543-A081-72E6ED8C2B28}"/>
          </ac:spMkLst>
        </pc:spChg>
        <pc:spChg chg="mod">
          <ac:chgData name="Paula Vázquez-Valero" userId="3a0e46d7-2099-40af-a155-aa45b68bfff3" providerId="ADAL" clId="{8CBCA961-44CC-4240-B2AB-E367D7CEA978}" dt="2023-05-19T22:05:40.425" v="2000" actId="1038"/>
          <ac:spMkLst>
            <pc:docMk/>
            <pc:sldMk cId="3674596879" sldId="1086"/>
            <ac:spMk id="70" creationId="{E24DCAC2-1AA3-4BA5-B5F3-4E4902680F5D}"/>
          </ac:spMkLst>
        </pc:spChg>
        <pc:spChg chg="mod">
          <ac:chgData name="Paula Vázquez-Valero" userId="3a0e46d7-2099-40af-a155-aa45b68bfff3" providerId="ADAL" clId="{8CBCA961-44CC-4240-B2AB-E367D7CEA978}" dt="2023-05-19T22:05:36.149" v="1990" actId="20577"/>
          <ac:spMkLst>
            <pc:docMk/>
            <pc:sldMk cId="3674596879" sldId="1086"/>
            <ac:spMk id="71" creationId="{265289F3-7170-4C48-8921-C5BDCC596539}"/>
          </ac:spMkLst>
        </pc:spChg>
        <pc:graphicFrameChg chg="add del mod">
          <ac:chgData name="Paula Vázquez-Valero" userId="3a0e46d7-2099-40af-a155-aa45b68bfff3" providerId="ADAL" clId="{8CBCA961-44CC-4240-B2AB-E367D7CEA978}" dt="2023-05-19T22:03:57.702" v="1837" actId="478"/>
          <ac:graphicFrameMkLst>
            <pc:docMk/>
            <pc:sldMk cId="3674596879" sldId="1086"/>
            <ac:graphicFrameMk id="6" creationId="{2AF2778A-EA6D-9FE8-2238-2307775B75E2}"/>
          </ac:graphicFrameMkLst>
        </pc:graphicFrameChg>
        <pc:graphicFrameChg chg="modGraphic">
          <ac:chgData name="Paula Vázquez-Valero" userId="3a0e46d7-2099-40af-a155-aa45b68bfff3" providerId="ADAL" clId="{8CBCA961-44CC-4240-B2AB-E367D7CEA978}" dt="2023-05-19T22:05:43.171" v="2004" actId="20577"/>
          <ac:graphicFrameMkLst>
            <pc:docMk/>
            <pc:sldMk cId="3674596879" sldId="1086"/>
            <ac:graphicFrameMk id="72" creationId="{01CDDC8D-F56F-46FB-A324-83F96C7BFAE3}"/>
          </ac:graphicFrameMkLst>
        </pc:graphicFrameChg>
      </pc:sldChg>
      <pc:sldChg chg="add del">
        <pc:chgData name="Paula Vázquez-Valero" userId="3a0e46d7-2099-40af-a155-aa45b68bfff3" providerId="ADAL" clId="{8CBCA961-44CC-4240-B2AB-E367D7CEA978}" dt="2023-05-19T21:59:28.025" v="1499" actId="47"/>
        <pc:sldMkLst>
          <pc:docMk/>
          <pc:sldMk cId="2496644515" sldId="1087"/>
        </pc:sldMkLst>
      </pc:sldChg>
      <pc:sldChg chg="add del">
        <pc:chgData name="Paula Vázquez-Valero" userId="3a0e46d7-2099-40af-a155-aa45b68bfff3" providerId="ADAL" clId="{8CBCA961-44CC-4240-B2AB-E367D7CEA978}" dt="2023-05-19T21:59:28.025" v="1499" actId="47"/>
        <pc:sldMkLst>
          <pc:docMk/>
          <pc:sldMk cId="3348094334" sldId="1088"/>
        </pc:sldMkLst>
      </pc:sldChg>
      <pc:sldChg chg="add del">
        <pc:chgData name="Paula Vázquez-Valero" userId="3a0e46d7-2099-40af-a155-aa45b68bfff3" providerId="ADAL" clId="{8CBCA961-44CC-4240-B2AB-E367D7CEA978}" dt="2023-05-19T21:56:10.221" v="1354" actId="47"/>
        <pc:sldMkLst>
          <pc:docMk/>
          <pc:sldMk cId="2340146800" sldId="1089"/>
        </pc:sldMkLst>
      </pc:sldChg>
      <pc:sldChg chg="addSp delSp modSp add mod modAnim modNotesTx">
        <pc:chgData name="Paula Vázquez-Valero" userId="3a0e46d7-2099-40af-a155-aa45b68bfff3" providerId="ADAL" clId="{8CBCA961-44CC-4240-B2AB-E367D7CEA978}" dt="2023-05-23T12:28:49.104" v="2253"/>
        <pc:sldMkLst>
          <pc:docMk/>
          <pc:sldMk cId="88605408" sldId="1090"/>
        </pc:sldMkLst>
        <pc:spChg chg="mod">
          <ac:chgData name="Paula Vázquez-Valero" userId="3a0e46d7-2099-40af-a155-aa45b68bfff3" providerId="ADAL" clId="{8CBCA961-44CC-4240-B2AB-E367D7CEA978}" dt="2023-05-19T21:59:47.538" v="1508" actId="20577"/>
          <ac:spMkLst>
            <pc:docMk/>
            <pc:sldMk cId="88605408" sldId="1090"/>
            <ac:spMk id="2" creationId="{3F9B81CA-49CF-4113-B92C-AF8FEDD23E30}"/>
          </ac:spMkLst>
        </pc:spChg>
        <pc:spChg chg="add mod">
          <ac:chgData name="Paula Vázquez-Valero" userId="3a0e46d7-2099-40af-a155-aa45b68bfff3" providerId="ADAL" clId="{8CBCA961-44CC-4240-B2AB-E367D7CEA978}" dt="2023-05-19T21:50:02.651" v="1065" actId="20577"/>
          <ac:spMkLst>
            <pc:docMk/>
            <pc:sldMk cId="88605408" sldId="1090"/>
            <ac:spMk id="6" creationId="{9F8E16A0-D891-D50E-A2DB-685EED8D0EA2}"/>
          </ac:spMkLst>
        </pc:spChg>
        <pc:spChg chg="del">
          <ac:chgData name="Paula Vázquez-Valero" userId="3a0e46d7-2099-40af-a155-aa45b68bfff3" providerId="ADAL" clId="{8CBCA961-44CC-4240-B2AB-E367D7CEA978}" dt="2023-05-19T21:22:09.170" v="4" actId="478"/>
          <ac:spMkLst>
            <pc:docMk/>
            <pc:sldMk cId="88605408" sldId="1090"/>
            <ac:spMk id="7" creationId="{DE741D38-C0ED-18CF-E56C-BECBEC22DFDC}"/>
          </ac:spMkLst>
        </pc:spChg>
        <pc:spChg chg="del">
          <ac:chgData name="Paula Vázquez-Valero" userId="3a0e46d7-2099-40af-a155-aa45b68bfff3" providerId="ADAL" clId="{8CBCA961-44CC-4240-B2AB-E367D7CEA978}" dt="2023-05-19T21:22:09.170" v="4" actId="478"/>
          <ac:spMkLst>
            <pc:docMk/>
            <pc:sldMk cId="88605408" sldId="1090"/>
            <ac:spMk id="8" creationId="{18FFE698-3D65-FBF7-FE54-32F0A8F16FAD}"/>
          </ac:spMkLst>
        </pc:spChg>
        <pc:spChg chg="del mod">
          <ac:chgData name="Paula Vázquez-Valero" userId="3a0e46d7-2099-40af-a155-aa45b68bfff3" providerId="ADAL" clId="{8CBCA961-44CC-4240-B2AB-E367D7CEA978}" dt="2023-05-19T21:49:24.531" v="1036" actId="478"/>
          <ac:spMkLst>
            <pc:docMk/>
            <pc:sldMk cId="88605408" sldId="1090"/>
            <ac:spMk id="9" creationId="{C61DFC3D-7E3B-D97A-C78F-BA2B947A3051}"/>
          </ac:spMkLst>
        </pc:spChg>
        <pc:spChg chg="del">
          <ac:chgData name="Paula Vázquez-Valero" userId="3a0e46d7-2099-40af-a155-aa45b68bfff3" providerId="ADAL" clId="{8CBCA961-44CC-4240-B2AB-E367D7CEA978}" dt="2023-05-19T21:22:09.170" v="4" actId="478"/>
          <ac:spMkLst>
            <pc:docMk/>
            <pc:sldMk cId="88605408" sldId="1090"/>
            <ac:spMk id="10" creationId="{71A58D3F-17BD-47EE-36CA-1D888ED7D91B}"/>
          </ac:spMkLst>
        </pc:spChg>
        <pc:spChg chg="del">
          <ac:chgData name="Paula Vázquez-Valero" userId="3a0e46d7-2099-40af-a155-aa45b68bfff3" providerId="ADAL" clId="{8CBCA961-44CC-4240-B2AB-E367D7CEA978}" dt="2023-05-19T21:22:09.170" v="4" actId="478"/>
          <ac:spMkLst>
            <pc:docMk/>
            <pc:sldMk cId="88605408" sldId="1090"/>
            <ac:spMk id="11" creationId="{F72833E4-1767-38B1-55A5-D09A14F99258}"/>
          </ac:spMkLst>
        </pc:spChg>
        <pc:spChg chg="add mod">
          <ac:chgData name="Paula Vázquez-Valero" userId="3a0e46d7-2099-40af-a155-aa45b68bfff3" providerId="ADAL" clId="{8CBCA961-44CC-4240-B2AB-E367D7CEA978}" dt="2023-05-19T21:45:27.668" v="878" actId="1038"/>
          <ac:spMkLst>
            <pc:docMk/>
            <pc:sldMk cId="88605408" sldId="1090"/>
            <ac:spMk id="22" creationId="{8F76F2F7-F3E5-C321-2AA5-3991BF38201C}"/>
          </ac:spMkLst>
        </pc:spChg>
        <pc:spChg chg="add mod">
          <ac:chgData name="Paula Vázquez-Valero" userId="3a0e46d7-2099-40af-a155-aa45b68bfff3" providerId="ADAL" clId="{8CBCA961-44CC-4240-B2AB-E367D7CEA978}" dt="2023-05-19T21:45:27.668" v="878" actId="1038"/>
          <ac:spMkLst>
            <pc:docMk/>
            <pc:sldMk cId="88605408" sldId="1090"/>
            <ac:spMk id="23" creationId="{2C2D69FD-AD1A-BACA-8687-ECC8E3971465}"/>
          </ac:spMkLst>
        </pc:spChg>
        <pc:spChg chg="add mod">
          <ac:chgData name="Paula Vázquez-Valero" userId="3a0e46d7-2099-40af-a155-aa45b68bfff3" providerId="ADAL" clId="{8CBCA961-44CC-4240-B2AB-E367D7CEA978}" dt="2023-05-19T21:45:27.668" v="878" actId="1038"/>
          <ac:spMkLst>
            <pc:docMk/>
            <pc:sldMk cId="88605408" sldId="1090"/>
            <ac:spMk id="24" creationId="{1C15FF60-2086-5D5D-A788-7E4D054BCDEA}"/>
          </ac:spMkLst>
        </pc:spChg>
        <pc:spChg chg="add mod">
          <ac:chgData name="Paula Vázquez-Valero" userId="3a0e46d7-2099-40af-a155-aa45b68bfff3" providerId="ADAL" clId="{8CBCA961-44CC-4240-B2AB-E367D7CEA978}" dt="2023-05-19T21:45:27.668" v="878" actId="1038"/>
          <ac:spMkLst>
            <pc:docMk/>
            <pc:sldMk cId="88605408" sldId="1090"/>
            <ac:spMk id="25" creationId="{5D530838-65C5-964C-9952-CC57129803DA}"/>
          </ac:spMkLst>
        </pc:spChg>
        <pc:spChg chg="add mod">
          <ac:chgData name="Paula Vázquez-Valero" userId="3a0e46d7-2099-40af-a155-aa45b68bfff3" providerId="ADAL" clId="{8CBCA961-44CC-4240-B2AB-E367D7CEA978}" dt="2023-05-19T21:45:27.668" v="878" actId="1038"/>
          <ac:spMkLst>
            <pc:docMk/>
            <pc:sldMk cId="88605408" sldId="1090"/>
            <ac:spMk id="26" creationId="{DE96C0A9-C529-0020-7D21-BB020F771787}"/>
          </ac:spMkLst>
        </pc:spChg>
        <pc:spChg chg="add mod">
          <ac:chgData name="Paula Vázquez-Valero" userId="3a0e46d7-2099-40af-a155-aa45b68bfff3" providerId="ADAL" clId="{8CBCA961-44CC-4240-B2AB-E367D7CEA978}" dt="2023-05-19T21:45:27.668" v="878" actId="1038"/>
          <ac:spMkLst>
            <pc:docMk/>
            <pc:sldMk cId="88605408" sldId="1090"/>
            <ac:spMk id="27" creationId="{F1234E2C-0581-1B89-1B1C-B661AFA0A20A}"/>
          </ac:spMkLst>
        </pc:spChg>
        <pc:spChg chg="add mod">
          <ac:chgData name="Paula Vázquez-Valero" userId="3a0e46d7-2099-40af-a155-aa45b68bfff3" providerId="ADAL" clId="{8CBCA961-44CC-4240-B2AB-E367D7CEA978}" dt="2023-05-19T21:45:27.668" v="878" actId="1038"/>
          <ac:spMkLst>
            <pc:docMk/>
            <pc:sldMk cId="88605408" sldId="1090"/>
            <ac:spMk id="28" creationId="{ED7D5E70-8D89-EF5E-6B42-E9E9B688C839}"/>
          </ac:spMkLst>
        </pc:spChg>
        <pc:spChg chg="add mod">
          <ac:chgData name="Paula Vázquez-Valero" userId="3a0e46d7-2099-40af-a155-aa45b68bfff3" providerId="ADAL" clId="{8CBCA961-44CC-4240-B2AB-E367D7CEA978}" dt="2023-05-19T21:45:27.668" v="878" actId="1038"/>
          <ac:spMkLst>
            <pc:docMk/>
            <pc:sldMk cId="88605408" sldId="1090"/>
            <ac:spMk id="29" creationId="{02FAB0BD-1552-E56A-B017-37982E061AF4}"/>
          </ac:spMkLst>
        </pc:spChg>
        <pc:spChg chg="add mod">
          <ac:chgData name="Paula Vázquez-Valero" userId="3a0e46d7-2099-40af-a155-aa45b68bfff3" providerId="ADAL" clId="{8CBCA961-44CC-4240-B2AB-E367D7CEA978}" dt="2023-05-19T21:45:27.668" v="878" actId="1038"/>
          <ac:spMkLst>
            <pc:docMk/>
            <pc:sldMk cId="88605408" sldId="1090"/>
            <ac:spMk id="38" creationId="{4533E391-33BB-317C-392B-9CDFD72D3475}"/>
          </ac:spMkLst>
        </pc:spChg>
        <pc:spChg chg="add mod">
          <ac:chgData name="Paula Vázquez-Valero" userId="3a0e46d7-2099-40af-a155-aa45b68bfff3" providerId="ADAL" clId="{8CBCA961-44CC-4240-B2AB-E367D7CEA978}" dt="2023-05-19T21:45:27.668" v="878" actId="1038"/>
          <ac:spMkLst>
            <pc:docMk/>
            <pc:sldMk cId="88605408" sldId="1090"/>
            <ac:spMk id="39" creationId="{1CF64361-CF79-8CCF-883F-5CB88BCE9F7D}"/>
          </ac:spMkLst>
        </pc:spChg>
        <pc:spChg chg="add mod">
          <ac:chgData name="Paula Vázquez-Valero" userId="3a0e46d7-2099-40af-a155-aa45b68bfff3" providerId="ADAL" clId="{8CBCA961-44CC-4240-B2AB-E367D7CEA978}" dt="2023-05-19T21:45:27.668" v="878" actId="1038"/>
          <ac:spMkLst>
            <pc:docMk/>
            <pc:sldMk cId="88605408" sldId="1090"/>
            <ac:spMk id="40" creationId="{DBE46D26-0264-64EF-007F-80199BADAD2F}"/>
          </ac:spMkLst>
        </pc:spChg>
        <pc:spChg chg="add mod">
          <ac:chgData name="Paula Vázquez-Valero" userId="3a0e46d7-2099-40af-a155-aa45b68bfff3" providerId="ADAL" clId="{8CBCA961-44CC-4240-B2AB-E367D7CEA978}" dt="2023-05-19T21:45:27.668" v="878" actId="1038"/>
          <ac:spMkLst>
            <pc:docMk/>
            <pc:sldMk cId="88605408" sldId="1090"/>
            <ac:spMk id="41" creationId="{B57C642E-7216-A29B-FDF2-6A5BC5F0F47B}"/>
          </ac:spMkLst>
        </pc:spChg>
        <pc:spChg chg="add mod">
          <ac:chgData name="Paula Vázquez-Valero" userId="3a0e46d7-2099-40af-a155-aa45b68bfff3" providerId="ADAL" clId="{8CBCA961-44CC-4240-B2AB-E367D7CEA978}" dt="2023-05-19T21:45:27.668" v="878" actId="1038"/>
          <ac:spMkLst>
            <pc:docMk/>
            <pc:sldMk cId="88605408" sldId="1090"/>
            <ac:spMk id="42" creationId="{0FA86658-2A49-11BA-483D-356028E5E73B}"/>
          </ac:spMkLst>
        </pc:spChg>
        <pc:spChg chg="add mod">
          <ac:chgData name="Paula Vázquez-Valero" userId="3a0e46d7-2099-40af-a155-aa45b68bfff3" providerId="ADAL" clId="{8CBCA961-44CC-4240-B2AB-E367D7CEA978}" dt="2023-05-19T21:45:27.668" v="878" actId="1038"/>
          <ac:spMkLst>
            <pc:docMk/>
            <pc:sldMk cId="88605408" sldId="1090"/>
            <ac:spMk id="43" creationId="{B6905CC4-DD0F-7340-A482-E764AB67F148}"/>
          </ac:spMkLst>
        </pc:spChg>
        <pc:spChg chg="add mod">
          <ac:chgData name="Paula Vázquez-Valero" userId="3a0e46d7-2099-40af-a155-aa45b68bfff3" providerId="ADAL" clId="{8CBCA961-44CC-4240-B2AB-E367D7CEA978}" dt="2023-05-19T21:45:27.668" v="878" actId="1038"/>
          <ac:spMkLst>
            <pc:docMk/>
            <pc:sldMk cId="88605408" sldId="1090"/>
            <ac:spMk id="44" creationId="{274537E1-D984-596D-A998-B30F7CC083A1}"/>
          </ac:spMkLst>
        </pc:spChg>
        <pc:spChg chg="add mod">
          <ac:chgData name="Paula Vázquez-Valero" userId="3a0e46d7-2099-40af-a155-aa45b68bfff3" providerId="ADAL" clId="{8CBCA961-44CC-4240-B2AB-E367D7CEA978}" dt="2023-05-19T21:45:27.668" v="878" actId="1038"/>
          <ac:spMkLst>
            <pc:docMk/>
            <pc:sldMk cId="88605408" sldId="1090"/>
            <ac:spMk id="45" creationId="{33AE7BA7-C877-FC07-0101-A97B27F485D8}"/>
          </ac:spMkLst>
        </pc:spChg>
        <pc:spChg chg="add mod">
          <ac:chgData name="Paula Vázquez-Valero" userId="3a0e46d7-2099-40af-a155-aa45b68bfff3" providerId="ADAL" clId="{8CBCA961-44CC-4240-B2AB-E367D7CEA978}" dt="2023-05-19T21:45:27.668" v="878" actId="1038"/>
          <ac:spMkLst>
            <pc:docMk/>
            <pc:sldMk cId="88605408" sldId="1090"/>
            <ac:spMk id="47" creationId="{BCCE5A83-FFE9-B0EF-1EFB-0A6BD885ABEF}"/>
          </ac:spMkLst>
        </pc:spChg>
        <pc:spChg chg="add mod">
          <ac:chgData name="Paula Vázquez-Valero" userId="3a0e46d7-2099-40af-a155-aa45b68bfff3" providerId="ADAL" clId="{8CBCA961-44CC-4240-B2AB-E367D7CEA978}" dt="2023-05-19T21:45:27.668" v="878" actId="1038"/>
          <ac:spMkLst>
            <pc:docMk/>
            <pc:sldMk cId="88605408" sldId="1090"/>
            <ac:spMk id="48" creationId="{13EA958A-0455-A26A-C195-EC2B471826E6}"/>
          </ac:spMkLst>
        </pc:spChg>
        <pc:spChg chg="add mod">
          <ac:chgData name="Paula Vázquez-Valero" userId="3a0e46d7-2099-40af-a155-aa45b68bfff3" providerId="ADAL" clId="{8CBCA961-44CC-4240-B2AB-E367D7CEA978}" dt="2023-05-19T21:45:27.668" v="878" actId="1038"/>
          <ac:spMkLst>
            <pc:docMk/>
            <pc:sldMk cId="88605408" sldId="1090"/>
            <ac:spMk id="49" creationId="{1FCB51D3-9054-EC5A-01A3-1EAF374FDD51}"/>
          </ac:spMkLst>
        </pc:spChg>
        <pc:spChg chg="add mod">
          <ac:chgData name="Paula Vázquez-Valero" userId="3a0e46d7-2099-40af-a155-aa45b68bfff3" providerId="ADAL" clId="{8CBCA961-44CC-4240-B2AB-E367D7CEA978}" dt="2023-05-19T21:45:27.668" v="878" actId="1038"/>
          <ac:spMkLst>
            <pc:docMk/>
            <pc:sldMk cId="88605408" sldId="1090"/>
            <ac:spMk id="50" creationId="{E9C49E01-18FD-93EC-AB6E-10A6857A2218}"/>
          </ac:spMkLst>
        </pc:spChg>
        <pc:spChg chg="add mod">
          <ac:chgData name="Paula Vázquez-Valero" userId="3a0e46d7-2099-40af-a155-aa45b68bfff3" providerId="ADAL" clId="{8CBCA961-44CC-4240-B2AB-E367D7CEA978}" dt="2023-05-19T21:45:27.668" v="878" actId="1038"/>
          <ac:spMkLst>
            <pc:docMk/>
            <pc:sldMk cId="88605408" sldId="1090"/>
            <ac:spMk id="51" creationId="{D98E7A75-EA35-E7C4-D4D6-18779F606C21}"/>
          </ac:spMkLst>
        </pc:spChg>
        <pc:spChg chg="add mod">
          <ac:chgData name="Paula Vázquez-Valero" userId="3a0e46d7-2099-40af-a155-aa45b68bfff3" providerId="ADAL" clId="{8CBCA961-44CC-4240-B2AB-E367D7CEA978}" dt="2023-05-19T21:45:27.668" v="878" actId="1038"/>
          <ac:spMkLst>
            <pc:docMk/>
            <pc:sldMk cId="88605408" sldId="1090"/>
            <ac:spMk id="52" creationId="{6879FF25-A7FE-D8A8-78DF-746A101AB5D5}"/>
          </ac:spMkLst>
        </pc:spChg>
        <pc:spChg chg="del">
          <ac:chgData name="Paula Vázquez-Valero" userId="3a0e46d7-2099-40af-a155-aa45b68bfff3" providerId="ADAL" clId="{8CBCA961-44CC-4240-B2AB-E367D7CEA978}" dt="2023-05-19T21:22:11.018" v="5" actId="478"/>
          <ac:spMkLst>
            <pc:docMk/>
            <pc:sldMk cId="88605408" sldId="1090"/>
            <ac:spMk id="53" creationId="{5D4FEFC5-329E-4608-8351-7DAF39C1E92C}"/>
          </ac:spMkLst>
        </pc:spChg>
        <pc:spChg chg="add mod">
          <ac:chgData name="Paula Vázquez-Valero" userId="3a0e46d7-2099-40af-a155-aa45b68bfff3" providerId="ADAL" clId="{8CBCA961-44CC-4240-B2AB-E367D7CEA978}" dt="2023-05-19T21:45:27.668" v="878" actId="1038"/>
          <ac:spMkLst>
            <pc:docMk/>
            <pc:sldMk cId="88605408" sldId="1090"/>
            <ac:spMk id="54" creationId="{2F2BBF0D-DDE0-6DAC-4AEB-F40AE51513FB}"/>
          </ac:spMkLst>
        </pc:spChg>
        <pc:spChg chg="add mod">
          <ac:chgData name="Paula Vázquez-Valero" userId="3a0e46d7-2099-40af-a155-aa45b68bfff3" providerId="ADAL" clId="{8CBCA961-44CC-4240-B2AB-E367D7CEA978}" dt="2023-05-19T21:45:27.668" v="878" actId="1038"/>
          <ac:spMkLst>
            <pc:docMk/>
            <pc:sldMk cId="88605408" sldId="1090"/>
            <ac:spMk id="55" creationId="{013519E4-C903-CA18-25C5-6A1762A27893}"/>
          </ac:spMkLst>
        </pc:spChg>
        <pc:spChg chg="add mod">
          <ac:chgData name="Paula Vázquez-Valero" userId="3a0e46d7-2099-40af-a155-aa45b68bfff3" providerId="ADAL" clId="{8CBCA961-44CC-4240-B2AB-E367D7CEA978}" dt="2023-05-19T21:47:02.238" v="934" actId="1076"/>
          <ac:spMkLst>
            <pc:docMk/>
            <pc:sldMk cId="88605408" sldId="1090"/>
            <ac:spMk id="56" creationId="{D82FECB0-5F32-515A-BE9D-044F65228528}"/>
          </ac:spMkLst>
        </pc:spChg>
        <pc:spChg chg="add mod">
          <ac:chgData name="Paula Vázquez-Valero" userId="3a0e46d7-2099-40af-a155-aa45b68bfff3" providerId="ADAL" clId="{8CBCA961-44CC-4240-B2AB-E367D7CEA978}" dt="2023-05-19T21:47:02.238" v="934" actId="1076"/>
          <ac:spMkLst>
            <pc:docMk/>
            <pc:sldMk cId="88605408" sldId="1090"/>
            <ac:spMk id="57" creationId="{4E6BB5C8-D499-16F0-2523-C005439BEFD7}"/>
          </ac:spMkLst>
        </pc:spChg>
        <pc:spChg chg="add mod">
          <ac:chgData name="Paula Vázquez-Valero" userId="3a0e46d7-2099-40af-a155-aa45b68bfff3" providerId="ADAL" clId="{8CBCA961-44CC-4240-B2AB-E367D7CEA978}" dt="2023-05-19T21:45:27.668" v="878" actId="1038"/>
          <ac:spMkLst>
            <pc:docMk/>
            <pc:sldMk cId="88605408" sldId="1090"/>
            <ac:spMk id="58" creationId="{D576FF5A-11EC-7887-16C9-99A9D840DF72}"/>
          </ac:spMkLst>
        </pc:spChg>
        <pc:spChg chg="add mod">
          <ac:chgData name="Paula Vázquez-Valero" userId="3a0e46d7-2099-40af-a155-aa45b68bfff3" providerId="ADAL" clId="{8CBCA961-44CC-4240-B2AB-E367D7CEA978}" dt="2023-05-19T21:45:27.668" v="878" actId="1038"/>
          <ac:spMkLst>
            <pc:docMk/>
            <pc:sldMk cId="88605408" sldId="1090"/>
            <ac:spMk id="60" creationId="{A1A05A63-5E3D-27AE-0E02-3B147FE1AF1E}"/>
          </ac:spMkLst>
        </pc:spChg>
        <pc:spChg chg="add del mod">
          <ac:chgData name="Paula Vázquez-Valero" userId="3a0e46d7-2099-40af-a155-aa45b68bfff3" providerId="ADAL" clId="{8CBCA961-44CC-4240-B2AB-E367D7CEA978}" dt="2023-05-19T21:40:34.145" v="726" actId="478"/>
          <ac:spMkLst>
            <pc:docMk/>
            <pc:sldMk cId="88605408" sldId="1090"/>
            <ac:spMk id="61" creationId="{1852FE9F-545D-13D0-91C4-46C07C7E8088}"/>
          </ac:spMkLst>
        </pc:spChg>
        <pc:spChg chg="add del mod">
          <ac:chgData name="Paula Vázquez-Valero" userId="3a0e46d7-2099-40af-a155-aa45b68bfff3" providerId="ADAL" clId="{8CBCA961-44CC-4240-B2AB-E367D7CEA978}" dt="2023-05-19T21:40:34.145" v="726" actId="478"/>
          <ac:spMkLst>
            <pc:docMk/>
            <pc:sldMk cId="88605408" sldId="1090"/>
            <ac:spMk id="62" creationId="{8D4B539A-9DCF-E1AA-C1F8-A28F501DD9D7}"/>
          </ac:spMkLst>
        </pc:spChg>
        <pc:spChg chg="add del mod">
          <ac:chgData name="Paula Vázquez-Valero" userId="3a0e46d7-2099-40af-a155-aa45b68bfff3" providerId="ADAL" clId="{8CBCA961-44CC-4240-B2AB-E367D7CEA978}" dt="2023-05-19T21:40:34.145" v="726" actId="478"/>
          <ac:spMkLst>
            <pc:docMk/>
            <pc:sldMk cId="88605408" sldId="1090"/>
            <ac:spMk id="63" creationId="{47D0F8FE-E7AA-1B85-1DA9-9A0135A10B3A}"/>
          </ac:spMkLst>
        </pc:spChg>
        <pc:spChg chg="mod">
          <ac:chgData name="Paula Vázquez-Valero" userId="3a0e46d7-2099-40af-a155-aa45b68bfff3" providerId="ADAL" clId="{8CBCA961-44CC-4240-B2AB-E367D7CEA978}" dt="2023-05-19T21:30:49.701" v="291" actId="1035"/>
          <ac:spMkLst>
            <pc:docMk/>
            <pc:sldMk cId="88605408" sldId="1090"/>
            <ac:spMk id="64" creationId="{A1259DB7-8DBB-4775-B3E8-F60BA1BFA8B8}"/>
          </ac:spMkLst>
        </pc:spChg>
        <pc:spChg chg="add del mod">
          <ac:chgData name="Paula Vázquez-Valero" userId="3a0e46d7-2099-40af-a155-aa45b68bfff3" providerId="ADAL" clId="{8CBCA961-44CC-4240-B2AB-E367D7CEA978}" dt="2023-05-19T21:40:34.145" v="726" actId="478"/>
          <ac:spMkLst>
            <pc:docMk/>
            <pc:sldMk cId="88605408" sldId="1090"/>
            <ac:spMk id="66" creationId="{B6B9F128-2B90-2C26-8048-F3AE84265E1D}"/>
          </ac:spMkLst>
        </pc:spChg>
        <pc:spChg chg="add mod">
          <ac:chgData name="Paula Vázquez-Valero" userId="3a0e46d7-2099-40af-a155-aa45b68bfff3" providerId="ADAL" clId="{8CBCA961-44CC-4240-B2AB-E367D7CEA978}" dt="2023-05-19T21:44:38.866" v="855" actId="1076"/>
          <ac:spMkLst>
            <pc:docMk/>
            <pc:sldMk cId="88605408" sldId="1090"/>
            <ac:spMk id="67" creationId="{67A45949-4568-F599-A503-90C83AB1515A}"/>
          </ac:spMkLst>
        </pc:spChg>
        <pc:spChg chg="add mod">
          <ac:chgData name="Paula Vázquez-Valero" userId="3a0e46d7-2099-40af-a155-aa45b68bfff3" providerId="ADAL" clId="{8CBCA961-44CC-4240-B2AB-E367D7CEA978}" dt="2023-05-19T21:45:00.540" v="864" actId="1038"/>
          <ac:spMkLst>
            <pc:docMk/>
            <pc:sldMk cId="88605408" sldId="1090"/>
            <ac:spMk id="68" creationId="{4B0DDFD0-0B92-403B-4F6A-3ADE577100FF}"/>
          </ac:spMkLst>
        </pc:spChg>
        <pc:spChg chg="del">
          <ac:chgData name="Paula Vázquez-Valero" userId="3a0e46d7-2099-40af-a155-aa45b68bfff3" providerId="ADAL" clId="{8CBCA961-44CC-4240-B2AB-E367D7CEA978}" dt="2023-05-19T21:22:09.170" v="4" actId="478"/>
          <ac:spMkLst>
            <pc:docMk/>
            <pc:sldMk cId="88605408" sldId="1090"/>
            <ac:spMk id="69" creationId="{10300E20-72D7-45C3-9FCD-E1BA18BF5CEF}"/>
          </ac:spMkLst>
        </pc:spChg>
        <pc:spChg chg="del">
          <ac:chgData name="Paula Vázquez-Valero" userId="3a0e46d7-2099-40af-a155-aa45b68bfff3" providerId="ADAL" clId="{8CBCA961-44CC-4240-B2AB-E367D7CEA978}" dt="2023-05-19T21:22:09.170" v="4" actId="478"/>
          <ac:spMkLst>
            <pc:docMk/>
            <pc:sldMk cId="88605408" sldId="1090"/>
            <ac:spMk id="70" creationId="{62F1F53E-AB5D-4168-8669-C024AE82C7A9}"/>
          </ac:spMkLst>
        </pc:spChg>
        <pc:spChg chg="del">
          <ac:chgData name="Paula Vázquez-Valero" userId="3a0e46d7-2099-40af-a155-aa45b68bfff3" providerId="ADAL" clId="{8CBCA961-44CC-4240-B2AB-E367D7CEA978}" dt="2023-05-19T21:22:09.170" v="4" actId="478"/>
          <ac:spMkLst>
            <pc:docMk/>
            <pc:sldMk cId="88605408" sldId="1090"/>
            <ac:spMk id="71" creationId="{E2891E4D-5DBF-4397-B5DD-803D07976412}"/>
          </ac:spMkLst>
        </pc:spChg>
        <pc:spChg chg="del">
          <ac:chgData name="Paula Vázquez-Valero" userId="3a0e46d7-2099-40af-a155-aa45b68bfff3" providerId="ADAL" clId="{8CBCA961-44CC-4240-B2AB-E367D7CEA978}" dt="2023-05-19T21:22:09.170" v="4" actId="478"/>
          <ac:spMkLst>
            <pc:docMk/>
            <pc:sldMk cId="88605408" sldId="1090"/>
            <ac:spMk id="72" creationId="{67B3A6C6-D525-45CF-9962-99BCFC3607AF}"/>
          </ac:spMkLst>
        </pc:spChg>
        <pc:spChg chg="del">
          <ac:chgData name="Paula Vázquez-Valero" userId="3a0e46d7-2099-40af-a155-aa45b68bfff3" providerId="ADAL" clId="{8CBCA961-44CC-4240-B2AB-E367D7CEA978}" dt="2023-05-19T21:22:09.170" v="4" actId="478"/>
          <ac:spMkLst>
            <pc:docMk/>
            <pc:sldMk cId="88605408" sldId="1090"/>
            <ac:spMk id="73" creationId="{404345EF-7EF0-4AF1-BCF7-C43BA5A89BC4}"/>
          </ac:spMkLst>
        </pc:spChg>
        <pc:spChg chg="del">
          <ac:chgData name="Paula Vázquez-Valero" userId="3a0e46d7-2099-40af-a155-aa45b68bfff3" providerId="ADAL" clId="{8CBCA961-44CC-4240-B2AB-E367D7CEA978}" dt="2023-05-19T21:22:09.170" v="4" actId="478"/>
          <ac:spMkLst>
            <pc:docMk/>
            <pc:sldMk cId="88605408" sldId="1090"/>
            <ac:spMk id="74" creationId="{42C8EA3A-FD14-4001-8158-2E77A4239109}"/>
          </ac:spMkLst>
        </pc:spChg>
        <pc:spChg chg="del">
          <ac:chgData name="Paula Vázquez-Valero" userId="3a0e46d7-2099-40af-a155-aa45b68bfff3" providerId="ADAL" clId="{8CBCA961-44CC-4240-B2AB-E367D7CEA978}" dt="2023-05-19T21:22:09.170" v="4" actId="478"/>
          <ac:spMkLst>
            <pc:docMk/>
            <pc:sldMk cId="88605408" sldId="1090"/>
            <ac:spMk id="75" creationId="{0B124094-6F02-42EA-B75C-13A492F21DF0}"/>
          </ac:spMkLst>
        </pc:spChg>
        <pc:spChg chg="del">
          <ac:chgData name="Paula Vázquez-Valero" userId="3a0e46d7-2099-40af-a155-aa45b68bfff3" providerId="ADAL" clId="{8CBCA961-44CC-4240-B2AB-E367D7CEA978}" dt="2023-05-19T21:22:09.170" v="4" actId="478"/>
          <ac:spMkLst>
            <pc:docMk/>
            <pc:sldMk cId="88605408" sldId="1090"/>
            <ac:spMk id="76" creationId="{E0AA5D3D-524A-451C-B4A6-451F61CE21AF}"/>
          </ac:spMkLst>
        </pc:spChg>
        <pc:spChg chg="add mod">
          <ac:chgData name="Paula Vázquez-Valero" userId="3a0e46d7-2099-40af-a155-aa45b68bfff3" providerId="ADAL" clId="{8CBCA961-44CC-4240-B2AB-E367D7CEA978}" dt="2023-05-19T21:45:21.592" v="877" actId="14100"/>
          <ac:spMkLst>
            <pc:docMk/>
            <pc:sldMk cId="88605408" sldId="1090"/>
            <ac:spMk id="77" creationId="{6929922D-1629-B55F-D18D-33F56579A72E}"/>
          </ac:spMkLst>
        </pc:spChg>
        <pc:spChg chg="del">
          <ac:chgData name="Paula Vázquez-Valero" userId="3a0e46d7-2099-40af-a155-aa45b68bfff3" providerId="ADAL" clId="{8CBCA961-44CC-4240-B2AB-E367D7CEA978}" dt="2023-05-19T21:22:09.170" v="4" actId="478"/>
          <ac:spMkLst>
            <pc:docMk/>
            <pc:sldMk cId="88605408" sldId="1090"/>
            <ac:spMk id="78" creationId="{5347CC2F-C08C-4E1A-BDF8-C1181F256F07}"/>
          </ac:spMkLst>
        </pc:spChg>
        <pc:spChg chg="del">
          <ac:chgData name="Paula Vázquez-Valero" userId="3a0e46d7-2099-40af-a155-aa45b68bfff3" providerId="ADAL" clId="{8CBCA961-44CC-4240-B2AB-E367D7CEA978}" dt="2023-05-19T21:22:09.170" v="4" actId="478"/>
          <ac:spMkLst>
            <pc:docMk/>
            <pc:sldMk cId="88605408" sldId="1090"/>
            <ac:spMk id="79" creationId="{5ABDDBF0-E642-4017-A8E1-F557EE8C74E1}"/>
          </ac:spMkLst>
        </pc:spChg>
        <pc:spChg chg="add mod">
          <ac:chgData name="Paula Vázquez-Valero" userId="3a0e46d7-2099-40af-a155-aa45b68bfff3" providerId="ADAL" clId="{8CBCA961-44CC-4240-B2AB-E367D7CEA978}" dt="2023-05-19T21:47:49.949" v="946" actId="1035"/>
          <ac:spMkLst>
            <pc:docMk/>
            <pc:sldMk cId="88605408" sldId="1090"/>
            <ac:spMk id="80" creationId="{A1A7E102-B05F-8B24-9B5F-1A9A975CFE63}"/>
          </ac:spMkLst>
        </pc:spChg>
        <pc:spChg chg="add mod">
          <ac:chgData name="Paula Vázquez-Valero" userId="3a0e46d7-2099-40af-a155-aa45b68bfff3" providerId="ADAL" clId="{8CBCA961-44CC-4240-B2AB-E367D7CEA978}" dt="2023-05-19T21:47:58.753" v="955" actId="20577"/>
          <ac:spMkLst>
            <pc:docMk/>
            <pc:sldMk cId="88605408" sldId="1090"/>
            <ac:spMk id="81" creationId="{A2ECB6DD-9B43-3B3E-873E-5D13496D08BD}"/>
          </ac:spMkLst>
        </pc:spChg>
        <pc:spChg chg="del">
          <ac:chgData name="Paula Vázquez-Valero" userId="3a0e46d7-2099-40af-a155-aa45b68bfff3" providerId="ADAL" clId="{8CBCA961-44CC-4240-B2AB-E367D7CEA978}" dt="2023-05-19T21:22:09.170" v="4" actId="478"/>
          <ac:spMkLst>
            <pc:docMk/>
            <pc:sldMk cId="88605408" sldId="1090"/>
            <ac:spMk id="82" creationId="{C0FA440E-A46E-46A0-82D5-C565DAD3BDE0}"/>
          </ac:spMkLst>
        </pc:spChg>
        <pc:spChg chg="del">
          <ac:chgData name="Paula Vázquez-Valero" userId="3a0e46d7-2099-40af-a155-aa45b68bfff3" providerId="ADAL" clId="{8CBCA961-44CC-4240-B2AB-E367D7CEA978}" dt="2023-05-19T21:22:09.170" v="4" actId="478"/>
          <ac:spMkLst>
            <pc:docMk/>
            <pc:sldMk cId="88605408" sldId="1090"/>
            <ac:spMk id="83" creationId="{3FCB8F80-8547-4489-97ED-27F878491149}"/>
          </ac:spMkLst>
        </pc:spChg>
        <pc:spChg chg="add mod">
          <ac:chgData name="Paula Vázquez-Valero" userId="3a0e46d7-2099-40af-a155-aa45b68bfff3" providerId="ADAL" clId="{8CBCA961-44CC-4240-B2AB-E367D7CEA978}" dt="2023-05-19T21:50:27.198" v="1070" actId="1038"/>
          <ac:spMkLst>
            <pc:docMk/>
            <pc:sldMk cId="88605408" sldId="1090"/>
            <ac:spMk id="84" creationId="{1683F546-2ABB-3D1A-F98A-4C62F3870A51}"/>
          </ac:spMkLst>
        </pc:spChg>
        <pc:spChg chg="del">
          <ac:chgData name="Paula Vázquez-Valero" userId="3a0e46d7-2099-40af-a155-aa45b68bfff3" providerId="ADAL" clId="{8CBCA961-44CC-4240-B2AB-E367D7CEA978}" dt="2023-05-19T21:22:09.170" v="4" actId="478"/>
          <ac:spMkLst>
            <pc:docMk/>
            <pc:sldMk cId="88605408" sldId="1090"/>
            <ac:spMk id="85" creationId="{FA41DC4A-EC99-4EB0-A765-71145910D2E4}"/>
          </ac:spMkLst>
        </pc:spChg>
        <pc:spChg chg="del">
          <ac:chgData name="Paula Vázquez-Valero" userId="3a0e46d7-2099-40af-a155-aa45b68bfff3" providerId="ADAL" clId="{8CBCA961-44CC-4240-B2AB-E367D7CEA978}" dt="2023-05-19T21:22:09.170" v="4" actId="478"/>
          <ac:spMkLst>
            <pc:docMk/>
            <pc:sldMk cId="88605408" sldId="1090"/>
            <ac:spMk id="86" creationId="{319F4FA9-AA91-4DB5-9791-1192B5E0007B}"/>
          </ac:spMkLst>
        </pc:spChg>
        <pc:spChg chg="add mod">
          <ac:chgData name="Paula Vázquez-Valero" userId="3a0e46d7-2099-40af-a155-aa45b68bfff3" providerId="ADAL" clId="{8CBCA961-44CC-4240-B2AB-E367D7CEA978}" dt="2023-05-19T21:50:29.335" v="1071" actId="1037"/>
          <ac:spMkLst>
            <pc:docMk/>
            <pc:sldMk cId="88605408" sldId="1090"/>
            <ac:spMk id="87" creationId="{622FD01C-12D2-3DF5-FB03-9A89D641965B}"/>
          </ac:spMkLst>
        </pc:spChg>
        <pc:spChg chg="mod">
          <ac:chgData name="Paula Vázquez-Valero" userId="3a0e46d7-2099-40af-a155-aa45b68bfff3" providerId="ADAL" clId="{8CBCA961-44CC-4240-B2AB-E367D7CEA978}" dt="2023-05-19T21:29:38.630" v="251" actId="207"/>
          <ac:spMkLst>
            <pc:docMk/>
            <pc:sldMk cId="88605408" sldId="1090"/>
            <ac:spMk id="90" creationId="{5568956B-EAA6-4E4B-958A-C87307C3AB74}"/>
          </ac:spMkLst>
        </pc:spChg>
        <pc:spChg chg="add mod">
          <ac:chgData name="Paula Vázquez-Valero" userId="3a0e46d7-2099-40af-a155-aa45b68bfff3" providerId="ADAL" clId="{8CBCA961-44CC-4240-B2AB-E367D7CEA978}" dt="2023-05-19T21:48:50.930" v="1008" actId="1076"/>
          <ac:spMkLst>
            <pc:docMk/>
            <pc:sldMk cId="88605408" sldId="1090"/>
            <ac:spMk id="91" creationId="{C7980F05-760D-5A80-4F70-23977A676EEB}"/>
          </ac:spMkLst>
        </pc:spChg>
        <pc:spChg chg="add mod">
          <ac:chgData name="Paula Vázquez-Valero" userId="3a0e46d7-2099-40af-a155-aa45b68bfff3" providerId="ADAL" clId="{8CBCA961-44CC-4240-B2AB-E367D7CEA978}" dt="2023-05-19T21:50:07.276" v="1069" actId="14100"/>
          <ac:spMkLst>
            <pc:docMk/>
            <pc:sldMk cId="88605408" sldId="1090"/>
            <ac:spMk id="92" creationId="{92FE9E56-EB22-987F-00DD-04E1D32ABC61}"/>
          </ac:spMkLst>
        </pc:spChg>
        <pc:spChg chg="add mod">
          <ac:chgData name="Paula Vázquez-Valero" userId="3a0e46d7-2099-40af-a155-aa45b68bfff3" providerId="ADAL" clId="{8CBCA961-44CC-4240-B2AB-E367D7CEA978}" dt="2023-05-19T21:50:04.976" v="1068" actId="1038"/>
          <ac:spMkLst>
            <pc:docMk/>
            <pc:sldMk cId="88605408" sldId="1090"/>
            <ac:spMk id="97" creationId="{D2ADC019-9E82-813E-54E9-E12B0751E534}"/>
          </ac:spMkLst>
        </pc:spChg>
        <pc:graphicFrameChg chg="add del mod modGraphic">
          <ac:chgData name="Paula Vázquez-Valero" userId="3a0e46d7-2099-40af-a155-aa45b68bfff3" providerId="ADAL" clId="{8CBCA961-44CC-4240-B2AB-E367D7CEA978}" dt="2023-05-19T21:45:27.668" v="878" actId="1038"/>
          <ac:graphicFrameMkLst>
            <pc:docMk/>
            <pc:sldMk cId="88605408" sldId="1090"/>
            <ac:graphicFrameMk id="12" creationId="{3EFC032F-044F-CE0D-0B94-0B40EA2C2201}"/>
          </ac:graphicFrameMkLst>
        </pc:graphicFrameChg>
        <pc:graphicFrameChg chg="add del">
          <ac:chgData name="Paula Vázquez-Valero" userId="3a0e46d7-2099-40af-a155-aa45b68bfff3" providerId="ADAL" clId="{8CBCA961-44CC-4240-B2AB-E367D7CEA978}" dt="2023-05-19T21:28:13.718" v="179" actId="478"/>
          <ac:graphicFrameMkLst>
            <pc:docMk/>
            <pc:sldMk cId="88605408" sldId="1090"/>
            <ac:graphicFrameMk id="13" creationId="{55EFA3D1-4A8E-ED13-3EE8-725FC3F32C60}"/>
          </ac:graphicFrameMkLst>
        </pc:graphicFrameChg>
        <pc:picChg chg="del">
          <ac:chgData name="Paula Vázquez-Valero" userId="3a0e46d7-2099-40af-a155-aa45b68bfff3" providerId="ADAL" clId="{8CBCA961-44CC-4240-B2AB-E367D7CEA978}" dt="2023-05-19T21:22:09.170" v="4" actId="478"/>
          <ac:picMkLst>
            <pc:docMk/>
            <pc:sldMk cId="88605408" sldId="1090"/>
            <ac:picMk id="5" creationId="{091CB362-FB13-3803-9CCA-254DC40A71F3}"/>
          </ac:picMkLst>
        </pc:picChg>
        <pc:picChg chg="add del mod">
          <ac:chgData name="Paula Vázquez-Valero" userId="3a0e46d7-2099-40af-a155-aa45b68bfff3" providerId="ADAL" clId="{8CBCA961-44CC-4240-B2AB-E367D7CEA978}" dt="2023-05-19T21:32:46.880" v="392" actId="478"/>
          <ac:picMkLst>
            <pc:docMk/>
            <pc:sldMk cId="88605408" sldId="1090"/>
            <ac:picMk id="14" creationId="{67E648C5-B871-EC93-D94D-DD88383F1087}"/>
          </ac:picMkLst>
        </pc:picChg>
        <pc:picChg chg="add mod">
          <ac:chgData name="Paula Vázquez-Valero" userId="3a0e46d7-2099-40af-a155-aa45b68bfff3" providerId="ADAL" clId="{8CBCA961-44CC-4240-B2AB-E367D7CEA978}" dt="2023-05-19T21:45:27.668" v="878" actId="1038"/>
          <ac:picMkLst>
            <pc:docMk/>
            <pc:sldMk cId="88605408" sldId="1090"/>
            <ac:picMk id="15" creationId="{1E494054-DC87-BE09-C00A-F6264503C80C}"/>
          </ac:picMkLst>
        </pc:picChg>
        <pc:picChg chg="add mod">
          <ac:chgData name="Paula Vázquez-Valero" userId="3a0e46d7-2099-40af-a155-aa45b68bfff3" providerId="ADAL" clId="{8CBCA961-44CC-4240-B2AB-E367D7CEA978}" dt="2023-05-19T21:45:27.668" v="878" actId="1038"/>
          <ac:picMkLst>
            <pc:docMk/>
            <pc:sldMk cId="88605408" sldId="1090"/>
            <ac:picMk id="16" creationId="{762BCFB0-5AEE-011F-50B0-966561A51A07}"/>
          </ac:picMkLst>
        </pc:picChg>
        <pc:picChg chg="add mod">
          <ac:chgData name="Paula Vázquez-Valero" userId="3a0e46d7-2099-40af-a155-aa45b68bfff3" providerId="ADAL" clId="{8CBCA961-44CC-4240-B2AB-E367D7CEA978}" dt="2023-05-19T21:45:27.668" v="878" actId="1038"/>
          <ac:picMkLst>
            <pc:docMk/>
            <pc:sldMk cId="88605408" sldId="1090"/>
            <ac:picMk id="17" creationId="{D695E56F-FA70-1453-675C-20AF8726F77C}"/>
          </ac:picMkLst>
        </pc:picChg>
        <pc:picChg chg="add mod">
          <ac:chgData name="Paula Vázquez-Valero" userId="3a0e46d7-2099-40af-a155-aa45b68bfff3" providerId="ADAL" clId="{8CBCA961-44CC-4240-B2AB-E367D7CEA978}" dt="2023-05-19T21:45:27.668" v="878" actId="1038"/>
          <ac:picMkLst>
            <pc:docMk/>
            <pc:sldMk cId="88605408" sldId="1090"/>
            <ac:picMk id="18" creationId="{AC30D805-4771-50C4-8109-04BE12DF5F3D}"/>
          </ac:picMkLst>
        </pc:picChg>
        <pc:picChg chg="add mod">
          <ac:chgData name="Paula Vázquez-Valero" userId="3a0e46d7-2099-40af-a155-aa45b68bfff3" providerId="ADAL" clId="{8CBCA961-44CC-4240-B2AB-E367D7CEA978}" dt="2023-05-19T21:45:27.668" v="878" actId="1038"/>
          <ac:picMkLst>
            <pc:docMk/>
            <pc:sldMk cId="88605408" sldId="1090"/>
            <ac:picMk id="19" creationId="{9C2683AE-4C8B-1192-1DAB-961CDC7038AF}"/>
          </ac:picMkLst>
        </pc:picChg>
        <pc:picChg chg="add mod">
          <ac:chgData name="Paula Vázquez-Valero" userId="3a0e46d7-2099-40af-a155-aa45b68bfff3" providerId="ADAL" clId="{8CBCA961-44CC-4240-B2AB-E367D7CEA978}" dt="2023-05-19T21:45:27.668" v="878" actId="1038"/>
          <ac:picMkLst>
            <pc:docMk/>
            <pc:sldMk cId="88605408" sldId="1090"/>
            <ac:picMk id="20" creationId="{C671136A-70F8-0D47-C4AF-AF50A2B69B15}"/>
          </ac:picMkLst>
        </pc:picChg>
        <pc:picChg chg="add mod">
          <ac:chgData name="Paula Vázquez-Valero" userId="3a0e46d7-2099-40af-a155-aa45b68bfff3" providerId="ADAL" clId="{8CBCA961-44CC-4240-B2AB-E367D7CEA978}" dt="2023-05-19T21:45:27.668" v="878" actId="1038"/>
          <ac:picMkLst>
            <pc:docMk/>
            <pc:sldMk cId="88605408" sldId="1090"/>
            <ac:picMk id="21" creationId="{8EA8E1CC-FADD-7FBA-0E06-107174E7E054}"/>
          </ac:picMkLst>
        </pc:picChg>
        <pc:picChg chg="add mod">
          <ac:chgData name="Paula Vázquez-Valero" userId="3a0e46d7-2099-40af-a155-aa45b68bfff3" providerId="ADAL" clId="{8CBCA961-44CC-4240-B2AB-E367D7CEA978}" dt="2023-05-19T21:45:27.668" v="878" actId="1038"/>
          <ac:picMkLst>
            <pc:docMk/>
            <pc:sldMk cId="88605408" sldId="1090"/>
            <ac:picMk id="30" creationId="{7DC19A42-1509-D5BB-C5EA-BD30145C3D69}"/>
          </ac:picMkLst>
        </pc:picChg>
        <pc:picChg chg="add del mod">
          <ac:chgData name="Paula Vázquez-Valero" userId="3a0e46d7-2099-40af-a155-aa45b68bfff3" providerId="ADAL" clId="{8CBCA961-44CC-4240-B2AB-E367D7CEA978}" dt="2023-05-19T21:34:34.833" v="425" actId="478"/>
          <ac:picMkLst>
            <pc:docMk/>
            <pc:sldMk cId="88605408" sldId="1090"/>
            <ac:picMk id="31" creationId="{AD7730DF-5B1A-8BC3-9584-15AB25E21DBA}"/>
          </ac:picMkLst>
        </pc:picChg>
        <pc:picChg chg="add del mod">
          <ac:chgData name="Paula Vázquez-Valero" userId="3a0e46d7-2099-40af-a155-aa45b68bfff3" providerId="ADAL" clId="{8CBCA961-44CC-4240-B2AB-E367D7CEA978}" dt="2023-05-19T21:34:34.833" v="425" actId="478"/>
          <ac:picMkLst>
            <pc:docMk/>
            <pc:sldMk cId="88605408" sldId="1090"/>
            <ac:picMk id="32" creationId="{898800F4-9AD4-800C-ACD5-8187A34E527E}"/>
          </ac:picMkLst>
        </pc:picChg>
        <pc:picChg chg="add del mod">
          <ac:chgData name="Paula Vázquez-Valero" userId="3a0e46d7-2099-40af-a155-aa45b68bfff3" providerId="ADAL" clId="{8CBCA961-44CC-4240-B2AB-E367D7CEA978}" dt="2023-05-19T21:34:34.833" v="425" actId="478"/>
          <ac:picMkLst>
            <pc:docMk/>
            <pc:sldMk cId="88605408" sldId="1090"/>
            <ac:picMk id="33" creationId="{662AE61A-AEDC-18C9-A4B6-485E8BBFEE2F}"/>
          </ac:picMkLst>
        </pc:picChg>
        <pc:picChg chg="add del mod">
          <ac:chgData name="Paula Vázquez-Valero" userId="3a0e46d7-2099-40af-a155-aa45b68bfff3" providerId="ADAL" clId="{8CBCA961-44CC-4240-B2AB-E367D7CEA978}" dt="2023-05-19T21:34:43.069" v="428" actId="478"/>
          <ac:picMkLst>
            <pc:docMk/>
            <pc:sldMk cId="88605408" sldId="1090"/>
            <ac:picMk id="34" creationId="{542AFE2C-0D8A-FAC8-D659-736DE09474FE}"/>
          </ac:picMkLst>
        </pc:picChg>
        <pc:picChg chg="add del mod">
          <ac:chgData name="Paula Vázquez-Valero" userId="3a0e46d7-2099-40af-a155-aa45b68bfff3" providerId="ADAL" clId="{8CBCA961-44CC-4240-B2AB-E367D7CEA978}" dt="2023-05-19T21:34:38.257" v="426" actId="478"/>
          <ac:picMkLst>
            <pc:docMk/>
            <pc:sldMk cId="88605408" sldId="1090"/>
            <ac:picMk id="35" creationId="{EC669EC8-9AA5-72E3-6F10-C6992835065D}"/>
          </ac:picMkLst>
        </pc:picChg>
        <pc:picChg chg="add del mod">
          <ac:chgData name="Paula Vázquez-Valero" userId="3a0e46d7-2099-40af-a155-aa45b68bfff3" providerId="ADAL" clId="{8CBCA961-44CC-4240-B2AB-E367D7CEA978}" dt="2023-05-19T21:34:34.833" v="425" actId="478"/>
          <ac:picMkLst>
            <pc:docMk/>
            <pc:sldMk cId="88605408" sldId="1090"/>
            <ac:picMk id="36" creationId="{38BCD8BC-1051-D82E-7AD7-CC0F2823D6F8}"/>
          </ac:picMkLst>
        </pc:picChg>
        <pc:picChg chg="add del mod">
          <ac:chgData name="Paula Vázquez-Valero" userId="3a0e46d7-2099-40af-a155-aa45b68bfff3" providerId="ADAL" clId="{8CBCA961-44CC-4240-B2AB-E367D7CEA978}" dt="2023-05-19T21:34:41.105" v="427" actId="478"/>
          <ac:picMkLst>
            <pc:docMk/>
            <pc:sldMk cId="88605408" sldId="1090"/>
            <ac:picMk id="37" creationId="{2F69784A-9C08-8D08-C63D-BB4EA953B01E}"/>
          </ac:picMkLst>
        </pc:picChg>
        <pc:picChg chg="add del mod">
          <ac:chgData name="Paula Vázquez-Valero" userId="3a0e46d7-2099-40af-a155-aa45b68bfff3" providerId="ADAL" clId="{8CBCA961-44CC-4240-B2AB-E367D7CEA978}" dt="2023-05-19T21:34:38.257" v="426" actId="478"/>
          <ac:picMkLst>
            <pc:docMk/>
            <pc:sldMk cId="88605408" sldId="1090"/>
            <ac:picMk id="46" creationId="{07ED7F00-CBAC-D951-89CD-CD37EE596B00}"/>
          </ac:picMkLst>
        </pc:picChg>
        <pc:picChg chg="mod">
          <ac:chgData name="Paula Vázquez-Valero" userId="3a0e46d7-2099-40af-a155-aa45b68bfff3" providerId="ADAL" clId="{8CBCA961-44CC-4240-B2AB-E367D7CEA978}" dt="2023-05-19T21:30:42.987" v="280" actId="14100"/>
          <ac:picMkLst>
            <pc:docMk/>
            <pc:sldMk cId="88605408" sldId="1090"/>
            <ac:picMk id="59" creationId="{065E9928-00D8-4513-9E0A-2A19BD2A2387}"/>
          </ac:picMkLst>
        </pc:picChg>
        <pc:picChg chg="del">
          <ac:chgData name="Paula Vázquez-Valero" userId="3a0e46d7-2099-40af-a155-aa45b68bfff3" providerId="ADAL" clId="{8CBCA961-44CC-4240-B2AB-E367D7CEA978}" dt="2023-05-19T21:22:09.170" v="4" actId="478"/>
          <ac:picMkLst>
            <pc:docMk/>
            <pc:sldMk cId="88605408" sldId="1090"/>
            <ac:picMk id="65" creationId="{F1C88193-1485-4FDA-A9EA-6EB2D7256834}"/>
          </ac:picMkLst>
        </pc:picChg>
        <pc:picChg chg="del">
          <ac:chgData name="Paula Vázquez-Valero" userId="3a0e46d7-2099-40af-a155-aa45b68bfff3" providerId="ADAL" clId="{8CBCA961-44CC-4240-B2AB-E367D7CEA978}" dt="2023-05-19T21:22:09.170" v="4" actId="478"/>
          <ac:picMkLst>
            <pc:docMk/>
            <pc:sldMk cId="88605408" sldId="1090"/>
            <ac:picMk id="88" creationId="{6B48D609-F974-4647-B263-8BDA4841AE85}"/>
          </ac:picMkLst>
        </pc:picChg>
        <pc:picChg chg="del">
          <ac:chgData name="Paula Vázquez-Valero" userId="3a0e46d7-2099-40af-a155-aa45b68bfff3" providerId="ADAL" clId="{8CBCA961-44CC-4240-B2AB-E367D7CEA978}" dt="2023-05-19T21:22:09.170" v="4" actId="478"/>
          <ac:picMkLst>
            <pc:docMk/>
            <pc:sldMk cId="88605408" sldId="1090"/>
            <ac:picMk id="93" creationId="{2F6A2A1F-C7F3-40E3-A955-318786DC56B0}"/>
          </ac:picMkLst>
        </pc:picChg>
        <pc:picChg chg="del">
          <ac:chgData name="Paula Vázquez-Valero" userId="3a0e46d7-2099-40af-a155-aa45b68bfff3" providerId="ADAL" clId="{8CBCA961-44CC-4240-B2AB-E367D7CEA978}" dt="2023-05-19T21:22:09.170" v="4" actId="478"/>
          <ac:picMkLst>
            <pc:docMk/>
            <pc:sldMk cId="88605408" sldId="1090"/>
            <ac:picMk id="94" creationId="{03601F32-2A70-4AF9-A74B-85CBB5438E83}"/>
          </ac:picMkLst>
        </pc:picChg>
        <pc:picChg chg="del">
          <ac:chgData name="Paula Vázquez-Valero" userId="3a0e46d7-2099-40af-a155-aa45b68bfff3" providerId="ADAL" clId="{8CBCA961-44CC-4240-B2AB-E367D7CEA978}" dt="2023-05-19T21:22:09.170" v="4" actId="478"/>
          <ac:picMkLst>
            <pc:docMk/>
            <pc:sldMk cId="88605408" sldId="1090"/>
            <ac:picMk id="95" creationId="{81F661B1-2754-4A0C-B86F-CDDED498C5D5}"/>
          </ac:picMkLst>
        </pc:picChg>
        <pc:picChg chg="del">
          <ac:chgData name="Paula Vázquez-Valero" userId="3a0e46d7-2099-40af-a155-aa45b68bfff3" providerId="ADAL" clId="{8CBCA961-44CC-4240-B2AB-E367D7CEA978}" dt="2023-05-19T21:22:09.170" v="4" actId="478"/>
          <ac:picMkLst>
            <pc:docMk/>
            <pc:sldMk cId="88605408" sldId="1090"/>
            <ac:picMk id="96" creationId="{7C3DF58A-0AD9-4C8A-A6E2-919D4A22DABE}"/>
          </ac:picMkLst>
        </pc:picChg>
        <pc:picChg chg="del">
          <ac:chgData name="Paula Vázquez-Valero" userId="3a0e46d7-2099-40af-a155-aa45b68bfff3" providerId="ADAL" clId="{8CBCA961-44CC-4240-B2AB-E367D7CEA978}" dt="2023-05-19T21:22:09.170" v="4" actId="478"/>
          <ac:picMkLst>
            <pc:docMk/>
            <pc:sldMk cId="88605408" sldId="1090"/>
            <ac:picMk id="1026" creationId="{960EB285-48E7-5E02-4245-11376D17AB63}"/>
          </ac:picMkLst>
        </pc:picChg>
      </pc:sldChg>
      <pc:sldChg chg="addSp delSp modSp add mod modNotesTx">
        <pc:chgData name="Paula Vázquez-Valero" userId="3a0e46d7-2099-40af-a155-aa45b68bfff3" providerId="ADAL" clId="{8CBCA961-44CC-4240-B2AB-E367D7CEA978}" dt="2023-05-23T12:27:58.524" v="2089" actId="20577"/>
        <pc:sldMkLst>
          <pc:docMk/>
          <pc:sldMk cId="3889755780" sldId="1091"/>
        </pc:sldMkLst>
        <pc:spChg chg="mod">
          <ac:chgData name="Paula Vázquez-Valero" userId="3a0e46d7-2099-40af-a155-aa45b68bfff3" providerId="ADAL" clId="{8CBCA961-44CC-4240-B2AB-E367D7CEA978}" dt="2023-05-19T21:59:50.514" v="1509" actId="20577"/>
          <ac:spMkLst>
            <pc:docMk/>
            <pc:sldMk cId="3889755780" sldId="1091"/>
            <ac:spMk id="2" creationId="{3F9B81CA-49CF-4113-B92C-AF8FEDD23E30}"/>
          </ac:spMkLst>
        </pc:spChg>
        <pc:spChg chg="add mod">
          <ac:chgData name="Paula Vázquez-Valero" userId="3a0e46d7-2099-40af-a155-aa45b68bfff3" providerId="ADAL" clId="{8CBCA961-44CC-4240-B2AB-E367D7CEA978}" dt="2023-05-19T21:52:31.335" v="1075"/>
          <ac:spMkLst>
            <pc:docMk/>
            <pc:sldMk cId="3889755780" sldId="1091"/>
            <ac:spMk id="5" creationId="{FB7F226D-6048-1E7D-90D2-750588350F97}"/>
          </ac:spMkLst>
        </pc:spChg>
        <pc:spChg chg="mod">
          <ac:chgData name="Paula Vázquez-Valero" userId="3a0e46d7-2099-40af-a155-aa45b68bfff3" providerId="ADAL" clId="{8CBCA961-44CC-4240-B2AB-E367D7CEA978}" dt="2023-05-19T22:07:19.937" v="2082" actId="1038"/>
          <ac:spMkLst>
            <pc:docMk/>
            <pc:sldMk cId="3889755780" sldId="1091"/>
            <ac:spMk id="6" creationId="{9F8E16A0-D891-D50E-A2DB-685EED8D0EA2}"/>
          </ac:spMkLst>
        </pc:spChg>
        <pc:spChg chg="add mod">
          <ac:chgData name="Paula Vázquez-Valero" userId="3a0e46d7-2099-40af-a155-aa45b68bfff3" providerId="ADAL" clId="{8CBCA961-44CC-4240-B2AB-E367D7CEA978}" dt="2023-05-19T22:07:19.937" v="2082" actId="1038"/>
          <ac:spMkLst>
            <pc:docMk/>
            <pc:sldMk cId="3889755780" sldId="1091"/>
            <ac:spMk id="8" creationId="{35947941-A53A-3D31-5063-9F19834EE65D}"/>
          </ac:spMkLst>
        </pc:spChg>
        <pc:spChg chg="del">
          <ac:chgData name="Paula Vázquez-Valero" userId="3a0e46d7-2099-40af-a155-aa45b68bfff3" providerId="ADAL" clId="{8CBCA961-44CC-4240-B2AB-E367D7CEA978}" dt="2023-05-19T22:06:34.210" v="2046" actId="478"/>
          <ac:spMkLst>
            <pc:docMk/>
            <pc:sldMk cId="3889755780" sldId="1091"/>
            <ac:spMk id="9" creationId="{C61DFC3D-7E3B-D97A-C78F-BA2B947A3051}"/>
          </ac:spMkLst>
        </pc:spChg>
        <pc:spChg chg="add mod">
          <ac:chgData name="Paula Vázquez-Valero" userId="3a0e46d7-2099-40af-a155-aa45b68bfff3" providerId="ADAL" clId="{8CBCA961-44CC-4240-B2AB-E367D7CEA978}" dt="2023-05-19T22:07:19.937" v="2082" actId="1038"/>
          <ac:spMkLst>
            <pc:docMk/>
            <pc:sldMk cId="3889755780" sldId="1091"/>
            <ac:spMk id="11" creationId="{E769C2D9-BCF6-382C-4711-A9F323F995CE}"/>
          </ac:spMkLst>
        </pc:spChg>
        <pc:spChg chg="add mod">
          <ac:chgData name="Paula Vázquez-Valero" userId="3a0e46d7-2099-40af-a155-aa45b68bfff3" providerId="ADAL" clId="{8CBCA961-44CC-4240-B2AB-E367D7CEA978}" dt="2023-05-19T22:07:19.937" v="2082" actId="1038"/>
          <ac:spMkLst>
            <pc:docMk/>
            <pc:sldMk cId="3889755780" sldId="1091"/>
            <ac:spMk id="13" creationId="{0576A182-C589-8560-F610-94CF556A7B57}"/>
          </ac:spMkLst>
        </pc:spChg>
        <pc:spChg chg="del">
          <ac:chgData name="Paula Vázquez-Valero" userId="3a0e46d7-2099-40af-a155-aa45b68bfff3" providerId="ADAL" clId="{8CBCA961-44CC-4240-B2AB-E367D7CEA978}" dt="2023-05-19T21:52:31.034" v="1074" actId="478"/>
          <ac:spMkLst>
            <pc:docMk/>
            <pc:sldMk cId="3889755780" sldId="1091"/>
            <ac:spMk id="90" creationId="{5568956B-EAA6-4E4B-958A-C87307C3AB74}"/>
          </ac:spMkLst>
        </pc:spChg>
        <pc:picChg chg="add mod">
          <ac:chgData name="Paula Vázquez-Valero" userId="3a0e46d7-2099-40af-a155-aa45b68bfff3" providerId="ADAL" clId="{8CBCA961-44CC-4240-B2AB-E367D7CEA978}" dt="2023-05-19T21:52:31.335" v="1075"/>
          <ac:picMkLst>
            <pc:docMk/>
            <pc:sldMk cId="3889755780" sldId="1091"/>
            <ac:picMk id="4" creationId="{0E6984DC-57B2-494F-E385-7934E95FC5E0}"/>
          </ac:picMkLst>
        </pc:picChg>
        <pc:picChg chg="del">
          <ac:chgData name="Paula Vázquez-Valero" userId="3a0e46d7-2099-40af-a155-aa45b68bfff3" providerId="ADAL" clId="{8CBCA961-44CC-4240-B2AB-E367D7CEA978}" dt="2023-05-19T21:52:31.034" v="1074" actId="478"/>
          <ac:picMkLst>
            <pc:docMk/>
            <pc:sldMk cId="3889755780" sldId="1091"/>
            <ac:picMk id="89" creationId="{BBD78FF5-5149-46B4-B993-51EB9653D2CD}"/>
          </ac:picMkLst>
        </pc:picChg>
      </pc:sldChg>
    </pc:docChg>
  </pc:docChgLst>
  <pc:docChgLst>
    <pc:chgData name="Tom Dawes" userId="fe899cd594ff6f3a" providerId="LiveId" clId="{A6BBDCD6-564E-4B93-8E14-E4FC3AEB5E03}"/>
    <pc:docChg chg="modSld">
      <pc:chgData name="Tom Dawes" userId="fe899cd594ff6f3a" providerId="LiveId" clId="{A6BBDCD6-564E-4B93-8E14-E4FC3AEB5E03}" dt="2023-07-07T18:51:27.862" v="22"/>
      <pc:docMkLst>
        <pc:docMk/>
      </pc:docMkLst>
      <pc:sldChg chg="modAnim">
        <pc:chgData name="Tom Dawes" userId="fe899cd594ff6f3a" providerId="LiveId" clId="{A6BBDCD6-564E-4B93-8E14-E4FC3AEB5E03}" dt="2023-07-07T18:51:27.862" v="22"/>
        <pc:sldMkLst>
          <pc:docMk/>
          <pc:sldMk cId="3674596879" sldId="1086"/>
        </pc:sldMkLst>
      </pc:sldChg>
      <pc:sldChg chg="modAnim">
        <pc:chgData name="Tom Dawes" userId="fe899cd594ff6f3a" providerId="LiveId" clId="{A6BBDCD6-564E-4B93-8E14-E4FC3AEB5E03}" dt="2023-07-07T18:44:56.967" v="4"/>
        <pc:sldMkLst>
          <pc:docMk/>
          <pc:sldMk cId="88605408" sldId="10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0A377-1352-4E12-B230-6A1EA575348F}" type="datetimeFigureOut">
              <a:rPr lang="en-GB" smtClean="0"/>
              <a:t>08/07/2023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2AF2F-1D3E-4DDF-A1D6-2658DFA9460D}" type="slidenum">
              <a:rPr lang="en-GB" smtClean="0"/>
              <a:t>‹#›</a:t>
            </a:fld>
            <a:endParaRPr lang="en-GB"/>
          </a:p>
        </p:txBody>
      </p:sp>
    </p:spTree>
    <p:extLst>
      <p:ext uri="{BB962C8B-B14F-4D97-AF65-F5344CB8AC3E}">
        <p14:creationId xmlns:p14="http://schemas.microsoft.com/office/powerpoint/2010/main" val="149198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1" i="0" u="none" strike="noStrike" dirty="0">
                <a:solidFill>
                  <a:srgbClr val="1F3864"/>
                </a:solidFill>
                <a:effectLst/>
                <a:latin typeface="docs-Century Gothic"/>
              </a:rPr>
              <a:t>Vocabulary: </a:t>
            </a:r>
            <a:r>
              <a:rPr lang="en-GB" b="0" dirty="0">
                <a:solidFill>
                  <a:srgbClr val="002060"/>
                </a:solidFill>
                <a:latin typeface="Century Gothic" panose="020B0502020202020204" pitchFamily="34" charset="0"/>
              </a:rPr>
              <a:t>N/A</a:t>
            </a:r>
          </a:p>
          <a:p>
            <a:pPr marL="0" lvl="0" indent="0" algn="l" rtl="0">
              <a:spcBef>
                <a:spcPts val="0"/>
              </a:spcBef>
              <a:spcAft>
                <a:spcPts val="0"/>
              </a:spcAft>
              <a:buNone/>
            </a:pPr>
            <a:r>
              <a:rPr lang="en-GB" sz="1200" b="1" i="0" u="none" strike="noStrike" dirty="0">
                <a:solidFill>
                  <a:srgbClr val="1F3864"/>
                </a:solidFill>
                <a:effectLst/>
                <a:latin typeface="docs-Century Gothic"/>
              </a:rPr>
              <a:t>Revisit 1: </a:t>
            </a:r>
            <a:r>
              <a:rPr lang="es-ES" sz="1800" b="0" i="0" u="none" strike="noStrike" dirty="0">
                <a:solidFill>
                  <a:srgbClr val="002060"/>
                </a:solidFill>
                <a:effectLst/>
                <a:latin typeface="Century Gothic" panose="020B0502020202020204" pitchFamily="34" charset="0"/>
              </a:rPr>
              <a:t>buscar [179] organizar [1053] tocar [327] cocina [1214]  cada [107] luego [150]</a:t>
            </a:r>
            <a:r>
              <a:rPr lang="es-ES"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1F3864"/>
                </a:solidFill>
                <a:effectLst/>
                <a:latin typeface="docs-Century Gothic"/>
              </a:rPr>
              <a:t>Revisit 2: </a:t>
            </a:r>
            <a:r>
              <a:rPr lang="es-ES" sz="1200" b="0" i="0" u="none" strike="noStrike" dirty="0">
                <a:solidFill>
                  <a:srgbClr val="002060"/>
                </a:solidFill>
                <a:effectLst/>
                <a:latin typeface="Century Gothic" panose="020B0502020202020204" pitchFamily="34" charset="0"/>
              </a:rPr>
              <a:t>alto [231] bajo [452] blanco [372] negro [307] verde [812]</a:t>
            </a:r>
            <a:r>
              <a:rPr lang="es-ES" sz="1800" dirty="0"/>
              <a:t>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brazo</a:t>
            </a:r>
            <a:r>
              <a:rPr lang="en-GB" b="0" dirty="0"/>
              <a:t> [470] </a:t>
            </a:r>
            <a:r>
              <a:rPr lang="en-GB" b="1" dirty="0" err="1"/>
              <a:t>corazón</a:t>
            </a:r>
            <a:r>
              <a:rPr lang="en-GB" b="0" dirty="0"/>
              <a:t> [475] </a:t>
            </a:r>
            <a:r>
              <a:rPr lang="en-GB" b="1" dirty="0" err="1"/>
              <a:t>carbón</a:t>
            </a:r>
            <a:r>
              <a:rPr lang="en-GB" b="1" dirty="0"/>
              <a:t> </a:t>
            </a:r>
            <a:r>
              <a:rPr lang="en-GB" b="0" dirty="0"/>
              <a:t>[3331] </a:t>
            </a:r>
            <a:r>
              <a:rPr lang="en-GB" b="1" dirty="0"/>
              <a:t>mar </a:t>
            </a:r>
            <a:r>
              <a:rPr lang="en-GB" b="0" dirty="0"/>
              <a:t>[480] </a:t>
            </a:r>
            <a:r>
              <a:rPr lang="en-GB" b="1" dirty="0" err="1"/>
              <a:t>oso</a:t>
            </a:r>
            <a:r>
              <a:rPr lang="en-GB" b="1" dirty="0"/>
              <a:t> </a:t>
            </a:r>
            <a:r>
              <a:rPr lang="en-GB" b="0" dirty="0"/>
              <a:t>[4449] </a:t>
            </a:r>
            <a:r>
              <a:rPr lang="en-GB" b="1" dirty="0" err="1"/>
              <a:t>poema</a:t>
            </a:r>
            <a:r>
              <a:rPr lang="en-GB" b="1" dirty="0"/>
              <a:t> </a:t>
            </a:r>
            <a:r>
              <a:rPr lang="en-GB" b="0" dirty="0"/>
              <a:t>[1430] </a:t>
            </a:r>
            <a:r>
              <a:rPr lang="en-GB" b="1" dirty="0"/>
              <a:t>curioso </a:t>
            </a:r>
            <a:r>
              <a:rPr lang="en-GB" b="0" dirty="0"/>
              <a:t>[1811] </a:t>
            </a:r>
            <a:r>
              <a:rPr lang="en-GB" b="1" dirty="0"/>
              <a:t>mayor </a:t>
            </a:r>
            <a:r>
              <a:rPr lang="en-GB" b="0" dirty="0"/>
              <a:t>[154] </a:t>
            </a:r>
            <a:r>
              <a:rPr lang="en-GB" b="1" dirty="0"/>
              <a:t>primero </a:t>
            </a:r>
            <a:r>
              <a:rPr lang="en-GB" b="0" dirty="0"/>
              <a:t>[82] </a:t>
            </a:r>
            <a:r>
              <a:rPr lang="en-GB" b="1" dirty="0" err="1"/>
              <a:t>rápida</a:t>
            </a:r>
            <a:r>
              <a:rPr lang="en-GB" dirty="0"/>
              <a:t> [870] </a:t>
            </a:r>
            <a:r>
              <a:rPr lang="en-GB" b="1" dirty="0" err="1"/>
              <a:t>su</a:t>
            </a:r>
            <a:r>
              <a:rPr lang="en-GB" dirty="0"/>
              <a:t> [12] </a:t>
            </a:r>
            <a:r>
              <a:rPr lang="en-GB" b="1" dirty="0" err="1"/>
              <a:t>como</a:t>
            </a:r>
            <a:r>
              <a:rPr lang="en-GB" dirty="0"/>
              <a:t> [20]</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15 minutes </a:t>
            </a:r>
            <a:endParaRPr lang="en-GB" sz="1200" b="1" baseline="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write their own version of the poem.</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endParaRPr lang="en-US" b="0" dirty="0"/>
          </a:p>
          <a:p>
            <a:r>
              <a:rPr lang="en-GB" sz="1200" b="0" dirty="0">
                <a:solidFill>
                  <a:srgbClr val="002060"/>
                </a:solidFill>
                <a:latin typeface="Century Gothic" panose="020B0502020202020204" pitchFamily="34" charset="0"/>
              </a:rPr>
              <a:t>1. Tell pupils </a:t>
            </a:r>
            <a:r>
              <a:rPr lang="en-GB" b="0" dirty="0"/>
              <a:t>they are going to write their own version of the poem in Spanish. Get them excited about this! A whole story in Spanish </a:t>
            </a:r>
            <a:r>
              <a:rPr lang="en-GB" b="0" dirty="0">
                <a:sym typeface="Wingdings" panose="05000000000000000000" pitchFamily="2" charset="2"/>
              </a:rPr>
              <a:t></a:t>
            </a:r>
            <a:r>
              <a:rPr lang="en-GB" b="0" baseline="0" dirty="0"/>
              <a:t> </a:t>
            </a:r>
          </a:p>
          <a:p>
            <a:r>
              <a:rPr lang="en-GB" baseline="0" dirty="0"/>
              <a:t>2. Click through the animations to model how to adapt a stanza. </a:t>
            </a:r>
          </a:p>
          <a:p>
            <a:endParaRPr lang="en-GB" baseline="0" dirty="0"/>
          </a:p>
          <a:p>
            <a:r>
              <a:rPr lang="en-GB" baseline="0" dirty="0"/>
              <a:t>There are easy and more challenging ways to do these variations on a theme.</a:t>
            </a:r>
            <a:br>
              <a:rPr lang="en-GB" baseline="0" dirty="0"/>
            </a:br>
            <a:r>
              <a:rPr lang="en-GB" baseline="0" dirty="0"/>
              <a:t>E.g.</a:t>
            </a:r>
            <a:br>
              <a:rPr lang="en-GB" baseline="0" dirty="0"/>
            </a:br>
            <a:r>
              <a:rPr lang="en-GB" baseline="0" dirty="0"/>
              <a:t>OR</a:t>
            </a:r>
            <a:br>
              <a:rPr lang="en-GB" baseline="0" dirty="0"/>
            </a:br>
            <a:r>
              <a:rPr lang="en-GB" baseline="0" dirty="0"/>
              <a:t>Choose two or three nouns (the animals OR the adjectives) </a:t>
            </a:r>
          </a:p>
          <a:p>
            <a:r>
              <a:rPr lang="en-GB" baseline="0" dirty="0"/>
              <a:t>OR</a:t>
            </a:r>
            <a:br>
              <a:rPr lang="en-GB" baseline="0" dirty="0"/>
            </a:br>
            <a:r>
              <a:rPr lang="en-GB" sz="1200" b="0" dirty="0">
                <a:solidFill>
                  <a:srgbClr val="002060"/>
                </a:solidFill>
                <a:latin typeface="Century Gothic" panose="020B0502020202020204" pitchFamily="34" charset="0"/>
              </a:rPr>
              <a:t>Change only one stanza</a:t>
            </a:r>
          </a:p>
          <a:p>
            <a:r>
              <a:rPr lang="en-GB" baseline="0" dirty="0"/>
              <a:t>OR</a:t>
            </a:r>
            <a:br>
              <a:rPr lang="en-GB" baseline="0" dirty="0"/>
            </a:br>
            <a:r>
              <a:rPr lang="en-GB" baseline="0" dirty="0"/>
              <a:t>Change everything except the essential structure (Remind them about the message of the poem. They could write about their different people in their lives and what makes them unique).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aseline="0" dirty="0"/>
              <a:t>Pupils can use ideas from the table, use KOs or a dictionary.</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a:solidFill>
                  <a:srgbClr val="002060"/>
                </a:solidFill>
                <a:latin typeface="Century Gothic" panose="020B0502020202020204" pitchFamily="34" charset="0"/>
              </a:rPr>
              <a:t>NB. </a:t>
            </a:r>
            <a:r>
              <a:rPr lang="en-GB" sz="1200" b="0" dirty="0">
                <a:solidFill>
                  <a:srgbClr val="002060"/>
                </a:solidFill>
                <a:latin typeface="Century Gothic" panose="020B0502020202020204" pitchFamily="34" charset="0"/>
              </a:rPr>
              <a:t>This could be done as a collaborative writing exercise.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dirty="0">
                <a:solidFill>
                  <a:srgbClr val="002060"/>
                </a:solidFill>
                <a:latin typeface="Century Gothic" panose="020B0502020202020204" pitchFamily="34" charset="0"/>
              </a:rPr>
              <a:t>See next slide for more ideas.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dirty="0">
              <a:solidFill>
                <a:srgbClr val="002060"/>
              </a:solidFill>
              <a:latin typeface="Century Gothic" panose="020B0502020202020204" pitchFamily="34" charset="0"/>
            </a:endParaRPr>
          </a:p>
          <a:p>
            <a:pPr marL="720" indent="0">
              <a:lnSpc>
                <a:spcPct val="100000"/>
              </a:lnSpc>
              <a:buNone/>
            </a:pP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4672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20" indent="0">
              <a:lnSpc>
                <a:spcPct val="100000"/>
              </a:lnSpc>
              <a:buNone/>
            </a:pP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6227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5487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150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8827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3837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F340-EA7B-7FD3-0A36-0727DE2DA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CCC28F-D670-B60E-79C5-DB301C120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DE2BCA-F2DD-30ED-6903-1EB554C45F25}"/>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85B780C8-F64E-7583-0BB1-5B59D55F7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BCF709-97E0-ADE7-4F39-304A4732E900}"/>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92720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D8D6-1F10-12EE-078B-EB5D6E7B2D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E3B5C9-D47D-1609-4984-910D81CC34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CA12F1-9940-8D98-5134-DC79BD81AEB0}"/>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4185284B-AA73-6EE7-FCD7-BE4ED8871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3964E-7AA5-1F07-B1BA-F57B7597875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77986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88445-8241-0752-C036-BF4558A6E3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1D2583-4070-F226-4593-7729A1650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B0391-A0C0-6389-41F8-261EDEF4D36C}"/>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8549E29B-2976-B36F-F882-8C114E9169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372A6-0007-33FB-0226-EBCC880B788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97577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80C4-5121-3E8F-530C-DB76B1197B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F33A1E-D437-7953-581B-F09688A54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6CAE8-5665-5A3E-9C71-AB292605CDC8}"/>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EE499E52-CCFA-555B-7F86-9E5868C8B7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DC0C0C-2D81-12C4-62AF-699836DABCE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66662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A55-5299-A4EB-0C38-5E6459F7C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0CB469-2FFA-818D-EA01-16BD0A33A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39449A-339B-1876-C5F4-F683D135FEED}"/>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751D8824-2B13-282C-C19B-002F9F849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6D815-B683-8A10-0246-A995F70B1EC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55414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19D8-C36B-BEBF-32CC-DEA81A0127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CEB5BE-2E3A-055A-320C-5AC1CBF2F8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4C61BF-E136-F6C7-7479-4DE5CF147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C2AC06-415C-4CDB-046B-6262609777AA}"/>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6" name="Footer Placeholder 5">
            <a:extLst>
              <a:ext uri="{FF2B5EF4-FFF2-40B4-BE49-F238E27FC236}">
                <a16:creationId xmlns:a16="http://schemas.microsoft.com/office/drawing/2014/main" id="{52EFDFF6-00AB-1C47-45FD-1083BFB06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172E3A-A258-0BC9-E561-4D322AEB909D}"/>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81515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9C92-9468-07AA-76E4-32FFE29059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EA666-FB94-9918-929B-BD9701B2A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51EF4-7322-3EC7-C747-4A5DB233E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51969A-BEC8-AA0F-4633-9AEC1E147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F12D2-37D4-1193-C4B3-D8976F353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0AA4D-8BC7-EE5F-4D8F-8A67D6E9B35A}"/>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8" name="Footer Placeholder 7">
            <a:extLst>
              <a:ext uri="{FF2B5EF4-FFF2-40B4-BE49-F238E27FC236}">
                <a16:creationId xmlns:a16="http://schemas.microsoft.com/office/drawing/2014/main" id="{D546D8C9-BD54-1D19-E183-BEA64657DD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923C0C-0D87-A8D4-8695-C211F6BF5D8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51691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8196-C094-96FE-F553-8AA32C8360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D5A5DB-DFC3-A0CF-6441-7D3B49F9537F}"/>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4" name="Footer Placeholder 3">
            <a:extLst>
              <a:ext uri="{FF2B5EF4-FFF2-40B4-BE49-F238E27FC236}">
                <a16:creationId xmlns:a16="http://schemas.microsoft.com/office/drawing/2014/main" id="{6F3075C9-69E2-0430-4892-1C1848E1E2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876283-11FA-A0E0-9102-BFE7B5C489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80954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0B6A6-B4C9-0328-9580-E8FF0639E335}"/>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3" name="Footer Placeholder 2">
            <a:extLst>
              <a:ext uri="{FF2B5EF4-FFF2-40B4-BE49-F238E27FC236}">
                <a16:creationId xmlns:a16="http://schemas.microsoft.com/office/drawing/2014/main" id="{AAF20468-DF1C-8B08-1E96-74697F777B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42F18B-F78D-DBC9-F1F8-4736AE99523A}"/>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66192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5D11-2BC6-3E72-65F7-E503F76CF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0D5AFF-B80E-9F3E-9452-94D44E907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737E9C-1789-79BA-077D-A191651A1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B69F7-DC88-435E-A422-645285C006D6}"/>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6" name="Footer Placeholder 5">
            <a:extLst>
              <a:ext uri="{FF2B5EF4-FFF2-40B4-BE49-F238E27FC236}">
                <a16:creationId xmlns:a16="http://schemas.microsoft.com/office/drawing/2014/main" id="{1FD36DB2-F24E-F80D-F0B1-D93D7CCC70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B75389-88A9-3DE6-8A49-D636D9FB74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40664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B93A-E966-0F85-C516-A2E64B6ED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D4CA5F-D785-0919-9422-4849C6A1E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30D73D-1D30-06DD-6529-8073A0BBB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2DA33-6ED2-071A-4271-D8A345889583}"/>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6" name="Footer Placeholder 5">
            <a:extLst>
              <a:ext uri="{FF2B5EF4-FFF2-40B4-BE49-F238E27FC236}">
                <a16:creationId xmlns:a16="http://schemas.microsoft.com/office/drawing/2014/main" id="{57D90530-77DF-C337-A3B4-9C5D2BDE35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99ACD-87FB-1769-4E86-B57505533BCC}"/>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1950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3D934-21AB-3404-6D6A-37F3EDE5B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D3741C-6B81-5370-9C5F-4220E78C4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105E4-845A-EA28-E111-8964312A0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9E1B26C8-41FF-1EC9-D43A-DCCDD25AEF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C1157-486A-3979-5676-B637929CB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DD316-AE0A-4637-A51B-6D45426323F8}" type="slidenum">
              <a:rPr lang="en-GB" smtClean="0"/>
              <a:t>‹#›</a:t>
            </a:fld>
            <a:endParaRPr lang="en-GB"/>
          </a:p>
        </p:txBody>
      </p:sp>
    </p:spTree>
    <p:extLst>
      <p:ext uri="{BB962C8B-B14F-4D97-AF65-F5344CB8AC3E}">
        <p14:creationId xmlns:p14="http://schemas.microsoft.com/office/powerpoint/2010/main" val="247783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gif"/><Relationship Id="rId1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audio" Target="../media/audio6.wav"/><Relationship Id="rId5" Type="http://schemas.openxmlformats.org/officeDocument/2006/relationships/audio" Target="../media/audio3.wav"/><Relationship Id="rId15" Type="http://schemas.openxmlformats.org/officeDocument/2006/relationships/image" Target="../media/image11.gif"/><Relationship Id="rId10" Type="http://schemas.openxmlformats.org/officeDocument/2006/relationships/image" Target="../media/image7.svg"/><Relationship Id="rId19" Type="http://schemas.microsoft.com/office/2007/relationships/hdphoto" Target="../media/hdphoto1.wdp"/><Relationship Id="rId4" Type="http://schemas.openxmlformats.org/officeDocument/2006/relationships/audio" Target="../media/audio2.wav"/><Relationship Id="rId9" Type="http://schemas.openxmlformats.org/officeDocument/2006/relationships/image" Target="../media/image6.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audio" Target="../media/audio6.wav"/><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audio" Target="../media/audio7.wav"/></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audio" Target="../media/audio18.wav"/><Relationship Id="rId18" Type="http://schemas.openxmlformats.org/officeDocument/2006/relationships/audio" Target="../media/audio23.wav"/><Relationship Id="rId3" Type="http://schemas.openxmlformats.org/officeDocument/2006/relationships/audio" Target="../media/audio8.wav"/><Relationship Id="rId21" Type="http://schemas.openxmlformats.org/officeDocument/2006/relationships/image" Target="../media/image16.png"/><Relationship Id="rId7" Type="http://schemas.openxmlformats.org/officeDocument/2006/relationships/audio" Target="../media/audio12.wav"/><Relationship Id="rId12" Type="http://schemas.openxmlformats.org/officeDocument/2006/relationships/audio" Target="../media/audio17.wav"/><Relationship Id="rId17" Type="http://schemas.openxmlformats.org/officeDocument/2006/relationships/audio" Target="../media/audio22.wav"/><Relationship Id="rId25" Type="http://schemas.openxmlformats.org/officeDocument/2006/relationships/audio" Target="../media/audio26.wav"/><Relationship Id="rId2" Type="http://schemas.openxmlformats.org/officeDocument/2006/relationships/notesSlide" Target="../notesSlides/notesSlide5.xml"/><Relationship Id="rId16" Type="http://schemas.openxmlformats.org/officeDocument/2006/relationships/audio" Target="../media/audio21.wav"/><Relationship Id="rId20" Type="http://schemas.openxmlformats.org/officeDocument/2006/relationships/audio" Target="../media/audio25.wav"/><Relationship Id="rId1" Type="http://schemas.openxmlformats.org/officeDocument/2006/relationships/slideLayout" Target="../slideLayouts/slideLayout6.xml"/><Relationship Id="rId6" Type="http://schemas.openxmlformats.org/officeDocument/2006/relationships/audio" Target="../media/audio11.wav"/><Relationship Id="rId11" Type="http://schemas.openxmlformats.org/officeDocument/2006/relationships/audio" Target="../media/audio16.wav"/><Relationship Id="rId24" Type="http://schemas.openxmlformats.org/officeDocument/2006/relationships/image" Target="../media/image19.png"/><Relationship Id="rId5" Type="http://schemas.openxmlformats.org/officeDocument/2006/relationships/audio" Target="../media/audio10.wav"/><Relationship Id="rId15" Type="http://schemas.openxmlformats.org/officeDocument/2006/relationships/audio" Target="../media/audio20.wav"/><Relationship Id="rId23" Type="http://schemas.openxmlformats.org/officeDocument/2006/relationships/image" Target="../media/image18.png"/><Relationship Id="rId10" Type="http://schemas.openxmlformats.org/officeDocument/2006/relationships/audio" Target="../media/audio15.wav"/><Relationship Id="rId19" Type="http://schemas.openxmlformats.org/officeDocument/2006/relationships/audio" Target="../media/audio24.wav"/><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audio" Target="../media/audio19.wav"/><Relationship Id="rId22"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audio" Target="../media/audio27.wav"/><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audio" Target="../media/audio27.wav"/><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98;p2" descr="background rectangle">
            <a:extLst>
              <a:ext uri="{FF2B5EF4-FFF2-40B4-BE49-F238E27FC236}">
                <a16:creationId xmlns:a16="http://schemas.microsoft.com/office/drawing/2014/main" id="{21BE47AF-B0D8-AA1A-8CAB-F36FBDBECB49}"/>
              </a:ext>
            </a:extLst>
          </p:cNvPr>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dirty="0">
                <a:ln>
                  <a:noFill/>
                </a:ln>
                <a:solidFill>
                  <a:srgbClr val="FADD2E"/>
                </a:solidFill>
                <a:effectLst/>
                <a:uLnTx/>
                <a:uFillTx/>
                <a:latin typeface="Century Gothic"/>
                <a:ea typeface="Century Gothic"/>
                <a:cs typeface="Century Gothic"/>
                <a:sym typeface="Century Gothic"/>
              </a:rPr>
              <a:t>Mi </a:t>
            </a:r>
            <a:endParaRPr kumimoji="0" sz="1800" b="0" i="0" u="none" strike="noStrike" kern="0" cap="none" spc="0" normalizeH="0" baseline="0" noProof="0" dirty="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6480437" y="304800"/>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chemeClr val="tx1">
                    <a:lumMod val="65000"/>
                    <a:lumOff val="35000"/>
                  </a:schemeClr>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chemeClr val="tx1">
                  <a:lumMod val="65000"/>
                  <a:lumOff val="35000"/>
                </a:schemeClr>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37157" y="304800"/>
            <a:ext cx="4607216" cy="1325563"/>
          </a:xfrm>
        </p:spPr>
        <p:txBody>
          <a:bodyPr>
            <a:normAutofit/>
          </a:bodyPr>
          <a:lstStyle/>
          <a:p>
            <a:pPr algn="ctr"/>
            <a:r>
              <a:rPr lang="en-GB" b="1" dirty="0">
                <a:solidFill>
                  <a:schemeClr val="tx1">
                    <a:lumMod val="65000"/>
                    <a:lumOff val="35000"/>
                  </a:schemeClr>
                </a:solidFill>
                <a:latin typeface="Century Gothic" panose="020B0502020202020204" pitchFamily="34" charset="0"/>
              </a:rPr>
              <a:t>Un </a:t>
            </a:r>
            <a:r>
              <a:rPr lang="en-GB" b="1" dirty="0" err="1">
                <a:solidFill>
                  <a:schemeClr val="tx1">
                    <a:lumMod val="65000"/>
                    <a:lumOff val="35000"/>
                  </a:schemeClr>
                </a:solidFill>
                <a:latin typeface="Century Gothic" panose="020B0502020202020204" pitchFamily="34" charset="0"/>
              </a:rPr>
              <a:t>poema</a:t>
            </a:r>
            <a:endParaRPr lang="en-GB" b="1" dirty="0">
              <a:solidFill>
                <a:schemeClr val="tx1">
                  <a:lumMod val="65000"/>
                  <a:lumOff val="35000"/>
                </a:schemeClr>
              </a:solidFill>
              <a:latin typeface="Century Gothic" panose="020B0502020202020204" pitchFamily="34" charset="0"/>
            </a:endParaRPr>
          </a:p>
        </p:txBody>
      </p:sp>
      <p:sp>
        <p:nvSpPr>
          <p:cNvPr id="7" name="Google Shape;100;p2">
            <a:extLst>
              <a:ext uri="{FF2B5EF4-FFF2-40B4-BE49-F238E27FC236}">
                <a16:creationId xmlns:a16="http://schemas.microsoft.com/office/drawing/2014/main" id="{A6D58AC5-7237-211F-6F74-1893FD143B0A}"/>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2" name="Title 1">
            <a:extLst>
              <a:ext uri="{FF2B5EF4-FFF2-40B4-BE49-F238E27FC236}">
                <a16:creationId xmlns:a16="http://schemas.microsoft.com/office/drawing/2014/main" id="{6E4EE575-7F2F-2323-10BD-2AAF88EF58C2}"/>
              </a:ext>
            </a:extLst>
          </p:cNvPr>
          <p:cNvSpPr txBox="1">
            <a:spLocks/>
          </p:cNvSpPr>
          <p:nvPr/>
        </p:nvSpPr>
        <p:spPr>
          <a:xfrm>
            <a:off x="129217" y="267473"/>
            <a:ext cx="447216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chemeClr val="tx1">
                  <a:lumMod val="65000"/>
                  <a:lumOff val="35000"/>
                </a:schemeClr>
              </a:solidFill>
              <a:latin typeface="Century Gothic" panose="020B0502020202020204" pitchFamily="34" charset="0"/>
            </a:endParaRPr>
          </a:p>
        </p:txBody>
      </p:sp>
      <p:pic>
        <p:nvPicPr>
          <p:cNvPr id="3" name="Picture 2" descr="A picture containing text, toy, doll&#10;&#10;Description automatically generated">
            <a:extLst>
              <a:ext uri="{FF2B5EF4-FFF2-40B4-BE49-F238E27FC236}">
                <a16:creationId xmlns:a16="http://schemas.microsoft.com/office/drawing/2014/main" id="{ED2947B0-5548-4583-C558-E46954B481CC}"/>
              </a:ext>
            </a:extLst>
          </p:cNvPr>
          <p:cNvPicPr>
            <a:picLocks noChangeAspect="1"/>
          </p:cNvPicPr>
          <p:nvPr/>
        </p:nvPicPr>
        <p:blipFill>
          <a:blip r:embed="rId4"/>
          <a:stretch>
            <a:fillRect/>
          </a:stretch>
        </p:blipFill>
        <p:spPr>
          <a:xfrm>
            <a:off x="3985573" y="4527598"/>
            <a:ext cx="1434093" cy="2330402"/>
          </a:xfrm>
          <a:prstGeom prst="rect">
            <a:avLst/>
          </a:prstGeom>
        </p:spPr>
      </p:pic>
      <p:pic>
        <p:nvPicPr>
          <p:cNvPr id="4" name="Picture 3">
            <a:extLst>
              <a:ext uri="{FF2B5EF4-FFF2-40B4-BE49-F238E27FC236}">
                <a16:creationId xmlns:a16="http://schemas.microsoft.com/office/drawing/2014/main" id="{AA675FF0-56E3-5674-3C17-21695EB0BCE0}"/>
              </a:ext>
            </a:extLst>
          </p:cNvPr>
          <p:cNvPicPr>
            <a:picLocks noChangeAspect="1"/>
          </p:cNvPicPr>
          <p:nvPr/>
        </p:nvPicPr>
        <p:blipFill>
          <a:blip r:embed="rId5"/>
          <a:stretch>
            <a:fillRect/>
          </a:stretch>
        </p:blipFill>
        <p:spPr>
          <a:xfrm>
            <a:off x="838200" y="4314292"/>
            <a:ext cx="3058421" cy="940929"/>
          </a:xfrm>
          <a:prstGeom prst="rect">
            <a:avLst/>
          </a:prstGeom>
        </p:spPr>
      </p:pic>
      <p:grpSp>
        <p:nvGrpSpPr>
          <p:cNvPr id="6" name="Group 5">
            <a:extLst>
              <a:ext uri="{FF2B5EF4-FFF2-40B4-BE49-F238E27FC236}">
                <a16:creationId xmlns:a16="http://schemas.microsoft.com/office/drawing/2014/main" id="{48DDBC7A-5285-3CAC-8D91-A8E99E90E3BC}"/>
              </a:ext>
            </a:extLst>
          </p:cNvPr>
          <p:cNvGrpSpPr/>
          <p:nvPr/>
        </p:nvGrpSpPr>
        <p:grpSpPr>
          <a:xfrm>
            <a:off x="227174" y="2863091"/>
            <a:ext cx="4350984" cy="1735543"/>
            <a:chOff x="-123142" y="3064818"/>
            <a:chExt cx="4350984" cy="1735543"/>
          </a:xfrm>
        </p:grpSpPr>
        <p:pic>
          <p:nvPicPr>
            <p:cNvPr id="8" name="Picture 2" descr="Free Scroll Roll vector and picture">
              <a:extLst>
                <a:ext uri="{FF2B5EF4-FFF2-40B4-BE49-F238E27FC236}">
                  <a16:creationId xmlns:a16="http://schemas.microsoft.com/office/drawing/2014/main" id="{87A6A38F-9DC3-942B-8087-BF1D99BC28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08" y="3064818"/>
              <a:ext cx="3471085" cy="173554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01;p2">
              <a:extLst>
                <a:ext uri="{FF2B5EF4-FFF2-40B4-BE49-F238E27FC236}">
                  <a16:creationId xmlns:a16="http://schemas.microsoft.com/office/drawing/2014/main" id="{222AB380-C784-D066-D816-9E69AD8BA8BF}"/>
                </a:ext>
              </a:extLst>
            </p:cNvPr>
            <p:cNvSpPr txBox="1"/>
            <p:nvPr/>
          </p:nvSpPr>
          <p:spPr>
            <a:xfrm>
              <a:off x="-123142" y="3470944"/>
              <a:ext cx="4350984" cy="923289"/>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FFFFFF"/>
                </a:buClr>
                <a:buSzPts val="2800"/>
              </a:pPr>
              <a:r>
                <a:rPr lang="en-GB" sz="5400" b="1" dirty="0">
                  <a:solidFill>
                    <a:srgbClr val="604900"/>
                  </a:solidFill>
                  <a:latin typeface="Baguet Script" panose="00000500000000000000" pitchFamily="2" charset="0"/>
                  <a:ea typeface="Century Gothic"/>
                  <a:cs typeface="Century Gothic"/>
                  <a:sym typeface="Century Gothic"/>
                </a:rPr>
                <a:t>Un </a:t>
              </a:r>
              <a:r>
                <a:rPr lang="en-GB" sz="5400" b="1" dirty="0" err="1">
                  <a:solidFill>
                    <a:srgbClr val="604900"/>
                  </a:solidFill>
                  <a:latin typeface="Baguet Script" panose="00000500000000000000" pitchFamily="2" charset="0"/>
                  <a:ea typeface="Century Gothic"/>
                  <a:cs typeface="Century Gothic"/>
                  <a:sym typeface="Century Gothic"/>
                </a:rPr>
                <a:t>poema</a:t>
              </a:r>
              <a:endParaRPr lang="en-GB" sz="5400" b="1" i="0" u="none" strike="noStrike" cap="none" dirty="0">
                <a:solidFill>
                  <a:srgbClr val="604900"/>
                </a:solidFill>
                <a:latin typeface="Baguet Script" panose="00000500000000000000" pitchFamily="2" charset="0"/>
                <a:ea typeface="Century Gothic"/>
                <a:cs typeface="Century Gothic"/>
                <a:sym typeface="Century Gothic"/>
              </a:endParaRPr>
            </a:p>
          </p:txBody>
        </p:sp>
      </p:grpSp>
      <p:sp>
        <p:nvSpPr>
          <p:cNvPr id="13" name="TextBox 4">
            <a:extLst>
              <a:ext uri="{FF2B5EF4-FFF2-40B4-BE49-F238E27FC236}">
                <a16:creationId xmlns:a16="http://schemas.microsoft.com/office/drawing/2014/main" id="{068E4450-033A-4607-9EFF-B7A6D00420FB}"/>
              </a:ext>
            </a:extLst>
          </p:cNvPr>
          <p:cNvSpPr txBox="1"/>
          <p:nvPr/>
        </p:nvSpPr>
        <p:spPr>
          <a:xfrm>
            <a:off x="9678390" y="6489055"/>
            <a:ext cx="251361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000" dirty="0">
                <a:solidFill>
                  <a:srgbClr val="002060"/>
                </a:solidFill>
                <a:latin typeface="Century Gothic" panose="020B0502020202020204" pitchFamily="34" charset="0"/>
              </a:rPr>
              <a:t>Term 3 Week 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solidFill>
                <a:srgbClr val="002060"/>
              </a:solidFill>
            </a:endParaRPr>
          </a:p>
        </p:txBody>
      </p:sp>
      <p:pic>
        <p:nvPicPr>
          <p:cNvPr id="59" name="Picture 2" descr="Pen, Write, Pencil, Writing Tool, Work, Message, Blue">
            <a:extLst>
              <a:ext uri="{FF2B5EF4-FFF2-40B4-BE49-F238E27FC236}">
                <a16:creationId xmlns:a16="http://schemas.microsoft.com/office/drawing/2014/main" id="{065E9928-00D8-4513-9E0A-2A19BD2A23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83351" y="116864"/>
            <a:ext cx="716658" cy="716658"/>
          </a:xfrm>
          <a:prstGeom prst="rect">
            <a:avLst/>
          </a:prstGeom>
          <a:noFill/>
          <a:extLst>
            <a:ext uri="{909E8E84-426E-40DD-AFC4-6F175D3DCCD1}">
              <a14:hiddenFill xmlns:a14="http://schemas.microsoft.com/office/drawing/2010/main">
                <a:solidFill>
                  <a:srgbClr val="FFFFFF"/>
                </a:solidFill>
              </a14:hiddenFill>
            </a:ext>
          </a:extLst>
        </p:spPr>
      </p:pic>
      <p:sp>
        <p:nvSpPr>
          <p:cNvPr id="64" name="Title 3">
            <a:extLst>
              <a:ext uri="{FF2B5EF4-FFF2-40B4-BE49-F238E27FC236}">
                <a16:creationId xmlns:a16="http://schemas.microsoft.com/office/drawing/2014/main" id="{A1259DB7-8DBB-4775-B3E8-F60BA1BFA8B8}"/>
              </a:ext>
            </a:extLst>
          </p:cNvPr>
          <p:cNvSpPr txBox="1">
            <a:spLocks/>
          </p:cNvSpPr>
          <p:nvPr/>
        </p:nvSpPr>
        <p:spPr>
          <a:xfrm>
            <a:off x="11007306" y="886522"/>
            <a:ext cx="1126638" cy="398744"/>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escribir</a:t>
            </a:r>
            <a:endParaRPr lang="en-GB" sz="2000" b="1" dirty="0">
              <a:solidFill>
                <a:srgbClr val="002060"/>
              </a:solidFill>
              <a:latin typeface="Century Gothic" panose="020B0502020202020204" pitchFamily="34" charset="0"/>
            </a:endParaRPr>
          </a:p>
        </p:txBody>
      </p:sp>
      <p:pic>
        <p:nvPicPr>
          <p:cNvPr id="89" name="Graphic 88" descr="Teacher">
            <a:extLst>
              <a:ext uri="{FF2B5EF4-FFF2-40B4-BE49-F238E27FC236}">
                <a16:creationId xmlns:a16="http://schemas.microsoft.com/office/drawing/2014/main" id="{BBD78FF5-5149-46B4-B993-51EB9653D2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86149" y="-63937"/>
            <a:ext cx="914400" cy="914400"/>
          </a:xfrm>
          <a:prstGeom prst="rect">
            <a:avLst/>
          </a:prstGeom>
        </p:spPr>
      </p:pic>
      <p:sp>
        <p:nvSpPr>
          <p:cNvPr id="90" name="Speech Bubble: Rectangle with Corners Rounded 89">
            <a:hlinkClick r:id="" action="ppaction://noaction">
              <a:snd r:embed="rId11" name="12_1.wav"/>
            </a:hlinkClick>
            <a:extLst>
              <a:ext uri="{FF2B5EF4-FFF2-40B4-BE49-F238E27FC236}">
                <a16:creationId xmlns:a16="http://schemas.microsoft.com/office/drawing/2014/main" id="{5568956B-EAA6-4E4B-958A-C87307C3AB74}"/>
              </a:ext>
            </a:extLst>
          </p:cNvPr>
          <p:cNvSpPr/>
          <p:nvPr/>
        </p:nvSpPr>
        <p:spPr>
          <a:xfrm>
            <a:off x="4152764" y="138448"/>
            <a:ext cx="3938690" cy="508626"/>
          </a:xfrm>
          <a:prstGeom prst="wedgeRoundRectCallout">
            <a:avLst>
              <a:gd name="adj1" fmla="val -56180"/>
              <a:gd name="adj2" fmla="val 5001"/>
              <a:gd name="adj3" fmla="val 16667"/>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Reescribe</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el</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poema</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a:t>
            </a:r>
            <a:endParaRPr kumimoji="0" lang="en-GB" sz="28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3" name="Google Shape;167;p2">
            <a:extLst>
              <a:ext uri="{FF2B5EF4-FFF2-40B4-BE49-F238E27FC236}">
                <a16:creationId xmlns:a16="http://schemas.microsoft.com/office/drawing/2014/main" id="{89E6532C-0EE0-B49A-D09B-B27456138D36}"/>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9F8E16A0-D891-D50E-A2DB-685EED8D0EA2}"/>
              </a:ext>
            </a:extLst>
          </p:cNvPr>
          <p:cNvSpPr txBox="1"/>
          <p:nvPr/>
        </p:nvSpPr>
        <p:spPr>
          <a:xfrm>
            <a:off x="47166" y="1103039"/>
            <a:ext cx="6124754" cy="3371179"/>
          </a:xfrm>
          <a:prstGeom prst="rect">
            <a:avLst/>
          </a:prstGeom>
          <a:noFill/>
        </p:spPr>
        <p:txBody>
          <a:bodyPr wrap="square">
            <a:spAutoFit/>
          </a:bodyPr>
          <a:lstStyle/>
          <a:p>
            <a:pPr>
              <a:lnSpc>
                <a:spcPct val="200000"/>
              </a:lnSpc>
            </a:pPr>
            <a:r>
              <a:rPr lang="en-GB" sz="2200" u="sng" dirty="0">
                <a:solidFill>
                  <a:srgbClr val="002060"/>
                </a:solidFill>
                <a:latin typeface="Century Gothic" panose="020B0502020202020204" pitchFamily="34" charset="0"/>
              </a:rPr>
              <a:t>La </a:t>
            </a:r>
            <a:r>
              <a:rPr lang="en-GB" sz="2200" u="sng" dirty="0" err="1">
                <a:solidFill>
                  <a:srgbClr val="002060"/>
                </a:solidFill>
                <a:latin typeface="Century Gothic" panose="020B0502020202020204" pitchFamily="34" charset="0"/>
              </a:rPr>
              <a:t>pantera</a:t>
            </a:r>
            <a:r>
              <a:rPr lang="en-GB" sz="2200" dirty="0">
                <a:solidFill>
                  <a:srgbClr val="002060"/>
                </a:solidFill>
                <a:latin typeface="Century Gothic" panose="020B0502020202020204" pitchFamily="34" charset="0"/>
              </a:rPr>
              <a:t> es  </a:t>
            </a:r>
            <a:r>
              <a:rPr lang="en-GB" sz="2200" u="sng" dirty="0" err="1">
                <a:solidFill>
                  <a:srgbClr val="002060"/>
                </a:solidFill>
                <a:latin typeface="Century Gothic" panose="020B0502020202020204" pitchFamily="34" charset="0"/>
              </a:rPr>
              <a:t>negra</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como</a:t>
            </a:r>
            <a:r>
              <a:rPr lang="en-GB" sz="2200" dirty="0">
                <a:solidFill>
                  <a:srgbClr val="002060"/>
                </a:solidFill>
                <a:latin typeface="Century Gothic" panose="020B0502020202020204" pitchFamily="34" charset="0"/>
              </a:rPr>
              <a:t> </a:t>
            </a:r>
            <a:r>
              <a:rPr lang="en-GB" sz="2200" u="sng" dirty="0" err="1">
                <a:solidFill>
                  <a:srgbClr val="002060"/>
                </a:solidFill>
                <a:latin typeface="Century Gothic" panose="020B0502020202020204" pitchFamily="34" charset="0"/>
              </a:rPr>
              <a:t>el</a:t>
            </a:r>
            <a:r>
              <a:rPr lang="en-GB" sz="2200" u="sng" dirty="0">
                <a:solidFill>
                  <a:srgbClr val="002060"/>
                </a:solidFill>
                <a:latin typeface="Century Gothic" panose="020B0502020202020204" pitchFamily="34" charset="0"/>
              </a:rPr>
              <a:t> </a:t>
            </a:r>
            <a:r>
              <a:rPr lang="en-GB" sz="2200" u="sng" dirty="0" err="1">
                <a:solidFill>
                  <a:srgbClr val="002060"/>
                </a:solidFill>
                <a:latin typeface="Century Gothic" panose="020B0502020202020204" pitchFamily="34" charset="0"/>
              </a:rPr>
              <a:t>carbón</a:t>
            </a:r>
            <a:r>
              <a:rPr lang="en-GB" sz="2200" dirty="0">
                <a:solidFill>
                  <a:srgbClr val="002060"/>
                </a:solidFill>
                <a:latin typeface="Century Gothic" panose="020B0502020202020204" pitchFamily="34" charset="0"/>
              </a:rPr>
              <a:t>.</a:t>
            </a:r>
          </a:p>
          <a:p>
            <a:pPr>
              <a:lnSpc>
                <a:spcPct val="200000"/>
              </a:lnSpc>
            </a:pPr>
            <a:r>
              <a:rPr lang="en-GB" sz="2200" dirty="0">
                <a:solidFill>
                  <a:srgbClr val="002060"/>
                </a:solidFill>
                <a:latin typeface="Century Gothic" panose="020B0502020202020204" pitchFamily="34" charset="0"/>
              </a:rPr>
              <a:t>Cuando </a:t>
            </a:r>
            <a:r>
              <a:rPr lang="en-GB" sz="2200" dirty="0" err="1">
                <a:solidFill>
                  <a:srgbClr val="002060"/>
                </a:solidFill>
                <a:latin typeface="Century Gothic" panose="020B0502020202020204" pitchFamily="34" charset="0"/>
              </a:rPr>
              <a:t>tiene</a:t>
            </a:r>
            <a:r>
              <a:rPr lang="en-GB" sz="2200" dirty="0">
                <a:solidFill>
                  <a:srgbClr val="002060"/>
                </a:solidFill>
                <a:latin typeface="Century Gothic" panose="020B0502020202020204" pitchFamily="34" charset="0"/>
              </a:rPr>
              <a:t>  </a:t>
            </a:r>
            <a:r>
              <a:rPr lang="en-GB" sz="2200" u="sng" dirty="0" err="1">
                <a:solidFill>
                  <a:srgbClr val="002060"/>
                </a:solidFill>
                <a:latin typeface="Century Gothic" panose="020B0502020202020204" pitchFamily="34" charset="0"/>
              </a:rPr>
              <a:t>miedo</a:t>
            </a:r>
            <a:r>
              <a:rPr lang="en-GB" sz="2200" dirty="0">
                <a:solidFill>
                  <a:srgbClr val="002060"/>
                </a:solidFill>
                <a:latin typeface="Century Gothic" panose="020B0502020202020204" pitchFamily="34" charset="0"/>
              </a:rPr>
              <a:t>  o   </a:t>
            </a:r>
            <a:r>
              <a:rPr lang="en-GB" sz="2200" u="sng" dirty="0" err="1">
                <a:solidFill>
                  <a:srgbClr val="002060"/>
                </a:solidFill>
                <a:latin typeface="Century Gothic" panose="020B0502020202020204" pitchFamily="34" charset="0"/>
              </a:rPr>
              <a:t>frío</a:t>
            </a:r>
            <a:r>
              <a:rPr lang="en-GB" sz="2200" dirty="0">
                <a:solidFill>
                  <a:srgbClr val="002060"/>
                </a:solidFill>
                <a:latin typeface="Century Gothic" panose="020B0502020202020204" pitchFamily="34" charset="0"/>
              </a:rPr>
              <a:t>, </a:t>
            </a:r>
          </a:p>
          <a:p>
            <a:pPr>
              <a:lnSpc>
                <a:spcPct val="200000"/>
              </a:lnSpc>
            </a:pPr>
            <a:r>
              <a:rPr lang="en-GB" sz="2200" dirty="0" err="1">
                <a:solidFill>
                  <a:srgbClr val="002060"/>
                </a:solidFill>
                <a:latin typeface="Century Gothic" panose="020B0502020202020204" pitchFamily="34" charset="0"/>
              </a:rPr>
              <a:t>su</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color</a:t>
            </a:r>
            <a:r>
              <a:rPr lang="en-GB" sz="2200" dirty="0">
                <a:solidFill>
                  <a:srgbClr val="002060"/>
                </a:solidFill>
                <a:latin typeface="Century Gothic" panose="020B0502020202020204" pitchFamily="34" charset="0"/>
              </a:rPr>
              <a:t> no es </a:t>
            </a:r>
            <a:r>
              <a:rPr lang="en-GB" sz="2200" dirty="0" err="1">
                <a:solidFill>
                  <a:srgbClr val="002060"/>
                </a:solidFill>
                <a:latin typeface="Century Gothic" panose="020B0502020202020204" pitchFamily="34" charset="0"/>
              </a:rPr>
              <a:t>diferente</a:t>
            </a:r>
            <a:r>
              <a:rPr lang="en-GB" sz="2200" dirty="0">
                <a:solidFill>
                  <a:srgbClr val="002060"/>
                </a:solidFill>
                <a:latin typeface="Century Gothic" panose="020B0502020202020204" pitchFamily="34" charset="0"/>
              </a:rPr>
              <a:t>,</a:t>
            </a:r>
          </a:p>
          <a:p>
            <a:pPr>
              <a:lnSpc>
                <a:spcPct val="200000"/>
              </a:lnSpc>
            </a:pPr>
            <a:r>
              <a:rPr lang="en-GB" sz="2200" dirty="0" err="1">
                <a:solidFill>
                  <a:srgbClr val="002060"/>
                </a:solidFill>
                <a:latin typeface="Century Gothic" panose="020B0502020202020204" pitchFamily="34" charset="0"/>
              </a:rPr>
              <a:t>pero</a:t>
            </a:r>
            <a:r>
              <a:rPr lang="en-GB" sz="2200" dirty="0">
                <a:solidFill>
                  <a:srgbClr val="002060"/>
                </a:solidFill>
                <a:latin typeface="Century Gothic" panose="020B0502020202020204" pitchFamily="34" charset="0"/>
              </a:rPr>
              <a:t> es </a:t>
            </a:r>
            <a:r>
              <a:rPr lang="en-GB" sz="2200" u="sng" dirty="0" err="1">
                <a:solidFill>
                  <a:srgbClr val="002060"/>
                </a:solidFill>
                <a:latin typeface="Century Gothic" panose="020B0502020202020204" pitchFamily="34" charset="0"/>
              </a:rPr>
              <a:t>rápida</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como</a:t>
            </a:r>
            <a:r>
              <a:rPr lang="en-GB" sz="2200" dirty="0">
                <a:solidFill>
                  <a:srgbClr val="002060"/>
                </a:solidFill>
                <a:latin typeface="Century Gothic" panose="020B0502020202020204" pitchFamily="34" charset="0"/>
              </a:rPr>
              <a:t> </a:t>
            </a:r>
            <a:r>
              <a:rPr lang="en-GB" sz="2200" u="sng" dirty="0">
                <a:solidFill>
                  <a:srgbClr val="002060"/>
                </a:solidFill>
                <a:latin typeface="Century Gothic" panose="020B0502020202020204" pitchFamily="34" charset="0"/>
              </a:rPr>
              <a:t>un </a:t>
            </a:r>
            <a:r>
              <a:rPr lang="en-GB" sz="2200" u="sng" dirty="0" err="1">
                <a:solidFill>
                  <a:srgbClr val="002060"/>
                </a:solidFill>
                <a:latin typeface="Century Gothic" panose="020B0502020202020204" pitchFamily="34" charset="0"/>
              </a:rPr>
              <a:t>avión</a:t>
            </a:r>
            <a:r>
              <a:rPr lang="en-GB" sz="2200" dirty="0">
                <a:solidFill>
                  <a:srgbClr val="002060"/>
                </a:solidFill>
                <a:latin typeface="Century Gothic" panose="020B0502020202020204" pitchFamily="34" charset="0"/>
              </a:rPr>
              <a:t>.</a:t>
            </a:r>
          </a:p>
          <a:p>
            <a:pPr>
              <a:lnSpc>
                <a:spcPct val="200000"/>
              </a:lnSpc>
            </a:pPr>
            <a:r>
              <a:rPr lang="en-GB" sz="2200" u="sng" dirty="0">
                <a:solidFill>
                  <a:srgbClr val="002060"/>
                </a:solidFill>
                <a:latin typeface="Century Gothic" panose="020B0502020202020204" pitchFamily="34" charset="0"/>
              </a:rPr>
              <a:t>La </a:t>
            </a:r>
            <a:r>
              <a:rPr lang="en-GB" sz="2200" u="sng" dirty="0" err="1">
                <a:solidFill>
                  <a:srgbClr val="002060"/>
                </a:solidFill>
                <a:latin typeface="Century Gothic" panose="020B0502020202020204" pitchFamily="34" charset="0"/>
              </a:rPr>
              <a:t>pantera</a:t>
            </a:r>
            <a:r>
              <a:rPr lang="en-GB" sz="2200" dirty="0">
                <a:solidFill>
                  <a:srgbClr val="002060"/>
                </a:solidFill>
                <a:latin typeface="Century Gothic" panose="020B0502020202020204" pitchFamily="34" charset="0"/>
              </a:rPr>
              <a:t> es   </a:t>
            </a:r>
            <a:r>
              <a:rPr lang="en-GB" sz="2200" u="sng" dirty="0" err="1">
                <a:solidFill>
                  <a:srgbClr val="002060"/>
                </a:solidFill>
                <a:latin typeface="Century Gothic" panose="020B0502020202020204" pitchFamily="34" charset="0"/>
              </a:rPr>
              <a:t>única</a:t>
            </a:r>
            <a:r>
              <a:rPr lang="en-GB" sz="2200" u="sng" dirty="0">
                <a:solidFill>
                  <a:srgbClr val="002060"/>
                </a:solidFill>
                <a:latin typeface="Century Gothic" panose="020B0502020202020204" pitchFamily="34" charset="0"/>
              </a:rPr>
              <a:t>  </a:t>
            </a:r>
            <a:r>
              <a:rPr lang="en-GB" sz="2200" dirty="0">
                <a:solidFill>
                  <a:srgbClr val="002060"/>
                </a:solidFill>
                <a:latin typeface="Century Gothic" panose="020B0502020202020204" pitchFamily="34" charset="0"/>
              </a:rPr>
              <a:t>       y    </a:t>
            </a:r>
            <a:r>
              <a:rPr lang="en-GB" sz="2200" u="sng" dirty="0">
                <a:solidFill>
                  <a:srgbClr val="002060"/>
                </a:solidFill>
                <a:latin typeface="Century Gothic" panose="020B0502020202020204" pitchFamily="34" charset="0"/>
              </a:rPr>
              <a:t>especial</a:t>
            </a:r>
            <a:r>
              <a:rPr lang="en-GB" sz="2200" dirty="0">
                <a:solidFill>
                  <a:srgbClr val="002060"/>
                </a:solidFill>
                <a:latin typeface="Century Gothic" panose="020B0502020202020204" pitchFamily="34" charset="0"/>
              </a:rPr>
              <a:t>.</a:t>
            </a:r>
          </a:p>
        </p:txBody>
      </p:sp>
      <p:graphicFrame>
        <p:nvGraphicFramePr>
          <p:cNvPr id="12" name="Table 3">
            <a:extLst>
              <a:ext uri="{FF2B5EF4-FFF2-40B4-BE49-F238E27FC236}">
                <a16:creationId xmlns:a16="http://schemas.microsoft.com/office/drawing/2014/main" id="{3EFC032F-044F-CE0D-0B94-0B40EA2C2201}"/>
              </a:ext>
            </a:extLst>
          </p:cNvPr>
          <p:cNvGraphicFramePr>
            <a:graphicFrameLocks noGrp="1"/>
          </p:cNvGraphicFramePr>
          <p:nvPr>
            <p:extLst>
              <p:ext uri="{D42A27DB-BD31-4B8C-83A1-F6EECF244321}">
                <p14:modId xmlns:p14="http://schemas.microsoft.com/office/powerpoint/2010/main" val="2866855197"/>
              </p:ext>
            </p:extLst>
          </p:nvPr>
        </p:nvGraphicFramePr>
        <p:xfrm>
          <a:off x="5581133" y="1380682"/>
          <a:ext cx="6548116" cy="5394960"/>
        </p:xfrm>
        <a:graphic>
          <a:graphicData uri="http://schemas.openxmlformats.org/drawingml/2006/table">
            <a:tbl>
              <a:tblPr firstRow="1" bandRow="1">
                <a:tableStyleId>{5940675A-B579-460E-94D1-54222C63F5DA}</a:tableStyleId>
              </a:tblPr>
              <a:tblGrid>
                <a:gridCol w="1544286">
                  <a:extLst>
                    <a:ext uri="{9D8B030D-6E8A-4147-A177-3AD203B41FA5}">
                      <a16:colId xmlns:a16="http://schemas.microsoft.com/office/drawing/2014/main" val="3879200968"/>
                    </a:ext>
                  </a:extLst>
                </a:gridCol>
                <a:gridCol w="5003830">
                  <a:extLst>
                    <a:ext uri="{9D8B030D-6E8A-4147-A177-3AD203B41FA5}">
                      <a16:colId xmlns:a16="http://schemas.microsoft.com/office/drawing/2014/main" val="3474370614"/>
                    </a:ext>
                  </a:extLst>
                </a:gridCol>
              </a:tblGrid>
              <a:tr h="1409361">
                <a:tc>
                  <a:txBody>
                    <a:bodyPr/>
                    <a:lstStyle/>
                    <a:p>
                      <a:pPr algn="ctr"/>
                      <a:r>
                        <a:rPr lang="en-GB" sz="2400" b="1" dirty="0" err="1">
                          <a:solidFill>
                            <a:srgbClr val="002060"/>
                          </a:solidFill>
                          <a:latin typeface="Century Gothic" panose="020B0502020202020204" pitchFamily="34" charset="0"/>
                        </a:rPr>
                        <a:t>animales</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18921"/>
                  </a:ext>
                </a:extLst>
              </a:tr>
              <a:tr h="1409361">
                <a:tc>
                  <a:txBody>
                    <a:bodyPr/>
                    <a:lstStyle/>
                    <a:p>
                      <a:pPr algn="ctr"/>
                      <a:r>
                        <a:rPr lang="en-GB" sz="2400" b="1" dirty="0" err="1">
                          <a:solidFill>
                            <a:srgbClr val="002060"/>
                          </a:solidFill>
                          <a:latin typeface="Century Gothic" panose="020B0502020202020204" pitchFamily="34" charset="0"/>
                        </a:rPr>
                        <a:t>cosas</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5285161"/>
                  </a:ext>
                </a:extLst>
              </a:tr>
              <a:tr h="1409361">
                <a:tc>
                  <a:txBody>
                    <a:bodyPr/>
                    <a:lstStyle/>
                    <a:p>
                      <a:pPr algn="ctr"/>
                      <a:r>
                        <a:rPr lang="en-GB" sz="2400" b="1" dirty="0">
                          <a:solidFill>
                            <a:srgbClr val="002060"/>
                          </a:solidFill>
                          <a:latin typeface="Century Gothic" panose="020B0502020202020204" pitchFamily="34" charset="0"/>
                        </a:rPr>
                        <a:t>adjetivos</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786655"/>
                  </a:ext>
                </a:extLst>
              </a:tr>
            </a:tbl>
          </a:graphicData>
        </a:graphic>
      </p:graphicFrame>
      <p:pic>
        <p:nvPicPr>
          <p:cNvPr id="15" name="Picture 14" descr="Shape, circle&#10;&#10;Description automatically generated">
            <a:extLst>
              <a:ext uri="{FF2B5EF4-FFF2-40B4-BE49-F238E27FC236}">
                <a16:creationId xmlns:a16="http://schemas.microsoft.com/office/drawing/2014/main" id="{1E494054-DC87-BE09-C00A-F6264503C8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87274" y="1881383"/>
            <a:ext cx="473686" cy="23684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62BCFB0-5AEE-011F-50B0-966561A51A0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55982" y="1775255"/>
            <a:ext cx="288385" cy="51995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695E56F-FA70-1453-675C-20AF8726F77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8521834" y="1473377"/>
            <a:ext cx="668100" cy="35375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C30D805-4771-50C4-8109-04BE12DF5F3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688304" y="2197418"/>
            <a:ext cx="380963" cy="277384"/>
          </a:xfrm>
          <a:prstGeom prst="rect">
            <a:avLst/>
          </a:prstGeom>
        </p:spPr>
      </p:pic>
      <p:pic>
        <p:nvPicPr>
          <p:cNvPr id="19" name="Picture 18" descr="A picture containing vector graphics, light&#10;&#10;Description automatically generated">
            <a:extLst>
              <a:ext uri="{FF2B5EF4-FFF2-40B4-BE49-F238E27FC236}">
                <a16:creationId xmlns:a16="http://schemas.microsoft.com/office/drawing/2014/main" id="{9C2683AE-4C8B-1192-1DAB-961CDC7038A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56711" y="2284734"/>
            <a:ext cx="199512" cy="180340"/>
          </a:xfrm>
          <a:prstGeom prst="rect">
            <a:avLst/>
          </a:prstGeom>
        </p:spPr>
      </p:pic>
      <p:pic>
        <p:nvPicPr>
          <p:cNvPr id="20" name="Picture 24" descr="Gorilla, Ape, Brown, Animal, Mammal">
            <a:extLst>
              <a:ext uri="{FF2B5EF4-FFF2-40B4-BE49-F238E27FC236}">
                <a16:creationId xmlns:a16="http://schemas.microsoft.com/office/drawing/2014/main" id="{C671136A-70F8-0D47-C4AF-AF50A2B69B1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1441811">
            <a:off x="11366501" y="1461411"/>
            <a:ext cx="342911" cy="5047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Zebra Animal illustration and picture">
            <a:extLst>
              <a:ext uri="{FF2B5EF4-FFF2-40B4-BE49-F238E27FC236}">
                <a16:creationId xmlns:a16="http://schemas.microsoft.com/office/drawing/2014/main" id="{8EA8E1CC-FADD-7FBA-0E06-107174E7E054}"/>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10000" b="90000" l="10000" r="90000">
                        <a14:foregroundMark x1="31719" y1="37017" x2="31719" y2="37017"/>
                        <a14:foregroundMark x1="71719" y1="16575" x2="25313" y2="36096"/>
                        <a14:foregroundMark x1="22813" y1="39595" x2="28125" y2="60037"/>
                        <a14:foregroundMark x1="28125" y1="60037" x2="51094" y2="72928"/>
                        <a14:foregroundMark x1="51094" y1="72928" x2="60938" y2="61510"/>
                        <a14:foregroundMark x1="60938" y1="61510" x2="60938" y2="61510"/>
                        <a14:foregroundMark x1="21406" y1="44015" x2="21406" y2="44015"/>
                        <a14:foregroundMark x1="20781" y1="43278" x2="25938" y2="63168"/>
                        <a14:foregroundMark x1="71875" y1="18785" x2="78438" y2="37017"/>
                        <a14:foregroundMark x1="78438" y1="37017" x2="68906" y2="44751"/>
                        <a14:foregroundMark x1="68906" y1="44751" x2="56719" y2="41805"/>
                        <a14:foregroundMark x1="56719" y1="41805" x2="55469" y2="34991"/>
                        <a14:foregroundMark x1="56875" y1="51013" x2="62187" y2="52670"/>
                      </a14:backgroundRemoval>
                    </a14:imgEffect>
                  </a14:imgLayer>
                </a14:imgProps>
              </a:ext>
              <a:ext uri="{28A0092B-C50C-407E-A947-70E740481C1C}">
                <a14:useLocalDpi xmlns:a14="http://schemas.microsoft.com/office/drawing/2010/main" val="0"/>
              </a:ext>
            </a:extLst>
          </a:blip>
          <a:srcRect/>
          <a:stretch>
            <a:fillRect/>
          </a:stretch>
        </p:blipFill>
        <p:spPr bwMode="auto">
          <a:xfrm>
            <a:off x="8675524" y="2465074"/>
            <a:ext cx="521264" cy="44226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F76F2F7-F3E5-C321-2AA5-3991BF38201C}"/>
              </a:ext>
            </a:extLst>
          </p:cNvPr>
          <p:cNvSpPr txBox="1"/>
          <p:nvPr/>
        </p:nvSpPr>
        <p:spPr>
          <a:xfrm>
            <a:off x="7345206" y="1354278"/>
            <a:ext cx="1394934"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oso</a:t>
            </a:r>
            <a:r>
              <a:rPr lang="en-GB" sz="2400" dirty="0">
                <a:solidFill>
                  <a:srgbClr val="002060"/>
                </a:solidFill>
                <a:latin typeface="Century Gothic" panose="020B0502020202020204" pitchFamily="34" charset="0"/>
              </a:rPr>
              <a:t> (m) </a:t>
            </a:r>
          </a:p>
        </p:txBody>
      </p:sp>
      <p:sp>
        <p:nvSpPr>
          <p:cNvPr id="23" name="TextBox 22">
            <a:extLst>
              <a:ext uri="{FF2B5EF4-FFF2-40B4-BE49-F238E27FC236}">
                <a16:creationId xmlns:a16="http://schemas.microsoft.com/office/drawing/2014/main" id="{2C2D69FD-AD1A-BACA-8687-ECC8E3971465}"/>
              </a:ext>
            </a:extLst>
          </p:cNvPr>
          <p:cNvSpPr txBox="1"/>
          <p:nvPr/>
        </p:nvSpPr>
        <p:spPr>
          <a:xfrm>
            <a:off x="7293447" y="1764070"/>
            <a:ext cx="1786066"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tortuga</a:t>
            </a:r>
            <a:r>
              <a:rPr lang="en-GB" sz="2400" dirty="0">
                <a:solidFill>
                  <a:srgbClr val="002060"/>
                </a:solidFill>
                <a:latin typeface="Century Gothic" panose="020B0502020202020204" pitchFamily="34" charset="0"/>
              </a:rPr>
              <a:t> (f) </a:t>
            </a:r>
          </a:p>
        </p:txBody>
      </p:sp>
      <p:sp>
        <p:nvSpPr>
          <p:cNvPr id="24" name="TextBox 23">
            <a:extLst>
              <a:ext uri="{FF2B5EF4-FFF2-40B4-BE49-F238E27FC236}">
                <a16:creationId xmlns:a16="http://schemas.microsoft.com/office/drawing/2014/main" id="{1C15FF60-2086-5D5D-A788-7E4D054BCDEA}"/>
              </a:ext>
            </a:extLst>
          </p:cNvPr>
          <p:cNvSpPr txBox="1"/>
          <p:nvPr/>
        </p:nvSpPr>
        <p:spPr>
          <a:xfrm>
            <a:off x="7288286" y="2109184"/>
            <a:ext cx="1535998"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tigre</a:t>
            </a:r>
            <a:r>
              <a:rPr lang="en-GB" sz="2400" dirty="0">
                <a:solidFill>
                  <a:srgbClr val="002060"/>
                </a:solidFill>
                <a:latin typeface="Century Gothic" panose="020B0502020202020204" pitchFamily="34" charset="0"/>
              </a:rPr>
              <a:t> (m) </a:t>
            </a:r>
          </a:p>
        </p:txBody>
      </p:sp>
      <p:sp>
        <p:nvSpPr>
          <p:cNvPr id="25" name="TextBox 24">
            <a:extLst>
              <a:ext uri="{FF2B5EF4-FFF2-40B4-BE49-F238E27FC236}">
                <a16:creationId xmlns:a16="http://schemas.microsoft.com/office/drawing/2014/main" id="{5D530838-65C5-964C-9952-CC57129803DA}"/>
              </a:ext>
            </a:extLst>
          </p:cNvPr>
          <p:cNvSpPr txBox="1"/>
          <p:nvPr/>
        </p:nvSpPr>
        <p:spPr>
          <a:xfrm>
            <a:off x="7288286" y="2484470"/>
            <a:ext cx="1590500"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cebra</a:t>
            </a:r>
            <a:r>
              <a:rPr lang="en-GB" sz="2400" dirty="0">
                <a:solidFill>
                  <a:srgbClr val="002060"/>
                </a:solidFill>
                <a:latin typeface="Century Gothic" panose="020B0502020202020204" pitchFamily="34" charset="0"/>
              </a:rPr>
              <a:t> (f) </a:t>
            </a:r>
          </a:p>
        </p:txBody>
      </p:sp>
      <p:sp>
        <p:nvSpPr>
          <p:cNvPr id="26" name="TextBox 25">
            <a:extLst>
              <a:ext uri="{FF2B5EF4-FFF2-40B4-BE49-F238E27FC236}">
                <a16:creationId xmlns:a16="http://schemas.microsoft.com/office/drawing/2014/main" id="{DE96C0A9-C529-0020-7D21-BB020F771787}"/>
              </a:ext>
            </a:extLst>
          </p:cNvPr>
          <p:cNvSpPr txBox="1"/>
          <p:nvPr/>
        </p:nvSpPr>
        <p:spPr>
          <a:xfrm>
            <a:off x="9710755" y="1365463"/>
            <a:ext cx="1704313"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gorila</a:t>
            </a:r>
            <a:r>
              <a:rPr lang="en-GB" sz="2400" dirty="0">
                <a:solidFill>
                  <a:srgbClr val="002060"/>
                </a:solidFill>
                <a:latin typeface="Century Gothic" panose="020B0502020202020204" pitchFamily="34" charset="0"/>
              </a:rPr>
              <a:t> (m) </a:t>
            </a:r>
          </a:p>
        </p:txBody>
      </p:sp>
      <p:sp>
        <p:nvSpPr>
          <p:cNvPr id="27" name="TextBox 26">
            <a:extLst>
              <a:ext uri="{FF2B5EF4-FFF2-40B4-BE49-F238E27FC236}">
                <a16:creationId xmlns:a16="http://schemas.microsoft.com/office/drawing/2014/main" id="{F1234E2C-0581-1B89-1B1C-B661AFA0A20A}"/>
              </a:ext>
            </a:extLst>
          </p:cNvPr>
          <p:cNvSpPr txBox="1"/>
          <p:nvPr/>
        </p:nvSpPr>
        <p:spPr>
          <a:xfrm>
            <a:off x="9658996" y="1775255"/>
            <a:ext cx="1410964"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jirafa</a:t>
            </a:r>
            <a:r>
              <a:rPr lang="en-GB" sz="2400" dirty="0">
                <a:solidFill>
                  <a:srgbClr val="002060"/>
                </a:solidFill>
                <a:latin typeface="Century Gothic" panose="020B0502020202020204" pitchFamily="34" charset="0"/>
              </a:rPr>
              <a:t> (f) </a:t>
            </a:r>
          </a:p>
        </p:txBody>
      </p:sp>
      <p:sp>
        <p:nvSpPr>
          <p:cNvPr id="28" name="TextBox 27">
            <a:extLst>
              <a:ext uri="{FF2B5EF4-FFF2-40B4-BE49-F238E27FC236}">
                <a16:creationId xmlns:a16="http://schemas.microsoft.com/office/drawing/2014/main" id="{ED7D5E70-8D89-EF5E-6B42-E9E9B688C839}"/>
              </a:ext>
            </a:extLst>
          </p:cNvPr>
          <p:cNvSpPr txBox="1"/>
          <p:nvPr/>
        </p:nvSpPr>
        <p:spPr>
          <a:xfrm>
            <a:off x="9653835" y="2120369"/>
            <a:ext cx="1378904"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rana (f) </a:t>
            </a:r>
          </a:p>
        </p:txBody>
      </p:sp>
      <p:sp>
        <p:nvSpPr>
          <p:cNvPr id="29" name="TextBox 28">
            <a:extLst>
              <a:ext uri="{FF2B5EF4-FFF2-40B4-BE49-F238E27FC236}">
                <a16:creationId xmlns:a16="http://schemas.microsoft.com/office/drawing/2014/main" id="{02FAB0BD-1552-E56A-B017-37982E061AF4}"/>
              </a:ext>
            </a:extLst>
          </p:cNvPr>
          <p:cNvSpPr txBox="1"/>
          <p:nvPr/>
        </p:nvSpPr>
        <p:spPr>
          <a:xfrm>
            <a:off x="9653835" y="2495655"/>
            <a:ext cx="1558440"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erizo (m) </a:t>
            </a:r>
          </a:p>
        </p:txBody>
      </p:sp>
      <p:pic>
        <p:nvPicPr>
          <p:cNvPr id="30" name="Picture 2" descr="Free Hedgehog Animal vector and picture">
            <a:extLst>
              <a:ext uri="{FF2B5EF4-FFF2-40B4-BE49-F238E27FC236}">
                <a16:creationId xmlns:a16="http://schemas.microsoft.com/office/drawing/2014/main" id="{7DC19A42-1509-D5BB-C5EA-BD30145C3D6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81850" y="2586622"/>
            <a:ext cx="301249" cy="2414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533E391-33BB-317C-392B-9CDFD72D3475}"/>
              </a:ext>
            </a:extLst>
          </p:cNvPr>
          <p:cNvSpPr txBox="1"/>
          <p:nvPr/>
        </p:nvSpPr>
        <p:spPr>
          <a:xfrm>
            <a:off x="7150264" y="4944607"/>
            <a:ext cx="1106393"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alto/a</a:t>
            </a:r>
          </a:p>
        </p:txBody>
      </p:sp>
      <p:sp>
        <p:nvSpPr>
          <p:cNvPr id="39" name="TextBox 38">
            <a:extLst>
              <a:ext uri="{FF2B5EF4-FFF2-40B4-BE49-F238E27FC236}">
                <a16:creationId xmlns:a16="http://schemas.microsoft.com/office/drawing/2014/main" id="{1CF64361-CF79-8CCF-883F-5CB88BCE9F7D}"/>
              </a:ext>
            </a:extLst>
          </p:cNvPr>
          <p:cNvSpPr txBox="1"/>
          <p:nvPr/>
        </p:nvSpPr>
        <p:spPr>
          <a:xfrm>
            <a:off x="7134579" y="5352551"/>
            <a:ext cx="1213794"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bajo/a</a:t>
            </a:r>
          </a:p>
        </p:txBody>
      </p:sp>
      <p:sp>
        <p:nvSpPr>
          <p:cNvPr id="40" name="TextBox 39">
            <a:extLst>
              <a:ext uri="{FF2B5EF4-FFF2-40B4-BE49-F238E27FC236}">
                <a16:creationId xmlns:a16="http://schemas.microsoft.com/office/drawing/2014/main" id="{DBE46D26-0264-64EF-007F-80199BADAD2F}"/>
              </a:ext>
            </a:extLst>
          </p:cNvPr>
          <p:cNvSpPr txBox="1"/>
          <p:nvPr/>
        </p:nvSpPr>
        <p:spPr>
          <a:xfrm>
            <a:off x="7127850" y="5803031"/>
            <a:ext cx="1843774"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divertido</a:t>
            </a:r>
            <a:r>
              <a:rPr lang="en-GB" sz="2400" dirty="0">
                <a:solidFill>
                  <a:srgbClr val="002060"/>
                </a:solidFill>
                <a:latin typeface="Century Gothic" panose="020B0502020202020204" pitchFamily="34" charset="0"/>
              </a:rPr>
              <a:t>/a</a:t>
            </a:r>
          </a:p>
        </p:txBody>
      </p:sp>
      <p:sp>
        <p:nvSpPr>
          <p:cNvPr id="41" name="TextBox 40">
            <a:extLst>
              <a:ext uri="{FF2B5EF4-FFF2-40B4-BE49-F238E27FC236}">
                <a16:creationId xmlns:a16="http://schemas.microsoft.com/office/drawing/2014/main" id="{B57C642E-7216-A29B-FDF2-6A5BC5F0F47B}"/>
              </a:ext>
            </a:extLst>
          </p:cNvPr>
          <p:cNvSpPr txBox="1"/>
          <p:nvPr/>
        </p:nvSpPr>
        <p:spPr>
          <a:xfrm>
            <a:off x="7127850" y="6264582"/>
            <a:ext cx="1492716"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activo</a:t>
            </a:r>
            <a:r>
              <a:rPr lang="en-GB" sz="2400" dirty="0">
                <a:solidFill>
                  <a:srgbClr val="002060"/>
                </a:solidFill>
                <a:latin typeface="Century Gothic" panose="020B0502020202020204" pitchFamily="34" charset="0"/>
              </a:rPr>
              <a:t>/a</a:t>
            </a:r>
          </a:p>
        </p:txBody>
      </p:sp>
      <p:sp>
        <p:nvSpPr>
          <p:cNvPr id="42" name="TextBox 41">
            <a:extLst>
              <a:ext uri="{FF2B5EF4-FFF2-40B4-BE49-F238E27FC236}">
                <a16:creationId xmlns:a16="http://schemas.microsoft.com/office/drawing/2014/main" id="{0FA86658-2A49-11BA-483D-356028E5E73B}"/>
              </a:ext>
            </a:extLst>
          </p:cNvPr>
          <p:cNvSpPr txBox="1"/>
          <p:nvPr/>
        </p:nvSpPr>
        <p:spPr>
          <a:xfrm>
            <a:off x="10292192" y="4938539"/>
            <a:ext cx="1598515"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imposible</a:t>
            </a:r>
            <a:endParaRPr lang="en-GB" sz="2400"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B6905CC4-DD0F-7340-A482-E764AB67F148}"/>
              </a:ext>
            </a:extLst>
          </p:cNvPr>
          <p:cNvSpPr txBox="1"/>
          <p:nvPr/>
        </p:nvSpPr>
        <p:spPr>
          <a:xfrm>
            <a:off x="10274920" y="5331217"/>
            <a:ext cx="1457450"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increíble</a:t>
            </a:r>
            <a:endParaRPr lang="en-GB" sz="2400"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274537E1-D984-596D-A998-B30F7CC083A1}"/>
              </a:ext>
            </a:extLst>
          </p:cNvPr>
          <p:cNvSpPr txBox="1"/>
          <p:nvPr/>
        </p:nvSpPr>
        <p:spPr>
          <a:xfrm>
            <a:off x="10235272" y="5796963"/>
            <a:ext cx="1845377"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importante</a:t>
            </a:r>
            <a:endParaRPr lang="en-GB" sz="24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33AE7BA7-C877-FC07-0101-A97B27F485D8}"/>
              </a:ext>
            </a:extLst>
          </p:cNvPr>
          <p:cNvSpPr txBox="1"/>
          <p:nvPr/>
        </p:nvSpPr>
        <p:spPr>
          <a:xfrm>
            <a:off x="10235272" y="6258514"/>
            <a:ext cx="1853392"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interesante</a:t>
            </a:r>
            <a:endParaRPr lang="en-GB" sz="2400"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BCCE5A83-FFE9-B0EF-1EFB-0A6BD885ABEF}"/>
              </a:ext>
            </a:extLst>
          </p:cNvPr>
          <p:cNvSpPr txBox="1"/>
          <p:nvPr/>
        </p:nvSpPr>
        <p:spPr>
          <a:xfrm>
            <a:off x="8562960" y="4927658"/>
            <a:ext cx="1088760"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rojo/a</a:t>
            </a:r>
          </a:p>
        </p:txBody>
      </p:sp>
      <p:sp>
        <p:nvSpPr>
          <p:cNvPr id="48" name="TextBox 47">
            <a:extLst>
              <a:ext uri="{FF2B5EF4-FFF2-40B4-BE49-F238E27FC236}">
                <a16:creationId xmlns:a16="http://schemas.microsoft.com/office/drawing/2014/main" id="{13EA958A-0455-A26A-C195-EC2B471826E6}"/>
              </a:ext>
            </a:extLst>
          </p:cNvPr>
          <p:cNvSpPr txBox="1"/>
          <p:nvPr/>
        </p:nvSpPr>
        <p:spPr>
          <a:xfrm>
            <a:off x="8471142" y="5302944"/>
            <a:ext cx="1715534"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amarillo</a:t>
            </a:r>
            <a:r>
              <a:rPr lang="en-GB" sz="2400" dirty="0">
                <a:solidFill>
                  <a:srgbClr val="002060"/>
                </a:solidFill>
                <a:latin typeface="Century Gothic" panose="020B0502020202020204" pitchFamily="34" charset="0"/>
              </a:rPr>
              <a:t>/a</a:t>
            </a:r>
          </a:p>
        </p:txBody>
      </p:sp>
      <p:sp>
        <p:nvSpPr>
          <p:cNvPr id="49" name="TextBox 48">
            <a:extLst>
              <a:ext uri="{FF2B5EF4-FFF2-40B4-BE49-F238E27FC236}">
                <a16:creationId xmlns:a16="http://schemas.microsoft.com/office/drawing/2014/main" id="{1FCB51D3-9054-EC5A-01A3-1EAF374FDD51}"/>
              </a:ext>
            </a:extLst>
          </p:cNvPr>
          <p:cNvSpPr txBox="1"/>
          <p:nvPr/>
        </p:nvSpPr>
        <p:spPr>
          <a:xfrm>
            <a:off x="8596172" y="6238224"/>
            <a:ext cx="1598515"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blanco</a:t>
            </a:r>
            <a:r>
              <a:rPr lang="en-GB" sz="2400" dirty="0">
                <a:solidFill>
                  <a:srgbClr val="002060"/>
                </a:solidFill>
                <a:latin typeface="Century Gothic" panose="020B0502020202020204" pitchFamily="34" charset="0"/>
              </a:rPr>
              <a:t>/a</a:t>
            </a:r>
          </a:p>
        </p:txBody>
      </p:sp>
      <p:sp>
        <p:nvSpPr>
          <p:cNvPr id="50" name="TextBox 49">
            <a:extLst>
              <a:ext uri="{FF2B5EF4-FFF2-40B4-BE49-F238E27FC236}">
                <a16:creationId xmlns:a16="http://schemas.microsoft.com/office/drawing/2014/main" id="{E9C49E01-18FD-93EC-AB6E-10A6857A2218}"/>
              </a:ext>
            </a:extLst>
          </p:cNvPr>
          <p:cNvSpPr txBox="1"/>
          <p:nvPr/>
        </p:nvSpPr>
        <p:spPr>
          <a:xfrm>
            <a:off x="9112712" y="5798657"/>
            <a:ext cx="1059906"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verde</a:t>
            </a:r>
            <a:endParaRPr lang="en-GB" sz="2400" dirty="0">
              <a:solidFill>
                <a:srgbClr val="002060"/>
              </a:solidFill>
              <a:latin typeface="Century Gothic" panose="020B0502020202020204" pitchFamily="34" charset="0"/>
            </a:endParaRPr>
          </a:p>
        </p:txBody>
      </p:sp>
      <p:sp>
        <p:nvSpPr>
          <p:cNvPr id="51" name="TextBox 50">
            <a:extLst>
              <a:ext uri="{FF2B5EF4-FFF2-40B4-BE49-F238E27FC236}">
                <a16:creationId xmlns:a16="http://schemas.microsoft.com/office/drawing/2014/main" id="{D98E7A75-EA35-E7C4-D4D6-18779F606C21}"/>
              </a:ext>
            </a:extLst>
          </p:cNvPr>
          <p:cNvSpPr txBox="1"/>
          <p:nvPr/>
        </p:nvSpPr>
        <p:spPr>
          <a:xfrm>
            <a:off x="7147788" y="2993204"/>
            <a:ext cx="1574470"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bicicleta</a:t>
            </a:r>
            <a:r>
              <a:rPr lang="en-GB" sz="2400" dirty="0">
                <a:solidFill>
                  <a:srgbClr val="002060"/>
                </a:solidFill>
                <a:latin typeface="Century Gothic" panose="020B0502020202020204" pitchFamily="34" charset="0"/>
              </a:rPr>
              <a:t> </a:t>
            </a:r>
          </a:p>
        </p:txBody>
      </p:sp>
      <p:sp>
        <p:nvSpPr>
          <p:cNvPr id="52" name="TextBox 51">
            <a:extLst>
              <a:ext uri="{FF2B5EF4-FFF2-40B4-BE49-F238E27FC236}">
                <a16:creationId xmlns:a16="http://schemas.microsoft.com/office/drawing/2014/main" id="{6879FF25-A7FE-D8A8-78DF-746A101AB5D5}"/>
              </a:ext>
            </a:extLst>
          </p:cNvPr>
          <p:cNvSpPr txBox="1"/>
          <p:nvPr/>
        </p:nvSpPr>
        <p:spPr>
          <a:xfrm>
            <a:off x="7166609" y="3452907"/>
            <a:ext cx="1098378"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barco</a:t>
            </a:r>
            <a:endParaRPr lang="en-GB" sz="2400" dirty="0">
              <a:solidFill>
                <a:srgbClr val="002060"/>
              </a:solidFill>
              <a:latin typeface="Century Gothic" panose="020B0502020202020204" pitchFamily="34" charset="0"/>
            </a:endParaRPr>
          </a:p>
        </p:txBody>
      </p:sp>
      <p:sp>
        <p:nvSpPr>
          <p:cNvPr id="54" name="TextBox 53">
            <a:extLst>
              <a:ext uri="{FF2B5EF4-FFF2-40B4-BE49-F238E27FC236}">
                <a16:creationId xmlns:a16="http://schemas.microsoft.com/office/drawing/2014/main" id="{2F2BBF0D-DDE0-6DAC-4AEB-F40AE51513FB}"/>
              </a:ext>
            </a:extLst>
          </p:cNvPr>
          <p:cNvSpPr txBox="1"/>
          <p:nvPr/>
        </p:nvSpPr>
        <p:spPr>
          <a:xfrm>
            <a:off x="7159880" y="3937893"/>
            <a:ext cx="1104790"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iglesia</a:t>
            </a:r>
            <a:endParaRPr lang="en-GB" sz="2400" dirty="0">
              <a:solidFill>
                <a:srgbClr val="002060"/>
              </a:solidFill>
              <a:latin typeface="Century Gothic" panose="020B0502020202020204" pitchFamily="34" charset="0"/>
            </a:endParaRPr>
          </a:p>
        </p:txBody>
      </p:sp>
      <p:sp>
        <p:nvSpPr>
          <p:cNvPr id="55" name="TextBox 54">
            <a:extLst>
              <a:ext uri="{FF2B5EF4-FFF2-40B4-BE49-F238E27FC236}">
                <a16:creationId xmlns:a16="http://schemas.microsoft.com/office/drawing/2014/main" id="{013519E4-C903-CA18-25C5-6A1762A27893}"/>
              </a:ext>
            </a:extLst>
          </p:cNvPr>
          <p:cNvSpPr txBox="1"/>
          <p:nvPr/>
        </p:nvSpPr>
        <p:spPr>
          <a:xfrm>
            <a:off x="7211639" y="4382191"/>
            <a:ext cx="1075936"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sol 🌞</a:t>
            </a:r>
          </a:p>
        </p:txBody>
      </p:sp>
      <p:sp>
        <p:nvSpPr>
          <p:cNvPr id="56" name="TextBox 55">
            <a:extLst>
              <a:ext uri="{FF2B5EF4-FFF2-40B4-BE49-F238E27FC236}">
                <a16:creationId xmlns:a16="http://schemas.microsoft.com/office/drawing/2014/main" id="{D82FECB0-5F32-515A-BE9D-044F65228528}"/>
              </a:ext>
            </a:extLst>
          </p:cNvPr>
          <p:cNvSpPr txBox="1"/>
          <p:nvPr/>
        </p:nvSpPr>
        <p:spPr>
          <a:xfrm>
            <a:off x="8887274" y="3038419"/>
            <a:ext cx="1675459"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sueño 😴 </a:t>
            </a:r>
          </a:p>
        </p:txBody>
      </p:sp>
      <p:sp>
        <p:nvSpPr>
          <p:cNvPr id="57" name="TextBox 56">
            <a:extLst>
              <a:ext uri="{FF2B5EF4-FFF2-40B4-BE49-F238E27FC236}">
                <a16:creationId xmlns:a16="http://schemas.microsoft.com/office/drawing/2014/main" id="{4E6BB5C8-D499-16F0-2523-C005439BEFD7}"/>
              </a:ext>
            </a:extLst>
          </p:cNvPr>
          <p:cNvSpPr txBox="1"/>
          <p:nvPr/>
        </p:nvSpPr>
        <p:spPr>
          <a:xfrm>
            <a:off x="8887255" y="3482856"/>
            <a:ext cx="1457450"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calor</a:t>
            </a:r>
            <a:r>
              <a:rPr lang="en-GB" sz="2400" dirty="0">
                <a:solidFill>
                  <a:srgbClr val="002060"/>
                </a:solidFill>
                <a:latin typeface="Century Gothic" panose="020B0502020202020204" pitchFamily="34" charset="0"/>
              </a:rPr>
              <a:t> 🥵</a:t>
            </a:r>
          </a:p>
        </p:txBody>
      </p:sp>
      <p:sp>
        <p:nvSpPr>
          <p:cNvPr id="58" name="TextBox 57">
            <a:extLst>
              <a:ext uri="{FF2B5EF4-FFF2-40B4-BE49-F238E27FC236}">
                <a16:creationId xmlns:a16="http://schemas.microsoft.com/office/drawing/2014/main" id="{D576FF5A-11EC-7887-16C9-99A9D840DF72}"/>
              </a:ext>
            </a:extLst>
          </p:cNvPr>
          <p:cNvSpPr txBox="1"/>
          <p:nvPr/>
        </p:nvSpPr>
        <p:spPr>
          <a:xfrm>
            <a:off x="10267302" y="4000837"/>
            <a:ext cx="1845377"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importante</a:t>
            </a:r>
            <a:endParaRPr lang="en-GB" sz="2400" dirty="0">
              <a:solidFill>
                <a:srgbClr val="002060"/>
              </a:solidFill>
              <a:latin typeface="Century Gothic" panose="020B0502020202020204" pitchFamily="34" charset="0"/>
            </a:endParaRPr>
          </a:p>
        </p:txBody>
      </p:sp>
      <p:sp>
        <p:nvSpPr>
          <p:cNvPr id="60" name="TextBox 59">
            <a:extLst>
              <a:ext uri="{FF2B5EF4-FFF2-40B4-BE49-F238E27FC236}">
                <a16:creationId xmlns:a16="http://schemas.microsoft.com/office/drawing/2014/main" id="{A1A05A63-5E3D-27AE-0E02-3B147FE1AF1E}"/>
              </a:ext>
            </a:extLst>
          </p:cNvPr>
          <p:cNvSpPr txBox="1"/>
          <p:nvPr/>
        </p:nvSpPr>
        <p:spPr>
          <a:xfrm>
            <a:off x="10267302" y="4462388"/>
            <a:ext cx="1853392" cy="461665"/>
          </a:xfrm>
          <a:prstGeom prst="rect">
            <a:avLst/>
          </a:prstGeom>
          <a:noFill/>
        </p:spPr>
        <p:txBody>
          <a:bodyPr wrap="none" rtlCol="0">
            <a:spAutoFit/>
          </a:bodyPr>
          <a:lstStyle/>
          <a:p>
            <a:r>
              <a:rPr lang="en-GB" sz="2400" dirty="0" err="1">
                <a:solidFill>
                  <a:srgbClr val="002060"/>
                </a:solidFill>
                <a:latin typeface="Century Gothic" panose="020B0502020202020204" pitchFamily="34" charset="0"/>
              </a:rPr>
              <a:t>interesante</a:t>
            </a:r>
            <a:endParaRPr lang="en-GB" sz="2400" dirty="0">
              <a:solidFill>
                <a:srgbClr val="002060"/>
              </a:solidFill>
              <a:latin typeface="Century Gothic" panose="020B0502020202020204" pitchFamily="34" charset="0"/>
            </a:endParaRPr>
          </a:p>
        </p:txBody>
      </p:sp>
      <p:sp>
        <p:nvSpPr>
          <p:cNvPr id="67" name="TextBox 66">
            <a:extLst>
              <a:ext uri="{FF2B5EF4-FFF2-40B4-BE49-F238E27FC236}">
                <a16:creationId xmlns:a16="http://schemas.microsoft.com/office/drawing/2014/main" id="{67A45949-4568-F599-A503-90C83AB1515A}"/>
              </a:ext>
            </a:extLst>
          </p:cNvPr>
          <p:cNvSpPr txBox="1"/>
          <p:nvPr/>
        </p:nvSpPr>
        <p:spPr>
          <a:xfrm>
            <a:off x="123171" y="1285266"/>
            <a:ext cx="1510136" cy="461665"/>
          </a:xfrm>
          <a:prstGeom prst="rect">
            <a:avLst/>
          </a:prstGeom>
          <a:solidFill>
            <a:srgbClr val="C7E6A4"/>
          </a:solidFill>
        </p:spPr>
        <p:txBody>
          <a:bodyPr wrap="square" rtlCol="0">
            <a:spAutoFit/>
          </a:bodyPr>
          <a:lstStyle/>
          <a:p>
            <a:pPr algn="ctr"/>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jirafa</a:t>
            </a:r>
            <a:endParaRPr lang="en-GB" sz="2400" b="1" dirty="0">
              <a:solidFill>
                <a:srgbClr val="002060"/>
              </a:solidFill>
              <a:latin typeface="Century Gothic" panose="020B0502020202020204" pitchFamily="34" charset="0"/>
            </a:endParaRPr>
          </a:p>
        </p:txBody>
      </p:sp>
      <p:sp>
        <p:nvSpPr>
          <p:cNvPr id="68" name="TextBox 67">
            <a:extLst>
              <a:ext uri="{FF2B5EF4-FFF2-40B4-BE49-F238E27FC236}">
                <a16:creationId xmlns:a16="http://schemas.microsoft.com/office/drawing/2014/main" id="{4B0DDFD0-0B92-403B-4F6A-3ADE577100FF}"/>
              </a:ext>
            </a:extLst>
          </p:cNvPr>
          <p:cNvSpPr txBox="1"/>
          <p:nvPr/>
        </p:nvSpPr>
        <p:spPr>
          <a:xfrm>
            <a:off x="2047566" y="1342432"/>
            <a:ext cx="1201997" cy="400110"/>
          </a:xfrm>
          <a:prstGeom prst="rect">
            <a:avLst/>
          </a:prstGeom>
          <a:solidFill>
            <a:srgbClr val="C7E6A4"/>
          </a:solidFill>
        </p:spPr>
        <p:txBody>
          <a:bodyPr wrap="square" rtlCol="0">
            <a:spAutoFit/>
          </a:bodyPr>
          <a:lstStyle/>
          <a:p>
            <a:pPr algn="ctr"/>
            <a:r>
              <a:rPr lang="en-GB" sz="2000" b="1" dirty="0">
                <a:solidFill>
                  <a:srgbClr val="002060"/>
                </a:solidFill>
                <a:latin typeface="Century Gothic" panose="020B0502020202020204" pitchFamily="34" charset="0"/>
              </a:rPr>
              <a:t>amarilla</a:t>
            </a:r>
          </a:p>
        </p:txBody>
      </p:sp>
      <p:sp>
        <p:nvSpPr>
          <p:cNvPr id="77" name="TextBox 76">
            <a:extLst>
              <a:ext uri="{FF2B5EF4-FFF2-40B4-BE49-F238E27FC236}">
                <a16:creationId xmlns:a16="http://schemas.microsoft.com/office/drawing/2014/main" id="{6929922D-1629-B55F-D18D-33F56579A72E}"/>
              </a:ext>
            </a:extLst>
          </p:cNvPr>
          <p:cNvSpPr txBox="1"/>
          <p:nvPr/>
        </p:nvSpPr>
        <p:spPr>
          <a:xfrm>
            <a:off x="4157120" y="1280877"/>
            <a:ext cx="1386416" cy="461665"/>
          </a:xfrm>
          <a:prstGeom prst="rect">
            <a:avLst/>
          </a:prstGeom>
          <a:solidFill>
            <a:srgbClr val="C7E6A4"/>
          </a:solidFill>
        </p:spPr>
        <p:txBody>
          <a:bodyPr wrap="square" rtlCol="0">
            <a:spAutoFit/>
          </a:bodyPr>
          <a:lstStyle/>
          <a:p>
            <a:pPr algn="ctr"/>
            <a:r>
              <a:rPr lang="en-GB" sz="2400" b="1" dirty="0" err="1">
                <a:solidFill>
                  <a:srgbClr val="002060"/>
                </a:solidFill>
                <a:latin typeface="Century Gothic" panose="020B0502020202020204" pitchFamily="34" charset="0"/>
              </a:rPr>
              <a:t>el</a:t>
            </a:r>
            <a:r>
              <a:rPr lang="en-GB" sz="2400" b="1" dirty="0">
                <a:solidFill>
                  <a:srgbClr val="002060"/>
                </a:solidFill>
                <a:latin typeface="Century Gothic" panose="020B0502020202020204" pitchFamily="34" charset="0"/>
              </a:rPr>
              <a:t> sol</a:t>
            </a:r>
          </a:p>
        </p:txBody>
      </p:sp>
      <p:sp>
        <p:nvSpPr>
          <p:cNvPr id="80" name="TextBox 79">
            <a:extLst>
              <a:ext uri="{FF2B5EF4-FFF2-40B4-BE49-F238E27FC236}">
                <a16:creationId xmlns:a16="http://schemas.microsoft.com/office/drawing/2014/main" id="{A1A7E102-B05F-8B24-9B5F-1A9A975CFE63}"/>
              </a:ext>
            </a:extLst>
          </p:cNvPr>
          <p:cNvSpPr txBox="1"/>
          <p:nvPr/>
        </p:nvSpPr>
        <p:spPr>
          <a:xfrm>
            <a:off x="2094542" y="1993949"/>
            <a:ext cx="1025335" cy="400110"/>
          </a:xfrm>
          <a:prstGeom prst="rect">
            <a:avLst/>
          </a:prstGeom>
          <a:solidFill>
            <a:srgbClr val="C7E6A4"/>
          </a:solidFill>
        </p:spPr>
        <p:txBody>
          <a:bodyPr wrap="square" rtlCol="0">
            <a:spAutoFit/>
          </a:bodyPr>
          <a:lstStyle/>
          <a:p>
            <a:pPr algn="ctr"/>
            <a:r>
              <a:rPr lang="en-GB" sz="2000" b="1" dirty="0">
                <a:solidFill>
                  <a:srgbClr val="002060"/>
                </a:solidFill>
                <a:latin typeface="Century Gothic" panose="020B0502020202020204" pitchFamily="34" charset="0"/>
              </a:rPr>
              <a:t>sueño</a:t>
            </a:r>
          </a:p>
        </p:txBody>
      </p:sp>
      <p:sp>
        <p:nvSpPr>
          <p:cNvPr id="81" name="TextBox 80">
            <a:extLst>
              <a:ext uri="{FF2B5EF4-FFF2-40B4-BE49-F238E27FC236}">
                <a16:creationId xmlns:a16="http://schemas.microsoft.com/office/drawing/2014/main" id="{A2ECB6DD-9B43-3B3E-873E-5D13496D08BD}"/>
              </a:ext>
            </a:extLst>
          </p:cNvPr>
          <p:cNvSpPr txBox="1"/>
          <p:nvPr/>
        </p:nvSpPr>
        <p:spPr>
          <a:xfrm>
            <a:off x="3560580" y="1991772"/>
            <a:ext cx="1025335" cy="400110"/>
          </a:xfrm>
          <a:prstGeom prst="rect">
            <a:avLst/>
          </a:prstGeom>
          <a:solidFill>
            <a:srgbClr val="C7E6A4"/>
          </a:solidFill>
        </p:spPr>
        <p:txBody>
          <a:bodyPr wrap="square" rtlCol="0">
            <a:spAutoFit/>
          </a:bodyPr>
          <a:lstStyle/>
          <a:p>
            <a:pPr algn="ctr"/>
            <a:r>
              <a:rPr lang="en-GB" sz="2000" b="1" dirty="0" err="1">
                <a:solidFill>
                  <a:srgbClr val="002060"/>
                </a:solidFill>
                <a:latin typeface="Century Gothic" panose="020B0502020202020204" pitchFamily="34" charset="0"/>
              </a:rPr>
              <a:t>calor</a:t>
            </a:r>
            <a:endParaRPr lang="en-GB" sz="2000" b="1" dirty="0">
              <a:solidFill>
                <a:srgbClr val="002060"/>
              </a:solidFill>
              <a:latin typeface="Century Gothic" panose="020B0502020202020204" pitchFamily="34" charset="0"/>
            </a:endParaRPr>
          </a:p>
        </p:txBody>
      </p:sp>
      <p:sp>
        <p:nvSpPr>
          <p:cNvPr id="84" name="TextBox 83">
            <a:extLst>
              <a:ext uri="{FF2B5EF4-FFF2-40B4-BE49-F238E27FC236}">
                <a16:creationId xmlns:a16="http://schemas.microsoft.com/office/drawing/2014/main" id="{1683F546-2ABB-3D1A-F98A-4C62F3870A51}"/>
              </a:ext>
            </a:extLst>
          </p:cNvPr>
          <p:cNvSpPr txBox="1"/>
          <p:nvPr/>
        </p:nvSpPr>
        <p:spPr>
          <a:xfrm>
            <a:off x="1213267" y="3379939"/>
            <a:ext cx="893976" cy="400110"/>
          </a:xfrm>
          <a:prstGeom prst="rect">
            <a:avLst/>
          </a:prstGeom>
          <a:solidFill>
            <a:srgbClr val="C7E6A4"/>
          </a:solidFill>
        </p:spPr>
        <p:txBody>
          <a:bodyPr wrap="square" rtlCol="0">
            <a:spAutoFit/>
          </a:bodyPr>
          <a:lstStyle/>
          <a:p>
            <a:pPr algn="ctr"/>
            <a:r>
              <a:rPr lang="en-GB" sz="2000" b="1" dirty="0" err="1">
                <a:solidFill>
                  <a:srgbClr val="002060"/>
                </a:solidFill>
                <a:latin typeface="Century Gothic" panose="020B0502020202020204" pitchFamily="34" charset="0"/>
              </a:rPr>
              <a:t>alta</a:t>
            </a:r>
            <a:endParaRPr lang="en-GB" sz="2000" b="1" dirty="0">
              <a:solidFill>
                <a:srgbClr val="002060"/>
              </a:solidFill>
              <a:latin typeface="Century Gothic" panose="020B0502020202020204" pitchFamily="34" charset="0"/>
            </a:endParaRPr>
          </a:p>
        </p:txBody>
      </p:sp>
      <p:sp>
        <p:nvSpPr>
          <p:cNvPr id="87" name="TextBox 86">
            <a:extLst>
              <a:ext uri="{FF2B5EF4-FFF2-40B4-BE49-F238E27FC236}">
                <a16:creationId xmlns:a16="http://schemas.microsoft.com/office/drawing/2014/main" id="{622FD01C-12D2-3DF5-FB03-9A89D641965B}"/>
              </a:ext>
            </a:extLst>
          </p:cNvPr>
          <p:cNvSpPr txBox="1"/>
          <p:nvPr/>
        </p:nvSpPr>
        <p:spPr>
          <a:xfrm>
            <a:off x="3086696" y="3379939"/>
            <a:ext cx="1710482" cy="400110"/>
          </a:xfrm>
          <a:prstGeom prst="rect">
            <a:avLst/>
          </a:prstGeom>
          <a:solidFill>
            <a:srgbClr val="C7E6A4"/>
          </a:solidFill>
        </p:spPr>
        <p:txBody>
          <a:bodyPr wrap="square" rtlCol="0">
            <a:spAutoFit/>
          </a:bodyPr>
          <a:lstStyle/>
          <a:p>
            <a:pPr algn="ctr"/>
            <a:r>
              <a:rPr lang="en-GB" sz="2000" b="1" dirty="0" err="1">
                <a:solidFill>
                  <a:srgbClr val="002060"/>
                </a:solidFill>
                <a:latin typeface="Century Gothic" panose="020B0502020202020204" pitchFamily="34" charset="0"/>
              </a:rPr>
              <a:t>una</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iglesia</a:t>
            </a:r>
            <a:endParaRPr lang="en-GB" sz="2000" b="1" dirty="0">
              <a:solidFill>
                <a:srgbClr val="002060"/>
              </a:solidFill>
              <a:latin typeface="Century Gothic" panose="020B0502020202020204" pitchFamily="34" charset="0"/>
            </a:endParaRPr>
          </a:p>
        </p:txBody>
      </p:sp>
      <p:sp>
        <p:nvSpPr>
          <p:cNvPr id="91" name="TextBox 90">
            <a:extLst>
              <a:ext uri="{FF2B5EF4-FFF2-40B4-BE49-F238E27FC236}">
                <a16:creationId xmlns:a16="http://schemas.microsoft.com/office/drawing/2014/main" id="{C7980F05-760D-5A80-4F70-23977A676EEB}"/>
              </a:ext>
            </a:extLst>
          </p:cNvPr>
          <p:cNvSpPr txBox="1"/>
          <p:nvPr/>
        </p:nvSpPr>
        <p:spPr>
          <a:xfrm>
            <a:off x="123171" y="4012553"/>
            <a:ext cx="1510136" cy="461665"/>
          </a:xfrm>
          <a:prstGeom prst="rect">
            <a:avLst/>
          </a:prstGeom>
          <a:solidFill>
            <a:srgbClr val="C7E6A4"/>
          </a:solidFill>
        </p:spPr>
        <p:txBody>
          <a:bodyPr wrap="square" rtlCol="0">
            <a:spAutoFit/>
          </a:bodyPr>
          <a:lstStyle/>
          <a:p>
            <a:pPr algn="ctr"/>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jirafa</a:t>
            </a:r>
            <a:endParaRPr lang="en-GB" sz="2400" b="1" dirty="0">
              <a:solidFill>
                <a:srgbClr val="002060"/>
              </a:solidFill>
              <a:latin typeface="Century Gothic" panose="020B0502020202020204" pitchFamily="34" charset="0"/>
            </a:endParaRPr>
          </a:p>
        </p:txBody>
      </p:sp>
      <p:sp>
        <p:nvSpPr>
          <p:cNvPr id="92" name="TextBox 91">
            <a:extLst>
              <a:ext uri="{FF2B5EF4-FFF2-40B4-BE49-F238E27FC236}">
                <a16:creationId xmlns:a16="http://schemas.microsoft.com/office/drawing/2014/main" id="{92FE9E56-EB22-987F-00DD-04E1D32ABC61}"/>
              </a:ext>
            </a:extLst>
          </p:cNvPr>
          <p:cNvSpPr txBox="1"/>
          <p:nvPr/>
        </p:nvSpPr>
        <p:spPr>
          <a:xfrm>
            <a:off x="2061136" y="4062278"/>
            <a:ext cx="1574803" cy="400110"/>
          </a:xfrm>
          <a:prstGeom prst="rect">
            <a:avLst/>
          </a:prstGeom>
          <a:solidFill>
            <a:srgbClr val="C7E6A4"/>
          </a:solidFill>
        </p:spPr>
        <p:txBody>
          <a:bodyPr wrap="square" rtlCol="0">
            <a:spAutoFit/>
          </a:bodyPr>
          <a:lstStyle/>
          <a:p>
            <a:pPr algn="ctr"/>
            <a:r>
              <a:rPr lang="en-GB" sz="2000" b="1" dirty="0" err="1">
                <a:solidFill>
                  <a:srgbClr val="002060"/>
                </a:solidFill>
                <a:latin typeface="Century Gothic" panose="020B0502020202020204" pitchFamily="34" charset="0"/>
              </a:rPr>
              <a:t>importante</a:t>
            </a:r>
            <a:endParaRPr lang="en-GB" sz="2000" b="1" dirty="0">
              <a:solidFill>
                <a:srgbClr val="002060"/>
              </a:solidFill>
              <a:latin typeface="Century Gothic" panose="020B0502020202020204" pitchFamily="34" charset="0"/>
            </a:endParaRPr>
          </a:p>
        </p:txBody>
      </p:sp>
      <p:sp>
        <p:nvSpPr>
          <p:cNvPr id="97" name="TextBox 96">
            <a:extLst>
              <a:ext uri="{FF2B5EF4-FFF2-40B4-BE49-F238E27FC236}">
                <a16:creationId xmlns:a16="http://schemas.microsoft.com/office/drawing/2014/main" id="{D2ADC019-9E82-813E-54E9-E12B0751E534}"/>
              </a:ext>
            </a:extLst>
          </p:cNvPr>
          <p:cNvSpPr txBox="1"/>
          <p:nvPr/>
        </p:nvSpPr>
        <p:spPr>
          <a:xfrm>
            <a:off x="3917760" y="4078162"/>
            <a:ext cx="1405360" cy="400110"/>
          </a:xfrm>
          <a:prstGeom prst="rect">
            <a:avLst/>
          </a:prstGeom>
          <a:solidFill>
            <a:srgbClr val="C7E6A4"/>
          </a:solidFill>
        </p:spPr>
        <p:txBody>
          <a:bodyPr wrap="square" rtlCol="0">
            <a:spAutoFit/>
          </a:bodyPr>
          <a:lstStyle/>
          <a:p>
            <a:pPr algn="ctr"/>
            <a:r>
              <a:rPr lang="en-GB" sz="2000" b="1" dirty="0" err="1">
                <a:solidFill>
                  <a:srgbClr val="002060"/>
                </a:solidFill>
                <a:latin typeface="Century Gothic" panose="020B0502020202020204" pitchFamily="34" charset="0"/>
              </a:rPr>
              <a:t>divertida</a:t>
            </a:r>
            <a:endParaRPr lang="en-GB" sz="2000" b="1" dirty="0">
              <a:solidFill>
                <a:srgbClr val="002060"/>
              </a:solidFill>
              <a:latin typeface="Century Gothic" panose="020B0502020202020204" pitchFamily="34" charset="0"/>
            </a:endParaRPr>
          </a:p>
        </p:txBody>
      </p:sp>
      <p:sp>
        <p:nvSpPr>
          <p:cNvPr id="62" name="TextBox 61">
            <a:extLst>
              <a:ext uri="{FF2B5EF4-FFF2-40B4-BE49-F238E27FC236}">
                <a16:creationId xmlns:a16="http://schemas.microsoft.com/office/drawing/2014/main" id="{F71262A7-9F5B-4380-B466-D7BD8957B17B}"/>
              </a:ext>
            </a:extLst>
          </p:cNvPr>
          <p:cNvSpPr txBox="1"/>
          <p:nvPr/>
        </p:nvSpPr>
        <p:spPr>
          <a:xfrm>
            <a:off x="43445" y="2676288"/>
            <a:ext cx="5496370" cy="430887"/>
          </a:xfrm>
          <a:prstGeom prst="rect">
            <a:avLst/>
          </a:prstGeom>
          <a:solidFill>
            <a:schemeClr val="bg1"/>
          </a:solidFill>
        </p:spPr>
        <p:txBody>
          <a:bodyPr wrap="square">
            <a:spAutoFit/>
          </a:bodyPr>
          <a:lstStyle/>
          <a:p>
            <a:r>
              <a:rPr lang="es-ES" sz="2200" dirty="0">
                <a:solidFill>
                  <a:srgbClr val="002060"/>
                </a:solidFill>
                <a:latin typeface="Century Gothic" panose="020B0502020202020204" pitchFamily="34" charset="0"/>
              </a:rPr>
              <a:t>su color no es diferente,</a:t>
            </a:r>
          </a:p>
        </p:txBody>
      </p:sp>
    </p:spTree>
    <p:extLst>
      <p:ext uri="{BB962C8B-B14F-4D97-AF65-F5344CB8AC3E}">
        <p14:creationId xmlns:p14="http://schemas.microsoft.com/office/powerpoint/2010/main" val="886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subTnLst>
                                    <p:audio>
                                      <p:cMediaNode>
                                        <p:cTn display="0" masterRel="sameClick">
                                          <p:stCondLst>
                                            <p:cond evt="begin" delay="0">
                                              <p:tn val="11"/>
                                            </p:cond>
                                          </p:stCondLst>
                                          <p:endCondLst>
                                            <p:cond evt="onStopAudio" delay="0">
                                              <p:tgtEl>
                                                <p:sldTgt/>
                                              </p:tgtEl>
                                            </p:cond>
                                          </p:endCondLst>
                                        </p:cTn>
                                        <p:tgtEl>
                                          <p:sndTgt r:embed="rId3" name="12_2.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500"/>
                                        <p:tgtEl>
                                          <p:spTgt spid="81"/>
                                        </p:tgtEl>
                                      </p:cBhvr>
                                    </p:animEffect>
                                  </p:childTnLst>
                                  <p:subTnLst>
                                    <p:audio>
                                      <p:cMediaNode>
                                        <p:cTn display="0" masterRel="sameClick">
                                          <p:stCondLst>
                                            <p:cond evt="begin" delay="0">
                                              <p:tn val="19"/>
                                            </p:cond>
                                          </p:stCondLst>
                                          <p:endCondLst>
                                            <p:cond evt="onStopAudio" delay="0">
                                              <p:tgtEl>
                                                <p:sldTgt/>
                                              </p:tgtEl>
                                            </p:cond>
                                          </p:endCondLst>
                                        </p:cTn>
                                        <p:tgtEl>
                                          <p:sndTgt r:embed="rId4" name="12_3.wav"/>
                                        </p:tgtEl>
                                      </p:cMediaNode>
                                    </p:audio>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5" name="12_4.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subTnLst>
                                    <p:audio>
                                      <p:cMediaNode>
                                        <p:cTn display="0" masterRel="sameClick">
                                          <p:stCondLst>
                                            <p:cond evt="begin" delay="0">
                                              <p:tn val="31"/>
                                            </p:cond>
                                          </p:stCondLst>
                                          <p:endCondLst>
                                            <p:cond evt="onStopAudio" delay="0">
                                              <p:tgtEl>
                                                <p:sldTgt/>
                                              </p:tgtEl>
                                            </p:cond>
                                          </p:endCondLst>
                                        </p:cTn>
                                        <p:tgtEl>
                                          <p:sndTgt r:embed="rId6" name="12_5.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animEffect transition="in" filter="fade">
                                      <p:cBhvr>
                                        <p:cTn id="41" dur="500"/>
                                        <p:tgtEl>
                                          <p:spTgt spid="9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fade">
                                      <p:cBhvr>
                                        <p:cTn id="44" dur="500"/>
                                        <p:tgtEl>
                                          <p:spTgt spid="97"/>
                                        </p:tgtEl>
                                      </p:cBhvr>
                                    </p:animEffect>
                                  </p:childTnLst>
                                  <p:subTnLst>
                                    <p:audio>
                                      <p:cMediaNode>
                                        <p:cTn display="0" masterRel="sameClick">
                                          <p:stCondLst>
                                            <p:cond evt="begin" delay="0">
                                              <p:tn val="42"/>
                                            </p:cond>
                                          </p:stCondLst>
                                          <p:endCondLst>
                                            <p:cond evt="onStopAudio" delay="0">
                                              <p:tgtEl>
                                                <p:sldTgt/>
                                              </p:tgtEl>
                                            </p:cond>
                                          </p:endCondLst>
                                        </p:cTn>
                                        <p:tgtEl>
                                          <p:sndTgt r:embed="rId7" name="12_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7" grpId="0" animBg="1"/>
      <p:bldP spid="80" grpId="0" animBg="1"/>
      <p:bldP spid="81" grpId="0" animBg="1"/>
      <p:bldP spid="84" grpId="0" animBg="1"/>
      <p:bldP spid="87" grpId="0" animBg="1"/>
      <p:bldP spid="91" grpId="0" animBg="1"/>
      <p:bldP spid="92" grpId="0" animBg="1"/>
      <p:bldP spid="97"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solidFill>
                <a:srgbClr val="002060"/>
              </a:solidFill>
            </a:endParaRPr>
          </a:p>
        </p:txBody>
      </p:sp>
      <p:pic>
        <p:nvPicPr>
          <p:cNvPr id="59" name="Picture 2" descr="Pen, Write, Pencil, Writing Tool, Work, Message, Blue">
            <a:extLst>
              <a:ext uri="{FF2B5EF4-FFF2-40B4-BE49-F238E27FC236}">
                <a16:creationId xmlns:a16="http://schemas.microsoft.com/office/drawing/2014/main" id="{065E9928-00D8-4513-9E0A-2A19BD2A2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709" y="116864"/>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64" name="Title 3">
            <a:extLst>
              <a:ext uri="{FF2B5EF4-FFF2-40B4-BE49-F238E27FC236}">
                <a16:creationId xmlns:a16="http://schemas.microsoft.com/office/drawing/2014/main" id="{A1259DB7-8DBB-4775-B3E8-F60BA1BFA8B8}"/>
              </a:ext>
            </a:extLst>
          </p:cNvPr>
          <p:cNvSpPr txBox="1">
            <a:spLocks/>
          </p:cNvSpPr>
          <p:nvPr/>
        </p:nvSpPr>
        <p:spPr>
          <a:xfrm>
            <a:off x="10873663" y="1013384"/>
            <a:ext cx="1260281" cy="461665"/>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002060"/>
                </a:solidFill>
                <a:latin typeface="Century Gothic" panose="020B0502020202020204" pitchFamily="34" charset="0"/>
              </a:rPr>
              <a:t>escribir</a:t>
            </a:r>
            <a:endParaRPr lang="en-GB" sz="2400" b="1" dirty="0">
              <a:solidFill>
                <a:srgbClr val="002060"/>
              </a:solidFill>
              <a:latin typeface="Century Gothic" panose="020B0502020202020204" pitchFamily="34" charset="0"/>
            </a:endParaRPr>
          </a:p>
        </p:txBody>
      </p:sp>
      <p:sp>
        <p:nvSpPr>
          <p:cNvPr id="3" name="Google Shape;167;p2">
            <a:extLst>
              <a:ext uri="{FF2B5EF4-FFF2-40B4-BE49-F238E27FC236}">
                <a16:creationId xmlns:a16="http://schemas.microsoft.com/office/drawing/2014/main" id="{89E6532C-0EE0-B49A-D09B-B27456138D36}"/>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9F8E16A0-D891-D50E-A2DB-685EED8D0EA2}"/>
              </a:ext>
            </a:extLst>
          </p:cNvPr>
          <p:cNvSpPr txBox="1"/>
          <p:nvPr/>
        </p:nvSpPr>
        <p:spPr>
          <a:xfrm>
            <a:off x="569595" y="1475049"/>
            <a:ext cx="5099685" cy="1733808"/>
          </a:xfrm>
          <a:prstGeom prst="rect">
            <a:avLst/>
          </a:prstGeom>
          <a:noFill/>
        </p:spPr>
        <p:txBody>
          <a:bodyPr wrap="square">
            <a:spAutoFit/>
          </a:bodyPr>
          <a:lstStyle/>
          <a:p>
            <a:pPr>
              <a:spcBef>
                <a:spcPts val="200"/>
              </a:spcBef>
            </a:pPr>
            <a:r>
              <a:rPr lang="en-GB" sz="2000" u="sng" dirty="0">
                <a:solidFill>
                  <a:srgbClr val="002060"/>
                </a:solidFill>
                <a:latin typeface="Century Gothic" panose="020B0502020202020204" pitchFamily="34" charset="0"/>
              </a:rPr>
              <a:t>La </a:t>
            </a:r>
            <a:r>
              <a:rPr lang="en-GB" sz="2000" u="sng" dirty="0" err="1">
                <a:solidFill>
                  <a:srgbClr val="002060"/>
                </a:solidFill>
                <a:latin typeface="Century Gothic" panose="020B0502020202020204" pitchFamily="34" charset="0"/>
              </a:rPr>
              <a:t>pantera</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negra</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el</a:t>
            </a:r>
            <a:r>
              <a:rPr lang="en-GB" sz="2000" u="sng"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carbón</a:t>
            </a:r>
            <a:r>
              <a:rPr lang="en-GB" sz="2000" dirty="0">
                <a:solidFill>
                  <a:srgbClr val="002060"/>
                </a:solidFill>
                <a:latin typeface="Century Gothic" panose="020B0502020202020204" pitchFamily="34" charset="0"/>
              </a:rPr>
              <a:t>.</a:t>
            </a:r>
          </a:p>
          <a:p>
            <a:pPr>
              <a:spcBef>
                <a:spcPts val="200"/>
              </a:spcBef>
            </a:pPr>
            <a:r>
              <a:rPr lang="en-GB" sz="2000" dirty="0">
                <a:solidFill>
                  <a:srgbClr val="002060"/>
                </a:solidFill>
                <a:latin typeface="Century Gothic" panose="020B0502020202020204" pitchFamily="34" charset="0"/>
              </a:rPr>
              <a:t>Cuando </a:t>
            </a:r>
            <a:r>
              <a:rPr lang="en-GB" sz="2000" dirty="0" err="1">
                <a:solidFill>
                  <a:srgbClr val="002060"/>
                </a:solidFill>
                <a:latin typeface="Century Gothic" panose="020B0502020202020204" pitchFamily="34" charset="0"/>
              </a:rPr>
              <a:t>tiene</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miedo</a:t>
            </a:r>
            <a:r>
              <a:rPr lang="en-GB" sz="2000" dirty="0">
                <a:solidFill>
                  <a:srgbClr val="002060"/>
                </a:solidFill>
                <a:latin typeface="Century Gothic" panose="020B0502020202020204" pitchFamily="34" charset="0"/>
              </a:rPr>
              <a:t> o </a:t>
            </a:r>
            <a:r>
              <a:rPr lang="en-GB" sz="2000" u="sng" dirty="0" err="1">
                <a:solidFill>
                  <a:srgbClr val="002060"/>
                </a:solidFill>
                <a:latin typeface="Century Gothic" panose="020B0502020202020204" pitchFamily="34" charset="0"/>
              </a:rPr>
              <a:t>frío</a:t>
            </a:r>
            <a:r>
              <a:rPr lang="en-GB" sz="2000" dirty="0">
                <a:solidFill>
                  <a:srgbClr val="002060"/>
                </a:solidFill>
                <a:latin typeface="Century Gothic" panose="020B0502020202020204" pitchFamily="34" charset="0"/>
              </a:rPr>
              <a:t>, </a:t>
            </a:r>
          </a:p>
          <a:p>
            <a:pPr>
              <a:spcBef>
                <a:spcPts val="200"/>
              </a:spcBef>
            </a:pPr>
            <a:r>
              <a:rPr lang="en-GB" sz="2000"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color</a:t>
            </a:r>
            <a:r>
              <a:rPr lang="en-GB" sz="2000" dirty="0">
                <a:solidFill>
                  <a:srgbClr val="002060"/>
                </a:solidFill>
                <a:latin typeface="Century Gothic" panose="020B0502020202020204" pitchFamily="34" charset="0"/>
              </a:rPr>
              <a:t> </a:t>
            </a:r>
            <a:r>
              <a:rPr lang="en-GB" sz="2000" u="sng" dirty="0">
                <a:solidFill>
                  <a:srgbClr val="002060"/>
                </a:solidFill>
                <a:latin typeface="Century Gothic" panose="020B0502020202020204" pitchFamily="34" charset="0"/>
              </a:rPr>
              <a:t>no</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diferente</a:t>
            </a:r>
            <a:r>
              <a:rPr lang="en-GB" sz="2000" dirty="0">
                <a:solidFill>
                  <a:srgbClr val="002060"/>
                </a:solidFill>
                <a:latin typeface="Century Gothic" panose="020B0502020202020204" pitchFamily="34" charset="0"/>
              </a:rPr>
              <a:t>,</a:t>
            </a:r>
          </a:p>
          <a:p>
            <a:pPr>
              <a:spcBef>
                <a:spcPts val="200"/>
              </a:spcBef>
            </a:pPr>
            <a:r>
              <a:rPr lang="en-GB" sz="2000" dirty="0" err="1">
                <a:solidFill>
                  <a:srgbClr val="002060"/>
                </a:solidFill>
                <a:latin typeface="Century Gothic" panose="020B0502020202020204" pitchFamily="34" charset="0"/>
              </a:rPr>
              <a:t>pero</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rápida</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u="sng" dirty="0">
                <a:solidFill>
                  <a:srgbClr val="002060"/>
                </a:solidFill>
                <a:latin typeface="Century Gothic" panose="020B0502020202020204" pitchFamily="34" charset="0"/>
              </a:rPr>
              <a:t>un </a:t>
            </a:r>
            <a:r>
              <a:rPr lang="en-GB" sz="2000" u="sng" dirty="0" err="1">
                <a:solidFill>
                  <a:srgbClr val="002060"/>
                </a:solidFill>
                <a:latin typeface="Century Gothic" panose="020B0502020202020204" pitchFamily="34" charset="0"/>
              </a:rPr>
              <a:t>avión</a:t>
            </a:r>
            <a:r>
              <a:rPr lang="en-GB" sz="2000" dirty="0">
                <a:solidFill>
                  <a:srgbClr val="002060"/>
                </a:solidFill>
                <a:latin typeface="Century Gothic" panose="020B0502020202020204" pitchFamily="34" charset="0"/>
              </a:rPr>
              <a:t>.</a:t>
            </a:r>
          </a:p>
          <a:p>
            <a:pPr>
              <a:spcBef>
                <a:spcPts val="200"/>
              </a:spcBef>
            </a:pPr>
            <a:r>
              <a:rPr lang="en-GB" sz="2000" u="sng" dirty="0">
                <a:solidFill>
                  <a:srgbClr val="002060"/>
                </a:solidFill>
                <a:latin typeface="Century Gothic" panose="020B0502020202020204" pitchFamily="34" charset="0"/>
              </a:rPr>
              <a:t>La </a:t>
            </a:r>
            <a:r>
              <a:rPr lang="en-GB" sz="2000" u="sng" dirty="0" err="1">
                <a:solidFill>
                  <a:srgbClr val="002060"/>
                </a:solidFill>
                <a:latin typeface="Century Gothic" panose="020B0502020202020204" pitchFamily="34" charset="0"/>
              </a:rPr>
              <a:t>pantera</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única</a:t>
            </a:r>
            <a:r>
              <a:rPr lang="en-GB" sz="2000" dirty="0">
                <a:solidFill>
                  <a:srgbClr val="002060"/>
                </a:solidFill>
                <a:latin typeface="Century Gothic" panose="020B0502020202020204" pitchFamily="34" charset="0"/>
              </a:rPr>
              <a:t> y </a:t>
            </a:r>
            <a:r>
              <a:rPr lang="en-GB" sz="2000" u="sng" dirty="0">
                <a:solidFill>
                  <a:srgbClr val="002060"/>
                </a:solidFill>
                <a:latin typeface="Century Gothic" panose="020B0502020202020204" pitchFamily="34" charset="0"/>
              </a:rPr>
              <a:t>especial</a:t>
            </a:r>
            <a:r>
              <a:rPr lang="en-GB" sz="2000" dirty="0">
                <a:solidFill>
                  <a:srgbClr val="002060"/>
                </a:solidFill>
                <a:latin typeface="Century Gothic" panose="020B0502020202020204" pitchFamily="34" charset="0"/>
              </a:rPr>
              <a:t>.</a:t>
            </a:r>
          </a:p>
        </p:txBody>
      </p:sp>
      <p:pic>
        <p:nvPicPr>
          <p:cNvPr id="4" name="Graphic 3" descr="Teacher">
            <a:extLst>
              <a:ext uri="{FF2B5EF4-FFF2-40B4-BE49-F238E27FC236}">
                <a16:creationId xmlns:a16="http://schemas.microsoft.com/office/drawing/2014/main" id="{0E6984DC-57B2-494F-E385-7934E95FC5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6149" y="-63937"/>
            <a:ext cx="914400" cy="914400"/>
          </a:xfrm>
          <a:prstGeom prst="rect">
            <a:avLst/>
          </a:prstGeom>
        </p:spPr>
      </p:pic>
      <p:sp>
        <p:nvSpPr>
          <p:cNvPr id="5" name="Speech Bubble: Rectangle with Corners Rounded 4">
            <a:hlinkClick r:id="" action="ppaction://noaction">
              <a:snd r:embed="rId6" name="12_1.wav"/>
            </a:hlinkClick>
            <a:extLst>
              <a:ext uri="{FF2B5EF4-FFF2-40B4-BE49-F238E27FC236}">
                <a16:creationId xmlns:a16="http://schemas.microsoft.com/office/drawing/2014/main" id="{FB7F226D-6048-1E7D-90D2-750588350F97}"/>
              </a:ext>
            </a:extLst>
          </p:cNvPr>
          <p:cNvSpPr/>
          <p:nvPr/>
        </p:nvSpPr>
        <p:spPr>
          <a:xfrm>
            <a:off x="4152764" y="138448"/>
            <a:ext cx="3938690" cy="508626"/>
          </a:xfrm>
          <a:prstGeom prst="wedgeRoundRectCallout">
            <a:avLst>
              <a:gd name="adj1" fmla="val -56180"/>
              <a:gd name="adj2" fmla="val 5001"/>
              <a:gd name="adj3" fmla="val 16667"/>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Reescribe</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el</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rPr>
              <a:t>poema</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rPr>
              <a:t>.</a:t>
            </a:r>
            <a:endParaRPr kumimoji="0" lang="en-GB" sz="28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8" name="TextBox 7">
            <a:extLst>
              <a:ext uri="{FF2B5EF4-FFF2-40B4-BE49-F238E27FC236}">
                <a16:creationId xmlns:a16="http://schemas.microsoft.com/office/drawing/2014/main" id="{35947941-A53A-3D31-5063-9F19834EE65D}"/>
              </a:ext>
            </a:extLst>
          </p:cNvPr>
          <p:cNvSpPr txBox="1"/>
          <p:nvPr/>
        </p:nvSpPr>
        <p:spPr>
          <a:xfrm>
            <a:off x="579299" y="3518161"/>
            <a:ext cx="6115050" cy="1733808"/>
          </a:xfrm>
          <a:prstGeom prst="rect">
            <a:avLst/>
          </a:prstGeom>
          <a:noFill/>
        </p:spPr>
        <p:txBody>
          <a:bodyPr wrap="square">
            <a:spAutoFit/>
          </a:bodyPr>
          <a:lstStyle/>
          <a:p>
            <a:pPr>
              <a:spcBef>
                <a:spcPts val="200"/>
              </a:spcBef>
            </a:pPr>
            <a:r>
              <a:rPr lang="en-GB" sz="2000" u="sng" dirty="0">
                <a:solidFill>
                  <a:srgbClr val="002060"/>
                </a:solidFill>
                <a:latin typeface="Century Gothic" panose="020B0502020202020204" pitchFamily="34" charset="0"/>
              </a:rPr>
              <a:t>El flamenco</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blanco</a:t>
            </a:r>
            <a:r>
              <a:rPr lang="en-GB" sz="2000" dirty="0">
                <a:solidFill>
                  <a:srgbClr val="002060"/>
                </a:solidFill>
                <a:latin typeface="Century Gothic" panose="020B0502020202020204" pitchFamily="34" charset="0"/>
              </a:rPr>
              <a:t> </a:t>
            </a:r>
            <a:r>
              <a:rPr lang="en-GB" sz="2000" u="sng" dirty="0">
                <a:solidFill>
                  <a:srgbClr val="002060"/>
                </a:solidFill>
                <a:latin typeface="Century Gothic" panose="020B0502020202020204" pitchFamily="34" charset="0"/>
              </a:rPr>
              <a:t>primero</a:t>
            </a:r>
          </a:p>
          <a:p>
            <a:pPr>
              <a:spcBef>
                <a:spcPts val="200"/>
              </a:spcBef>
            </a:pPr>
            <a:r>
              <a:rPr lang="en-GB" sz="2000" dirty="0">
                <a:solidFill>
                  <a:srgbClr val="002060"/>
                </a:solidFill>
                <a:latin typeface="Century Gothic" panose="020B0502020202020204" pitchFamily="34" charset="0"/>
              </a:rPr>
              <a:t>y cuando es </a:t>
            </a:r>
            <a:r>
              <a:rPr lang="en-GB" sz="2000" u="sng" dirty="0">
                <a:solidFill>
                  <a:srgbClr val="002060"/>
                </a:solidFill>
                <a:latin typeface="Century Gothic" panose="020B0502020202020204" pitchFamily="34" charset="0"/>
              </a:rPr>
              <a:t>mayor</a:t>
            </a:r>
            <a:r>
              <a:rPr lang="en-GB" sz="2000" dirty="0">
                <a:solidFill>
                  <a:srgbClr val="002060"/>
                </a:solidFill>
                <a:latin typeface="Century Gothic" panose="020B0502020202020204" pitchFamily="34" charset="0"/>
              </a:rPr>
              <a:t>,</a:t>
            </a:r>
          </a:p>
          <a:p>
            <a:pPr>
              <a:spcBef>
                <a:spcPts val="200"/>
              </a:spcBef>
            </a:pPr>
            <a:r>
              <a:rPr lang="en-GB" sz="2000" dirty="0">
                <a:solidFill>
                  <a:srgbClr val="002060"/>
                </a:solidFill>
                <a:latin typeface="Century Gothic" panose="020B0502020202020204" pitchFamily="34" charset="0"/>
              </a:rPr>
              <a:t>es </a:t>
            </a:r>
            <a:r>
              <a:rPr lang="en-GB" sz="2000" u="sng" dirty="0">
                <a:solidFill>
                  <a:srgbClr val="002060"/>
                </a:solidFill>
                <a:latin typeface="Century Gothic" panose="020B0502020202020204" pitchFamily="34" charset="0"/>
              </a:rPr>
              <a:t>rosa</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una</a:t>
            </a:r>
            <a:r>
              <a:rPr lang="en-GB" sz="2000" u="sng"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flor</a:t>
            </a:r>
            <a:r>
              <a:rPr lang="en-GB" sz="2000" dirty="0">
                <a:solidFill>
                  <a:srgbClr val="002060"/>
                </a:solidFill>
                <a:latin typeface="Century Gothic" panose="020B0502020202020204" pitchFamily="34" charset="0"/>
              </a:rPr>
              <a:t>.</a:t>
            </a:r>
          </a:p>
          <a:p>
            <a:pPr>
              <a:spcBef>
                <a:spcPts val="200"/>
              </a:spcBef>
            </a:pPr>
            <a:r>
              <a:rPr lang="en-GB" sz="2000" dirty="0">
                <a:solidFill>
                  <a:srgbClr val="002060"/>
                </a:solidFill>
                <a:latin typeface="Century Gothic" panose="020B0502020202020204" pitchFamily="34" charset="0"/>
              </a:rPr>
              <a:t>Como </a:t>
            </a:r>
            <a:r>
              <a:rPr lang="en-GB" sz="2000" u="sng" dirty="0">
                <a:solidFill>
                  <a:srgbClr val="002060"/>
                </a:solidFill>
                <a:latin typeface="Century Gothic" panose="020B0502020202020204" pitchFamily="34" charset="0"/>
              </a:rPr>
              <a:t>la </a:t>
            </a:r>
            <a:r>
              <a:rPr lang="en-GB" sz="2000" u="sng" dirty="0" err="1">
                <a:solidFill>
                  <a:srgbClr val="002060"/>
                </a:solidFill>
                <a:latin typeface="Century Gothic" panose="020B0502020202020204" pitchFamily="34" charset="0"/>
              </a:rPr>
              <a:t>pantera</a:t>
            </a:r>
            <a:r>
              <a:rPr lang="en-GB" sz="2000" dirty="0">
                <a:solidFill>
                  <a:srgbClr val="002060"/>
                </a:solidFill>
                <a:latin typeface="Century Gothic" panose="020B0502020202020204" pitchFamily="34" charset="0"/>
              </a:rPr>
              <a:t>, </a:t>
            </a:r>
          </a:p>
          <a:p>
            <a:pPr>
              <a:spcBef>
                <a:spcPts val="200"/>
              </a:spcBef>
            </a:pPr>
            <a:r>
              <a:rPr lang="en-GB" sz="2000" u="sng" dirty="0" err="1">
                <a:solidFill>
                  <a:srgbClr val="002060"/>
                </a:solidFill>
                <a:latin typeface="Century Gothic" panose="020B0502020202020204" pitchFamily="34" charset="0"/>
              </a:rPr>
              <a:t>el</a:t>
            </a:r>
            <a:r>
              <a:rPr lang="en-GB" sz="2000" u="sng" dirty="0">
                <a:solidFill>
                  <a:srgbClr val="002060"/>
                </a:solidFill>
                <a:latin typeface="Century Gothic" panose="020B0502020202020204" pitchFamily="34" charset="0"/>
              </a:rPr>
              <a:t> flamenco</a:t>
            </a:r>
            <a:r>
              <a:rPr lang="en-GB" sz="2000" dirty="0">
                <a:solidFill>
                  <a:srgbClr val="002060"/>
                </a:solidFill>
                <a:latin typeface="Century Gothic" panose="020B0502020202020204" pitchFamily="34" charset="0"/>
              </a:rPr>
              <a:t>, es </a:t>
            </a:r>
            <a:r>
              <a:rPr lang="en-GB" sz="2000" u="sng" dirty="0" err="1">
                <a:solidFill>
                  <a:srgbClr val="002060"/>
                </a:solidFill>
                <a:latin typeface="Century Gothic" panose="020B0502020202020204" pitchFamily="34" charset="0"/>
              </a:rPr>
              <a:t>único</a:t>
            </a:r>
            <a:r>
              <a:rPr lang="en-GB" sz="2000" dirty="0">
                <a:solidFill>
                  <a:srgbClr val="002060"/>
                </a:solidFill>
                <a:latin typeface="Century Gothic" panose="020B0502020202020204" pitchFamily="34" charset="0"/>
              </a:rPr>
              <a:t> y </a:t>
            </a:r>
            <a:r>
              <a:rPr lang="en-GB" sz="2000" u="sng" dirty="0">
                <a:solidFill>
                  <a:srgbClr val="002060"/>
                </a:solidFill>
                <a:latin typeface="Century Gothic" panose="020B0502020202020204" pitchFamily="34" charset="0"/>
              </a:rPr>
              <a:t>especial</a:t>
            </a:r>
          </a:p>
        </p:txBody>
      </p:sp>
      <p:sp>
        <p:nvSpPr>
          <p:cNvPr id="11" name="TextBox 10">
            <a:extLst>
              <a:ext uri="{FF2B5EF4-FFF2-40B4-BE49-F238E27FC236}">
                <a16:creationId xmlns:a16="http://schemas.microsoft.com/office/drawing/2014/main" id="{E769C2D9-BCF6-382C-4711-A9F323F995CE}"/>
              </a:ext>
            </a:extLst>
          </p:cNvPr>
          <p:cNvSpPr txBox="1"/>
          <p:nvPr/>
        </p:nvSpPr>
        <p:spPr>
          <a:xfrm>
            <a:off x="6299301" y="1475049"/>
            <a:ext cx="6115050" cy="1400383"/>
          </a:xfrm>
          <a:prstGeom prst="rect">
            <a:avLst/>
          </a:prstGeom>
          <a:noFill/>
        </p:spPr>
        <p:txBody>
          <a:bodyPr wrap="square">
            <a:spAutoFit/>
          </a:bodyPr>
          <a:lstStyle/>
          <a:p>
            <a:pPr>
              <a:spcBef>
                <a:spcPts val="200"/>
              </a:spcBef>
            </a:pPr>
            <a:r>
              <a:rPr lang="en-GB" sz="2000" u="sng" dirty="0">
                <a:solidFill>
                  <a:srgbClr val="002060"/>
                </a:solidFill>
                <a:latin typeface="Century Gothic" panose="020B0502020202020204" pitchFamily="34" charset="0"/>
              </a:rPr>
              <a:t>La </a:t>
            </a:r>
            <a:r>
              <a:rPr lang="en-GB" sz="2000" u="sng" dirty="0" err="1">
                <a:solidFill>
                  <a:srgbClr val="002060"/>
                </a:solidFill>
                <a:latin typeface="Century Gothic" panose="020B0502020202020204" pitchFamily="34" charset="0"/>
              </a:rPr>
              <a:t>ballena</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azul</a:t>
            </a:r>
            <a:r>
              <a:rPr lang="en-GB" sz="2000" dirty="0">
                <a:solidFill>
                  <a:srgbClr val="002060"/>
                </a:solidFill>
                <a:latin typeface="Century Gothic" panose="020B0502020202020204" pitchFamily="34" charset="0"/>
              </a:rPr>
              <a:t> </a:t>
            </a:r>
          </a:p>
          <a:p>
            <a:pPr>
              <a:spcBef>
                <a:spcPts val="200"/>
              </a:spcBef>
            </a:pPr>
            <a:r>
              <a:rPr lang="en-GB" sz="2000" dirty="0">
                <a:solidFill>
                  <a:srgbClr val="002060"/>
                </a:solidFill>
                <a:latin typeface="Century Gothic" panose="020B0502020202020204" pitchFamily="34" charset="0"/>
              </a:rPr>
              <a:t>es </a:t>
            </a:r>
            <a:r>
              <a:rPr lang="en-GB" sz="2000" u="sng" dirty="0" err="1">
                <a:solidFill>
                  <a:srgbClr val="002060"/>
                </a:solidFill>
                <a:latin typeface="Century Gothic" panose="020B0502020202020204" pitchFamily="34" charset="0"/>
              </a:rPr>
              <a:t>grande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u="sng" dirty="0">
                <a:solidFill>
                  <a:srgbClr val="002060"/>
                </a:solidFill>
                <a:latin typeface="Century Gothic" panose="020B0502020202020204" pitchFamily="34" charset="0"/>
              </a:rPr>
              <a:t>un </a:t>
            </a:r>
            <a:r>
              <a:rPr lang="en-GB" sz="2000" u="sng" dirty="0" err="1">
                <a:solidFill>
                  <a:srgbClr val="002060"/>
                </a:solidFill>
                <a:latin typeface="Century Gothic" panose="020B0502020202020204" pitchFamily="34" charset="0"/>
              </a:rPr>
              <a:t>autobús</a:t>
            </a:r>
            <a:r>
              <a:rPr lang="en-GB" sz="2000" u="sng" dirty="0">
                <a:solidFill>
                  <a:srgbClr val="002060"/>
                </a:solidFill>
                <a:latin typeface="Century Gothic" panose="020B0502020202020204" pitchFamily="34" charset="0"/>
              </a:rPr>
              <a:t>.</a:t>
            </a:r>
            <a:endParaRPr lang="en-GB" sz="2000" dirty="0">
              <a:solidFill>
                <a:srgbClr val="002060"/>
              </a:solidFill>
              <a:latin typeface="Century Gothic" panose="020B0502020202020204" pitchFamily="34" charset="0"/>
            </a:endParaRPr>
          </a:p>
          <a:p>
            <a:pPr>
              <a:spcBef>
                <a:spcPts val="200"/>
              </a:spcBef>
            </a:pPr>
            <a:r>
              <a:rPr lang="en-GB" sz="2000" dirty="0">
                <a:solidFill>
                  <a:srgbClr val="002060"/>
                </a:solidFill>
                <a:latin typeface="Century Gothic" panose="020B0502020202020204" pitchFamily="34" charset="0"/>
              </a:rPr>
              <a:t>Porque es </a:t>
            </a:r>
            <a:r>
              <a:rPr lang="en-GB" sz="2000" u="sng" dirty="0" err="1">
                <a:solidFill>
                  <a:srgbClr val="002060"/>
                </a:solidFill>
                <a:latin typeface="Century Gothic" panose="020B0502020202020204" pitchFamily="34" charset="0"/>
              </a:rPr>
              <a:t>enorme</a:t>
            </a:r>
            <a:r>
              <a:rPr lang="en-GB" sz="2000" dirty="0">
                <a:solidFill>
                  <a:srgbClr val="002060"/>
                </a:solidFill>
                <a:latin typeface="Century Gothic" panose="020B0502020202020204" pitchFamily="34" charset="0"/>
              </a:rPr>
              <a:t> y </a:t>
            </a:r>
            <a:r>
              <a:rPr lang="en-GB" sz="2000" dirty="0" err="1">
                <a:solidFill>
                  <a:srgbClr val="002060"/>
                </a:solidFill>
                <a:latin typeface="Century Gothic" panose="020B0502020202020204" pitchFamily="34" charset="0"/>
              </a:rPr>
              <a:t>vive</a:t>
            </a:r>
            <a:r>
              <a:rPr lang="en-GB" sz="2000" dirty="0">
                <a:solidFill>
                  <a:srgbClr val="002060"/>
                </a:solidFill>
                <a:latin typeface="Century Gothic" panose="020B0502020202020204" pitchFamily="34" charset="0"/>
              </a:rPr>
              <a:t> en </a:t>
            </a:r>
            <a:r>
              <a:rPr lang="en-GB" sz="2000" u="sng" dirty="0" err="1">
                <a:solidFill>
                  <a:srgbClr val="002060"/>
                </a:solidFill>
                <a:latin typeface="Century Gothic" panose="020B0502020202020204" pitchFamily="34" charset="0"/>
              </a:rPr>
              <a:t>el</a:t>
            </a:r>
            <a:r>
              <a:rPr lang="en-GB" sz="2000" u="sng" dirty="0">
                <a:solidFill>
                  <a:srgbClr val="002060"/>
                </a:solidFill>
                <a:latin typeface="Century Gothic" panose="020B0502020202020204" pitchFamily="34" charset="0"/>
              </a:rPr>
              <a:t> mar,</a:t>
            </a:r>
          </a:p>
          <a:p>
            <a:pPr>
              <a:spcBef>
                <a:spcPts val="200"/>
              </a:spcBef>
            </a:pPr>
            <a:r>
              <a:rPr lang="en-GB" sz="2000" u="sng" dirty="0">
                <a:solidFill>
                  <a:srgbClr val="002060"/>
                </a:solidFill>
                <a:latin typeface="Century Gothic" panose="020B0502020202020204" pitchFamily="34" charset="0"/>
              </a:rPr>
              <a:t>la </a:t>
            </a:r>
            <a:r>
              <a:rPr lang="en-GB" sz="2000" u="sng" dirty="0" err="1">
                <a:solidFill>
                  <a:srgbClr val="002060"/>
                </a:solidFill>
                <a:latin typeface="Century Gothic" panose="020B0502020202020204" pitchFamily="34" charset="0"/>
              </a:rPr>
              <a:t>ballena</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azul</a:t>
            </a:r>
            <a:r>
              <a:rPr lang="en-GB" sz="2000" dirty="0">
                <a:solidFill>
                  <a:srgbClr val="002060"/>
                </a:solidFill>
                <a:latin typeface="Century Gothic" panose="020B0502020202020204" pitchFamily="34" charset="0"/>
              </a:rPr>
              <a:t> es </a:t>
            </a:r>
            <a:r>
              <a:rPr lang="en-GB" sz="2000" dirty="0" err="1">
                <a:solidFill>
                  <a:srgbClr val="002060"/>
                </a:solidFill>
                <a:latin typeface="Century Gothic" panose="020B0502020202020204" pitchFamily="34" charset="0"/>
              </a:rPr>
              <a:t>única</a:t>
            </a:r>
            <a:r>
              <a:rPr lang="en-GB" sz="2000" dirty="0">
                <a:solidFill>
                  <a:srgbClr val="002060"/>
                </a:solidFill>
                <a:latin typeface="Century Gothic" panose="020B0502020202020204" pitchFamily="34" charset="0"/>
              </a:rPr>
              <a:t> y </a:t>
            </a:r>
            <a:r>
              <a:rPr lang="en-GB" sz="2000" u="sng" dirty="0">
                <a:solidFill>
                  <a:srgbClr val="002060"/>
                </a:solidFill>
                <a:latin typeface="Century Gothic" panose="020B0502020202020204" pitchFamily="34" charset="0"/>
              </a:rPr>
              <a:t>especial</a:t>
            </a:r>
            <a:r>
              <a:rPr lang="en-GB" sz="2000" dirty="0">
                <a:solidFill>
                  <a:srgbClr val="002060"/>
                </a:solidFill>
                <a:latin typeface="Century Gothic" panose="020B0502020202020204" pitchFamily="34" charset="0"/>
              </a:rPr>
              <a:t>.</a:t>
            </a:r>
          </a:p>
        </p:txBody>
      </p:sp>
      <p:sp>
        <p:nvSpPr>
          <p:cNvPr id="13" name="TextBox 12">
            <a:extLst>
              <a:ext uri="{FF2B5EF4-FFF2-40B4-BE49-F238E27FC236}">
                <a16:creationId xmlns:a16="http://schemas.microsoft.com/office/drawing/2014/main" id="{0576A182-C589-8560-F610-94CF556A7B57}"/>
              </a:ext>
            </a:extLst>
          </p:cNvPr>
          <p:cNvSpPr txBox="1"/>
          <p:nvPr/>
        </p:nvSpPr>
        <p:spPr>
          <a:xfrm>
            <a:off x="6299301" y="3518161"/>
            <a:ext cx="6115050" cy="1400383"/>
          </a:xfrm>
          <a:prstGeom prst="rect">
            <a:avLst/>
          </a:prstGeom>
          <a:noFill/>
        </p:spPr>
        <p:txBody>
          <a:bodyPr wrap="square">
            <a:spAutoFit/>
          </a:bodyPr>
          <a:lstStyle/>
          <a:p>
            <a:pPr>
              <a:spcBef>
                <a:spcPts val="200"/>
              </a:spcBef>
            </a:pPr>
            <a:r>
              <a:rPr lang="en-GB" sz="2000" u="sng" dirty="0">
                <a:solidFill>
                  <a:srgbClr val="002060"/>
                </a:solidFill>
                <a:latin typeface="Century Gothic" panose="020B0502020202020204" pitchFamily="34" charset="0"/>
              </a:rPr>
              <a:t>El </a:t>
            </a:r>
            <a:r>
              <a:rPr lang="en-GB" sz="2000" u="sng" dirty="0" err="1">
                <a:solidFill>
                  <a:srgbClr val="002060"/>
                </a:solidFill>
                <a:latin typeface="Century Gothic" panose="020B0502020202020204" pitchFamily="34" charset="0"/>
              </a:rPr>
              <a:t>pulpo</a:t>
            </a:r>
            <a:r>
              <a:rPr lang="en-GB" sz="2000" dirty="0">
                <a:solidFill>
                  <a:srgbClr val="002060"/>
                </a:solidFill>
                <a:latin typeface="Century Gothic" panose="020B0502020202020204" pitchFamily="34" charset="0"/>
              </a:rPr>
              <a:t> es </a:t>
            </a:r>
            <a:r>
              <a:rPr lang="en-GB" sz="2000" u="sng" dirty="0">
                <a:solidFill>
                  <a:srgbClr val="002060"/>
                </a:solidFill>
                <a:latin typeface="Century Gothic" panose="020B0502020202020204" pitchFamily="34" charset="0"/>
              </a:rPr>
              <a:t>curioso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u="sng" dirty="0" err="1">
                <a:solidFill>
                  <a:srgbClr val="002060"/>
                </a:solidFill>
                <a:latin typeface="Century Gothic" panose="020B0502020202020204" pitchFamily="34" charset="0"/>
              </a:rPr>
              <a:t>oso</a:t>
            </a:r>
            <a:r>
              <a:rPr lang="en-GB" sz="2000" dirty="0">
                <a:solidFill>
                  <a:srgbClr val="002060"/>
                </a:solidFill>
                <a:latin typeface="Century Gothic" panose="020B0502020202020204" pitchFamily="34" charset="0"/>
              </a:rPr>
              <a:t> </a:t>
            </a:r>
          </a:p>
          <a:p>
            <a:pPr>
              <a:spcBef>
                <a:spcPts val="200"/>
              </a:spcBef>
            </a:pPr>
            <a:r>
              <a:rPr lang="en-GB" sz="2000" dirty="0">
                <a:solidFill>
                  <a:srgbClr val="002060"/>
                </a:solidFill>
                <a:latin typeface="Century Gothic" panose="020B0502020202020204" pitchFamily="34" charset="0"/>
              </a:rPr>
              <a:t>y con sus </a:t>
            </a:r>
            <a:r>
              <a:rPr lang="en-GB" sz="2000" u="sng" dirty="0" err="1">
                <a:solidFill>
                  <a:srgbClr val="002060"/>
                </a:solidFill>
                <a:latin typeface="Century Gothic" panose="020B0502020202020204" pitchFamily="34" charset="0"/>
              </a:rPr>
              <a:t>ocho</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brazos</a:t>
            </a:r>
            <a:r>
              <a:rPr lang="en-GB" sz="2000" dirty="0">
                <a:solidFill>
                  <a:srgbClr val="002060"/>
                </a:solidFill>
                <a:latin typeface="Century Gothic" panose="020B0502020202020204" pitchFamily="34" charset="0"/>
              </a:rPr>
              <a:t> </a:t>
            </a:r>
          </a:p>
          <a:p>
            <a:pPr>
              <a:spcBef>
                <a:spcPts val="200"/>
              </a:spcBef>
            </a:pPr>
            <a:r>
              <a:rPr lang="en-GB" sz="2000" dirty="0">
                <a:solidFill>
                  <a:srgbClr val="002060"/>
                </a:solidFill>
                <a:latin typeface="Century Gothic" panose="020B0502020202020204" pitchFamily="34" charset="0"/>
              </a:rPr>
              <a:t>Y </a:t>
            </a:r>
            <a:r>
              <a:rPr lang="en-GB" sz="2000" u="sng" dirty="0" err="1">
                <a:solidFill>
                  <a:srgbClr val="002060"/>
                </a:solidFill>
                <a:latin typeface="Century Gothic" panose="020B0502020202020204" pitchFamily="34" charset="0"/>
              </a:rPr>
              <a:t>tres</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corazones</a:t>
            </a:r>
            <a:r>
              <a:rPr lang="en-GB" sz="2000" dirty="0">
                <a:solidFill>
                  <a:srgbClr val="002060"/>
                </a:solidFill>
                <a:latin typeface="Century Gothic" panose="020B0502020202020204" pitchFamily="34" charset="0"/>
              </a:rPr>
              <a:t> </a:t>
            </a:r>
          </a:p>
          <a:p>
            <a:pPr>
              <a:spcBef>
                <a:spcPts val="200"/>
              </a:spcBef>
            </a:pPr>
            <a:r>
              <a:rPr lang="en-GB" sz="2000" u="sng" dirty="0">
                <a:solidFill>
                  <a:srgbClr val="002060"/>
                </a:solidFill>
                <a:latin typeface="Century Gothic" panose="020B0502020202020204" pitchFamily="34" charset="0"/>
              </a:rPr>
              <a:t>El </a:t>
            </a:r>
            <a:r>
              <a:rPr lang="en-GB" sz="2000" u="sng" dirty="0" err="1">
                <a:solidFill>
                  <a:srgbClr val="002060"/>
                </a:solidFill>
                <a:latin typeface="Century Gothic" panose="020B0502020202020204" pitchFamily="34" charset="0"/>
              </a:rPr>
              <a:t>pulpo</a:t>
            </a:r>
            <a:r>
              <a:rPr lang="en-GB" sz="2000" dirty="0">
                <a:solidFill>
                  <a:srgbClr val="002060"/>
                </a:solidFill>
                <a:latin typeface="Century Gothic" panose="020B0502020202020204" pitchFamily="34" charset="0"/>
              </a:rPr>
              <a:t> también es </a:t>
            </a:r>
            <a:r>
              <a:rPr lang="en-GB" sz="2000" u="sng" dirty="0" err="1">
                <a:solidFill>
                  <a:srgbClr val="002060"/>
                </a:solidFill>
                <a:latin typeface="Century Gothic" panose="020B0502020202020204" pitchFamily="34" charset="0"/>
              </a:rPr>
              <a:t>único</a:t>
            </a:r>
            <a:r>
              <a:rPr lang="en-GB" sz="2000" dirty="0">
                <a:solidFill>
                  <a:srgbClr val="002060"/>
                </a:solidFill>
                <a:latin typeface="Century Gothic" panose="020B0502020202020204" pitchFamily="34" charset="0"/>
              </a:rPr>
              <a:t> y </a:t>
            </a:r>
            <a:r>
              <a:rPr lang="en-GB" sz="2000" u="sng" dirty="0">
                <a:solidFill>
                  <a:srgbClr val="002060"/>
                </a:solidFill>
                <a:latin typeface="Century Gothic" panose="020B0502020202020204" pitchFamily="34" charset="0"/>
              </a:rPr>
              <a:t>especial</a:t>
            </a:r>
            <a:r>
              <a:rPr lang="en-GB" sz="2000" dirty="0">
                <a:solidFill>
                  <a:srgbClr val="002060"/>
                </a:solidFill>
                <a:latin typeface="Century Gothic" panose="020B0502020202020204" pitchFamily="34" charset="0"/>
              </a:rPr>
              <a:t>.  </a:t>
            </a:r>
          </a:p>
        </p:txBody>
      </p:sp>
    </p:spTree>
    <p:extLst>
      <p:ext uri="{BB962C8B-B14F-4D97-AF65-F5344CB8AC3E}">
        <p14:creationId xmlns:p14="http://schemas.microsoft.com/office/powerpoint/2010/main" val="388975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5C6793D8-F696-49C3-1E42-D58D679CDFC0}"/>
              </a:ext>
            </a:extLst>
          </p:cNvPr>
          <p:cNvGraphicFramePr>
            <a:graphicFrameLocks noGrp="1"/>
          </p:cNvGraphicFramePr>
          <p:nvPr>
            <p:extLst>
              <p:ext uri="{D42A27DB-BD31-4B8C-83A1-F6EECF244321}">
                <p14:modId xmlns:p14="http://schemas.microsoft.com/office/powerpoint/2010/main" val="1176227797"/>
              </p:ext>
            </p:extLst>
          </p:nvPr>
        </p:nvGraphicFramePr>
        <p:xfrm>
          <a:off x="520051" y="991223"/>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baja</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tiene</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grande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alto</a:t>
                      </a:r>
                    </a:p>
                  </a:txBody>
                  <a:tcPr/>
                </a:tc>
                <a:tc>
                  <a:txBody>
                    <a:bodyPr/>
                    <a:lstStyle/>
                    <a:p>
                      <a:r>
                        <a:rPr lang="en-GB" sz="2800" b="1" dirty="0">
                          <a:solidFill>
                            <a:srgbClr val="00B0F0"/>
                          </a:solidFill>
                          <a:latin typeface="Century Gothic" panose="020B0502020202020204" pitchFamily="34" charset="0"/>
                        </a:rPr>
                        <a:t>negro</a:t>
                      </a:r>
                    </a:p>
                  </a:txBody>
                  <a:tcPr/>
                </a:tc>
                <a:tc>
                  <a:txBody>
                    <a:bodyPr/>
                    <a:lstStyle/>
                    <a:p>
                      <a:r>
                        <a:rPr lang="en-GB" sz="2800" b="1" dirty="0" err="1">
                          <a:solidFill>
                            <a:srgbClr val="00B0F0"/>
                          </a:solidFill>
                          <a:latin typeface="Century Gothic" panose="020B0502020202020204" pitchFamily="34" charset="0"/>
                        </a:rPr>
                        <a:t>verde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tocar</a:t>
                      </a:r>
                      <a:r>
                        <a:rPr lang="en-GB" sz="2800" b="1" dirty="0">
                          <a:solidFill>
                            <a:srgbClr val="92D050"/>
                          </a:solidFill>
                          <a:latin typeface="Century Gothic" panose="020B0502020202020204" pitchFamily="34" charset="0"/>
                        </a:rPr>
                        <a:t> </a:t>
                      </a:r>
                    </a:p>
                  </a:txBody>
                  <a:tcPr/>
                </a:tc>
                <a:tc>
                  <a:txBody>
                    <a:bodyPr/>
                    <a:lstStyle/>
                    <a:p>
                      <a:r>
                        <a:rPr lang="en-GB" sz="2800" b="1" dirty="0" err="1">
                          <a:solidFill>
                            <a:srgbClr val="92D050"/>
                          </a:solidFill>
                          <a:latin typeface="Century Gothic" panose="020B0502020202020204" pitchFamily="34" charset="0"/>
                        </a:rPr>
                        <a:t>cada</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luego</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buscar</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organizar</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cocina</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cuando</a:t>
                      </a:r>
                    </a:p>
                  </a:txBody>
                  <a:tcPr/>
                </a:tc>
                <a:tc>
                  <a:txBody>
                    <a:bodyPr/>
                    <a:lstStyle/>
                    <a:p>
                      <a:r>
                        <a:rPr lang="en-GB" sz="2800" b="1" dirty="0">
                          <a:solidFill>
                            <a:srgbClr val="FF3399"/>
                          </a:solidFill>
                          <a:latin typeface="Century Gothic" panose="020B0502020202020204" pitchFamily="34" charset="0"/>
                        </a:rPr>
                        <a:t>también </a:t>
                      </a:r>
                    </a:p>
                  </a:txBody>
                  <a:tcPr/>
                </a:tc>
                <a:tc>
                  <a:txBody>
                    <a:bodyPr/>
                    <a:lstStyle/>
                    <a:p>
                      <a:r>
                        <a:rPr lang="en-GB" sz="2800" b="1" dirty="0" err="1">
                          <a:solidFill>
                            <a:srgbClr val="FF3399"/>
                          </a:solidFill>
                          <a:latin typeface="Century Gothic" panose="020B0502020202020204" pitchFamily="34" charset="0"/>
                        </a:rPr>
                        <a:t>pero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1" dirty="0" err="1">
                          <a:solidFill>
                            <a:srgbClr val="FF3399"/>
                          </a:solidFill>
                          <a:latin typeface="Century Gothic" panose="020B0502020202020204" pitchFamily="34" charset="0"/>
                        </a:rPr>
                        <a:t>blanco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diferente</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es</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886642"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2a:</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14_1.wav"/>
            </a:hlinkClick>
            <a:extLst>
              <a:ext uri="{FF2B5EF4-FFF2-40B4-BE49-F238E27FC236}">
                <a16:creationId xmlns:a16="http://schemas.microsoft.com/office/drawing/2014/main" id="{902C8F7A-60E1-47BA-A5D2-269092E24632}"/>
              </a:ext>
            </a:extLst>
          </p:cNvPr>
          <p:cNvSpPr txBox="1"/>
          <p:nvPr/>
        </p:nvSpPr>
        <p:spPr>
          <a:xfrm>
            <a:off x="2226149" y="560958"/>
            <a:ext cx="8068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210327" y="6278341"/>
            <a:ext cx="2432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white (m)</a:t>
            </a:r>
          </a:p>
        </p:txBody>
      </p:sp>
      <p:sp>
        <p:nvSpPr>
          <p:cNvPr id="55" name="TextBox 54">
            <a:extLst>
              <a:ext uri="{FF2B5EF4-FFF2-40B4-BE49-F238E27FC236}">
                <a16:creationId xmlns:a16="http://schemas.microsoft.com/office/drawing/2014/main" id="{8E7E88DD-FBC5-468A-AD40-981AD2499DFB}"/>
              </a:ext>
            </a:extLst>
          </p:cNvPr>
          <p:cNvSpPr txBox="1"/>
          <p:nvPr/>
        </p:nvSpPr>
        <p:spPr>
          <a:xfrm>
            <a:off x="4461533" y="629704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different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It is (trait)</a:t>
            </a:r>
          </a:p>
        </p:txBody>
      </p:sp>
      <p:sp>
        <p:nvSpPr>
          <p:cNvPr id="57" name="TextBox 56">
            <a:extLst>
              <a:ext uri="{FF2B5EF4-FFF2-40B4-BE49-F238E27FC236}">
                <a16:creationId xmlns:a16="http://schemas.microsoft.com/office/drawing/2014/main" id="{3A49D3B9-70E6-429E-B993-B6674EBDF095}"/>
              </a:ext>
            </a:extLst>
          </p:cNvPr>
          <p:cNvSpPr txBox="1"/>
          <p:nvPr/>
        </p:nvSpPr>
        <p:spPr>
          <a:xfrm>
            <a:off x="2256803" y="5279129"/>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24891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also</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383825" y="5350156"/>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but</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10327" y="4248016"/>
            <a:ext cx="23272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look</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for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organise</a:t>
            </a:r>
          </a:p>
        </p:txBody>
      </p:sp>
      <p:sp>
        <p:nvSpPr>
          <p:cNvPr id="62" name="TextBox 61">
            <a:extLst>
              <a:ext uri="{FF2B5EF4-FFF2-40B4-BE49-F238E27FC236}">
                <a16:creationId xmlns:a16="http://schemas.microsoft.com/office/drawing/2014/main" id="{7A3CA6E2-EAE7-4AB8-B4D0-5A61BDACAC38}"/>
              </a:ext>
            </a:extLst>
          </p:cNvPr>
          <p:cNvSpPr txBox="1"/>
          <p:nvPr/>
        </p:nvSpPr>
        <p:spPr>
          <a:xfrm>
            <a:off x="7355093" y="4326405"/>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kitchen</a:t>
            </a: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2207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play (inst.)</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498354" y="3417970"/>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each</a:t>
            </a:r>
          </a:p>
        </p:txBody>
      </p:sp>
      <p:sp>
        <p:nvSpPr>
          <p:cNvPr id="65" name="TextBox 64">
            <a:extLst>
              <a:ext uri="{FF2B5EF4-FFF2-40B4-BE49-F238E27FC236}">
                <a16:creationId xmlns:a16="http://schemas.microsoft.com/office/drawing/2014/main" id="{896C1059-FF57-43C1-A90B-45BFA8AD75E8}"/>
              </a:ext>
            </a:extLst>
          </p:cNvPr>
          <p:cNvSpPr txBox="1"/>
          <p:nvPr/>
        </p:nvSpPr>
        <p:spPr>
          <a:xfrm>
            <a:off x="7432427" y="3441418"/>
            <a:ext cx="25554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then</a:t>
            </a:r>
          </a:p>
        </p:txBody>
      </p:sp>
      <p:sp>
        <p:nvSpPr>
          <p:cNvPr id="66" name="TextBox 65">
            <a:extLst>
              <a:ext uri="{FF2B5EF4-FFF2-40B4-BE49-F238E27FC236}">
                <a16:creationId xmlns:a16="http://schemas.microsoft.com/office/drawing/2014/main" id="{2CF60C0F-D5E4-4956-85D2-7614F4918EBE}"/>
              </a:ext>
            </a:extLst>
          </p:cNvPr>
          <p:cNvSpPr txBox="1"/>
          <p:nvPr/>
        </p:nvSpPr>
        <p:spPr>
          <a:xfrm>
            <a:off x="2222722" y="2413140"/>
            <a:ext cx="24276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tall (m)</a:t>
            </a:r>
          </a:p>
        </p:txBody>
      </p:sp>
      <p:sp>
        <p:nvSpPr>
          <p:cNvPr id="67" name="TextBox 66">
            <a:extLst>
              <a:ext uri="{FF2B5EF4-FFF2-40B4-BE49-F238E27FC236}">
                <a16:creationId xmlns:a16="http://schemas.microsoft.com/office/drawing/2014/main" id="{7DCA4893-05F2-410E-A3A2-1D32444891F4}"/>
              </a:ext>
            </a:extLst>
          </p:cNvPr>
          <p:cNvSpPr txBox="1"/>
          <p:nvPr/>
        </p:nvSpPr>
        <p:spPr>
          <a:xfrm>
            <a:off x="4531182" y="2417667"/>
            <a:ext cx="29382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black</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(m)</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green</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7" y="1511810"/>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short (f)</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it has</a:t>
            </a: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28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big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3C7003D0-9C20-FC46-F9AE-70C9195BAAC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82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178033307"/>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green</a:t>
                      </a:r>
                    </a:p>
                  </a:txBody>
                  <a:tcPr/>
                </a:tc>
                <a:tc>
                  <a:txBody>
                    <a:bodyPr/>
                    <a:lstStyle/>
                    <a:p>
                      <a:r>
                        <a:rPr lang="en-GB" sz="2800" b="1" dirty="0">
                          <a:solidFill>
                            <a:srgbClr val="00B0F0"/>
                          </a:solidFill>
                          <a:latin typeface="Century Gothic" panose="020B0502020202020204" pitchFamily="34" charset="0"/>
                        </a:rPr>
                        <a:t>big</a:t>
                      </a:r>
                    </a:p>
                  </a:txBody>
                  <a:tcPr/>
                </a:tc>
                <a:tc>
                  <a:txBody>
                    <a:bodyPr/>
                    <a:lstStyle/>
                    <a:p>
                      <a:r>
                        <a:rPr lang="en-GB" sz="2800" b="1" dirty="0">
                          <a:solidFill>
                            <a:srgbClr val="00B0F0"/>
                          </a:solidFill>
                          <a:latin typeface="Century Gothic" panose="020B0502020202020204" pitchFamily="34" charset="0"/>
                        </a:rPr>
                        <a:t>black (f)</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short (f)</a:t>
                      </a:r>
                    </a:p>
                  </a:txBody>
                  <a:tcPr/>
                </a:tc>
                <a:tc>
                  <a:txBody>
                    <a:bodyPr/>
                    <a:lstStyle/>
                    <a:p>
                      <a:r>
                        <a:rPr lang="en-GB" sz="2800" b="1" dirty="0">
                          <a:solidFill>
                            <a:srgbClr val="00B0F0"/>
                          </a:solidFill>
                          <a:latin typeface="Century Gothic" panose="020B0502020202020204" pitchFamily="34" charset="0"/>
                        </a:rPr>
                        <a:t>s/he, it has</a:t>
                      </a:r>
                    </a:p>
                  </a:txBody>
                  <a:tcPr/>
                </a:tc>
                <a:tc>
                  <a:txBody>
                    <a:bodyPr/>
                    <a:lstStyle/>
                    <a:p>
                      <a:r>
                        <a:rPr lang="en-GB" sz="2800" b="1" dirty="0">
                          <a:solidFill>
                            <a:srgbClr val="00B0F0"/>
                          </a:solidFill>
                          <a:latin typeface="Century Gothic" panose="020B0502020202020204" pitchFamily="34" charset="0"/>
                        </a:rPr>
                        <a:t>tall (m)</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a:t>
                      </a:r>
                      <a:r>
                        <a:rPr lang="en-GB" sz="2800" b="1" dirty="0">
                          <a:solidFill>
                            <a:srgbClr val="92D050"/>
                          </a:solidFill>
                          <a:latin typeface="Century Gothic" panose="020B0502020202020204" pitchFamily="34" charset="0"/>
                        </a:rPr>
                        <a:t>kitchen</a:t>
                      </a:r>
                    </a:p>
                  </a:txBody>
                  <a:tcPr/>
                </a:tc>
                <a:tc>
                  <a:txBody>
                    <a:bodyPr/>
                    <a:lstStyle/>
                    <a:p>
                      <a:r>
                        <a:rPr lang="en-GB" sz="2800" b="1" dirty="0">
                          <a:solidFill>
                            <a:srgbClr val="92D050"/>
                          </a:solidFill>
                          <a:latin typeface="Century Gothic" panose="020B0502020202020204" pitchFamily="34" charset="0"/>
                        </a:rPr>
                        <a:t>to organise</a:t>
                      </a:r>
                    </a:p>
                  </a:txBody>
                  <a:tcPr/>
                </a:tc>
                <a:tc>
                  <a:txBody>
                    <a:bodyPr/>
                    <a:lstStyle/>
                    <a:p>
                      <a:r>
                        <a:rPr lang="en-GB" sz="2800" b="1" dirty="0">
                          <a:solidFill>
                            <a:srgbClr val="92D050"/>
                          </a:solidFill>
                          <a:latin typeface="Century Gothic" panose="020B0502020202020204" pitchFamily="34" charset="0"/>
                        </a:rPr>
                        <a:t>to play (inst.)</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each</a:t>
                      </a:r>
                    </a:p>
                  </a:txBody>
                  <a:tcPr/>
                </a:tc>
                <a:tc>
                  <a:txBody>
                    <a:bodyPr/>
                    <a:lstStyle/>
                    <a:p>
                      <a:r>
                        <a:rPr lang="en-GB" sz="2800" b="1" dirty="0">
                          <a:solidFill>
                            <a:srgbClr val="92D050"/>
                          </a:solidFill>
                          <a:latin typeface="Century Gothic" panose="020B0502020202020204" pitchFamily="34" charset="0"/>
                        </a:rPr>
                        <a:t>to look for</a:t>
                      </a:r>
                    </a:p>
                  </a:txBody>
                  <a:tcPr/>
                </a:tc>
                <a:tc>
                  <a:txBody>
                    <a:bodyPr/>
                    <a:lstStyle/>
                    <a:p>
                      <a:r>
                        <a:rPr lang="en-GB" sz="2800" b="1" dirty="0">
                          <a:solidFill>
                            <a:srgbClr val="92D050"/>
                          </a:solidFill>
                          <a:latin typeface="Century Gothic" panose="020B0502020202020204" pitchFamily="34" charset="0"/>
                        </a:rPr>
                        <a:t>then</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also</a:t>
                      </a:r>
                    </a:p>
                  </a:txBody>
                  <a:tcPr/>
                </a:tc>
                <a:tc>
                  <a:txBody>
                    <a:bodyPr/>
                    <a:lstStyle/>
                    <a:p>
                      <a:r>
                        <a:rPr lang="en-GB" sz="2800" b="1" dirty="0">
                          <a:solidFill>
                            <a:srgbClr val="FF3399"/>
                          </a:solidFill>
                          <a:latin typeface="Century Gothic" panose="020B0502020202020204" pitchFamily="34" charset="0"/>
                        </a:rPr>
                        <a:t>when </a:t>
                      </a:r>
                    </a:p>
                  </a:txBody>
                  <a:tcPr/>
                </a:tc>
                <a:tc>
                  <a:txBody>
                    <a:bodyPr/>
                    <a:lstStyle/>
                    <a:p>
                      <a:r>
                        <a:rPr lang="en-GB" sz="2800" b="1" dirty="0">
                          <a:solidFill>
                            <a:srgbClr val="FF3399"/>
                          </a:solidFill>
                          <a:latin typeface="Century Gothic" panose="020B0502020202020204" pitchFamily="34" charset="0"/>
                        </a:rPr>
                        <a:t>It is (trait)</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white (m)</a:t>
                      </a:r>
                    </a:p>
                  </a:txBody>
                  <a:tcPr/>
                </a:tc>
                <a:tc>
                  <a:txBody>
                    <a:bodyPr/>
                    <a:lstStyle/>
                    <a:p>
                      <a:r>
                        <a:rPr lang="en-GB" sz="2800" b="1" dirty="0">
                          <a:solidFill>
                            <a:srgbClr val="FF3399"/>
                          </a:solidFill>
                          <a:latin typeface="Century Gothic" panose="020B0502020202020204" pitchFamily="34" charset="0"/>
                        </a:rPr>
                        <a:t>but</a:t>
                      </a:r>
                    </a:p>
                  </a:txBody>
                  <a:tcPr/>
                </a:tc>
                <a:tc>
                  <a:txBody>
                    <a:bodyPr/>
                    <a:lstStyle/>
                    <a:p>
                      <a:r>
                        <a:rPr lang="en-GB" sz="2800" b="1" dirty="0">
                          <a:solidFill>
                            <a:srgbClr val="FF3399"/>
                          </a:solidFill>
                          <a:latin typeface="Century Gothic" panose="020B0502020202020204" pitchFamily="34" charset="0"/>
                        </a:rPr>
                        <a:t>different</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23226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2b:</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22"/>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24"/>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blanco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75970"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diferente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también</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cuando</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461455"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buscar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luego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81251" y="334052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cocina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organizar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tocar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baja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604285" y="2359536"/>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alto</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260712" y="150680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verde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E24DCAC2-1AA3-4BA5-B5F3-4E4902680F5D}"/>
              </a:ext>
            </a:extLst>
          </p:cNvPr>
          <p:cNvSpPr txBox="1"/>
          <p:nvPr/>
        </p:nvSpPr>
        <p:spPr>
          <a:xfrm>
            <a:off x="4546217" y="1523890"/>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grande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negra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4F4D642D-FAEC-8FDB-175E-2478CC4FA19B}"/>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TextBox 6">
            <a:hlinkClick r:id="" action="ppaction://noaction">
              <a:snd r:embed="rId25" name="14_2.wav"/>
            </a:hlinkClick>
            <a:extLst>
              <a:ext uri="{FF2B5EF4-FFF2-40B4-BE49-F238E27FC236}">
                <a16:creationId xmlns:a16="http://schemas.microsoft.com/office/drawing/2014/main" id="{2CAF9628-4E11-1652-1701-426F1E5139E8}"/>
              </a:ext>
            </a:extLst>
          </p:cNvPr>
          <p:cNvSpPr txBox="1"/>
          <p:nvPr/>
        </p:nvSpPr>
        <p:spPr>
          <a:xfrm>
            <a:off x="2268857" y="485690"/>
            <a:ext cx="8607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Tree>
    <p:extLst>
      <p:ext uri="{BB962C8B-B14F-4D97-AF65-F5344CB8AC3E}">
        <p14:creationId xmlns:p14="http://schemas.microsoft.com/office/powerpoint/2010/main" val="367459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14_3.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14_4.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14_5.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14_6.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14_7.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8" name="14_8.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14_9.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14_10.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11" name="14_11.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2" name="14_12.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3" name="14_13.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4" name="14_14.wav"/>
                                        </p:tgtEl>
                                      </p:cMediaNode>
                                    </p:audio>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5" name="14_15.wav"/>
                                        </p:tgtEl>
                                      </p:cMediaNode>
                                    </p:audio>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6" name="14_16.wav"/>
                                        </p:tgtEl>
                                      </p:cMediaNode>
                                    </p:audio>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17" name="14_17.wav"/>
                                        </p:tgtEl>
                                      </p:cMediaNode>
                                    </p:audio>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18" name="14_18.wav"/>
                                        </p:tgtEl>
                                      </p:cMediaNode>
                                    </p:audio>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19" name="14_19.wav"/>
                                        </p:tgtEl>
                                      </p:cMediaNode>
                                    </p:audio>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0" name="14_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C43AAC97-8AD5-0FCE-9A99-8FD2FF4C5A5B}"/>
              </a:ext>
            </a:extLst>
          </p:cNvPr>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tx1">
                    <a:lumMod val="65000"/>
                    <a:lumOff val="35000"/>
                  </a:schemeClr>
                </a:solidFill>
                <a:latin typeface="Segoe Print" panose="02000600000000000000" pitchFamily="2" charset="0"/>
                <a:cs typeface="Arial" panose="020B0604020202020204" pitchFamily="34" charset="0"/>
                <a:sym typeface="Arial"/>
              </a:rPr>
              <a:t>¡</a:t>
            </a:r>
            <a:r>
              <a:rPr lang="en-GB" sz="8000" b="1" dirty="0" err="1">
                <a:solidFill>
                  <a:schemeClr val="tx1">
                    <a:lumMod val="65000"/>
                    <a:lumOff val="35000"/>
                  </a:schemeClr>
                </a:solidFill>
                <a:latin typeface="Segoe Print" panose="02000600000000000000" pitchFamily="2" charset="0"/>
                <a:cs typeface="Arial" panose="020B0604020202020204" pitchFamily="34" charset="0"/>
                <a:sym typeface="Arial"/>
              </a:rPr>
              <a:t>adiós</a:t>
            </a:r>
            <a:r>
              <a:rPr lang="en-GB" sz="8000" b="1" dirty="0">
                <a:solidFill>
                  <a:schemeClr val="tx1">
                    <a:lumMod val="65000"/>
                    <a:lumOff val="35000"/>
                  </a:schemeClr>
                </a:solidFill>
                <a:latin typeface="Segoe Print" panose="02000600000000000000" pitchFamily="2" charset="0"/>
                <a:cs typeface="Arial" panose="020B0604020202020204" pitchFamily="34" charset="0"/>
                <a:sym typeface="Arial"/>
              </a:rPr>
              <a:t>!</a:t>
            </a:r>
            <a:endParaRPr lang="en-GB" dirty="0">
              <a:solidFill>
                <a:schemeClr val="tx1">
                  <a:lumMod val="65000"/>
                  <a:lumOff val="35000"/>
                </a:schemeClr>
              </a:solidFill>
            </a:endParaRPr>
          </a:p>
        </p:txBody>
      </p:sp>
      <p:sp>
        <p:nvSpPr>
          <p:cNvPr id="4" name="Google Shape;100;p2">
            <a:extLst>
              <a:ext uri="{FF2B5EF4-FFF2-40B4-BE49-F238E27FC236}">
                <a16:creationId xmlns:a16="http://schemas.microsoft.com/office/drawing/2014/main" id="{D3832D40-1B32-7263-8AC9-254C7E9E0115}"/>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4435812" cy="582075"/>
          </a:xfrm>
          <a:prstGeom prst="rect">
            <a:avLst/>
          </a:prstGeom>
          <a:no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Follow up Extra 1a: Handout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7A5AF092-9C8D-7325-4105-1435DD133AFA}"/>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2" name="Table 4">
            <a:extLst>
              <a:ext uri="{FF2B5EF4-FFF2-40B4-BE49-F238E27FC236}">
                <a16:creationId xmlns:a16="http://schemas.microsoft.com/office/drawing/2014/main" id="{A5DC9CA0-F5BF-B2E5-397B-2F6778D6A51C}"/>
              </a:ext>
            </a:extLst>
          </p:cNvPr>
          <p:cNvGraphicFramePr>
            <a:graphicFrameLocks noGrp="1"/>
          </p:cNvGraphicFramePr>
          <p:nvPr>
            <p:extLst>
              <p:ext uri="{D42A27DB-BD31-4B8C-83A1-F6EECF244321}">
                <p14:modId xmlns:p14="http://schemas.microsoft.com/office/powerpoint/2010/main" val="1381951440"/>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baja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tiene</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grande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alto</a:t>
                      </a:r>
                    </a:p>
                  </a:txBody>
                  <a:tcPr/>
                </a:tc>
                <a:tc>
                  <a:txBody>
                    <a:bodyPr/>
                    <a:lstStyle/>
                    <a:p>
                      <a:r>
                        <a:rPr lang="en-GB" sz="2800" b="0" dirty="0">
                          <a:solidFill>
                            <a:srgbClr val="002060"/>
                          </a:solidFill>
                          <a:latin typeface="Century Gothic" panose="020B0502020202020204" pitchFamily="34" charset="0"/>
                        </a:rPr>
                        <a:t>negro</a:t>
                      </a:r>
                    </a:p>
                  </a:txBody>
                  <a:tcPr/>
                </a:tc>
                <a:tc>
                  <a:txBody>
                    <a:bodyPr/>
                    <a:lstStyle/>
                    <a:p>
                      <a:r>
                        <a:rPr lang="en-GB" sz="2800" b="0" dirty="0" err="1">
                          <a:solidFill>
                            <a:srgbClr val="002060"/>
                          </a:solidFill>
                          <a:latin typeface="Century Gothic" panose="020B0502020202020204" pitchFamily="34" charset="0"/>
                        </a:rPr>
                        <a:t>verde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tocar</a:t>
                      </a:r>
                      <a:r>
                        <a:rPr lang="en-GB" sz="2800" b="0" dirty="0">
                          <a:solidFill>
                            <a:srgbClr val="002060"/>
                          </a:solidFill>
                          <a:latin typeface="Century Gothic" panose="020B0502020202020204" pitchFamily="34" charset="0"/>
                        </a:rPr>
                        <a:t> </a:t>
                      </a:r>
                    </a:p>
                  </a:txBody>
                  <a:tcPr/>
                </a:tc>
                <a:tc>
                  <a:txBody>
                    <a:bodyPr/>
                    <a:lstStyle/>
                    <a:p>
                      <a:r>
                        <a:rPr lang="en-GB" sz="2800" b="0" dirty="0" err="1">
                          <a:solidFill>
                            <a:srgbClr val="002060"/>
                          </a:solidFill>
                          <a:latin typeface="Century Gothic" panose="020B0502020202020204" pitchFamily="34" charset="0"/>
                        </a:rPr>
                        <a:t>cada</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luego</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buscar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organizar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cocina</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b="0" dirty="0">
                        <a:solidFill>
                          <a:srgbClr val="002060"/>
                        </a:solidFill>
                      </a:endParaRPr>
                    </a:p>
                  </a:txBody>
                  <a:tcPr/>
                </a:tc>
                <a:tc>
                  <a:txBody>
                    <a:bodyPr/>
                    <a:lstStyle/>
                    <a:p>
                      <a:r>
                        <a:rPr lang="en-GB" sz="2800" b="0" dirty="0">
                          <a:solidFill>
                            <a:srgbClr val="002060"/>
                          </a:solidFill>
                          <a:latin typeface="Century Gothic" panose="020B0502020202020204" pitchFamily="34" charset="0"/>
                        </a:rPr>
                        <a:t>cuando</a:t>
                      </a:r>
                    </a:p>
                  </a:txBody>
                  <a:tcPr/>
                </a:tc>
                <a:tc>
                  <a:txBody>
                    <a:bodyPr/>
                    <a:lstStyle/>
                    <a:p>
                      <a:r>
                        <a:rPr lang="en-GB" sz="2800" b="0" dirty="0">
                          <a:solidFill>
                            <a:srgbClr val="002060"/>
                          </a:solidFill>
                          <a:latin typeface="Century Gothic" panose="020B0502020202020204" pitchFamily="34" charset="0"/>
                        </a:rPr>
                        <a:t>también </a:t>
                      </a:r>
                    </a:p>
                  </a:txBody>
                  <a:tcPr/>
                </a:tc>
                <a:tc>
                  <a:txBody>
                    <a:bodyPr/>
                    <a:lstStyle/>
                    <a:p>
                      <a:r>
                        <a:rPr lang="en-GB" sz="2800" b="0" dirty="0" err="1">
                          <a:solidFill>
                            <a:srgbClr val="002060"/>
                          </a:solidFill>
                          <a:latin typeface="Century Gothic" panose="020B0502020202020204" pitchFamily="34" charset="0"/>
                        </a:rPr>
                        <a:t>pero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0" dirty="0" err="1">
                          <a:solidFill>
                            <a:srgbClr val="002060"/>
                          </a:solidFill>
                          <a:latin typeface="Century Gothic" panose="020B0502020202020204" pitchFamily="34" charset="0"/>
                        </a:rPr>
                        <a:t>blanco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diferente</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es</a:t>
                      </a:r>
                    </a:p>
                  </a:txBody>
                  <a:tcPr/>
                </a:tc>
                <a:extLst>
                  <a:ext uri="{0D108BD9-81ED-4DB2-BD59-A6C34878D82A}">
                    <a16:rowId xmlns:a16="http://schemas.microsoft.com/office/drawing/2014/main" val="3232139915"/>
                  </a:ext>
                </a:extLst>
              </a:tr>
            </a:tbl>
          </a:graphicData>
        </a:graphic>
      </p:graphicFrame>
      <p:pic>
        <p:nvPicPr>
          <p:cNvPr id="34" name="Picture 33">
            <a:extLst>
              <a:ext uri="{FF2B5EF4-FFF2-40B4-BE49-F238E27FC236}">
                <a16:creationId xmlns:a16="http://schemas.microsoft.com/office/drawing/2014/main" id="{7062A4CC-E7B3-D40B-6CF9-424B8C0A7653}"/>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35" name="Picture 34" descr="Icon&#10;&#10;Description automatically generated">
            <a:extLst>
              <a:ext uri="{FF2B5EF4-FFF2-40B4-BE49-F238E27FC236}">
                <a16:creationId xmlns:a16="http://schemas.microsoft.com/office/drawing/2014/main" id="{BB0B8051-AF14-8E2D-A76B-5623083319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36" name="Picture 35">
            <a:extLst>
              <a:ext uri="{FF2B5EF4-FFF2-40B4-BE49-F238E27FC236}">
                <a16:creationId xmlns:a16="http://schemas.microsoft.com/office/drawing/2014/main" id="{F331FA4C-4730-9767-C5C2-1177BA00D095}"/>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37" name="TextBox 36">
            <a:extLst>
              <a:ext uri="{FF2B5EF4-FFF2-40B4-BE49-F238E27FC236}">
                <a16:creationId xmlns:a16="http://schemas.microsoft.com/office/drawing/2014/main" id="{1EB57238-0296-5E24-A753-69996A400E4A}"/>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38" name="TextBox 37">
            <a:extLst>
              <a:ext uri="{FF2B5EF4-FFF2-40B4-BE49-F238E27FC236}">
                <a16:creationId xmlns:a16="http://schemas.microsoft.com/office/drawing/2014/main" id="{BFA406BB-2079-BFC5-36CB-65F01DF03BF2}"/>
              </a:ext>
            </a:extLst>
          </p:cNvPr>
          <p:cNvSpPr txBox="1"/>
          <p:nvPr/>
        </p:nvSpPr>
        <p:spPr>
          <a:xfrm>
            <a:off x="1644792" y="405226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39" name="TextBox 38">
            <a:extLst>
              <a:ext uri="{FF2B5EF4-FFF2-40B4-BE49-F238E27FC236}">
                <a16:creationId xmlns:a16="http://schemas.microsoft.com/office/drawing/2014/main" id="{D9775B45-2F62-2744-9B42-E95753C1BD66}"/>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40" name="TextBox 39">
            <a:hlinkClick r:id="" action="ppaction://noaction">
              <a:snd r:embed="rId7" name="v_ii.wav"/>
            </a:hlinkClick>
            <a:extLst>
              <a:ext uri="{FF2B5EF4-FFF2-40B4-BE49-F238E27FC236}">
                <a16:creationId xmlns:a16="http://schemas.microsoft.com/office/drawing/2014/main" id="{8AAB1AE5-5B35-603A-CF8A-C25E2E4B7819}"/>
              </a:ext>
            </a:extLst>
          </p:cNvPr>
          <p:cNvSpPr txBox="1"/>
          <p:nvPr/>
        </p:nvSpPr>
        <p:spPr>
          <a:xfrm>
            <a:off x="2595110" y="458219"/>
            <a:ext cx="8607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Tree>
    <p:extLst>
      <p:ext uri="{BB962C8B-B14F-4D97-AF65-F5344CB8AC3E}">
        <p14:creationId xmlns:p14="http://schemas.microsoft.com/office/powerpoint/2010/main" val="376876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7" y="92053"/>
            <a:ext cx="5829183"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Follow up extra 1b: Handout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DBF9BCC6-262A-93A2-0E70-2EB6FF31CCE9}"/>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41" name="Table 4">
            <a:extLst>
              <a:ext uri="{FF2B5EF4-FFF2-40B4-BE49-F238E27FC236}">
                <a16:creationId xmlns:a16="http://schemas.microsoft.com/office/drawing/2014/main" id="{A0C06FE1-5955-55D0-F639-455F060064CF}"/>
              </a:ext>
            </a:extLst>
          </p:cNvPr>
          <p:cNvGraphicFramePr>
            <a:graphicFrameLocks noGrp="1"/>
          </p:cNvGraphicFramePr>
          <p:nvPr>
            <p:extLst>
              <p:ext uri="{D42A27DB-BD31-4B8C-83A1-F6EECF244321}">
                <p14:modId xmlns:p14="http://schemas.microsoft.com/office/powerpoint/2010/main" val="3423248048"/>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green</a:t>
                      </a:r>
                    </a:p>
                  </a:txBody>
                  <a:tcPr/>
                </a:tc>
                <a:tc>
                  <a:txBody>
                    <a:bodyPr/>
                    <a:lstStyle/>
                    <a:p>
                      <a:r>
                        <a:rPr lang="en-GB" sz="2800" b="0" dirty="0">
                          <a:solidFill>
                            <a:srgbClr val="002060"/>
                          </a:solidFill>
                          <a:latin typeface="Century Gothic" panose="020B0502020202020204" pitchFamily="34" charset="0"/>
                        </a:rPr>
                        <a:t>big</a:t>
                      </a:r>
                    </a:p>
                  </a:txBody>
                  <a:tcPr/>
                </a:tc>
                <a:tc>
                  <a:txBody>
                    <a:bodyPr/>
                    <a:lstStyle/>
                    <a:p>
                      <a:r>
                        <a:rPr lang="en-GB" sz="2800" b="0" dirty="0">
                          <a:solidFill>
                            <a:srgbClr val="002060"/>
                          </a:solidFill>
                          <a:latin typeface="Century Gothic" panose="020B0502020202020204" pitchFamily="34" charset="0"/>
                        </a:rPr>
                        <a:t>black (f)</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short (f)</a:t>
                      </a:r>
                    </a:p>
                  </a:txBody>
                  <a:tcPr/>
                </a:tc>
                <a:tc>
                  <a:txBody>
                    <a:bodyPr/>
                    <a:lstStyle/>
                    <a:p>
                      <a:r>
                        <a:rPr lang="en-GB" sz="2800" b="0" dirty="0">
                          <a:solidFill>
                            <a:srgbClr val="002060"/>
                          </a:solidFill>
                          <a:latin typeface="Century Gothic" panose="020B0502020202020204" pitchFamily="34" charset="0"/>
                        </a:rPr>
                        <a:t>s/he, it has</a:t>
                      </a:r>
                    </a:p>
                  </a:txBody>
                  <a:tcPr/>
                </a:tc>
                <a:tc>
                  <a:txBody>
                    <a:bodyPr/>
                    <a:lstStyle/>
                    <a:p>
                      <a:r>
                        <a:rPr lang="en-GB" sz="2800" b="0" dirty="0">
                          <a:solidFill>
                            <a:srgbClr val="002060"/>
                          </a:solidFill>
                          <a:latin typeface="Century Gothic" panose="020B0502020202020204" pitchFamily="34" charset="0"/>
                        </a:rPr>
                        <a:t>tall (m)</a:t>
                      </a:r>
                    </a:p>
                  </a:txBody>
                  <a:tcPr/>
                </a:tc>
                <a:extLst>
                  <a:ext uri="{0D108BD9-81ED-4DB2-BD59-A6C34878D82A}">
                    <a16:rowId xmlns:a16="http://schemas.microsoft.com/office/drawing/2014/main" val="1164559424"/>
                  </a:ext>
                </a:extLst>
              </a:tr>
              <a:tr h="99399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 </a:t>
                      </a:r>
                      <a:r>
                        <a:rPr lang="en-GB" sz="2800" b="0" dirty="0">
                          <a:solidFill>
                            <a:srgbClr val="002060"/>
                          </a:solidFill>
                          <a:latin typeface="Century Gothic" panose="020B0502020202020204" pitchFamily="34" charset="0"/>
                        </a:rPr>
                        <a:t>kitchen</a:t>
                      </a:r>
                    </a:p>
                  </a:txBody>
                  <a:tcPr/>
                </a:tc>
                <a:tc>
                  <a:txBody>
                    <a:bodyPr/>
                    <a:lstStyle/>
                    <a:p>
                      <a:r>
                        <a:rPr lang="en-GB" sz="2800" b="0" dirty="0">
                          <a:solidFill>
                            <a:srgbClr val="002060"/>
                          </a:solidFill>
                          <a:latin typeface="Century Gothic" panose="020B0502020202020204" pitchFamily="34" charset="0"/>
                        </a:rPr>
                        <a:t>to organise</a:t>
                      </a:r>
                    </a:p>
                  </a:txBody>
                  <a:tcPr/>
                </a:tc>
                <a:tc>
                  <a:txBody>
                    <a:bodyPr/>
                    <a:lstStyle/>
                    <a:p>
                      <a:r>
                        <a:rPr lang="en-GB" sz="2800" b="0" dirty="0">
                          <a:solidFill>
                            <a:srgbClr val="002060"/>
                          </a:solidFill>
                          <a:latin typeface="Century Gothic" panose="020B0502020202020204" pitchFamily="34" charset="0"/>
                        </a:rPr>
                        <a:t>to play (inst.)</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each</a:t>
                      </a:r>
                    </a:p>
                  </a:txBody>
                  <a:tcPr/>
                </a:tc>
                <a:tc>
                  <a:txBody>
                    <a:bodyPr/>
                    <a:lstStyle/>
                    <a:p>
                      <a:r>
                        <a:rPr lang="en-GB" sz="2800" b="0" dirty="0">
                          <a:solidFill>
                            <a:srgbClr val="002060"/>
                          </a:solidFill>
                          <a:latin typeface="Century Gothic" panose="020B0502020202020204" pitchFamily="34" charset="0"/>
                        </a:rPr>
                        <a:t>to look for</a:t>
                      </a:r>
                    </a:p>
                  </a:txBody>
                  <a:tcPr/>
                </a:tc>
                <a:tc>
                  <a:txBody>
                    <a:bodyPr/>
                    <a:lstStyle/>
                    <a:p>
                      <a:r>
                        <a:rPr lang="en-GB" sz="2800" b="0" dirty="0">
                          <a:solidFill>
                            <a:srgbClr val="002060"/>
                          </a:solidFill>
                          <a:latin typeface="Century Gothic" panose="020B0502020202020204" pitchFamily="34" charset="0"/>
                        </a:rPr>
                        <a:t>then</a:t>
                      </a:r>
                    </a:p>
                  </a:txBody>
                  <a:tcPr/>
                </a:tc>
                <a:extLst>
                  <a:ext uri="{0D108BD9-81ED-4DB2-BD59-A6C34878D82A}">
                    <a16:rowId xmlns:a16="http://schemas.microsoft.com/office/drawing/2014/main" val="1047692962"/>
                  </a:ext>
                </a:extLst>
              </a:tr>
              <a:tr h="993994">
                <a:tc rowSpan="2">
                  <a:txBody>
                    <a:bodyPr/>
                    <a:lstStyle/>
                    <a:p>
                      <a:endParaRPr lang="en-GB" b="0" dirty="0">
                        <a:solidFill>
                          <a:srgbClr val="002060"/>
                        </a:solidFill>
                      </a:endParaRPr>
                    </a:p>
                  </a:txBody>
                  <a:tcPr/>
                </a:tc>
                <a:tc>
                  <a:txBody>
                    <a:bodyPr/>
                    <a:lstStyle/>
                    <a:p>
                      <a:r>
                        <a:rPr lang="en-GB" sz="2800" b="0" dirty="0">
                          <a:solidFill>
                            <a:srgbClr val="002060"/>
                          </a:solidFill>
                          <a:latin typeface="Century Gothic" panose="020B0502020202020204" pitchFamily="34" charset="0"/>
                        </a:rPr>
                        <a:t>also</a:t>
                      </a:r>
                    </a:p>
                  </a:txBody>
                  <a:tcPr/>
                </a:tc>
                <a:tc>
                  <a:txBody>
                    <a:bodyPr/>
                    <a:lstStyle/>
                    <a:p>
                      <a:r>
                        <a:rPr lang="en-GB" sz="2800" b="0" dirty="0">
                          <a:solidFill>
                            <a:srgbClr val="002060"/>
                          </a:solidFill>
                          <a:latin typeface="Century Gothic" panose="020B0502020202020204" pitchFamily="34" charset="0"/>
                        </a:rPr>
                        <a:t>when </a:t>
                      </a:r>
                    </a:p>
                  </a:txBody>
                  <a:tcPr/>
                </a:tc>
                <a:tc>
                  <a:txBody>
                    <a:bodyPr/>
                    <a:lstStyle/>
                    <a:p>
                      <a:r>
                        <a:rPr lang="en-GB" sz="2800" b="0" dirty="0">
                          <a:solidFill>
                            <a:srgbClr val="002060"/>
                          </a:solidFill>
                          <a:latin typeface="Century Gothic" panose="020B0502020202020204" pitchFamily="34" charset="0"/>
                        </a:rPr>
                        <a:t>It is (trait)</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white (m)</a:t>
                      </a:r>
                    </a:p>
                  </a:txBody>
                  <a:tcPr/>
                </a:tc>
                <a:tc>
                  <a:txBody>
                    <a:bodyPr/>
                    <a:lstStyle/>
                    <a:p>
                      <a:r>
                        <a:rPr lang="en-GB" sz="2800" b="0" dirty="0">
                          <a:solidFill>
                            <a:srgbClr val="002060"/>
                          </a:solidFill>
                          <a:latin typeface="Century Gothic" panose="020B0502020202020204" pitchFamily="34" charset="0"/>
                        </a:rPr>
                        <a:t>but</a:t>
                      </a:r>
                    </a:p>
                  </a:txBody>
                  <a:tcPr/>
                </a:tc>
                <a:tc>
                  <a:txBody>
                    <a:bodyPr/>
                    <a:lstStyle/>
                    <a:p>
                      <a:r>
                        <a:rPr lang="en-GB" sz="2800" b="0" dirty="0">
                          <a:solidFill>
                            <a:srgbClr val="002060"/>
                          </a:solidFill>
                          <a:latin typeface="Century Gothic" panose="020B0502020202020204" pitchFamily="34" charset="0"/>
                        </a:rPr>
                        <a:t>different</a:t>
                      </a:r>
                    </a:p>
                  </a:txBody>
                  <a:tcPr/>
                </a:tc>
                <a:extLst>
                  <a:ext uri="{0D108BD9-81ED-4DB2-BD59-A6C34878D82A}">
                    <a16:rowId xmlns:a16="http://schemas.microsoft.com/office/drawing/2014/main" val="3232139915"/>
                  </a:ext>
                </a:extLst>
              </a:tr>
            </a:tbl>
          </a:graphicData>
        </a:graphic>
      </p:graphicFrame>
      <p:pic>
        <p:nvPicPr>
          <p:cNvPr id="42" name="Picture 41">
            <a:extLst>
              <a:ext uri="{FF2B5EF4-FFF2-40B4-BE49-F238E27FC236}">
                <a16:creationId xmlns:a16="http://schemas.microsoft.com/office/drawing/2014/main" id="{7519F8D1-2199-C615-23ED-A4C94952590B}"/>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43" name="Picture 42" descr="Icon&#10;&#10;Description automatically generated">
            <a:extLst>
              <a:ext uri="{FF2B5EF4-FFF2-40B4-BE49-F238E27FC236}">
                <a16:creationId xmlns:a16="http://schemas.microsoft.com/office/drawing/2014/main" id="{E28BD3BC-670A-61F9-69EB-B5283FEB0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44" name="Picture 43">
            <a:extLst>
              <a:ext uri="{FF2B5EF4-FFF2-40B4-BE49-F238E27FC236}">
                <a16:creationId xmlns:a16="http://schemas.microsoft.com/office/drawing/2014/main" id="{E55D5DEE-664C-F736-0583-3FDAA7594608}"/>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45" name="TextBox 44">
            <a:extLst>
              <a:ext uri="{FF2B5EF4-FFF2-40B4-BE49-F238E27FC236}">
                <a16:creationId xmlns:a16="http://schemas.microsoft.com/office/drawing/2014/main" id="{79709DD4-0FC8-DC56-EC80-BD6E5D719BD2}"/>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46" name="TextBox 45">
            <a:extLst>
              <a:ext uri="{FF2B5EF4-FFF2-40B4-BE49-F238E27FC236}">
                <a16:creationId xmlns:a16="http://schemas.microsoft.com/office/drawing/2014/main" id="{BA9EF1A8-676E-C1EC-C74F-6764B3D77E3D}"/>
              </a:ext>
            </a:extLst>
          </p:cNvPr>
          <p:cNvSpPr txBox="1"/>
          <p:nvPr/>
        </p:nvSpPr>
        <p:spPr>
          <a:xfrm>
            <a:off x="1644792" y="405226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47" name="TextBox 46">
            <a:extLst>
              <a:ext uri="{FF2B5EF4-FFF2-40B4-BE49-F238E27FC236}">
                <a16:creationId xmlns:a16="http://schemas.microsoft.com/office/drawing/2014/main" id="{727F81C4-BEAF-4292-F353-AC51FB243D0D}"/>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48" name="TextBox 47">
            <a:hlinkClick r:id="" action="ppaction://noaction">
              <a:snd r:embed="rId7" name="v_ii.wav"/>
            </a:hlinkClick>
            <a:extLst>
              <a:ext uri="{FF2B5EF4-FFF2-40B4-BE49-F238E27FC236}">
                <a16:creationId xmlns:a16="http://schemas.microsoft.com/office/drawing/2014/main" id="{E33C9853-5C79-3F79-BD68-34FCF9E4C9DD}"/>
              </a:ext>
            </a:extLst>
          </p:cNvPr>
          <p:cNvSpPr txBox="1"/>
          <p:nvPr/>
        </p:nvSpPr>
        <p:spPr>
          <a:xfrm>
            <a:off x="2260712" y="488737"/>
            <a:ext cx="8607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Tree>
    <p:extLst>
      <p:ext uri="{BB962C8B-B14F-4D97-AF65-F5344CB8AC3E}">
        <p14:creationId xmlns:p14="http://schemas.microsoft.com/office/powerpoint/2010/main" val="2705219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1226</Words>
  <Application>Microsoft Office PowerPoint</Application>
  <PresentationFormat>Widescreen</PresentationFormat>
  <Paragraphs>278</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Baguet Script</vt:lpstr>
      <vt:lpstr>Calibri</vt:lpstr>
      <vt:lpstr>Calibri Light</vt:lpstr>
      <vt:lpstr>Century Gothic</vt:lpstr>
      <vt:lpstr>docs-Century Gothic</vt:lpstr>
      <vt:lpstr>Modern Love</vt:lpstr>
      <vt:lpstr>Segoe Print</vt:lpstr>
      <vt:lpstr>Office Theme</vt:lpstr>
      <vt:lpstr>Un poema</vt:lpstr>
      <vt:lpstr>Follow up 1: </vt:lpstr>
      <vt:lpstr>Follow up 1: </vt:lpstr>
      <vt:lpstr>follow up 2a:</vt:lpstr>
      <vt:lpstr>follow up 2b:</vt:lpstr>
      <vt:lpstr>¡adiós!</vt:lpstr>
      <vt:lpstr>follow up 2b:</vt:lpstr>
      <vt:lpstr>follow up 2b:</vt:lpstr>
    </vt:vector>
  </TitlesOfParts>
  <Company>The Cam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Vázquez-Valero</dc:creator>
  <cp:lastModifiedBy>Rachel Hawkes</cp:lastModifiedBy>
  <cp:revision>17</cp:revision>
  <dcterms:created xsi:type="dcterms:W3CDTF">2023-01-27T13:43:13Z</dcterms:created>
  <dcterms:modified xsi:type="dcterms:W3CDTF">2023-07-08T16:26:13Z</dcterms:modified>
</cp:coreProperties>
</file>