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83" r:id="rId2"/>
    <p:sldId id="382" r:id="rId3"/>
    <p:sldId id="985" r:id="rId4"/>
    <p:sldId id="987" r:id="rId5"/>
    <p:sldId id="986" r:id="rId6"/>
    <p:sldId id="1072" r:id="rId7"/>
    <p:sldId id="1071" r:id="rId8"/>
    <p:sldId id="1073" r:id="rId9"/>
    <p:sldId id="1074" r:id="rId10"/>
    <p:sldId id="1075" r:id="rId11"/>
    <p:sldId id="350" r:id="rId12"/>
    <p:sldId id="277" r:id="rId13"/>
    <p:sldId id="1053" r:id="rId14"/>
    <p:sldId id="1076" r:id="rId15"/>
    <p:sldId id="9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63"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CCCC"/>
    <a:srgbClr val="604900"/>
    <a:srgbClr val="85CFE1"/>
    <a:srgbClr val="FF0066"/>
    <a:srgbClr val="FCF2B6"/>
    <a:srgbClr val="FFFFCC"/>
    <a:srgbClr val="CAE8AA"/>
    <a:srgbClr val="22A7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3EFAC-71FD-41B3-A048-7FD257CA80CD}" v="1392" dt="2023-05-19T20:10:00.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4691" autoAdjust="0"/>
  </p:normalViewPr>
  <p:slideViewPr>
    <p:cSldViewPr snapToGrid="0">
      <p:cViewPr varScale="1">
        <p:scale>
          <a:sx n="81" d="100"/>
          <a:sy n="81" d="100"/>
        </p:scale>
        <p:origin x="1992" y="72"/>
      </p:cViewPr>
      <p:guideLst>
        <p:guide pos="1663"/>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BCB3EFAC-71FD-41B3-A048-7FD257CA80CD}"/>
    <pc:docChg chg="undo custSel addSld delSld modSld sldOrd">
      <pc:chgData name="Paula Vázquez-Valero" userId="3a0e46d7-2099-40af-a155-aa45b68bfff3" providerId="ADAL" clId="{BCB3EFAC-71FD-41B3-A048-7FD257CA80CD}" dt="2023-05-19T20:16:11.095" v="5706" actId="20577"/>
      <pc:docMkLst>
        <pc:docMk/>
      </pc:docMkLst>
      <pc:sldChg chg="del">
        <pc:chgData name="Paula Vázquez-Valero" userId="3a0e46d7-2099-40af-a155-aa45b68bfff3" providerId="ADAL" clId="{BCB3EFAC-71FD-41B3-A048-7FD257CA80CD}" dt="2023-05-19T13:38:51.115" v="586" actId="47"/>
        <pc:sldMkLst>
          <pc:docMk/>
          <pc:sldMk cId="609453980" sldId="258"/>
        </pc:sldMkLst>
      </pc:sldChg>
      <pc:sldChg chg="addSp delSp modSp add del mod ord delAnim modAnim modNotesTx">
        <pc:chgData name="Paula Vázquez-Valero" userId="3a0e46d7-2099-40af-a155-aa45b68bfff3" providerId="ADAL" clId="{BCB3EFAC-71FD-41B3-A048-7FD257CA80CD}" dt="2023-05-19T18:25:00.029" v="5687" actId="20577"/>
        <pc:sldMkLst>
          <pc:docMk/>
          <pc:sldMk cId="3961495952" sldId="350"/>
        </pc:sldMkLst>
        <pc:spChg chg="add mod">
          <ac:chgData name="Paula Vázquez-Valero" userId="3a0e46d7-2099-40af-a155-aa45b68bfff3" providerId="ADAL" clId="{BCB3EFAC-71FD-41B3-A048-7FD257CA80CD}" dt="2023-05-19T18:10:32.801" v="5027" actId="403"/>
          <ac:spMkLst>
            <pc:docMk/>
            <pc:sldMk cId="3961495952" sldId="350"/>
            <ac:spMk id="2" creationId="{E522F37F-9941-A7CB-B77B-62CE4E4BBEC7}"/>
          </ac:spMkLst>
        </pc:spChg>
        <pc:spChg chg="add del mod">
          <ac:chgData name="Paula Vázquez-Valero" userId="3a0e46d7-2099-40af-a155-aa45b68bfff3" providerId="ADAL" clId="{BCB3EFAC-71FD-41B3-A048-7FD257CA80CD}" dt="2023-05-19T15:27:48.356" v="4702"/>
          <ac:spMkLst>
            <pc:docMk/>
            <pc:sldMk cId="3961495952" sldId="350"/>
            <ac:spMk id="4" creationId="{5BE32387-D7FB-672F-9751-DE56771C8F09}"/>
          </ac:spMkLst>
        </pc:spChg>
        <pc:spChg chg="add mod">
          <ac:chgData name="Paula Vázquez-Valero" userId="3a0e46d7-2099-40af-a155-aa45b68bfff3" providerId="ADAL" clId="{BCB3EFAC-71FD-41B3-A048-7FD257CA80CD}" dt="2023-05-19T15:28:07.599" v="4732" actId="20577"/>
          <ac:spMkLst>
            <pc:docMk/>
            <pc:sldMk cId="3961495952" sldId="350"/>
            <ac:spMk id="5" creationId="{68724FBE-F87B-C842-C3B9-10BB5A7159E9}"/>
          </ac:spMkLst>
        </pc:spChg>
        <pc:spChg chg="add mod">
          <ac:chgData name="Paula Vázquez-Valero" userId="3a0e46d7-2099-40af-a155-aa45b68bfff3" providerId="ADAL" clId="{BCB3EFAC-71FD-41B3-A048-7FD257CA80CD}" dt="2023-05-19T17:58:54.066" v="4976"/>
          <ac:spMkLst>
            <pc:docMk/>
            <pc:sldMk cId="3961495952" sldId="350"/>
            <ac:spMk id="9" creationId="{58296374-37CD-382F-85AF-54B94FCD7682}"/>
          </ac:spMkLst>
        </pc:spChg>
        <pc:spChg chg="mod">
          <ac:chgData name="Paula Vázquez-Valero" userId="3a0e46d7-2099-40af-a155-aa45b68bfff3" providerId="ADAL" clId="{BCB3EFAC-71FD-41B3-A048-7FD257CA80CD}" dt="2023-05-19T18:11:42.064" v="5059" actId="14100"/>
          <ac:spMkLst>
            <pc:docMk/>
            <pc:sldMk cId="3961495952" sldId="350"/>
            <ac:spMk id="16" creationId="{EEF13324-92C7-BFDF-D0F5-3D14544639EB}"/>
          </ac:spMkLst>
        </pc:spChg>
        <pc:spChg chg="del mod">
          <ac:chgData name="Paula Vázquez-Valero" userId="3a0e46d7-2099-40af-a155-aa45b68bfff3" providerId="ADAL" clId="{BCB3EFAC-71FD-41B3-A048-7FD257CA80CD}" dt="2023-05-19T18:10:39.955" v="5029" actId="478"/>
          <ac:spMkLst>
            <pc:docMk/>
            <pc:sldMk cId="3961495952" sldId="350"/>
            <ac:spMk id="17" creationId="{409B4365-5FA5-EE04-D199-9D52F369D250}"/>
          </ac:spMkLst>
        </pc:spChg>
        <pc:spChg chg="add mod">
          <ac:chgData name="Paula Vázquez-Valero" userId="3a0e46d7-2099-40af-a155-aa45b68bfff3" providerId="ADAL" clId="{BCB3EFAC-71FD-41B3-A048-7FD257CA80CD}" dt="2023-05-19T17:58:54.066" v="4976"/>
          <ac:spMkLst>
            <pc:docMk/>
            <pc:sldMk cId="3961495952" sldId="350"/>
            <ac:spMk id="22" creationId="{602F1237-CA16-0833-3001-3854A7D07992}"/>
          </ac:spMkLst>
        </pc:spChg>
        <pc:spChg chg="mod">
          <ac:chgData name="Paula Vázquez-Valero" userId="3a0e46d7-2099-40af-a155-aa45b68bfff3" providerId="ADAL" clId="{BCB3EFAC-71FD-41B3-A048-7FD257CA80CD}" dt="2023-05-19T18:10:32.801" v="5027" actId="403"/>
          <ac:spMkLst>
            <pc:docMk/>
            <pc:sldMk cId="3961495952" sldId="350"/>
            <ac:spMk id="23" creationId="{F810A0A9-0EA2-5E5D-3F90-54ABD1EC1ADB}"/>
          </ac:spMkLst>
        </pc:spChg>
        <pc:spChg chg="add mod">
          <ac:chgData name="Paula Vázquez-Valero" userId="3a0e46d7-2099-40af-a155-aa45b68bfff3" providerId="ADAL" clId="{BCB3EFAC-71FD-41B3-A048-7FD257CA80CD}" dt="2023-05-19T17:58:54.066" v="4976"/>
          <ac:spMkLst>
            <pc:docMk/>
            <pc:sldMk cId="3961495952" sldId="350"/>
            <ac:spMk id="24" creationId="{5AB397FC-89FE-A4C2-7324-BE59A64CC164}"/>
          </ac:spMkLst>
        </pc:spChg>
        <pc:spChg chg="add mod">
          <ac:chgData name="Paula Vázquez-Valero" userId="3a0e46d7-2099-40af-a155-aa45b68bfff3" providerId="ADAL" clId="{BCB3EFAC-71FD-41B3-A048-7FD257CA80CD}" dt="2023-05-19T17:58:54.066" v="4976"/>
          <ac:spMkLst>
            <pc:docMk/>
            <pc:sldMk cId="3961495952" sldId="350"/>
            <ac:spMk id="25" creationId="{E942EAE8-AE47-0B62-0C16-3F76DC3E4929}"/>
          </ac:spMkLst>
        </pc:spChg>
        <pc:spChg chg="add mod">
          <ac:chgData name="Paula Vázquez-Valero" userId="3a0e46d7-2099-40af-a155-aa45b68bfff3" providerId="ADAL" clId="{BCB3EFAC-71FD-41B3-A048-7FD257CA80CD}" dt="2023-05-19T18:10:32.801" v="5027" actId="403"/>
          <ac:spMkLst>
            <pc:docMk/>
            <pc:sldMk cId="3961495952" sldId="350"/>
            <ac:spMk id="26" creationId="{D9C2F239-1A00-4157-06B2-0BDFB95B9820}"/>
          </ac:spMkLst>
        </pc:spChg>
        <pc:spChg chg="add mod">
          <ac:chgData name="Paula Vázquez-Valero" userId="3a0e46d7-2099-40af-a155-aa45b68bfff3" providerId="ADAL" clId="{BCB3EFAC-71FD-41B3-A048-7FD257CA80CD}" dt="2023-05-19T18:10:32.801" v="5027" actId="403"/>
          <ac:spMkLst>
            <pc:docMk/>
            <pc:sldMk cId="3961495952" sldId="350"/>
            <ac:spMk id="27" creationId="{B9B46492-3C52-F0A7-0A1B-7771A59ABCBE}"/>
          </ac:spMkLst>
        </pc:spChg>
        <pc:spChg chg="del">
          <ac:chgData name="Paula Vázquez-Valero" userId="3a0e46d7-2099-40af-a155-aa45b68bfff3" providerId="ADAL" clId="{BCB3EFAC-71FD-41B3-A048-7FD257CA80CD}" dt="2023-05-19T15:25:32.313" v="4548" actId="478"/>
          <ac:spMkLst>
            <pc:docMk/>
            <pc:sldMk cId="3961495952" sldId="350"/>
            <ac:spMk id="28" creationId="{554A169B-44D5-7576-3207-109009126BC6}"/>
          </ac:spMkLst>
        </pc:spChg>
        <pc:spChg chg="del">
          <ac:chgData name="Paula Vázquez-Valero" userId="3a0e46d7-2099-40af-a155-aa45b68bfff3" providerId="ADAL" clId="{BCB3EFAC-71FD-41B3-A048-7FD257CA80CD}" dt="2023-05-19T15:25:32.313" v="4548" actId="478"/>
          <ac:spMkLst>
            <pc:docMk/>
            <pc:sldMk cId="3961495952" sldId="350"/>
            <ac:spMk id="29" creationId="{0C9B9A36-33E4-D2F2-7F6B-E2FE8452CE13}"/>
          </ac:spMkLst>
        </pc:spChg>
        <pc:spChg chg="add mod">
          <ac:chgData name="Paula Vázquez-Valero" userId="3a0e46d7-2099-40af-a155-aa45b68bfff3" providerId="ADAL" clId="{BCB3EFAC-71FD-41B3-A048-7FD257CA80CD}" dt="2023-05-19T18:12:46.015" v="5065" actId="207"/>
          <ac:spMkLst>
            <pc:docMk/>
            <pc:sldMk cId="3961495952" sldId="350"/>
            <ac:spMk id="30" creationId="{51C12A1D-5645-0A6D-0241-0C5EEE782DFC}"/>
          </ac:spMkLst>
        </pc:spChg>
        <pc:spChg chg="del">
          <ac:chgData name="Paula Vázquez-Valero" userId="3a0e46d7-2099-40af-a155-aa45b68bfff3" providerId="ADAL" clId="{BCB3EFAC-71FD-41B3-A048-7FD257CA80CD}" dt="2023-05-19T15:25:32.313" v="4548" actId="478"/>
          <ac:spMkLst>
            <pc:docMk/>
            <pc:sldMk cId="3961495952" sldId="350"/>
            <ac:spMk id="31" creationId="{0A346875-208F-7E45-A650-20DFCC73C0AA}"/>
          </ac:spMkLst>
        </pc:spChg>
        <pc:spChg chg="del">
          <ac:chgData name="Paula Vázquez-Valero" userId="3a0e46d7-2099-40af-a155-aa45b68bfff3" providerId="ADAL" clId="{BCB3EFAC-71FD-41B3-A048-7FD257CA80CD}" dt="2023-05-19T15:25:32.313" v="4548" actId="478"/>
          <ac:spMkLst>
            <pc:docMk/>
            <pc:sldMk cId="3961495952" sldId="350"/>
            <ac:spMk id="32" creationId="{D4AB2EA5-29EE-C37D-8B83-DEB6AA0F55A9}"/>
          </ac:spMkLst>
        </pc:spChg>
        <pc:spChg chg="del">
          <ac:chgData name="Paula Vázquez-Valero" userId="3a0e46d7-2099-40af-a155-aa45b68bfff3" providerId="ADAL" clId="{BCB3EFAC-71FD-41B3-A048-7FD257CA80CD}" dt="2023-05-19T15:25:32.313" v="4548" actId="478"/>
          <ac:spMkLst>
            <pc:docMk/>
            <pc:sldMk cId="3961495952" sldId="350"/>
            <ac:spMk id="33" creationId="{4BD286D0-4CD8-7BF5-AF5D-D0C9D5B00B11}"/>
          </ac:spMkLst>
        </pc:spChg>
        <pc:spChg chg="del">
          <ac:chgData name="Paula Vázquez-Valero" userId="3a0e46d7-2099-40af-a155-aa45b68bfff3" providerId="ADAL" clId="{BCB3EFAC-71FD-41B3-A048-7FD257CA80CD}" dt="2023-05-19T15:25:32.313" v="4548" actId="478"/>
          <ac:spMkLst>
            <pc:docMk/>
            <pc:sldMk cId="3961495952" sldId="350"/>
            <ac:spMk id="37" creationId="{673B0D46-30FA-F904-E8E6-4C284AB6FE45}"/>
          </ac:spMkLst>
        </pc:spChg>
        <pc:spChg chg="del">
          <ac:chgData name="Paula Vázquez-Valero" userId="3a0e46d7-2099-40af-a155-aa45b68bfff3" providerId="ADAL" clId="{BCB3EFAC-71FD-41B3-A048-7FD257CA80CD}" dt="2023-05-19T15:25:32.313" v="4548" actId="478"/>
          <ac:spMkLst>
            <pc:docMk/>
            <pc:sldMk cId="3961495952" sldId="350"/>
            <ac:spMk id="38" creationId="{6443BB27-EEE0-C2CE-09EE-46C802D00597}"/>
          </ac:spMkLst>
        </pc:spChg>
        <pc:spChg chg="del">
          <ac:chgData name="Paula Vázquez-Valero" userId="3a0e46d7-2099-40af-a155-aa45b68bfff3" providerId="ADAL" clId="{BCB3EFAC-71FD-41B3-A048-7FD257CA80CD}" dt="2023-05-19T15:25:32.313" v="4548" actId="478"/>
          <ac:spMkLst>
            <pc:docMk/>
            <pc:sldMk cId="3961495952" sldId="350"/>
            <ac:spMk id="39" creationId="{1E768251-2F32-319B-1426-04DE96492420}"/>
          </ac:spMkLst>
        </pc:spChg>
        <pc:spChg chg="del">
          <ac:chgData name="Paula Vázquez-Valero" userId="3a0e46d7-2099-40af-a155-aa45b68bfff3" providerId="ADAL" clId="{BCB3EFAC-71FD-41B3-A048-7FD257CA80CD}" dt="2023-05-19T15:25:32.313" v="4548" actId="478"/>
          <ac:spMkLst>
            <pc:docMk/>
            <pc:sldMk cId="3961495952" sldId="350"/>
            <ac:spMk id="47" creationId="{6CC8E451-E256-D2EC-00CA-77D3FFD6B7D4}"/>
          </ac:spMkLst>
        </pc:spChg>
        <pc:picChg chg="del mod">
          <ac:chgData name="Paula Vázquez-Valero" userId="3a0e46d7-2099-40af-a155-aa45b68bfff3" providerId="ADAL" clId="{BCB3EFAC-71FD-41B3-A048-7FD257CA80CD}" dt="2023-05-19T15:25:57.508" v="4580" actId="478"/>
          <ac:picMkLst>
            <pc:docMk/>
            <pc:sldMk cId="3961495952" sldId="350"/>
            <ac:picMk id="3" creationId="{76D08102-7928-0300-5B54-9AEDE508A605}"/>
          </ac:picMkLst>
        </pc:picChg>
        <pc:picChg chg="del">
          <ac:chgData name="Paula Vázquez-Valero" userId="3a0e46d7-2099-40af-a155-aa45b68bfff3" providerId="ADAL" clId="{BCB3EFAC-71FD-41B3-A048-7FD257CA80CD}" dt="2023-05-19T15:25:32.313" v="4548" actId="478"/>
          <ac:picMkLst>
            <pc:docMk/>
            <pc:sldMk cId="3961495952" sldId="350"/>
            <ac:picMk id="6" creationId="{B6FC2615-2550-9BA8-4296-7B855978AFC1}"/>
          </ac:picMkLst>
        </pc:picChg>
        <pc:picChg chg="add mod">
          <ac:chgData name="Paula Vázquez-Valero" userId="3a0e46d7-2099-40af-a155-aa45b68bfff3" providerId="ADAL" clId="{BCB3EFAC-71FD-41B3-A048-7FD257CA80CD}" dt="2023-05-19T17:21:43.980" v="4805" actId="1076"/>
          <ac:picMkLst>
            <pc:docMk/>
            <pc:sldMk cId="3961495952" sldId="350"/>
            <ac:picMk id="7" creationId="{9BC40CEC-B854-9933-47B5-A927167F002B}"/>
          </ac:picMkLst>
        </pc:picChg>
        <pc:picChg chg="del">
          <ac:chgData name="Paula Vázquez-Valero" userId="3a0e46d7-2099-40af-a155-aa45b68bfff3" providerId="ADAL" clId="{BCB3EFAC-71FD-41B3-A048-7FD257CA80CD}" dt="2023-05-19T15:25:32.313" v="4548" actId="478"/>
          <ac:picMkLst>
            <pc:docMk/>
            <pc:sldMk cId="3961495952" sldId="350"/>
            <ac:picMk id="8" creationId="{9F655182-B2CC-703C-77FE-3771609A37F9}"/>
          </ac:picMkLst>
        </pc:picChg>
        <pc:picChg chg="del">
          <ac:chgData name="Paula Vázquez-Valero" userId="3a0e46d7-2099-40af-a155-aa45b68bfff3" providerId="ADAL" clId="{BCB3EFAC-71FD-41B3-A048-7FD257CA80CD}" dt="2023-05-19T15:25:32.313" v="4548" actId="478"/>
          <ac:picMkLst>
            <pc:docMk/>
            <pc:sldMk cId="3961495952" sldId="350"/>
            <ac:picMk id="13" creationId="{ED885D0A-9B47-ED38-A318-9D76F919BB30}"/>
          </ac:picMkLst>
        </pc:picChg>
        <pc:picChg chg="mod">
          <ac:chgData name="Paula Vázquez-Valero" userId="3a0e46d7-2099-40af-a155-aa45b68bfff3" providerId="ADAL" clId="{BCB3EFAC-71FD-41B3-A048-7FD257CA80CD}" dt="2023-05-19T18:11:37.711" v="5058" actId="1076"/>
          <ac:picMkLst>
            <pc:docMk/>
            <pc:sldMk cId="3961495952" sldId="350"/>
            <ac:picMk id="18" creationId="{9A3051AC-5F60-3120-1323-944967C23D7A}"/>
          </ac:picMkLst>
        </pc:picChg>
        <pc:picChg chg="add del mod">
          <ac:chgData name="Paula Vázquez-Valero" userId="3a0e46d7-2099-40af-a155-aa45b68bfff3" providerId="ADAL" clId="{BCB3EFAC-71FD-41B3-A048-7FD257CA80CD}" dt="2023-05-19T18:11:33.797" v="5057" actId="478"/>
          <ac:picMkLst>
            <pc:docMk/>
            <pc:sldMk cId="3961495952" sldId="350"/>
            <ac:picMk id="34" creationId="{39563B9B-BB92-BF03-7CC6-F6BE8651DD9F}"/>
          </ac:picMkLst>
        </pc:picChg>
        <pc:cxnChg chg="add mod">
          <ac:chgData name="Paula Vázquez-Valero" userId="3a0e46d7-2099-40af-a155-aa45b68bfff3" providerId="ADAL" clId="{BCB3EFAC-71FD-41B3-A048-7FD257CA80CD}" dt="2023-05-19T17:58:54.066" v="4976"/>
          <ac:cxnSpMkLst>
            <pc:docMk/>
            <pc:sldMk cId="3961495952" sldId="350"/>
            <ac:cxnSpMk id="19" creationId="{8AF91B9A-6F9E-DBA4-B7D0-E9691F3A7F37}"/>
          </ac:cxnSpMkLst>
        </pc:cxnChg>
        <pc:cxnChg chg="add mod">
          <ac:chgData name="Paula Vázquez-Valero" userId="3a0e46d7-2099-40af-a155-aa45b68bfff3" providerId="ADAL" clId="{BCB3EFAC-71FD-41B3-A048-7FD257CA80CD}" dt="2023-05-19T17:58:54.066" v="4976"/>
          <ac:cxnSpMkLst>
            <pc:docMk/>
            <pc:sldMk cId="3961495952" sldId="350"/>
            <ac:cxnSpMk id="20" creationId="{CBB24DBA-1FAB-B089-CCAA-6FD81F40408D}"/>
          </ac:cxnSpMkLst>
        </pc:cxnChg>
        <pc:cxnChg chg="add mod">
          <ac:chgData name="Paula Vázquez-Valero" userId="3a0e46d7-2099-40af-a155-aa45b68bfff3" providerId="ADAL" clId="{BCB3EFAC-71FD-41B3-A048-7FD257CA80CD}" dt="2023-05-19T17:58:54.066" v="4976"/>
          <ac:cxnSpMkLst>
            <pc:docMk/>
            <pc:sldMk cId="3961495952" sldId="350"/>
            <ac:cxnSpMk id="21" creationId="{F85FB04D-5BC6-38CE-EC28-EBD08EE2EA21}"/>
          </ac:cxnSpMkLst>
        </pc:cxnChg>
      </pc:sldChg>
      <pc:sldChg chg="addSp delSp modSp mod modNotesTx">
        <pc:chgData name="Paula Vázquez-Valero" userId="3a0e46d7-2099-40af-a155-aa45b68bfff3" providerId="ADAL" clId="{BCB3EFAC-71FD-41B3-A048-7FD257CA80CD}" dt="2023-05-19T20:13:01.047" v="5704" actId="20577"/>
        <pc:sldMkLst>
          <pc:docMk/>
          <pc:sldMk cId="0" sldId="382"/>
        </pc:sldMkLst>
        <pc:spChg chg="mod">
          <ac:chgData name="Paula Vázquez-Valero" userId="3a0e46d7-2099-40af-a155-aa45b68bfff3" providerId="ADAL" clId="{BCB3EFAC-71FD-41B3-A048-7FD257CA80CD}" dt="2023-05-19T18:19:48.769" v="5685"/>
          <ac:spMkLst>
            <pc:docMk/>
            <pc:sldMk cId="0" sldId="382"/>
            <ac:spMk id="2" creationId="{AFB292D9-DF42-95DF-6471-41F4DEF06226}"/>
          </ac:spMkLst>
        </pc:spChg>
        <pc:spChg chg="mod ord">
          <ac:chgData name="Paula Vázquez-Valero" userId="3a0e46d7-2099-40af-a155-aa45b68bfff3" providerId="ADAL" clId="{BCB3EFAC-71FD-41B3-A048-7FD257CA80CD}" dt="2023-05-19T17:28:31.585" v="4835" actId="1076"/>
          <ac:spMkLst>
            <pc:docMk/>
            <pc:sldMk cId="0" sldId="382"/>
            <ac:spMk id="7" creationId="{3B847FBA-03BD-0C16-644D-548AA9956A5A}"/>
          </ac:spMkLst>
        </pc:spChg>
        <pc:spChg chg="mod">
          <ac:chgData name="Paula Vázquez-Valero" userId="3a0e46d7-2099-40af-a155-aa45b68bfff3" providerId="ADAL" clId="{BCB3EFAC-71FD-41B3-A048-7FD257CA80CD}" dt="2023-05-19T17:28:24.419" v="4834" actId="1076"/>
          <ac:spMkLst>
            <pc:docMk/>
            <pc:sldMk cId="0" sldId="382"/>
            <ac:spMk id="98" creationId="{00000000-0000-0000-0000-000000000000}"/>
          </ac:spMkLst>
        </pc:spChg>
        <pc:grpChg chg="add mod">
          <ac:chgData name="Paula Vázquez-Valero" userId="3a0e46d7-2099-40af-a155-aa45b68bfff3" providerId="ADAL" clId="{BCB3EFAC-71FD-41B3-A048-7FD257CA80CD}" dt="2023-05-19T17:28:31.585" v="4835" actId="1076"/>
          <ac:grpSpMkLst>
            <pc:docMk/>
            <pc:sldMk cId="0" sldId="382"/>
            <ac:grpSpMk id="13" creationId="{7084FDD0-E935-3FDA-907A-B61AEF766347}"/>
          </ac:grpSpMkLst>
        </pc:grpChg>
        <pc:picChg chg="add mod">
          <ac:chgData name="Paula Vázquez-Valero" userId="3a0e46d7-2099-40af-a155-aa45b68bfff3" providerId="ADAL" clId="{BCB3EFAC-71FD-41B3-A048-7FD257CA80CD}" dt="2023-05-19T15:29:57.138" v="4791" actId="1076"/>
          <ac:picMkLst>
            <pc:docMk/>
            <pc:sldMk cId="0" sldId="382"/>
            <ac:picMk id="3" creationId="{1C9E905E-ADDF-ACD2-EA40-FCD1D8033F1A}"/>
          </ac:picMkLst>
        </pc:picChg>
        <pc:picChg chg="del">
          <ac:chgData name="Paula Vázquez-Valero" userId="3a0e46d7-2099-40af-a155-aa45b68bfff3" providerId="ADAL" clId="{BCB3EFAC-71FD-41B3-A048-7FD257CA80CD}" dt="2023-05-19T15:29:29.269" v="4773" actId="478"/>
          <ac:picMkLst>
            <pc:docMk/>
            <pc:sldMk cId="0" sldId="382"/>
            <ac:picMk id="5" creationId="{28B31193-A38B-5E52-0E05-DEE1D9877809}"/>
          </ac:picMkLst>
        </pc:picChg>
        <pc:picChg chg="del">
          <ac:chgData name="Paula Vázquez-Valero" userId="3a0e46d7-2099-40af-a155-aa45b68bfff3" providerId="ADAL" clId="{BCB3EFAC-71FD-41B3-A048-7FD257CA80CD}" dt="2023-05-19T15:29:29.269" v="4773" actId="478"/>
          <ac:picMkLst>
            <pc:docMk/>
            <pc:sldMk cId="0" sldId="382"/>
            <ac:picMk id="6" creationId="{3C297334-B2D1-E984-E7B0-DC59D3210F43}"/>
          </ac:picMkLst>
        </pc:picChg>
        <pc:picChg chg="del">
          <ac:chgData name="Paula Vázquez-Valero" userId="3a0e46d7-2099-40af-a155-aa45b68bfff3" providerId="ADAL" clId="{BCB3EFAC-71FD-41B3-A048-7FD257CA80CD}" dt="2023-05-19T15:29:29.269" v="4773" actId="478"/>
          <ac:picMkLst>
            <pc:docMk/>
            <pc:sldMk cId="0" sldId="382"/>
            <ac:picMk id="8" creationId="{B564F645-9428-4885-7DAC-1B4CB2D2C1E5}"/>
          </ac:picMkLst>
        </pc:picChg>
        <pc:picChg chg="del">
          <ac:chgData name="Paula Vázquez-Valero" userId="3a0e46d7-2099-40af-a155-aa45b68bfff3" providerId="ADAL" clId="{BCB3EFAC-71FD-41B3-A048-7FD257CA80CD}" dt="2023-05-19T15:29:31.885" v="4774" actId="478"/>
          <ac:picMkLst>
            <pc:docMk/>
            <pc:sldMk cId="0" sldId="382"/>
            <ac:picMk id="9" creationId="{E17C3E32-B722-091F-9410-3AC8DB702452}"/>
          </ac:picMkLst>
        </pc:picChg>
        <pc:picChg chg="del">
          <ac:chgData name="Paula Vázquez-Valero" userId="3a0e46d7-2099-40af-a155-aa45b68bfff3" providerId="ADAL" clId="{BCB3EFAC-71FD-41B3-A048-7FD257CA80CD}" dt="2023-05-19T15:29:51.607" v="4788" actId="478"/>
          <ac:picMkLst>
            <pc:docMk/>
            <pc:sldMk cId="0" sldId="382"/>
            <ac:picMk id="10" creationId="{46CCE3C7-E9BD-BDF1-82C6-CAA529333500}"/>
          </ac:picMkLst>
        </pc:picChg>
        <pc:picChg chg="del">
          <ac:chgData name="Paula Vázquez-Valero" userId="3a0e46d7-2099-40af-a155-aa45b68bfff3" providerId="ADAL" clId="{BCB3EFAC-71FD-41B3-A048-7FD257CA80CD}" dt="2023-05-19T15:29:29.269" v="4773" actId="478"/>
          <ac:picMkLst>
            <pc:docMk/>
            <pc:sldMk cId="0" sldId="382"/>
            <ac:picMk id="11" creationId="{B27E4AAE-F9B2-2216-F5D5-835A5596F99A}"/>
          </ac:picMkLst>
        </pc:picChg>
        <pc:picChg chg="add mod">
          <ac:chgData name="Paula Vázquez-Valero" userId="3a0e46d7-2099-40af-a155-aa45b68bfff3" providerId="ADAL" clId="{BCB3EFAC-71FD-41B3-A048-7FD257CA80CD}" dt="2023-05-19T17:28:31.585" v="4835" actId="1076"/>
          <ac:picMkLst>
            <pc:docMk/>
            <pc:sldMk cId="0" sldId="382"/>
            <ac:picMk id="12" creationId="{D0922A73-BB05-1117-0D74-DB33E3D601B5}"/>
          </ac:picMkLst>
        </pc:picChg>
        <pc:picChg chg="add mod">
          <ac:chgData name="Paula Vázquez-Valero" userId="3a0e46d7-2099-40af-a155-aa45b68bfff3" providerId="ADAL" clId="{BCB3EFAC-71FD-41B3-A048-7FD257CA80CD}" dt="2023-05-19T17:28:31.585" v="4835" actId="1076"/>
          <ac:picMkLst>
            <pc:docMk/>
            <pc:sldMk cId="0" sldId="382"/>
            <ac:picMk id="3074" creationId="{C37A66B8-1A55-5DF2-958A-47B5BA2D9C97}"/>
          </ac:picMkLst>
        </pc:picChg>
      </pc:sldChg>
      <pc:sldChg chg="del">
        <pc:chgData name="Paula Vázquez-Valero" userId="3a0e46d7-2099-40af-a155-aa45b68bfff3" providerId="ADAL" clId="{BCB3EFAC-71FD-41B3-A048-7FD257CA80CD}" dt="2023-05-19T14:59:22.615" v="2590" actId="47"/>
        <pc:sldMkLst>
          <pc:docMk/>
          <pc:sldMk cId="230807631" sldId="562"/>
        </pc:sldMkLst>
      </pc:sldChg>
      <pc:sldChg chg="modSp add del mod">
        <pc:chgData name="Paula Vázquez-Valero" userId="3a0e46d7-2099-40af-a155-aa45b68bfff3" providerId="ADAL" clId="{BCB3EFAC-71FD-41B3-A048-7FD257CA80CD}" dt="2023-05-19T18:18:03.712" v="5680" actId="2696"/>
        <pc:sldMkLst>
          <pc:docMk/>
          <pc:sldMk cId="1281688004" sldId="816"/>
        </pc:sldMkLst>
        <pc:spChg chg="mod">
          <ac:chgData name="Paula Vázquez-Valero" userId="3a0e46d7-2099-40af-a155-aa45b68bfff3" providerId="ADAL" clId="{BCB3EFAC-71FD-41B3-A048-7FD257CA80CD}" dt="2023-05-19T17:58:15.186" v="4975" actId="207"/>
          <ac:spMkLst>
            <pc:docMk/>
            <pc:sldMk cId="1281688004" sldId="816"/>
            <ac:spMk id="2" creationId="{D974A6DC-187E-4C4A-92B8-4D8EDD2BB1DF}"/>
          </ac:spMkLst>
        </pc:spChg>
      </pc:sldChg>
      <pc:sldChg chg="add del">
        <pc:chgData name="Paula Vázquez-Valero" userId="3a0e46d7-2099-40af-a155-aa45b68bfff3" providerId="ADAL" clId="{BCB3EFAC-71FD-41B3-A048-7FD257CA80CD}" dt="2023-05-19T18:18:10.131" v="5682" actId="2696"/>
        <pc:sldMkLst>
          <pc:docMk/>
          <pc:sldMk cId="2077866927" sldId="816"/>
        </pc:sldMkLst>
      </pc:sldChg>
      <pc:sldChg chg="del">
        <pc:chgData name="Paula Vázquez-Valero" userId="3a0e46d7-2099-40af-a155-aa45b68bfff3" providerId="ADAL" clId="{BCB3EFAC-71FD-41B3-A048-7FD257CA80CD}" dt="2023-05-19T13:38:51.688" v="587" actId="47"/>
        <pc:sldMkLst>
          <pc:docMk/>
          <pc:sldMk cId="0" sldId="828"/>
        </pc:sldMkLst>
      </pc:sldChg>
      <pc:sldChg chg="del">
        <pc:chgData name="Paula Vázquez-Valero" userId="3a0e46d7-2099-40af-a155-aa45b68bfff3" providerId="ADAL" clId="{BCB3EFAC-71FD-41B3-A048-7FD257CA80CD}" dt="2023-05-19T14:59:22.615" v="2590" actId="47"/>
        <pc:sldMkLst>
          <pc:docMk/>
          <pc:sldMk cId="1464775401" sldId="933"/>
        </pc:sldMkLst>
      </pc:sldChg>
      <pc:sldChg chg="del">
        <pc:chgData name="Paula Vázquez-Valero" userId="3a0e46d7-2099-40af-a155-aa45b68bfff3" providerId="ADAL" clId="{BCB3EFAC-71FD-41B3-A048-7FD257CA80CD}" dt="2023-05-19T14:59:22.615" v="2590" actId="47"/>
        <pc:sldMkLst>
          <pc:docMk/>
          <pc:sldMk cId="3533609581" sldId="975"/>
        </pc:sldMkLst>
      </pc:sldChg>
      <pc:sldChg chg="del">
        <pc:chgData name="Paula Vázquez-Valero" userId="3a0e46d7-2099-40af-a155-aa45b68bfff3" providerId="ADAL" clId="{BCB3EFAC-71FD-41B3-A048-7FD257CA80CD}" dt="2023-05-19T14:59:22.615" v="2590" actId="47"/>
        <pc:sldMkLst>
          <pc:docMk/>
          <pc:sldMk cId="1889707995" sldId="976"/>
        </pc:sldMkLst>
      </pc:sldChg>
      <pc:sldChg chg="del">
        <pc:chgData name="Paula Vázquez-Valero" userId="3a0e46d7-2099-40af-a155-aa45b68bfff3" providerId="ADAL" clId="{BCB3EFAC-71FD-41B3-A048-7FD257CA80CD}" dt="2023-05-19T14:59:22.615" v="2590" actId="47"/>
        <pc:sldMkLst>
          <pc:docMk/>
          <pc:sldMk cId="1660165578" sldId="978"/>
        </pc:sldMkLst>
      </pc:sldChg>
      <pc:sldChg chg="del">
        <pc:chgData name="Paula Vázquez-Valero" userId="3a0e46d7-2099-40af-a155-aa45b68bfff3" providerId="ADAL" clId="{BCB3EFAC-71FD-41B3-A048-7FD257CA80CD}" dt="2023-05-19T15:29:23.024" v="4772" actId="47"/>
        <pc:sldMkLst>
          <pc:docMk/>
          <pc:sldMk cId="3901301492" sldId="979"/>
        </pc:sldMkLst>
      </pc:sldChg>
      <pc:sldChg chg="del">
        <pc:chgData name="Paula Vázquez-Valero" userId="3a0e46d7-2099-40af-a155-aa45b68bfff3" providerId="ADAL" clId="{BCB3EFAC-71FD-41B3-A048-7FD257CA80CD}" dt="2023-05-19T14:59:22.615" v="2590" actId="47"/>
        <pc:sldMkLst>
          <pc:docMk/>
          <pc:sldMk cId="1405009121" sldId="982"/>
        </pc:sldMkLst>
      </pc:sldChg>
      <pc:sldChg chg="del">
        <pc:chgData name="Paula Vázquez-Valero" userId="3a0e46d7-2099-40af-a155-aa45b68bfff3" providerId="ADAL" clId="{BCB3EFAC-71FD-41B3-A048-7FD257CA80CD}" dt="2023-05-19T15:29:23.024" v="4772" actId="47"/>
        <pc:sldMkLst>
          <pc:docMk/>
          <pc:sldMk cId="2977846586" sldId="983"/>
        </pc:sldMkLst>
      </pc:sldChg>
      <pc:sldChg chg="addSp delSp modSp new mod ord">
        <pc:chgData name="Paula Vázquez-Valero" userId="3a0e46d7-2099-40af-a155-aa45b68bfff3" providerId="ADAL" clId="{BCB3EFAC-71FD-41B3-A048-7FD257CA80CD}" dt="2023-05-19T16:14:41.545" v="4803" actId="1035"/>
        <pc:sldMkLst>
          <pc:docMk/>
          <pc:sldMk cId="346647897" sldId="984"/>
        </pc:sldMkLst>
        <pc:spChg chg="del">
          <ac:chgData name="Paula Vázquez-Valero" userId="3a0e46d7-2099-40af-a155-aa45b68bfff3" providerId="ADAL" clId="{BCB3EFAC-71FD-41B3-A048-7FD257CA80CD}" dt="2023-05-19T13:17:12.174" v="3" actId="478"/>
          <ac:spMkLst>
            <pc:docMk/>
            <pc:sldMk cId="346647897" sldId="984"/>
            <ac:spMk id="2" creationId="{A93D7194-6DE3-6A5A-7CD4-A9CDBCDA25CB}"/>
          </ac:spMkLst>
        </pc:spChg>
        <pc:spChg chg="add mod">
          <ac:chgData name="Paula Vázquez-Valero" userId="3a0e46d7-2099-40af-a155-aa45b68bfff3" providerId="ADAL" clId="{BCB3EFAC-71FD-41B3-A048-7FD257CA80CD}" dt="2023-05-19T16:14:41.545" v="4803" actId="1035"/>
          <ac:spMkLst>
            <pc:docMk/>
            <pc:sldMk cId="346647897" sldId="984"/>
            <ac:spMk id="4" creationId="{ADF0AE54-230A-F425-16E8-4DF295A3A63F}"/>
          </ac:spMkLst>
        </pc:spChg>
        <pc:spChg chg="add del mod">
          <ac:chgData name="Paula Vázquez-Valero" userId="3a0e46d7-2099-40af-a155-aa45b68bfff3" providerId="ADAL" clId="{BCB3EFAC-71FD-41B3-A048-7FD257CA80CD}" dt="2023-05-19T13:27:29.639" v="505" actId="478"/>
          <ac:spMkLst>
            <pc:docMk/>
            <pc:sldMk cId="346647897" sldId="984"/>
            <ac:spMk id="5" creationId="{13F2266A-0A70-98E0-DA31-1EE8631296DD}"/>
          </ac:spMkLst>
        </pc:spChg>
        <pc:picChg chg="add del mod">
          <ac:chgData name="Paula Vázquez-Valero" userId="3a0e46d7-2099-40af-a155-aa45b68bfff3" providerId="ADAL" clId="{BCB3EFAC-71FD-41B3-A048-7FD257CA80CD}" dt="2023-05-19T13:38:07.737" v="554" actId="21"/>
          <ac:picMkLst>
            <pc:docMk/>
            <pc:sldMk cId="346647897" sldId="984"/>
            <ac:picMk id="1026" creationId="{ED915381-8C58-C585-57E8-0FEB7E184A7C}"/>
          </ac:picMkLst>
        </pc:picChg>
        <pc:picChg chg="add del mod">
          <ac:chgData name="Paula Vázquez-Valero" userId="3a0e46d7-2099-40af-a155-aa45b68bfff3" providerId="ADAL" clId="{BCB3EFAC-71FD-41B3-A048-7FD257CA80CD}" dt="2023-05-19T14:13:01.725" v="1721" actId="21"/>
          <ac:picMkLst>
            <pc:docMk/>
            <pc:sldMk cId="346647897" sldId="984"/>
            <ac:picMk id="1028" creationId="{9608D9EA-2BB1-BD4B-3166-A5418D9C24B7}"/>
          </ac:picMkLst>
        </pc:picChg>
        <pc:picChg chg="add del mod">
          <ac:chgData name="Paula Vázquez-Valero" userId="3a0e46d7-2099-40af-a155-aa45b68bfff3" providerId="ADAL" clId="{BCB3EFAC-71FD-41B3-A048-7FD257CA80CD}" dt="2023-05-19T14:54:11.714" v="2549" actId="21"/>
          <ac:picMkLst>
            <pc:docMk/>
            <pc:sldMk cId="346647897" sldId="984"/>
            <ac:picMk id="1030" creationId="{9B76FD54-13C7-0867-8F93-1EBDA0696E6C}"/>
          </ac:picMkLst>
        </pc:picChg>
        <pc:picChg chg="add del mod">
          <ac:chgData name="Paula Vázquez-Valero" userId="3a0e46d7-2099-40af-a155-aa45b68bfff3" providerId="ADAL" clId="{BCB3EFAC-71FD-41B3-A048-7FD257CA80CD}" dt="2023-05-19T13:37:59.634" v="549" actId="21"/>
          <ac:picMkLst>
            <pc:docMk/>
            <pc:sldMk cId="346647897" sldId="984"/>
            <ac:picMk id="1032" creationId="{7BA6EEB4-3312-B0D1-253E-BC5B44619002}"/>
          </ac:picMkLst>
        </pc:picChg>
        <pc:picChg chg="add del mod">
          <ac:chgData name="Paula Vázquez-Valero" userId="3a0e46d7-2099-40af-a155-aa45b68bfff3" providerId="ADAL" clId="{BCB3EFAC-71FD-41B3-A048-7FD257CA80CD}" dt="2023-05-19T13:31:21.543" v="530" actId="478"/>
          <ac:picMkLst>
            <pc:docMk/>
            <pc:sldMk cId="346647897" sldId="984"/>
            <ac:picMk id="1034" creationId="{1BC43A28-D8A2-86A2-5AC5-A33E5A84CE79}"/>
          </ac:picMkLst>
        </pc:picChg>
        <pc:picChg chg="add del mod">
          <ac:chgData name="Paula Vázquez-Valero" userId="3a0e46d7-2099-40af-a155-aa45b68bfff3" providerId="ADAL" clId="{BCB3EFAC-71FD-41B3-A048-7FD257CA80CD}" dt="2023-05-19T13:38:17.366" v="559" actId="21"/>
          <ac:picMkLst>
            <pc:docMk/>
            <pc:sldMk cId="346647897" sldId="984"/>
            <ac:picMk id="1036" creationId="{88C4C20A-23FE-077A-134A-7365B4952CDE}"/>
          </ac:picMkLst>
        </pc:picChg>
        <pc:picChg chg="add del mod">
          <ac:chgData name="Paula Vázquez-Valero" userId="3a0e46d7-2099-40af-a155-aa45b68bfff3" providerId="ADAL" clId="{BCB3EFAC-71FD-41B3-A048-7FD257CA80CD}" dt="2023-05-19T13:38:26.088" v="563" actId="21"/>
          <ac:picMkLst>
            <pc:docMk/>
            <pc:sldMk cId="346647897" sldId="984"/>
            <ac:picMk id="1038" creationId="{0D175317-9F11-AFB4-2140-C8AA11AA64D2}"/>
          </ac:picMkLst>
        </pc:picChg>
        <pc:picChg chg="add del mod">
          <ac:chgData name="Paula Vázquez-Valero" userId="3a0e46d7-2099-40af-a155-aa45b68bfff3" providerId="ADAL" clId="{BCB3EFAC-71FD-41B3-A048-7FD257CA80CD}" dt="2023-05-19T13:33:05.336" v="539" actId="478"/>
          <ac:picMkLst>
            <pc:docMk/>
            <pc:sldMk cId="346647897" sldId="984"/>
            <ac:picMk id="1040" creationId="{6C41AADF-C8AF-2080-F515-02B60486E98F}"/>
          </ac:picMkLst>
        </pc:picChg>
        <pc:picChg chg="add del mod">
          <ac:chgData name="Paula Vázquez-Valero" userId="3a0e46d7-2099-40af-a155-aa45b68bfff3" providerId="ADAL" clId="{BCB3EFAC-71FD-41B3-A048-7FD257CA80CD}" dt="2023-05-19T13:33:17.849" v="541" actId="478"/>
          <ac:picMkLst>
            <pc:docMk/>
            <pc:sldMk cId="346647897" sldId="984"/>
            <ac:picMk id="1042" creationId="{D9FD4FA8-4BEA-15E8-3DDD-E7D2A8C484FA}"/>
          </ac:picMkLst>
        </pc:picChg>
        <pc:picChg chg="add del mod">
          <ac:chgData name="Paula Vázquez-Valero" userId="3a0e46d7-2099-40af-a155-aa45b68bfff3" providerId="ADAL" clId="{BCB3EFAC-71FD-41B3-A048-7FD257CA80CD}" dt="2023-05-19T14:54:11.714" v="2549" actId="21"/>
          <ac:picMkLst>
            <pc:docMk/>
            <pc:sldMk cId="346647897" sldId="984"/>
            <ac:picMk id="1044" creationId="{C783505A-16DC-E250-9BA9-7698E722AD52}"/>
          </ac:picMkLst>
        </pc:picChg>
      </pc:sldChg>
      <pc:sldChg chg="addSp delSp modSp add mod delAnim modAnim modNotesTx">
        <pc:chgData name="Paula Vázquez-Valero" userId="3a0e46d7-2099-40af-a155-aa45b68bfff3" providerId="ADAL" clId="{BCB3EFAC-71FD-41B3-A048-7FD257CA80CD}" dt="2023-05-19T20:16:11.095" v="5706" actId="20577"/>
        <pc:sldMkLst>
          <pc:docMk/>
          <pc:sldMk cId="2998694223" sldId="985"/>
        </pc:sldMkLst>
        <pc:spChg chg="mod">
          <ac:chgData name="Paula Vázquez-Valero" userId="3a0e46d7-2099-40af-a155-aa45b68bfff3" providerId="ADAL" clId="{BCB3EFAC-71FD-41B3-A048-7FD257CA80CD}" dt="2023-05-19T15:09:43.391" v="2970" actId="1076"/>
          <ac:spMkLst>
            <pc:docMk/>
            <pc:sldMk cId="2998694223" sldId="985"/>
            <ac:spMk id="3" creationId="{AD7BED64-1D59-5A8E-C536-52F8D728BC56}"/>
          </ac:spMkLst>
        </pc:spChg>
        <pc:spChg chg="add del mod">
          <ac:chgData name="Paula Vázquez-Valero" userId="3a0e46d7-2099-40af-a155-aa45b68bfff3" providerId="ADAL" clId="{BCB3EFAC-71FD-41B3-A048-7FD257CA80CD}" dt="2023-05-19T15:09:39.618" v="2968"/>
          <ac:spMkLst>
            <pc:docMk/>
            <pc:sldMk cId="2998694223" sldId="985"/>
            <ac:spMk id="5" creationId="{45D4BE5D-17B5-AB3F-1F0A-2763BA7982E2}"/>
          </ac:spMkLst>
        </pc:spChg>
        <pc:spChg chg="add mod">
          <ac:chgData name="Paula Vázquez-Valero" userId="3a0e46d7-2099-40af-a155-aa45b68bfff3" providerId="ADAL" clId="{BCB3EFAC-71FD-41B3-A048-7FD257CA80CD}" dt="2023-05-19T15:10:00.084" v="2990" actId="20577"/>
          <ac:spMkLst>
            <pc:docMk/>
            <pc:sldMk cId="2998694223" sldId="985"/>
            <ac:spMk id="6" creationId="{9A59180F-2F04-20EF-2B38-74EDCBF3BC24}"/>
          </ac:spMkLst>
        </pc:spChg>
        <pc:spChg chg="add del">
          <ac:chgData name="Paula Vázquez-Valero" userId="3a0e46d7-2099-40af-a155-aa45b68bfff3" providerId="ADAL" clId="{BCB3EFAC-71FD-41B3-A048-7FD257CA80CD}" dt="2023-05-19T13:43:04.528" v="790" actId="34122"/>
          <ac:spMkLst>
            <pc:docMk/>
            <pc:sldMk cId="2998694223" sldId="985"/>
            <ac:spMk id="20" creationId="{686730EF-DC34-40C4-AC7F-E9C3D99C2A58}"/>
          </ac:spMkLst>
        </pc:spChg>
        <pc:spChg chg="add mod">
          <ac:chgData name="Paula Vázquez-Valero" userId="3a0e46d7-2099-40af-a155-aa45b68bfff3" providerId="ADAL" clId="{BCB3EFAC-71FD-41B3-A048-7FD257CA80CD}" dt="2023-05-19T13:41:25.268" v="737" actId="20577"/>
          <ac:spMkLst>
            <pc:docMk/>
            <pc:sldMk cId="2998694223" sldId="985"/>
            <ac:spMk id="31" creationId="{11E60E7E-87A0-8462-D30A-398E5FF11A3E}"/>
          </ac:spMkLst>
        </pc:spChg>
        <pc:spChg chg="add mod">
          <ac:chgData name="Paula Vázquez-Valero" userId="3a0e46d7-2099-40af-a155-aa45b68bfff3" providerId="ADAL" clId="{BCB3EFAC-71FD-41B3-A048-7FD257CA80CD}" dt="2023-05-19T13:41:30.092" v="740"/>
          <ac:spMkLst>
            <pc:docMk/>
            <pc:sldMk cId="2998694223" sldId="985"/>
            <ac:spMk id="33" creationId="{247E5EBE-A92A-9064-D42A-08A84807AFB7}"/>
          </ac:spMkLst>
        </pc:spChg>
        <pc:spChg chg="add mod">
          <ac:chgData name="Paula Vázquez-Valero" userId="3a0e46d7-2099-40af-a155-aa45b68bfff3" providerId="ADAL" clId="{BCB3EFAC-71FD-41B3-A048-7FD257CA80CD}" dt="2023-05-19T13:41:27.151" v="738"/>
          <ac:spMkLst>
            <pc:docMk/>
            <pc:sldMk cId="2998694223" sldId="985"/>
            <ac:spMk id="35" creationId="{C065C357-FEB7-67D0-551D-1C3AAC57FC00}"/>
          </ac:spMkLst>
        </pc:spChg>
        <pc:spChg chg="add mod">
          <ac:chgData name="Paula Vázquez-Valero" userId="3a0e46d7-2099-40af-a155-aa45b68bfff3" providerId="ADAL" clId="{BCB3EFAC-71FD-41B3-A048-7FD257CA80CD}" dt="2023-05-19T13:41:34.297" v="754" actId="20577"/>
          <ac:spMkLst>
            <pc:docMk/>
            <pc:sldMk cId="2998694223" sldId="985"/>
            <ac:spMk id="36" creationId="{4A0C4ABB-1404-567A-A067-C260FD9F4D0E}"/>
          </ac:spMkLst>
        </pc:spChg>
        <pc:spChg chg="add mod">
          <ac:chgData name="Paula Vázquez-Valero" userId="3a0e46d7-2099-40af-a155-aa45b68bfff3" providerId="ADAL" clId="{BCB3EFAC-71FD-41B3-A048-7FD257CA80CD}" dt="2023-05-19T13:46:18.373" v="859" actId="1036"/>
          <ac:spMkLst>
            <pc:docMk/>
            <pc:sldMk cId="2998694223" sldId="985"/>
            <ac:spMk id="37" creationId="{7D01FC0A-8C75-E15B-4966-370631F63A9B}"/>
          </ac:spMkLst>
        </pc:spChg>
        <pc:spChg chg="add mod">
          <ac:chgData name="Paula Vázquez-Valero" userId="3a0e46d7-2099-40af-a155-aa45b68bfff3" providerId="ADAL" clId="{BCB3EFAC-71FD-41B3-A048-7FD257CA80CD}" dt="2023-05-19T13:46:18.373" v="859" actId="1036"/>
          <ac:spMkLst>
            <pc:docMk/>
            <pc:sldMk cId="2998694223" sldId="985"/>
            <ac:spMk id="38" creationId="{82F3264E-1154-1E82-F095-B504BA7FAE87}"/>
          </ac:spMkLst>
        </pc:spChg>
        <pc:spChg chg="add del mod">
          <ac:chgData name="Paula Vázquez-Valero" userId="3a0e46d7-2099-40af-a155-aa45b68bfff3" providerId="ADAL" clId="{BCB3EFAC-71FD-41B3-A048-7FD257CA80CD}" dt="2023-05-19T13:40:58.897" v="722"/>
          <ac:spMkLst>
            <pc:docMk/>
            <pc:sldMk cId="2998694223" sldId="985"/>
            <ac:spMk id="39" creationId="{6ECD4425-F0BF-60EB-7664-3CA4528F6ECA}"/>
          </ac:spMkLst>
        </pc:spChg>
        <pc:spChg chg="add mod">
          <ac:chgData name="Paula Vázquez-Valero" userId="3a0e46d7-2099-40af-a155-aa45b68bfff3" providerId="ADAL" clId="{BCB3EFAC-71FD-41B3-A048-7FD257CA80CD}" dt="2023-05-19T13:46:18.373" v="859" actId="1036"/>
          <ac:spMkLst>
            <pc:docMk/>
            <pc:sldMk cId="2998694223" sldId="985"/>
            <ac:spMk id="40" creationId="{CEF84318-36CB-BDF5-0362-681C78F6822E}"/>
          </ac:spMkLst>
        </pc:spChg>
        <pc:spChg chg="add mod">
          <ac:chgData name="Paula Vázquez-Valero" userId="3a0e46d7-2099-40af-a155-aa45b68bfff3" providerId="ADAL" clId="{BCB3EFAC-71FD-41B3-A048-7FD257CA80CD}" dt="2023-05-19T13:46:18.373" v="859" actId="1036"/>
          <ac:spMkLst>
            <pc:docMk/>
            <pc:sldMk cId="2998694223" sldId="985"/>
            <ac:spMk id="41" creationId="{59DF67CC-0AAF-CC4A-0EB3-7E0524AD94DB}"/>
          </ac:spMkLst>
        </pc:spChg>
        <pc:spChg chg="del">
          <ac:chgData name="Paula Vázquez-Valero" userId="3a0e46d7-2099-40af-a155-aa45b68bfff3" providerId="ADAL" clId="{BCB3EFAC-71FD-41B3-A048-7FD257CA80CD}" dt="2023-05-19T13:35:42.565" v="546" actId="478"/>
          <ac:spMkLst>
            <pc:docMk/>
            <pc:sldMk cId="2998694223" sldId="985"/>
            <ac:spMk id="144" creationId="{95B0AB61-8E9E-3EF7-C915-5C624E56A940}"/>
          </ac:spMkLst>
        </pc:spChg>
        <pc:spChg chg="del">
          <ac:chgData name="Paula Vázquez-Valero" userId="3a0e46d7-2099-40af-a155-aa45b68bfff3" providerId="ADAL" clId="{BCB3EFAC-71FD-41B3-A048-7FD257CA80CD}" dt="2023-05-19T13:35:42.565" v="546" actId="478"/>
          <ac:spMkLst>
            <pc:docMk/>
            <pc:sldMk cId="2998694223" sldId="985"/>
            <ac:spMk id="145" creationId="{F9C3907F-DCE6-C670-93CF-FD699C2D40B8}"/>
          </ac:spMkLst>
        </pc:spChg>
        <pc:spChg chg="del">
          <ac:chgData name="Paula Vázquez-Valero" userId="3a0e46d7-2099-40af-a155-aa45b68bfff3" providerId="ADAL" clId="{BCB3EFAC-71FD-41B3-A048-7FD257CA80CD}" dt="2023-05-19T13:35:48.917" v="548" actId="478"/>
          <ac:spMkLst>
            <pc:docMk/>
            <pc:sldMk cId="2998694223" sldId="985"/>
            <ac:spMk id="146" creationId="{B7AF5B67-7181-E7A2-04BE-CCD56CFEEA43}"/>
          </ac:spMkLst>
        </pc:spChg>
        <pc:spChg chg="del">
          <ac:chgData name="Paula Vázquez-Valero" userId="3a0e46d7-2099-40af-a155-aa45b68bfff3" providerId="ADAL" clId="{BCB3EFAC-71FD-41B3-A048-7FD257CA80CD}" dt="2023-05-19T13:35:42.565" v="546" actId="478"/>
          <ac:spMkLst>
            <pc:docMk/>
            <pc:sldMk cId="2998694223" sldId="985"/>
            <ac:spMk id="147" creationId="{B872D4C5-0E4B-EF0F-F678-28F9B3C242B2}"/>
          </ac:spMkLst>
        </pc:spChg>
        <pc:spChg chg="del">
          <ac:chgData name="Paula Vázquez-Valero" userId="3a0e46d7-2099-40af-a155-aa45b68bfff3" providerId="ADAL" clId="{BCB3EFAC-71FD-41B3-A048-7FD257CA80CD}" dt="2023-05-19T13:35:42.565" v="546" actId="478"/>
          <ac:spMkLst>
            <pc:docMk/>
            <pc:sldMk cId="2998694223" sldId="985"/>
            <ac:spMk id="148" creationId="{60003BF2-F8F2-B238-7B1E-E0CEAAB4E2D9}"/>
          </ac:spMkLst>
        </pc:spChg>
        <pc:spChg chg="del">
          <ac:chgData name="Paula Vázquez-Valero" userId="3a0e46d7-2099-40af-a155-aa45b68bfff3" providerId="ADAL" clId="{BCB3EFAC-71FD-41B3-A048-7FD257CA80CD}" dt="2023-05-19T13:35:48.917" v="548" actId="478"/>
          <ac:spMkLst>
            <pc:docMk/>
            <pc:sldMk cId="2998694223" sldId="985"/>
            <ac:spMk id="149" creationId="{AAFECC48-E0B6-AC0E-905D-2A9076FAB1F0}"/>
          </ac:spMkLst>
        </pc:spChg>
        <pc:spChg chg="del">
          <ac:chgData name="Paula Vázquez-Valero" userId="3a0e46d7-2099-40af-a155-aa45b68bfff3" providerId="ADAL" clId="{BCB3EFAC-71FD-41B3-A048-7FD257CA80CD}" dt="2023-05-19T13:35:42.565" v="546" actId="478"/>
          <ac:spMkLst>
            <pc:docMk/>
            <pc:sldMk cId="2998694223" sldId="985"/>
            <ac:spMk id="150" creationId="{87160578-78BB-1B26-9F42-1C9393E13FA2}"/>
          </ac:spMkLst>
        </pc:spChg>
        <pc:spChg chg="del">
          <ac:chgData name="Paula Vázquez-Valero" userId="3a0e46d7-2099-40af-a155-aa45b68bfff3" providerId="ADAL" clId="{BCB3EFAC-71FD-41B3-A048-7FD257CA80CD}" dt="2023-05-19T13:35:42.565" v="546" actId="478"/>
          <ac:spMkLst>
            <pc:docMk/>
            <pc:sldMk cId="2998694223" sldId="985"/>
            <ac:spMk id="151" creationId="{6B780611-71F2-DE27-19D0-BD692ED595AF}"/>
          </ac:spMkLst>
        </pc:spChg>
        <pc:spChg chg="del">
          <ac:chgData name="Paula Vázquez-Valero" userId="3a0e46d7-2099-40af-a155-aa45b68bfff3" providerId="ADAL" clId="{BCB3EFAC-71FD-41B3-A048-7FD257CA80CD}" dt="2023-05-19T13:35:42.565" v="546" actId="478"/>
          <ac:spMkLst>
            <pc:docMk/>
            <pc:sldMk cId="2998694223" sldId="985"/>
            <ac:spMk id="152" creationId="{E75F88CE-8964-DD03-64F5-E23EE4373E76}"/>
          </ac:spMkLst>
        </pc:spChg>
        <pc:spChg chg="del">
          <ac:chgData name="Paula Vázquez-Valero" userId="3a0e46d7-2099-40af-a155-aa45b68bfff3" providerId="ADAL" clId="{BCB3EFAC-71FD-41B3-A048-7FD257CA80CD}" dt="2023-05-19T13:35:42.565" v="546" actId="478"/>
          <ac:spMkLst>
            <pc:docMk/>
            <pc:sldMk cId="2998694223" sldId="985"/>
            <ac:spMk id="153" creationId="{7F5CE85F-C4E1-482B-B47C-8E54F5C99D85}"/>
          </ac:spMkLst>
        </pc:spChg>
        <pc:spChg chg="del">
          <ac:chgData name="Paula Vázquez-Valero" userId="3a0e46d7-2099-40af-a155-aa45b68bfff3" providerId="ADAL" clId="{BCB3EFAC-71FD-41B3-A048-7FD257CA80CD}" dt="2023-05-19T13:35:42.565" v="546" actId="478"/>
          <ac:spMkLst>
            <pc:docMk/>
            <pc:sldMk cId="2998694223" sldId="985"/>
            <ac:spMk id="154" creationId="{FDF0F469-5060-E110-D690-00D6B949C98B}"/>
          </ac:spMkLst>
        </pc:spChg>
        <pc:spChg chg="del">
          <ac:chgData name="Paula Vázquez-Valero" userId="3a0e46d7-2099-40af-a155-aa45b68bfff3" providerId="ADAL" clId="{BCB3EFAC-71FD-41B3-A048-7FD257CA80CD}" dt="2023-05-19T13:35:47.036" v="547" actId="478"/>
          <ac:spMkLst>
            <pc:docMk/>
            <pc:sldMk cId="2998694223" sldId="985"/>
            <ac:spMk id="155" creationId="{6A4C7B4D-77CC-3B49-648B-1230F67CD117}"/>
          </ac:spMkLst>
        </pc:spChg>
        <pc:spChg chg="del">
          <ac:chgData name="Paula Vázquez-Valero" userId="3a0e46d7-2099-40af-a155-aa45b68bfff3" providerId="ADAL" clId="{BCB3EFAC-71FD-41B3-A048-7FD257CA80CD}" dt="2023-05-19T13:35:48.917" v="548" actId="478"/>
          <ac:spMkLst>
            <pc:docMk/>
            <pc:sldMk cId="2998694223" sldId="985"/>
            <ac:spMk id="156" creationId="{4D943119-0D5A-A8AD-6E65-BA98CC2F4FCD}"/>
          </ac:spMkLst>
        </pc:spChg>
        <pc:spChg chg="del">
          <ac:chgData name="Paula Vázquez-Valero" userId="3a0e46d7-2099-40af-a155-aa45b68bfff3" providerId="ADAL" clId="{BCB3EFAC-71FD-41B3-A048-7FD257CA80CD}" dt="2023-05-19T13:35:42.565" v="546" actId="478"/>
          <ac:spMkLst>
            <pc:docMk/>
            <pc:sldMk cId="2998694223" sldId="985"/>
            <ac:spMk id="157" creationId="{17E9577C-506E-AABC-724C-FA56CCEE509C}"/>
          </ac:spMkLst>
        </pc:spChg>
        <pc:spChg chg="del">
          <ac:chgData name="Paula Vázquez-Valero" userId="3a0e46d7-2099-40af-a155-aa45b68bfff3" providerId="ADAL" clId="{BCB3EFAC-71FD-41B3-A048-7FD257CA80CD}" dt="2023-05-19T13:35:42.565" v="546" actId="478"/>
          <ac:spMkLst>
            <pc:docMk/>
            <pc:sldMk cId="2998694223" sldId="985"/>
            <ac:spMk id="158" creationId="{7C034634-28FB-51A8-0840-37C503B867D7}"/>
          </ac:spMkLst>
        </pc:spChg>
        <pc:spChg chg="del">
          <ac:chgData name="Paula Vázquez-Valero" userId="3a0e46d7-2099-40af-a155-aa45b68bfff3" providerId="ADAL" clId="{BCB3EFAC-71FD-41B3-A048-7FD257CA80CD}" dt="2023-05-19T13:35:42.565" v="546" actId="478"/>
          <ac:spMkLst>
            <pc:docMk/>
            <pc:sldMk cId="2998694223" sldId="985"/>
            <ac:spMk id="159" creationId="{93EECCDA-4CFB-5CBC-3106-222F85023836}"/>
          </ac:spMkLst>
        </pc:spChg>
        <pc:spChg chg="del">
          <ac:chgData name="Paula Vázquez-Valero" userId="3a0e46d7-2099-40af-a155-aa45b68bfff3" providerId="ADAL" clId="{BCB3EFAC-71FD-41B3-A048-7FD257CA80CD}" dt="2023-05-19T13:35:42.565" v="546" actId="478"/>
          <ac:spMkLst>
            <pc:docMk/>
            <pc:sldMk cId="2998694223" sldId="985"/>
            <ac:spMk id="160" creationId="{0A604D39-10E3-1AE6-0447-DFA0495FCB46}"/>
          </ac:spMkLst>
        </pc:spChg>
        <pc:spChg chg="del">
          <ac:chgData name="Paula Vázquez-Valero" userId="3a0e46d7-2099-40af-a155-aa45b68bfff3" providerId="ADAL" clId="{BCB3EFAC-71FD-41B3-A048-7FD257CA80CD}" dt="2023-05-19T13:35:42.565" v="546" actId="478"/>
          <ac:spMkLst>
            <pc:docMk/>
            <pc:sldMk cId="2998694223" sldId="985"/>
            <ac:spMk id="161" creationId="{88E09352-92EE-C6C5-78FE-2C0FBF600BA1}"/>
          </ac:spMkLst>
        </pc:spChg>
        <pc:spChg chg="del">
          <ac:chgData name="Paula Vázquez-Valero" userId="3a0e46d7-2099-40af-a155-aa45b68bfff3" providerId="ADAL" clId="{BCB3EFAC-71FD-41B3-A048-7FD257CA80CD}" dt="2023-05-19T13:35:48.917" v="548" actId="478"/>
          <ac:spMkLst>
            <pc:docMk/>
            <pc:sldMk cId="2998694223" sldId="985"/>
            <ac:spMk id="162" creationId="{C531F02A-8B03-1338-295F-9769B061CD3B}"/>
          </ac:spMkLst>
        </pc:spChg>
        <pc:spChg chg="del">
          <ac:chgData name="Paula Vázquez-Valero" userId="3a0e46d7-2099-40af-a155-aa45b68bfff3" providerId="ADAL" clId="{BCB3EFAC-71FD-41B3-A048-7FD257CA80CD}" dt="2023-05-19T13:35:48.917" v="548" actId="478"/>
          <ac:spMkLst>
            <pc:docMk/>
            <pc:sldMk cId="2998694223" sldId="985"/>
            <ac:spMk id="163" creationId="{9D548498-4809-6957-0052-0033033425B4}"/>
          </ac:spMkLst>
        </pc:spChg>
        <pc:spChg chg="del">
          <ac:chgData name="Paula Vázquez-Valero" userId="3a0e46d7-2099-40af-a155-aa45b68bfff3" providerId="ADAL" clId="{BCB3EFAC-71FD-41B3-A048-7FD257CA80CD}" dt="2023-05-19T13:35:48.917" v="548" actId="478"/>
          <ac:spMkLst>
            <pc:docMk/>
            <pc:sldMk cId="2998694223" sldId="985"/>
            <ac:spMk id="164" creationId="{3FFEACCB-8884-1688-CEA4-0D42E262F142}"/>
          </ac:spMkLst>
        </pc:spChg>
        <pc:spChg chg="del">
          <ac:chgData name="Paula Vázquez-Valero" userId="3a0e46d7-2099-40af-a155-aa45b68bfff3" providerId="ADAL" clId="{BCB3EFAC-71FD-41B3-A048-7FD257CA80CD}" dt="2023-05-19T13:35:42.565" v="546" actId="478"/>
          <ac:spMkLst>
            <pc:docMk/>
            <pc:sldMk cId="2998694223" sldId="985"/>
            <ac:spMk id="166" creationId="{03FE1437-DFF3-C86C-DA6E-B278C1C36765}"/>
          </ac:spMkLst>
        </pc:spChg>
        <pc:spChg chg="del">
          <ac:chgData name="Paula Vázquez-Valero" userId="3a0e46d7-2099-40af-a155-aa45b68bfff3" providerId="ADAL" clId="{BCB3EFAC-71FD-41B3-A048-7FD257CA80CD}" dt="2023-05-19T13:35:42.565" v="546" actId="478"/>
          <ac:spMkLst>
            <pc:docMk/>
            <pc:sldMk cId="2998694223" sldId="985"/>
            <ac:spMk id="167" creationId="{7A129AAA-7ADC-3F65-E194-B96A83F205D4}"/>
          </ac:spMkLst>
        </pc:spChg>
        <pc:spChg chg="del">
          <ac:chgData name="Paula Vázquez-Valero" userId="3a0e46d7-2099-40af-a155-aa45b68bfff3" providerId="ADAL" clId="{BCB3EFAC-71FD-41B3-A048-7FD257CA80CD}" dt="2023-05-19T13:35:42.565" v="546" actId="478"/>
          <ac:spMkLst>
            <pc:docMk/>
            <pc:sldMk cId="2998694223" sldId="985"/>
            <ac:spMk id="168" creationId="{DB294E74-4570-AD02-5B43-89C8CA2BD601}"/>
          </ac:spMkLst>
        </pc:spChg>
        <pc:spChg chg="del">
          <ac:chgData name="Paula Vázquez-Valero" userId="3a0e46d7-2099-40af-a155-aa45b68bfff3" providerId="ADAL" clId="{BCB3EFAC-71FD-41B3-A048-7FD257CA80CD}" dt="2023-05-19T13:35:42.565" v="546" actId="478"/>
          <ac:spMkLst>
            <pc:docMk/>
            <pc:sldMk cId="2998694223" sldId="985"/>
            <ac:spMk id="169" creationId="{ABE37860-A095-D775-3364-0284B63D5ABF}"/>
          </ac:spMkLst>
        </pc:spChg>
        <pc:spChg chg="del">
          <ac:chgData name="Paula Vázquez-Valero" userId="3a0e46d7-2099-40af-a155-aa45b68bfff3" providerId="ADAL" clId="{BCB3EFAC-71FD-41B3-A048-7FD257CA80CD}" dt="2023-05-19T13:35:42.565" v="546" actId="478"/>
          <ac:spMkLst>
            <pc:docMk/>
            <pc:sldMk cId="2998694223" sldId="985"/>
            <ac:spMk id="170" creationId="{60EB3818-3894-9515-A8B7-00BC940065BA}"/>
          </ac:spMkLst>
        </pc:spChg>
        <pc:spChg chg="del">
          <ac:chgData name="Paula Vázquez-Valero" userId="3a0e46d7-2099-40af-a155-aa45b68bfff3" providerId="ADAL" clId="{BCB3EFAC-71FD-41B3-A048-7FD257CA80CD}" dt="2023-05-19T13:35:42.565" v="546" actId="478"/>
          <ac:spMkLst>
            <pc:docMk/>
            <pc:sldMk cId="2998694223" sldId="985"/>
            <ac:spMk id="171" creationId="{499BF1BA-E884-43B9-65A3-95E67021ACF9}"/>
          </ac:spMkLst>
        </pc:spChg>
        <pc:spChg chg="del">
          <ac:chgData name="Paula Vázquez-Valero" userId="3a0e46d7-2099-40af-a155-aa45b68bfff3" providerId="ADAL" clId="{BCB3EFAC-71FD-41B3-A048-7FD257CA80CD}" dt="2023-05-19T13:35:42.565" v="546" actId="478"/>
          <ac:spMkLst>
            <pc:docMk/>
            <pc:sldMk cId="2998694223" sldId="985"/>
            <ac:spMk id="172" creationId="{49B62F86-E499-8E10-21E3-D477C073CA2D}"/>
          </ac:spMkLst>
        </pc:spChg>
        <pc:spChg chg="del">
          <ac:chgData name="Paula Vázquez-Valero" userId="3a0e46d7-2099-40af-a155-aa45b68bfff3" providerId="ADAL" clId="{BCB3EFAC-71FD-41B3-A048-7FD257CA80CD}" dt="2023-05-19T13:35:42.565" v="546" actId="478"/>
          <ac:spMkLst>
            <pc:docMk/>
            <pc:sldMk cId="2998694223" sldId="985"/>
            <ac:spMk id="173" creationId="{5110812E-D17D-80B8-E182-77608A501EC0}"/>
          </ac:spMkLst>
        </pc:spChg>
        <pc:spChg chg="del">
          <ac:chgData name="Paula Vázquez-Valero" userId="3a0e46d7-2099-40af-a155-aa45b68bfff3" providerId="ADAL" clId="{BCB3EFAC-71FD-41B3-A048-7FD257CA80CD}" dt="2023-05-19T13:35:42.565" v="546" actId="478"/>
          <ac:spMkLst>
            <pc:docMk/>
            <pc:sldMk cId="2998694223" sldId="985"/>
            <ac:spMk id="174" creationId="{A359DDBF-F23C-839A-FFBC-8FE6EF553CD1}"/>
          </ac:spMkLst>
        </pc:spChg>
        <pc:spChg chg="del">
          <ac:chgData name="Paula Vázquez-Valero" userId="3a0e46d7-2099-40af-a155-aa45b68bfff3" providerId="ADAL" clId="{BCB3EFAC-71FD-41B3-A048-7FD257CA80CD}" dt="2023-05-19T13:35:42.565" v="546" actId="478"/>
          <ac:spMkLst>
            <pc:docMk/>
            <pc:sldMk cId="2998694223" sldId="985"/>
            <ac:spMk id="175" creationId="{FE061F93-29BB-EFF0-6D7D-E85270585F72}"/>
          </ac:spMkLst>
        </pc:spChg>
        <pc:spChg chg="del">
          <ac:chgData name="Paula Vázquez-Valero" userId="3a0e46d7-2099-40af-a155-aa45b68bfff3" providerId="ADAL" clId="{BCB3EFAC-71FD-41B3-A048-7FD257CA80CD}" dt="2023-05-19T13:35:42.565" v="546" actId="478"/>
          <ac:spMkLst>
            <pc:docMk/>
            <pc:sldMk cId="2998694223" sldId="985"/>
            <ac:spMk id="177" creationId="{95D45DD2-8DEF-C2A6-6C8C-9A7C410AFEB3}"/>
          </ac:spMkLst>
        </pc:spChg>
        <pc:spChg chg="del">
          <ac:chgData name="Paula Vázquez-Valero" userId="3a0e46d7-2099-40af-a155-aa45b68bfff3" providerId="ADAL" clId="{BCB3EFAC-71FD-41B3-A048-7FD257CA80CD}" dt="2023-05-19T13:35:42.565" v="546" actId="478"/>
          <ac:spMkLst>
            <pc:docMk/>
            <pc:sldMk cId="2998694223" sldId="985"/>
            <ac:spMk id="178" creationId="{0C88404B-E9E9-1A8F-18B8-CAB8D024F5BF}"/>
          </ac:spMkLst>
        </pc:spChg>
        <pc:spChg chg="del">
          <ac:chgData name="Paula Vázquez-Valero" userId="3a0e46d7-2099-40af-a155-aa45b68bfff3" providerId="ADAL" clId="{BCB3EFAC-71FD-41B3-A048-7FD257CA80CD}" dt="2023-05-19T13:35:42.565" v="546" actId="478"/>
          <ac:spMkLst>
            <pc:docMk/>
            <pc:sldMk cId="2998694223" sldId="985"/>
            <ac:spMk id="179" creationId="{13D8BCFF-887C-4373-1196-7A2290C21914}"/>
          </ac:spMkLst>
        </pc:spChg>
        <pc:spChg chg="del">
          <ac:chgData name="Paula Vázquez-Valero" userId="3a0e46d7-2099-40af-a155-aa45b68bfff3" providerId="ADAL" clId="{BCB3EFAC-71FD-41B3-A048-7FD257CA80CD}" dt="2023-05-19T13:35:42.565" v="546" actId="478"/>
          <ac:spMkLst>
            <pc:docMk/>
            <pc:sldMk cId="2998694223" sldId="985"/>
            <ac:spMk id="180" creationId="{926996B8-563A-5BC0-47B2-BE9EF760FB02}"/>
          </ac:spMkLst>
        </pc:spChg>
        <pc:spChg chg="del">
          <ac:chgData name="Paula Vázquez-Valero" userId="3a0e46d7-2099-40af-a155-aa45b68bfff3" providerId="ADAL" clId="{BCB3EFAC-71FD-41B3-A048-7FD257CA80CD}" dt="2023-05-19T13:35:42.565" v="546" actId="478"/>
          <ac:spMkLst>
            <pc:docMk/>
            <pc:sldMk cId="2998694223" sldId="985"/>
            <ac:spMk id="181" creationId="{85D71F8B-FE0E-22BE-02CF-660C6C9AF211}"/>
          </ac:spMkLst>
        </pc:spChg>
        <pc:spChg chg="del">
          <ac:chgData name="Paula Vázquez-Valero" userId="3a0e46d7-2099-40af-a155-aa45b68bfff3" providerId="ADAL" clId="{BCB3EFAC-71FD-41B3-A048-7FD257CA80CD}" dt="2023-05-19T13:35:42.565" v="546" actId="478"/>
          <ac:spMkLst>
            <pc:docMk/>
            <pc:sldMk cId="2998694223" sldId="985"/>
            <ac:spMk id="182" creationId="{F4334E56-1B7B-0511-9BD8-11C42AFDF799}"/>
          </ac:spMkLst>
        </pc:spChg>
        <pc:spChg chg="del">
          <ac:chgData name="Paula Vázquez-Valero" userId="3a0e46d7-2099-40af-a155-aa45b68bfff3" providerId="ADAL" clId="{BCB3EFAC-71FD-41B3-A048-7FD257CA80CD}" dt="2023-05-19T13:35:42.565" v="546" actId="478"/>
          <ac:spMkLst>
            <pc:docMk/>
            <pc:sldMk cId="2998694223" sldId="985"/>
            <ac:spMk id="183" creationId="{653173C1-7539-6FFF-8E02-A052CD1517F4}"/>
          </ac:spMkLst>
        </pc:spChg>
        <pc:spChg chg="del">
          <ac:chgData name="Paula Vázquez-Valero" userId="3a0e46d7-2099-40af-a155-aa45b68bfff3" providerId="ADAL" clId="{BCB3EFAC-71FD-41B3-A048-7FD257CA80CD}" dt="2023-05-19T13:35:42.565" v="546" actId="478"/>
          <ac:spMkLst>
            <pc:docMk/>
            <pc:sldMk cId="2998694223" sldId="985"/>
            <ac:spMk id="184" creationId="{D7E095DC-2846-9205-9D22-B45D5B4E000A}"/>
          </ac:spMkLst>
        </pc:spChg>
        <pc:spChg chg="del">
          <ac:chgData name="Paula Vázquez-Valero" userId="3a0e46d7-2099-40af-a155-aa45b68bfff3" providerId="ADAL" clId="{BCB3EFAC-71FD-41B3-A048-7FD257CA80CD}" dt="2023-05-19T13:35:42.565" v="546" actId="478"/>
          <ac:spMkLst>
            <pc:docMk/>
            <pc:sldMk cId="2998694223" sldId="985"/>
            <ac:spMk id="185" creationId="{9CACFF09-89BB-6114-8BCE-98555B0D45D8}"/>
          </ac:spMkLst>
        </pc:spChg>
        <pc:grpChg chg="del">
          <ac:chgData name="Paula Vázquez-Valero" userId="3a0e46d7-2099-40af-a155-aa45b68bfff3" providerId="ADAL" clId="{BCB3EFAC-71FD-41B3-A048-7FD257CA80CD}" dt="2023-05-19T13:35:48.917" v="548" actId="478"/>
          <ac:grpSpMkLst>
            <pc:docMk/>
            <pc:sldMk cId="2998694223" sldId="985"/>
            <ac:grpSpMk id="5" creationId="{D2002BA8-3EF3-F012-FDED-AE431B740484}"/>
          </ac:grpSpMkLst>
        </pc:grpChg>
        <pc:grpChg chg="del">
          <ac:chgData name="Paula Vázquez-Valero" userId="3a0e46d7-2099-40af-a155-aa45b68bfff3" providerId="ADAL" clId="{BCB3EFAC-71FD-41B3-A048-7FD257CA80CD}" dt="2023-05-19T13:35:48.917" v="548" actId="478"/>
          <ac:grpSpMkLst>
            <pc:docMk/>
            <pc:sldMk cId="2998694223" sldId="985"/>
            <ac:grpSpMk id="8" creationId="{A627083B-1BA6-E602-5887-85AF541B1F50}"/>
          </ac:grpSpMkLst>
        </pc:grpChg>
        <pc:grpChg chg="del">
          <ac:chgData name="Paula Vázquez-Valero" userId="3a0e46d7-2099-40af-a155-aa45b68bfff3" providerId="ADAL" clId="{BCB3EFAC-71FD-41B3-A048-7FD257CA80CD}" dt="2023-05-19T13:35:42.565" v="546" actId="478"/>
          <ac:grpSpMkLst>
            <pc:docMk/>
            <pc:sldMk cId="2998694223" sldId="985"/>
            <ac:grpSpMk id="12" creationId="{C3E56249-FCDD-91F0-01DB-2ABCAD52FB8C}"/>
          </ac:grpSpMkLst>
        </pc:grpChg>
        <pc:grpChg chg="del">
          <ac:chgData name="Paula Vázquez-Valero" userId="3a0e46d7-2099-40af-a155-aa45b68bfff3" providerId="ADAL" clId="{BCB3EFAC-71FD-41B3-A048-7FD257CA80CD}" dt="2023-05-19T13:35:42.565" v="546" actId="478"/>
          <ac:grpSpMkLst>
            <pc:docMk/>
            <pc:sldMk cId="2998694223" sldId="985"/>
            <ac:grpSpMk id="15" creationId="{0B1A1AB3-FB07-3A20-A6F9-42D4AEE7BAA8}"/>
          </ac:grpSpMkLst>
        </pc:grpChg>
        <pc:grpChg chg="del">
          <ac:chgData name="Paula Vázquez-Valero" userId="3a0e46d7-2099-40af-a155-aa45b68bfff3" providerId="ADAL" clId="{BCB3EFAC-71FD-41B3-A048-7FD257CA80CD}" dt="2023-05-19T13:35:42.565" v="546" actId="478"/>
          <ac:grpSpMkLst>
            <pc:docMk/>
            <pc:sldMk cId="2998694223" sldId="985"/>
            <ac:grpSpMk id="18" creationId="{DAC6E07C-69C3-2844-32EC-FBAB74420857}"/>
          </ac:grpSpMkLst>
        </pc:grpChg>
        <pc:grpChg chg="del">
          <ac:chgData name="Paula Vázquez-Valero" userId="3a0e46d7-2099-40af-a155-aa45b68bfff3" providerId="ADAL" clId="{BCB3EFAC-71FD-41B3-A048-7FD257CA80CD}" dt="2023-05-19T13:35:42.565" v="546" actId="478"/>
          <ac:grpSpMkLst>
            <pc:docMk/>
            <pc:sldMk cId="2998694223" sldId="985"/>
            <ac:grpSpMk id="21" creationId="{B231FAFA-98D3-6EEC-32AF-77C55941930D}"/>
          </ac:grpSpMkLst>
        </pc:grpChg>
        <pc:grpChg chg="del">
          <ac:chgData name="Paula Vázquez-Valero" userId="3a0e46d7-2099-40af-a155-aa45b68bfff3" providerId="ADAL" clId="{BCB3EFAC-71FD-41B3-A048-7FD257CA80CD}" dt="2023-05-19T13:35:42.565" v="546" actId="478"/>
          <ac:grpSpMkLst>
            <pc:docMk/>
            <pc:sldMk cId="2998694223" sldId="985"/>
            <ac:grpSpMk id="24" creationId="{11F778D7-3887-1532-9299-FCDD75F0C7DE}"/>
          </ac:grpSpMkLst>
        </pc:grpChg>
        <pc:grpChg chg="del">
          <ac:chgData name="Paula Vázquez-Valero" userId="3a0e46d7-2099-40af-a155-aa45b68bfff3" providerId="ADAL" clId="{BCB3EFAC-71FD-41B3-A048-7FD257CA80CD}" dt="2023-05-19T13:35:42.565" v="546" actId="478"/>
          <ac:grpSpMkLst>
            <pc:docMk/>
            <pc:sldMk cId="2998694223" sldId="985"/>
            <ac:grpSpMk id="32" creationId="{6949CA0B-F124-B020-891F-B0FE2E06639F}"/>
          </ac:grpSpMkLst>
        </pc:grpChg>
        <pc:grpChg chg="del">
          <ac:chgData name="Paula Vázquez-Valero" userId="3a0e46d7-2099-40af-a155-aa45b68bfff3" providerId="ADAL" clId="{BCB3EFAC-71FD-41B3-A048-7FD257CA80CD}" dt="2023-05-19T13:35:48.917" v="548" actId="478"/>
          <ac:grpSpMkLst>
            <pc:docMk/>
            <pc:sldMk cId="2998694223" sldId="985"/>
            <ac:grpSpMk id="45" creationId="{DA5348F8-BCCA-29D8-624C-4A302F18B837}"/>
          </ac:grpSpMkLst>
        </pc:grpChg>
        <pc:grpChg chg="del">
          <ac:chgData name="Paula Vázquez-Valero" userId="3a0e46d7-2099-40af-a155-aa45b68bfff3" providerId="ADAL" clId="{BCB3EFAC-71FD-41B3-A048-7FD257CA80CD}" dt="2023-05-19T13:35:48.917" v="548" actId="478"/>
          <ac:grpSpMkLst>
            <pc:docMk/>
            <pc:sldMk cId="2998694223" sldId="985"/>
            <ac:grpSpMk id="48" creationId="{73530EE2-6E5C-8A93-5438-E43382F4E3E9}"/>
          </ac:grpSpMkLst>
        </pc:grpChg>
        <pc:grpChg chg="del">
          <ac:chgData name="Paula Vázquez-Valero" userId="3a0e46d7-2099-40af-a155-aa45b68bfff3" providerId="ADAL" clId="{BCB3EFAC-71FD-41B3-A048-7FD257CA80CD}" dt="2023-05-19T13:35:48.917" v="548" actId="478"/>
          <ac:grpSpMkLst>
            <pc:docMk/>
            <pc:sldMk cId="2998694223" sldId="985"/>
            <ac:grpSpMk id="51" creationId="{AC41D99C-82B3-9CDD-D553-6812E8FD387B}"/>
          </ac:grpSpMkLst>
        </pc:grpChg>
        <pc:grpChg chg="del">
          <ac:chgData name="Paula Vázquez-Valero" userId="3a0e46d7-2099-40af-a155-aa45b68bfff3" providerId="ADAL" clId="{BCB3EFAC-71FD-41B3-A048-7FD257CA80CD}" dt="2023-05-19T13:35:48.917" v="548" actId="478"/>
          <ac:grpSpMkLst>
            <pc:docMk/>
            <pc:sldMk cId="2998694223" sldId="985"/>
            <ac:grpSpMk id="54" creationId="{AC1AC445-C619-E3B0-A759-15906F6F0EAC}"/>
          </ac:grpSpMkLst>
        </pc:grpChg>
        <pc:grpChg chg="mod">
          <ac:chgData name="Paula Vázquez-Valero" userId="3a0e46d7-2099-40af-a155-aa45b68bfff3" providerId="ADAL" clId="{BCB3EFAC-71FD-41B3-A048-7FD257CA80CD}" dt="2023-05-19T13:42:22.306" v="784"/>
          <ac:grpSpMkLst>
            <pc:docMk/>
            <pc:sldMk cId="2998694223" sldId="985"/>
            <ac:grpSpMk id="55" creationId="{BE6792EF-A862-8858-B2AF-0CE2D5C7C205}"/>
          </ac:grpSpMkLst>
        </pc:grpChg>
        <pc:grpChg chg="add del mod">
          <ac:chgData name="Paula Vázquez-Valero" userId="3a0e46d7-2099-40af-a155-aa45b68bfff3" providerId="ADAL" clId="{BCB3EFAC-71FD-41B3-A048-7FD257CA80CD}" dt="2023-05-19T13:43:15.318" v="792"/>
          <ac:grpSpMkLst>
            <pc:docMk/>
            <pc:sldMk cId="2998694223" sldId="985"/>
            <ac:grpSpMk id="58" creationId="{EF57A64D-08D5-8E5B-D156-7E078388290A}"/>
          </ac:grpSpMkLst>
        </pc:grpChg>
        <pc:grpChg chg="del">
          <ac:chgData name="Paula Vázquez-Valero" userId="3a0e46d7-2099-40af-a155-aa45b68bfff3" providerId="ADAL" clId="{BCB3EFAC-71FD-41B3-A048-7FD257CA80CD}" dt="2023-05-19T13:35:42.565" v="546" actId="478"/>
          <ac:grpSpMkLst>
            <pc:docMk/>
            <pc:sldMk cId="2998694223" sldId="985"/>
            <ac:grpSpMk id="61" creationId="{08306D84-604C-0071-EAE1-647CA4E01C94}"/>
          </ac:grpSpMkLst>
        </pc:grpChg>
        <pc:grpChg chg="del">
          <ac:chgData name="Paula Vázquez-Valero" userId="3a0e46d7-2099-40af-a155-aa45b68bfff3" providerId="ADAL" clId="{BCB3EFAC-71FD-41B3-A048-7FD257CA80CD}" dt="2023-05-19T13:35:42.565" v="546" actId="478"/>
          <ac:grpSpMkLst>
            <pc:docMk/>
            <pc:sldMk cId="2998694223" sldId="985"/>
            <ac:grpSpMk id="65" creationId="{85DBBA7C-DA10-489A-CE26-2DD63CCD6160}"/>
          </ac:grpSpMkLst>
        </pc:grpChg>
        <pc:grpChg chg="del mod">
          <ac:chgData name="Paula Vázquez-Valero" userId="3a0e46d7-2099-40af-a155-aa45b68bfff3" providerId="ADAL" clId="{BCB3EFAC-71FD-41B3-A048-7FD257CA80CD}" dt="2023-05-19T13:43:17.281" v="794"/>
          <ac:grpSpMkLst>
            <pc:docMk/>
            <pc:sldMk cId="2998694223" sldId="985"/>
            <ac:grpSpMk id="68" creationId="{989F244A-3249-BFA6-7B07-C9D8A0279F8D}"/>
          </ac:grpSpMkLst>
        </pc:grpChg>
        <pc:grpChg chg="del">
          <ac:chgData name="Paula Vázquez-Valero" userId="3a0e46d7-2099-40af-a155-aa45b68bfff3" providerId="ADAL" clId="{BCB3EFAC-71FD-41B3-A048-7FD257CA80CD}" dt="2023-05-19T13:35:42.565" v="546" actId="478"/>
          <ac:grpSpMkLst>
            <pc:docMk/>
            <pc:sldMk cId="2998694223" sldId="985"/>
            <ac:grpSpMk id="69" creationId="{305D617E-EDF6-9718-2453-28B73054EF2C}"/>
          </ac:grpSpMkLst>
        </pc:grpChg>
        <pc:grpChg chg="del">
          <ac:chgData name="Paula Vázquez-Valero" userId="3a0e46d7-2099-40af-a155-aa45b68bfff3" providerId="ADAL" clId="{BCB3EFAC-71FD-41B3-A048-7FD257CA80CD}" dt="2023-05-19T13:35:42.565" v="546" actId="478"/>
          <ac:grpSpMkLst>
            <pc:docMk/>
            <pc:sldMk cId="2998694223" sldId="985"/>
            <ac:grpSpMk id="72" creationId="{37A63AAA-8F3C-B1E5-34D0-F950F44444FF}"/>
          </ac:grpSpMkLst>
        </pc:grpChg>
        <pc:grpChg chg="del">
          <ac:chgData name="Paula Vázquez-Valero" userId="3a0e46d7-2099-40af-a155-aa45b68bfff3" providerId="ADAL" clId="{BCB3EFAC-71FD-41B3-A048-7FD257CA80CD}" dt="2023-05-19T13:35:42.565" v="546" actId="478"/>
          <ac:grpSpMkLst>
            <pc:docMk/>
            <pc:sldMk cId="2998694223" sldId="985"/>
            <ac:grpSpMk id="75" creationId="{7A3DBA7C-21A9-9687-4584-26E58B13C030}"/>
          </ac:grpSpMkLst>
        </pc:grpChg>
        <pc:grpChg chg="del">
          <ac:chgData name="Paula Vázquez-Valero" userId="3a0e46d7-2099-40af-a155-aa45b68bfff3" providerId="ADAL" clId="{BCB3EFAC-71FD-41B3-A048-7FD257CA80CD}" dt="2023-05-19T13:35:42.565" v="546" actId="478"/>
          <ac:grpSpMkLst>
            <pc:docMk/>
            <pc:sldMk cId="2998694223" sldId="985"/>
            <ac:grpSpMk id="78" creationId="{D5DF6A87-7B8F-05BC-7295-5D3C0A1E0B69}"/>
          </ac:grpSpMkLst>
        </pc:grpChg>
        <pc:grpChg chg="del">
          <ac:chgData name="Paula Vázquez-Valero" userId="3a0e46d7-2099-40af-a155-aa45b68bfff3" providerId="ADAL" clId="{BCB3EFAC-71FD-41B3-A048-7FD257CA80CD}" dt="2023-05-19T13:35:42.565" v="546" actId="478"/>
          <ac:grpSpMkLst>
            <pc:docMk/>
            <pc:sldMk cId="2998694223" sldId="985"/>
            <ac:grpSpMk id="81" creationId="{56F536AA-8B27-2740-FF5C-E289CFC00952}"/>
          </ac:grpSpMkLst>
        </pc:grpChg>
        <pc:grpChg chg="del">
          <ac:chgData name="Paula Vázquez-Valero" userId="3a0e46d7-2099-40af-a155-aa45b68bfff3" providerId="ADAL" clId="{BCB3EFAC-71FD-41B3-A048-7FD257CA80CD}" dt="2023-05-19T13:35:42.565" v="546" actId="478"/>
          <ac:grpSpMkLst>
            <pc:docMk/>
            <pc:sldMk cId="2998694223" sldId="985"/>
            <ac:grpSpMk id="84" creationId="{3B71BF15-4628-CB12-9297-14C85E27AC5A}"/>
          </ac:grpSpMkLst>
        </pc:grpChg>
        <pc:grpChg chg="del">
          <ac:chgData name="Paula Vázquez-Valero" userId="3a0e46d7-2099-40af-a155-aa45b68bfff3" providerId="ADAL" clId="{BCB3EFAC-71FD-41B3-A048-7FD257CA80CD}" dt="2023-05-19T13:35:42.565" v="546" actId="478"/>
          <ac:grpSpMkLst>
            <pc:docMk/>
            <pc:sldMk cId="2998694223" sldId="985"/>
            <ac:grpSpMk id="87" creationId="{158826DB-E4A3-FC44-6FFD-F5EA9CBBC370}"/>
          </ac:grpSpMkLst>
        </pc:grpChg>
        <pc:grpChg chg="del">
          <ac:chgData name="Paula Vázquez-Valero" userId="3a0e46d7-2099-40af-a155-aa45b68bfff3" providerId="ADAL" clId="{BCB3EFAC-71FD-41B3-A048-7FD257CA80CD}" dt="2023-05-19T13:35:42.565" v="546" actId="478"/>
          <ac:grpSpMkLst>
            <pc:docMk/>
            <pc:sldMk cId="2998694223" sldId="985"/>
            <ac:grpSpMk id="90" creationId="{B6383A4D-BEA5-7984-CA78-A9691BA43C02}"/>
          </ac:grpSpMkLst>
        </pc:grpChg>
        <pc:grpChg chg="del">
          <ac:chgData name="Paula Vázquez-Valero" userId="3a0e46d7-2099-40af-a155-aa45b68bfff3" providerId="ADAL" clId="{BCB3EFAC-71FD-41B3-A048-7FD257CA80CD}" dt="2023-05-19T13:35:42.565" v="546" actId="478"/>
          <ac:grpSpMkLst>
            <pc:docMk/>
            <pc:sldMk cId="2998694223" sldId="985"/>
            <ac:grpSpMk id="93" creationId="{E4950A44-A480-6ECB-B056-767677752010}"/>
          </ac:grpSpMkLst>
        </pc:grpChg>
        <pc:grpChg chg="del">
          <ac:chgData name="Paula Vázquez-Valero" userId="3a0e46d7-2099-40af-a155-aa45b68bfff3" providerId="ADAL" clId="{BCB3EFAC-71FD-41B3-A048-7FD257CA80CD}" dt="2023-05-19T13:35:42.565" v="546" actId="478"/>
          <ac:grpSpMkLst>
            <pc:docMk/>
            <pc:sldMk cId="2998694223" sldId="985"/>
            <ac:grpSpMk id="96" creationId="{2D7ADA49-16DF-3287-DC28-2C5CEF9D0717}"/>
          </ac:grpSpMkLst>
        </pc:grpChg>
        <pc:grpChg chg="del">
          <ac:chgData name="Paula Vázquez-Valero" userId="3a0e46d7-2099-40af-a155-aa45b68bfff3" providerId="ADAL" clId="{BCB3EFAC-71FD-41B3-A048-7FD257CA80CD}" dt="2023-05-19T13:35:42.565" v="546" actId="478"/>
          <ac:grpSpMkLst>
            <pc:docMk/>
            <pc:sldMk cId="2998694223" sldId="985"/>
            <ac:grpSpMk id="99" creationId="{13401719-52AE-F77A-0287-031761AF68EF}"/>
          </ac:grpSpMkLst>
        </pc:grpChg>
        <pc:grpChg chg="del">
          <ac:chgData name="Paula Vázquez-Valero" userId="3a0e46d7-2099-40af-a155-aa45b68bfff3" providerId="ADAL" clId="{BCB3EFAC-71FD-41B3-A048-7FD257CA80CD}" dt="2023-05-19T13:35:42.565" v="546" actId="478"/>
          <ac:grpSpMkLst>
            <pc:docMk/>
            <pc:sldMk cId="2998694223" sldId="985"/>
            <ac:grpSpMk id="102" creationId="{6ABA2E3E-5591-2730-62F6-D7C0D22F80C8}"/>
          </ac:grpSpMkLst>
        </pc:grpChg>
        <pc:grpChg chg="del">
          <ac:chgData name="Paula Vázquez-Valero" userId="3a0e46d7-2099-40af-a155-aa45b68bfff3" providerId="ADAL" clId="{BCB3EFAC-71FD-41B3-A048-7FD257CA80CD}" dt="2023-05-19T13:35:42.565" v="546" actId="478"/>
          <ac:grpSpMkLst>
            <pc:docMk/>
            <pc:sldMk cId="2998694223" sldId="985"/>
            <ac:grpSpMk id="105" creationId="{B3363436-B5CC-F36D-C9DA-A0CEA976B7FA}"/>
          </ac:grpSpMkLst>
        </pc:grpChg>
        <pc:grpChg chg="del">
          <ac:chgData name="Paula Vázquez-Valero" userId="3a0e46d7-2099-40af-a155-aa45b68bfff3" providerId="ADAL" clId="{BCB3EFAC-71FD-41B3-A048-7FD257CA80CD}" dt="2023-05-19T13:35:42.565" v="546" actId="478"/>
          <ac:grpSpMkLst>
            <pc:docMk/>
            <pc:sldMk cId="2998694223" sldId="985"/>
            <ac:grpSpMk id="108" creationId="{4E170642-D80D-44D5-D4F3-32AFDCDA423E}"/>
          </ac:grpSpMkLst>
        </pc:grpChg>
        <pc:grpChg chg="del">
          <ac:chgData name="Paula Vázquez-Valero" userId="3a0e46d7-2099-40af-a155-aa45b68bfff3" providerId="ADAL" clId="{BCB3EFAC-71FD-41B3-A048-7FD257CA80CD}" dt="2023-05-19T13:35:42.565" v="546" actId="478"/>
          <ac:grpSpMkLst>
            <pc:docMk/>
            <pc:sldMk cId="2998694223" sldId="985"/>
            <ac:grpSpMk id="111" creationId="{3E96F2DD-B4F3-D684-FAE5-4B7280C9B7A8}"/>
          </ac:grpSpMkLst>
        </pc:grpChg>
        <pc:grpChg chg="del">
          <ac:chgData name="Paula Vázquez-Valero" userId="3a0e46d7-2099-40af-a155-aa45b68bfff3" providerId="ADAL" clId="{BCB3EFAC-71FD-41B3-A048-7FD257CA80CD}" dt="2023-05-19T13:35:42.565" v="546" actId="478"/>
          <ac:grpSpMkLst>
            <pc:docMk/>
            <pc:sldMk cId="2998694223" sldId="985"/>
            <ac:grpSpMk id="114" creationId="{6B466C94-AE49-0965-8540-45C1C030B6B3}"/>
          </ac:grpSpMkLst>
        </pc:grpChg>
        <pc:grpChg chg="del">
          <ac:chgData name="Paula Vázquez-Valero" userId="3a0e46d7-2099-40af-a155-aa45b68bfff3" providerId="ADAL" clId="{BCB3EFAC-71FD-41B3-A048-7FD257CA80CD}" dt="2023-05-19T13:35:42.565" v="546" actId="478"/>
          <ac:grpSpMkLst>
            <pc:docMk/>
            <pc:sldMk cId="2998694223" sldId="985"/>
            <ac:grpSpMk id="117" creationId="{15348264-C391-C579-260E-D772365ADA75}"/>
          </ac:grpSpMkLst>
        </pc:grpChg>
        <pc:grpChg chg="del">
          <ac:chgData name="Paula Vázquez-Valero" userId="3a0e46d7-2099-40af-a155-aa45b68bfff3" providerId="ADAL" clId="{BCB3EFAC-71FD-41B3-A048-7FD257CA80CD}" dt="2023-05-19T13:35:42.565" v="546" actId="478"/>
          <ac:grpSpMkLst>
            <pc:docMk/>
            <pc:sldMk cId="2998694223" sldId="985"/>
            <ac:grpSpMk id="120" creationId="{2C3797C2-FA93-9C73-D8B9-45ABFF217D4A}"/>
          </ac:grpSpMkLst>
        </pc:grpChg>
        <pc:grpChg chg="del">
          <ac:chgData name="Paula Vázquez-Valero" userId="3a0e46d7-2099-40af-a155-aa45b68bfff3" providerId="ADAL" clId="{BCB3EFAC-71FD-41B3-A048-7FD257CA80CD}" dt="2023-05-19T13:35:42.565" v="546" actId="478"/>
          <ac:grpSpMkLst>
            <pc:docMk/>
            <pc:sldMk cId="2998694223" sldId="985"/>
            <ac:grpSpMk id="123" creationId="{3475754D-D295-6B31-6FC0-24D4FA450B48}"/>
          </ac:grpSpMkLst>
        </pc:grpChg>
        <pc:grpChg chg="del">
          <ac:chgData name="Paula Vázquez-Valero" userId="3a0e46d7-2099-40af-a155-aa45b68bfff3" providerId="ADAL" clId="{BCB3EFAC-71FD-41B3-A048-7FD257CA80CD}" dt="2023-05-19T13:35:42.565" v="546" actId="478"/>
          <ac:grpSpMkLst>
            <pc:docMk/>
            <pc:sldMk cId="2998694223" sldId="985"/>
            <ac:grpSpMk id="126" creationId="{2EE705EB-67CE-E469-6E8F-60FA3226B683}"/>
          </ac:grpSpMkLst>
        </pc:grpChg>
        <pc:grpChg chg="del">
          <ac:chgData name="Paula Vázquez-Valero" userId="3a0e46d7-2099-40af-a155-aa45b68bfff3" providerId="ADAL" clId="{BCB3EFAC-71FD-41B3-A048-7FD257CA80CD}" dt="2023-05-19T13:35:42.565" v="546" actId="478"/>
          <ac:grpSpMkLst>
            <pc:docMk/>
            <pc:sldMk cId="2998694223" sldId="985"/>
            <ac:grpSpMk id="129" creationId="{9171A6E8-D02B-B3A4-DFD7-82EAF6F16AB7}"/>
          </ac:grpSpMkLst>
        </pc:grpChg>
        <pc:grpChg chg="del">
          <ac:chgData name="Paula Vázquez-Valero" userId="3a0e46d7-2099-40af-a155-aa45b68bfff3" providerId="ADAL" clId="{BCB3EFAC-71FD-41B3-A048-7FD257CA80CD}" dt="2023-05-19T13:35:42.565" v="546" actId="478"/>
          <ac:grpSpMkLst>
            <pc:docMk/>
            <pc:sldMk cId="2998694223" sldId="985"/>
            <ac:grpSpMk id="132" creationId="{AFB0F041-1E22-1ADA-13DF-97B68D7ABFF4}"/>
          </ac:grpSpMkLst>
        </pc:grpChg>
        <pc:grpChg chg="del">
          <ac:chgData name="Paula Vázquez-Valero" userId="3a0e46d7-2099-40af-a155-aa45b68bfff3" providerId="ADAL" clId="{BCB3EFAC-71FD-41B3-A048-7FD257CA80CD}" dt="2023-05-19T13:35:42.565" v="546" actId="478"/>
          <ac:grpSpMkLst>
            <pc:docMk/>
            <pc:sldMk cId="2998694223" sldId="985"/>
            <ac:grpSpMk id="135" creationId="{CB1CF80A-6EEE-AFDA-4EED-80759AC2B6BD}"/>
          </ac:grpSpMkLst>
        </pc:grpChg>
        <pc:grpChg chg="del">
          <ac:chgData name="Paula Vázquez-Valero" userId="3a0e46d7-2099-40af-a155-aa45b68bfff3" providerId="ADAL" clId="{BCB3EFAC-71FD-41B3-A048-7FD257CA80CD}" dt="2023-05-19T13:35:42.565" v="546" actId="478"/>
          <ac:grpSpMkLst>
            <pc:docMk/>
            <pc:sldMk cId="2998694223" sldId="985"/>
            <ac:grpSpMk id="138" creationId="{66BC0929-4E7D-F9D1-84E6-762CF3191181}"/>
          </ac:grpSpMkLst>
        </pc:grpChg>
        <pc:grpChg chg="del">
          <ac:chgData name="Paula Vázquez-Valero" userId="3a0e46d7-2099-40af-a155-aa45b68bfff3" providerId="ADAL" clId="{BCB3EFAC-71FD-41B3-A048-7FD257CA80CD}" dt="2023-05-19T13:35:42.565" v="546" actId="478"/>
          <ac:grpSpMkLst>
            <pc:docMk/>
            <pc:sldMk cId="2998694223" sldId="985"/>
            <ac:grpSpMk id="141" creationId="{D385295C-46E6-E624-10F5-9938A9CF4037}"/>
          </ac:grpSpMkLst>
        </pc:grpChg>
        <pc:grpChg chg="del mod">
          <ac:chgData name="Paula Vázquez-Valero" userId="3a0e46d7-2099-40af-a155-aa45b68bfff3" providerId="ADAL" clId="{BCB3EFAC-71FD-41B3-A048-7FD257CA80CD}" dt="2023-05-19T13:43:21.793" v="796"/>
          <ac:grpSpMkLst>
            <pc:docMk/>
            <pc:sldMk cId="2998694223" sldId="985"/>
            <ac:grpSpMk id="176" creationId="{B75A0D63-BEF2-572F-9806-FEAA87C3DAD9}"/>
          </ac:grpSpMkLst>
        </pc:grpChg>
        <pc:grpChg chg="del mod">
          <ac:chgData name="Paula Vázquez-Valero" userId="3a0e46d7-2099-40af-a155-aa45b68bfff3" providerId="ADAL" clId="{BCB3EFAC-71FD-41B3-A048-7FD257CA80CD}" dt="2023-05-19T13:43:23.840" v="798"/>
          <ac:grpSpMkLst>
            <pc:docMk/>
            <pc:sldMk cId="2998694223" sldId="985"/>
            <ac:grpSpMk id="187" creationId="{52363B6A-025A-4851-813B-85CAD58A98A1}"/>
          </ac:grpSpMkLst>
        </pc:grpChg>
        <pc:grpChg chg="del mod">
          <ac:chgData name="Paula Vázquez-Valero" userId="3a0e46d7-2099-40af-a155-aa45b68bfff3" providerId="ADAL" clId="{BCB3EFAC-71FD-41B3-A048-7FD257CA80CD}" dt="2023-05-19T13:43:27.491" v="800"/>
          <ac:grpSpMkLst>
            <pc:docMk/>
            <pc:sldMk cId="2998694223" sldId="985"/>
            <ac:grpSpMk id="189" creationId="{3139925C-9430-5DEF-4246-0C200C42AC12}"/>
          </ac:grpSpMkLst>
        </pc:grpChg>
        <pc:grpChg chg="del mod">
          <ac:chgData name="Paula Vázquez-Valero" userId="3a0e46d7-2099-40af-a155-aa45b68bfff3" providerId="ADAL" clId="{BCB3EFAC-71FD-41B3-A048-7FD257CA80CD}" dt="2023-05-19T13:43:29.877" v="802"/>
          <ac:grpSpMkLst>
            <pc:docMk/>
            <pc:sldMk cId="2998694223" sldId="985"/>
            <ac:grpSpMk id="191" creationId="{62476B8D-46E4-1357-ED3C-CEF938CB5937}"/>
          </ac:grpSpMkLst>
        </pc:grpChg>
        <pc:grpChg chg="del mod">
          <ac:chgData name="Paula Vázquez-Valero" userId="3a0e46d7-2099-40af-a155-aa45b68bfff3" providerId="ADAL" clId="{BCB3EFAC-71FD-41B3-A048-7FD257CA80CD}" dt="2023-05-19T13:44:59.014" v="828" actId="21"/>
          <ac:grpSpMkLst>
            <pc:docMk/>
            <pc:sldMk cId="2998694223" sldId="985"/>
            <ac:grpSpMk id="193" creationId="{C4F22FAF-C8F8-E4C1-B99D-444352C8EA86}"/>
          </ac:grpSpMkLst>
        </pc:grpChg>
        <pc:picChg chg="add mod">
          <ac:chgData name="Paula Vázquez-Valero" userId="3a0e46d7-2099-40af-a155-aa45b68bfff3" providerId="ADAL" clId="{BCB3EFAC-71FD-41B3-A048-7FD257CA80CD}" dt="2023-05-19T13:46:18.373" v="859" actId="1036"/>
          <ac:picMkLst>
            <pc:docMk/>
            <pc:sldMk cId="2998694223" sldId="985"/>
            <ac:picMk id="4" creationId="{616565F4-EBE2-6145-91AE-8A224E60DF09}"/>
          </ac:picMkLst>
        </pc:picChg>
        <pc:picChg chg="add mod">
          <ac:chgData name="Paula Vázquez-Valero" userId="3a0e46d7-2099-40af-a155-aa45b68bfff3" providerId="ADAL" clId="{BCB3EFAC-71FD-41B3-A048-7FD257CA80CD}" dt="2023-05-19T15:09:48.665" v="2973" actId="1076"/>
          <ac:picMkLst>
            <pc:docMk/>
            <pc:sldMk cId="2998694223" sldId="985"/>
            <ac:picMk id="27" creationId="{3C740F82-BBFD-830F-8B24-ECFA57945414}"/>
          </ac:picMkLst>
        </pc:picChg>
        <pc:picChg chg="add mod">
          <ac:chgData name="Paula Vázquez-Valero" userId="3a0e46d7-2099-40af-a155-aa45b68bfff3" providerId="ADAL" clId="{BCB3EFAC-71FD-41B3-A048-7FD257CA80CD}" dt="2023-05-19T13:46:18.373" v="859" actId="1036"/>
          <ac:picMkLst>
            <pc:docMk/>
            <pc:sldMk cId="2998694223" sldId="985"/>
            <ac:picMk id="28" creationId="{C0418EDF-0080-C0C3-506F-C46AFEDBB189}"/>
          </ac:picMkLst>
        </pc:picChg>
        <pc:picChg chg="add mod">
          <ac:chgData name="Paula Vázquez-Valero" userId="3a0e46d7-2099-40af-a155-aa45b68bfff3" providerId="ADAL" clId="{BCB3EFAC-71FD-41B3-A048-7FD257CA80CD}" dt="2023-05-19T13:46:18.373" v="859" actId="1036"/>
          <ac:picMkLst>
            <pc:docMk/>
            <pc:sldMk cId="2998694223" sldId="985"/>
            <ac:picMk id="29" creationId="{7A087478-FADA-D74B-F187-18AC6D4E18E0}"/>
          </ac:picMkLst>
        </pc:picChg>
        <pc:picChg chg="add mod">
          <ac:chgData name="Paula Vázquez-Valero" userId="3a0e46d7-2099-40af-a155-aa45b68bfff3" providerId="ADAL" clId="{BCB3EFAC-71FD-41B3-A048-7FD257CA80CD}" dt="2023-05-19T13:44:25.727" v="815" actId="1076"/>
          <ac:picMkLst>
            <pc:docMk/>
            <pc:sldMk cId="2998694223" sldId="985"/>
            <ac:picMk id="197" creationId="{2D097D72-653B-9150-11EF-D945DA944C4A}"/>
          </ac:picMkLst>
        </pc:picChg>
        <pc:picChg chg="add mod">
          <ac:chgData name="Paula Vázquez-Valero" userId="3a0e46d7-2099-40af-a155-aa45b68bfff3" providerId="ADAL" clId="{BCB3EFAC-71FD-41B3-A048-7FD257CA80CD}" dt="2023-05-19T13:44:42.669" v="822" actId="1076"/>
          <ac:picMkLst>
            <pc:docMk/>
            <pc:sldMk cId="2998694223" sldId="985"/>
            <ac:picMk id="198" creationId="{5A5F849D-1012-A625-12B7-FC3D75FD6E65}"/>
          </ac:picMkLst>
        </pc:picChg>
        <pc:picChg chg="add mod">
          <ac:chgData name="Paula Vázquez-Valero" userId="3a0e46d7-2099-40af-a155-aa45b68bfff3" providerId="ADAL" clId="{BCB3EFAC-71FD-41B3-A048-7FD257CA80CD}" dt="2023-05-19T13:44:55.573" v="826" actId="1076"/>
          <ac:picMkLst>
            <pc:docMk/>
            <pc:sldMk cId="2998694223" sldId="985"/>
            <ac:picMk id="199" creationId="{AE450316-627F-3294-3ECB-19D38F494353}"/>
          </ac:picMkLst>
        </pc:picChg>
        <pc:picChg chg="add mod">
          <ac:chgData name="Paula Vázquez-Valero" userId="3a0e46d7-2099-40af-a155-aa45b68bfff3" providerId="ADAL" clId="{BCB3EFAC-71FD-41B3-A048-7FD257CA80CD}" dt="2023-05-19T13:45:04.325" v="830" actId="1076"/>
          <ac:picMkLst>
            <pc:docMk/>
            <pc:sldMk cId="2998694223" sldId="985"/>
            <ac:picMk id="200" creationId="{390B1401-BBC5-2583-8119-580731C0E267}"/>
          </ac:picMkLst>
        </pc:picChg>
        <pc:inkChg chg="add del mod">
          <ac:chgData name="Paula Vázquez-Valero" userId="3a0e46d7-2099-40af-a155-aa45b68bfff3" providerId="ADAL" clId="{BCB3EFAC-71FD-41B3-A048-7FD257CA80CD}" dt="2023-05-19T13:42:22.782" v="785" actId="9405"/>
          <ac:inkMkLst>
            <pc:docMk/>
            <pc:sldMk cId="2998694223" sldId="985"/>
            <ac:inkMk id="42" creationId="{647ADE95-C2C8-6FE3-FB31-01870BC19C44}"/>
          </ac:inkMkLst>
        </pc:inkChg>
        <pc:inkChg chg="add del mod">
          <ac:chgData name="Paula Vázquez-Valero" userId="3a0e46d7-2099-40af-a155-aa45b68bfff3" providerId="ADAL" clId="{BCB3EFAC-71FD-41B3-A048-7FD257CA80CD}" dt="2023-05-19T13:42:22.306" v="784"/>
          <ac:inkMkLst>
            <pc:docMk/>
            <pc:sldMk cId="2998694223" sldId="985"/>
            <ac:inkMk id="43" creationId="{82F67BBC-C7AB-6F19-D642-A73E2986B382}"/>
          </ac:inkMkLst>
        </pc:inkChg>
        <pc:inkChg chg="add del mod topLvl">
          <ac:chgData name="Paula Vázquez-Valero" userId="3a0e46d7-2099-40af-a155-aa45b68bfff3" providerId="ADAL" clId="{BCB3EFAC-71FD-41B3-A048-7FD257CA80CD}" dt="2023-05-19T13:44:01.381" v="805" actId="21"/>
          <ac:inkMkLst>
            <pc:docMk/>
            <pc:sldMk cId="2998694223" sldId="985"/>
            <ac:inkMk id="56" creationId="{DF6164D0-1603-DC32-758D-3E803465B955}"/>
          </ac:inkMkLst>
        </pc:inkChg>
        <pc:inkChg chg="add del mod topLvl">
          <ac:chgData name="Paula Vázquez-Valero" userId="3a0e46d7-2099-40af-a155-aa45b68bfff3" providerId="ADAL" clId="{BCB3EFAC-71FD-41B3-A048-7FD257CA80CD}" dt="2023-05-19T13:44:01.381" v="805" actId="21"/>
          <ac:inkMkLst>
            <pc:docMk/>
            <pc:sldMk cId="2998694223" sldId="985"/>
            <ac:inkMk id="57" creationId="{067BC93D-EED2-5244-9140-53635208FBCE}"/>
          </ac:inkMkLst>
        </pc:inkChg>
        <pc:inkChg chg="add del mod">
          <ac:chgData name="Paula Vázquez-Valero" userId="3a0e46d7-2099-40af-a155-aa45b68bfff3" providerId="ADAL" clId="{BCB3EFAC-71FD-41B3-A048-7FD257CA80CD}" dt="2023-05-19T13:44:36.256" v="820" actId="21"/>
          <ac:inkMkLst>
            <pc:docMk/>
            <pc:sldMk cId="2998694223" sldId="985"/>
            <ac:inkMk id="63" creationId="{8EDDBC60-0478-77C5-0D72-79981C5931EF}"/>
          </ac:inkMkLst>
        </pc:inkChg>
        <pc:inkChg chg="add del mod">
          <ac:chgData name="Paula Vázquez-Valero" userId="3a0e46d7-2099-40af-a155-aa45b68bfff3" providerId="ADAL" clId="{BCB3EFAC-71FD-41B3-A048-7FD257CA80CD}" dt="2023-05-19T13:44:36.256" v="820" actId="21"/>
          <ac:inkMkLst>
            <pc:docMk/>
            <pc:sldMk cId="2998694223" sldId="985"/>
            <ac:inkMk id="165" creationId="{05E12107-CEE5-F15F-D93E-42B98E9D1215}"/>
          </ac:inkMkLst>
        </pc:inkChg>
        <pc:inkChg chg="add del mod">
          <ac:chgData name="Paula Vázquez-Valero" userId="3a0e46d7-2099-40af-a155-aa45b68bfff3" providerId="ADAL" clId="{BCB3EFAC-71FD-41B3-A048-7FD257CA80CD}" dt="2023-05-19T13:44:47.713" v="824" actId="21"/>
          <ac:inkMkLst>
            <pc:docMk/>
            <pc:sldMk cId="2998694223" sldId="985"/>
            <ac:inkMk id="186" creationId="{3E12ADBC-2793-1585-43D9-8A4F2A236E8C}"/>
          </ac:inkMkLst>
        </pc:inkChg>
        <pc:inkChg chg="add del mod">
          <ac:chgData name="Paula Vázquez-Valero" userId="3a0e46d7-2099-40af-a155-aa45b68bfff3" providerId="ADAL" clId="{BCB3EFAC-71FD-41B3-A048-7FD257CA80CD}" dt="2023-05-19T13:44:47.713" v="824" actId="21"/>
          <ac:inkMkLst>
            <pc:docMk/>
            <pc:sldMk cId="2998694223" sldId="985"/>
            <ac:inkMk id="188" creationId="{71313D97-C031-8BD9-D8E2-C1DEC2C67D02}"/>
          </ac:inkMkLst>
        </pc:inkChg>
        <pc:inkChg chg="add mod">
          <ac:chgData name="Paula Vázquez-Valero" userId="3a0e46d7-2099-40af-a155-aa45b68bfff3" providerId="ADAL" clId="{BCB3EFAC-71FD-41B3-A048-7FD257CA80CD}" dt="2023-05-19T13:43:29.877" v="802"/>
          <ac:inkMkLst>
            <pc:docMk/>
            <pc:sldMk cId="2998694223" sldId="985"/>
            <ac:inkMk id="190" creationId="{ABE630F6-DB20-C900-11DA-1F12A1B83A19}"/>
          </ac:inkMkLst>
        </pc:inkChg>
        <pc:inkChg chg="add mod">
          <ac:chgData name="Paula Vázquez-Valero" userId="3a0e46d7-2099-40af-a155-aa45b68bfff3" providerId="ADAL" clId="{BCB3EFAC-71FD-41B3-A048-7FD257CA80CD}" dt="2023-05-19T13:43:29.877" v="802"/>
          <ac:inkMkLst>
            <pc:docMk/>
            <pc:sldMk cId="2998694223" sldId="985"/>
            <ac:inkMk id="192" creationId="{1CB31752-E2C9-CD9F-71F6-663F2F14AD66}"/>
          </ac:inkMkLst>
        </pc:inkChg>
        <pc:inkChg chg="add del mod">
          <ac:chgData name="Paula Vázquez-Valero" userId="3a0e46d7-2099-40af-a155-aa45b68bfff3" providerId="ADAL" clId="{BCB3EFAC-71FD-41B3-A048-7FD257CA80CD}" dt="2023-05-19T13:44:02.870" v="807"/>
          <ac:inkMkLst>
            <pc:docMk/>
            <pc:sldMk cId="2998694223" sldId="985"/>
            <ac:inkMk id="194" creationId="{E9A60A04-20C3-0F6E-FBE7-21B236104929}"/>
          </ac:inkMkLst>
        </pc:inkChg>
        <pc:inkChg chg="add del mod">
          <ac:chgData name="Paula Vázquez-Valero" userId="3a0e46d7-2099-40af-a155-aa45b68bfff3" providerId="ADAL" clId="{BCB3EFAC-71FD-41B3-A048-7FD257CA80CD}" dt="2023-05-19T13:44:02.870" v="807"/>
          <ac:inkMkLst>
            <pc:docMk/>
            <pc:sldMk cId="2998694223" sldId="985"/>
            <ac:inkMk id="195" creationId="{ED7CFB9E-BDE7-FD25-501E-D2FA97613D5B}"/>
          </ac:inkMkLst>
        </pc:inkChg>
        <pc:inkChg chg="add del">
          <ac:chgData name="Paula Vázquez-Valero" userId="3a0e46d7-2099-40af-a155-aa45b68bfff3" providerId="ADAL" clId="{BCB3EFAC-71FD-41B3-A048-7FD257CA80CD}" dt="2023-05-19T13:44:05.345" v="809"/>
          <ac:inkMkLst>
            <pc:docMk/>
            <pc:sldMk cId="2998694223" sldId="985"/>
            <ac:inkMk id="196" creationId="{BF68DA17-D607-5640-3670-62524EA0CFD1}"/>
          </ac:inkMkLst>
        </pc:inkChg>
      </pc:sldChg>
      <pc:sldChg chg="addSp delSp modSp add mod delAnim modAnim modNotesTx">
        <pc:chgData name="Paula Vázquez-Valero" userId="3a0e46d7-2099-40af-a155-aa45b68bfff3" providerId="ADAL" clId="{BCB3EFAC-71FD-41B3-A048-7FD257CA80CD}" dt="2023-05-19T15:20:41.102" v="4486" actId="20577"/>
        <pc:sldMkLst>
          <pc:docMk/>
          <pc:sldMk cId="3775223131" sldId="986"/>
        </pc:sldMkLst>
        <pc:spChg chg="add mod">
          <ac:chgData name="Paula Vázquez-Valero" userId="3a0e46d7-2099-40af-a155-aa45b68bfff3" providerId="ADAL" clId="{BCB3EFAC-71FD-41B3-A048-7FD257CA80CD}" dt="2023-05-19T13:52:59.664" v="1150" actId="1035"/>
          <ac:spMkLst>
            <pc:docMk/>
            <pc:sldMk cId="3775223131" sldId="986"/>
            <ac:spMk id="5" creationId="{F9CD056E-877A-0032-10E8-E84BEA8A9FFA}"/>
          </ac:spMkLst>
        </pc:spChg>
        <pc:spChg chg="add del mod">
          <ac:chgData name="Paula Vázquez-Valero" userId="3a0e46d7-2099-40af-a155-aa45b68bfff3" providerId="ADAL" clId="{BCB3EFAC-71FD-41B3-A048-7FD257CA80CD}" dt="2023-05-19T13:47:45.416" v="936" actId="478"/>
          <ac:spMkLst>
            <pc:docMk/>
            <pc:sldMk cId="3775223131" sldId="986"/>
            <ac:spMk id="7" creationId="{41C42FD2-BC64-1ED4-F47D-FA7F9B266A18}"/>
          </ac:spMkLst>
        </pc:spChg>
        <pc:spChg chg="add mod">
          <ac:chgData name="Paula Vázquez-Valero" userId="3a0e46d7-2099-40af-a155-aa45b68bfff3" providerId="ADAL" clId="{BCB3EFAC-71FD-41B3-A048-7FD257CA80CD}" dt="2023-05-19T13:52:59.664" v="1150" actId="1035"/>
          <ac:spMkLst>
            <pc:docMk/>
            <pc:sldMk cId="3775223131" sldId="986"/>
            <ac:spMk id="8" creationId="{12185CA5-2E95-DA00-7CC8-BEC59789D5CF}"/>
          </ac:spMkLst>
        </pc:spChg>
        <pc:spChg chg="add mod">
          <ac:chgData name="Paula Vázquez-Valero" userId="3a0e46d7-2099-40af-a155-aa45b68bfff3" providerId="ADAL" clId="{BCB3EFAC-71FD-41B3-A048-7FD257CA80CD}" dt="2023-05-19T13:53:03.723" v="1151" actId="14100"/>
          <ac:spMkLst>
            <pc:docMk/>
            <pc:sldMk cId="3775223131" sldId="986"/>
            <ac:spMk id="10" creationId="{EDA152E4-2C6F-DC4B-48FF-0B6BEDCDECB9}"/>
          </ac:spMkLst>
        </pc:spChg>
        <pc:spChg chg="add mod">
          <ac:chgData name="Paula Vázquez-Valero" userId="3a0e46d7-2099-40af-a155-aa45b68bfff3" providerId="ADAL" clId="{BCB3EFAC-71FD-41B3-A048-7FD257CA80CD}" dt="2023-05-19T13:52:59.664" v="1150" actId="1035"/>
          <ac:spMkLst>
            <pc:docMk/>
            <pc:sldMk cId="3775223131" sldId="986"/>
            <ac:spMk id="12" creationId="{4C4F0236-0708-EDE7-6C7A-EE4B2F94F1C3}"/>
          </ac:spMkLst>
        </pc:spChg>
        <pc:spChg chg="add mod">
          <ac:chgData name="Paula Vázquez-Valero" userId="3a0e46d7-2099-40af-a155-aa45b68bfff3" providerId="ADAL" clId="{BCB3EFAC-71FD-41B3-A048-7FD257CA80CD}" dt="2023-05-19T13:55:09.142" v="1170" actId="1076"/>
          <ac:spMkLst>
            <pc:docMk/>
            <pc:sldMk cId="3775223131" sldId="986"/>
            <ac:spMk id="13" creationId="{A29D74C8-DC8A-A7E3-B127-7047FE4FAE77}"/>
          </ac:spMkLst>
        </pc:spChg>
        <pc:spChg chg="add mod">
          <ac:chgData name="Paula Vázquez-Valero" userId="3a0e46d7-2099-40af-a155-aa45b68bfff3" providerId="ADAL" clId="{BCB3EFAC-71FD-41B3-A048-7FD257CA80CD}" dt="2023-05-19T13:55:09.142" v="1170" actId="1076"/>
          <ac:spMkLst>
            <pc:docMk/>
            <pc:sldMk cId="3775223131" sldId="986"/>
            <ac:spMk id="14" creationId="{3C4B57B8-A42D-FAB5-6EFE-E3404E468AB6}"/>
          </ac:spMkLst>
        </pc:spChg>
        <pc:spChg chg="add mod">
          <ac:chgData name="Paula Vázquez-Valero" userId="3a0e46d7-2099-40af-a155-aa45b68bfff3" providerId="ADAL" clId="{BCB3EFAC-71FD-41B3-A048-7FD257CA80CD}" dt="2023-05-19T13:53:11.851" v="1153" actId="14100"/>
          <ac:spMkLst>
            <pc:docMk/>
            <pc:sldMk cId="3775223131" sldId="986"/>
            <ac:spMk id="15" creationId="{19000426-8311-F0FF-74A4-8E1D1A01DD0C}"/>
          </ac:spMkLst>
        </pc:spChg>
        <pc:spChg chg="add mod">
          <ac:chgData name="Paula Vázquez-Valero" userId="3a0e46d7-2099-40af-a155-aa45b68bfff3" providerId="ADAL" clId="{BCB3EFAC-71FD-41B3-A048-7FD257CA80CD}" dt="2023-05-19T13:53:08.430" v="1152" actId="1076"/>
          <ac:spMkLst>
            <pc:docMk/>
            <pc:sldMk cId="3775223131" sldId="986"/>
            <ac:spMk id="16" creationId="{AAF48B7C-D370-8B1E-6FDF-1C76665F6DC0}"/>
          </ac:spMkLst>
        </pc:spChg>
        <pc:spChg chg="add mod ord">
          <ac:chgData name="Paula Vázquez-Valero" userId="3a0e46d7-2099-40af-a155-aa45b68bfff3" providerId="ADAL" clId="{BCB3EFAC-71FD-41B3-A048-7FD257CA80CD}" dt="2023-05-19T13:56:15.528" v="1238" actId="167"/>
          <ac:spMkLst>
            <pc:docMk/>
            <pc:sldMk cId="3775223131" sldId="986"/>
            <ac:spMk id="17" creationId="{396E6F44-B02A-84B2-927A-B9C2642CEB5B}"/>
          </ac:spMkLst>
        </pc:spChg>
        <pc:spChg chg="mod">
          <ac:chgData name="Paula Vázquez-Valero" userId="3a0e46d7-2099-40af-a155-aa45b68bfff3" providerId="ADAL" clId="{BCB3EFAC-71FD-41B3-A048-7FD257CA80CD}" dt="2023-05-19T13:52:54.305" v="1138" actId="207"/>
          <ac:spMkLst>
            <pc:docMk/>
            <pc:sldMk cId="3775223131" sldId="986"/>
            <ac:spMk id="31" creationId="{11E60E7E-87A0-8462-D30A-398E5FF11A3E}"/>
          </ac:spMkLst>
        </pc:spChg>
        <pc:spChg chg="mod">
          <ac:chgData name="Paula Vázquez-Valero" userId="3a0e46d7-2099-40af-a155-aa45b68bfff3" providerId="ADAL" clId="{BCB3EFAC-71FD-41B3-A048-7FD257CA80CD}" dt="2023-05-19T13:52:54.305" v="1138" actId="207"/>
          <ac:spMkLst>
            <pc:docMk/>
            <pc:sldMk cId="3775223131" sldId="986"/>
            <ac:spMk id="33" creationId="{247E5EBE-A92A-9064-D42A-08A84807AFB7}"/>
          </ac:spMkLst>
        </pc:spChg>
        <pc:spChg chg="mod">
          <ac:chgData name="Paula Vázquez-Valero" userId="3a0e46d7-2099-40af-a155-aa45b68bfff3" providerId="ADAL" clId="{BCB3EFAC-71FD-41B3-A048-7FD257CA80CD}" dt="2023-05-19T13:52:54.305" v="1138" actId="207"/>
          <ac:spMkLst>
            <pc:docMk/>
            <pc:sldMk cId="3775223131" sldId="986"/>
            <ac:spMk id="35" creationId="{C065C357-FEB7-67D0-551D-1C3AAC57FC00}"/>
          </ac:spMkLst>
        </pc:spChg>
        <pc:spChg chg="mod">
          <ac:chgData name="Paula Vázquez-Valero" userId="3a0e46d7-2099-40af-a155-aa45b68bfff3" providerId="ADAL" clId="{BCB3EFAC-71FD-41B3-A048-7FD257CA80CD}" dt="2023-05-19T13:52:54.305" v="1138" actId="207"/>
          <ac:spMkLst>
            <pc:docMk/>
            <pc:sldMk cId="3775223131" sldId="986"/>
            <ac:spMk id="36" creationId="{4A0C4ABB-1404-567A-A067-C260FD9F4D0E}"/>
          </ac:spMkLst>
        </pc:spChg>
        <pc:picChg chg="add del mod">
          <ac:chgData name="Paula Vázquez-Valero" userId="3a0e46d7-2099-40af-a155-aa45b68bfff3" providerId="ADAL" clId="{BCB3EFAC-71FD-41B3-A048-7FD257CA80CD}" dt="2023-05-19T13:47:45.416" v="936" actId="478"/>
          <ac:picMkLst>
            <pc:docMk/>
            <pc:sldMk cId="3775223131" sldId="986"/>
            <ac:picMk id="6" creationId="{CE4E3D98-12A3-EC92-69BD-2AA3F976E33C}"/>
          </ac:picMkLst>
        </pc:picChg>
        <pc:picChg chg="add del mod">
          <ac:chgData name="Paula Vázquez-Valero" userId="3a0e46d7-2099-40af-a155-aa45b68bfff3" providerId="ADAL" clId="{BCB3EFAC-71FD-41B3-A048-7FD257CA80CD}" dt="2023-05-19T13:49:40.889" v="979" actId="21"/>
          <ac:picMkLst>
            <pc:docMk/>
            <pc:sldMk cId="3775223131" sldId="986"/>
            <ac:picMk id="9" creationId="{35D84B67-968F-A237-35CD-14B9297E2288}"/>
          </ac:picMkLst>
        </pc:picChg>
        <pc:picChg chg="add del mod">
          <ac:chgData name="Paula Vázquez-Valero" userId="3a0e46d7-2099-40af-a155-aa45b68bfff3" providerId="ADAL" clId="{BCB3EFAC-71FD-41B3-A048-7FD257CA80CD}" dt="2023-05-19T14:01:55.434" v="1376"/>
          <ac:picMkLst>
            <pc:docMk/>
            <pc:sldMk cId="3775223131" sldId="986"/>
            <ac:picMk id="18" creationId="{23026D31-6484-1A54-A139-1365976E6C6A}"/>
          </ac:picMkLst>
        </pc:picChg>
        <pc:picChg chg="del">
          <ac:chgData name="Paula Vázquez-Valero" userId="3a0e46d7-2099-40af-a155-aa45b68bfff3" providerId="ADAL" clId="{BCB3EFAC-71FD-41B3-A048-7FD257CA80CD}" dt="2023-05-19T13:46:25.655" v="861" actId="478"/>
          <ac:picMkLst>
            <pc:docMk/>
            <pc:sldMk cId="3775223131" sldId="986"/>
            <ac:picMk id="197" creationId="{2D097D72-653B-9150-11EF-D945DA944C4A}"/>
          </ac:picMkLst>
        </pc:picChg>
        <pc:picChg chg="del">
          <ac:chgData name="Paula Vázquez-Valero" userId="3a0e46d7-2099-40af-a155-aa45b68bfff3" providerId="ADAL" clId="{BCB3EFAC-71FD-41B3-A048-7FD257CA80CD}" dt="2023-05-19T13:46:28.995" v="863" actId="478"/>
          <ac:picMkLst>
            <pc:docMk/>
            <pc:sldMk cId="3775223131" sldId="986"/>
            <ac:picMk id="198" creationId="{5A5F849D-1012-A625-12B7-FC3D75FD6E65}"/>
          </ac:picMkLst>
        </pc:picChg>
        <pc:picChg chg="del">
          <ac:chgData name="Paula Vázquez-Valero" userId="3a0e46d7-2099-40af-a155-aa45b68bfff3" providerId="ADAL" clId="{BCB3EFAC-71FD-41B3-A048-7FD257CA80CD}" dt="2023-05-19T13:46:27.688" v="862" actId="478"/>
          <ac:picMkLst>
            <pc:docMk/>
            <pc:sldMk cId="3775223131" sldId="986"/>
            <ac:picMk id="199" creationId="{AE450316-627F-3294-3ECB-19D38F494353}"/>
          </ac:picMkLst>
        </pc:picChg>
        <pc:picChg chg="del">
          <ac:chgData name="Paula Vázquez-Valero" userId="3a0e46d7-2099-40af-a155-aa45b68bfff3" providerId="ADAL" clId="{BCB3EFAC-71FD-41B3-A048-7FD257CA80CD}" dt="2023-05-19T13:46:27.688" v="862" actId="478"/>
          <ac:picMkLst>
            <pc:docMk/>
            <pc:sldMk cId="3775223131" sldId="986"/>
            <ac:picMk id="200" creationId="{390B1401-BBC5-2583-8119-580731C0E267}"/>
          </ac:picMkLst>
        </pc:picChg>
        <pc:picChg chg="add del mod">
          <ac:chgData name="Paula Vázquez-Valero" userId="3a0e46d7-2099-40af-a155-aa45b68bfff3" providerId="ADAL" clId="{BCB3EFAC-71FD-41B3-A048-7FD257CA80CD}" dt="2023-05-19T13:49:23.525" v="959" actId="21"/>
          <ac:picMkLst>
            <pc:docMk/>
            <pc:sldMk cId="3775223131" sldId="986"/>
            <ac:picMk id="2050" creationId="{E686EA29-20BE-1EEB-B2C2-B8238B6073D3}"/>
          </ac:picMkLst>
        </pc:picChg>
      </pc:sldChg>
      <pc:sldChg chg="addSp delSp modSp add mod delAnim modAnim modNotesTx">
        <pc:chgData name="Paula Vázquez-Valero" userId="3a0e46d7-2099-40af-a155-aa45b68bfff3" providerId="ADAL" clId="{BCB3EFAC-71FD-41B3-A048-7FD257CA80CD}" dt="2023-05-19T15:18:09.697" v="4115" actId="20577"/>
        <pc:sldMkLst>
          <pc:docMk/>
          <pc:sldMk cId="2647559323" sldId="987"/>
        </pc:sldMkLst>
        <pc:spChg chg="mod">
          <ac:chgData name="Paula Vázquez-Valero" userId="3a0e46d7-2099-40af-a155-aa45b68bfff3" providerId="ADAL" clId="{BCB3EFAC-71FD-41B3-A048-7FD257CA80CD}" dt="2023-05-19T13:51:07.949" v="1037" actId="20577"/>
          <ac:spMkLst>
            <pc:docMk/>
            <pc:sldMk cId="2647559323" sldId="987"/>
            <ac:spMk id="3" creationId="{AD7BED64-1D59-5A8E-C536-52F8D728BC56}"/>
          </ac:spMkLst>
        </pc:spChg>
        <pc:spChg chg="add mod">
          <ac:chgData name="Paula Vázquez-Valero" userId="3a0e46d7-2099-40af-a155-aa45b68bfff3" providerId="ADAL" clId="{BCB3EFAC-71FD-41B3-A048-7FD257CA80CD}" dt="2023-05-19T13:58:05.885" v="1303" actId="1076"/>
          <ac:spMkLst>
            <pc:docMk/>
            <pc:sldMk cId="2647559323" sldId="987"/>
            <ac:spMk id="10" creationId="{242313A7-F9F1-F066-83C4-0A4D43074639}"/>
          </ac:spMkLst>
        </pc:spChg>
        <pc:spChg chg="add mod">
          <ac:chgData name="Paula Vázquez-Valero" userId="3a0e46d7-2099-40af-a155-aa45b68bfff3" providerId="ADAL" clId="{BCB3EFAC-71FD-41B3-A048-7FD257CA80CD}" dt="2023-05-19T13:59:57.003" v="1355" actId="1076"/>
          <ac:spMkLst>
            <pc:docMk/>
            <pc:sldMk cId="2647559323" sldId="987"/>
            <ac:spMk id="14" creationId="{7DD998E6-F0C8-5B60-2787-EB2136A95304}"/>
          </ac:spMkLst>
        </pc:spChg>
        <pc:spChg chg="mod">
          <ac:chgData name="Paula Vázquez-Valero" userId="3a0e46d7-2099-40af-a155-aa45b68bfff3" providerId="ADAL" clId="{BCB3EFAC-71FD-41B3-A048-7FD257CA80CD}" dt="2023-05-19T13:50:51.413" v="1006" actId="20577"/>
          <ac:spMkLst>
            <pc:docMk/>
            <pc:sldMk cId="2647559323" sldId="987"/>
            <ac:spMk id="31" creationId="{11E60E7E-87A0-8462-D30A-398E5FF11A3E}"/>
          </ac:spMkLst>
        </pc:spChg>
        <pc:spChg chg="mod">
          <ac:chgData name="Paula Vázquez-Valero" userId="3a0e46d7-2099-40af-a155-aa45b68bfff3" providerId="ADAL" clId="{BCB3EFAC-71FD-41B3-A048-7FD257CA80CD}" dt="2023-05-19T13:50:54.822" v="1015" actId="20577"/>
          <ac:spMkLst>
            <pc:docMk/>
            <pc:sldMk cId="2647559323" sldId="987"/>
            <ac:spMk id="33" creationId="{247E5EBE-A92A-9064-D42A-08A84807AFB7}"/>
          </ac:spMkLst>
        </pc:spChg>
        <pc:spChg chg="mod">
          <ac:chgData name="Paula Vázquez-Valero" userId="3a0e46d7-2099-40af-a155-aa45b68bfff3" providerId="ADAL" clId="{BCB3EFAC-71FD-41B3-A048-7FD257CA80CD}" dt="2023-05-19T13:59:47.806" v="1353" actId="1076"/>
          <ac:spMkLst>
            <pc:docMk/>
            <pc:sldMk cId="2647559323" sldId="987"/>
            <ac:spMk id="35" creationId="{C065C357-FEB7-67D0-551D-1C3AAC57FC00}"/>
          </ac:spMkLst>
        </pc:spChg>
        <pc:spChg chg="mod">
          <ac:chgData name="Paula Vázquez-Valero" userId="3a0e46d7-2099-40af-a155-aa45b68bfff3" providerId="ADAL" clId="{BCB3EFAC-71FD-41B3-A048-7FD257CA80CD}" dt="2023-05-19T13:59:50.607" v="1354" actId="1076"/>
          <ac:spMkLst>
            <pc:docMk/>
            <pc:sldMk cId="2647559323" sldId="987"/>
            <ac:spMk id="36" creationId="{4A0C4ABB-1404-567A-A067-C260FD9F4D0E}"/>
          </ac:spMkLst>
        </pc:spChg>
        <pc:spChg chg="mod">
          <ac:chgData name="Paula Vázquez-Valero" userId="3a0e46d7-2099-40af-a155-aa45b68bfff3" providerId="ADAL" clId="{BCB3EFAC-71FD-41B3-A048-7FD257CA80CD}" dt="2023-05-19T13:57:20.738" v="1282" actId="1076"/>
          <ac:spMkLst>
            <pc:docMk/>
            <pc:sldMk cId="2647559323" sldId="987"/>
            <ac:spMk id="38" creationId="{82F3264E-1154-1E82-F095-B504BA7FAE87}"/>
          </ac:spMkLst>
        </pc:spChg>
        <pc:spChg chg="mod">
          <ac:chgData name="Paula Vázquez-Valero" userId="3a0e46d7-2099-40af-a155-aa45b68bfff3" providerId="ADAL" clId="{BCB3EFAC-71FD-41B3-A048-7FD257CA80CD}" dt="2023-05-19T13:57:24.301" v="1283" actId="1076"/>
          <ac:spMkLst>
            <pc:docMk/>
            <pc:sldMk cId="2647559323" sldId="987"/>
            <ac:spMk id="40" creationId="{CEF84318-36CB-BDF5-0362-681C78F6822E}"/>
          </ac:spMkLst>
        </pc:spChg>
        <pc:spChg chg="mod">
          <ac:chgData name="Paula Vázquez-Valero" userId="3a0e46d7-2099-40af-a155-aa45b68bfff3" providerId="ADAL" clId="{BCB3EFAC-71FD-41B3-A048-7FD257CA80CD}" dt="2023-05-19T13:57:28.099" v="1284" actId="1076"/>
          <ac:spMkLst>
            <pc:docMk/>
            <pc:sldMk cId="2647559323" sldId="987"/>
            <ac:spMk id="41" creationId="{59DF67CC-0AAF-CC4A-0EB3-7E0524AD94DB}"/>
          </ac:spMkLst>
        </pc:spChg>
        <pc:picChg chg="del">
          <ac:chgData name="Paula Vázquez-Valero" userId="3a0e46d7-2099-40af-a155-aa45b68bfff3" providerId="ADAL" clId="{BCB3EFAC-71FD-41B3-A048-7FD257CA80CD}" dt="2023-05-19T13:49:45.694" v="981" actId="478"/>
          <ac:picMkLst>
            <pc:docMk/>
            <pc:sldMk cId="2647559323" sldId="987"/>
            <ac:picMk id="4" creationId="{616565F4-EBE2-6145-91AE-8A224E60DF09}"/>
          </ac:picMkLst>
        </pc:picChg>
        <pc:picChg chg="add mod">
          <ac:chgData name="Paula Vázquez-Valero" userId="3a0e46d7-2099-40af-a155-aa45b68bfff3" providerId="ADAL" clId="{BCB3EFAC-71FD-41B3-A048-7FD257CA80CD}" dt="2023-05-19T13:57:17.983" v="1281" actId="1076"/>
          <ac:picMkLst>
            <pc:docMk/>
            <pc:sldMk cId="2647559323" sldId="987"/>
            <ac:picMk id="5" creationId="{3DBD7308-D26A-7B3D-DB54-9A5A74664377}"/>
          </ac:picMkLst>
        </pc:picChg>
        <pc:picChg chg="add mod">
          <ac:chgData name="Paula Vázquez-Valero" userId="3a0e46d7-2099-40af-a155-aa45b68bfff3" providerId="ADAL" clId="{BCB3EFAC-71FD-41B3-A048-7FD257CA80CD}" dt="2023-05-19T13:58:15.557" v="1306" actId="1076"/>
          <ac:picMkLst>
            <pc:docMk/>
            <pc:sldMk cId="2647559323" sldId="987"/>
            <ac:picMk id="6" creationId="{BACC34DB-5A9C-5862-57F4-A9E42CAF10C9}"/>
          </ac:picMkLst>
        </pc:picChg>
        <pc:picChg chg="add mod">
          <ac:chgData name="Paula Vázquez-Valero" userId="3a0e46d7-2099-40af-a155-aa45b68bfff3" providerId="ADAL" clId="{BCB3EFAC-71FD-41B3-A048-7FD257CA80CD}" dt="2023-05-19T13:57:20.738" v="1282" actId="1076"/>
          <ac:picMkLst>
            <pc:docMk/>
            <pc:sldMk cId="2647559323" sldId="987"/>
            <ac:picMk id="7" creationId="{5C9A3C31-887F-1A40-51AE-A4C8DE828C54}"/>
          </ac:picMkLst>
        </pc:picChg>
        <pc:picChg chg="add del mod">
          <ac:chgData name="Paula Vázquez-Valero" userId="3a0e46d7-2099-40af-a155-aa45b68bfff3" providerId="ADAL" clId="{BCB3EFAC-71FD-41B3-A048-7FD257CA80CD}" dt="2023-05-19T13:58:37.381" v="1316" actId="1076"/>
          <ac:picMkLst>
            <pc:docMk/>
            <pc:sldMk cId="2647559323" sldId="987"/>
            <ac:picMk id="8" creationId="{F6EAC023-2465-473A-697D-E9F6E05928D2}"/>
          </ac:picMkLst>
        </pc:picChg>
        <pc:picChg chg="add mod">
          <ac:chgData name="Paula Vázquez-Valero" userId="3a0e46d7-2099-40af-a155-aa45b68bfff3" providerId="ADAL" clId="{BCB3EFAC-71FD-41B3-A048-7FD257CA80CD}" dt="2023-05-19T13:58:12.570" v="1305" actId="1076"/>
          <ac:picMkLst>
            <pc:docMk/>
            <pc:sldMk cId="2647559323" sldId="987"/>
            <ac:picMk id="9" creationId="{2EE2C857-80A1-69A0-CBFD-7E49B6DFE356}"/>
          </ac:picMkLst>
        </pc:picChg>
        <pc:picChg chg="add del mod">
          <ac:chgData name="Paula Vázquez-Valero" userId="3a0e46d7-2099-40af-a155-aa45b68bfff3" providerId="ADAL" clId="{BCB3EFAC-71FD-41B3-A048-7FD257CA80CD}" dt="2023-05-19T13:59:05.386" v="1329"/>
          <ac:picMkLst>
            <pc:docMk/>
            <pc:sldMk cId="2647559323" sldId="987"/>
            <ac:picMk id="12" creationId="{5E690500-97F8-2A51-83A0-7C74ACF62EF5}"/>
          </ac:picMkLst>
        </pc:picChg>
        <pc:picChg chg="add del mod modCrop">
          <ac:chgData name="Paula Vázquez-Valero" userId="3a0e46d7-2099-40af-a155-aa45b68bfff3" providerId="ADAL" clId="{BCB3EFAC-71FD-41B3-A048-7FD257CA80CD}" dt="2023-05-19T14:00:06.315" v="1369" actId="478"/>
          <ac:picMkLst>
            <pc:docMk/>
            <pc:sldMk cId="2647559323" sldId="987"/>
            <ac:picMk id="13" creationId="{2D2AA0FE-97FF-55A3-84E3-8B956B3D796F}"/>
          </ac:picMkLst>
        </pc:picChg>
        <pc:picChg chg="add mod">
          <ac:chgData name="Paula Vázquez-Valero" userId="3a0e46d7-2099-40af-a155-aa45b68bfff3" providerId="ADAL" clId="{BCB3EFAC-71FD-41B3-A048-7FD257CA80CD}" dt="2023-05-19T14:00:15.087" v="1374" actId="1076"/>
          <ac:picMkLst>
            <pc:docMk/>
            <pc:sldMk cId="2647559323" sldId="987"/>
            <ac:picMk id="15" creationId="{93C049BC-0E11-FEE8-7145-90F357BE9014}"/>
          </ac:picMkLst>
        </pc:picChg>
        <pc:picChg chg="del">
          <ac:chgData name="Paula Vázquez-Valero" userId="3a0e46d7-2099-40af-a155-aa45b68bfff3" providerId="ADAL" clId="{BCB3EFAC-71FD-41B3-A048-7FD257CA80CD}" dt="2023-05-19T13:50:19.364" v="993" actId="478"/>
          <ac:picMkLst>
            <pc:docMk/>
            <pc:sldMk cId="2647559323" sldId="987"/>
            <ac:picMk id="27" creationId="{3C740F82-BBFD-830F-8B24-ECFA57945414}"/>
          </ac:picMkLst>
        </pc:picChg>
        <pc:picChg chg="del">
          <ac:chgData name="Paula Vázquez-Valero" userId="3a0e46d7-2099-40af-a155-aa45b68bfff3" providerId="ADAL" clId="{BCB3EFAC-71FD-41B3-A048-7FD257CA80CD}" dt="2023-05-19T13:50:00.753" v="987" actId="478"/>
          <ac:picMkLst>
            <pc:docMk/>
            <pc:sldMk cId="2647559323" sldId="987"/>
            <ac:picMk id="28" creationId="{C0418EDF-0080-C0C3-506F-C46AFEDBB189}"/>
          </ac:picMkLst>
        </pc:picChg>
        <pc:picChg chg="del">
          <ac:chgData name="Paula Vázquez-Valero" userId="3a0e46d7-2099-40af-a155-aa45b68bfff3" providerId="ADAL" clId="{BCB3EFAC-71FD-41B3-A048-7FD257CA80CD}" dt="2023-05-19T13:50:22.911" v="995" actId="478"/>
          <ac:picMkLst>
            <pc:docMk/>
            <pc:sldMk cId="2647559323" sldId="987"/>
            <ac:picMk id="29" creationId="{7A087478-FADA-D74B-F187-18AC6D4E18E0}"/>
          </ac:picMkLst>
        </pc:picChg>
        <pc:picChg chg="mod">
          <ac:chgData name="Paula Vázquez-Valero" userId="3a0e46d7-2099-40af-a155-aa45b68bfff3" providerId="ADAL" clId="{BCB3EFAC-71FD-41B3-A048-7FD257CA80CD}" dt="2023-05-19T13:58:57.804" v="1325" actId="1076"/>
          <ac:picMkLst>
            <pc:docMk/>
            <pc:sldMk cId="2647559323" sldId="987"/>
            <ac:picMk id="198" creationId="{5A5F849D-1012-A625-12B7-FC3D75FD6E65}"/>
          </ac:picMkLst>
        </pc:picChg>
        <pc:picChg chg="mod">
          <ac:chgData name="Paula Vázquez-Valero" userId="3a0e46d7-2099-40af-a155-aa45b68bfff3" providerId="ADAL" clId="{BCB3EFAC-71FD-41B3-A048-7FD257CA80CD}" dt="2023-05-19T14:00:04.636" v="1368" actId="14100"/>
          <ac:picMkLst>
            <pc:docMk/>
            <pc:sldMk cId="2647559323" sldId="987"/>
            <ac:picMk id="200" creationId="{390B1401-BBC5-2583-8119-580731C0E267}"/>
          </ac:picMkLst>
        </pc:picChg>
      </pc:sldChg>
      <pc:sldChg chg="modSp add del mod modNotesTx">
        <pc:chgData name="Paula Vázquez-Valero" userId="3a0e46d7-2099-40af-a155-aa45b68bfff3" providerId="ADAL" clId="{BCB3EFAC-71FD-41B3-A048-7FD257CA80CD}" dt="2023-05-19T18:18:10.131" v="5682" actId="2696"/>
        <pc:sldMkLst>
          <pc:docMk/>
          <pc:sldMk cId="646622495" sldId="1032"/>
        </pc:sldMkLst>
        <pc:spChg chg="mod">
          <ac:chgData name="Paula Vázquez-Valero" userId="3a0e46d7-2099-40af-a155-aa45b68bfff3" providerId="ADAL" clId="{BCB3EFAC-71FD-41B3-A048-7FD257CA80CD}" dt="2023-05-19T18:05:38.948" v="5020" actId="21"/>
          <ac:spMkLst>
            <pc:docMk/>
            <pc:sldMk cId="646622495" sldId="1032"/>
            <ac:spMk id="4" creationId="{332C4AFA-C47D-A24A-D8F2-1A2D8BCDDDB6}"/>
          </ac:spMkLst>
        </pc:spChg>
      </pc:sldChg>
      <pc:sldChg chg="addSp delSp modSp add mod ord">
        <pc:chgData name="Paula Vázquez-Valero" userId="3a0e46d7-2099-40af-a155-aa45b68bfff3" providerId="ADAL" clId="{BCB3EFAC-71FD-41B3-A048-7FD257CA80CD}" dt="2023-05-19T18:18:16.067" v="5684"/>
        <pc:sldMkLst>
          <pc:docMk/>
          <pc:sldMk cId="3220373062" sldId="1053"/>
        </pc:sldMkLst>
        <pc:spChg chg="add mod">
          <ac:chgData name="Paula Vázquez-Valero" userId="3a0e46d7-2099-40af-a155-aa45b68bfff3" providerId="ADAL" clId="{BCB3EFAC-71FD-41B3-A048-7FD257CA80CD}" dt="2023-05-19T14:38:22.970" v="2113" actId="1035"/>
          <ac:spMkLst>
            <pc:docMk/>
            <pc:sldMk cId="3220373062" sldId="1053"/>
            <ac:spMk id="10" creationId="{FDEC90C3-1905-D13A-7971-C2E9632F5FF6}"/>
          </ac:spMkLst>
        </pc:spChg>
        <pc:spChg chg="add mod">
          <ac:chgData name="Paula Vázquez-Valero" userId="3a0e46d7-2099-40af-a155-aa45b68bfff3" providerId="ADAL" clId="{BCB3EFAC-71FD-41B3-A048-7FD257CA80CD}" dt="2023-05-19T14:38:27.119" v="2122" actId="1038"/>
          <ac:spMkLst>
            <pc:docMk/>
            <pc:sldMk cId="3220373062" sldId="1053"/>
            <ac:spMk id="11" creationId="{CDF06A7D-4FC0-2ADB-5D24-66FE9ED4BF9E}"/>
          </ac:spMkLst>
        </pc:spChg>
        <pc:spChg chg="add del mod">
          <ac:chgData name="Paula Vázquez-Valero" userId="3a0e46d7-2099-40af-a155-aa45b68bfff3" providerId="ADAL" clId="{BCB3EFAC-71FD-41B3-A048-7FD257CA80CD}" dt="2023-05-19T14:54:19.076" v="2553" actId="478"/>
          <ac:spMkLst>
            <pc:docMk/>
            <pc:sldMk cId="3220373062" sldId="1053"/>
            <ac:spMk id="13" creationId="{E23E8642-D924-394F-9CD7-4AA856096783}"/>
          </ac:spMkLst>
        </pc:spChg>
        <pc:spChg chg="add mod">
          <ac:chgData name="Paula Vázquez-Valero" userId="3a0e46d7-2099-40af-a155-aa45b68bfff3" providerId="ADAL" clId="{BCB3EFAC-71FD-41B3-A048-7FD257CA80CD}" dt="2023-05-19T14:41:33.478" v="2172" actId="1076"/>
          <ac:spMkLst>
            <pc:docMk/>
            <pc:sldMk cId="3220373062" sldId="1053"/>
            <ac:spMk id="14" creationId="{3461B9DB-B884-29CE-E3AB-EAA0F6F9971E}"/>
          </ac:spMkLst>
        </pc:spChg>
        <pc:spChg chg="add mod">
          <ac:chgData name="Paula Vázquez-Valero" userId="3a0e46d7-2099-40af-a155-aa45b68bfff3" providerId="ADAL" clId="{BCB3EFAC-71FD-41B3-A048-7FD257CA80CD}" dt="2023-05-19T14:48:18.195" v="2412" actId="164"/>
          <ac:spMkLst>
            <pc:docMk/>
            <pc:sldMk cId="3220373062" sldId="1053"/>
            <ac:spMk id="17" creationId="{37E56844-3ABA-E9D2-602D-F4FDE2AC3F57}"/>
          </ac:spMkLst>
        </pc:spChg>
        <pc:grpChg chg="add mod">
          <ac:chgData name="Paula Vázquez-Valero" userId="3a0e46d7-2099-40af-a155-aa45b68bfff3" providerId="ADAL" clId="{BCB3EFAC-71FD-41B3-A048-7FD257CA80CD}" dt="2023-05-19T14:48:18.195" v="2412" actId="164"/>
          <ac:grpSpMkLst>
            <pc:docMk/>
            <pc:sldMk cId="3220373062" sldId="1053"/>
            <ac:grpSpMk id="18" creationId="{99C15B19-066B-70E7-2476-49B24607E5FD}"/>
          </ac:grpSpMkLst>
        </pc:grpChg>
        <pc:grpChg chg="add del">
          <ac:chgData name="Paula Vázquez-Valero" userId="3a0e46d7-2099-40af-a155-aa45b68bfff3" providerId="ADAL" clId="{BCB3EFAC-71FD-41B3-A048-7FD257CA80CD}" dt="2023-05-19T14:38:41.988" v="2128" actId="478"/>
          <ac:grpSpMkLst>
            <pc:docMk/>
            <pc:sldMk cId="3220373062" sldId="1053"/>
            <ac:grpSpMk id="89" creationId="{01AA5686-CA12-AB04-7629-C45EABAC74E1}"/>
          </ac:grpSpMkLst>
        </pc:grpChg>
        <pc:graphicFrameChg chg="add del">
          <ac:chgData name="Paula Vázquez-Valero" userId="3a0e46d7-2099-40af-a155-aa45b68bfff3" providerId="ADAL" clId="{BCB3EFAC-71FD-41B3-A048-7FD257CA80CD}" dt="2023-05-19T14:54:17.297" v="2552" actId="478"/>
          <ac:graphicFrameMkLst>
            <pc:docMk/>
            <pc:sldMk cId="3220373062" sldId="1053"/>
            <ac:graphicFrameMk id="3" creationId="{2A090698-233F-4A4C-C874-A6B08907D260}"/>
          </ac:graphicFrameMkLst>
        </pc:graphicFrameChg>
        <pc:picChg chg="del">
          <ac:chgData name="Paula Vázquez-Valero" userId="3a0e46d7-2099-40af-a155-aa45b68bfff3" providerId="ADAL" clId="{BCB3EFAC-71FD-41B3-A048-7FD257CA80CD}" dt="2023-05-19T14:13:20.270" v="1725" actId="478"/>
          <ac:picMkLst>
            <pc:docMk/>
            <pc:sldMk cId="3220373062" sldId="1053"/>
            <ac:picMk id="2" creationId="{1FC2377D-E370-6344-6849-63A5B9C2BF45}"/>
          </ac:picMkLst>
        </pc:picChg>
        <pc:picChg chg="add mod">
          <ac:chgData name="Paula Vázquez-Valero" userId="3a0e46d7-2099-40af-a155-aa45b68bfff3" providerId="ADAL" clId="{BCB3EFAC-71FD-41B3-A048-7FD257CA80CD}" dt="2023-05-19T14:12:48.952" v="1720" actId="1038"/>
          <ac:picMkLst>
            <pc:docMk/>
            <pc:sldMk cId="3220373062" sldId="1053"/>
            <ac:picMk id="4" creationId="{1F88265D-E3FC-EF00-47BF-634EFA14A273}"/>
          </ac:picMkLst>
        </pc:picChg>
        <pc:picChg chg="del">
          <ac:chgData name="Paula Vázquez-Valero" userId="3a0e46d7-2099-40af-a155-aa45b68bfff3" providerId="ADAL" clId="{BCB3EFAC-71FD-41B3-A048-7FD257CA80CD}" dt="2023-05-19T14:12:38.328" v="1711" actId="478"/>
          <ac:picMkLst>
            <pc:docMk/>
            <pc:sldMk cId="3220373062" sldId="1053"/>
            <ac:picMk id="5" creationId="{F4337B54-042B-D031-BD60-0566339DAFC7}"/>
          </ac:picMkLst>
        </pc:picChg>
        <pc:picChg chg="add mod">
          <ac:chgData name="Paula Vázquez-Valero" userId="3a0e46d7-2099-40af-a155-aa45b68bfff3" providerId="ADAL" clId="{BCB3EFAC-71FD-41B3-A048-7FD257CA80CD}" dt="2023-05-19T14:13:10.478" v="1724" actId="1076"/>
          <ac:picMkLst>
            <pc:docMk/>
            <pc:sldMk cId="3220373062" sldId="1053"/>
            <ac:picMk id="6" creationId="{FCC3684E-66E8-3141-5204-7939FF9CA3D5}"/>
          </ac:picMkLst>
        </pc:picChg>
        <pc:picChg chg="add mod">
          <ac:chgData name="Paula Vázquez-Valero" userId="3a0e46d7-2099-40af-a155-aa45b68bfff3" providerId="ADAL" clId="{BCB3EFAC-71FD-41B3-A048-7FD257CA80CD}" dt="2023-05-19T14:38:31.401" v="2124" actId="1076"/>
          <ac:picMkLst>
            <pc:docMk/>
            <pc:sldMk cId="3220373062" sldId="1053"/>
            <ac:picMk id="7" creationId="{3A982CAF-EA9A-0C44-E467-3FB1BF76A8D9}"/>
          </ac:picMkLst>
        </pc:picChg>
        <pc:picChg chg="add mod">
          <ac:chgData name="Paula Vázquez-Valero" userId="3a0e46d7-2099-40af-a155-aa45b68bfff3" providerId="ADAL" clId="{BCB3EFAC-71FD-41B3-A048-7FD257CA80CD}" dt="2023-05-19T14:38:13.603" v="2096" actId="14100"/>
          <ac:picMkLst>
            <pc:docMk/>
            <pc:sldMk cId="3220373062" sldId="1053"/>
            <ac:picMk id="8" creationId="{CC11DBFB-335A-1BE2-3E86-4AD9F9DC950A}"/>
          </ac:picMkLst>
        </pc:picChg>
        <pc:picChg chg="del">
          <ac:chgData name="Paula Vázquez-Valero" userId="3a0e46d7-2099-40af-a155-aa45b68bfff3" providerId="ADAL" clId="{BCB3EFAC-71FD-41B3-A048-7FD257CA80CD}" dt="2023-05-19T14:38:41.988" v="2128" actId="478"/>
          <ac:picMkLst>
            <pc:docMk/>
            <pc:sldMk cId="3220373062" sldId="1053"/>
            <ac:picMk id="9" creationId="{10203319-33F6-C289-4039-A61064AFD19B}"/>
          </ac:picMkLst>
        </pc:picChg>
        <pc:picChg chg="add mod">
          <ac:chgData name="Paula Vázquez-Valero" userId="3a0e46d7-2099-40af-a155-aa45b68bfff3" providerId="ADAL" clId="{BCB3EFAC-71FD-41B3-A048-7FD257CA80CD}" dt="2023-05-19T14:45:47.136" v="2385"/>
          <ac:picMkLst>
            <pc:docMk/>
            <pc:sldMk cId="3220373062" sldId="1053"/>
            <ac:picMk id="15" creationId="{1A754016-3B30-65A5-BCAE-780E63622AD8}"/>
          </ac:picMkLst>
        </pc:picChg>
        <pc:picChg chg="add mod">
          <ac:chgData name="Paula Vázquez-Valero" userId="3a0e46d7-2099-40af-a155-aa45b68bfff3" providerId="ADAL" clId="{BCB3EFAC-71FD-41B3-A048-7FD257CA80CD}" dt="2023-05-19T14:46:03.058" v="2387" actId="1076"/>
          <ac:picMkLst>
            <pc:docMk/>
            <pc:sldMk cId="3220373062" sldId="1053"/>
            <ac:picMk id="16" creationId="{F7FA62B6-3D36-AD5E-A415-D8ACE0C79A3C}"/>
          </ac:picMkLst>
        </pc:picChg>
        <pc:picChg chg="add mod">
          <ac:chgData name="Paula Vázquez-Valero" userId="3a0e46d7-2099-40af-a155-aa45b68bfff3" providerId="ADAL" clId="{BCB3EFAC-71FD-41B3-A048-7FD257CA80CD}" dt="2023-05-19T14:54:23.627" v="2556" actId="1076"/>
          <ac:picMkLst>
            <pc:docMk/>
            <pc:sldMk cId="3220373062" sldId="1053"/>
            <ac:picMk id="19" creationId="{6608B2FF-F892-30E2-2F0A-BD215A46CEAE}"/>
          </ac:picMkLst>
        </pc:picChg>
        <pc:picChg chg="add del mod">
          <ac:chgData name="Paula Vázquez-Valero" userId="3a0e46d7-2099-40af-a155-aa45b68bfff3" providerId="ADAL" clId="{BCB3EFAC-71FD-41B3-A048-7FD257CA80CD}" dt="2023-05-19T14:54:24.817" v="2557" actId="21"/>
          <ac:picMkLst>
            <pc:docMk/>
            <pc:sldMk cId="3220373062" sldId="1053"/>
            <ac:picMk id="20" creationId="{FFA4B759-2459-C673-AABA-99340FF1406A}"/>
          </ac:picMkLst>
        </pc:picChg>
        <pc:picChg chg="del">
          <ac:chgData name="Paula Vázquez-Valero" userId="3a0e46d7-2099-40af-a155-aa45b68bfff3" providerId="ADAL" clId="{BCB3EFAC-71FD-41B3-A048-7FD257CA80CD}" dt="2023-05-19T14:38:37.639" v="2125" actId="478"/>
          <ac:picMkLst>
            <pc:docMk/>
            <pc:sldMk cId="3220373062" sldId="1053"/>
            <ac:picMk id="25" creationId="{E76A4528-AD60-8310-441D-22017632F84C}"/>
          </ac:picMkLst>
        </pc:picChg>
        <pc:picChg chg="add del">
          <ac:chgData name="Paula Vázquez-Valero" userId="3a0e46d7-2099-40af-a155-aa45b68bfff3" providerId="ADAL" clId="{BCB3EFAC-71FD-41B3-A048-7FD257CA80CD}" dt="2023-05-19T14:38:41.988" v="2128" actId="478"/>
          <ac:picMkLst>
            <pc:docMk/>
            <pc:sldMk cId="3220373062" sldId="1053"/>
            <ac:picMk id="27" creationId="{0227BB16-8819-EA52-F7C1-46D9E114DA8D}"/>
          </ac:picMkLst>
        </pc:picChg>
        <pc:picChg chg="add mod">
          <ac:chgData name="Paula Vázquez-Valero" userId="3a0e46d7-2099-40af-a155-aa45b68bfff3" providerId="ADAL" clId="{BCB3EFAC-71FD-41B3-A048-7FD257CA80CD}" dt="2023-05-19T14:48:18.195" v="2412" actId="164"/>
          <ac:picMkLst>
            <pc:docMk/>
            <pc:sldMk cId="3220373062" sldId="1053"/>
            <ac:picMk id="1026" creationId="{1185DEDE-DDB4-E724-DA72-496D330AAD26}"/>
          </ac:picMkLst>
        </pc:picChg>
        <pc:picChg chg="add mod">
          <ac:chgData name="Paula Vázquez-Valero" userId="3a0e46d7-2099-40af-a155-aa45b68bfff3" providerId="ADAL" clId="{BCB3EFAC-71FD-41B3-A048-7FD257CA80CD}" dt="2023-05-19T14:49:10.211" v="2415" actId="1076"/>
          <ac:picMkLst>
            <pc:docMk/>
            <pc:sldMk cId="3220373062" sldId="1053"/>
            <ac:picMk id="1028" creationId="{A53CE4A4-FA66-991A-F76F-704CA3D4F4EF}"/>
          </ac:picMkLst>
        </pc:picChg>
      </pc:sldChg>
      <pc:sldChg chg="delSp modSp add del mod delAnim modAnim">
        <pc:chgData name="Paula Vázquez-Valero" userId="3a0e46d7-2099-40af-a155-aa45b68bfff3" providerId="ADAL" clId="{BCB3EFAC-71FD-41B3-A048-7FD257CA80CD}" dt="2023-05-19T14:35:42.947" v="2041" actId="47"/>
        <pc:sldMkLst>
          <pc:docMk/>
          <pc:sldMk cId="524221633" sldId="1061"/>
        </pc:sldMkLst>
        <pc:spChg chg="del mod">
          <ac:chgData name="Paula Vázquez-Valero" userId="3a0e46d7-2099-40af-a155-aa45b68bfff3" providerId="ADAL" clId="{BCB3EFAC-71FD-41B3-A048-7FD257CA80CD}" dt="2023-05-19T14:22:49.778" v="2007"/>
          <ac:spMkLst>
            <pc:docMk/>
            <pc:sldMk cId="524221633" sldId="1061"/>
            <ac:spMk id="20" creationId="{8428295E-1081-8E78-A587-F1920E66676B}"/>
          </ac:spMkLst>
        </pc:spChg>
      </pc:sldChg>
      <pc:sldChg chg="add del">
        <pc:chgData name="Paula Vázquez-Valero" userId="3a0e46d7-2099-40af-a155-aa45b68bfff3" providerId="ADAL" clId="{BCB3EFAC-71FD-41B3-A048-7FD257CA80CD}" dt="2023-05-19T14:59:14.212" v="2588" actId="47"/>
        <pc:sldMkLst>
          <pc:docMk/>
          <pc:sldMk cId="4231342135" sldId="1062"/>
        </pc:sldMkLst>
      </pc:sldChg>
      <pc:sldChg chg="add del">
        <pc:chgData name="Paula Vázquez-Valero" userId="3a0e46d7-2099-40af-a155-aa45b68bfff3" providerId="ADAL" clId="{BCB3EFAC-71FD-41B3-A048-7FD257CA80CD}" dt="2023-05-19T14:59:14.212" v="2588" actId="47"/>
        <pc:sldMkLst>
          <pc:docMk/>
          <pc:sldMk cId="1332541030" sldId="1063"/>
        </pc:sldMkLst>
      </pc:sldChg>
      <pc:sldChg chg="add del">
        <pc:chgData name="Paula Vázquez-Valero" userId="3a0e46d7-2099-40af-a155-aa45b68bfff3" providerId="ADAL" clId="{BCB3EFAC-71FD-41B3-A048-7FD257CA80CD}" dt="2023-05-19T14:59:14.212" v="2588" actId="47"/>
        <pc:sldMkLst>
          <pc:docMk/>
          <pc:sldMk cId="3172525884" sldId="1064"/>
        </pc:sldMkLst>
      </pc:sldChg>
      <pc:sldChg chg="add del">
        <pc:chgData name="Paula Vázquez-Valero" userId="3a0e46d7-2099-40af-a155-aa45b68bfff3" providerId="ADAL" clId="{BCB3EFAC-71FD-41B3-A048-7FD257CA80CD}" dt="2023-05-19T14:59:14.212" v="2588" actId="47"/>
        <pc:sldMkLst>
          <pc:docMk/>
          <pc:sldMk cId="3374569472" sldId="1065"/>
        </pc:sldMkLst>
      </pc:sldChg>
      <pc:sldChg chg="add del">
        <pc:chgData name="Paula Vázquez-Valero" userId="3a0e46d7-2099-40af-a155-aa45b68bfff3" providerId="ADAL" clId="{BCB3EFAC-71FD-41B3-A048-7FD257CA80CD}" dt="2023-05-19T14:59:14.212" v="2588" actId="47"/>
        <pc:sldMkLst>
          <pc:docMk/>
          <pc:sldMk cId="1571972037" sldId="1066"/>
        </pc:sldMkLst>
      </pc:sldChg>
      <pc:sldChg chg="add del">
        <pc:chgData name="Paula Vázquez-Valero" userId="3a0e46d7-2099-40af-a155-aa45b68bfff3" providerId="ADAL" clId="{BCB3EFAC-71FD-41B3-A048-7FD257CA80CD}" dt="2023-05-19T14:59:14.212" v="2588" actId="47"/>
        <pc:sldMkLst>
          <pc:docMk/>
          <pc:sldMk cId="1549007480" sldId="1068"/>
        </pc:sldMkLst>
      </pc:sldChg>
      <pc:sldChg chg="add del">
        <pc:chgData name="Paula Vázquez-Valero" userId="3a0e46d7-2099-40af-a155-aa45b68bfff3" providerId="ADAL" clId="{BCB3EFAC-71FD-41B3-A048-7FD257CA80CD}" dt="2023-05-19T14:59:16.209" v="2589" actId="47"/>
        <pc:sldMkLst>
          <pc:docMk/>
          <pc:sldMk cId="2881377302" sldId="1070"/>
        </pc:sldMkLst>
      </pc:sldChg>
      <pc:sldChg chg="addSp delSp modSp add mod delAnim modAnim modNotesTx">
        <pc:chgData name="Paula Vázquez-Valero" userId="3a0e46d7-2099-40af-a155-aa45b68bfff3" providerId="ADAL" clId="{BCB3EFAC-71FD-41B3-A048-7FD257CA80CD}" dt="2023-05-19T15:06:03.127" v="2801" actId="14100"/>
        <pc:sldMkLst>
          <pc:docMk/>
          <pc:sldMk cId="324517752" sldId="1071"/>
        </pc:sldMkLst>
        <pc:spChg chg="add mod">
          <ac:chgData name="Paula Vázquez-Valero" userId="3a0e46d7-2099-40af-a155-aa45b68bfff3" providerId="ADAL" clId="{BCB3EFAC-71FD-41B3-A048-7FD257CA80CD}" dt="2023-05-19T14:10:51.377" v="1702" actId="1035"/>
          <ac:spMkLst>
            <pc:docMk/>
            <pc:sldMk cId="324517752" sldId="1071"/>
            <ac:spMk id="3" creationId="{9373AD22-714D-5959-3407-B6CCBE1B1810}"/>
          </ac:spMkLst>
        </pc:spChg>
        <pc:spChg chg="add del mod">
          <ac:chgData name="Paula Vázquez-Valero" userId="3a0e46d7-2099-40af-a155-aa45b68bfff3" providerId="ADAL" clId="{BCB3EFAC-71FD-41B3-A048-7FD257CA80CD}" dt="2023-05-19T14:15:20.898" v="1745"/>
          <ac:spMkLst>
            <pc:docMk/>
            <pc:sldMk cId="324517752" sldId="1071"/>
            <ac:spMk id="6" creationId="{D10992A4-7C2C-FF58-41F9-EDB4339A1214}"/>
          </ac:spMkLst>
        </pc:spChg>
        <pc:spChg chg="add del mod">
          <ac:chgData name="Paula Vázquez-Valero" userId="3a0e46d7-2099-40af-a155-aa45b68bfff3" providerId="ADAL" clId="{BCB3EFAC-71FD-41B3-A048-7FD257CA80CD}" dt="2023-05-19T14:15:20.898" v="1745"/>
          <ac:spMkLst>
            <pc:docMk/>
            <pc:sldMk cId="324517752" sldId="1071"/>
            <ac:spMk id="7" creationId="{3B0A7981-B5E9-30D4-4A79-C59228789503}"/>
          </ac:spMkLst>
        </pc:spChg>
        <pc:spChg chg="add mod">
          <ac:chgData name="Paula Vázquez-Valero" userId="3a0e46d7-2099-40af-a155-aa45b68bfff3" providerId="ADAL" clId="{BCB3EFAC-71FD-41B3-A048-7FD257CA80CD}" dt="2023-05-19T14:18:34.787" v="1929" actId="113"/>
          <ac:spMkLst>
            <pc:docMk/>
            <pc:sldMk cId="324517752" sldId="1071"/>
            <ac:spMk id="8" creationId="{4045E022-79AB-887C-05A5-9608B8562691}"/>
          </ac:spMkLst>
        </pc:spChg>
        <pc:spChg chg="add del mod">
          <ac:chgData name="Paula Vázquez-Valero" userId="3a0e46d7-2099-40af-a155-aa45b68bfff3" providerId="ADAL" clId="{BCB3EFAC-71FD-41B3-A048-7FD257CA80CD}" dt="2023-05-19T14:18:26.207" v="1908"/>
          <ac:spMkLst>
            <pc:docMk/>
            <pc:sldMk cId="324517752" sldId="1071"/>
            <ac:spMk id="9" creationId="{C9C15080-E3A0-76EB-2280-3F28CFB8B48E}"/>
          </ac:spMkLst>
        </pc:spChg>
        <pc:spChg chg="add del">
          <ac:chgData name="Paula Vázquez-Valero" userId="3a0e46d7-2099-40af-a155-aa45b68bfff3" providerId="ADAL" clId="{BCB3EFAC-71FD-41B3-A048-7FD257CA80CD}" dt="2023-05-19T14:43:50.699" v="2356" actId="22"/>
          <ac:spMkLst>
            <pc:docMk/>
            <pc:sldMk cId="324517752" sldId="1071"/>
            <ac:spMk id="11" creationId="{6A843615-F37A-8DEA-4F0A-478E7EEF669C}"/>
          </ac:spMkLst>
        </pc:spChg>
        <pc:spChg chg="mod">
          <ac:chgData name="Paula Vázquez-Valero" userId="3a0e46d7-2099-40af-a155-aa45b68bfff3" providerId="ADAL" clId="{BCB3EFAC-71FD-41B3-A048-7FD257CA80CD}" dt="2023-05-19T14:07:55.962" v="1563" actId="14100"/>
          <ac:spMkLst>
            <pc:docMk/>
            <pc:sldMk cId="324517752" sldId="1071"/>
            <ac:spMk id="58" creationId="{1A92622D-506B-6AE8-FF65-F801E9513B51}"/>
          </ac:spMkLst>
        </pc:spChg>
        <pc:spChg chg="del mod">
          <ac:chgData name="Paula Vázquez-Valero" userId="3a0e46d7-2099-40af-a155-aa45b68bfff3" providerId="ADAL" clId="{BCB3EFAC-71FD-41B3-A048-7FD257CA80CD}" dt="2023-05-19T14:07:42.653" v="1551" actId="478"/>
          <ac:spMkLst>
            <pc:docMk/>
            <pc:sldMk cId="324517752" sldId="1071"/>
            <ac:spMk id="59" creationId="{D64A9214-4311-1D7B-0B23-0A57008CACB7}"/>
          </ac:spMkLst>
        </pc:spChg>
        <pc:spChg chg="mod">
          <ac:chgData name="Paula Vázquez-Valero" userId="3a0e46d7-2099-40af-a155-aa45b68bfff3" providerId="ADAL" clId="{BCB3EFAC-71FD-41B3-A048-7FD257CA80CD}" dt="2023-05-19T14:40:41.791" v="2134" actId="20577"/>
          <ac:spMkLst>
            <pc:docMk/>
            <pc:sldMk cId="324517752" sldId="1071"/>
            <ac:spMk id="64" creationId="{9383A25C-F21C-F713-FCE1-A44CB4668A3F}"/>
          </ac:spMkLst>
        </pc:spChg>
        <pc:spChg chg="mod">
          <ac:chgData name="Paula Vázquez-Valero" userId="3a0e46d7-2099-40af-a155-aa45b68bfff3" providerId="ADAL" clId="{BCB3EFAC-71FD-41B3-A048-7FD257CA80CD}" dt="2023-05-19T14:09:31.401" v="1642" actId="14100"/>
          <ac:spMkLst>
            <pc:docMk/>
            <pc:sldMk cId="324517752" sldId="1071"/>
            <ac:spMk id="68" creationId="{D066A10D-82D8-5E8C-D14F-D622F835A2C6}"/>
          </ac:spMkLst>
        </pc:spChg>
        <pc:spChg chg="mod">
          <ac:chgData name="Paula Vázquez-Valero" userId="3a0e46d7-2099-40af-a155-aa45b68bfff3" providerId="ADAL" clId="{BCB3EFAC-71FD-41B3-A048-7FD257CA80CD}" dt="2023-05-19T15:06:03.127" v="2801" actId="14100"/>
          <ac:spMkLst>
            <pc:docMk/>
            <pc:sldMk cId="324517752" sldId="1071"/>
            <ac:spMk id="69" creationId="{1FDD243A-EF99-7000-6C25-C49FB4D42D9B}"/>
          </ac:spMkLst>
        </pc:spChg>
        <pc:spChg chg="del mod">
          <ac:chgData name="Paula Vázquez-Valero" userId="3a0e46d7-2099-40af-a155-aa45b68bfff3" providerId="ADAL" clId="{BCB3EFAC-71FD-41B3-A048-7FD257CA80CD}" dt="2023-05-19T14:09:00.645" v="1628" actId="478"/>
          <ac:spMkLst>
            <pc:docMk/>
            <pc:sldMk cId="324517752" sldId="1071"/>
            <ac:spMk id="70" creationId="{9F79DF0C-4B69-D414-98A8-2B2FBB92B5F8}"/>
          </ac:spMkLst>
        </pc:spChg>
        <pc:spChg chg="mod">
          <ac:chgData name="Paula Vázquez-Valero" userId="3a0e46d7-2099-40af-a155-aa45b68bfff3" providerId="ADAL" clId="{BCB3EFAC-71FD-41B3-A048-7FD257CA80CD}" dt="2023-05-19T14:10:51.377" v="1702" actId="1035"/>
          <ac:spMkLst>
            <pc:docMk/>
            <pc:sldMk cId="324517752" sldId="1071"/>
            <ac:spMk id="73" creationId="{05B9B7FB-FF7F-A793-111C-E1B9ED0C37E1}"/>
          </ac:spMkLst>
        </pc:spChg>
        <pc:spChg chg="del mod">
          <ac:chgData name="Paula Vázquez-Valero" userId="3a0e46d7-2099-40af-a155-aa45b68bfff3" providerId="ADAL" clId="{BCB3EFAC-71FD-41B3-A048-7FD257CA80CD}" dt="2023-05-19T14:11:14.828" v="1705" actId="478"/>
          <ac:spMkLst>
            <pc:docMk/>
            <pc:sldMk cId="324517752" sldId="1071"/>
            <ac:spMk id="86" creationId="{50DE85A5-DA98-A1CA-5C1C-1EBF175029D1}"/>
          </ac:spMkLst>
        </pc:spChg>
        <pc:grpChg chg="del">
          <ac:chgData name="Paula Vázquez-Valero" userId="3a0e46d7-2099-40af-a155-aa45b68bfff3" providerId="ADAL" clId="{BCB3EFAC-71FD-41B3-A048-7FD257CA80CD}" dt="2023-05-19T14:05:15.329" v="1455" actId="478"/>
          <ac:grpSpMkLst>
            <pc:docMk/>
            <pc:sldMk cId="324517752" sldId="1071"/>
            <ac:grpSpMk id="65" creationId="{D5B34F4A-317D-23D1-6E86-60D5417A4EB6}"/>
          </ac:grpSpMkLst>
        </pc:grpChg>
        <pc:picChg chg="add del mod">
          <ac:chgData name="Paula Vázquez-Valero" userId="3a0e46d7-2099-40af-a155-aa45b68bfff3" providerId="ADAL" clId="{BCB3EFAC-71FD-41B3-A048-7FD257CA80CD}" dt="2023-05-19T14:15:20.898" v="1745"/>
          <ac:picMkLst>
            <pc:docMk/>
            <pc:sldMk cId="324517752" sldId="1071"/>
            <ac:picMk id="4" creationId="{BDFA2B21-2DD5-CA6F-F09F-F9CC376BBD03}"/>
          </ac:picMkLst>
        </pc:picChg>
        <pc:picChg chg="add del mod">
          <ac:chgData name="Paula Vázquez-Valero" userId="3a0e46d7-2099-40af-a155-aa45b68bfff3" providerId="ADAL" clId="{BCB3EFAC-71FD-41B3-A048-7FD257CA80CD}" dt="2023-05-19T14:15:20.898" v="1745"/>
          <ac:picMkLst>
            <pc:docMk/>
            <pc:sldMk cId="324517752" sldId="1071"/>
            <ac:picMk id="5" creationId="{808DA5DA-793A-D6CA-672F-2BA6F6651FED}"/>
          </ac:picMkLst>
        </pc:picChg>
        <pc:picChg chg="add mod">
          <ac:chgData name="Paula Vázquez-Valero" userId="3a0e46d7-2099-40af-a155-aa45b68bfff3" providerId="ADAL" clId="{BCB3EFAC-71FD-41B3-A048-7FD257CA80CD}" dt="2023-05-19T15:03:03.634" v="2741" actId="1076"/>
          <ac:picMkLst>
            <pc:docMk/>
            <pc:sldMk cId="324517752" sldId="1071"/>
            <ac:picMk id="12" creationId="{28DDE32E-688B-4AE1-258B-5055CCCC4283}"/>
          </ac:picMkLst>
        </pc:picChg>
        <pc:picChg chg="add mod">
          <ac:chgData name="Paula Vázquez-Valero" userId="3a0e46d7-2099-40af-a155-aa45b68bfff3" providerId="ADAL" clId="{BCB3EFAC-71FD-41B3-A048-7FD257CA80CD}" dt="2023-05-19T15:03:00.723" v="2739" actId="1076"/>
          <ac:picMkLst>
            <pc:docMk/>
            <pc:sldMk cId="324517752" sldId="1071"/>
            <ac:picMk id="13" creationId="{82F05266-1BA9-D2D0-2F28-922772412E95}"/>
          </ac:picMkLst>
        </pc:picChg>
        <pc:picChg chg="add mod">
          <ac:chgData name="Paula Vázquez-Valero" userId="3a0e46d7-2099-40af-a155-aa45b68bfff3" providerId="ADAL" clId="{BCB3EFAC-71FD-41B3-A048-7FD257CA80CD}" dt="2023-05-19T15:03:02.339" v="2740" actId="1076"/>
          <ac:picMkLst>
            <pc:docMk/>
            <pc:sldMk cId="324517752" sldId="1071"/>
            <ac:picMk id="14" creationId="{F5CE7590-3BED-A074-5EA9-5F36847D248C}"/>
          </ac:picMkLst>
        </pc:picChg>
        <pc:picChg chg="mod">
          <ac:chgData name="Paula Vázquez-Valero" userId="3a0e46d7-2099-40af-a155-aa45b68bfff3" providerId="ADAL" clId="{BCB3EFAC-71FD-41B3-A048-7FD257CA80CD}" dt="2023-05-19T14:07:52.758" v="1562" actId="207"/>
          <ac:picMkLst>
            <pc:docMk/>
            <pc:sldMk cId="324517752" sldId="1071"/>
            <ac:picMk id="63" creationId="{DABF05CD-D436-B269-E677-AA4882B7D2E9}"/>
          </ac:picMkLst>
        </pc:picChg>
        <pc:picChg chg="mod">
          <ac:chgData name="Paula Vázquez-Valero" userId="3a0e46d7-2099-40af-a155-aa45b68bfff3" providerId="ADAL" clId="{BCB3EFAC-71FD-41B3-A048-7FD257CA80CD}" dt="2023-05-19T14:07:21.322" v="1549" actId="1036"/>
          <ac:picMkLst>
            <pc:docMk/>
            <pc:sldMk cId="324517752" sldId="1071"/>
            <ac:picMk id="76" creationId="{B2E254B6-38AC-14B8-E2F1-EB1B7A437F2B}"/>
          </ac:picMkLst>
        </pc:picChg>
      </pc:sldChg>
      <pc:sldChg chg="addSp delSp modSp add mod delAnim modAnim modNotesTx">
        <pc:chgData name="Paula Vázquez-Valero" userId="3a0e46d7-2099-40af-a155-aa45b68bfff3" providerId="ADAL" clId="{BCB3EFAC-71FD-41B3-A048-7FD257CA80CD}" dt="2023-05-19T15:01:53.328" v="2725" actId="1076"/>
        <pc:sldMkLst>
          <pc:docMk/>
          <pc:sldMk cId="1599167607" sldId="1072"/>
        </pc:sldMkLst>
        <pc:spChg chg="add del">
          <ac:chgData name="Paula Vázquez-Valero" userId="3a0e46d7-2099-40af-a155-aa45b68bfff3" providerId="ADAL" clId="{BCB3EFAC-71FD-41B3-A048-7FD257CA80CD}" dt="2023-05-19T14:03:39.199" v="1438" actId="22"/>
          <ac:spMkLst>
            <pc:docMk/>
            <pc:sldMk cId="1599167607" sldId="1072"/>
            <ac:spMk id="6" creationId="{A3C7B4EC-AD21-1D5B-7338-F9439A1EC602}"/>
          </ac:spMkLst>
        </pc:spChg>
        <pc:spChg chg="mod">
          <ac:chgData name="Paula Vázquez-Valero" userId="3a0e46d7-2099-40af-a155-aa45b68bfff3" providerId="ADAL" clId="{BCB3EFAC-71FD-41B3-A048-7FD257CA80CD}" dt="2023-05-19T14:03:33.127" v="1436" actId="14100"/>
          <ac:spMkLst>
            <pc:docMk/>
            <pc:sldMk cId="1599167607" sldId="1072"/>
            <ac:spMk id="23" creationId="{509E4896-CBEF-2AC7-DAF9-7FF9E1E967C9}"/>
          </ac:spMkLst>
        </pc:spChg>
        <pc:spChg chg="mod">
          <ac:chgData name="Paula Vázquez-Valero" userId="3a0e46d7-2099-40af-a155-aa45b68bfff3" providerId="ADAL" clId="{BCB3EFAC-71FD-41B3-A048-7FD257CA80CD}" dt="2023-05-19T15:01:26.591" v="2708" actId="20577"/>
          <ac:spMkLst>
            <pc:docMk/>
            <pc:sldMk cId="1599167607" sldId="1072"/>
            <ac:spMk id="29" creationId="{17EF9E2F-A908-838B-9B61-82F434E43433}"/>
          </ac:spMkLst>
        </pc:spChg>
        <pc:spChg chg="mod">
          <ac:chgData name="Paula Vázquez-Valero" userId="3a0e46d7-2099-40af-a155-aa45b68bfff3" providerId="ADAL" clId="{BCB3EFAC-71FD-41B3-A048-7FD257CA80CD}" dt="2023-05-19T14:03:58.248" v="1448" actId="1076"/>
          <ac:spMkLst>
            <pc:docMk/>
            <pc:sldMk cId="1599167607" sldId="1072"/>
            <ac:spMk id="33" creationId="{F9AA582E-FFE0-0FA9-1DFA-D698FBD011A5}"/>
          </ac:spMkLst>
        </pc:spChg>
        <pc:spChg chg="del mod">
          <ac:chgData name="Paula Vázquez-Valero" userId="3a0e46d7-2099-40af-a155-aa45b68bfff3" providerId="ADAL" clId="{BCB3EFAC-71FD-41B3-A048-7FD257CA80CD}" dt="2023-05-19T14:03:41.461" v="1440" actId="478"/>
          <ac:spMkLst>
            <pc:docMk/>
            <pc:sldMk cId="1599167607" sldId="1072"/>
            <ac:spMk id="35" creationId="{6CD52BC9-D4E1-1C93-9577-7BB813BB61A1}"/>
          </ac:spMkLst>
        </pc:spChg>
        <pc:spChg chg="mod">
          <ac:chgData name="Paula Vázquez-Valero" userId="3a0e46d7-2099-40af-a155-aa45b68bfff3" providerId="ADAL" clId="{BCB3EFAC-71FD-41B3-A048-7FD257CA80CD}" dt="2023-05-19T15:01:36.345" v="2720" actId="1076"/>
          <ac:spMkLst>
            <pc:docMk/>
            <pc:sldMk cId="1599167607" sldId="1072"/>
            <ac:spMk id="37" creationId="{416920F4-171E-6C3B-D776-1F223AD4E40F}"/>
          </ac:spMkLst>
        </pc:spChg>
        <pc:spChg chg="del">
          <ac:chgData name="Paula Vázquez-Valero" userId="3a0e46d7-2099-40af-a155-aa45b68bfff3" providerId="ADAL" clId="{BCB3EFAC-71FD-41B3-A048-7FD257CA80CD}" dt="2023-05-19T14:03:07.771" v="1399" actId="478"/>
          <ac:spMkLst>
            <pc:docMk/>
            <pc:sldMk cId="1599167607" sldId="1072"/>
            <ac:spMk id="39" creationId="{B6397B49-B59E-4942-2C16-4F6D13230883}"/>
          </ac:spMkLst>
        </pc:spChg>
        <pc:spChg chg="del">
          <ac:chgData name="Paula Vázquez-Valero" userId="3a0e46d7-2099-40af-a155-aa45b68bfff3" providerId="ADAL" clId="{BCB3EFAC-71FD-41B3-A048-7FD257CA80CD}" dt="2023-05-19T14:03:07.771" v="1399" actId="478"/>
          <ac:spMkLst>
            <pc:docMk/>
            <pc:sldMk cId="1599167607" sldId="1072"/>
            <ac:spMk id="40" creationId="{CE9364C0-BE4A-91D1-34A8-D6CB9CE0D2FB}"/>
          </ac:spMkLst>
        </pc:spChg>
        <pc:spChg chg="del">
          <ac:chgData name="Paula Vázquez-Valero" userId="3a0e46d7-2099-40af-a155-aa45b68bfff3" providerId="ADAL" clId="{BCB3EFAC-71FD-41B3-A048-7FD257CA80CD}" dt="2023-05-19T14:03:07.771" v="1399" actId="478"/>
          <ac:spMkLst>
            <pc:docMk/>
            <pc:sldMk cId="1599167607" sldId="1072"/>
            <ac:spMk id="41" creationId="{AD7BA043-376C-0759-63D6-CBFC1785DE82}"/>
          </ac:spMkLst>
        </pc:spChg>
        <pc:picChg chg="add mod">
          <ac:chgData name="Paula Vázquez-Valero" userId="3a0e46d7-2099-40af-a155-aa45b68bfff3" providerId="ADAL" clId="{BCB3EFAC-71FD-41B3-A048-7FD257CA80CD}" dt="2023-05-19T14:02:20.362" v="1380" actId="1076"/>
          <ac:picMkLst>
            <pc:docMk/>
            <pc:sldMk cId="1599167607" sldId="1072"/>
            <ac:picMk id="3" creationId="{9709B88C-C6FB-B4BE-3A70-F58D503FB399}"/>
          </ac:picMkLst>
        </pc:picChg>
        <pc:picChg chg="add del mod">
          <ac:chgData name="Paula Vázquez-Valero" userId="3a0e46d7-2099-40af-a155-aa45b68bfff3" providerId="ADAL" clId="{BCB3EFAC-71FD-41B3-A048-7FD257CA80CD}" dt="2023-05-19T14:12:43.178" v="1712" actId="21"/>
          <ac:picMkLst>
            <pc:docMk/>
            <pc:sldMk cId="1599167607" sldId="1072"/>
            <ac:picMk id="4" creationId="{94EA7AB2-4222-93F5-35B7-AD384A871266}"/>
          </ac:picMkLst>
        </pc:picChg>
        <pc:picChg chg="add del mod">
          <ac:chgData name="Paula Vázquez-Valero" userId="3a0e46d7-2099-40af-a155-aa45b68bfff3" providerId="ADAL" clId="{BCB3EFAC-71FD-41B3-A048-7FD257CA80CD}" dt="2023-05-19T15:01:47.980" v="2722" actId="21"/>
          <ac:picMkLst>
            <pc:docMk/>
            <pc:sldMk cId="1599167607" sldId="1072"/>
            <ac:picMk id="6" creationId="{A968981E-8687-6995-3484-32D5CDFB24DC}"/>
          </ac:picMkLst>
        </pc:picChg>
        <pc:picChg chg="add del mod">
          <ac:chgData name="Paula Vázquez-Valero" userId="3a0e46d7-2099-40af-a155-aa45b68bfff3" providerId="ADAL" clId="{BCB3EFAC-71FD-41B3-A048-7FD257CA80CD}" dt="2023-05-19T15:01:47.980" v="2722" actId="21"/>
          <ac:picMkLst>
            <pc:docMk/>
            <pc:sldMk cId="1599167607" sldId="1072"/>
            <ac:picMk id="7" creationId="{C0F31DE9-1225-D7F4-A860-A6834C12D5A4}"/>
          </ac:picMkLst>
        </pc:picChg>
        <pc:picChg chg="add del mod">
          <ac:chgData name="Paula Vázquez-Valero" userId="3a0e46d7-2099-40af-a155-aa45b68bfff3" providerId="ADAL" clId="{BCB3EFAC-71FD-41B3-A048-7FD257CA80CD}" dt="2023-05-19T15:01:47.980" v="2722" actId="21"/>
          <ac:picMkLst>
            <pc:docMk/>
            <pc:sldMk cId="1599167607" sldId="1072"/>
            <ac:picMk id="8" creationId="{0B6505E6-A4B4-A4F0-994A-F0A5CFD0BE5F}"/>
          </ac:picMkLst>
        </pc:picChg>
        <pc:picChg chg="add del mod">
          <ac:chgData name="Paula Vázquez-Valero" userId="3a0e46d7-2099-40af-a155-aa45b68bfff3" providerId="ADAL" clId="{BCB3EFAC-71FD-41B3-A048-7FD257CA80CD}" dt="2023-05-19T15:01:47.980" v="2722" actId="21"/>
          <ac:picMkLst>
            <pc:docMk/>
            <pc:sldMk cId="1599167607" sldId="1072"/>
            <ac:picMk id="9" creationId="{147FB19A-E483-BDDD-BAEC-CB99C0AC5C71}"/>
          </ac:picMkLst>
        </pc:picChg>
        <pc:picChg chg="add mod">
          <ac:chgData name="Paula Vázquez-Valero" userId="3a0e46d7-2099-40af-a155-aa45b68bfff3" providerId="ADAL" clId="{BCB3EFAC-71FD-41B3-A048-7FD257CA80CD}" dt="2023-05-19T15:01:53.328" v="2725" actId="1076"/>
          <ac:picMkLst>
            <pc:docMk/>
            <pc:sldMk cId="1599167607" sldId="1072"/>
            <ac:picMk id="10" creationId="{7FF637E5-D503-C540-705E-0E5C7891658B}"/>
          </ac:picMkLst>
        </pc:picChg>
        <pc:picChg chg="del">
          <ac:chgData name="Paula Vázquez-Valero" userId="3a0e46d7-2099-40af-a155-aa45b68bfff3" providerId="ADAL" clId="{BCB3EFAC-71FD-41B3-A048-7FD257CA80CD}" dt="2023-05-19T14:02:13.262" v="1378" actId="478"/>
          <ac:picMkLst>
            <pc:docMk/>
            <pc:sldMk cId="1599167607" sldId="1072"/>
            <ac:picMk id="30" creationId="{674ED0FB-0FBD-C134-50CE-2DC3A3157421}"/>
          </ac:picMkLst>
        </pc:picChg>
        <pc:picChg chg="mod">
          <ac:chgData name="Paula Vázquez-Valero" userId="3a0e46d7-2099-40af-a155-aa45b68bfff3" providerId="ADAL" clId="{BCB3EFAC-71FD-41B3-A048-7FD257CA80CD}" dt="2023-05-19T14:03:58.248" v="1448" actId="1076"/>
          <ac:picMkLst>
            <pc:docMk/>
            <pc:sldMk cId="1599167607" sldId="1072"/>
            <ac:picMk id="36" creationId="{BC5327EB-24C6-F9DE-678C-4DBF33B8E746}"/>
          </ac:picMkLst>
        </pc:picChg>
        <pc:picChg chg="del">
          <ac:chgData name="Paula Vázquez-Valero" userId="3a0e46d7-2099-40af-a155-aa45b68bfff3" providerId="ADAL" clId="{BCB3EFAC-71FD-41B3-A048-7FD257CA80CD}" dt="2023-05-19T14:03:07.771" v="1399" actId="478"/>
          <ac:picMkLst>
            <pc:docMk/>
            <pc:sldMk cId="1599167607" sldId="1072"/>
            <ac:picMk id="38" creationId="{BBF4D2E3-98A1-6653-A9E1-3083D87CAD88}"/>
          </ac:picMkLst>
        </pc:picChg>
      </pc:sldChg>
      <pc:sldChg chg="addSp delSp modSp add mod delAnim modAnim modNotesTx">
        <pc:chgData name="Paula Vázquez-Valero" userId="3a0e46d7-2099-40af-a155-aa45b68bfff3" providerId="ADAL" clId="{BCB3EFAC-71FD-41B3-A048-7FD257CA80CD}" dt="2023-05-19T15:06:13.596" v="2804"/>
        <pc:sldMkLst>
          <pc:docMk/>
          <pc:sldMk cId="3902712759" sldId="1073"/>
        </pc:sldMkLst>
        <pc:spChg chg="mod">
          <ac:chgData name="Paula Vázquez-Valero" userId="3a0e46d7-2099-40af-a155-aa45b68bfff3" providerId="ADAL" clId="{BCB3EFAC-71FD-41B3-A048-7FD257CA80CD}" dt="2023-05-19T14:18:07.872" v="1906" actId="1035"/>
          <ac:spMkLst>
            <pc:docMk/>
            <pc:sldMk cId="3902712759" sldId="1073"/>
            <ac:spMk id="3" creationId="{9373AD22-714D-5959-3407-B6CCBE1B1810}"/>
          </ac:spMkLst>
        </pc:spChg>
        <pc:spChg chg="del">
          <ac:chgData name="Paula Vázquez-Valero" userId="3a0e46d7-2099-40af-a155-aa45b68bfff3" providerId="ADAL" clId="{BCB3EFAC-71FD-41B3-A048-7FD257CA80CD}" dt="2023-05-19T14:18:02.197" v="1883" actId="478"/>
          <ac:spMkLst>
            <pc:docMk/>
            <pc:sldMk cId="3902712759" sldId="1073"/>
            <ac:spMk id="8" creationId="{4045E022-79AB-887C-05A5-9608B8562691}"/>
          </ac:spMkLst>
        </pc:spChg>
        <pc:spChg chg="mod">
          <ac:chgData name="Paula Vázquez-Valero" userId="3a0e46d7-2099-40af-a155-aa45b68bfff3" providerId="ADAL" clId="{BCB3EFAC-71FD-41B3-A048-7FD257CA80CD}" dt="2023-05-19T15:03:22.123" v="2744"/>
          <ac:spMkLst>
            <pc:docMk/>
            <pc:sldMk cId="3902712759" sldId="1073"/>
            <ac:spMk id="9" creationId="{85566C1D-B65D-2A59-4500-DAC524EA508E}"/>
          </ac:spMkLst>
        </pc:spChg>
        <pc:spChg chg="mod">
          <ac:chgData name="Paula Vázquez-Valero" userId="3a0e46d7-2099-40af-a155-aa45b68bfff3" providerId="ADAL" clId="{BCB3EFAC-71FD-41B3-A048-7FD257CA80CD}" dt="2023-05-19T15:03:39.491" v="2753"/>
          <ac:spMkLst>
            <pc:docMk/>
            <pc:sldMk cId="3902712759" sldId="1073"/>
            <ac:spMk id="15" creationId="{E868EED2-C278-6EDA-8039-5D156BF2FD9F}"/>
          </ac:spMkLst>
        </pc:spChg>
        <pc:spChg chg="mod">
          <ac:chgData name="Paula Vázquez-Valero" userId="3a0e46d7-2099-40af-a155-aa45b68bfff3" providerId="ADAL" clId="{BCB3EFAC-71FD-41B3-A048-7FD257CA80CD}" dt="2023-05-19T14:17:57.208" v="1882" actId="20577"/>
          <ac:spMkLst>
            <pc:docMk/>
            <pc:sldMk cId="3902712759" sldId="1073"/>
            <ac:spMk id="64" creationId="{9383A25C-F21C-F713-FCE1-A44CB4668A3F}"/>
          </ac:spMkLst>
        </pc:spChg>
        <pc:spChg chg="mod">
          <ac:chgData name="Paula Vázquez-Valero" userId="3a0e46d7-2099-40af-a155-aa45b68bfff3" providerId="ADAL" clId="{BCB3EFAC-71FD-41B3-A048-7FD257CA80CD}" dt="2023-05-19T14:17:25.427" v="1836" actId="21"/>
          <ac:spMkLst>
            <pc:docMk/>
            <pc:sldMk cId="3902712759" sldId="1073"/>
            <ac:spMk id="68" creationId="{D066A10D-82D8-5E8C-D14F-D622F835A2C6}"/>
          </ac:spMkLst>
        </pc:spChg>
        <pc:spChg chg="mod">
          <ac:chgData name="Paula Vázquez-Valero" userId="3a0e46d7-2099-40af-a155-aa45b68bfff3" providerId="ADAL" clId="{BCB3EFAC-71FD-41B3-A048-7FD257CA80CD}" dt="2023-05-19T15:06:11.059" v="2803" actId="14100"/>
          <ac:spMkLst>
            <pc:docMk/>
            <pc:sldMk cId="3902712759" sldId="1073"/>
            <ac:spMk id="69" creationId="{1FDD243A-EF99-7000-6C25-C49FB4D42D9B}"/>
          </ac:spMkLst>
        </pc:spChg>
        <pc:spChg chg="mod">
          <ac:chgData name="Paula Vázquez-Valero" userId="3a0e46d7-2099-40af-a155-aa45b68bfff3" providerId="ADAL" clId="{BCB3EFAC-71FD-41B3-A048-7FD257CA80CD}" dt="2023-05-19T14:18:07.872" v="1906" actId="1035"/>
          <ac:spMkLst>
            <pc:docMk/>
            <pc:sldMk cId="3902712759" sldId="1073"/>
            <ac:spMk id="73" creationId="{05B9B7FB-FF7F-A793-111C-E1B9ED0C37E1}"/>
          </ac:spMkLst>
        </pc:spChg>
        <pc:grpChg chg="add del mod">
          <ac:chgData name="Paula Vázquez-Valero" userId="3a0e46d7-2099-40af-a155-aa45b68bfff3" providerId="ADAL" clId="{BCB3EFAC-71FD-41B3-A048-7FD257CA80CD}" dt="2023-05-19T15:03:40.956" v="2755" actId="21"/>
          <ac:grpSpMkLst>
            <pc:docMk/>
            <pc:sldMk cId="3902712759" sldId="1073"/>
            <ac:grpSpMk id="6" creationId="{5AF768F7-0F7B-CC6C-E216-AF1AC851119B}"/>
          </ac:grpSpMkLst>
        </pc:grpChg>
        <pc:grpChg chg="add del mod">
          <ac:chgData name="Paula Vázquez-Valero" userId="3a0e46d7-2099-40af-a155-aa45b68bfff3" providerId="ADAL" clId="{BCB3EFAC-71FD-41B3-A048-7FD257CA80CD}" dt="2023-05-19T15:03:40.388" v="2754"/>
          <ac:grpSpMkLst>
            <pc:docMk/>
            <pc:sldMk cId="3902712759" sldId="1073"/>
            <ac:grpSpMk id="13" creationId="{A056F8FA-CA3F-927D-A9E3-BCB7F3D8684D}"/>
          </ac:grpSpMkLst>
        </pc:grpChg>
        <pc:picChg chg="add del mod">
          <ac:chgData name="Paula Vázquez-Valero" userId="3a0e46d7-2099-40af-a155-aa45b68bfff3" providerId="ADAL" clId="{BCB3EFAC-71FD-41B3-A048-7FD257CA80CD}" dt="2023-05-19T15:03:23.704" v="2745" actId="21"/>
          <ac:picMkLst>
            <pc:docMk/>
            <pc:sldMk cId="3902712759" sldId="1073"/>
            <ac:picMk id="4" creationId="{9CAED024-8646-A426-E659-734D5AC0D408}"/>
          </ac:picMkLst>
        </pc:picChg>
        <pc:picChg chg="add del mod">
          <ac:chgData name="Paula Vázquez-Valero" userId="3a0e46d7-2099-40af-a155-aa45b68bfff3" providerId="ADAL" clId="{BCB3EFAC-71FD-41B3-A048-7FD257CA80CD}" dt="2023-05-19T15:03:40.956" v="2755" actId="21"/>
          <ac:picMkLst>
            <pc:docMk/>
            <pc:sldMk cId="3902712759" sldId="1073"/>
            <ac:picMk id="5" creationId="{92E30286-8AB5-B046-389C-36D65CB07A90}"/>
          </ac:picMkLst>
        </pc:picChg>
        <pc:picChg chg="mod">
          <ac:chgData name="Paula Vázquez-Valero" userId="3a0e46d7-2099-40af-a155-aa45b68bfff3" providerId="ADAL" clId="{BCB3EFAC-71FD-41B3-A048-7FD257CA80CD}" dt="2023-05-19T15:03:22.123" v="2744"/>
          <ac:picMkLst>
            <pc:docMk/>
            <pc:sldMk cId="3902712759" sldId="1073"/>
            <ac:picMk id="7" creationId="{EF8D398D-C26D-24BE-3BD8-E7D08EA99ED3}"/>
          </ac:picMkLst>
        </pc:picChg>
        <pc:picChg chg="add del mod">
          <ac:chgData name="Paula Vázquez-Valero" userId="3a0e46d7-2099-40af-a155-aa45b68bfff3" providerId="ADAL" clId="{BCB3EFAC-71FD-41B3-A048-7FD257CA80CD}" dt="2023-05-19T15:03:56.210" v="2762" actId="21"/>
          <ac:picMkLst>
            <pc:docMk/>
            <pc:sldMk cId="3902712759" sldId="1073"/>
            <ac:picMk id="10" creationId="{CD30A7E0-49B6-E30E-AF0B-1D0ED8399AAA}"/>
          </ac:picMkLst>
        </pc:picChg>
        <pc:picChg chg="add mod">
          <ac:chgData name="Paula Vázquez-Valero" userId="3a0e46d7-2099-40af-a155-aa45b68bfff3" providerId="ADAL" clId="{BCB3EFAC-71FD-41B3-A048-7FD257CA80CD}" dt="2023-05-19T15:03:31.155" v="2749" actId="1076"/>
          <ac:picMkLst>
            <pc:docMk/>
            <pc:sldMk cId="3902712759" sldId="1073"/>
            <ac:picMk id="11" creationId="{31813E59-017F-FC87-491A-8F5905905FBE}"/>
          </ac:picMkLst>
        </pc:picChg>
        <pc:picChg chg="add del mod">
          <ac:chgData name="Paula Vázquez-Valero" userId="3a0e46d7-2099-40af-a155-aa45b68bfff3" providerId="ADAL" clId="{BCB3EFAC-71FD-41B3-A048-7FD257CA80CD}" dt="2023-05-19T15:03:40.388" v="2754"/>
          <ac:picMkLst>
            <pc:docMk/>
            <pc:sldMk cId="3902712759" sldId="1073"/>
            <ac:picMk id="12" creationId="{DDC3190F-73E8-5328-7576-B1E4F93DD331}"/>
          </ac:picMkLst>
        </pc:picChg>
        <pc:picChg chg="mod">
          <ac:chgData name="Paula Vázquez-Valero" userId="3a0e46d7-2099-40af-a155-aa45b68bfff3" providerId="ADAL" clId="{BCB3EFAC-71FD-41B3-A048-7FD257CA80CD}" dt="2023-05-19T15:03:39.491" v="2753"/>
          <ac:picMkLst>
            <pc:docMk/>
            <pc:sldMk cId="3902712759" sldId="1073"/>
            <ac:picMk id="14" creationId="{A66C50B8-44C5-372D-355B-1CBE04697BCA}"/>
          </ac:picMkLst>
        </pc:picChg>
        <pc:picChg chg="add mod">
          <ac:chgData name="Paula Vázquez-Valero" userId="3a0e46d7-2099-40af-a155-aa45b68bfff3" providerId="ADAL" clId="{BCB3EFAC-71FD-41B3-A048-7FD257CA80CD}" dt="2023-05-19T15:03:53.237" v="2760" actId="1076"/>
          <ac:picMkLst>
            <pc:docMk/>
            <pc:sldMk cId="3902712759" sldId="1073"/>
            <ac:picMk id="16" creationId="{3E71ADE9-BB0A-10AD-B961-6A92CFE04C82}"/>
          </ac:picMkLst>
        </pc:picChg>
        <pc:picChg chg="add mod">
          <ac:chgData name="Paula Vázquez-Valero" userId="3a0e46d7-2099-40af-a155-aa45b68bfff3" providerId="ADAL" clId="{BCB3EFAC-71FD-41B3-A048-7FD257CA80CD}" dt="2023-05-19T15:04:02.658" v="2765" actId="1076"/>
          <ac:picMkLst>
            <pc:docMk/>
            <pc:sldMk cId="3902712759" sldId="1073"/>
            <ac:picMk id="17" creationId="{491C2D5D-D57B-B847-521A-2AB2315D673A}"/>
          </ac:picMkLst>
        </pc:picChg>
        <pc:picChg chg="mod">
          <ac:chgData name="Paula Vázquez-Valero" userId="3a0e46d7-2099-40af-a155-aa45b68bfff3" providerId="ADAL" clId="{BCB3EFAC-71FD-41B3-A048-7FD257CA80CD}" dt="2023-05-19T14:17:46.484" v="1865" actId="1076"/>
          <ac:picMkLst>
            <pc:docMk/>
            <pc:sldMk cId="3902712759" sldId="1073"/>
            <ac:picMk id="76" creationId="{B2E254B6-38AC-14B8-E2F1-EB1B7A437F2B}"/>
          </ac:picMkLst>
        </pc:picChg>
      </pc:sldChg>
      <pc:sldChg chg="addSp delSp modSp add mod delAnim modAnim">
        <pc:chgData name="Paula Vázquez-Valero" userId="3a0e46d7-2099-40af-a155-aa45b68bfff3" providerId="ADAL" clId="{BCB3EFAC-71FD-41B3-A048-7FD257CA80CD}" dt="2023-05-19T15:06:26.561" v="2807"/>
        <pc:sldMkLst>
          <pc:docMk/>
          <pc:sldMk cId="1956919433" sldId="1074"/>
        </pc:sldMkLst>
        <pc:spChg chg="del">
          <ac:chgData name="Paula Vázquez-Valero" userId="3a0e46d7-2099-40af-a155-aa45b68bfff3" providerId="ADAL" clId="{BCB3EFAC-71FD-41B3-A048-7FD257CA80CD}" dt="2023-05-19T14:22:40.037" v="2002" actId="478"/>
          <ac:spMkLst>
            <pc:docMk/>
            <pc:sldMk cId="1956919433" sldId="1074"/>
            <ac:spMk id="3" creationId="{9373AD22-714D-5959-3407-B6CCBE1B1810}"/>
          </ac:spMkLst>
        </pc:spChg>
        <pc:spChg chg="mod">
          <ac:chgData name="Paula Vázquez-Valero" userId="3a0e46d7-2099-40af-a155-aa45b68bfff3" providerId="ADAL" clId="{BCB3EFAC-71FD-41B3-A048-7FD257CA80CD}" dt="2023-05-19T14:50:19.944" v="2443" actId="20577"/>
          <ac:spMkLst>
            <pc:docMk/>
            <pc:sldMk cId="1956919433" sldId="1074"/>
            <ac:spMk id="64" creationId="{9383A25C-F21C-F713-FCE1-A44CB4668A3F}"/>
          </ac:spMkLst>
        </pc:spChg>
        <pc:spChg chg="mod">
          <ac:chgData name="Paula Vázquez-Valero" userId="3a0e46d7-2099-40af-a155-aa45b68bfff3" providerId="ADAL" clId="{BCB3EFAC-71FD-41B3-A048-7FD257CA80CD}" dt="2023-05-19T14:22:43.709" v="2003" actId="14100"/>
          <ac:spMkLst>
            <pc:docMk/>
            <pc:sldMk cId="1956919433" sldId="1074"/>
            <ac:spMk id="68" creationId="{D066A10D-82D8-5E8C-D14F-D622F835A2C6}"/>
          </ac:spMkLst>
        </pc:spChg>
        <pc:spChg chg="mod">
          <ac:chgData name="Paula Vázquez-Valero" userId="3a0e46d7-2099-40af-a155-aa45b68bfff3" providerId="ADAL" clId="{BCB3EFAC-71FD-41B3-A048-7FD257CA80CD}" dt="2023-05-19T15:06:19.598" v="2806" actId="14100"/>
          <ac:spMkLst>
            <pc:docMk/>
            <pc:sldMk cId="1956919433" sldId="1074"/>
            <ac:spMk id="69" creationId="{1FDD243A-EF99-7000-6C25-C49FB4D42D9B}"/>
          </ac:spMkLst>
        </pc:spChg>
        <pc:spChg chg="del">
          <ac:chgData name="Paula Vázquez-Valero" userId="3a0e46d7-2099-40af-a155-aa45b68bfff3" providerId="ADAL" clId="{BCB3EFAC-71FD-41B3-A048-7FD257CA80CD}" dt="2023-05-19T14:22:40.037" v="2002" actId="478"/>
          <ac:spMkLst>
            <pc:docMk/>
            <pc:sldMk cId="1956919433" sldId="1074"/>
            <ac:spMk id="73" creationId="{05B9B7FB-FF7F-A793-111C-E1B9ED0C37E1}"/>
          </ac:spMkLst>
        </pc:spChg>
        <pc:picChg chg="add del mod">
          <ac:chgData name="Paula Vázquez-Valero" userId="3a0e46d7-2099-40af-a155-aa45b68bfff3" providerId="ADAL" clId="{BCB3EFAC-71FD-41B3-A048-7FD257CA80CD}" dt="2023-05-19T15:04:16.381" v="2768" actId="21"/>
          <ac:picMkLst>
            <pc:docMk/>
            <pc:sldMk cId="1956919433" sldId="1074"/>
            <ac:picMk id="4" creationId="{C5B9F6AE-AFDA-2194-4008-AA0807A5BA38}"/>
          </ac:picMkLst>
        </pc:picChg>
        <pc:picChg chg="add mod">
          <ac:chgData name="Paula Vázquez-Valero" userId="3a0e46d7-2099-40af-a155-aa45b68bfff3" providerId="ADAL" clId="{BCB3EFAC-71FD-41B3-A048-7FD257CA80CD}" dt="2023-05-19T15:04:37.318" v="2778" actId="1076"/>
          <ac:picMkLst>
            <pc:docMk/>
            <pc:sldMk cId="1956919433" sldId="1074"/>
            <ac:picMk id="5" creationId="{3DEE3BB9-6D67-01A9-36FF-F4B6BE74F89E}"/>
          </ac:picMkLst>
        </pc:picChg>
        <pc:picChg chg="add mod">
          <ac:chgData name="Paula Vázquez-Valero" userId="3a0e46d7-2099-40af-a155-aa45b68bfff3" providerId="ADAL" clId="{BCB3EFAC-71FD-41B3-A048-7FD257CA80CD}" dt="2023-05-19T15:04:35.840" v="2777" actId="1076"/>
          <ac:picMkLst>
            <pc:docMk/>
            <pc:sldMk cId="1956919433" sldId="1074"/>
            <ac:picMk id="6" creationId="{0A341A3F-1A70-93A5-5E55-E204D2012A9C}"/>
          </ac:picMkLst>
        </pc:picChg>
        <pc:picChg chg="add mod">
          <ac:chgData name="Paula Vázquez-Valero" userId="3a0e46d7-2099-40af-a155-aa45b68bfff3" providerId="ADAL" clId="{BCB3EFAC-71FD-41B3-A048-7FD257CA80CD}" dt="2023-05-19T15:04:22.857" v="2771" actId="1076"/>
          <ac:picMkLst>
            <pc:docMk/>
            <pc:sldMk cId="1956919433" sldId="1074"/>
            <ac:picMk id="7" creationId="{8E0BE9C5-1CF0-1C53-A057-C442A2630BA6}"/>
          </ac:picMkLst>
        </pc:picChg>
      </pc:sldChg>
      <pc:sldChg chg="addSp delSp modSp add mod modAnim">
        <pc:chgData name="Paula Vázquez-Valero" userId="3a0e46d7-2099-40af-a155-aa45b68bfff3" providerId="ADAL" clId="{BCB3EFAC-71FD-41B3-A048-7FD257CA80CD}" dt="2023-05-19T18:07:50.230" v="5026" actId="20577"/>
        <pc:sldMkLst>
          <pc:docMk/>
          <pc:sldMk cId="2128699141" sldId="1075"/>
        </pc:sldMkLst>
        <pc:spChg chg="add mod">
          <ac:chgData name="Paula Vázquez-Valero" userId="3a0e46d7-2099-40af-a155-aa45b68bfff3" providerId="ADAL" clId="{BCB3EFAC-71FD-41B3-A048-7FD257CA80CD}" dt="2023-05-19T14:58:17.647" v="2587" actId="20577"/>
          <ac:spMkLst>
            <pc:docMk/>
            <pc:sldMk cId="2128699141" sldId="1075"/>
            <ac:spMk id="3" creationId="{481A61EE-E2CB-D6AB-2584-394594CA9666}"/>
          </ac:spMkLst>
        </pc:spChg>
        <pc:spChg chg="add mod">
          <ac:chgData name="Paula Vázquez-Valero" userId="3a0e46d7-2099-40af-a155-aa45b68bfff3" providerId="ADAL" clId="{BCB3EFAC-71FD-41B3-A048-7FD257CA80CD}" dt="2023-05-19T14:53:59.800" v="2548" actId="20577"/>
          <ac:spMkLst>
            <pc:docMk/>
            <pc:sldMk cId="2128699141" sldId="1075"/>
            <ac:spMk id="4" creationId="{F2029F02-AB56-C638-F5CF-2C613A124C7E}"/>
          </ac:spMkLst>
        </pc:spChg>
        <pc:spChg chg="add mod">
          <ac:chgData name="Paula Vázquez-Valero" userId="3a0e46d7-2099-40af-a155-aa45b68bfff3" providerId="ADAL" clId="{BCB3EFAC-71FD-41B3-A048-7FD257CA80CD}" dt="2023-05-19T15:05:25.884" v="2796" actId="1076"/>
          <ac:spMkLst>
            <pc:docMk/>
            <pc:sldMk cId="2128699141" sldId="1075"/>
            <ac:spMk id="9" creationId="{6E0E507B-7663-BC9A-B839-32C1CF97F67E}"/>
          </ac:spMkLst>
        </pc:spChg>
        <pc:spChg chg="mod">
          <ac:chgData name="Paula Vázquez-Valero" userId="3a0e46d7-2099-40af-a155-aa45b68bfff3" providerId="ADAL" clId="{BCB3EFAC-71FD-41B3-A048-7FD257CA80CD}" dt="2023-05-19T18:07:50.230" v="5026" actId="20577"/>
          <ac:spMkLst>
            <pc:docMk/>
            <pc:sldMk cId="2128699141" sldId="1075"/>
            <ac:spMk id="64" creationId="{9383A25C-F21C-F713-FCE1-A44CB4668A3F}"/>
          </ac:spMkLst>
        </pc:spChg>
        <pc:spChg chg="mod">
          <ac:chgData name="Paula Vázquez-Valero" userId="3a0e46d7-2099-40af-a155-aa45b68bfff3" providerId="ADAL" clId="{BCB3EFAC-71FD-41B3-A048-7FD257CA80CD}" dt="2023-05-19T14:52:50.140" v="2501" actId="113"/>
          <ac:spMkLst>
            <pc:docMk/>
            <pc:sldMk cId="2128699141" sldId="1075"/>
            <ac:spMk id="68" creationId="{D066A10D-82D8-5E8C-D14F-D622F835A2C6}"/>
          </ac:spMkLst>
        </pc:spChg>
        <pc:spChg chg="mod">
          <ac:chgData name="Paula Vázquez-Valero" userId="3a0e46d7-2099-40af-a155-aa45b68bfff3" providerId="ADAL" clId="{BCB3EFAC-71FD-41B3-A048-7FD257CA80CD}" dt="2023-05-19T15:06:32.038" v="2809" actId="14100"/>
          <ac:spMkLst>
            <pc:docMk/>
            <pc:sldMk cId="2128699141" sldId="1075"/>
            <ac:spMk id="69" creationId="{1FDD243A-EF99-7000-6C25-C49FB4D42D9B}"/>
          </ac:spMkLst>
        </pc:spChg>
        <pc:picChg chg="add mod">
          <ac:chgData name="Paula Vázquez-Valero" userId="3a0e46d7-2099-40af-a155-aa45b68bfff3" providerId="ADAL" clId="{BCB3EFAC-71FD-41B3-A048-7FD257CA80CD}" dt="2023-05-19T15:05:05.245" v="2785" actId="1076"/>
          <ac:picMkLst>
            <pc:docMk/>
            <pc:sldMk cId="2128699141" sldId="1075"/>
            <ac:picMk id="5" creationId="{E7EABB50-AB56-43A0-B38C-DE80988D1584}"/>
          </ac:picMkLst>
        </pc:picChg>
        <pc:picChg chg="add del mod">
          <ac:chgData name="Paula Vázquez-Valero" userId="3a0e46d7-2099-40af-a155-aa45b68bfff3" providerId="ADAL" clId="{BCB3EFAC-71FD-41B3-A048-7FD257CA80CD}" dt="2023-05-19T15:05:08.611" v="2787" actId="21"/>
          <ac:picMkLst>
            <pc:docMk/>
            <pc:sldMk cId="2128699141" sldId="1075"/>
            <ac:picMk id="6" creationId="{DABAC591-321F-5ED1-76D5-03C98F83DC3C}"/>
          </ac:picMkLst>
        </pc:picChg>
        <pc:picChg chg="add del mod">
          <ac:chgData name="Paula Vázquez-Valero" userId="3a0e46d7-2099-40af-a155-aa45b68bfff3" providerId="ADAL" clId="{BCB3EFAC-71FD-41B3-A048-7FD257CA80CD}" dt="2023-05-19T15:05:08.611" v="2787" actId="21"/>
          <ac:picMkLst>
            <pc:docMk/>
            <pc:sldMk cId="2128699141" sldId="1075"/>
            <ac:picMk id="7" creationId="{C40BF7B0-C732-105D-55DA-52A5812F9CE2}"/>
          </ac:picMkLst>
        </pc:picChg>
        <pc:picChg chg="add del mod">
          <ac:chgData name="Paula Vázquez-Valero" userId="3a0e46d7-2099-40af-a155-aa45b68bfff3" providerId="ADAL" clId="{BCB3EFAC-71FD-41B3-A048-7FD257CA80CD}" dt="2023-05-19T15:05:08.611" v="2787" actId="21"/>
          <ac:picMkLst>
            <pc:docMk/>
            <pc:sldMk cId="2128699141" sldId="1075"/>
            <ac:picMk id="8" creationId="{F1C3E13C-9D90-4881-9539-70D7B719F549}"/>
          </ac:picMkLst>
        </pc:picChg>
        <pc:picChg chg="add mod">
          <ac:chgData name="Paula Vázquez-Valero" userId="3a0e46d7-2099-40af-a155-aa45b68bfff3" providerId="ADAL" clId="{BCB3EFAC-71FD-41B3-A048-7FD257CA80CD}" dt="2023-05-19T15:05:16.743" v="2791" actId="1076"/>
          <ac:picMkLst>
            <pc:docMk/>
            <pc:sldMk cId="2128699141" sldId="1075"/>
            <ac:picMk id="10" creationId="{05F1B347-5496-C3A1-5A54-0E228FC5F2C6}"/>
          </ac:picMkLst>
        </pc:picChg>
      </pc:sldChg>
      <pc:sldChg chg="addSp delSp modSp add mod ord">
        <pc:chgData name="Paula Vázquez-Valero" userId="3a0e46d7-2099-40af-a155-aa45b68bfff3" providerId="ADAL" clId="{BCB3EFAC-71FD-41B3-A048-7FD257CA80CD}" dt="2023-05-19T18:18:16.067" v="5684"/>
        <pc:sldMkLst>
          <pc:docMk/>
          <pc:sldMk cId="2398629942" sldId="1076"/>
        </pc:sldMkLst>
        <pc:spChg chg="add del mod">
          <ac:chgData name="Paula Vázquez-Valero" userId="3a0e46d7-2099-40af-a155-aa45b68bfff3" providerId="ADAL" clId="{BCB3EFAC-71FD-41B3-A048-7FD257CA80CD}" dt="2023-05-19T14:51:20.036" v="2458" actId="478"/>
          <ac:spMkLst>
            <pc:docMk/>
            <pc:sldMk cId="2398629942" sldId="1076"/>
            <ac:spMk id="9" creationId="{6AF92F31-3BC3-0867-62F1-CF546492C07A}"/>
          </ac:spMkLst>
        </pc:spChg>
        <pc:spChg chg="del">
          <ac:chgData name="Paula Vázquez-Valero" userId="3a0e46d7-2099-40af-a155-aa45b68bfff3" providerId="ADAL" clId="{BCB3EFAC-71FD-41B3-A048-7FD257CA80CD}" dt="2023-05-19T14:49:42.696" v="2422" actId="478"/>
          <ac:spMkLst>
            <pc:docMk/>
            <pc:sldMk cId="2398629942" sldId="1076"/>
            <ac:spMk id="10" creationId="{FDEC90C3-1905-D13A-7971-C2E9632F5FF6}"/>
          </ac:spMkLst>
        </pc:spChg>
        <pc:spChg chg="del">
          <ac:chgData name="Paula Vázquez-Valero" userId="3a0e46d7-2099-40af-a155-aa45b68bfff3" providerId="ADAL" clId="{BCB3EFAC-71FD-41B3-A048-7FD257CA80CD}" dt="2023-05-19T14:49:42.696" v="2422" actId="478"/>
          <ac:spMkLst>
            <pc:docMk/>
            <pc:sldMk cId="2398629942" sldId="1076"/>
            <ac:spMk id="11" creationId="{CDF06A7D-4FC0-2ADB-5D24-66FE9ED4BF9E}"/>
          </ac:spMkLst>
        </pc:spChg>
        <pc:spChg chg="del">
          <ac:chgData name="Paula Vázquez-Valero" userId="3a0e46d7-2099-40af-a155-aa45b68bfff3" providerId="ADAL" clId="{BCB3EFAC-71FD-41B3-A048-7FD257CA80CD}" dt="2023-05-19T14:50:25.740" v="2444" actId="478"/>
          <ac:spMkLst>
            <pc:docMk/>
            <pc:sldMk cId="2398629942" sldId="1076"/>
            <ac:spMk id="13" creationId="{E23E8642-D924-394F-9CD7-4AA856096783}"/>
          </ac:spMkLst>
        </pc:spChg>
        <pc:spChg chg="del">
          <ac:chgData name="Paula Vázquez-Valero" userId="3a0e46d7-2099-40af-a155-aa45b68bfff3" providerId="ADAL" clId="{BCB3EFAC-71FD-41B3-A048-7FD257CA80CD}" dt="2023-05-19T14:50:25.740" v="2444" actId="478"/>
          <ac:spMkLst>
            <pc:docMk/>
            <pc:sldMk cId="2398629942" sldId="1076"/>
            <ac:spMk id="14" creationId="{3461B9DB-B884-29CE-E3AB-EAA0F6F9971E}"/>
          </ac:spMkLst>
        </pc:spChg>
        <pc:spChg chg="add del mod">
          <ac:chgData name="Paula Vázquez-Valero" userId="3a0e46d7-2099-40af-a155-aa45b68bfff3" providerId="ADAL" clId="{BCB3EFAC-71FD-41B3-A048-7FD257CA80CD}" dt="2023-05-19T14:51:37.797" v="2464" actId="478"/>
          <ac:spMkLst>
            <pc:docMk/>
            <pc:sldMk cId="2398629942" sldId="1076"/>
            <ac:spMk id="19" creationId="{941B9647-7C90-5B8A-6F95-2E20BA6A41B8}"/>
          </ac:spMkLst>
        </pc:spChg>
        <pc:spChg chg="add del mod">
          <ac:chgData name="Paula Vázquez-Valero" userId="3a0e46d7-2099-40af-a155-aa45b68bfff3" providerId="ADAL" clId="{BCB3EFAC-71FD-41B3-A048-7FD257CA80CD}" dt="2023-05-19T14:55:11.975" v="2573" actId="478"/>
          <ac:spMkLst>
            <pc:docMk/>
            <pc:sldMk cId="2398629942" sldId="1076"/>
            <ac:spMk id="24" creationId="{9861489E-0A3D-2F41-AC5E-7FC62A42780B}"/>
          </ac:spMkLst>
        </pc:spChg>
        <pc:spChg chg="add del mod">
          <ac:chgData name="Paula Vázquez-Valero" userId="3a0e46d7-2099-40af-a155-aa45b68bfff3" providerId="ADAL" clId="{BCB3EFAC-71FD-41B3-A048-7FD257CA80CD}" dt="2023-05-19T14:55:05.566" v="2570" actId="478"/>
          <ac:spMkLst>
            <pc:docMk/>
            <pc:sldMk cId="2398629942" sldId="1076"/>
            <ac:spMk id="25" creationId="{F3E58F2A-95F6-5F1F-CBBF-F20B4436A342}"/>
          </ac:spMkLst>
        </pc:spChg>
        <pc:spChg chg="add mod">
          <ac:chgData name="Paula Vázquez-Valero" userId="3a0e46d7-2099-40af-a155-aa45b68bfff3" providerId="ADAL" clId="{BCB3EFAC-71FD-41B3-A048-7FD257CA80CD}" dt="2023-05-19T14:58:07.933" v="2586" actId="1076"/>
          <ac:spMkLst>
            <pc:docMk/>
            <pc:sldMk cId="2398629942" sldId="1076"/>
            <ac:spMk id="26" creationId="{BD22956F-7D15-9EA3-66D3-2B7C7F0D4474}"/>
          </ac:spMkLst>
        </pc:spChg>
        <pc:grpChg chg="del">
          <ac:chgData name="Paula Vázquez-Valero" userId="3a0e46d7-2099-40af-a155-aa45b68bfff3" providerId="ADAL" clId="{BCB3EFAC-71FD-41B3-A048-7FD257CA80CD}" dt="2023-05-19T14:54:30.918" v="2558" actId="478"/>
          <ac:grpSpMkLst>
            <pc:docMk/>
            <pc:sldMk cId="2398629942" sldId="1076"/>
            <ac:grpSpMk id="18" creationId="{99C15B19-066B-70E7-2476-49B24607E5FD}"/>
          </ac:grpSpMkLst>
        </pc:grpChg>
        <pc:picChg chg="add mod">
          <ac:chgData name="Paula Vázquez-Valero" userId="3a0e46d7-2099-40af-a155-aa45b68bfff3" providerId="ADAL" clId="{BCB3EFAC-71FD-41B3-A048-7FD257CA80CD}" dt="2023-05-19T14:49:28.184" v="2420" actId="1076"/>
          <ac:picMkLst>
            <pc:docMk/>
            <pc:sldMk cId="2398629942" sldId="1076"/>
            <ac:picMk id="2" creationId="{C618C7D4-5141-4678-CC35-0E2D082B8F71}"/>
          </ac:picMkLst>
        </pc:picChg>
        <pc:picChg chg="del">
          <ac:chgData name="Paula Vázquez-Valero" userId="3a0e46d7-2099-40af-a155-aa45b68bfff3" providerId="ADAL" clId="{BCB3EFAC-71FD-41B3-A048-7FD257CA80CD}" dt="2023-05-19T14:49:24.499" v="2417" actId="478"/>
          <ac:picMkLst>
            <pc:docMk/>
            <pc:sldMk cId="2398629942" sldId="1076"/>
            <ac:picMk id="4" creationId="{1F88265D-E3FC-EF00-47BF-634EFA14A273}"/>
          </ac:picMkLst>
        </pc:picChg>
        <pc:picChg chg="del">
          <ac:chgData name="Paula Vázquez-Valero" userId="3a0e46d7-2099-40af-a155-aa45b68bfff3" providerId="ADAL" clId="{BCB3EFAC-71FD-41B3-A048-7FD257CA80CD}" dt="2023-05-19T14:49:25.844" v="2418" actId="478"/>
          <ac:picMkLst>
            <pc:docMk/>
            <pc:sldMk cId="2398629942" sldId="1076"/>
            <ac:picMk id="6" creationId="{FCC3684E-66E8-3141-5204-7939FF9CA3D5}"/>
          </ac:picMkLst>
        </pc:picChg>
        <pc:picChg chg="del">
          <ac:chgData name="Paula Vázquez-Valero" userId="3a0e46d7-2099-40af-a155-aa45b68bfff3" providerId="ADAL" clId="{BCB3EFAC-71FD-41B3-A048-7FD257CA80CD}" dt="2023-05-19T14:49:42.696" v="2422" actId="478"/>
          <ac:picMkLst>
            <pc:docMk/>
            <pc:sldMk cId="2398629942" sldId="1076"/>
            <ac:picMk id="7" creationId="{3A982CAF-EA9A-0C44-E467-3FB1BF76A8D9}"/>
          </ac:picMkLst>
        </pc:picChg>
        <pc:picChg chg="del">
          <ac:chgData name="Paula Vázquez-Valero" userId="3a0e46d7-2099-40af-a155-aa45b68bfff3" providerId="ADAL" clId="{BCB3EFAC-71FD-41B3-A048-7FD257CA80CD}" dt="2023-05-19T14:49:42.696" v="2422" actId="478"/>
          <ac:picMkLst>
            <pc:docMk/>
            <pc:sldMk cId="2398629942" sldId="1076"/>
            <ac:picMk id="8" creationId="{CC11DBFB-335A-1BE2-3E86-4AD9F9DC950A}"/>
          </ac:picMkLst>
        </pc:picChg>
        <pc:picChg chg="del">
          <ac:chgData name="Paula Vázquez-Valero" userId="3a0e46d7-2099-40af-a155-aa45b68bfff3" providerId="ADAL" clId="{BCB3EFAC-71FD-41B3-A048-7FD257CA80CD}" dt="2023-05-19T14:52:24.823" v="2468" actId="478"/>
          <ac:picMkLst>
            <pc:docMk/>
            <pc:sldMk cId="2398629942" sldId="1076"/>
            <ac:picMk id="15" creationId="{1A754016-3B30-65A5-BCAE-780E63622AD8}"/>
          </ac:picMkLst>
        </pc:picChg>
        <pc:picChg chg="del">
          <ac:chgData name="Paula Vázquez-Valero" userId="3a0e46d7-2099-40af-a155-aa45b68bfff3" providerId="ADAL" clId="{BCB3EFAC-71FD-41B3-A048-7FD257CA80CD}" dt="2023-05-19T14:54:30.918" v="2558" actId="478"/>
          <ac:picMkLst>
            <pc:docMk/>
            <pc:sldMk cId="2398629942" sldId="1076"/>
            <ac:picMk id="16" creationId="{F7FA62B6-3D36-AD5E-A415-D8ACE0C79A3C}"/>
          </ac:picMkLst>
        </pc:picChg>
        <pc:picChg chg="add mod">
          <ac:chgData name="Paula Vázquez-Valero" userId="3a0e46d7-2099-40af-a155-aa45b68bfff3" providerId="ADAL" clId="{BCB3EFAC-71FD-41B3-A048-7FD257CA80CD}" dt="2023-05-19T14:52:27.097" v="2470" actId="1076"/>
          <ac:picMkLst>
            <pc:docMk/>
            <pc:sldMk cId="2398629942" sldId="1076"/>
            <ac:picMk id="20" creationId="{3538921E-664E-688D-68DD-938499528C35}"/>
          </ac:picMkLst>
        </pc:picChg>
        <pc:picChg chg="add mod">
          <ac:chgData name="Paula Vázquez-Valero" userId="3a0e46d7-2099-40af-a155-aa45b68bfff3" providerId="ADAL" clId="{BCB3EFAC-71FD-41B3-A048-7FD257CA80CD}" dt="2023-05-19T14:54:35.114" v="2561" actId="14100"/>
          <ac:picMkLst>
            <pc:docMk/>
            <pc:sldMk cId="2398629942" sldId="1076"/>
            <ac:picMk id="21" creationId="{F773FD8A-A63D-46FC-3267-D8BC4E124220}"/>
          </ac:picMkLst>
        </pc:picChg>
        <pc:picChg chg="add mod">
          <ac:chgData name="Paula Vázquez-Valero" userId="3a0e46d7-2099-40af-a155-aa45b68bfff3" providerId="ADAL" clId="{BCB3EFAC-71FD-41B3-A048-7FD257CA80CD}" dt="2023-05-19T14:54:37.251" v="2563" actId="1076"/>
          <ac:picMkLst>
            <pc:docMk/>
            <pc:sldMk cId="2398629942" sldId="1076"/>
            <ac:picMk id="22" creationId="{191C5F54-BDAB-E4A2-162A-4FF7B94E2610}"/>
          </ac:picMkLst>
        </pc:picChg>
        <pc:picChg chg="add mod">
          <ac:chgData name="Paula Vázquez-Valero" userId="3a0e46d7-2099-40af-a155-aa45b68bfff3" providerId="ADAL" clId="{BCB3EFAC-71FD-41B3-A048-7FD257CA80CD}" dt="2023-05-19T14:54:38.954" v="2565" actId="1076"/>
          <ac:picMkLst>
            <pc:docMk/>
            <pc:sldMk cId="2398629942" sldId="1076"/>
            <ac:picMk id="23" creationId="{FADD55E4-60DC-7165-0E7F-EBDECC3D9D0A}"/>
          </ac:picMkLst>
        </pc:picChg>
        <pc:picChg chg="del">
          <ac:chgData name="Paula Vázquez-Valero" userId="3a0e46d7-2099-40af-a155-aa45b68bfff3" providerId="ADAL" clId="{BCB3EFAC-71FD-41B3-A048-7FD257CA80CD}" dt="2023-05-19T14:54:30.918" v="2558" actId="478"/>
          <ac:picMkLst>
            <pc:docMk/>
            <pc:sldMk cId="2398629942" sldId="1076"/>
            <ac:picMk id="1028" creationId="{A53CE4A4-FA66-991A-F76F-704CA3D4F4EF}"/>
          </ac:picMkLst>
        </pc:picChg>
        <pc:picChg chg="add mod">
          <ac:chgData name="Paula Vázquez-Valero" userId="3a0e46d7-2099-40af-a155-aa45b68bfff3" providerId="ADAL" clId="{BCB3EFAC-71FD-41B3-A048-7FD257CA80CD}" dt="2023-05-19T14:51:32.755" v="2463" actId="1076"/>
          <ac:picMkLst>
            <pc:docMk/>
            <pc:sldMk cId="2398629942" sldId="1076"/>
            <ac:picMk id="2050" creationId="{308CD7CE-778C-185E-C027-E55884B03451}"/>
          </ac:picMkLst>
        </pc:picChg>
        <pc:picChg chg="add mod">
          <ac:chgData name="Paula Vázquez-Valero" userId="3a0e46d7-2099-40af-a155-aa45b68bfff3" providerId="ADAL" clId="{BCB3EFAC-71FD-41B3-A048-7FD257CA80CD}" dt="2023-05-19T14:52:16.968" v="2467" actId="1076"/>
          <ac:picMkLst>
            <pc:docMk/>
            <pc:sldMk cId="2398629942" sldId="1076"/>
            <ac:picMk id="2052" creationId="{79820921-6183-440C-E5FA-F0003D7566A1}"/>
          </ac:picMkLst>
        </pc:picChg>
      </pc:sldChg>
      <pc:sldChg chg="add del">
        <pc:chgData name="Paula Vázquez-Valero" userId="3a0e46d7-2099-40af-a155-aa45b68bfff3" providerId="ADAL" clId="{BCB3EFAC-71FD-41B3-A048-7FD257CA80CD}" dt="2023-05-19T15:07:03.166" v="2812"/>
        <pc:sldMkLst>
          <pc:docMk/>
          <pc:sldMk cId="2881712577" sldId="10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08/07/2023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i="0" u="none" strike="noStrike" dirty="0">
                <a:solidFill>
                  <a:srgbClr val="1F3864"/>
                </a:solidFill>
                <a:effectLst/>
                <a:latin typeface="docs-Century Gothic"/>
              </a:rPr>
              <a:t>Vocabulary: </a:t>
            </a:r>
            <a:r>
              <a:rPr lang="en-GB" b="0" dirty="0">
                <a:solidFill>
                  <a:srgbClr val="002060"/>
                </a:solidFill>
                <a:latin typeface="Century Gothic" panose="020B0502020202020204" pitchFamily="34" charset="0"/>
              </a:rPr>
              <a:t>N/A</a:t>
            </a:r>
          </a:p>
          <a:p>
            <a:pPr marL="0" lvl="0" indent="0" algn="l" rtl="0">
              <a:spcBef>
                <a:spcPts val="0"/>
              </a:spcBef>
              <a:spcAft>
                <a:spcPts val="0"/>
              </a:spcAft>
              <a:buNone/>
            </a:pPr>
            <a:r>
              <a:rPr lang="en-GB" sz="1200" b="1" i="0" u="none" strike="noStrike" dirty="0">
                <a:solidFill>
                  <a:srgbClr val="1F3864"/>
                </a:solidFill>
                <a:effectLst/>
                <a:latin typeface="docs-Century Gothic"/>
              </a:rPr>
              <a:t>Revisit 1: </a:t>
            </a:r>
            <a:r>
              <a:rPr lang="es-ES" sz="1800" b="0" i="0" u="none" strike="noStrike" dirty="0">
                <a:solidFill>
                  <a:srgbClr val="002060"/>
                </a:solidFill>
                <a:effectLst/>
                <a:latin typeface="Century Gothic" panose="020B0502020202020204" pitchFamily="34" charset="0"/>
              </a:rPr>
              <a:t>amar [700] odiar [2211] las [1] los [1] calor [1852] clase [320] cumpleaños [3372] español [262] fiesta [796] frío [1307] libro [230] lunes [1370] museo [1114]  tarde [392] verde [812] difícil [374] fácil [584]</a:t>
            </a:r>
            <a:endParaRPr lang="en-GB" sz="1200" b="0" i="0" u="none" strike="noStrike" dirty="0">
              <a:solidFill>
                <a:srgbClr val="1F3864"/>
              </a:solidFill>
              <a:effectLst/>
              <a:latin typeface="docs-Century Gothic"/>
            </a:endParaRPr>
          </a:p>
          <a:p>
            <a:pPr marL="0" lvl="0" indent="0" algn="l" rtl="0">
              <a:spcBef>
                <a:spcPts val="0"/>
              </a:spcBef>
              <a:spcAft>
                <a:spcPts val="0"/>
              </a:spcAft>
              <a:buNone/>
            </a:pPr>
            <a:r>
              <a:rPr lang="en-GB" sz="1200" b="1" i="0" u="none" strike="noStrike" dirty="0">
                <a:solidFill>
                  <a:srgbClr val="1F3864"/>
                </a:solidFill>
                <a:effectLst/>
                <a:latin typeface="docs-Century Gothic"/>
              </a:rPr>
              <a:t>Revisit 2: </a:t>
            </a:r>
            <a:r>
              <a:rPr lang="es-ES" sz="1200" b="0" i="0" u="none" strike="noStrike" dirty="0">
                <a:solidFill>
                  <a:srgbClr val="002060"/>
                </a:solidFill>
                <a:effectLst/>
                <a:latin typeface="Century Gothic" panose="020B0502020202020204" pitchFamily="34" charset="0"/>
              </a:rPr>
              <a:t>medio [395] nube [1499] río [496] arriba [690] abajo [788]</a:t>
            </a:r>
            <a:r>
              <a:rPr lang="es-ES" sz="1800" dirty="0"/>
              <a:t> </a:t>
            </a: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s-ES" b="1" dirty="0"/>
              <a:t>brazo</a:t>
            </a:r>
            <a:r>
              <a:rPr lang="es-ES" b="0" dirty="0"/>
              <a:t> [470] </a:t>
            </a:r>
            <a:r>
              <a:rPr lang="es-ES" b="1" dirty="0"/>
              <a:t>corazón</a:t>
            </a:r>
            <a:r>
              <a:rPr lang="es-ES" b="0" dirty="0"/>
              <a:t> [475] </a:t>
            </a:r>
            <a:r>
              <a:rPr lang="es-ES" b="1" dirty="0"/>
              <a:t>carbón </a:t>
            </a:r>
            <a:r>
              <a:rPr lang="es-ES" b="0" dirty="0"/>
              <a:t>[3331] </a:t>
            </a:r>
            <a:r>
              <a:rPr lang="es-ES" b="1" dirty="0"/>
              <a:t>mar </a:t>
            </a:r>
            <a:r>
              <a:rPr lang="es-ES" b="0" dirty="0"/>
              <a:t>[480] </a:t>
            </a:r>
            <a:r>
              <a:rPr lang="es-ES" b="1" dirty="0"/>
              <a:t>oso </a:t>
            </a:r>
            <a:r>
              <a:rPr lang="es-ES" b="0" dirty="0"/>
              <a:t>[4449] </a:t>
            </a:r>
            <a:r>
              <a:rPr lang="es-ES" b="1" dirty="0"/>
              <a:t>poema </a:t>
            </a:r>
            <a:r>
              <a:rPr lang="es-ES" b="0" dirty="0"/>
              <a:t>[1430] </a:t>
            </a:r>
            <a:r>
              <a:rPr lang="es-ES" b="1" dirty="0"/>
              <a:t>tarjeta</a:t>
            </a:r>
            <a:r>
              <a:rPr lang="es-ES" dirty="0"/>
              <a:t> [1958] </a:t>
            </a:r>
            <a:r>
              <a:rPr lang="en-GB" b="1" dirty="0"/>
              <a:t>bonito </a:t>
            </a:r>
            <a:r>
              <a:rPr lang="en-GB" dirty="0"/>
              <a:t>[891] </a:t>
            </a:r>
            <a:r>
              <a:rPr lang="es-ES" b="1" dirty="0"/>
              <a:t>su</a:t>
            </a:r>
            <a:r>
              <a:rPr lang="es-ES" dirty="0"/>
              <a:t> [12] </a:t>
            </a:r>
            <a:r>
              <a:rPr lang="es-ES" b="1" dirty="0"/>
              <a:t>mayor </a:t>
            </a:r>
            <a:r>
              <a:rPr lang="es-ES" b="0" dirty="0"/>
              <a:t>[154] </a:t>
            </a:r>
            <a:r>
              <a:rPr lang="es-ES" b="1" dirty="0"/>
              <a:t>primero </a:t>
            </a:r>
            <a:r>
              <a:rPr lang="es-ES" b="0" dirty="0"/>
              <a:t>[82] </a:t>
            </a:r>
            <a:r>
              <a:rPr lang="es-ES" b="1" dirty="0"/>
              <a:t>rápida</a:t>
            </a:r>
            <a:r>
              <a:rPr lang="es-ES" dirty="0"/>
              <a:t> [870] </a:t>
            </a:r>
            <a:r>
              <a:rPr lang="es-ES" b="1" dirty="0"/>
              <a:t>como</a:t>
            </a:r>
            <a:r>
              <a:rPr lang="es-ES" dirty="0"/>
              <a:t> [20]</a:t>
            </a:r>
          </a:p>
          <a:p>
            <a:pPr marL="0" marR="0" lvl="0" indent="0" algn="l" rtl="0">
              <a:lnSpc>
                <a:spcPct val="100000"/>
              </a:lnSpc>
              <a:spcBef>
                <a:spcPts val="0"/>
              </a:spcBef>
              <a:spcAft>
                <a:spcPts val="0"/>
              </a:spcAft>
              <a:buClr>
                <a:schemeClr val="dk1"/>
              </a:buClr>
              <a:buSzPts val="1200"/>
              <a:buFont typeface="Calibri"/>
              <a:buNone/>
            </a:pPr>
            <a:endParaRPr lang="es-ES"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appreciate the poem and respond to it by exchanging their opinion with a partner.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sz="1200" b="1" dirty="0">
                <a:effectLst/>
                <a:latin typeface="+mn-lt"/>
                <a:ea typeface="+mn-ea"/>
              </a:rPr>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effectLst/>
                <a:latin typeface="+mn-lt"/>
                <a:ea typeface="+mn-ea"/>
              </a:rPr>
              <a:t>Teachers to read the instruction and model the exchange. For example: ‘El poem es bonito’.</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effectLst/>
                <a:latin typeface="+mn-lt"/>
                <a:ea typeface="+mn-ea"/>
              </a:rPr>
              <a:t>Give pupils a minute to exchange their opinion, using two adjectives.</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dirty="0">
                <a:effectLst/>
                <a:latin typeface="+mn-lt"/>
                <a:ea typeface="+mn-ea"/>
              </a:rPr>
              <a:t>Click to bring up further question: ¿Cómo es </a:t>
            </a:r>
            <a:r>
              <a:rPr lang="en-GB" sz="1200" b="0" dirty="0" err="1">
                <a:effectLst/>
                <a:latin typeface="+mn-lt"/>
                <a:ea typeface="+mn-ea"/>
              </a:rPr>
              <a:t>el</a:t>
            </a:r>
            <a:r>
              <a:rPr lang="en-GB" sz="1200" b="0" dirty="0">
                <a:effectLst/>
                <a:latin typeface="+mn-lt"/>
                <a:ea typeface="+mn-ea"/>
              </a:rPr>
              <a:t> </a:t>
            </a:r>
            <a:r>
              <a:rPr lang="en-GB" sz="1200" b="0" dirty="0" err="1">
                <a:effectLst/>
                <a:latin typeface="+mn-lt"/>
                <a:ea typeface="+mn-ea"/>
              </a:rPr>
              <a:t>mensaje</a:t>
            </a:r>
            <a:r>
              <a:rPr lang="en-GB" sz="1200" b="0" dirty="0">
                <a:effectLst/>
                <a:latin typeface="+mn-lt"/>
                <a:ea typeface="+mn-ea"/>
              </a:rPr>
              <a:t>? and ensure meaning is clear. This is an opportunity to gather ideas on what they think the message of the poem is </a:t>
            </a:r>
            <a:r>
              <a:rPr lang="en-GB" sz="1200" b="0" dirty="0" err="1">
                <a:effectLst/>
                <a:latin typeface="+mn-lt"/>
                <a:ea typeface="+mn-ea"/>
              </a:rPr>
              <a:t>abot</a:t>
            </a:r>
            <a:r>
              <a:rPr lang="en-GB" sz="1200" b="0" dirty="0">
                <a:effectLst/>
                <a:latin typeface="+mn-lt"/>
                <a:ea typeface="+mn-ea"/>
              </a:rPr>
              <a:t> (</a:t>
            </a:r>
            <a:r>
              <a:rPr lang="en-GB" sz="1800" dirty="0">
                <a:effectLst/>
                <a:latin typeface="Calibri" panose="020F0502020204030204" pitchFamily="34" charset="0"/>
                <a:ea typeface="Calibri" panose="020F0502020204030204" pitchFamily="34" charset="0"/>
              </a:rPr>
              <a:t>‘We’re all different, with different characteristics and abilities, and yet of equal value’.). </a:t>
            </a:r>
            <a:endParaRPr lang="en-GB" sz="1800" b="0" dirty="0">
              <a:effectLst/>
              <a:latin typeface="Calibri" panose="020F0502020204030204" pitchFamily="34" charset="0"/>
              <a:ea typeface="Calibri" panose="020F0502020204030204" pitchFamily="34" charset="0"/>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GB" sz="1800" b="0" dirty="0">
                <a:effectLst/>
                <a:latin typeface="Calibri" panose="020F0502020204030204" pitchFamily="34" charset="0"/>
              </a:rPr>
              <a:t>Give pupils a minute to exchange their opinion on the message of the poem.</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r>
              <a:rPr lang="en-GB" b="1" dirty="0"/>
              <a:t>bonito </a:t>
            </a:r>
            <a:r>
              <a:rPr lang="en-GB" dirty="0"/>
              <a:t>[891] </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95FAA6D-8055-400A-BBF5-68275BAEE523}" type="slidenum">
              <a:rPr lang="en-GB" smtClean="0"/>
              <a:t>11</a:t>
            </a:fld>
            <a:endParaRPr lang="en-GB"/>
          </a:p>
        </p:txBody>
      </p:sp>
    </p:spTree>
    <p:extLst>
      <p:ext uri="{BB962C8B-B14F-4D97-AF65-F5344CB8AC3E}">
        <p14:creationId xmlns:p14="http://schemas.microsoft.com/office/powerpoint/2010/main" val="13324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5200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12 cards altogether.</a:t>
            </a:r>
          </a:p>
          <a:p>
            <a:r>
              <a:rPr lang="en-GB" dirty="0"/>
              <a:t>They can be photocopied smaller than this.</a:t>
            </a:r>
          </a:p>
          <a:p>
            <a:r>
              <a:rPr lang="en-GB" dirty="0"/>
              <a:t>Also, pupils can have just 1 x set 12 pictures between two – to work in pairs.</a:t>
            </a:r>
          </a:p>
        </p:txBody>
      </p:sp>
      <p:sp>
        <p:nvSpPr>
          <p:cNvPr id="4" name="Slide Number Placeholder 3"/>
          <p:cNvSpPr>
            <a:spLocks noGrp="1"/>
          </p:cNvSpPr>
          <p:nvPr>
            <p:ph type="sldNum" sz="quarter" idx="5"/>
          </p:nvPr>
        </p:nvSpPr>
        <p:spPr/>
        <p:txBody>
          <a:bodyPr/>
          <a:lstStyle/>
          <a:p>
            <a:fld id="{D95FAA6D-8055-400A-BBF5-68275BAEE523}" type="slidenum">
              <a:rPr lang="en-GB" smtClean="0"/>
              <a:t>13</a:t>
            </a:fld>
            <a:endParaRPr lang="en-GB"/>
          </a:p>
        </p:txBody>
      </p:sp>
    </p:spTree>
    <p:extLst>
      <p:ext uri="{BB962C8B-B14F-4D97-AF65-F5344CB8AC3E}">
        <p14:creationId xmlns:p14="http://schemas.microsoft.com/office/powerpoint/2010/main" val="15499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4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introduce the four animals which will feature in this sequence (week 12 and 13)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1.Teachers read the instruction and click to bring up each animal and get pupils to repeat chorally.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Click to bring up further question: ¿Qué animal es?. Starting from the elicit, elicit answers from pupils (</a:t>
            </a:r>
            <a:r>
              <a:rPr lang="en-GB" b="0" baseline="0" dirty="0" err="1"/>
              <a:t>i.e</a:t>
            </a:r>
            <a:r>
              <a:rPr lang="en-GB" b="0" baseline="0" dirty="0"/>
              <a:t> ‘</a:t>
            </a:r>
            <a:r>
              <a:rPr lang="en-GB" b="0" baseline="0" dirty="0" err="1"/>
              <a:t>el</a:t>
            </a:r>
            <a:r>
              <a:rPr lang="en-GB" b="0" baseline="0" dirty="0"/>
              <a:t> </a:t>
            </a:r>
            <a:r>
              <a:rPr lang="en-GB" b="0" baseline="0" dirty="0" err="1"/>
              <a:t>pulpo</a:t>
            </a:r>
            <a:r>
              <a:rPr lang="en-GB" b="0" baseline="0" dirty="0"/>
              <a:t> es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NB</a:t>
            </a:r>
            <a:r>
              <a:rPr lang="en-GB" b="1" baseline="0" dirty="0"/>
              <a:t>. </a:t>
            </a:r>
            <a:r>
              <a:rPr lang="en-GB" b="0" baseline="0" dirty="0"/>
              <a:t>We haven’t formally introduced the alphabet so teachers can model by practising ‘a’, ‘be’, ‘</a:t>
            </a:r>
            <a:r>
              <a:rPr lang="en-GB" b="0" baseline="0" dirty="0" err="1"/>
              <a:t>ce</a:t>
            </a:r>
            <a:r>
              <a:rPr lang="en-GB" b="0" baseline="0" dirty="0"/>
              <a:t>’, ‘de’, or simply elicit the animal in English from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76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practice written comprehension of 5 </a:t>
            </a:r>
            <a:r>
              <a:rPr lang="en-US" b="0" dirty="0" err="1"/>
              <a:t>colours</a:t>
            </a:r>
            <a:r>
              <a:rPr lang="en-US" b="0"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 Teachers read the instruction ‘¿Qué </a:t>
            </a:r>
            <a:r>
              <a:rPr lang="en-GB" b="0" baseline="0" dirty="0" err="1"/>
              <a:t>color</a:t>
            </a:r>
            <a:r>
              <a:rPr lang="en-GB" b="0" baseline="0" dirty="0"/>
              <a:t> 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Pupils can practise reading the colours aloud before providing with an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Starting from left to write, elicit answers from pupils.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Rojo’, ‘rosa’ and ‘</a:t>
            </a:r>
            <a:r>
              <a:rPr lang="en-GB" b="0" baseline="0" dirty="0" err="1"/>
              <a:t>azul</a:t>
            </a:r>
            <a:r>
              <a:rPr lang="en-GB" b="0" baseline="0" dirty="0"/>
              <a:t>’ have not been formally introduced in </a:t>
            </a:r>
            <a:r>
              <a:rPr lang="en-GB" b="0" baseline="0" dirty="0" err="1"/>
              <a:t>amarillo</a:t>
            </a:r>
            <a:r>
              <a:rPr lang="en-GB" b="0" baseline="0" dirty="0"/>
              <a:t> although they featured in </a:t>
            </a:r>
            <a:r>
              <a:rPr lang="en-GB" b="1" baseline="0" dirty="0"/>
              <a:t>term 3 week 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F</a:t>
            </a:r>
            <a:r>
              <a:rPr lang="en-GB" baseline="0" dirty="0"/>
              <a:t>urther rounds of learning can be facilitated by one pupil turning away from the board, and his/her partner asking him/her the meanings (‘</a:t>
            </a:r>
            <a:r>
              <a:rPr lang="en-GB" baseline="0" dirty="0" err="1"/>
              <a:t>Cómo</a:t>
            </a:r>
            <a:r>
              <a:rPr lang="en-GB" baseline="0" dirty="0"/>
              <a:t> se dice X en español?’).  This activity can work from L2 </a:t>
            </a:r>
            <a:r>
              <a:rPr lang="en-GB" baseline="0" dirty="0">
                <a:sym typeface="Wingdings" panose="05000000000000000000" pitchFamily="2" charset="2"/>
              </a:rPr>
              <a:t></a:t>
            </a:r>
            <a:r>
              <a:rPr lang="en-GB" baseline="0" dirty="0"/>
              <a:t> L1 or L1 </a:t>
            </a:r>
            <a:r>
              <a:rPr lang="en-GB" baseline="0" dirty="0">
                <a:sym typeface="Wingdings" panose="05000000000000000000" pitchFamily="2" charset="2"/>
              </a:rPr>
              <a:t> L2.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ym typeface="Wingdings" panose="05000000000000000000" pitchFamily="2" charset="2"/>
              </a:rPr>
              <a:t>NB. Teachers can also ask what other colours they know (</a:t>
            </a:r>
            <a:r>
              <a:rPr lang="en-GB" baseline="0" dirty="0" err="1">
                <a:sym typeface="Wingdings" panose="05000000000000000000" pitchFamily="2" charset="2"/>
              </a:rPr>
              <a:t>amarillo</a:t>
            </a:r>
            <a:r>
              <a:rPr lang="en-GB" baseline="0" dirty="0">
                <a:sym typeface="Wingdings" panose="05000000000000000000" pitchFamily="2" charset="2"/>
              </a:rPr>
              <a:t>, </a:t>
            </a:r>
            <a:r>
              <a:rPr lang="en-GB" baseline="0" dirty="0" err="1">
                <a:sym typeface="Wingdings" panose="05000000000000000000" pitchFamily="2" charset="2"/>
              </a:rPr>
              <a:t>blanco</a:t>
            </a:r>
            <a:r>
              <a:rPr lang="en-GB" baseline="0" dirty="0">
                <a:sym typeface="Wingdings" panose="05000000000000000000" pitchFamily="2" charset="2"/>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2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revisit adjectival agreement.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1" dirty="0"/>
            </a:br>
            <a:r>
              <a:rPr lang="en-GB" b="0" baseline="0" dirty="0"/>
              <a:t>1. Teachers read the instruction and draw pupils’ attention to the speech bubble. Pupils can work in pairs to say the sentence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sym typeface="Wingdings" panose="05000000000000000000" pitchFamily="2" charset="2"/>
              </a:rPr>
              <a:t>2. Repeat x4.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sym typeface="Wingdings" panose="05000000000000000000" pitchFamily="2" charset="2"/>
              </a:rPr>
              <a:t>NB. </a:t>
            </a:r>
            <a:r>
              <a:rPr lang="en-GB" b="0" baseline="0" dirty="0">
                <a:sym typeface="Wingdings" panose="05000000000000000000" pitchFamily="2" charset="2"/>
              </a:rPr>
              <a:t> A speech bubble clarifies that ‘rosa’ does not change and it’s both the masculine and feminine 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59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2 minutes</a:t>
            </a:r>
          </a:p>
          <a:p>
            <a:endParaRPr lang="en-GB" b="0" dirty="0"/>
          </a:p>
          <a:p>
            <a:r>
              <a:rPr lang="en-GB" b="1" dirty="0"/>
              <a:t>Aim: </a:t>
            </a:r>
            <a:r>
              <a:rPr lang="en-GB" b="0" dirty="0"/>
              <a:t>To introduce the context of the lesson – A poem titled ‘</a:t>
            </a:r>
            <a:r>
              <a:rPr lang="en-GB" b="0" dirty="0" err="1"/>
              <a:t>Cada</a:t>
            </a:r>
            <a:r>
              <a:rPr lang="en-GB" b="0" dirty="0"/>
              <a:t> ser es </a:t>
            </a:r>
            <a:r>
              <a:rPr lang="en-GB" b="0" dirty="0" err="1"/>
              <a:t>único</a:t>
            </a:r>
            <a:r>
              <a:rPr lang="en-GB" b="0" dirty="0"/>
              <a:t> y especial’.</a:t>
            </a:r>
            <a:endParaRPr lang="en-GB" b="1" baseline="0" dirty="0"/>
          </a:p>
          <a:p>
            <a:r>
              <a:rPr lang="en-GB" b="1" baseline="0" dirty="0"/>
              <a:t>Procedure:</a:t>
            </a:r>
          </a:p>
          <a:p>
            <a:pPr marL="228600" indent="-228600">
              <a:buAutoNum type="arabicPeriod"/>
            </a:pPr>
            <a:r>
              <a:rPr lang="en-GB" b="0" baseline="0" dirty="0"/>
              <a:t>Clarify the context and elicit translation of Quique’s speech bubble.</a:t>
            </a:r>
          </a:p>
          <a:p>
            <a:pPr marL="228600" indent="-228600">
              <a:buAutoNum type="arabicPeriod"/>
            </a:pPr>
            <a:r>
              <a:rPr lang="en-GB" b="0" baseline="0" dirty="0"/>
              <a:t>Click to bring up question &amp; visual support. Once it’s clear the lesson is about the story of some very unique animals</a:t>
            </a:r>
            <a:r>
              <a:rPr lang="en-GB" b="0" dirty="0"/>
              <a:t>, tell pupils they are going to listen to part of the story in Spanish. Get them excited about this! A whole story in Spanish </a:t>
            </a:r>
            <a:r>
              <a:rPr lang="en-GB" b="0" dirty="0">
                <a:sym typeface="Wingdings" panose="05000000000000000000" pitchFamily="2" charset="2"/>
              </a:rPr>
              <a:t></a:t>
            </a:r>
            <a:r>
              <a:rPr lang="en-GB" b="0" baseline="0" dirty="0"/>
              <a:t> </a:t>
            </a:r>
          </a:p>
          <a:p>
            <a:pPr marL="0" indent="0">
              <a:buNone/>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rtl="0">
              <a:lnSpc>
                <a:spcPct val="100000"/>
              </a:lnSpc>
              <a:spcBef>
                <a:spcPts val="0"/>
              </a:spcBef>
              <a:spcAft>
                <a:spcPts val="0"/>
              </a:spcAft>
              <a:buClr>
                <a:schemeClr val="dk1"/>
              </a:buClr>
              <a:buSzPts val="1200"/>
              <a:buFont typeface="Calibri"/>
              <a:buNone/>
            </a:pPr>
            <a:r>
              <a:rPr lang="es-ES" b="1" dirty="0"/>
              <a:t>poema </a:t>
            </a:r>
            <a:r>
              <a:rPr lang="es-ES" b="0" dirty="0"/>
              <a:t>[1430] </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indent="0">
              <a:buNone/>
            </a:pPr>
            <a:endParaRPr lang="en-GB" b="0" baseline="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3846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12 minutes [4 slides]</a:t>
            </a: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listen and read the story, using visual prompts to reinforce comprehension.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Give out the cards with images before explaining the activity. Pupils can work in pairs or individually.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and click to bring up the question. Ensure pupils understand they need to show you the correct picture to go with the scene of the story they are listening to, and reading.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each sentence.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To check understanding, pupils show you the correct card (three per stanza).</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answer.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rtl="0">
              <a:lnSpc>
                <a:spcPct val="100000"/>
              </a:lnSpc>
              <a:spcBef>
                <a:spcPts val="0"/>
              </a:spcBef>
              <a:spcAft>
                <a:spcPts val="0"/>
              </a:spcAft>
              <a:buClr>
                <a:schemeClr val="dk1"/>
              </a:buClr>
              <a:buSzPts val="1200"/>
              <a:buFont typeface="Calibri"/>
              <a:buNone/>
            </a:pPr>
            <a:r>
              <a:rPr lang="es-ES" b="1" dirty="0"/>
              <a:t>carbón </a:t>
            </a:r>
            <a:r>
              <a:rPr lang="es-ES" b="0" dirty="0"/>
              <a:t>[3331] </a:t>
            </a:r>
            <a:r>
              <a:rPr lang="es-ES" b="1" dirty="0"/>
              <a:t>poema </a:t>
            </a:r>
            <a:r>
              <a:rPr lang="es-ES" b="0" dirty="0"/>
              <a:t>[1430] </a:t>
            </a:r>
            <a:r>
              <a:rPr lang="es-ES" b="1" dirty="0"/>
              <a:t>tarjeta</a:t>
            </a:r>
            <a:r>
              <a:rPr lang="es-ES" dirty="0"/>
              <a:t> [1958] </a:t>
            </a:r>
            <a:r>
              <a:rPr lang="es-ES" b="1" dirty="0"/>
              <a:t>su</a:t>
            </a:r>
            <a:r>
              <a:rPr lang="es-ES" dirty="0"/>
              <a:t> [12] </a:t>
            </a:r>
            <a:r>
              <a:rPr lang="es-ES" b="1" dirty="0"/>
              <a:t>rápida</a:t>
            </a:r>
            <a:r>
              <a:rPr lang="es-ES" dirty="0"/>
              <a:t> [870] </a:t>
            </a:r>
            <a:r>
              <a:rPr lang="es-ES" b="1" dirty="0"/>
              <a:t>como</a:t>
            </a:r>
            <a:r>
              <a:rPr lang="es-ES" dirty="0"/>
              <a:t> [20]</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6742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rtl="0">
              <a:lnSpc>
                <a:spcPct val="100000"/>
              </a:lnSpc>
              <a:spcBef>
                <a:spcPts val="0"/>
              </a:spcBef>
              <a:spcAft>
                <a:spcPts val="0"/>
              </a:spcAft>
              <a:buClr>
                <a:schemeClr val="dk1"/>
              </a:buClr>
              <a:buSzPts val="1200"/>
              <a:buFont typeface="Calibri"/>
              <a:buNone/>
            </a:pPr>
            <a:r>
              <a:rPr lang="es-ES" b="1" dirty="0"/>
              <a:t>mayor </a:t>
            </a:r>
            <a:r>
              <a:rPr lang="es-ES" b="0" dirty="0"/>
              <a:t>[154] </a:t>
            </a:r>
            <a:r>
              <a:rPr lang="es-ES" b="1" dirty="0"/>
              <a:t>primero </a:t>
            </a:r>
            <a:r>
              <a:rPr lang="es-ES" b="0" dirty="0"/>
              <a:t>[82] </a:t>
            </a:r>
            <a:r>
              <a:rPr lang="es-ES" b="1" dirty="0"/>
              <a:t>como</a:t>
            </a:r>
            <a:r>
              <a:rPr lang="es-ES" dirty="0"/>
              <a:t> [20]</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4357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rtl="0">
              <a:lnSpc>
                <a:spcPct val="100000"/>
              </a:lnSpc>
              <a:spcBef>
                <a:spcPts val="0"/>
              </a:spcBef>
              <a:spcAft>
                <a:spcPts val="0"/>
              </a:spcAft>
              <a:buClr>
                <a:schemeClr val="dk1"/>
              </a:buClr>
              <a:buSzPts val="1200"/>
              <a:buFont typeface="Calibri"/>
              <a:buNone/>
            </a:pPr>
            <a:r>
              <a:rPr lang="es-ES" b="1" dirty="0"/>
              <a:t>mar </a:t>
            </a:r>
            <a:r>
              <a:rPr lang="es-ES" b="0" dirty="0"/>
              <a:t>[480] </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316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marL="0" marR="0" lvl="0" indent="0" algn="l" rtl="0">
              <a:lnSpc>
                <a:spcPct val="100000"/>
              </a:lnSpc>
              <a:spcBef>
                <a:spcPts val="0"/>
              </a:spcBef>
              <a:spcAft>
                <a:spcPts val="0"/>
              </a:spcAft>
              <a:buClr>
                <a:schemeClr val="dk1"/>
              </a:buClr>
              <a:buSzPts val="1200"/>
              <a:buFont typeface="Calibri"/>
              <a:buNone/>
            </a:pPr>
            <a:r>
              <a:rPr lang="es-ES" b="1" dirty="0"/>
              <a:t>brazo</a:t>
            </a:r>
            <a:r>
              <a:rPr lang="es-ES" b="0" dirty="0"/>
              <a:t> [470] </a:t>
            </a:r>
            <a:r>
              <a:rPr lang="es-ES" b="1" dirty="0"/>
              <a:t>corazón</a:t>
            </a:r>
            <a:r>
              <a:rPr lang="es-ES" b="0" dirty="0"/>
              <a:t> [475] </a:t>
            </a:r>
            <a:r>
              <a:rPr lang="es-ES" b="1" dirty="0"/>
              <a:t>oso </a:t>
            </a:r>
            <a:r>
              <a:rPr lang="es-ES" b="0" dirty="0"/>
              <a:t>[4449] </a:t>
            </a:r>
            <a:r>
              <a:rPr lang="es-ES" b="1" dirty="0"/>
              <a:t>su</a:t>
            </a:r>
            <a:r>
              <a:rPr lang="es-ES" b="0" dirty="0"/>
              <a:t> [12]</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7663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08/07/2023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08/07/2023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4.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8.sv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27.png"/><Relationship Id="rId5" Type="http://schemas.microsoft.com/office/2007/relationships/hdphoto" Target="../media/hdphoto2.wdp"/><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0.png"/><Relationship Id="rId5" Type="http://schemas.microsoft.com/office/2007/relationships/hdphoto" Target="../media/hdphoto2.wdp"/><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3.png"/><Relationship Id="rId5" Type="http://schemas.microsoft.com/office/2007/relationships/hdphoto" Target="../media/hdphoto2.wdp"/><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55607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poema</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117428" y="2071256"/>
            <a:ext cx="9809771" cy="4430636"/>
          </a:xfrm>
          <a:prstGeom prst="rect">
            <a:avLst/>
          </a:prstGeom>
          <a:noFill/>
          <a:ln>
            <a:noFill/>
          </a:ln>
          <a:effectLst/>
        </p:spPr>
        <p:txBody>
          <a:bodyPr wrap="square">
            <a:spAutoFit/>
          </a:bodyPr>
          <a:lstStyle/>
          <a:p>
            <a:pPr>
              <a:lnSpc>
                <a:spcPct val="150000"/>
              </a:lnSpc>
            </a:pPr>
            <a:r>
              <a:rPr lang="en-GB" sz="3200" dirty="0">
                <a:solidFill>
                  <a:srgbClr val="002060"/>
                </a:solidFill>
                <a:latin typeface="Century Gothic" panose="020B0502020202020204" pitchFamily="34" charset="0"/>
              </a:rPr>
              <a:t>El </a:t>
            </a:r>
            <a:r>
              <a:rPr lang="en-GB" sz="3200" dirty="0" err="1">
                <a:solidFill>
                  <a:srgbClr val="002060"/>
                </a:solidFill>
                <a:latin typeface="Century Gothic" panose="020B0502020202020204" pitchFamily="34" charset="0"/>
              </a:rPr>
              <a:t>pulpo</a:t>
            </a:r>
            <a:r>
              <a:rPr lang="en-GB" sz="3200" dirty="0">
                <a:solidFill>
                  <a:srgbClr val="002060"/>
                </a:solidFill>
                <a:latin typeface="Century Gothic" panose="020B0502020202020204" pitchFamily="34" charset="0"/>
              </a:rPr>
              <a:t> es curioso </a:t>
            </a:r>
            <a:r>
              <a:rPr lang="en-GB" sz="3200" dirty="0" err="1">
                <a:solidFill>
                  <a:srgbClr val="002060"/>
                </a:solidFill>
                <a:latin typeface="Century Gothic" panose="020B0502020202020204" pitchFamily="34" charset="0"/>
              </a:rPr>
              <a:t>como</a:t>
            </a:r>
            <a:r>
              <a:rPr lang="en-GB" sz="3200" dirty="0">
                <a:solidFill>
                  <a:srgbClr val="002060"/>
                </a:solidFill>
                <a:latin typeface="Century Gothic" panose="020B0502020202020204" pitchFamily="34" charset="0"/>
              </a:rPr>
              <a:t> un </a:t>
            </a:r>
            <a:r>
              <a:rPr lang="en-GB" sz="3200" dirty="0" err="1">
                <a:solidFill>
                  <a:srgbClr val="002060"/>
                </a:solidFill>
                <a:latin typeface="Century Gothic" panose="020B0502020202020204" pitchFamily="34" charset="0"/>
              </a:rPr>
              <a:t>oso</a:t>
            </a:r>
            <a:r>
              <a:rPr lang="en-GB" sz="3200" dirty="0">
                <a:solidFill>
                  <a:srgbClr val="002060"/>
                </a:solidFill>
                <a:latin typeface="Century Gothic" panose="020B0502020202020204" pitchFamily="34" charset="0"/>
              </a:rPr>
              <a:t>* </a:t>
            </a:r>
          </a:p>
          <a:p>
            <a:pPr>
              <a:lnSpc>
                <a:spcPct val="150000"/>
              </a:lnSpc>
            </a:pPr>
            <a:r>
              <a:rPr lang="en-GB" sz="3200" dirty="0">
                <a:solidFill>
                  <a:srgbClr val="002060"/>
                </a:solidFill>
                <a:latin typeface="Century Gothic" panose="020B0502020202020204" pitchFamily="34" charset="0"/>
              </a:rPr>
              <a:t>y con sus </a:t>
            </a:r>
            <a:r>
              <a:rPr lang="en-GB" sz="3200" dirty="0" err="1">
                <a:solidFill>
                  <a:srgbClr val="002060"/>
                </a:solidFill>
                <a:latin typeface="Century Gothic" panose="020B0502020202020204" pitchFamily="34" charset="0"/>
              </a:rPr>
              <a:t>ocho</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brazos</a:t>
            </a:r>
            <a:r>
              <a:rPr lang="en-GB" sz="3200" dirty="0">
                <a:solidFill>
                  <a:srgbClr val="002060"/>
                </a:solidFill>
                <a:latin typeface="Century Gothic" panose="020B0502020202020204" pitchFamily="34" charset="0"/>
              </a:rPr>
              <a:t>*</a:t>
            </a:r>
          </a:p>
          <a:p>
            <a:pPr>
              <a:lnSpc>
                <a:spcPct val="150000"/>
              </a:lnSpc>
            </a:pPr>
            <a:r>
              <a:rPr lang="en-GB" sz="3200" dirty="0">
                <a:solidFill>
                  <a:srgbClr val="002060"/>
                </a:solidFill>
                <a:latin typeface="Century Gothic" panose="020B0502020202020204" pitchFamily="34" charset="0"/>
              </a:rPr>
              <a:t>Y </a:t>
            </a:r>
            <a:r>
              <a:rPr lang="en-GB" sz="3200" dirty="0" err="1">
                <a:solidFill>
                  <a:srgbClr val="002060"/>
                </a:solidFill>
                <a:latin typeface="Century Gothic" panose="020B0502020202020204" pitchFamily="34" charset="0"/>
              </a:rPr>
              <a:t>tres</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corazones</a:t>
            </a:r>
            <a:endParaRPr lang="en-GB" sz="3200" dirty="0">
              <a:solidFill>
                <a:srgbClr val="002060"/>
              </a:solidFill>
              <a:latin typeface="Century Gothic" panose="020B0502020202020204" pitchFamily="34" charset="0"/>
            </a:endParaRPr>
          </a:p>
          <a:p>
            <a:pPr>
              <a:lnSpc>
                <a:spcPct val="150000"/>
              </a:lnSpc>
            </a:pPr>
            <a:r>
              <a:rPr lang="en-GB" sz="3200" dirty="0">
                <a:solidFill>
                  <a:srgbClr val="002060"/>
                </a:solidFill>
                <a:latin typeface="Century Gothic" panose="020B0502020202020204" pitchFamily="34" charset="0"/>
              </a:rPr>
              <a:t>El </a:t>
            </a:r>
            <a:r>
              <a:rPr lang="en-GB" sz="3200" dirty="0" err="1">
                <a:solidFill>
                  <a:srgbClr val="002060"/>
                </a:solidFill>
                <a:latin typeface="Century Gothic" panose="020B0502020202020204" pitchFamily="34" charset="0"/>
              </a:rPr>
              <a:t>pulpo</a:t>
            </a:r>
            <a:r>
              <a:rPr lang="en-GB" sz="3200" dirty="0">
                <a:solidFill>
                  <a:srgbClr val="002060"/>
                </a:solidFill>
                <a:latin typeface="Century Gothic" panose="020B0502020202020204" pitchFamily="34" charset="0"/>
              </a:rPr>
              <a:t> también es</a:t>
            </a:r>
          </a:p>
          <a:p>
            <a:pPr>
              <a:lnSpc>
                <a:spcPct val="150000"/>
              </a:lnSpc>
            </a:pPr>
            <a:r>
              <a:rPr lang="en-GB" sz="3200" dirty="0" err="1">
                <a:solidFill>
                  <a:srgbClr val="002060"/>
                </a:solidFill>
                <a:latin typeface="Century Gothic" panose="020B0502020202020204" pitchFamily="34" charset="0"/>
              </a:rPr>
              <a:t>único</a:t>
            </a:r>
            <a:r>
              <a:rPr lang="en-GB" sz="3200" dirty="0">
                <a:solidFill>
                  <a:srgbClr val="002060"/>
                </a:solidFill>
                <a:latin typeface="Century Gothic" panose="020B0502020202020204" pitchFamily="34" charset="0"/>
              </a:rPr>
              <a:t> y especial.  </a:t>
            </a:r>
          </a:p>
          <a:p>
            <a:pPr>
              <a:lnSpc>
                <a:spcPct val="150000"/>
              </a:lnSpc>
            </a:pPr>
            <a:endParaRPr lang="en-GB" sz="3200" dirty="0">
              <a:solidFill>
                <a:srgbClr val="002060"/>
              </a:solidFill>
              <a:latin typeface="Century Gothic" panose="020B0502020202020204" pitchFamily="34" charset="0"/>
            </a:endParaRPr>
          </a:p>
        </p:txBody>
      </p:sp>
      <p:sp>
        <p:nvSpPr>
          <p:cNvPr id="68" name="TextBox 67">
            <a:extLst>
              <a:ext uri="{FF2B5EF4-FFF2-40B4-BE49-F238E27FC236}">
                <a16:creationId xmlns:a16="http://schemas.microsoft.com/office/drawing/2014/main" id="{D066A10D-82D8-5E8C-D14F-D622F835A2C6}"/>
              </a:ext>
            </a:extLst>
          </p:cNvPr>
          <p:cNvSpPr txBox="1"/>
          <p:nvPr/>
        </p:nvSpPr>
        <p:spPr>
          <a:xfrm>
            <a:off x="7457703" y="117622"/>
            <a:ext cx="2389973"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oso</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bear</a:t>
            </a:r>
          </a:p>
          <a:p>
            <a:pPr algn="ctr"/>
            <a:r>
              <a:rPr lang="en-GB" sz="2000" b="1"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 his, her, its</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296834" y="880510"/>
            <a:ext cx="4714553" cy="612318"/>
          </a:xfrm>
          <a:prstGeom prst="wedgeRoundRectCallout">
            <a:avLst>
              <a:gd name="adj1" fmla="val -38149"/>
              <a:gd name="adj2" fmla="val -7626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sz="2800" b="1" dirty="0">
                <a:solidFill>
                  <a:srgbClr val="002060"/>
                </a:solidFill>
                <a:latin typeface="Century Gothic" panose="020B0502020202020204" pitchFamily="34" charset="0"/>
                <a:cs typeface="Arial" panose="020B0604020202020204" pitchFamily="34" charset="0"/>
              </a:rPr>
              <a:t>¿Qué </a:t>
            </a:r>
            <a:r>
              <a:rPr lang="en-GB" sz="2800" b="1" dirty="0" err="1">
                <a:solidFill>
                  <a:srgbClr val="002060"/>
                </a:solidFill>
                <a:latin typeface="Century Gothic" panose="020B0502020202020204" pitchFamily="34" charset="0"/>
                <a:cs typeface="Arial" panose="020B0604020202020204" pitchFamily="34" charset="0"/>
              </a:rPr>
              <a:t>tarjetas</a:t>
            </a:r>
            <a:r>
              <a:rPr lang="en-GB" sz="2800" b="1" dirty="0">
                <a:solidFill>
                  <a:srgbClr val="002060"/>
                </a:solidFill>
                <a:latin typeface="Century Gothic" panose="020B0502020202020204" pitchFamily="34" charset="0"/>
                <a:cs typeface="Arial" panose="020B0604020202020204" pitchFamily="34" charset="0"/>
              </a:rPr>
              <a:t>? ¡Hay </a:t>
            </a:r>
            <a:r>
              <a:rPr lang="en-GB" sz="2800" b="1" dirty="0" err="1">
                <a:solidFill>
                  <a:srgbClr val="002060"/>
                </a:solidFill>
                <a:latin typeface="Century Gothic" panose="020B0502020202020204" pitchFamily="34" charset="0"/>
                <a:cs typeface="Arial" panose="020B0604020202020204" pitchFamily="34" charset="0"/>
              </a:rPr>
              <a:t>tres</a:t>
            </a:r>
            <a:r>
              <a:rPr lang="en-GB" sz="2800" b="1" dirty="0">
                <a:solidFill>
                  <a:srgbClr val="002060"/>
                </a:solidFill>
                <a:latin typeface="Century Gothic" panose="020B0502020202020204" pitchFamily="34" charset="0"/>
                <a:cs typeface="Arial" panose="020B0604020202020204" pitchFamily="34" charset="0"/>
              </a:rPr>
              <a:t>!</a:t>
            </a:r>
            <a:endParaRPr lang="en-GB" sz="2800" b="1" dirty="0">
              <a:solidFill>
                <a:srgbClr val="002060"/>
              </a:solidFill>
              <a:latin typeface="Century Gothic" panose="020B0502020202020204" pitchFamily="34"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88034" y="4593821"/>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1A61EE-E2CB-D6AB-2584-394594CA9666}"/>
              </a:ext>
            </a:extLst>
          </p:cNvPr>
          <p:cNvSpPr txBox="1"/>
          <p:nvPr/>
        </p:nvSpPr>
        <p:spPr>
          <a:xfrm>
            <a:off x="7459533" y="821689"/>
            <a:ext cx="2389973"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brazo</a:t>
            </a:r>
            <a:r>
              <a:rPr lang="en-GB" sz="2000" dirty="0">
                <a:solidFill>
                  <a:srgbClr val="002060"/>
                </a:solidFill>
                <a:latin typeface="Century Gothic" panose="020B0502020202020204" pitchFamily="34" charset="0"/>
              </a:rPr>
              <a:t> = arm</a:t>
            </a:r>
            <a:endParaRPr lang="en-GB" sz="2000" b="1" dirty="0">
              <a:solidFill>
                <a:srgbClr val="002060"/>
              </a:solidFill>
              <a:latin typeface="Century Gothic" panose="020B0502020202020204" pitchFamily="34" charset="0"/>
            </a:endParaRPr>
          </a:p>
        </p:txBody>
      </p:sp>
      <p:sp>
        <p:nvSpPr>
          <p:cNvPr id="4" name="TextBox 3">
            <a:extLst>
              <a:ext uri="{FF2B5EF4-FFF2-40B4-BE49-F238E27FC236}">
                <a16:creationId xmlns:a16="http://schemas.microsoft.com/office/drawing/2014/main" id="{F2029F02-AB56-C638-F5CF-2C613A124C7E}"/>
              </a:ext>
            </a:extLst>
          </p:cNvPr>
          <p:cNvSpPr txBox="1"/>
          <p:nvPr/>
        </p:nvSpPr>
        <p:spPr>
          <a:xfrm>
            <a:off x="7457703" y="1205881"/>
            <a:ext cx="2389973"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corazón</a:t>
            </a:r>
            <a:r>
              <a:rPr lang="en-GB" sz="2000" dirty="0">
                <a:solidFill>
                  <a:srgbClr val="002060"/>
                </a:solidFill>
                <a:latin typeface="Century Gothic" panose="020B0502020202020204" pitchFamily="34" charset="0"/>
              </a:rPr>
              <a:t> = heart</a:t>
            </a:r>
            <a:endParaRPr lang="en-GB" sz="2000" b="1" dirty="0">
              <a:solidFill>
                <a:srgbClr val="002060"/>
              </a:solidFill>
              <a:latin typeface="Century Gothic" panose="020B0502020202020204" pitchFamily="34" charset="0"/>
            </a:endParaRPr>
          </a:p>
        </p:txBody>
      </p:sp>
      <p:pic>
        <p:nvPicPr>
          <p:cNvPr id="5" name="Picture 14" descr="Free Cartoon Octopus vector and picture">
            <a:extLst>
              <a:ext uri="{FF2B5EF4-FFF2-40B4-BE49-F238E27FC236}">
                <a16:creationId xmlns:a16="http://schemas.microsoft.com/office/drawing/2014/main" id="{E7EABB50-AB56-43A0-B38C-DE80988D15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6207" y="4426060"/>
            <a:ext cx="1845874" cy="13844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E0E507B-7663-BC9A-B839-32C1CF97F67E}"/>
              </a:ext>
            </a:extLst>
          </p:cNvPr>
          <p:cNvSpPr/>
          <p:nvPr/>
        </p:nvSpPr>
        <p:spPr>
          <a:xfrm>
            <a:off x="11086515" y="3870546"/>
            <a:ext cx="685881" cy="1446550"/>
          </a:xfrm>
          <a:prstGeom prst="rect">
            <a:avLst/>
          </a:prstGeom>
          <a:noFill/>
        </p:spPr>
        <p:txBody>
          <a:bodyPr wrap="square" lIns="91440" tIns="45720" rIns="91440" bIns="45720">
            <a:spAutoFit/>
          </a:bodyPr>
          <a:lstStyle/>
          <a:p>
            <a:pPr algn="ctr"/>
            <a:r>
              <a:rPr lang="en-US" sz="8800" b="1" dirty="0">
                <a:ln w="12700" cmpd="sng">
                  <a:solidFill>
                    <a:srgbClr val="FF0066"/>
                  </a:solidFill>
                  <a:prstDash val="solid"/>
                </a:ln>
                <a:solidFill>
                  <a:srgbClr val="FF4B94"/>
                </a:solidFill>
                <a:latin typeface="Segoe Print" panose="02000600000000000000" pitchFamily="2" charset="0"/>
              </a:rPr>
              <a:t>8</a:t>
            </a:r>
            <a:endParaRPr lang="en-US" sz="88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10" name="Picture 9">
            <a:extLst>
              <a:ext uri="{FF2B5EF4-FFF2-40B4-BE49-F238E27FC236}">
                <a16:creationId xmlns:a16="http://schemas.microsoft.com/office/drawing/2014/main" id="{05F1B347-5496-C3A1-5A54-0E228FC5F2C6}"/>
              </a:ext>
            </a:extLst>
          </p:cNvPr>
          <p:cNvPicPr>
            <a:picLocks noChangeAspect="1"/>
          </p:cNvPicPr>
          <p:nvPr/>
        </p:nvPicPr>
        <p:blipFill>
          <a:blip r:embed="rId10"/>
          <a:stretch>
            <a:fillRect/>
          </a:stretch>
        </p:blipFill>
        <p:spPr>
          <a:xfrm>
            <a:off x="8779786" y="3003739"/>
            <a:ext cx="1659031" cy="1508860"/>
          </a:xfrm>
          <a:prstGeom prst="rect">
            <a:avLst/>
          </a:prstGeom>
        </p:spPr>
      </p:pic>
    </p:spTree>
    <p:extLst>
      <p:ext uri="{BB962C8B-B14F-4D97-AF65-F5344CB8AC3E}">
        <p14:creationId xmlns:p14="http://schemas.microsoft.com/office/powerpoint/2010/main" val="21286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fade">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fade">
                                      <p:cBhvr>
                                        <p:cTn id="27" dur="500"/>
                                        <p:tgtEl>
                                          <p:spTgt spid="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E062028-EECC-4CED-0992-3B7D842A15CA}"/>
              </a:ext>
            </a:extLst>
          </p:cNvPr>
          <p:cNvSpPr>
            <a:spLocks noGrp="1"/>
          </p:cNvSpPr>
          <p:nvPr>
            <p:ph type="title"/>
          </p:nvPr>
        </p:nvSpPr>
        <p:spPr>
          <a:xfrm>
            <a:off x="10434522" y="1003138"/>
            <a:ext cx="1153457" cy="635114"/>
          </a:xfrm>
        </p:spPr>
        <p:txBody>
          <a:bodyPr>
            <a:normAutofit/>
          </a:bodyPr>
          <a:lstStyle/>
          <a:p>
            <a:r>
              <a:rPr lang="en-GB" sz="1200" dirty="0">
                <a:solidFill>
                  <a:schemeClr val="bg1"/>
                </a:solidFill>
              </a:rPr>
              <a:t>Leer y hablar</a:t>
            </a:r>
          </a:p>
        </p:txBody>
      </p:sp>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032154" y="226970"/>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23147"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14" name="Google Shape;283;p13">
            <a:extLst>
              <a:ext uri="{FF2B5EF4-FFF2-40B4-BE49-F238E27FC236}">
                <a16:creationId xmlns:a16="http://schemas.microsoft.com/office/drawing/2014/main" id="{305ECFDA-7EDC-4E62-8FFB-4B91E8B1E848}"/>
              </a:ext>
            </a:extLst>
          </p:cNvPr>
          <p:cNvSpPr txBox="1"/>
          <p:nvPr/>
        </p:nvSpPr>
        <p:spPr>
          <a:xfrm>
            <a:off x="10204573" y="1087777"/>
            <a:ext cx="654346"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leer</a:t>
            </a:r>
            <a:endParaRPr sz="2000" b="1" i="0" u="none" strike="noStrike" cap="none">
              <a:solidFill>
                <a:srgbClr val="FFFFFF"/>
              </a:solidFill>
              <a:latin typeface="Century Gothic"/>
              <a:ea typeface="Century Gothic"/>
              <a:cs typeface="Century Gothic"/>
              <a:sym typeface="Century Gothic"/>
            </a:endParaRPr>
          </a:p>
        </p:txBody>
      </p:sp>
      <p:pic>
        <p:nvPicPr>
          <p:cNvPr id="10" name="Google Shape;282;p13" descr="Reading, Book, Symbol, Icon, Reader, Man">
            <a:extLst>
              <a:ext uri="{FF2B5EF4-FFF2-40B4-BE49-F238E27FC236}">
                <a16:creationId xmlns:a16="http://schemas.microsoft.com/office/drawing/2014/main" id="{E937FB71-4B9D-DA51-92A1-EA718DE79560}"/>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oundRect">
            <a:avLst/>
          </a:prstGeom>
          <a:solidFill>
            <a:srgbClr val="92D050"/>
          </a:solidFill>
          <a:ln>
            <a:noFill/>
          </a:ln>
        </p:spPr>
      </p:pic>
      <p:sp>
        <p:nvSpPr>
          <p:cNvPr id="16" name="Speech Bubble: Rectangle with Corners Rounded 15">
            <a:extLst>
              <a:ext uri="{FF2B5EF4-FFF2-40B4-BE49-F238E27FC236}">
                <a16:creationId xmlns:a16="http://schemas.microsoft.com/office/drawing/2014/main" id="{EEF13324-92C7-BFDF-D0F5-3D14544639EB}"/>
              </a:ext>
            </a:extLst>
          </p:cNvPr>
          <p:cNvSpPr/>
          <p:nvPr/>
        </p:nvSpPr>
        <p:spPr>
          <a:xfrm>
            <a:off x="1071357" y="208487"/>
            <a:ext cx="4146102" cy="612318"/>
          </a:xfrm>
          <a:prstGeom prst="wedgeRoundRectCallout">
            <a:avLst>
              <a:gd name="adj1" fmla="val -59748"/>
              <a:gd name="adj2" fmla="val 998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¿Cómo es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poema</a:t>
            </a:r>
            <a:r>
              <a:rPr lang="en-GB" sz="2800" b="1" dirty="0">
                <a:solidFill>
                  <a:schemeClr val="bg1"/>
                </a:solidFill>
                <a:latin typeface="Century Gothic" panose="020B0502020202020204" pitchFamily="34" charset="0"/>
              </a:rPr>
              <a:t>?</a:t>
            </a:r>
          </a:p>
        </p:txBody>
      </p:sp>
      <p:pic>
        <p:nvPicPr>
          <p:cNvPr id="18" name="Graphic 17" descr="Teacher">
            <a:extLst>
              <a:ext uri="{FF2B5EF4-FFF2-40B4-BE49-F238E27FC236}">
                <a16:creationId xmlns:a16="http://schemas.microsoft.com/office/drawing/2014/main" id="{9A3051AC-5F60-3120-1323-944967C23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73377"/>
            <a:ext cx="914400" cy="914400"/>
          </a:xfrm>
          <a:prstGeom prst="rect">
            <a:avLst/>
          </a:prstGeom>
        </p:spPr>
      </p:pic>
      <p:sp>
        <p:nvSpPr>
          <p:cNvPr id="23" name="TextBox 22">
            <a:extLst>
              <a:ext uri="{FF2B5EF4-FFF2-40B4-BE49-F238E27FC236}">
                <a16:creationId xmlns:a16="http://schemas.microsoft.com/office/drawing/2014/main" id="{F810A0A9-0EA2-5E5D-3F90-54ABD1EC1ADB}"/>
              </a:ext>
            </a:extLst>
          </p:cNvPr>
          <p:cNvSpPr txBox="1"/>
          <p:nvPr/>
        </p:nvSpPr>
        <p:spPr>
          <a:xfrm>
            <a:off x="335799" y="1970678"/>
            <a:ext cx="303480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El </a:t>
            </a:r>
            <a:r>
              <a:rPr lang="en-GB" sz="3200" b="1" dirty="0" err="1">
                <a:solidFill>
                  <a:srgbClr val="002060"/>
                </a:solidFill>
                <a:latin typeface="Century Gothic" panose="020B0502020202020204" pitchFamily="34" charset="0"/>
              </a:rPr>
              <a:t>poema</a:t>
            </a:r>
            <a:r>
              <a:rPr lang="en-GB" sz="3200" b="1" dirty="0">
                <a:solidFill>
                  <a:srgbClr val="002060"/>
                </a:solidFill>
                <a:latin typeface="Century Gothic" panose="020B0502020202020204" pitchFamily="34" charset="0"/>
              </a:rPr>
              <a:t> es…</a:t>
            </a:r>
            <a:endParaRPr lang="en-GB" sz="3200" dirty="0">
              <a:solidFill>
                <a:srgbClr val="002060"/>
              </a:solidFill>
              <a:latin typeface="Century Gothic" panose="020B0502020202020204" pitchFamily="34" charset="0"/>
            </a:endParaRPr>
          </a:p>
        </p:txBody>
      </p:sp>
      <p:sp>
        <p:nvSpPr>
          <p:cNvPr id="2" name="TextBox 1">
            <a:extLst>
              <a:ext uri="{FF2B5EF4-FFF2-40B4-BE49-F238E27FC236}">
                <a16:creationId xmlns:a16="http://schemas.microsoft.com/office/drawing/2014/main" id="{E522F37F-9941-A7CB-B77B-62CE4E4BBEC7}"/>
              </a:ext>
            </a:extLst>
          </p:cNvPr>
          <p:cNvSpPr txBox="1"/>
          <p:nvPr/>
        </p:nvSpPr>
        <p:spPr>
          <a:xfrm>
            <a:off x="3962082" y="2011278"/>
            <a:ext cx="2406428" cy="3539430"/>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positivo</a:t>
            </a:r>
            <a:endParaRPr lang="en-GB" sz="3200" dirty="0">
              <a:solidFill>
                <a:srgbClr val="002060"/>
              </a:solidFill>
              <a:latin typeface="Century Gothic" panose="020B0502020202020204" pitchFamily="34" charset="0"/>
            </a:endParaRPr>
          </a:p>
          <a:p>
            <a:r>
              <a:rPr lang="en-GB" sz="3200" dirty="0" err="1">
                <a:solidFill>
                  <a:srgbClr val="002060"/>
                </a:solidFill>
                <a:latin typeface="Century Gothic" panose="020B0502020202020204" pitchFamily="34" charset="0"/>
              </a:rPr>
              <a:t>feliz</a:t>
            </a:r>
            <a:endParaRPr lang="en-GB" sz="3200" dirty="0">
              <a:solidFill>
                <a:srgbClr val="002060"/>
              </a:solidFill>
              <a:latin typeface="Century Gothic" panose="020B0502020202020204" pitchFamily="34" charset="0"/>
            </a:endParaRPr>
          </a:p>
          <a:p>
            <a:r>
              <a:rPr lang="en-GB" sz="3200" dirty="0" err="1">
                <a:solidFill>
                  <a:srgbClr val="002060"/>
                </a:solidFill>
                <a:latin typeface="Century Gothic" panose="020B0502020202020204" pitchFamily="34" charset="0"/>
              </a:rPr>
              <a:t>increíble</a:t>
            </a:r>
            <a:endParaRPr lang="en-GB" sz="3200" dirty="0">
              <a:solidFill>
                <a:srgbClr val="002060"/>
              </a:solidFill>
              <a:latin typeface="Century Gothic" panose="020B0502020202020204" pitchFamily="34" charset="0"/>
            </a:endParaRPr>
          </a:p>
          <a:p>
            <a:r>
              <a:rPr lang="en-GB" sz="3200" dirty="0" err="1">
                <a:solidFill>
                  <a:srgbClr val="002060"/>
                </a:solidFill>
                <a:latin typeface="Century Gothic" panose="020B0502020202020204" pitchFamily="34" charset="0"/>
              </a:rPr>
              <a:t>divertido</a:t>
            </a:r>
            <a:endParaRPr lang="en-GB" sz="3200" dirty="0">
              <a:solidFill>
                <a:srgbClr val="002060"/>
              </a:solidFill>
              <a:latin typeface="Century Gothic" panose="020B0502020202020204" pitchFamily="34" charset="0"/>
            </a:endParaRPr>
          </a:p>
          <a:p>
            <a:r>
              <a:rPr lang="en-GB" sz="3200" dirty="0" err="1">
                <a:solidFill>
                  <a:srgbClr val="002060"/>
                </a:solidFill>
                <a:latin typeface="Century Gothic" panose="020B0502020202020204" pitchFamily="34" charset="0"/>
              </a:rPr>
              <a:t>interesante</a:t>
            </a:r>
            <a:endParaRPr lang="en-GB" sz="3200" dirty="0">
              <a:solidFill>
                <a:srgbClr val="002060"/>
              </a:solidFill>
              <a:latin typeface="Century Gothic" panose="020B0502020202020204" pitchFamily="34" charset="0"/>
            </a:endParaRPr>
          </a:p>
          <a:p>
            <a:r>
              <a:rPr lang="en-GB" sz="3200" dirty="0" err="1">
                <a:solidFill>
                  <a:srgbClr val="002060"/>
                </a:solidFill>
                <a:latin typeface="Century Gothic" panose="020B0502020202020204" pitchFamily="34" charset="0"/>
              </a:rPr>
              <a:t>importante</a:t>
            </a:r>
            <a:endParaRPr lang="en-GB" sz="3200" dirty="0">
              <a:solidFill>
                <a:srgbClr val="002060"/>
              </a:solidFill>
              <a:latin typeface="Century Gothic" panose="020B0502020202020204" pitchFamily="34" charset="0"/>
            </a:endParaRPr>
          </a:p>
          <a:p>
            <a:r>
              <a:rPr lang="en-GB" sz="3200" dirty="0">
                <a:solidFill>
                  <a:srgbClr val="002060"/>
                </a:solidFill>
                <a:latin typeface="Century Gothic" panose="020B0502020202020204" pitchFamily="34" charset="0"/>
              </a:rPr>
              <a:t>bonito*</a:t>
            </a:r>
          </a:p>
        </p:txBody>
      </p:sp>
      <p:sp>
        <p:nvSpPr>
          <p:cNvPr id="5" name="TextBox 4">
            <a:extLst>
              <a:ext uri="{FF2B5EF4-FFF2-40B4-BE49-F238E27FC236}">
                <a16:creationId xmlns:a16="http://schemas.microsoft.com/office/drawing/2014/main" id="{68724FBE-F87B-C842-C3B9-10BB5A7159E9}"/>
              </a:ext>
            </a:extLst>
          </p:cNvPr>
          <p:cNvSpPr txBox="1"/>
          <p:nvPr/>
        </p:nvSpPr>
        <p:spPr>
          <a:xfrm>
            <a:off x="7457703" y="117622"/>
            <a:ext cx="2389973"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bonito </a:t>
            </a:r>
            <a:r>
              <a:rPr lang="en-GB" sz="2000" dirty="0">
                <a:solidFill>
                  <a:srgbClr val="002060"/>
                </a:solidFill>
                <a:latin typeface="Century Gothic" panose="020B0502020202020204" pitchFamily="34" charset="0"/>
              </a:rPr>
              <a:t>= pretty</a:t>
            </a:r>
          </a:p>
        </p:txBody>
      </p:sp>
      <p:pic>
        <p:nvPicPr>
          <p:cNvPr id="7" name="Picture 6" descr="Free Heart Love vector and picture">
            <a:extLst>
              <a:ext uri="{FF2B5EF4-FFF2-40B4-BE49-F238E27FC236}">
                <a16:creationId xmlns:a16="http://schemas.microsoft.com/office/drawing/2014/main" id="{9BC40CEC-B854-9933-47B5-A927167F0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3196" y="775951"/>
            <a:ext cx="1215620" cy="119472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87;p19">
            <a:extLst>
              <a:ext uri="{FF2B5EF4-FFF2-40B4-BE49-F238E27FC236}">
                <a16:creationId xmlns:a16="http://schemas.microsoft.com/office/drawing/2014/main" id="{58296374-37CD-382F-85AF-54B94FCD7682}"/>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19" name="Google Shape;389;p19">
            <a:extLst>
              <a:ext uri="{FF2B5EF4-FFF2-40B4-BE49-F238E27FC236}">
                <a16:creationId xmlns:a16="http://schemas.microsoft.com/office/drawing/2014/main" id="{8AF91B9A-6F9E-DBA4-B7D0-E9691F3A7F37}"/>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0" name="Google Shape;390;p19">
            <a:extLst>
              <a:ext uri="{FF2B5EF4-FFF2-40B4-BE49-F238E27FC236}">
                <a16:creationId xmlns:a16="http://schemas.microsoft.com/office/drawing/2014/main" id="{CBB24DBA-1FAB-B089-CCAA-6FD81F40408D}"/>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1" name="Google Shape;391;p19">
            <a:extLst>
              <a:ext uri="{FF2B5EF4-FFF2-40B4-BE49-F238E27FC236}">
                <a16:creationId xmlns:a16="http://schemas.microsoft.com/office/drawing/2014/main" id="{F85FB04D-5BC6-38CE-EC28-EBD08EE2EA21}"/>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2" name="Google Shape;395;p19">
            <a:extLst>
              <a:ext uri="{FF2B5EF4-FFF2-40B4-BE49-F238E27FC236}">
                <a16:creationId xmlns:a16="http://schemas.microsoft.com/office/drawing/2014/main" id="{602F1237-CA16-0833-3001-3854A7D07992}"/>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24" name="Google Shape;388;p19">
            <a:extLst>
              <a:ext uri="{FF2B5EF4-FFF2-40B4-BE49-F238E27FC236}">
                <a16:creationId xmlns:a16="http://schemas.microsoft.com/office/drawing/2014/main" id="{5AB397FC-89FE-A4C2-7324-BE59A64CC164}"/>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25" name="TextBox 24">
            <a:extLst>
              <a:ext uri="{FF2B5EF4-FFF2-40B4-BE49-F238E27FC236}">
                <a16:creationId xmlns:a16="http://schemas.microsoft.com/office/drawing/2014/main" id="{E942EAE8-AE47-0B62-0C16-3F76DC3E4929}"/>
              </a:ext>
            </a:extLst>
          </p:cNvPr>
          <p:cNvSpPr txBox="1"/>
          <p:nvPr/>
        </p:nvSpPr>
        <p:spPr>
          <a:xfrm>
            <a:off x="10935264" y="2435574"/>
            <a:ext cx="1186543"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 </a:t>
            </a:r>
            <a:r>
              <a:rPr lang="en-GB" sz="1600" dirty="0" err="1">
                <a:solidFill>
                  <a:srgbClr val="002060"/>
                </a:solidFill>
                <a:latin typeface="Century Gothic" panose="020B0502020202020204" pitchFamily="34" charset="0"/>
              </a:rPr>
              <a:t>minuto</a:t>
            </a:r>
            <a:r>
              <a:rPr lang="en-GB" sz="1600" dirty="0">
                <a:solidFill>
                  <a:srgbClr val="002060"/>
                </a:solidFill>
                <a:latin typeface="Century Gothic" panose="020B0502020202020204" pitchFamily="34" charset="0"/>
              </a:rPr>
              <a:t>]</a:t>
            </a:r>
          </a:p>
        </p:txBody>
      </p:sp>
      <p:sp>
        <p:nvSpPr>
          <p:cNvPr id="26" name="TextBox 25">
            <a:extLst>
              <a:ext uri="{FF2B5EF4-FFF2-40B4-BE49-F238E27FC236}">
                <a16:creationId xmlns:a16="http://schemas.microsoft.com/office/drawing/2014/main" id="{D9C2F239-1A00-4157-06B2-0BDFB95B9820}"/>
              </a:ext>
            </a:extLst>
          </p:cNvPr>
          <p:cNvSpPr txBox="1"/>
          <p:nvPr/>
        </p:nvSpPr>
        <p:spPr>
          <a:xfrm>
            <a:off x="6721907" y="2011278"/>
            <a:ext cx="2608406"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y también…</a:t>
            </a:r>
          </a:p>
        </p:txBody>
      </p:sp>
      <p:sp>
        <p:nvSpPr>
          <p:cNvPr id="27" name="Arrow: Curved Left 26">
            <a:extLst>
              <a:ext uri="{FF2B5EF4-FFF2-40B4-BE49-F238E27FC236}">
                <a16:creationId xmlns:a16="http://schemas.microsoft.com/office/drawing/2014/main" id="{B9B46492-3C52-F0A7-0A1B-7771A59ABCBE}"/>
              </a:ext>
            </a:extLst>
          </p:cNvPr>
          <p:cNvSpPr/>
          <p:nvPr/>
        </p:nvSpPr>
        <p:spPr>
          <a:xfrm>
            <a:off x="6887780" y="2640105"/>
            <a:ext cx="569924" cy="1577789"/>
          </a:xfrm>
          <a:prstGeom prst="curvedLeftArrow">
            <a:avLst/>
          </a:prstGeom>
          <a:solidFill>
            <a:srgbClr val="FF3399"/>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3399"/>
              </a:solidFill>
            </a:endParaRPr>
          </a:p>
        </p:txBody>
      </p:sp>
      <p:sp>
        <p:nvSpPr>
          <p:cNvPr id="30" name="Speech Bubble: Rectangle with Corners Rounded 29">
            <a:extLst>
              <a:ext uri="{FF2B5EF4-FFF2-40B4-BE49-F238E27FC236}">
                <a16:creationId xmlns:a16="http://schemas.microsoft.com/office/drawing/2014/main" id="{51C12A1D-5645-0A6D-0241-0C5EEE782DFC}"/>
              </a:ext>
            </a:extLst>
          </p:cNvPr>
          <p:cNvSpPr/>
          <p:nvPr/>
        </p:nvSpPr>
        <p:spPr>
          <a:xfrm>
            <a:off x="812136" y="916909"/>
            <a:ext cx="4405323" cy="612318"/>
          </a:xfrm>
          <a:prstGeom prst="wedgeRoundRectCallout">
            <a:avLst>
              <a:gd name="adj1" fmla="val -54078"/>
              <a:gd name="adj2" fmla="val -48579"/>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¿Cómo es </a:t>
            </a:r>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mensaje</a:t>
            </a:r>
            <a:r>
              <a:rPr lang="en-GB" sz="2800" b="1"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39614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2" presetClass="exit" presetSubtype="4" fill="hold" grpId="0" nodeType="clickEffect">
                                  <p:stCondLst>
                                    <p:cond delay="0"/>
                                  </p:stCondLst>
                                  <p:childTnLst>
                                    <p:anim calcmode="lin" valueType="num">
                                      <p:cBhvr additive="base">
                                        <p:cTn id="20" dur="59000"/>
                                        <p:tgtEl>
                                          <p:spTgt spid="24"/>
                                        </p:tgtEl>
                                        <p:attrNameLst>
                                          <p:attrName>ppt_y</p:attrName>
                                        </p:attrNameLst>
                                      </p:cBhvr>
                                      <p:tavLst>
                                        <p:tav tm="0">
                                          <p:val>
                                            <p:strVal val="#ppt_y"/>
                                          </p:val>
                                        </p:tav>
                                        <p:tav tm="100000">
                                          <p:val>
                                            <p:strVal val="#ppt_y+#ppt_h*1.125000"/>
                                          </p:val>
                                        </p:tav>
                                      </p:tavLst>
                                    </p:anim>
                                    <p:animEffect transition="out" filter="wipe(down)">
                                      <p:cBhvr>
                                        <p:cTn id="21" dur="59000"/>
                                        <p:tgtEl>
                                          <p:spTgt spid="24"/>
                                        </p:tgtEl>
                                      </p:cBhvr>
                                    </p:animEffect>
                                    <p:set>
                                      <p:cBhvr>
                                        <p:cTn id="22" dur="1" fill="hold">
                                          <p:stCondLst>
                                            <p:cond delay="58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4" grpId="0" animBg="1"/>
      <p:bldP spid="26" grpId="0"/>
      <p:bldP spid="27"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a:extLst>
              <a:ext uri="{FF2B5EF4-FFF2-40B4-BE49-F238E27FC236}">
                <a16:creationId xmlns:a16="http://schemas.microsoft.com/office/drawing/2014/main" id="{9FCAB406-378B-76CD-AB12-A6555713B689}"/>
              </a:ext>
            </a:extLst>
          </p:cNvPr>
          <p:cNvSpPr>
            <a:spLocks noGrp="1"/>
          </p:cNvSpPr>
          <p:nvPr>
            <p:ph type="title"/>
          </p:nvPr>
        </p:nvSpPr>
        <p:spPr>
          <a:xfrm>
            <a:off x="6469570" y="1361631"/>
            <a:ext cx="1411686" cy="413431"/>
          </a:xfrm>
        </p:spPr>
        <p:txBody>
          <a:bodyPr>
            <a:normAutofit fontScale="90000"/>
          </a:bodyPr>
          <a:lstStyle/>
          <a:p>
            <a:r>
              <a:rPr lang="en-GB" dirty="0" err="1">
                <a:solidFill>
                  <a:schemeClr val="bg1"/>
                </a:solidFill>
              </a:rPr>
              <a:t>adiós</a:t>
            </a:r>
            <a:endParaRPr lang="en-GB" dirty="0">
              <a:solidFill>
                <a:schemeClr val="bg1"/>
              </a:solidFill>
            </a:endParaRPr>
          </a:p>
        </p:txBody>
      </p:sp>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ADD2E"/>
                </a:solidFill>
                <a:latin typeface="Modern Love" panose="04090805081005020601" pitchFamily="82" charset="0"/>
                <a:ea typeface="Arial"/>
                <a:cs typeface="Arial"/>
                <a:sym typeface="Arial"/>
              </a:rPr>
              <a:t>amarillo</a:t>
            </a:r>
            <a:endParaRPr dirty="0">
              <a:solidFill>
                <a:srgbClr val="FADD2E"/>
              </a:solidFill>
              <a:latin typeface="Modern Love" panose="04090805081005020601" pitchFamily="82" charset="0"/>
            </a:endParaRPr>
          </a:p>
        </p:txBody>
      </p:sp>
      <p:sp>
        <p:nvSpPr>
          <p:cNvPr id="422" name="Google Shape;422;p21"/>
          <p:cNvSpPr txBox="1"/>
          <p:nvPr/>
        </p:nvSpPr>
        <p:spPr>
          <a:xfrm rot="-1320232">
            <a:off x="154531" y="2644202"/>
            <a:ext cx="411483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8000"/>
              <a:buFont typeface="Arial"/>
              <a:buNone/>
            </a:pPr>
            <a:r>
              <a:rPr lang="en-GB" sz="9600" b="1" i="0" u="none" strike="noStrike" cap="none" dirty="0">
                <a:solidFill>
                  <a:schemeClr val="bg2">
                    <a:lumMod val="50000"/>
                  </a:schemeClr>
                </a:solidFill>
                <a:latin typeface="Segoe Print" panose="02000600000000000000" pitchFamily="2" charset="0"/>
                <a:ea typeface="Arial"/>
                <a:cs typeface="Arial"/>
                <a:sym typeface="Arial"/>
              </a:rPr>
              <a:t>¡</a:t>
            </a:r>
            <a:r>
              <a:rPr lang="en-GB" sz="9600" b="1" i="0" u="none" strike="noStrike" cap="none" dirty="0" err="1">
                <a:solidFill>
                  <a:schemeClr val="bg2">
                    <a:lumMod val="50000"/>
                  </a:schemeClr>
                </a:solidFill>
                <a:latin typeface="Segoe Print" panose="02000600000000000000" pitchFamily="2" charset="0"/>
                <a:ea typeface="Arial"/>
                <a:cs typeface="Arial"/>
                <a:sym typeface="Arial"/>
              </a:rPr>
              <a:t>adiós</a:t>
            </a:r>
            <a:r>
              <a:rPr lang="en-GB" sz="9600" b="1" i="0" u="none" strike="noStrike" cap="none" dirty="0">
                <a:solidFill>
                  <a:schemeClr val="bg2">
                    <a:lumMod val="50000"/>
                  </a:schemeClr>
                </a:solidFill>
                <a:latin typeface="Segoe Print" panose="02000600000000000000" pitchFamily="2" charset="0"/>
                <a:ea typeface="Arial"/>
                <a:cs typeface="Arial"/>
                <a:sym typeface="Arial"/>
              </a:rPr>
              <a:t>!</a:t>
            </a:r>
            <a:endParaRPr sz="2400" dirty="0">
              <a:solidFill>
                <a:schemeClr val="bg2">
                  <a:lumMod val="50000"/>
                </a:schemeClr>
              </a:solidFill>
              <a:latin typeface="Segoe Print" panose="02000600000000000000" pitchFamily="2" charset="0"/>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97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3" cy="6858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gridCol w="4064001">
                  <a:extLst>
                    <a:ext uri="{9D8B030D-6E8A-4147-A177-3AD203B41FA5}">
                      <a16:colId xmlns:a16="http://schemas.microsoft.com/office/drawing/2014/main" val="3422445644"/>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4" name="Picture 2" descr="Free Black Panther Panther illustration and picture">
            <a:extLst>
              <a:ext uri="{FF2B5EF4-FFF2-40B4-BE49-F238E27FC236}">
                <a16:creationId xmlns:a16="http://schemas.microsoft.com/office/drawing/2014/main" id="{1F88265D-E3FC-EF00-47BF-634EFA14A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58" y="-102029"/>
            <a:ext cx="2376761" cy="3580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ee Charcoal Black illustration and picture">
            <a:extLst>
              <a:ext uri="{FF2B5EF4-FFF2-40B4-BE49-F238E27FC236}">
                <a16:creationId xmlns:a16="http://schemas.microsoft.com/office/drawing/2014/main" id="{FCC3684E-66E8-3141-5204-7939FF9CA3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21" r="56984" b="67446"/>
          <a:stretch/>
        </p:blipFill>
        <p:spPr bwMode="auto">
          <a:xfrm>
            <a:off x="2863733" y="2022564"/>
            <a:ext cx="1079803" cy="1134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a, Emoción, Rostro, Iris, Lágrima">
            <a:extLst>
              <a:ext uri="{FF2B5EF4-FFF2-40B4-BE49-F238E27FC236}">
                <a16:creationId xmlns:a16="http://schemas.microsoft.com/office/drawing/2014/main" id="{3A982CAF-EA9A-0C44-E467-3FB1BF76A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068" y="1872166"/>
            <a:ext cx="1326041" cy="13260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rozen, Emoji, Emoticon, Emotion, Winter">
            <a:extLst>
              <a:ext uri="{FF2B5EF4-FFF2-40B4-BE49-F238E27FC236}">
                <a16:creationId xmlns:a16="http://schemas.microsoft.com/office/drawing/2014/main" id="{CC11DBFB-335A-1BE2-3E86-4AD9F9DC9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007" y="285593"/>
            <a:ext cx="1662896" cy="15447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DEC90C3-1905-D13A-7971-C2E9632F5FF6}"/>
              </a:ext>
            </a:extLst>
          </p:cNvPr>
          <p:cNvSpPr txBox="1"/>
          <p:nvPr/>
        </p:nvSpPr>
        <p:spPr>
          <a:xfrm>
            <a:off x="6096000" y="1325509"/>
            <a:ext cx="678391" cy="523220"/>
          </a:xfrm>
          <a:prstGeom prst="rect">
            <a:avLst/>
          </a:prstGeom>
          <a:noFill/>
        </p:spPr>
        <p:txBody>
          <a:bodyPr wrap="none" rtlCol="0">
            <a:spAutoFit/>
          </a:bodyPr>
          <a:lstStyle/>
          <a:p>
            <a:r>
              <a:rPr lang="en-GB" sz="2800" dirty="0"/>
              <a:t>👻</a:t>
            </a:r>
          </a:p>
        </p:txBody>
      </p:sp>
      <p:sp>
        <p:nvSpPr>
          <p:cNvPr id="11" name="TextBox 10">
            <a:extLst>
              <a:ext uri="{FF2B5EF4-FFF2-40B4-BE49-F238E27FC236}">
                <a16:creationId xmlns:a16="http://schemas.microsoft.com/office/drawing/2014/main" id="{CDF06A7D-4FC0-2ADB-5D24-66FE9ED4BF9E}"/>
              </a:ext>
            </a:extLst>
          </p:cNvPr>
          <p:cNvSpPr txBox="1"/>
          <p:nvPr/>
        </p:nvSpPr>
        <p:spPr>
          <a:xfrm>
            <a:off x="6543914" y="1252688"/>
            <a:ext cx="543739" cy="523220"/>
          </a:xfrm>
          <a:prstGeom prst="rect">
            <a:avLst/>
          </a:prstGeom>
          <a:noFill/>
        </p:spPr>
        <p:txBody>
          <a:bodyPr wrap="none" rtlCol="0">
            <a:spAutoFit/>
          </a:bodyPr>
          <a:lstStyle/>
          <a:p>
            <a:r>
              <a:rPr lang="en-GB" sz="2800" dirty="0"/>
              <a:t>🕷</a:t>
            </a:r>
          </a:p>
        </p:txBody>
      </p:sp>
      <p:sp>
        <p:nvSpPr>
          <p:cNvPr id="14" name="TextBox 13">
            <a:extLst>
              <a:ext uri="{FF2B5EF4-FFF2-40B4-BE49-F238E27FC236}">
                <a16:creationId xmlns:a16="http://schemas.microsoft.com/office/drawing/2014/main" id="{3461B9DB-B884-29CE-E3AB-EAA0F6F9971E}"/>
              </a:ext>
            </a:extLst>
          </p:cNvPr>
          <p:cNvSpPr txBox="1"/>
          <p:nvPr/>
        </p:nvSpPr>
        <p:spPr>
          <a:xfrm>
            <a:off x="9573117" y="117788"/>
            <a:ext cx="105670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[fast]</a:t>
            </a:r>
          </a:p>
        </p:txBody>
      </p:sp>
      <p:pic>
        <p:nvPicPr>
          <p:cNvPr id="15" name="Picture 8" descr="Free Bird Flamingo vector and picture">
            <a:extLst>
              <a:ext uri="{FF2B5EF4-FFF2-40B4-BE49-F238E27FC236}">
                <a16:creationId xmlns:a16="http://schemas.microsoft.com/office/drawing/2014/main" id="{1A754016-3B30-65A5-BCAE-780E63622AD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38088" y="3674643"/>
            <a:ext cx="2158131" cy="30091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ree Bird Flamingo vector and picture">
            <a:extLst>
              <a:ext uri="{FF2B5EF4-FFF2-40B4-BE49-F238E27FC236}">
                <a16:creationId xmlns:a16="http://schemas.microsoft.com/office/drawing/2014/main" id="{F7FA62B6-3D36-AD5E-A415-D8ACE0C79A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1837" y="3702526"/>
            <a:ext cx="2158131" cy="300915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99C15B19-066B-70E7-2476-49B24607E5FD}"/>
              </a:ext>
            </a:extLst>
          </p:cNvPr>
          <p:cNvGrpSpPr/>
          <p:nvPr/>
        </p:nvGrpSpPr>
        <p:grpSpPr>
          <a:xfrm>
            <a:off x="7208846" y="3674643"/>
            <a:ext cx="754010" cy="1156855"/>
            <a:chOff x="7208846" y="3674643"/>
            <a:chExt cx="754010" cy="1156855"/>
          </a:xfrm>
        </p:grpSpPr>
        <p:pic>
          <p:nvPicPr>
            <p:cNvPr id="1026" name="Picture 2" descr="Free Tag Badge vector and picture">
              <a:extLst>
                <a:ext uri="{FF2B5EF4-FFF2-40B4-BE49-F238E27FC236}">
                  <a16:creationId xmlns:a16="http://schemas.microsoft.com/office/drawing/2014/main" id="{1185DEDE-DDB4-E724-DA72-496D330AAD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5361" y="3674643"/>
              <a:ext cx="737495" cy="11568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7E56844-3ABA-E9D2-602D-F4FDE2AC3F57}"/>
                </a:ext>
              </a:extLst>
            </p:cNvPr>
            <p:cNvSpPr txBox="1"/>
            <p:nvPr/>
          </p:nvSpPr>
          <p:spPr>
            <a:xfrm>
              <a:off x="7208846" y="3753600"/>
              <a:ext cx="742135" cy="523220"/>
            </a:xfrm>
            <a:prstGeom prst="rect">
              <a:avLst/>
            </a:prstGeom>
            <a:noFill/>
          </p:spPr>
          <p:txBody>
            <a:bodyPr wrap="square" rtlCol="0">
              <a:spAutoFit/>
            </a:bodyPr>
            <a:lstStyle/>
            <a:p>
              <a:pPr algn="ctr"/>
              <a:r>
                <a:rPr lang="en-GB" sz="1400" b="1" dirty="0">
                  <a:solidFill>
                    <a:srgbClr val="002060"/>
                  </a:solidFill>
                  <a:latin typeface="Century Gothic" panose="020B0502020202020204" pitchFamily="34" charset="0"/>
                </a:rPr>
                <a:t>¡18 años!</a:t>
              </a:r>
            </a:p>
          </p:txBody>
        </p:sp>
      </p:grpSp>
      <p:pic>
        <p:nvPicPr>
          <p:cNvPr id="1028" name="Picture 4" descr="Free Flowers Flower vector and picture">
            <a:extLst>
              <a:ext uri="{FF2B5EF4-FFF2-40B4-BE49-F238E27FC236}">
                <a16:creationId xmlns:a16="http://schemas.microsoft.com/office/drawing/2014/main" id="{A53CE4A4-FA66-991A-F76F-704CA3D4F4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37447" y="3635801"/>
            <a:ext cx="187166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ree Airplane Funny vector and picture">
            <a:extLst>
              <a:ext uri="{FF2B5EF4-FFF2-40B4-BE49-F238E27FC236}">
                <a16:creationId xmlns:a16="http://schemas.microsoft.com/office/drawing/2014/main" id="{6608B2FF-F892-30E2-2F0A-BD215A46CEA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48721" y="927950"/>
            <a:ext cx="3098963" cy="1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7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A090698-233F-4A4C-C874-A6B08907D260}"/>
              </a:ext>
            </a:extLst>
          </p:cNvPr>
          <p:cNvGraphicFramePr>
            <a:graphicFrameLocks noGrp="1"/>
          </p:cNvGraphicFramePr>
          <p:nvPr/>
        </p:nvGraphicFramePr>
        <p:xfrm>
          <a:off x="-2" y="0"/>
          <a:ext cx="12192003" cy="6858000"/>
        </p:xfrm>
        <a:graphic>
          <a:graphicData uri="http://schemas.openxmlformats.org/drawingml/2006/table">
            <a:tbl>
              <a:tblPr firstRow="1" bandRow="1">
                <a:tableStyleId>{5940675A-B579-460E-94D1-54222C63F5DA}</a:tableStyleId>
              </a:tblPr>
              <a:tblGrid>
                <a:gridCol w="4064001">
                  <a:extLst>
                    <a:ext uri="{9D8B030D-6E8A-4147-A177-3AD203B41FA5}">
                      <a16:colId xmlns:a16="http://schemas.microsoft.com/office/drawing/2014/main" val="3539824361"/>
                    </a:ext>
                  </a:extLst>
                </a:gridCol>
                <a:gridCol w="4064001">
                  <a:extLst>
                    <a:ext uri="{9D8B030D-6E8A-4147-A177-3AD203B41FA5}">
                      <a16:colId xmlns:a16="http://schemas.microsoft.com/office/drawing/2014/main" val="3865893889"/>
                    </a:ext>
                  </a:extLst>
                </a:gridCol>
                <a:gridCol w="4064001">
                  <a:extLst>
                    <a:ext uri="{9D8B030D-6E8A-4147-A177-3AD203B41FA5}">
                      <a16:colId xmlns:a16="http://schemas.microsoft.com/office/drawing/2014/main" val="3422445644"/>
                    </a:ext>
                  </a:extLst>
                </a:gridCol>
              </a:tblGrid>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1158934430"/>
                  </a:ext>
                </a:extLst>
              </a:tr>
              <a:tr h="3429000">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tc>
                  <a:txBody>
                    <a:bodyPr/>
                    <a:lstStyle/>
                    <a:p>
                      <a:endParaRPr lang="en-GB" dirty="0"/>
                    </a:p>
                  </a:txBody>
                  <a:tcPr>
                    <a:lnL w="12700" cap="flat" cmpd="sng" algn="ctr">
                      <a:solidFill>
                        <a:srgbClr val="002060"/>
                      </a:solidFill>
                      <a:prstDash val="lgDash"/>
                      <a:round/>
                      <a:headEnd type="none" w="med" len="med"/>
                      <a:tailEnd type="none" w="med" len="med"/>
                    </a:lnL>
                    <a:lnR w="12700" cap="flat" cmpd="sng" algn="ctr">
                      <a:solidFill>
                        <a:srgbClr val="002060"/>
                      </a:solidFill>
                      <a:prstDash val="lgDash"/>
                      <a:round/>
                      <a:headEnd type="none" w="med" len="med"/>
                      <a:tailEnd type="none" w="med" len="med"/>
                    </a:lnR>
                    <a:lnT w="12700" cap="flat" cmpd="sng" algn="ctr">
                      <a:solidFill>
                        <a:srgbClr val="002060"/>
                      </a:solidFill>
                      <a:prstDash val="lgDash"/>
                      <a:round/>
                      <a:headEnd type="none" w="med" len="med"/>
                      <a:tailEnd type="none" w="med" len="med"/>
                    </a:lnT>
                    <a:lnB w="12700" cap="flat" cmpd="sng" algn="ctr">
                      <a:solidFill>
                        <a:srgbClr val="002060"/>
                      </a:solidFill>
                      <a:prstDash val="lgDash"/>
                      <a:round/>
                      <a:headEnd type="none" w="med" len="med"/>
                      <a:tailEnd type="none" w="med" len="med"/>
                    </a:lnB>
                  </a:tcPr>
                </a:tc>
                <a:extLst>
                  <a:ext uri="{0D108BD9-81ED-4DB2-BD59-A6C34878D82A}">
                    <a16:rowId xmlns:a16="http://schemas.microsoft.com/office/drawing/2014/main" val="3360035528"/>
                  </a:ext>
                </a:extLst>
              </a:tr>
            </a:tbl>
          </a:graphicData>
        </a:graphic>
      </p:graphicFrame>
      <p:pic>
        <p:nvPicPr>
          <p:cNvPr id="2" name="Picture 12" descr="Free Whale Blue vector and picture">
            <a:extLst>
              <a:ext uri="{FF2B5EF4-FFF2-40B4-BE49-F238E27FC236}">
                <a16:creationId xmlns:a16="http://schemas.microsoft.com/office/drawing/2014/main" id="{C618C7D4-5141-4678-CC35-0E2D082B8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779" y="867450"/>
            <a:ext cx="3518312" cy="19625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Illustration Landscape illustration and picture">
            <a:extLst>
              <a:ext uri="{FF2B5EF4-FFF2-40B4-BE49-F238E27FC236}">
                <a16:creationId xmlns:a16="http://schemas.microsoft.com/office/drawing/2014/main" id="{308CD7CE-778C-185E-C027-E55884B03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12" y="361026"/>
            <a:ext cx="3495904" cy="2468982"/>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Free Bus Transportation vector and picture">
            <a:extLst>
              <a:ext uri="{FF2B5EF4-FFF2-40B4-BE49-F238E27FC236}">
                <a16:creationId xmlns:a16="http://schemas.microsoft.com/office/drawing/2014/main" id="{79820921-6183-440C-E5FA-F0003D756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9889" y="174199"/>
            <a:ext cx="351481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Free Cartoon Octopus vector and picture">
            <a:extLst>
              <a:ext uri="{FF2B5EF4-FFF2-40B4-BE49-F238E27FC236}">
                <a16:creationId xmlns:a16="http://schemas.microsoft.com/office/drawing/2014/main" id="{3538921E-664E-688D-68DD-938499528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024" y="3812830"/>
            <a:ext cx="3591922" cy="26939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Free Heart Love vector and picture">
            <a:extLst>
              <a:ext uri="{FF2B5EF4-FFF2-40B4-BE49-F238E27FC236}">
                <a16:creationId xmlns:a16="http://schemas.microsoft.com/office/drawing/2014/main" id="{F773FD8A-A63D-46FC-3267-D8BC4E1242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499" y="3923537"/>
            <a:ext cx="1215620" cy="11947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Free Heart Love vector and picture">
            <a:extLst>
              <a:ext uri="{FF2B5EF4-FFF2-40B4-BE49-F238E27FC236}">
                <a16:creationId xmlns:a16="http://schemas.microsoft.com/office/drawing/2014/main" id="{191C5F54-BDAB-E4A2-162A-4FF7B94E2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543" y="4520900"/>
            <a:ext cx="1215620" cy="11947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Heart Love vector and picture">
            <a:extLst>
              <a:ext uri="{FF2B5EF4-FFF2-40B4-BE49-F238E27FC236}">
                <a16:creationId xmlns:a16="http://schemas.microsoft.com/office/drawing/2014/main" id="{FADD55E4-60DC-7165-0E7F-EBDECC3D9D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983" y="5302247"/>
            <a:ext cx="1215620" cy="119472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BD22956F-7D15-9EA3-66D3-2B7C7F0D4474}"/>
              </a:ext>
            </a:extLst>
          </p:cNvPr>
          <p:cNvSpPr/>
          <p:nvPr/>
        </p:nvSpPr>
        <p:spPr>
          <a:xfrm>
            <a:off x="9926522" y="4194251"/>
            <a:ext cx="685881" cy="2215991"/>
          </a:xfrm>
          <a:prstGeom prst="rect">
            <a:avLst/>
          </a:prstGeom>
          <a:noFill/>
        </p:spPr>
        <p:txBody>
          <a:bodyPr wrap="square" lIns="91440" tIns="45720" rIns="91440" bIns="45720">
            <a:spAutoFit/>
          </a:bodyPr>
          <a:lstStyle/>
          <a:p>
            <a:pPr algn="ctr"/>
            <a:r>
              <a:rPr lang="en-US" sz="13800" b="1" dirty="0">
                <a:ln w="12700" cmpd="sng">
                  <a:solidFill>
                    <a:srgbClr val="FF0066"/>
                  </a:solidFill>
                  <a:prstDash val="solid"/>
                </a:ln>
                <a:solidFill>
                  <a:srgbClr val="FF4B94"/>
                </a:solidFill>
                <a:latin typeface="Segoe Print" panose="02000600000000000000" pitchFamily="2" charset="0"/>
              </a:rPr>
              <a:t>8</a:t>
            </a:r>
            <a:endParaRPr lang="en-US" sz="13800" b="1" cap="none" spc="0" dirty="0">
              <a:ln w="12700" cmpd="sng">
                <a:solidFill>
                  <a:srgbClr val="FF0066"/>
                </a:solidFill>
                <a:prstDash val="solid"/>
              </a:ln>
              <a:solidFill>
                <a:srgbClr val="FF4B94"/>
              </a:solidFill>
              <a:effectLst/>
              <a:latin typeface="Segoe Print" panose="02000600000000000000" pitchFamily="2" charset="0"/>
            </a:endParaRPr>
          </a:p>
        </p:txBody>
      </p:sp>
    </p:spTree>
    <p:extLst>
      <p:ext uri="{BB962C8B-B14F-4D97-AF65-F5344CB8AC3E}">
        <p14:creationId xmlns:p14="http://schemas.microsoft.com/office/powerpoint/2010/main" val="2398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F0AE54-230A-F425-16E8-4DF295A3A63F}"/>
              </a:ext>
            </a:extLst>
          </p:cNvPr>
          <p:cNvSpPr txBox="1"/>
          <p:nvPr/>
        </p:nvSpPr>
        <p:spPr>
          <a:xfrm>
            <a:off x="308220" y="304800"/>
            <a:ext cx="6099716" cy="7540526"/>
          </a:xfrm>
          <a:prstGeom prst="rect">
            <a:avLst/>
          </a:prstGeom>
          <a:noFill/>
        </p:spPr>
        <p:txBody>
          <a:bodyPr wrap="square">
            <a:spAutoFit/>
          </a:bodyPr>
          <a:lstStyle/>
          <a:p>
            <a:r>
              <a:rPr lang="en-GB" sz="2200" dirty="0">
                <a:solidFill>
                  <a:srgbClr val="002060"/>
                </a:solidFill>
                <a:latin typeface="Century Gothic" panose="020B0502020202020204" pitchFamily="34" charset="0"/>
              </a:rPr>
              <a:t>La </a:t>
            </a:r>
            <a:r>
              <a:rPr lang="en-GB" sz="2200"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es </a:t>
            </a:r>
            <a:r>
              <a:rPr lang="en-GB" sz="2200" dirty="0" err="1">
                <a:solidFill>
                  <a:srgbClr val="002060"/>
                </a:solidFill>
                <a:latin typeface="Century Gothic" panose="020B0502020202020204" pitchFamily="34" charset="0"/>
              </a:rPr>
              <a:t>negra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el</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carbón</a:t>
            </a:r>
            <a:r>
              <a:rPr lang="en-GB" sz="2200" dirty="0">
                <a:solidFill>
                  <a:srgbClr val="002060"/>
                </a:solidFill>
                <a:latin typeface="Century Gothic" panose="020B0502020202020204" pitchFamily="34" charset="0"/>
              </a:rPr>
              <a:t>*.</a:t>
            </a:r>
          </a:p>
          <a:p>
            <a:r>
              <a:rPr lang="en-GB" sz="2200" dirty="0">
                <a:solidFill>
                  <a:srgbClr val="002060"/>
                </a:solidFill>
                <a:latin typeface="Century Gothic" panose="020B0502020202020204" pitchFamily="34" charset="0"/>
              </a:rPr>
              <a:t>Cuando </a:t>
            </a:r>
            <a:r>
              <a:rPr lang="en-GB" sz="2200" dirty="0" err="1">
                <a:solidFill>
                  <a:srgbClr val="002060"/>
                </a:solidFill>
                <a:latin typeface="Century Gothic" panose="020B0502020202020204" pitchFamily="34" charset="0"/>
              </a:rPr>
              <a:t>tiene</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miedo</a:t>
            </a:r>
            <a:r>
              <a:rPr lang="en-GB" sz="2200" dirty="0">
                <a:solidFill>
                  <a:srgbClr val="002060"/>
                </a:solidFill>
                <a:latin typeface="Century Gothic" panose="020B0502020202020204" pitchFamily="34" charset="0"/>
              </a:rPr>
              <a:t> o </a:t>
            </a:r>
            <a:r>
              <a:rPr lang="en-GB" sz="2200" dirty="0" err="1">
                <a:solidFill>
                  <a:srgbClr val="002060"/>
                </a:solidFill>
                <a:latin typeface="Century Gothic" panose="020B0502020202020204" pitchFamily="34" charset="0"/>
              </a:rPr>
              <a:t>frío</a:t>
            </a:r>
            <a:r>
              <a:rPr lang="en-GB" sz="2200" dirty="0">
                <a:solidFill>
                  <a:srgbClr val="002060"/>
                </a:solidFill>
                <a:latin typeface="Century Gothic" panose="020B0502020202020204" pitchFamily="34" charset="0"/>
              </a:rPr>
              <a:t>, </a:t>
            </a:r>
          </a:p>
          <a:p>
            <a:r>
              <a:rPr lang="en-GB" sz="2200" dirty="0" err="1">
                <a:solidFill>
                  <a:srgbClr val="002060"/>
                </a:solidFill>
                <a:latin typeface="Century Gothic" panose="020B0502020202020204" pitchFamily="34" charset="0"/>
              </a:rPr>
              <a:t>su</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color</a:t>
            </a:r>
            <a:r>
              <a:rPr lang="en-GB" sz="2200" dirty="0">
                <a:solidFill>
                  <a:srgbClr val="002060"/>
                </a:solidFill>
                <a:latin typeface="Century Gothic" panose="020B0502020202020204" pitchFamily="34" charset="0"/>
              </a:rPr>
              <a:t> no es </a:t>
            </a:r>
            <a:r>
              <a:rPr lang="en-GB" sz="2200" dirty="0" err="1">
                <a:solidFill>
                  <a:srgbClr val="002060"/>
                </a:solidFill>
                <a:latin typeface="Century Gothic" panose="020B0502020202020204" pitchFamily="34" charset="0"/>
              </a:rPr>
              <a:t>diferente</a:t>
            </a:r>
            <a:r>
              <a:rPr lang="en-GB" sz="2200" dirty="0">
                <a:solidFill>
                  <a:srgbClr val="002060"/>
                </a:solidFill>
                <a:latin typeface="Century Gothic" panose="020B0502020202020204" pitchFamily="34" charset="0"/>
              </a:rPr>
              <a:t>,</a:t>
            </a:r>
          </a:p>
          <a:p>
            <a:r>
              <a:rPr lang="en-GB" sz="2200" dirty="0" err="1">
                <a:solidFill>
                  <a:srgbClr val="002060"/>
                </a:solidFill>
                <a:latin typeface="Century Gothic" panose="020B0502020202020204" pitchFamily="34" charset="0"/>
              </a:rPr>
              <a:t>pero</a:t>
            </a:r>
            <a:r>
              <a:rPr lang="en-GB" sz="2200" dirty="0">
                <a:solidFill>
                  <a:srgbClr val="002060"/>
                </a:solidFill>
                <a:latin typeface="Century Gothic" panose="020B0502020202020204" pitchFamily="34" charset="0"/>
              </a:rPr>
              <a:t> es </a:t>
            </a:r>
            <a:r>
              <a:rPr lang="en-GB" sz="2200" dirty="0" err="1">
                <a:solidFill>
                  <a:srgbClr val="002060"/>
                </a:solidFill>
                <a:latin typeface="Century Gothic" panose="020B0502020202020204" pitchFamily="34" charset="0"/>
              </a:rPr>
              <a:t>rápida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un </a:t>
            </a:r>
            <a:r>
              <a:rPr lang="en-GB" sz="2200" dirty="0" err="1">
                <a:solidFill>
                  <a:srgbClr val="002060"/>
                </a:solidFill>
                <a:latin typeface="Century Gothic" panose="020B0502020202020204" pitchFamily="34" charset="0"/>
              </a:rPr>
              <a:t>avión</a:t>
            </a:r>
            <a:r>
              <a:rPr lang="en-GB" sz="2200" dirty="0">
                <a:solidFill>
                  <a:srgbClr val="002060"/>
                </a:solidFill>
                <a:latin typeface="Century Gothic" panose="020B0502020202020204" pitchFamily="34" charset="0"/>
              </a:rPr>
              <a:t>.</a:t>
            </a:r>
          </a:p>
          <a:p>
            <a:r>
              <a:rPr lang="en-GB" sz="2200" dirty="0">
                <a:solidFill>
                  <a:srgbClr val="002060"/>
                </a:solidFill>
                <a:latin typeface="Century Gothic" panose="020B0502020202020204" pitchFamily="34" charset="0"/>
              </a:rPr>
              <a:t>La </a:t>
            </a:r>
            <a:r>
              <a:rPr lang="en-GB" sz="2200"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es </a:t>
            </a:r>
            <a:r>
              <a:rPr lang="en-GB" sz="2200" dirty="0" err="1">
                <a:solidFill>
                  <a:srgbClr val="002060"/>
                </a:solidFill>
                <a:latin typeface="Century Gothic" panose="020B0502020202020204" pitchFamily="34" charset="0"/>
              </a:rPr>
              <a:t>única</a:t>
            </a:r>
            <a:r>
              <a:rPr lang="en-GB" sz="2200" dirty="0">
                <a:solidFill>
                  <a:srgbClr val="002060"/>
                </a:solidFill>
                <a:latin typeface="Century Gothic" panose="020B0502020202020204" pitchFamily="34" charset="0"/>
              </a:rPr>
              <a:t> y especial.</a:t>
            </a:r>
          </a:p>
          <a:p>
            <a:r>
              <a:rPr lang="en-GB" sz="2200" dirty="0">
                <a:solidFill>
                  <a:srgbClr val="002060"/>
                </a:solidFill>
                <a:latin typeface="Century Gothic" panose="020B0502020202020204" pitchFamily="34" charset="0"/>
              </a:rPr>
              <a:t>El flamenco es </a:t>
            </a:r>
            <a:r>
              <a:rPr lang="en-GB" sz="2200" dirty="0" err="1">
                <a:solidFill>
                  <a:srgbClr val="002060"/>
                </a:solidFill>
                <a:latin typeface="Century Gothic" panose="020B0502020202020204" pitchFamily="34" charset="0"/>
              </a:rPr>
              <a:t>blanco</a:t>
            </a:r>
            <a:r>
              <a:rPr lang="en-GB" sz="2200" dirty="0">
                <a:solidFill>
                  <a:srgbClr val="002060"/>
                </a:solidFill>
                <a:latin typeface="Century Gothic" panose="020B0502020202020204" pitchFamily="34" charset="0"/>
              </a:rPr>
              <a:t> primero*</a:t>
            </a:r>
          </a:p>
          <a:p>
            <a:r>
              <a:rPr lang="en-GB" sz="2200" dirty="0">
                <a:solidFill>
                  <a:srgbClr val="002060"/>
                </a:solidFill>
                <a:latin typeface="Century Gothic" panose="020B0502020202020204" pitchFamily="34" charset="0"/>
              </a:rPr>
              <a:t>y cuando es mayor,</a:t>
            </a:r>
          </a:p>
          <a:p>
            <a:r>
              <a:rPr lang="en-GB" sz="2200" dirty="0">
                <a:solidFill>
                  <a:srgbClr val="002060"/>
                </a:solidFill>
                <a:latin typeface="Century Gothic" panose="020B0502020202020204" pitchFamily="34" charset="0"/>
              </a:rPr>
              <a:t>es rosa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una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flor</a:t>
            </a:r>
            <a:r>
              <a:rPr lang="en-GB" sz="2200" dirty="0">
                <a:solidFill>
                  <a:srgbClr val="002060"/>
                </a:solidFill>
                <a:latin typeface="Century Gothic" panose="020B0502020202020204" pitchFamily="34" charset="0"/>
              </a:rPr>
              <a:t>.</a:t>
            </a:r>
          </a:p>
          <a:p>
            <a:r>
              <a:rPr lang="en-GB" sz="2200" dirty="0">
                <a:solidFill>
                  <a:srgbClr val="002060"/>
                </a:solidFill>
                <a:latin typeface="Century Gothic" panose="020B0502020202020204" pitchFamily="34" charset="0"/>
              </a:rPr>
              <a:t>Como la </a:t>
            </a:r>
            <a:r>
              <a:rPr lang="en-GB" sz="2200" dirty="0" err="1">
                <a:solidFill>
                  <a:srgbClr val="002060"/>
                </a:solidFill>
                <a:latin typeface="Century Gothic" panose="020B0502020202020204" pitchFamily="34" charset="0"/>
              </a:rPr>
              <a:t>pantera</a:t>
            </a:r>
            <a:r>
              <a:rPr lang="en-GB" sz="2200" dirty="0">
                <a:solidFill>
                  <a:srgbClr val="002060"/>
                </a:solidFill>
                <a:latin typeface="Century Gothic" panose="020B0502020202020204" pitchFamily="34" charset="0"/>
              </a:rPr>
              <a:t>, </a:t>
            </a:r>
          </a:p>
          <a:p>
            <a:r>
              <a:rPr lang="en-GB" sz="2200" dirty="0" err="1">
                <a:solidFill>
                  <a:srgbClr val="002060"/>
                </a:solidFill>
                <a:latin typeface="Century Gothic" panose="020B0502020202020204" pitchFamily="34" charset="0"/>
              </a:rPr>
              <a:t>el</a:t>
            </a:r>
            <a:r>
              <a:rPr lang="en-GB" sz="2200" dirty="0">
                <a:solidFill>
                  <a:srgbClr val="002060"/>
                </a:solidFill>
                <a:latin typeface="Century Gothic" panose="020B0502020202020204" pitchFamily="34" charset="0"/>
              </a:rPr>
              <a:t> flamenco, es </a:t>
            </a:r>
            <a:r>
              <a:rPr lang="en-GB" sz="2200" dirty="0" err="1">
                <a:solidFill>
                  <a:srgbClr val="002060"/>
                </a:solidFill>
                <a:latin typeface="Century Gothic" panose="020B0502020202020204" pitchFamily="34" charset="0"/>
              </a:rPr>
              <a:t>único</a:t>
            </a:r>
            <a:r>
              <a:rPr lang="en-GB" sz="2200" dirty="0">
                <a:solidFill>
                  <a:srgbClr val="002060"/>
                </a:solidFill>
                <a:latin typeface="Century Gothic" panose="020B0502020202020204" pitchFamily="34" charset="0"/>
              </a:rPr>
              <a:t> y especial</a:t>
            </a:r>
          </a:p>
          <a:p>
            <a:r>
              <a:rPr lang="en-GB" sz="2200" dirty="0">
                <a:solidFill>
                  <a:srgbClr val="002060"/>
                </a:solidFill>
                <a:latin typeface="Century Gothic" panose="020B0502020202020204" pitchFamily="34" charset="0"/>
              </a:rPr>
              <a:t>La </a:t>
            </a:r>
            <a:r>
              <a:rPr lang="en-GB" sz="2200" dirty="0" err="1">
                <a:solidFill>
                  <a:srgbClr val="002060"/>
                </a:solidFill>
                <a:latin typeface="Century Gothic" panose="020B0502020202020204" pitchFamily="34" charset="0"/>
              </a:rPr>
              <a:t>ballena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azul</a:t>
            </a:r>
            <a:r>
              <a:rPr lang="en-GB" sz="2200" dirty="0">
                <a:solidFill>
                  <a:srgbClr val="002060"/>
                </a:solidFill>
                <a:latin typeface="Century Gothic" panose="020B0502020202020204" pitchFamily="34" charset="0"/>
              </a:rPr>
              <a:t> </a:t>
            </a:r>
          </a:p>
          <a:p>
            <a:r>
              <a:rPr lang="en-GB" sz="2200" dirty="0">
                <a:solidFill>
                  <a:srgbClr val="002060"/>
                </a:solidFill>
                <a:latin typeface="Century Gothic" panose="020B0502020202020204" pitchFamily="34" charset="0"/>
              </a:rPr>
              <a:t>es </a:t>
            </a:r>
            <a:r>
              <a:rPr lang="en-GB" sz="2200" dirty="0" err="1">
                <a:solidFill>
                  <a:srgbClr val="002060"/>
                </a:solidFill>
                <a:latin typeface="Century Gothic" panose="020B0502020202020204" pitchFamily="34" charset="0"/>
              </a:rPr>
              <a:t>grande</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un </a:t>
            </a:r>
            <a:r>
              <a:rPr lang="en-GB" sz="2200" dirty="0" err="1">
                <a:solidFill>
                  <a:srgbClr val="002060"/>
                </a:solidFill>
                <a:latin typeface="Century Gothic" panose="020B0502020202020204" pitchFamily="34" charset="0"/>
              </a:rPr>
              <a:t>autobús</a:t>
            </a:r>
            <a:r>
              <a:rPr lang="en-GB" sz="2200" dirty="0">
                <a:solidFill>
                  <a:srgbClr val="002060"/>
                </a:solidFill>
                <a:latin typeface="Century Gothic" panose="020B0502020202020204" pitchFamily="34" charset="0"/>
              </a:rPr>
              <a:t>.</a:t>
            </a:r>
          </a:p>
          <a:p>
            <a:r>
              <a:rPr lang="en-GB" sz="2200" dirty="0">
                <a:solidFill>
                  <a:srgbClr val="002060"/>
                </a:solidFill>
                <a:latin typeface="Century Gothic" panose="020B0502020202020204" pitchFamily="34" charset="0"/>
              </a:rPr>
              <a:t>Porque es </a:t>
            </a:r>
            <a:r>
              <a:rPr lang="en-GB" sz="2200" dirty="0" err="1">
                <a:solidFill>
                  <a:srgbClr val="002060"/>
                </a:solidFill>
                <a:latin typeface="Century Gothic" panose="020B0502020202020204" pitchFamily="34" charset="0"/>
              </a:rPr>
              <a:t>enorme</a:t>
            </a:r>
            <a:r>
              <a:rPr lang="en-GB" sz="2200" dirty="0">
                <a:solidFill>
                  <a:srgbClr val="002060"/>
                </a:solidFill>
                <a:latin typeface="Century Gothic" panose="020B0502020202020204" pitchFamily="34" charset="0"/>
              </a:rPr>
              <a:t>* y </a:t>
            </a:r>
            <a:r>
              <a:rPr lang="en-GB" sz="2200" dirty="0" err="1">
                <a:solidFill>
                  <a:srgbClr val="002060"/>
                </a:solidFill>
                <a:latin typeface="Century Gothic" panose="020B0502020202020204" pitchFamily="34" charset="0"/>
              </a:rPr>
              <a:t>vive</a:t>
            </a:r>
            <a:r>
              <a:rPr lang="en-GB" sz="2200" dirty="0">
                <a:solidFill>
                  <a:srgbClr val="002060"/>
                </a:solidFill>
                <a:latin typeface="Century Gothic" panose="020B0502020202020204" pitchFamily="34" charset="0"/>
              </a:rPr>
              <a:t> en </a:t>
            </a:r>
            <a:r>
              <a:rPr lang="en-GB" sz="2200" dirty="0" err="1">
                <a:solidFill>
                  <a:srgbClr val="002060"/>
                </a:solidFill>
                <a:latin typeface="Century Gothic" panose="020B0502020202020204" pitchFamily="34" charset="0"/>
              </a:rPr>
              <a:t>el</a:t>
            </a:r>
            <a:r>
              <a:rPr lang="en-GB" sz="2200" dirty="0">
                <a:solidFill>
                  <a:srgbClr val="002060"/>
                </a:solidFill>
                <a:latin typeface="Century Gothic" panose="020B0502020202020204" pitchFamily="34" charset="0"/>
              </a:rPr>
              <a:t> mar</a:t>
            </a:r>
          </a:p>
          <a:p>
            <a:r>
              <a:rPr lang="en-GB" sz="2200" dirty="0">
                <a:solidFill>
                  <a:srgbClr val="002060"/>
                </a:solidFill>
                <a:latin typeface="Century Gothic" panose="020B0502020202020204" pitchFamily="34" charset="0"/>
              </a:rPr>
              <a:t>La </a:t>
            </a:r>
            <a:r>
              <a:rPr lang="en-GB" sz="2200" dirty="0" err="1">
                <a:solidFill>
                  <a:srgbClr val="002060"/>
                </a:solidFill>
                <a:latin typeface="Century Gothic" panose="020B0502020202020204" pitchFamily="34" charset="0"/>
              </a:rPr>
              <a:t>ballena</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azul</a:t>
            </a:r>
            <a:r>
              <a:rPr lang="en-GB" sz="2200" dirty="0">
                <a:solidFill>
                  <a:srgbClr val="002060"/>
                </a:solidFill>
                <a:latin typeface="Century Gothic" panose="020B0502020202020204" pitchFamily="34" charset="0"/>
              </a:rPr>
              <a:t> es </a:t>
            </a:r>
            <a:r>
              <a:rPr lang="en-GB" sz="2200" dirty="0" err="1">
                <a:solidFill>
                  <a:srgbClr val="002060"/>
                </a:solidFill>
                <a:latin typeface="Century Gothic" panose="020B0502020202020204" pitchFamily="34" charset="0"/>
              </a:rPr>
              <a:t>única</a:t>
            </a:r>
            <a:r>
              <a:rPr lang="en-GB" sz="2200" dirty="0">
                <a:solidFill>
                  <a:srgbClr val="002060"/>
                </a:solidFill>
                <a:latin typeface="Century Gothic" panose="020B0502020202020204" pitchFamily="34" charset="0"/>
              </a:rPr>
              <a:t> y especial.</a:t>
            </a:r>
          </a:p>
          <a:p>
            <a:r>
              <a:rPr lang="en-GB" sz="2200" dirty="0">
                <a:solidFill>
                  <a:srgbClr val="002060"/>
                </a:solidFill>
                <a:latin typeface="Century Gothic" panose="020B0502020202020204" pitchFamily="34" charset="0"/>
              </a:rPr>
              <a:t>El </a:t>
            </a:r>
            <a:r>
              <a:rPr lang="en-GB" sz="2200" dirty="0" err="1">
                <a:solidFill>
                  <a:srgbClr val="002060"/>
                </a:solidFill>
                <a:latin typeface="Century Gothic" panose="020B0502020202020204" pitchFamily="34" charset="0"/>
              </a:rPr>
              <a:t>pulpo</a:t>
            </a:r>
            <a:r>
              <a:rPr lang="en-GB" sz="2200" dirty="0">
                <a:solidFill>
                  <a:srgbClr val="002060"/>
                </a:solidFill>
                <a:latin typeface="Century Gothic" panose="020B0502020202020204" pitchFamily="34" charset="0"/>
              </a:rPr>
              <a:t> es curioso </a:t>
            </a:r>
            <a:r>
              <a:rPr lang="en-GB" sz="2200" dirty="0" err="1">
                <a:solidFill>
                  <a:srgbClr val="002060"/>
                </a:solidFill>
                <a:latin typeface="Century Gothic" panose="020B0502020202020204" pitchFamily="34" charset="0"/>
              </a:rPr>
              <a:t>como</a:t>
            </a:r>
            <a:r>
              <a:rPr lang="en-GB" sz="2200" dirty="0">
                <a:solidFill>
                  <a:srgbClr val="002060"/>
                </a:solidFill>
                <a:latin typeface="Century Gothic" panose="020B0502020202020204" pitchFamily="34" charset="0"/>
              </a:rPr>
              <a:t> un </a:t>
            </a:r>
            <a:r>
              <a:rPr lang="en-GB" sz="2200" dirty="0" err="1">
                <a:solidFill>
                  <a:srgbClr val="002060"/>
                </a:solidFill>
                <a:latin typeface="Century Gothic" panose="020B0502020202020204" pitchFamily="34" charset="0"/>
              </a:rPr>
              <a:t>oso</a:t>
            </a:r>
            <a:r>
              <a:rPr lang="en-GB" sz="2200" dirty="0">
                <a:solidFill>
                  <a:srgbClr val="002060"/>
                </a:solidFill>
                <a:latin typeface="Century Gothic" panose="020B0502020202020204" pitchFamily="34" charset="0"/>
              </a:rPr>
              <a:t>* </a:t>
            </a:r>
          </a:p>
          <a:p>
            <a:r>
              <a:rPr lang="en-GB" sz="2200" dirty="0">
                <a:solidFill>
                  <a:srgbClr val="002060"/>
                </a:solidFill>
                <a:latin typeface="Century Gothic" panose="020B0502020202020204" pitchFamily="34" charset="0"/>
              </a:rPr>
              <a:t>y con sus </a:t>
            </a:r>
            <a:r>
              <a:rPr lang="en-GB" sz="2200" dirty="0" err="1">
                <a:solidFill>
                  <a:srgbClr val="002060"/>
                </a:solidFill>
                <a:latin typeface="Century Gothic" panose="020B0502020202020204" pitchFamily="34" charset="0"/>
              </a:rPr>
              <a:t>ocho</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brazos</a:t>
            </a:r>
            <a:r>
              <a:rPr lang="en-GB" sz="2200" dirty="0">
                <a:solidFill>
                  <a:srgbClr val="002060"/>
                </a:solidFill>
                <a:latin typeface="Century Gothic" panose="020B0502020202020204" pitchFamily="34" charset="0"/>
              </a:rPr>
              <a:t>*</a:t>
            </a:r>
          </a:p>
          <a:p>
            <a:r>
              <a:rPr lang="en-GB" sz="2200" dirty="0">
                <a:solidFill>
                  <a:srgbClr val="002060"/>
                </a:solidFill>
                <a:latin typeface="Century Gothic" panose="020B0502020202020204" pitchFamily="34" charset="0"/>
              </a:rPr>
              <a:t>Y </a:t>
            </a:r>
            <a:r>
              <a:rPr lang="en-GB" sz="2200" dirty="0" err="1">
                <a:solidFill>
                  <a:srgbClr val="002060"/>
                </a:solidFill>
                <a:latin typeface="Century Gothic" panose="020B0502020202020204" pitchFamily="34" charset="0"/>
              </a:rPr>
              <a:t>tres</a:t>
            </a:r>
            <a:r>
              <a:rPr lang="en-GB" sz="2200" dirty="0">
                <a:solidFill>
                  <a:srgbClr val="002060"/>
                </a:solidFill>
                <a:latin typeface="Century Gothic" panose="020B0502020202020204" pitchFamily="34" charset="0"/>
              </a:rPr>
              <a:t> </a:t>
            </a:r>
            <a:r>
              <a:rPr lang="en-GB" sz="2200" dirty="0" err="1">
                <a:solidFill>
                  <a:srgbClr val="002060"/>
                </a:solidFill>
                <a:latin typeface="Century Gothic" panose="020B0502020202020204" pitchFamily="34" charset="0"/>
              </a:rPr>
              <a:t>corazones</a:t>
            </a:r>
            <a:endParaRPr lang="en-GB" sz="2200" dirty="0">
              <a:solidFill>
                <a:srgbClr val="002060"/>
              </a:solidFill>
              <a:latin typeface="Century Gothic" panose="020B0502020202020204" pitchFamily="34" charset="0"/>
            </a:endParaRPr>
          </a:p>
          <a:p>
            <a:r>
              <a:rPr lang="en-GB" sz="2200" dirty="0">
                <a:solidFill>
                  <a:srgbClr val="002060"/>
                </a:solidFill>
                <a:latin typeface="Century Gothic" panose="020B0502020202020204" pitchFamily="34" charset="0"/>
              </a:rPr>
              <a:t>El </a:t>
            </a:r>
            <a:r>
              <a:rPr lang="en-GB" sz="2200" dirty="0" err="1">
                <a:solidFill>
                  <a:srgbClr val="002060"/>
                </a:solidFill>
                <a:latin typeface="Century Gothic" panose="020B0502020202020204" pitchFamily="34" charset="0"/>
              </a:rPr>
              <a:t>pulpo</a:t>
            </a:r>
            <a:r>
              <a:rPr lang="en-GB" sz="2200" dirty="0">
                <a:solidFill>
                  <a:srgbClr val="002060"/>
                </a:solidFill>
                <a:latin typeface="Century Gothic" panose="020B0502020202020204" pitchFamily="34" charset="0"/>
              </a:rPr>
              <a:t> es también </a:t>
            </a:r>
            <a:r>
              <a:rPr lang="en-GB" sz="2200" dirty="0" err="1">
                <a:solidFill>
                  <a:srgbClr val="002060"/>
                </a:solidFill>
                <a:latin typeface="Century Gothic" panose="020B0502020202020204" pitchFamily="34" charset="0"/>
              </a:rPr>
              <a:t>único</a:t>
            </a:r>
            <a:r>
              <a:rPr lang="en-GB" sz="2200" dirty="0">
                <a:solidFill>
                  <a:srgbClr val="002060"/>
                </a:solidFill>
                <a:latin typeface="Century Gothic" panose="020B0502020202020204" pitchFamily="34" charset="0"/>
              </a:rPr>
              <a:t> y especial.  </a:t>
            </a:r>
          </a:p>
          <a:p>
            <a:endParaRPr lang="en-GB" sz="2200" dirty="0">
              <a:solidFill>
                <a:srgbClr val="002060"/>
              </a:solidFill>
              <a:latin typeface="Century Gothic" panose="020B0502020202020204" pitchFamily="34" charset="0"/>
            </a:endParaRPr>
          </a:p>
          <a:p>
            <a:endParaRPr lang="en-GB" sz="2200" dirty="0">
              <a:solidFill>
                <a:srgbClr val="002060"/>
              </a:solidFill>
              <a:latin typeface="Century Gothic" panose="020B0502020202020204" pitchFamily="34" charset="0"/>
            </a:endParaRPr>
          </a:p>
          <a:p>
            <a:endParaRPr lang="en-GB" sz="2200" dirty="0">
              <a:solidFill>
                <a:srgbClr val="002060"/>
              </a:solidFill>
              <a:latin typeface="Century Gothic" panose="020B0502020202020204" pitchFamily="34" charset="0"/>
            </a:endParaRPr>
          </a:p>
          <a:p>
            <a:endParaRPr lang="en-GB" sz="2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4664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Title 3">
            <a:extLst>
              <a:ext uri="{FF2B5EF4-FFF2-40B4-BE49-F238E27FC236}">
                <a16:creationId xmlns:a16="http://schemas.microsoft.com/office/drawing/2014/main" id="{08A55B26-0FD0-01B5-F4EA-E633ED63492A}"/>
              </a:ext>
            </a:extLst>
          </p:cNvPr>
          <p:cNvSpPr>
            <a:spLocks noGrp="1"/>
          </p:cNvSpPr>
          <p:nvPr>
            <p:ph type="title"/>
          </p:nvPr>
        </p:nvSpPr>
        <p:spPr>
          <a:xfrm>
            <a:off x="838200" y="365125"/>
            <a:ext cx="3731674" cy="1325563"/>
          </a:xfrm>
        </p:spPr>
        <p:txBody>
          <a:bodyPr>
            <a:noAutofit/>
          </a:bodyPr>
          <a:lstStyle/>
          <a:p>
            <a:r>
              <a:rPr lang="en-GB" sz="1600" b="1" dirty="0">
                <a:solidFill>
                  <a:schemeClr val="bg1"/>
                </a:solidFill>
                <a:latin typeface="Century Gothic" panose="020B0502020202020204" pitchFamily="34" charset="0"/>
              </a:rPr>
              <a:t>Expressing likes and saying what I and others do</a:t>
            </a:r>
            <a:endParaRPr lang="en-GB" sz="1600" dirty="0"/>
          </a:p>
        </p:txBody>
      </p:sp>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AFB292D9-DF42-95DF-6471-41F4DEF06226}"/>
              </a:ext>
            </a:extLst>
          </p:cNvPr>
          <p:cNvSpPr txBox="1">
            <a:spLocks/>
          </p:cNvSpPr>
          <p:nvPr/>
        </p:nvSpPr>
        <p:spPr>
          <a:xfrm>
            <a:off x="218890" y="105982"/>
            <a:ext cx="435098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2">
                    <a:lumMod val="25000"/>
                  </a:schemeClr>
                </a:solidFill>
                <a:latin typeface="Century Gothic" panose="020B0502020202020204" pitchFamily="34" charset="0"/>
              </a:rPr>
              <a:t>Un </a:t>
            </a:r>
            <a:r>
              <a:rPr lang="en-GB" sz="4000" b="1" dirty="0" err="1">
                <a:solidFill>
                  <a:schemeClr val="bg2">
                    <a:lumMod val="25000"/>
                  </a:schemeClr>
                </a:solidFill>
                <a:latin typeface="Century Gothic" panose="020B0502020202020204" pitchFamily="34" charset="0"/>
              </a:rPr>
              <a:t>poema</a:t>
            </a:r>
            <a:endParaRPr lang="en-GB" sz="4000" dirty="0">
              <a:solidFill>
                <a:schemeClr val="bg2">
                  <a:lumMod val="25000"/>
                </a:schemeClr>
              </a:solidFill>
            </a:endParaRPr>
          </a:p>
        </p:txBody>
      </p:sp>
      <p:pic>
        <p:nvPicPr>
          <p:cNvPr id="3" name="Picture 2" descr="A picture containing text, toy, doll&#10;&#10;Description automatically generated">
            <a:extLst>
              <a:ext uri="{FF2B5EF4-FFF2-40B4-BE49-F238E27FC236}">
                <a16:creationId xmlns:a16="http://schemas.microsoft.com/office/drawing/2014/main" id="{1C9E905E-ADDF-ACD2-EA40-FCD1D8033F1A}"/>
              </a:ext>
            </a:extLst>
          </p:cNvPr>
          <p:cNvPicPr>
            <a:picLocks noChangeAspect="1"/>
          </p:cNvPicPr>
          <p:nvPr/>
        </p:nvPicPr>
        <p:blipFill>
          <a:blip r:embed="rId4"/>
          <a:stretch>
            <a:fillRect/>
          </a:stretch>
        </p:blipFill>
        <p:spPr>
          <a:xfrm>
            <a:off x="3985573" y="4527598"/>
            <a:ext cx="1434093" cy="2330402"/>
          </a:xfrm>
          <a:prstGeom prst="rect">
            <a:avLst/>
          </a:prstGeom>
        </p:spPr>
      </p:pic>
      <p:pic>
        <p:nvPicPr>
          <p:cNvPr id="12" name="Picture 11">
            <a:extLst>
              <a:ext uri="{FF2B5EF4-FFF2-40B4-BE49-F238E27FC236}">
                <a16:creationId xmlns:a16="http://schemas.microsoft.com/office/drawing/2014/main" id="{D0922A73-BB05-1117-0D74-DB33E3D601B5}"/>
              </a:ext>
            </a:extLst>
          </p:cNvPr>
          <p:cNvPicPr>
            <a:picLocks noChangeAspect="1"/>
          </p:cNvPicPr>
          <p:nvPr/>
        </p:nvPicPr>
        <p:blipFill>
          <a:blip r:embed="rId5"/>
          <a:stretch>
            <a:fillRect/>
          </a:stretch>
        </p:blipFill>
        <p:spPr>
          <a:xfrm>
            <a:off x="838200" y="4314292"/>
            <a:ext cx="3058421" cy="940929"/>
          </a:xfrm>
          <a:prstGeom prst="rect">
            <a:avLst/>
          </a:prstGeom>
        </p:spPr>
      </p:pic>
      <p:grpSp>
        <p:nvGrpSpPr>
          <p:cNvPr id="13" name="Group 12">
            <a:extLst>
              <a:ext uri="{FF2B5EF4-FFF2-40B4-BE49-F238E27FC236}">
                <a16:creationId xmlns:a16="http://schemas.microsoft.com/office/drawing/2014/main" id="{7084FDD0-E935-3FDA-907A-B61AEF766347}"/>
              </a:ext>
            </a:extLst>
          </p:cNvPr>
          <p:cNvGrpSpPr/>
          <p:nvPr/>
        </p:nvGrpSpPr>
        <p:grpSpPr>
          <a:xfrm>
            <a:off x="227174" y="2863091"/>
            <a:ext cx="4350984" cy="1735543"/>
            <a:chOff x="-123142" y="3064818"/>
            <a:chExt cx="4350984" cy="1735543"/>
          </a:xfrm>
        </p:grpSpPr>
        <p:pic>
          <p:nvPicPr>
            <p:cNvPr id="3074" name="Picture 2" descr="Free Scroll Roll vector and picture">
              <a:extLst>
                <a:ext uri="{FF2B5EF4-FFF2-40B4-BE49-F238E27FC236}">
                  <a16:creationId xmlns:a16="http://schemas.microsoft.com/office/drawing/2014/main" id="{C37A66B8-1A55-5DF2-958A-47B5BA2D9C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08" y="3064818"/>
              <a:ext cx="3471085" cy="17355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01;p2">
              <a:extLst>
                <a:ext uri="{FF2B5EF4-FFF2-40B4-BE49-F238E27FC236}">
                  <a16:creationId xmlns:a16="http://schemas.microsoft.com/office/drawing/2014/main" id="{3B847FBA-03BD-0C16-644D-548AA9956A5A}"/>
                </a:ext>
              </a:extLst>
            </p:cNvPr>
            <p:cNvSpPr txBox="1"/>
            <p:nvPr/>
          </p:nvSpPr>
          <p:spPr>
            <a:xfrm>
              <a:off x="-123142" y="3470944"/>
              <a:ext cx="4350984" cy="923289"/>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rgbClr val="FFFFFF"/>
                </a:buClr>
                <a:buSzPts val="2800"/>
              </a:pPr>
              <a:r>
                <a:rPr lang="en-GB" sz="5400" b="1" dirty="0">
                  <a:solidFill>
                    <a:srgbClr val="604900"/>
                  </a:solidFill>
                  <a:latin typeface="Baguet Script" panose="00000500000000000000" pitchFamily="2" charset="0"/>
                  <a:ea typeface="Century Gothic"/>
                  <a:cs typeface="Century Gothic"/>
                  <a:sym typeface="Century Gothic"/>
                </a:rPr>
                <a:t>Un </a:t>
              </a:r>
              <a:r>
                <a:rPr lang="en-GB" sz="5400" b="1" dirty="0" err="1">
                  <a:solidFill>
                    <a:srgbClr val="604900"/>
                  </a:solidFill>
                  <a:latin typeface="Baguet Script" panose="00000500000000000000" pitchFamily="2" charset="0"/>
                  <a:ea typeface="Century Gothic"/>
                  <a:cs typeface="Century Gothic"/>
                  <a:sym typeface="Century Gothic"/>
                </a:rPr>
                <a:t>poema</a:t>
              </a:r>
              <a:endParaRPr lang="en-GB" sz="5400" b="1" i="0" u="none" strike="noStrike" cap="none" dirty="0">
                <a:solidFill>
                  <a:srgbClr val="604900"/>
                </a:solidFill>
                <a:latin typeface="Baguet Script" panose="00000500000000000000" pitchFamily="2" charset="0"/>
                <a:ea typeface="Century Gothic"/>
                <a:cs typeface="Century Gothic"/>
                <a:sym typeface="Century Gothic"/>
              </a:endParaRPr>
            </a:p>
          </p:txBody>
        </p:sp>
      </p:grpSp>
      <p:sp>
        <p:nvSpPr>
          <p:cNvPr id="5" name="TextBox 4">
            <a:extLst>
              <a:ext uri="{FF2B5EF4-FFF2-40B4-BE49-F238E27FC236}">
                <a16:creationId xmlns:a16="http://schemas.microsoft.com/office/drawing/2014/main" id="{068E4450-033A-4607-9EFF-B7A6D00420FB}"/>
              </a:ext>
            </a:extLst>
          </p:cNvPr>
          <p:cNvSpPr txBox="1"/>
          <p:nvPr/>
        </p:nvSpPr>
        <p:spPr>
          <a:xfrm>
            <a:off x="9678390" y="6457890"/>
            <a:ext cx="2513610"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Teacher">
            <a:extLst>
              <a:ext uri="{FF2B5EF4-FFF2-40B4-BE49-F238E27FC236}">
                <a16:creationId xmlns:a16="http://schemas.microsoft.com/office/drawing/2014/main" id="{46BD5BBD-6615-415B-10F7-457DB127D3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7" y="191268"/>
            <a:ext cx="914400" cy="914400"/>
          </a:xfrm>
          <a:prstGeom prst="rect">
            <a:avLst/>
          </a:prstGeom>
        </p:spPr>
      </p:pic>
      <p:sp>
        <p:nvSpPr>
          <p:cNvPr id="3" name="Speech Bubble: Rectangle with Corners Rounded 2">
            <a:extLst>
              <a:ext uri="{FF2B5EF4-FFF2-40B4-BE49-F238E27FC236}">
                <a16:creationId xmlns:a16="http://schemas.microsoft.com/office/drawing/2014/main" id="{AD7BED64-1D59-5A8E-C536-52F8D728BC56}"/>
              </a:ext>
            </a:extLst>
          </p:cNvPr>
          <p:cNvSpPr/>
          <p:nvPr/>
        </p:nvSpPr>
        <p:spPr>
          <a:xfrm>
            <a:off x="1072805" y="258055"/>
            <a:ext cx="2834178" cy="519576"/>
          </a:xfrm>
          <a:prstGeom prst="wedgeRoundRectCallout">
            <a:avLst>
              <a:gd name="adj1" fmla="val -58602"/>
              <a:gd name="adj2" fmla="val 36624"/>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Escucha y </a:t>
            </a:r>
            <a:r>
              <a:rPr lang="en-GB" sz="2400" b="1" dirty="0" err="1">
                <a:solidFill>
                  <a:schemeClr val="bg1"/>
                </a:solidFill>
                <a:latin typeface="Century Gothic" panose="020B0502020202020204" pitchFamily="34" charset="0"/>
              </a:rPr>
              <a:t>repite</a:t>
            </a:r>
            <a:r>
              <a:rPr lang="en-GB" sz="2400" b="1" dirty="0">
                <a:solidFill>
                  <a:schemeClr val="bg1"/>
                </a:solidFill>
                <a:latin typeface="Century Gothic" panose="020B0502020202020204" pitchFamily="34" charset="0"/>
              </a:rPr>
              <a:t>.</a:t>
            </a:r>
          </a:p>
        </p:txBody>
      </p:sp>
      <p:pic>
        <p:nvPicPr>
          <p:cNvPr id="4" name="Picture 8" descr="Free Bird Flamingo vector and picture">
            <a:extLst>
              <a:ext uri="{FF2B5EF4-FFF2-40B4-BE49-F238E27FC236}">
                <a16:creationId xmlns:a16="http://schemas.microsoft.com/office/drawing/2014/main" id="{616565F4-EBE2-6145-91AE-8A224E60DF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16" y="1425039"/>
            <a:ext cx="2158131" cy="30091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Black Panther Panther illustration and picture">
            <a:extLst>
              <a:ext uri="{FF2B5EF4-FFF2-40B4-BE49-F238E27FC236}">
                <a16:creationId xmlns:a16="http://schemas.microsoft.com/office/drawing/2014/main" id="{3C740F82-BBFD-830F-8B24-ECFA579454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3264" y="942684"/>
            <a:ext cx="2376761" cy="35800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Free Whale Blue vector and picture">
            <a:extLst>
              <a:ext uri="{FF2B5EF4-FFF2-40B4-BE49-F238E27FC236}">
                <a16:creationId xmlns:a16="http://schemas.microsoft.com/office/drawing/2014/main" id="{C0418EDF-0080-C0C3-506F-C46AFEDBB1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4454" y="2223858"/>
            <a:ext cx="3518312" cy="19625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Free Cartoon Octopus vector and picture">
            <a:extLst>
              <a:ext uri="{FF2B5EF4-FFF2-40B4-BE49-F238E27FC236}">
                <a16:creationId xmlns:a16="http://schemas.microsoft.com/office/drawing/2014/main" id="{7A087478-FADA-D74B-F187-18AC6D4E18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0025" y="1635540"/>
            <a:ext cx="3591922" cy="26939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1E60E7E-87A0-8462-D30A-398E5FF11A3E}"/>
              </a:ext>
            </a:extLst>
          </p:cNvPr>
          <p:cNvSpPr txBox="1"/>
          <p:nvPr/>
        </p:nvSpPr>
        <p:spPr>
          <a:xfrm>
            <a:off x="309645" y="6092908"/>
            <a:ext cx="2577895" cy="584775"/>
          </a:xfrm>
          <a:prstGeom prst="rect">
            <a:avLst/>
          </a:prstGeom>
          <a:solidFill>
            <a:schemeClr val="bg1"/>
          </a:solidFill>
        </p:spPr>
        <p:txBody>
          <a:bodyPr wrap="square" rtlCol="0">
            <a:spAutoFit/>
          </a:bodyPr>
          <a:lstStyle/>
          <a:p>
            <a:pPr algn="ct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pulpo</a:t>
            </a:r>
            <a:endParaRPr lang="en-GB" sz="3200"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247E5EBE-A92A-9064-D42A-08A84807AFB7}"/>
              </a:ext>
            </a:extLst>
          </p:cNvPr>
          <p:cNvSpPr txBox="1"/>
          <p:nvPr/>
        </p:nvSpPr>
        <p:spPr>
          <a:xfrm>
            <a:off x="3129069" y="6092907"/>
            <a:ext cx="2577895" cy="584775"/>
          </a:xfrm>
          <a:prstGeom prst="rect">
            <a:avLst/>
          </a:prstGeom>
          <a:solidFill>
            <a:schemeClr val="bg1"/>
          </a:solidFill>
        </p:spPr>
        <p:txBody>
          <a:bodyPr wrap="square" rtlCol="0">
            <a:spAutoFit/>
          </a:bodyP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ballena</a:t>
            </a:r>
            <a:endParaRPr lang="en-GB" sz="32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C065C357-FEB7-67D0-551D-1C3AAC57FC00}"/>
              </a:ext>
            </a:extLst>
          </p:cNvPr>
          <p:cNvSpPr txBox="1"/>
          <p:nvPr/>
        </p:nvSpPr>
        <p:spPr>
          <a:xfrm>
            <a:off x="6101712" y="6092905"/>
            <a:ext cx="2577895" cy="584775"/>
          </a:xfrm>
          <a:prstGeom prst="rect">
            <a:avLst/>
          </a:prstGeom>
          <a:solidFill>
            <a:schemeClr val="bg1"/>
          </a:solidFill>
        </p:spPr>
        <p:txBody>
          <a:bodyPr wrap="square" rtlCol="0">
            <a:spAutoFit/>
          </a:bodyPr>
          <a:lstStyle/>
          <a:p>
            <a:pPr algn="ct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flamenco</a:t>
            </a:r>
          </a:p>
        </p:txBody>
      </p:sp>
      <p:sp>
        <p:nvSpPr>
          <p:cNvPr id="36" name="TextBox 35">
            <a:extLst>
              <a:ext uri="{FF2B5EF4-FFF2-40B4-BE49-F238E27FC236}">
                <a16:creationId xmlns:a16="http://schemas.microsoft.com/office/drawing/2014/main" id="{4A0C4ABB-1404-567A-A067-C260FD9F4D0E}"/>
              </a:ext>
            </a:extLst>
          </p:cNvPr>
          <p:cNvSpPr txBox="1"/>
          <p:nvPr/>
        </p:nvSpPr>
        <p:spPr>
          <a:xfrm>
            <a:off x="9240608" y="6092905"/>
            <a:ext cx="2577895" cy="584775"/>
          </a:xfrm>
          <a:prstGeom prst="rect">
            <a:avLst/>
          </a:prstGeom>
          <a:solidFill>
            <a:schemeClr val="bg1"/>
          </a:solidFill>
        </p:spPr>
        <p:txBody>
          <a:bodyPr wrap="square" rtlCol="0">
            <a:spAutoFit/>
          </a:bodyP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pantera</a:t>
            </a:r>
            <a:endParaRPr lang="en-GB" sz="3200" dirty="0">
              <a:solidFill>
                <a:srgbClr val="002060"/>
              </a:solidFill>
              <a:latin typeface="Century Gothic" panose="020B0502020202020204" pitchFamily="34" charset="0"/>
            </a:endParaRPr>
          </a:p>
        </p:txBody>
      </p:sp>
      <p:sp>
        <p:nvSpPr>
          <p:cNvPr id="37" name="Rectangle 36">
            <a:extLst>
              <a:ext uri="{FF2B5EF4-FFF2-40B4-BE49-F238E27FC236}">
                <a16:creationId xmlns:a16="http://schemas.microsoft.com/office/drawing/2014/main" id="{7D01FC0A-8C75-E15B-4966-370631F63A9B}"/>
              </a:ext>
            </a:extLst>
          </p:cNvPr>
          <p:cNvSpPr/>
          <p:nvPr/>
        </p:nvSpPr>
        <p:spPr>
          <a:xfrm>
            <a:off x="-84377" y="1436914"/>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8" name="Rectangle 37">
            <a:extLst>
              <a:ext uri="{FF2B5EF4-FFF2-40B4-BE49-F238E27FC236}">
                <a16:creationId xmlns:a16="http://schemas.microsoft.com/office/drawing/2014/main" id="{82F3264E-1154-1E82-F095-B504BA7FAE87}"/>
              </a:ext>
            </a:extLst>
          </p:cNvPr>
          <p:cNvSpPr/>
          <p:nvPr/>
        </p:nvSpPr>
        <p:spPr>
          <a:xfrm>
            <a:off x="2780416" y="1329061"/>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0" name="Rectangle 39">
            <a:extLst>
              <a:ext uri="{FF2B5EF4-FFF2-40B4-BE49-F238E27FC236}">
                <a16:creationId xmlns:a16="http://schemas.microsoft.com/office/drawing/2014/main" id="{CEF84318-36CB-BDF5-0362-681C78F6822E}"/>
              </a:ext>
            </a:extLst>
          </p:cNvPr>
          <p:cNvSpPr/>
          <p:nvPr/>
        </p:nvSpPr>
        <p:spPr>
          <a:xfrm>
            <a:off x="6353363" y="1341445"/>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1" name="Rectangle 40">
            <a:extLst>
              <a:ext uri="{FF2B5EF4-FFF2-40B4-BE49-F238E27FC236}">
                <a16:creationId xmlns:a16="http://schemas.microsoft.com/office/drawing/2014/main" id="{59DF67CC-0AAF-CC4A-0EB3-7E0524AD94DB}"/>
              </a:ext>
            </a:extLst>
          </p:cNvPr>
          <p:cNvSpPr/>
          <p:nvPr/>
        </p:nvSpPr>
        <p:spPr>
          <a:xfrm>
            <a:off x="8738910" y="1659607"/>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197" name="Picture 196">
            <a:extLst>
              <a:ext uri="{FF2B5EF4-FFF2-40B4-BE49-F238E27FC236}">
                <a16:creationId xmlns:a16="http://schemas.microsoft.com/office/drawing/2014/main" id="{2D097D72-653B-9150-11EF-D945DA944C4A}"/>
              </a:ext>
            </a:extLst>
          </p:cNvPr>
          <p:cNvPicPr>
            <a:picLocks noChangeAspect="1"/>
          </p:cNvPicPr>
          <p:nvPr/>
        </p:nvPicPr>
        <p:blipFill>
          <a:blip r:embed="rId10"/>
          <a:stretch>
            <a:fillRect/>
          </a:stretch>
        </p:blipFill>
        <p:spPr>
          <a:xfrm>
            <a:off x="1729728" y="4013708"/>
            <a:ext cx="4706520" cy="2078916"/>
          </a:xfrm>
          <a:prstGeom prst="rect">
            <a:avLst/>
          </a:prstGeom>
        </p:spPr>
      </p:pic>
      <p:pic>
        <p:nvPicPr>
          <p:cNvPr id="198" name="Picture 197">
            <a:extLst>
              <a:ext uri="{FF2B5EF4-FFF2-40B4-BE49-F238E27FC236}">
                <a16:creationId xmlns:a16="http://schemas.microsoft.com/office/drawing/2014/main" id="{5A5F849D-1012-A625-12B7-FC3D75FD6E65}"/>
              </a:ext>
            </a:extLst>
          </p:cNvPr>
          <p:cNvPicPr>
            <a:picLocks noChangeAspect="1"/>
          </p:cNvPicPr>
          <p:nvPr/>
        </p:nvPicPr>
        <p:blipFill>
          <a:blip r:embed="rId11"/>
          <a:stretch>
            <a:fillRect/>
          </a:stretch>
        </p:blipFill>
        <p:spPr>
          <a:xfrm>
            <a:off x="4744194" y="4335398"/>
            <a:ext cx="5041829" cy="1914310"/>
          </a:xfrm>
          <a:prstGeom prst="rect">
            <a:avLst/>
          </a:prstGeom>
        </p:spPr>
      </p:pic>
      <p:pic>
        <p:nvPicPr>
          <p:cNvPr id="199" name="Picture 198">
            <a:extLst>
              <a:ext uri="{FF2B5EF4-FFF2-40B4-BE49-F238E27FC236}">
                <a16:creationId xmlns:a16="http://schemas.microsoft.com/office/drawing/2014/main" id="{AE450316-627F-3294-3ECB-19D38F494353}"/>
              </a:ext>
            </a:extLst>
          </p:cNvPr>
          <p:cNvPicPr>
            <a:picLocks noChangeAspect="1"/>
          </p:cNvPicPr>
          <p:nvPr/>
        </p:nvPicPr>
        <p:blipFill>
          <a:blip r:embed="rId12"/>
          <a:stretch>
            <a:fillRect/>
          </a:stretch>
        </p:blipFill>
        <p:spPr>
          <a:xfrm>
            <a:off x="1872415" y="4311012"/>
            <a:ext cx="4480948" cy="1963082"/>
          </a:xfrm>
          <a:prstGeom prst="rect">
            <a:avLst/>
          </a:prstGeom>
        </p:spPr>
      </p:pic>
      <p:pic>
        <p:nvPicPr>
          <p:cNvPr id="200" name="Picture 199">
            <a:extLst>
              <a:ext uri="{FF2B5EF4-FFF2-40B4-BE49-F238E27FC236}">
                <a16:creationId xmlns:a16="http://schemas.microsoft.com/office/drawing/2014/main" id="{390B1401-BBC5-2583-8119-580731C0E267}"/>
              </a:ext>
            </a:extLst>
          </p:cNvPr>
          <p:cNvPicPr>
            <a:picLocks noChangeAspect="1"/>
          </p:cNvPicPr>
          <p:nvPr/>
        </p:nvPicPr>
        <p:blipFill>
          <a:blip r:embed="rId13"/>
          <a:stretch>
            <a:fillRect/>
          </a:stretch>
        </p:blipFill>
        <p:spPr>
          <a:xfrm>
            <a:off x="4052627" y="4238566"/>
            <a:ext cx="5505165" cy="1944793"/>
          </a:xfrm>
          <a:prstGeom prst="rect">
            <a:avLst/>
          </a:prstGeom>
        </p:spPr>
      </p:pic>
      <p:sp>
        <p:nvSpPr>
          <p:cNvPr id="6" name="Speech Bubble: Rectangle with Corners Rounded 5">
            <a:extLst>
              <a:ext uri="{FF2B5EF4-FFF2-40B4-BE49-F238E27FC236}">
                <a16:creationId xmlns:a16="http://schemas.microsoft.com/office/drawing/2014/main" id="{9A59180F-2F04-20EF-2B38-74EDCBF3BC24}"/>
              </a:ext>
            </a:extLst>
          </p:cNvPr>
          <p:cNvSpPr/>
          <p:nvPr/>
        </p:nvSpPr>
        <p:spPr>
          <a:xfrm>
            <a:off x="1068420" y="241638"/>
            <a:ext cx="2834178" cy="519576"/>
          </a:xfrm>
          <a:prstGeom prst="wedgeRoundRectCallout">
            <a:avLst>
              <a:gd name="adj1" fmla="val -58602"/>
              <a:gd name="adj2" fmla="val 36624"/>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¿Qué animal es?</a:t>
            </a:r>
          </a:p>
        </p:txBody>
      </p:sp>
    </p:spTree>
    <p:extLst>
      <p:ext uri="{BB962C8B-B14F-4D97-AF65-F5344CB8AC3E}">
        <p14:creationId xmlns:p14="http://schemas.microsoft.com/office/powerpoint/2010/main" val="299869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5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gtEl>
                                        <p:attrNameLst>
                                          <p:attrName>style.visibility</p:attrName>
                                        </p:attrNameLst>
                                      </p:cBhvr>
                                      <p:to>
                                        <p:strVal val="visible"/>
                                      </p:to>
                                    </p:set>
                                    <p:animEffect transition="in" filter="fade">
                                      <p:cBhvr>
                                        <p:cTn id="32" dur="500"/>
                                        <p:tgtEl>
                                          <p:spTgt spid="1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500"/>
                                        <p:tgtEl>
                                          <p:spTgt spid="19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0"/>
                                        </p:tgtEl>
                                        <p:attrNameLst>
                                          <p:attrName>style.visibility</p:attrName>
                                        </p:attrNameLst>
                                      </p:cBhvr>
                                      <p:to>
                                        <p:strVal val="visible"/>
                                      </p:to>
                                    </p:set>
                                    <p:animEffect transition="in" filter="fade">
                                      <p:cBhvr>
                                        <p:cTn id="42" dur="500"/>
                                        <p:tgtEl>
                                          <p:spTgt spid="20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6"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Teacher">
            <a:extLst>
              <a:ext uri="{FF2B5EF4-FFF2-40B4-BE49-F238E27FC236}">
                <a16:creationId xmlns:a16="http://schemas.microsoft.com/office/drawing/2014/main" id="{46BD5BBD-6615-415B-10F7-457DB127D3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7" y="191268"/>
            <a:ext cx="914400" cy="914400"/>
          </a:xfrm>
          <a:prstGeom prst="rect">
            <a:avLst/>
          </a:prstGeom>
        </p:spPr>
      </p:pic>
      <p:sp>
        <p:nvSpPr>
          <p:cNvPr id="3" name="Speech Bubble: Rectangle with Corners Rounded 2">
            <a:extLst>
              <a:ext uri="{FF2B5EF4-FFF2-40B4-BE49-F238E27FC236}">
                <a16:creationId xmlns:a16="http://schemas.microsoft.com/office/drawing/2014/main" id="{AD7BED64-1D59-5A8E-C536-52F8D728BC56}"/>
              </a:ext>
            </a:extLst>
          </p:cNvPr>
          <p:cNvSpPr/>
          <p:nvPr/>
        </p:nvSpPr>
        <p:spPr>
          <a:xfrm>
            <a:off x="1072805" y="258055"/>
            <a:ext cx="2834178" cy="519576"/>
          </a:xfrm>
          <a:prstGeom prst="wedgeRoundRectCallout">
            <a:avLst>
              <a:gd name="adj1" fmla="val -58602"/>
              <a:gd name="adj2" fmla="val 36624"/>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¿Qué </a:t>
            </a:r>
            <a:r>
              <a:rPr lang="en-GB" sz="2400" b="1" dirty="0" err="1">
                <a:solidFill>
                  <a:schemeClr val="bg1"/>
                </a:solidFill>
                <a:latin typeface="Century Gothic" panose="020B0502020202020204" pitchFamily="34" charset="0"/>
              </a:rPr>
              <a:t>color</a:t>
            </a:r>
            <a:r>
              <a:rPr lang="en-GB" sz="2400" b="1" dirty="0">
                <a:solidFill>
                  <a:schemeClr val="bg1"/>
                </a:solidFill>
                <a:latin typeface="Century Gothic" panose="020B0502020202020204" pitchFamily="34" charset="0"/>
              </a:rPr>
              <a:t> es?</a:t>
            </a:r>
          </a:p>
        </p:txBody>
      </p:sp>
      <p:sp>
        <p:nvSpPr>
          <p:cNvPr id="31" name="TextBox 30">
            <a:extLst>
              <a:ext uri="{FF2B5EF4-FFF2-40B4-BE49-F238E27FC236}">
                <a16:creationId xmlns:a16="http://schemas.microsoft.com/office/drawing/2014/main" id="{11E60E7E-87A0-8462-D30A-398E5FF11A3E}"/>
              </a:ext>
            </a:extLst>
          </p:cNvPr>
          <p:cNvSpPr txBox="1"/>
          <p:nvPr/>
        </p:nvSpPr>
        <p:spPr>
          <a:xfrm>
            <a:off x="309645" y="6092908"/>
            <a:ext cx="2577895" cy="584775"/>
          </a:xfrm>
          <a:prstGeom prst="rect">
            <a:avLst/>
          </a:prstGeom>
          <a:solidFill>
            <a:schemeClr val="bg1"/>
          </a:solidFill>
        </p:spPr>
        <p:txBody>
          <a:bodyPr wrap="square" rtlCol="0">
            <a:spAutoFit/>
          </a:bodyPr>
          <a:lstStyle/>
          <a:p>
            <a:pPr algn="ctr"/>
            <a:r>
              <a:rPr lang="en-GB" sz="3200" dirty="0">
                <a:solidFill>
                  <a:srgbClr val="002060"/>
                </a:solidFill>
                <a:latin typeface="Century Gothic" panose="020B0502020202020204" pitchFamily="34" charset="0"/>
              </a:rPr>
              <a:t>rosa</a:t>
            </a:r>
          </a:p>
        </p:txBody>
      </p:sp>
      <p:sp>
        <p:nvSpPr>
          <p:cNvPr id="33" name="TextBox 32">
            <a:extLst>
              <a:ext uri="{FF2B5EF4-FFF2-40B4-BE49-F238E27FC236}">
                <a16:creationId xmlns:a16="http://schemas.microsoft.com/office/drawing/2014/main" id="{247E5EBE-A92A-9064-D42A-08A84807AFB7}"/>
              </a:ext>
            </a:extLst>
          </p:cNvPr>
          <p:cNvSpPr txBox="1"/>
          <p:nvPr/>
        </p:nvSpPr>
        <p:spPr>
          <a:xfrm>
            <a:off x="3129069" y="6092907"/>
            <a:ext cx="2577895" cy="584775"/>
          </a:xfrm>
          <a:prstGeom prst="rect">
            <a:avLst/>
          </a:prstGeom>
          <a:solidFill>
            <a:schemeClr val="bg1"/>
          </a:solidFill>
        </p:spPr>
        <p:txBody>
          <a:bodyPr wrap="square" rtlCol="0">
            <a:spAutoFit/>
          </a:bodyPr>
          <a:lstStyle/>
          <a:p>
            <a:pPr algn="ctr"/>
            <a:r>
              <a:rPr lang="en-GB" sz="3200" dirty="0" err="1">
                <a:solidFill>
                  <a:srgbClr val="002060"/>
                </a:solidFill>
                <a:latin typeface="Century Gothic" panose="020B0502020202020204" pitchFamily="34" charset="0"/>
              </a:rPr>
              <a:t>azul</a:t>
            </a:r>
            <a:endParaRPr lang="en-GB" sz="32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C065C357-FEB7-67D0-551D-1C3AAC57FC00}"/>
              </a:ext>
            </a:extLst>
          </p:cNvPr>
          <p:cNvSpPr txBox="1"/>
          <p:nvPr/>
        </p:nvSpPr>
        <p:spPr>
          <a:xfrm>
            <a:off x="5106218" y="6041399"/>
            <a:ext cx="2577895" cy="584775"/>
          </a:xfrm>
          <a:prstGeom prst="rect">
            <a:avLst/>
          </a:prstGeom>
          <a:solidFill>
            <a:schemeClr val="bg1"/>
          </a:solidFill>
        </p:spPr>
        <p:txBody>
          <a:bodyPr wrap="square" rtlCol="0">
            <a:spAutoFit/>
          </a:bodyPr>
          <a:lstStyle/>
          <a:p>
            <a:pPr algn="ctr"/>
            <a:r>
              <a:rPr lang="en-GB" sz="3200" dirty="0">
                <a:solidFill>
                  <a:srgbClr val="002060"/>
                </a:solidFill>
                <a:latin typeface="Century Gothic" panose="020B0502020202020204" pitchFamily="34" charset="0"/>
              </a:rPr>
              <a:t>rojo</a:t>
            </a:r>
          </a:p>
        </p:txBody>
      </p:sp>
      <p:sp>
        <p:nvSpPr>
          <p:cNvPr id="36" name="TextBox 35">
            <a:extLst>
              <a:ext uri="{FF2B5EF4-FFF2-40B4-BE49-F238E27FC236}">
                <a16:creationId xmlns:a16="http://schemas.microsoft.com/office/drawing/2014/main" id="{4A0C4ABB-1404-567A-A067-C260FD9F4D0E}"/>
              </a:ext>
            </a:extLst>
          </p:cNvPr>
          <p:cNvSpPr txBox="1"/>
          <p:nvPr/>
        </p:nvSpPr>
        <p:spPr>
          <a:xfrm>
            <a:off x="7066368" y="6092907"/>
            <a:ext cx="2577895" cy="584775"/>
          </a:xfrm>
          <a:prstGeom prst="rect">
            <a:avLst/>
          </a:prstGeom>
          <a:solidFill>
            <a:schemeClr val="bg1"/>
          </a:solidFill>
        </p:spPr>
        <p:txBody>
          <a:bodyPr wrap="square" rtlCol="0">
            <a:spAutoFit/>
          </a:bodyPr>
          <a:lstStyle/>
          <a:p>
            <a:pPr algn="ctr"/>
            <a:r>
              <a:rPr lang="en-GB" sz="3200" dirty="0">
                <a:solidFill>
                  <a:srgbClr val="002060"/>
                </a:solidFill>
                <a:latin typeface="Century Gothic" panose="020B0502020202020204" pitchFamily="34" charset="0"/>
              </a:rPr>
              <a:t>negro</a:t>
            </a:r>
          </a:p>
        </p:txBody>
      </p:sp>
      <p:sp>
        <p:nvSpPr>
          <p:cNvPr id="37" name="Rectangle 36">
            <a:extLst>
              <a:ext uri="{FF2B5EF4-FFF2-40B4-BE49-F238E27FC236}">
                <a16:creationId xmlns:a16="http://schemas.microsoft.com/office/drawing/2014/main" id="{7D01FC0A-8C75-E15B-4966-370631F63A9B}"/>
              </a:ext>
            </a:extLst>
          </p:cNvPr>
          <p:cNvSpPr/>
          <p:nvPr/>
        </p:nvSpPr>
        <p:spPr>
          <a:xfrm>
            <a:off x="-84377" y="1436914"/>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8" name="Rectangle 37">
            <a:extLst>
              <a:ext uri="{FF2B5EF4-FFF2-40B4-BE49-F238E27FC236}">
                <a16:creationId xmlns:a16="http://schemas.microsoft.com/office/drawing/2014/main" id="{82F3264E-1154-1E82-F095-B504BA7FAE87}"/>
              </a:ext>
            </a:extLst>
          </p:cNvPr>
          <p:cNvSpPr/>
          <p:nvPr/>
        </p:nvSpPr>
        <p:spPr>
          <a:xfrm>
            <a:off x="1758402" y="1403343"/>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0" name="Rectangle 39">
            <a:extLst>
              <a:ext uri="{FF2B5EF4-FFF2-40B4-BE49-F238E27FC236}">
                <a16:creationId xmlns:a16="http://schemas.microsoft.com/office/drawing/2014/main" id="{CEF84318-36CB-BDF5-0362-681C78F6822E}"/>
              </a:ext>
            </a:extLst>
          </p:cNvPr>
          <p:cNvSpPr/>
          <p:nvPr/>
        </p:nvSpPr>
        <p:spPr>
          <a:xfrm>
            <a:off x="4506873" y="1152906"/>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1" name="Rectangle 40">
            <a:extLst>
              <a:ext uri="{FF2B5EF4-FFF2-40B4-BE49-F238E27FC236}">
                <a16:creationId xmlns:a16="http://schemas.microsoft.com/office/drawing/2014/main" id="{59DF67CC-0AAF-CC4A-0EB3-7E0524AD94DB}"/>
              </a:ext>
            </a:extLst>
          </p:cNvPr>
          <p:cNvSpPr/>
          <p:nvPr/>
        </p:nvSpPr>
        <p:spPr>
          <a:xfrm>
            <a:off x="6657386" y="1376595"/>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pic>
        <p:nvPicPr>
          <p:cNvPr id="197" name="Picture 196">
            <a:extLst>
              <a:ext uri="{FF2B5EF4-FFF2-40B4-BE49-F238E27FC236}">
                <a16:creationId xmlns:a16="http://schemas.microsoft.com/office/drawing/2014/main" id="{2D097D72-653B-9150-11EF-D945DA944C4A}"/>
              </a:ext>
            </a:extLst>
          </p:cNvPr>
          <p:cNvPicPr>
            <a:picLocks noChangeAspect="1"/>
          </p:cNvPicPr>
          <p:nvPr/>
        </p:nvPicPr>
        <p:blipFill>
          <a:blip r:embed="rId6"/>
          <a:stretch>
            <a:fillRect/>
          </a:stretch>
        </p:blipFill>
        <p:spPr>
          <a:xfrm>
            <a:off x="1729728" y="4013708"/>
            <a:ext cx="4706520" cy="2078916"/>
          </a:xfrm>
          <a:prstGeom prst="rect">
            <a:avLst/>
          </a:prstGeom>
        </p:spPr>
      </p:pic>
      <p:pic>
        <p:nvPicPr>
          <p:cNvPr id="198" name="Picture 197">
            <a:extLst>
              <a:ext uri="{FF2B5EF4-FFF2-40B4-BE49-F238E27FC236}">
                <a16:creationId xmlns:a16="http://schemas.microsoft.com/office/drawing/2014/main" id="{5A5F849D-1012-A625-12B7-FC3D75FD6E65}"/>
              </a:ext>
            </a:extLst>
          </p:cNvPr>
          <p:cNvPicPr>
            <a:picLocks noChangeAspect="1"/>
          </p:cNvPicPr>
          <p:nvPr/>
        </p:nvPicPr>
        <p:blipFill>
          <a:blip r:embed="rId7"/>
          <a:stretch>
            <a:fillRect/>
          </a:stretch>
        </p:blipFill>
        <p:spPr>
          <a:xfrm>
            <a:off x="4615500" y="3880257"/>
            <a:ext cx="6264232" cy="2378439"/>
          </a:xfrm>
          <a:prstGeom prst="rect">
            <a:avLst/>
          </a:prstGeom>
        </p:spPr>
      </p:pic>
      <p:pic>
        <p:nvPicPr>
          <p:cNvPr id="199" name="Picture 198">
            <a:extLst>
              <a:ext uri="{FF2B5EF4-FFF2-40B4-BE49-F238E27FC236}">
                <a16:creationId xmlns:a16="http://schemas.microsoft.com/office/drawing/2014/main" id="{AE450316-627F-3294-3ECB-19D38F494353}"/>
              </a:ext>
            </a:extLst>
          </p:cNvPr>
          <p:cNvPicPr>
            <a:picLocks noChangeAspect="1"/>
          </p:cNvPicPr>
          <p:nvPr/>
        </p:nvPicPr>
        <p:blipFill>
          <a:blip r:embed="rId8"/>
          <a:stretch>
            <a:fillRect/>
          </a:stretch>
        </p:blipFill>
        <p:spPr>
          <a:xfrm>
            <a:off x="1872415" y="4311012"/>
            <a:ext cx="4480948" cy="1963082"/>
          </a:xfrm>
          <a:prstGeom prst="rect">
            <a:avLst/>
          </a:prstGeom>
        </p:spPr>
      </p:pic>
      <p:pic>
        <p:nvPicPr>
          <p:cNvPr id="200" name="Picture 199">
            <a:extLst>
              <a:ext uri="{FF2B5EF4-FFF2-40B4-BE49-F238E27FC236}">
                <a16:creationId xmlns:a16="http://schemas.microsoft.com/office/drawing/2014/main" id="{390B1401-BBC5-2583-8119-580731C0E267}"/>
              </a:ext>
            </a:extLst>
          </p:cNvPr>
          <p:cNvPicPr>
            <a:picLocks noChangeAspect="1"/>
          </p:cNvPicPr>
          <p:nvPr/>
        </p:nvPicPr>
        <p:blipFill>
          <a:blip r:embed="rId9"/>
          <a:stretch>
            <a:fillRect/>
          </a:stretch>
        </p:blipFill>
        <p:spPr>
          <a:xfrm rot="513699">
            <a:off x="3128904" y="4093912"/>
            <a:ext cx="5113127" cy="1806299"/>
          </a:xfrm>
          <a:prstGeom prst="rect">
            <a:avLst/>
          </a:prstGeom>
        </p:spPr>
      </p:pic>
      <p:pic>
        <p:nvPicPr>
          <p:cNvPr id="5" name="Picture 2" descr="Free Watercolor Paint illustration and picture">
            <a:extLst>
              <a:ext uri="{FF2B5EF4-FFF2-40B4-BE49-F238E27FC236}">
                <a16:creationId xmlns:a16="http://schemas.microsoft.com/office/drawing/2014/main" id="{3DBD7308-D26A-7B3D-DB54-9A5A746643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585" t="27532" r="54531" b="52728"/>
          <a:stretch/>
        </p:blipFill>
        <p:spPr bwMode="auto">
          <a:xfrm>
            <a:off x="-4560" y="1629624"/>
            <a:ext cx="2376760" cy="2380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Watercolor Paint illustration and picture">
            <a:extLst>
              <a:ext uri="{FF2B5EF4-FFF2-40B4-BE49-F238E27FC236}">
                <a16:creationId xmlns:a16="http://schemas.microsoft.com/office/drawing/2014/main" id="{BACC34DB-5A9C-5862-57F4-A9E42CAF10C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067" t="8345" r="52049" b="71915"/>
          <a:stretch/>
        </p:blipFill>
        <p:spPr bwMode="auto">
          <a:xfrm>
            <a:off x="9815239" y="1755524"/>
            <a:ext cx="2376761" cy="2380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Watercolor Paint illustration and picture">
            <a:extLst>
              <a:ext uri="{FF2B5EF4-FFF2-40B4-BE49-F238E27FC236}">
                <a16:creationId xmlns:a16="http://schemas.microsoft.com/office/drawing/2014/main" id="{5C9A3C31-887F-1A40-51AE-A4C8DE828C5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l="20067" t="8345" r="52049" b="71915"/>
          <a:stretch/>
        </p:blipFill>
        <p:spPr bwMode="auto">
          <a:xfrm>
            <a:off x="2495390" y="1703906"/>
            <a:ext cx="2290114" cy="2293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Watercolor Paint illustration and picture">
            <a:extLst>
              <a:ext uri="{FF2B5EF4-FFF2-40B4-BE49-F238E27FC236}">
                <a16:creationId xmlns:a16="http://schemas.microsoft.com/office/drawing/2014/main" id="{F6EAC023-2465-473A-697D-E9F6E05928D2}"/>
              </a:ext>
            </a:extLst>
          </p:cNvPr>
          <p:cNvPicPr>
            <a:picLocks noChangeAspect="1" noChangeArrowheads="1"/>
          </p:cNvPicPr>
          <p:nvPr/>
        </p:nvPicPr>
        <p:blipFill rotWithShape="1">
          <a:blip r:embed="rId10">
            <a:lum bright="70000" contrast="-70000"/>
            <a:extLst>
              <a:ext uri="{28A0092B-C50C-407E-A947-70E740481C1C}">
                <a14:useLocalDpi xmlns:a14="http://schemas.microsoft.com/office/drawing/2010/main" val="0"/>
              </a:ext>
            </a:extLst>
          </a:blip>
          <a:srcRect l="17585" t="27532" r="54531" b="52728"/>
          <a:stretch/>
        </p:blipFill>
        <p:spPr bwMode="auto">
          <a:xfrm>
            <a:off x="4615500" y="1441085"/>
            <a:ext cx="2376760" cy="2380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Watercolor Paint illustration and picture">
            <a:extLst>
              <a:ext uri="{FF2B5EF4-FFF2-40B4-BE49-F238E27FC236}">
                <a16:creationId xmlns:a16="http://schemas.microsoft.com/office/drawing/2014/main" id="{2EE2C857-80A1-69A0-CBFD-7E49B6DFE35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l="17754" t="72772" r="54362" b="7488"/>
          <a:stretch/>
        </p:blipFill>
        <p:spPr bwMode="auto">
          <a:xfrm>
            <a:off x="7051490" y="1583123"/>
            <a:ext cx="2376760" cy="23801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42313A7-F9F1-F066-83C4-0A4D43074639}"/>
              </a:ext>
            </a:extLst>
          </p:cNvPr>
          <p:cNvSpPr/>
          <p:nvPr/>
        </p:nvSpPr>
        <p:spPr>
          <a:xfrm>
            <a:off x="9557792" y="1506849"/>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14" name="TextBox 13">
            <a:extLst>
              <a:ext uri="{FF2B5EF4-FFF2-40B4-BE49-F238E27FC236}">
                <a16:creationId xmlns:a16="http://schemas.microsoft.com/office/drawing/2014/main" id="{7DD998E6-F0C8-5B60-2787-EB2136A95304}"/>
              </a:ext>
            </a:extLst>
          </p:cNvPr>
          <p:cNvSpPr txBox="1"/>
          <p:nvPr/>
        </p:nvSpPr>
        <p:spPr>
          <a:xfrm>
            <a:off x="9463457" y="6092906"/>
            <a:ext cx="2577895" cy="584775"/>
          </a:xfrm>
          <a:prstGeom prst="rect">
            <a:avLst/>
          </a:prstGeom>
          <a:solidFill>
            <a:schemeClr val="bg1"/>
          </a:solidFill>
        </p:spPr>
        <p:txBody>
          <a:bodyPr wrap="square" rtlCol="0">
            <a:spAutoFit/>
          </a:bodyPr>
          <a:lstStyle/>
          <a:p>
            <a:pPr algn="ctr"/>
            <a:r>
              <a:rPr lang="en-GB" sz="3200" dirty="0" err="1">
                <a:solidFill>
                  <a:srgbClr val="002060"/>
                </a:solidFill>
                <a:latin typeface="Century Gothic" panose="020B0502020202020204" pitchFamily="34" charset="0"/>
              </a:rPr>
              <a:t>verde</a:t>
            </a:r>
            <a:endParaRPr lang="en-GB" sz="3200" dirty="0">
              <a:solidFill>
                <a:srgbClr val="002060"/>
              </a:solidFill>
              <a:latin typeface="Century Gothic" panose="020B0502020202020204" pitchFamily="34" charset="0"/>
            </a:endParaRPr>
          </a:p>
        </p:txBody>
      </p:sp>
      <p:pic>
        <p:nvPicPr>
          <p:cNvPr id="15" name="Picture 14">
            <a:extLst>
              <a:ext uri="{FF2B5EF4-FFF2-40B4-BE49-F238E27FC236}">
                <a16:creationId xmlns:a16="http://schemas.microsoft.com/office/drawing/2014/main" id="{93C049BC-0E11-FEE8-7145-90F357BE9014}"/>
              </a:ext>
            </a:extLst>
          </p:cNvPr>
          <p:cNvPicPr>
            <a:picLocks noChangeAspect="1"/>
          </p:cNvPicPr>
          <p:nvPr/>
        </p:nvPicPr>
        <p:blipFill>
          <a:blip r:embed="rId9"/>
          <a:stretch>
            <a:fillRect/>
          </a:stretch>
        </p:blipFill>
        <p:spPr>
          <a:xfrm rot="1356141">
            <a:off x="7971270" y="4287810"/>
            <a:ext cx="3450679" cy="1219011"/>
          </a:xfrm>
          <a:prstGeom prst="rect">
            <a:avLst/>
          </a:prstGeom>
        </p:spPr>
      </p:pic>
    </p:spTree>
    <p:extLst>
      <p:ext uri="{BB962C8B-B14F-4D97-AF65-F5344CB8AC3E}">
        <p14:creationId xmlns:p14="http://schemas.microsoft.com/office/powerpoint/2010/main" val="26475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500"/>
                                        <p:tgtEl>
                                          <p:spTgt spid="2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peech Bubble: Rectangle with Corners Rounded 16">
            <a:extLst>
              <a:ext uri="{FF2B5EF4-FFF2-40B4-BE49-F238E27FC236}">
                <a16:creationId xmlns:a16="http://schemas.microsoft.com/office/drawing/2014/main" id="{396E6F44-B02A-84B2-927A-B9C2642CEB5B}"/>
              </a:ext>
            </a:extLst>
          </p:cNvPr>
          <p:cNvSpPr/>
          <p:nvPr/>
        </p:nvSpPr>
        <p:spPr>
          <a:xfrm>
            <a:off x="63206" y="5839145"/>
            <a:ext cx="2944433" cy="947058"/>
          </a:xfrm>
          <a:prstGeom prst="wedgeRoundRectCallout">
            <a:avLst>
              <a:gd name="adj1" fmla="val -40251"/>
              <a:gd name="adj2" fmla="val -7577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a:t>
            </a:r>
            <a:r>
              <a:rPr lang="en-GB" sz="2000" b="1" dirty="0">
                <a:solidFill>
                  <a:srgbClr val="002060"/>
                </a:solidFill>
                <a:latin typeface="Century Gothic" panose="020B0502020202020204" pitchFamily="34" charset="0"/>
              </a:rPr>
              <a:t>rosa</a:t>
            </a:r>
            <a:r>
              <a:rPr lang="en-GB" sz="2000" dirty="0">
                <a:solidFill>
                  <a:srgbClr val="002060"/>
                </a:solidFill>
                <a:latin typeface="Century Gothic" panose="020B0502020202020204" pitchFamily="34" charset="0"/>
              </a:rPr>
              <a:t>’ is both </a:t>
            </a:r>
            <a:r>
              <a:rPr lang="en-GB" sz="2000" b="1" dirty="0">
                <a:solidFill>
                  <a:srgbClr val="002060"/>
                </a:solidFill>
                <a:latin typeface="Century Gothic" panose="020B0502020202020204" pitchFamily="34" charset="0"/>
              </a:rPr>
              <a:t>masculine</a:t>
            </a:r>
            <a:r>
              <a:rPr lang="en-GB" sz="2000" dirty="0">
                <a:solidFill>
                  <a:srgbClr val="002060"/>
                </a:solidFill>
                <a:latin typeface="Century Gothic" panose="020B0502020202020204" pitchFamily="34" charset="0"/>
              </a:rPr>
              <a:t> and </a:t>
            </a:r>
            <a:r>
              <a:rPr lang="en-GB" sz="2000" b="1" dirty="0">
                <a:solidFill>
                  <a:srgbClr val="002060"/>
                </a:solidFill>
                <a:latin typeface="Century Gothic" panose="020B0502020202020204" pitchFamily="34" charset="0"/>
              </a:rPr>
              <a:t>feminine</a:t>
            </a:r>
            <a:r>
              <a:rPr lang="en-GB" sz="2000" dirty="0">
                <a:solidFill>
                  <a:srgbClr val="002060"/>
                </a:solidFill>
                <a:latin typeface="Century Gothic" panose="020B0502020202020204" pitchFamily="34" charset="0"/>
              </a:rPr>
              <a:t>.</a:t>
            </a:r>
            <a:endParaRPr kumimoji="0" lang="en-GB" sz="2000" b="0" i="0" u="sng"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Teacher">
            <a:extLst>
              <a:ext uri="{FF2B5EF4-FFF2-40B4-BE49-F238E27FC236}">
                <a16:creationId xmlns:a16="http://schemas.microsoft.com/office/drawing/2014/main" id="{46BD5BBD-6615-415B-10F7-457DB127D3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7" y="191268"/>
            <a:ext cx="914400" cy="914400"/>
          </a:xfrm>
          <a:prstGeom prst="rect">
            <a:avLst/>
          </a:prstGeom>
        </p:spPr>
      </p:pic>
      <p:sp>
        <p:nvSpPr>
          <p:cNvPr id="3" name="Speech Bubble: Rectangle with Corners Rounded 2">
            <a:extLst>
              <a:ext uri="{FF2B5EF4-FFF2-40B4-BE49-F238E27FC236}">
                <a16:creationId xmlns:a16="http://schemas.microsoft.com/office/drawing/2014/main" id="{AD7BED64-1D59-5A8E-C536-52F8D728BC56}"/>
              </a:ext>
            </a:extLst>
          </p:cNvPr>
          <p:cNvSpPr/>
          <p:nvPr/>
        </p:nvSpPr>
        <p:spPr>
          <a:xfrm>
            <a:off x="1072805" y="258055"/>
            <a:ext cx="2834178" cy="519576"/>
          </a:xfrm>
          <a:prstGeom prst="wedgeRoundRectCallout">
            <a:avLst>
              <a:gd name="adj1" fmla="val -58602"/>
              <a:gd name="adj2" fmla="val 36624"/>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400" b="1" dirty="0">
                <a:solidFill>
                  <a:schemeClr val="bg1"/>
                </a:solidFill>
                <a:latin typeface="Century Gothic" panose="020B0502020202020204" pitchFamily="34" charset="0"/>
              </a:rPr>
              <a:t>¿Qué animal es?</a:t>
            </a:r>
          </a:p>
        </p:txBody>
      </p:sp>
      <p:pic>
        <p:nvPicPr>
          <p:cNvPr id="4" name="Picture 8" descr="Free Bird Flamingo vector and picture">
            <a:extLst>
              <a:ext uri="{FF2B5EF4-FFF2-40B4-BE49-F238E27FC236}">
                <a16:creationId xmlns:a16="http://schemas.microsoft.com/office/drawing/2014/main" id="{616565F4-EBE2-6145-91AE-8A224E60DF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16" y="1425039"/>
            <a:ext cx="2158131" cy="30091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Black Panther Panther illustration and picture">
            <a:extLst>
              <a:ext uri="{FF2B5EF4-FFF2-40B4-BE49-F238E27FC236}">
                <a16:creationId xmlns:a16="http://schemas.microsoft.com/office/drawing/2014/main" id="{3C740F82-BBFD-830F-8B24-ECFA579454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3264" y="942684"/>
            <a:ext cx="2376761" cy="358005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Free Whale Blue vector and picture">
            <a:extLst>
              <a:ext uri="{FF2B5EF4-FFF2-40B4-BE49-F238E27FC236}">
                <a16:creationId xmlns:a16="http://schemas.microsoft.com/office/drawing/2014/main" id="{C0418EDF-0080-C0C3-506F-C46AFEDBB1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4454" y="2223858"/>
            <a:ext cx="3518312" cy="19625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Free Cartoon Octopus vector and picture">
            <a:extLst>
              <a:ext uri="{FF2B5EF4-FFF2-40B4-BE49-F238E27FC236}">
                <a16:creationId xmlns:a16="http://schemas.microsoft.com/office/drawing/2014/main" id="{7A087478-FADA-D74B-F187-18AC6D4E18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0025" y="1635540"/>
            <a:ext cx="3591922" cy="269394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1E60E7E-87A0-8462-D30A-398E5FF11A3E}"/>
              </a:ext>
            </a:extLst>
          </p:cNvPr>
          <p:cNvSpPr txBox="1"/>
          <p:nvPr/>
        </p:nvSpPr>
        <p:spPr>
          <a:xfrm>
            <a:off x="309645" y="4241032"/>
            <a:ext cx="2577895" cy="584775"/>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flamenco</a:t>
            </a:r>
          </a:p>
        </p:txBody>
      </p:sp>
      <p:sp>
        <p:nvSpPr>
          <p:cNvPr id="33" name="TextBox 32">
            <a:extLst>
              <a:ext uri="{FF2B5EF4-FFF2-40B4-BE49-F238E27FC236}">
                <a16:creationId xmlns:a16="http://schemas.microsoft.com/office/drawing/2014/main" id="{247E5EBE-A92A-9064-D42A-08A84807AFB7}"/>
              </a:ext>
            </a:extLst>
          </p:cNvPr>
          <p:cNvSpPr txBox="1"/>
          <p:nvPr/>
        </p:nvSpPr>
        <p:spPr>
          <a:xfrm>
            <a:off x="3129069" y="4241031"/>
            <a:ext cx="2577895"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pantera</a:t>
            </a:r>
            <a:endParaRPr lang="en-GB" sz="3200" dirty="0">
              <a:solidFill>
                <a:srgbClr val="002060"/>
              </a:solidFill>
              <a:latin typeface="Century Gothic" panose="020B0502020202020204" pitchFamily="34" charset="0"/>
            </a:endParaRPr>
          </a:p>
        </p:txBody>
      </p:sp>
      <p:sp>
        <p:nvSpPr>
          <p:cNvPr id="35" name="TextBox 34">
            <a:extLst>
              <a:ext uri="{FF2B5EF4-FFF2-40B4-BE49-F238E27FC236}">
                <a16:creationId xmlns:a16="http://schemas.microsoft.com/office/drawing/2014/main" id="{C065C357-FEB7-67D0-551D-1C3AAC57FC00}"/>
              </a:ext>
            </a:extLst>
          </p:cNvPr>
          <p:cNvSpPr txBox="1"/>
          <p:nvPr/>
        </p:nvSpPr>
        <p:spPr>
          <a:xfrm>
            <a:off x="6101712" y="4241029"/>
            <a:ext cx="2577895" cy="584775"/>
          </a:xfrm>
          <a:prstGeom prst="rect">
            <a:avLst/>
          </a:prstGeom>
          <a:noFill/>
        </p:spPr>
        <p:txBody>
          <a:bodyPr wrap="square" rtlCol="0">
            <a:spAutoFit/>
          </a:bodyPr>
          <a:lstStyle/>
          <a:p>
            <a:pPr algn="ct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pulpo</a:t>
            </a:r>
            <a:endParaRPr lang="en-GB" sz="3200"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4A0C4ABB-1404-567A-A067-C260FD9F4D0E}"/>
              </a:ext>
            </a:extLst>
          </p:cNvPr>
          <p:cNvSpPr txBox="1"/>
          <p:nvPr/>
        </p:nvSpPr>
        <p:spPr>
          <a:xfrm>
            <a:off x="9240608" y="4241029"/>
            <a:ext cx="2577895"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ballena</a:t>
            </a:r>
            <a:endParaRPr lang="en-GB" sz="3200" dirty="0">
              <a:solidFill>
                <a:srgbClr val="002060"/>
              </a:solidFill>
              <a:latin typeface="Century Gothic" panose="020B0502020202020204" pitchFamily="34" charset="0"/>
            </a:endParaRPr>
          </a:p>
        </p:txBody>
      </p:sp>
      <p:sp>
        <p:nvSpPr>
          <p:cNvPr id="37" name="Rectangle 36">
            <a:extLst>
              <a:ext uri="{FF2B5EF4-FFF2-40B4-BE49-F238E27FC236}">
                <a16:creationId xmlns:a16="http://schemas.microsoft.com/office/drawing/2014/main" id="{7D01FC0A-8C75-E15B-4966-370631F63A9B}"/>
              </a:ext>
            </a:extLst>
          </p:cNvPr>
          <p:cNvSpPr/>
          <p:nvPr/>
        </p:nvSpPr>
        <p:spPr>
          <a:xfrm>
            <a:off x="-84377" y="1436914"/>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8" name="Rectangle 37">
            <a:extLst>
              <a:ext uri="{FF2B5EF4-FFF2-40B4-BE49-F238E27FC236}">
                <a16:creationId xmlns:a16="http://schemas.microsoft.com/office/drawing/2014/main" id="{82F3264E-1154-1E82-F095-B504BA7FAE87}"/>
              </a:ext>
            </a:extLst>
          </p:cNvPr>
          <p:cNvSpPr/>
          <p:nvPr/>
        </p:nvSpPr>
        <p:spPr>
          <a:xfrm>
            <a:off x="2780416" y="1329061"/>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0" name="Rectangle 39">
            <a:extLst>
              <a:ext uri="{FF2B5EF4-FFF2-40B4-BE49-F238E27FC236}">
                <a16:creationId xmlns:a16="http://schemas.microsoft.com/office/drawing/2014/main" id="{CEF84318-36CB-BDF5-0362-681C78F6822E}"/>
              </a:ext>
            </a:extLst>
          </p:cNvPr>
          <p:cNvSpPr/>
          <p:nvPr/>
        </p:nvSpPr>
        <p:spPr>
          <a:xfrm>
            <a:off x="6353363" y="1341445"/>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1" name="Rectangle 40">
            <a:extLst>
              <a:ext uri="{FF2B5EF4-FFF2-40B4-BE49-F238E27FC236}">
                <a16:creationId xmlns:a16="http://schemas.microsoft.com/office/drawing/2014/main" id="{59DF67CC-0AAF-CC4A-0EB3-7E0524AD94DB}"/>
              </a:ext>
            </a:extLst>
          </p:cNvPr>
          <p:cNvSpPr/>
          <p:nvPr/>
        </p:nvSpPr>
        <p:spPr>
          <a:xfrm>
            <a:off x="8738910" y="1659607"/>
            <a:ext cx="685881"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 name="Speech Bubble: Rectangle with Corners Rounded 4">
            <a:extLst>
              <a:ext uri="{FF2B5EF4-FFF2-40B4-BE49-F238E27FC236}">
                <a16:creationId xmlns:a16="http://schemas.microsoft.com/office/drawing/2014/main" id="{F9CD056E-877A-0032-10E8-E84BEA8A9FFA}"/>
              </a:ext>
            </a:extLst>
          </p:cNvPr>
          <p:cNvSpPr/>
          <p:nvPr/>
        </p:nvSpPr>
        <p:spPr>
          <a:xfrm>
            <a:off x="318966" y="4898643"/>
            <a:ext cx="5137147" cy="707886"/>
          </a:xfrm>
          <a:prstGeom prst="wedgeRoundRectCallout">
            <a:avLst>
              <a:gd name="adj1" fmla="val -40753"/>
              <a:gd name="adj2" fmla="val 100620"/>
              <a:gd name="adj3" fmla="val 16667"/>
            </a:avLst>
          </a:prstGeom>
          <a:solidFill>
            <a:srgbClr val="85CFE1"/>
          </a:solidFill>
          <a:ln w="57150">
            <a:solidFill>
              <a:srgbClr val="85C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srgbClr val="002060"/>
                </a:solidFill>
                <a:latin typeface="Century Gothic" panose="020B0502020202020204" pitchFamily="34" charset="0"/>
              </a:rPr>
              <a:t>_______________ es rojo.</a:t>
            </a:r>
          </a:p>
        </p:txBody>
      </p:sp>
      <p:sp>
        <p:nvSpPr>
          <p:cNvPr id="8" name="TextBox 7">
            <a:extLst>
              <a:ext uri="{FF2B5EF4-FFF2-40B4-BE49-F238E27FC236}">
                <a16:creationId xmlns:a16="http://schemas.microsoft.com/office/drawing/2014/main" id="{12185CA5-2E95-DA00-7CC8-BEC59789D5CF}"/>
              </a:ext>
            </a:extLst>
          </p:cNvPr>
          <p:cNvSpPr txBox="1"/>
          <p:nvPr/>
        </p:nvSpPr>
        <p:spPr>
          <a:xfrm>
            <a:off x="906763" y="4960198"/>
            <a:ext cx="2577895"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El </a:t>
            </a:r>
            <a:r>
              <a:rPr lang="en-GB" sz="3200" dirty="0" err="1">
                <a:solidFill>
                  <a:srgbClr val="002060"/>
                </a:solidFill>
                <a:latin typeface="Century Gothic" panose="020B0502020202020204" pitchFamily="34" charset="0"/>
              </a:rPr>
              <a:t>pulpo</a:t>
            </a:r>
            <a:endParaRPr lang="en-GB" sz="3200" dirty="0">
              <a:solidFill>
                <a:srgbClr val="002060"/>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EDA152E4-2C6F-DC4B-48FF-0B6BEDCDECB9}"/>
              </a:ext>
            </a:extLst>
          </p:cNvPr>
          <p:cNvSpPr/>
          <p:nvPr/>
        </p:nvSpPr>
        <p:spPr>
          <a:xfrm>
            <a:off x="6531493" y="4877654"/>
            <a:ext cx="5137147" cy="707886"/>
          </a:xfrm>
          <a:prstGeom prst="wedgeRoundRectCallout">
            <a:avLst>
              <a:gd name="adj1" fmla="val 43160"/>
              <a:gd name="adj2" fmla="val 127461"/>
              <a:gd name="adj3" fmla="val 16667"/>
            </a:avLst>
          </a:prstGeom>
          <a:solidFill>
            <a:srgbClr val="85CFE1"/>
          </a:solidFill>
          <a:ln w="57150">
            <a:solidFill>
              <a:srgbClr val="85C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srgbClr val="002060"/>
                </a:solidFill>
                <a:latin typeface="Century Gothic" panose="020B0502020202020204" pitchFamily="34" charset="0"/>
              </a:rPr>
              <a:t>_____________ es </a:t>
            </a:r>
            <a:r>
              <a:rPr lang="en-GB" sz="3200" b="1" dirty="0" err="1">
                <a:solidFill>
                  <a:srgbClr val="002060"/>
                </a:solidFill>
                <a:latin typeface="Century Gothic" panose="020B0502020202020204" pitchFamily="34" charset="0"/>
              </a:rPr>
              <a:t>negra</a:t>
            </a:r>
            <a:r>
              <a:rPr lang="en-GB" sz="3200" b="1" dirty="0">
                <a:solidFill>
                  <a:srgbClr val="002060"/>
                </a:solidFill>
                <a:latin typeface="Century Gothic" panose="020B0502020202020204" pitchFamily="34" charset="0"/>
              </a:rPr>
              <a:t>.</a:t>
            </a:r>
          </a:p>
        </p:txBody>
      </p:sp>
      <p:sp>
        <p:nvSpPr>
          <p:cNvPr id="12" name="TextBox 11">
            <a:extLst>
              <a:ext uri="{FF2B5EF4-FFF2-40B4-BE49-F238E27FC236}">
                <a16:creationId xmlns:a16="http://schemas.microsoft.com/office/drawing/2014/main" id="{4C4F0236-0708-EDE7-6C7A-EE4B2F94F1C3}"/>
              </a:ext>
            </a:extLst>
          </p:cNvPr>
          <p:cNvSpPr txBox="1"/>
          <p:nvPr/>
        </p:nvSpPr>
        <p:spPr>
          <a:xfrm>
            <a:off x="6874433" y="4967186"/>
            <a:ext cx="2577895"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pantera</a:t>
            </a:r>
            <a:endParaRPr lang="en-GB" sz="3200" dirty="0">
              <a:solidFill>
                <a:srgbClr val="002060"/>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A29D74C8-DC8A-A7E3-B127-7047FE4FAE77}"/>
              </a:ext>
            </a:extLst>
          </p:cNvPr>
          <p:cNvSpPr/>
          <p:nvPr/>
        </p:nvSpPr>
        <p:spPr>
          <a:xfrm>
            <a:off x="4137362" y="161961"/>
            <a:ext cx="4804915" cy="707886"/>
          </a:xfrm>
          <a:prstGeom prst="wedgeRoundRectCallout">
            <a:avLst>
              <a:gd name="adj1" fmla="val -40753"/>
              <a:gd name="adj2" fmla="val 100620"/>
              <a:gd name="adj3" fmla="val 16667"/>
            </a:avLst>
          </a:prstGeom>
          <a:solidFill>
            <a:srgbClr val="85CFE1"/>
          </a:solidFill>
          <a:ln w="57150">
            <a:solidFill>
              <a:srgbClr val="85C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srgbClr val="002060"/>
                </a:solidFill>
                <a:latin typeface="Century Gothic" panose="020B0502020202020204" pitchFamily="34" charset="0"/>
              </a:rPr>
              <a:t>_____________ es rosa.</a:t>
            </a:r>
          </a:p>
        </p:txBody>
      </p:sp>
      <p:sp>
        <p:nvSpPr>
          <p:cNvPr id="14" name="TextBox 13">
            <a:extLst>
              <a:ext uri="{FF2B5EF4-FFF2-40B4-BE49-F238E27FC236}">
                <a16:creationId xmlns:a16="http://schemas.microsoft.com/office/drawing/2014/main" id="{3C4B57B8-A42D-FAB5-6EFE-E3404E468AB6}"/>
              </a:ext>
            </a:extLst>
          </p:cNvPr>
          <p:cNvSpPr txBox="1"/>
          <p:nvPr/>
        </p:nvSpPr>
        <p:spPr>
          <a:xfrm>
            <a:off x="4480302" y="251493"/>
            <a:ext cx="2577895"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El flamenco</a:t>
            </a:r>
          </a:p>
        </p:txBody>
      </p:sp>
      <p:sp>
        <p:nvSpPr>
          <p:cNvPr id="15" name="Speech Bubble: Rectangle with Corners Rounded 14">
            <a:extLst>
              <a:ext uri="{FF2B5EF4-FFF2-40B4-BE49-F238E27FC236}">
                <a16:creationId xmlns:a16="http://schemas.microsoft.com/office/drawing/2014/main" id="{19000426-8311-F0FF-74A4-8E1D1A01DD0C}"/>
              </a:ext>
            </a:extLst>
          </p:cNvPr>
          <p:cNvSpPr/>
          <p:nvPr/>
        </p:nvSpPr>
        <p:spPr>
          <a:xfrm>
            <a:off x="3374128" y="5779769"/>
            <a:ext cx="5137147" cy="707886"/>
          </a:xfrm>
          <a:prstGeom prst="wedgeRoundRectCallout">
            <a:avLst>
              <a:gd name="adj1" fmla="val -40984"/>
              <a:gd name="adj2" fmla="val 77134"/>
              <a:gd name="adj3" fmla="val 16667"/>
            </a:avLst>
          </a:prstGeom>
          <a:solidFill>
            <a:srgbClr val="85CFE1"/>
          </a:solidFill>
          <a:ln w="57150">
            <a:solidFill>
              <a:srgbClr val="85C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200" b="1" dirty="0">
                <a:solidFill>
                  <a:srgbClr val="002060"/>
                </a:solidFill>
                <a:latin typeface="Century Gothic" panose="020B0502020202020204" pitchFamily="34" charset="0"/>
              </a:rPr>
              <a:t>_______________ es </a:t>
            </a:r>
            <a:r>
              <a:rPr lang="en-GB" sz="3200" b="1" dirty="0" err="1">
                <a:solidFill>
                  <a:srgbClr val="002060"/>
                </a:solidFill>
                <a:latin typeface="Century Gothic" panose="020B0502020202020204" pitchFamily="34" charset="0"/>
              </a:rPr>
              <a:t>azul</a:t>
            </a:r>
            <a:r>
              <a:rPr lang="en-GB" sz="3200" b="1" dirty="0">
                <a:solidFill>
                  <a:srgbClr val="002060"/>
                </a:solidFill>
                <a:latin typeface="Century Gothic" panose="020B0502020202020204" pitchFamily="34" charset="0"/>
              </a:rPr>
              <a:t>.</a:t>
            </a:r>
          </a:p>
        </p:txBody>
      </p:sp>
      <p:sp>
        <p:nvSpPr>
          <p:cNvPr id="16" name="TextBox 15">
            <a:extLst>
              <a:ext uri="{FF2B5EF4-FFF2-40B4-BE49-F238E27FC236}">
                <a16:creationId xmlns:a16="http://schemas.microsoft.com/office/drawing/2014/main" id="{AAF48B7C-D370-8B1E-6FDF-1C76665F6DC0}"/>
              </a:ext>
            </a:extLst>
          </p:cNvPr>
          <p:cNvSpPr txBox="1"/>
          <p:nvPr/>
        </p:nvSpPr>
        <p:spPr>
          <a:xfrm>
            <a:off x="3961925" y="5841324"/>
            <a:ext cx="2577895" cy="584775"/>
          </a:xfrm>
          <a:prstGeom prst="rect">
            <a:avLst/>
          </a:prstGeom>
          <a:noFill/>
        </p:spPr>
        <p:txBody>
          <a:bodyPr wrap="square" rtlCol="0">
            <a:spAutoFit/>
          </a:bodyPr>
          <a:lstStyle/>
          <a:p>
            <a:pPr algn="ct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ballena</a:t>
            </a:r>
            <a:endParaRPr lang="en-GB" sz="3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7522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5" grpId="0" animBg="1"/>
      <p:bldP spid="8" grpId="0"/>
      <p:bldP spid="8" grpId="1"/>
      <p:bldP spid="10" grpId="0" animBg="1"/>
      <p:bldP spid="10" grpId="1" animBg="1"/>
      <p:bldP spid="12" grpId="0"/>
      <p:bldP spid="12" grpId="1"/>
      <p:bldP spid="13" grpId="0" animBg="1"/>
      <p:bldP spid="13" grpId="1" animBg="1"/>
      <p:bldP spid="14" grpId="0"/>
      <p:bldP spid="14" grpId="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922940" y="965991"/>
            <a:ext cx="2237996" cy="582075"/>
          </a:xfrm>
          <a:solidFill>
            <a:srgbClr val="FFFFFF"/>
          </a:solidFill>
        </p:spPr>
        <p:txBody>
          <a:bodyPr>
            <a:normAutofit fontScale="90000"/>
          </a:bodyPr>
          <a:lstStyle/>
          <a:p>
            <a:r>
              <a:rPr lang="en-GB" sz="2800" b="1" dirty="0">
                <a:solidFill>
                  <a:schemeClr val="bg1"/>
                </a:solidFill>
                <a:latin typeface="Century Gothic" panose="020B0502020202020204" pitchFamily="34" charset="0"/>
                <a:ea typeface="Century Gothic"/>
                <a:cs typeface="Century Gothic"/>
                <a:sym typeface="Century Gothic"/>
              </a:rPr>
              <a:t>Leer y hablar</a:t>
            </a:r>
            <a:endParaRPr lang="en-GB" sz="2800" dirty="0">
              <a:solidFill>
                <a:schemeClr val="bg1"/>
              </a:solidFill>
              <a:latin typeface="Century Gothic" panose="020B0502020202020204" pitchFamily="34" charset="0"/>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59137" y="110292"/>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19510" y="965991"/>
            <a:ext cx="657080" cy="382667"/>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23" name="TextBox 22">
            <a:extLst>
              <a:ext uri="{FF2B5EF4-FFF2-40B4-BE49-F238E27FC236}">
                <a16:creationId xmlns:a16="http://schemas.microsoft.com/office/drawing/2014/main" id="{509E4896-CBEF-2AC7-DAF9-7FF9E1E967C9}"/>
              </a:ext>
            </a:extLst>
          </p:cNvPr>
          <p:cNvSpPr txBox="1"/>
          <p:nvPr/>
        </p:nvSpPr>
        <p:spPr>
          <a:xfrm>
            <a:off x="7327075" y="105746"/>
            <a:ext cx="2790701"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poema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poem</a:t>
            </a:r>
            <a:endParaRPr lang="en-GB" sz="20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17EF9E2F-A908-838B-9B61-82F434E43433}"/>
              </a:ext>
            </a:extLst>
          </p:cNvPr>
          <p:cNvSpPr txBox="1"/>
          <p:nvPr/>
        </p:nvSpPr>
        <p:spPr>
          <a:xfrm>
            <a:off x="150062" y="117622"/>
            <a:ext cx="622157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El </a:t>
            </a:r>
            <a:r>
              <a:rPr lang="en-GB" sz="3200" b="1" dirty="0" err="1">
                <a:solidFill>
                  <a:srgbClr val="002060"/>
                </a:solidFill>
                <a:latin typeface="Century Gothic" panose="020B0502020202020204" pitchFamily="34" charset="0"/>
              </a:rPr>
              <a:t>poema</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preferido</a:t>
            </a:r>
            <a:r>
              <a:rPr lang="en-GB" sz="3200" b="1" dirty="0">
                <a:solidFill>
                  <a:srgbClr val="002060"/>
                </a:solidFill>
                <a:latin typeface="Century Gothic" panose="020B0502020202020204" pitchFamily="34" charset="0"/>
              </a:rPr>
              <a:t> de Quique</a:t>
            </a:r>
          </a:p>
        </p:txBody>
      </p:sp>
      <p:sp>
        <p:nvSpPr>
          <p:cNvPr id="33" name="Speech Bubble: Rectangle with Corners Rounded 32">
            <a:extLst>
              <a:ext uri="{FF2B5EF4-FFF2-40B4-BE49-F238E27FC236}">
                <a16:creationId xmlns:a16="http://schemas.microsoft.com/office/drawing/2014/main" id="{F9AA582E-FFE0-0FA9-1DFA-D698FBD011A5}"/>
              </a:ext>
            </a:extLst>
          </p:cNvPr>
          <p:cNvSpPr/>
          <p:nvPr/>
        </p:nvSpPr>
        <p:spPr>
          <a:xfrm>
            <a:off x="1263421" y="893093"/>
            <a:ext cx="5216951"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sz="2800" b="1" dirty="0">
                <a:solidFill>
                  <a:schemeClr val="bg1"/>
                </a:solidFill>
                <a:latin typeface="Century Gothic" panose="020B0502020202020204" pitchFamily="34" charset="0"/>
                <a:cs typeface="Arial" panose="020B0604020202020204" pitchFamily="34" charset="0"/>
              </a:rPr>
              <a:t>¿Cómo es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título</a:t>
            </a:r>
            <a:r>
              <a:rPr lang="en-GB" sz="2800" b="1" dirty="0">
                <a:solidFill>
                  <a:schemeClr val="bg1"/>
                </a:solidFill>
                <a:latin typeface="Century Gothic" panose="020B0502020202020204" pitchFamily="34" charset="0"/>
                <a:cs typeface="Arial" panose="020B0604020202020204" pitchFamily="34" charset="0"/>
              </a:rPr>
              <a:t> en inglés?</a:t>
            </a:r>
            <a:endParaRPr lang="en-GB" sz="2800" b="1" dirty="0">
              <a:solidFill>
                <a:schemeClr val="bg1"/>
              </a:solidFill>
              <a:latin typeface="Century Gothic" panose="020B0502020202020204" pitchFamily="34" charset="0"/>
            </a:endParaRPr>
          </a:p>
        </p:txBody>
      </p:sp>
      <p:pic>
        <p:nvPicPr>
          <p:cNvPr id="36" name="Graphic 35" descr="Teacher">
            <a:extLst>
              <a:ext uri="{FF2B5EF4-FFF2-40B4-BE49-F238E27FC236}">
                <a16:creationId xmlns:a16="http://schemas.microsoft.com/office/drawing/2014/main" id="{BC5327EB-24C6-F9DE-678C-4DBF33B8E7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062" y="769937"/>
            <a:ext cx="914400" cy="914400"/>
          </a:xfrm>
          <a:prstGeom prst="rect">
            <a:avLst/>
          </a:prstGeom>
        </p:spPr>
      </p:pic>
      <p:sp>
        <p:nvSpPr>
          <p:cNvPr id="5" name="Speech Bubble: Oval 4">
            <a:extLst>
              <a:ext uri="{FF2B5EF4-FFF2-40B4-BE49-F238E27FC236}">
                <a16:creationId xmlns:a16="http://schemas.microsoft.com/office/drawing/2014/main" id="{3A3D5400-5305-7CF1-BDD2-D36A009963FF}"/>
              </a:ext>
            </a:extLst>
          </p:cNvPr>
          <p:cNvSpPr/>
          <p:nvPr/>
        </p:nvSpPr>
        <p:spPr>
          <a:xfrm>
            <a:off x="5501206" y="2393735"/>
            <a:ext cx="4122275" cy="2435819"/>
          </a:xfrm>
          <a:prstGeom prst="wedgeEllipseCallout">
            <a:avLst>
              <a:gd name="adj1" fmla="val 47899"/>
              <a:gd name="adj2" fmla="val 50374"/>
            </a:avLst>
          </a:prstGeom>
          <a:solidFill>
            <a:srgbClr val="89D6EB"/>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416920F4-171E-6C3B-D776-1F223AD4E40F}"/>
              </a:ext>
            </a:extLst>
          </p:cNvPr>
          <p:cNvSpPr txBox="1"/>
          <p:nvPr/>
        </p:nvSpPr>
        <p:spPr>
          <a:xfrm>
            <a:off x="5664638" y="2703703"/>
            <a:ext cx="3686810" cy="1815882"/>
          </a:xfrm>
          <a:prstGeom prst="rect">
            <a:avLst/>
          </a:prstGeom>
          <a:noFill/>
          <a:ln>
            <a:noFill/>
          </a:ln>
        </p:spPr>
        <p:txBody>
          <a:bodyPr wrap="square" rtlCol="0">
            <a:spAutoFit/>
          </a:bodyPr>
          <a:lstStyle/>
          <a:p>
            <a:pPr algn="ctr">
              <a:spcBef>
                <a:spcPct val="50000"/>
              </a:spcBef>
            </a:pPr>
            <a:r>
              <a:rPr lang="en-GB" sz="2800" dirty="0">
                <a:solidFill>
                  <a:srgbClr val="002060"/>
                </a:solidFill>
                <a:latin typeface="Segoe Print" panose="02000600000000000000" pitchFamily="2" charset="0"/>
                <a:cs typeface="Arial" panose="020B0604020202020204" pitchFamily="34" charset="0"/>
              </a:rPr>
              <a:t>Mi </a:t>
            </a:r>
            <a:r>
              <a:rPr lang="en-GB" sz="2800" dirty="0" err="1">
                <a:solidFill>
                  <a:srgbClr val="002060"/>
                </a:solidFill>
                <a:latin typeface="Segoe Print" panose="02000600000000000000" pitchFamily="2" charset="0"/>
                <a:cs typeface="Arial" panose="020B0604020202020204" pitchFamily="34" charset="0"/>
              </a:rPr>
              <a:t>poema</a:t>
            </a:r>
            <a:r>
              <a:rPr lang="en-GB" sz="2800" dirty="0">
                <a:solidFill>
                  <a:srgbClr val="002060"/>
                </a:solidFill>
                <a:latin typeface="Segoe Print" panose="02000600000000000000" pitchFamily="2" charset="0"/>
                <a:cs typeface="Arial" panose="020B0604020202020204" pitchFamily="34" charset="0"/>
              </a:rPr>
              <a:t> </a:t>
            </a:r>
            <a:r>
              <a:rPr lang="en-GB" sz="2800" dirty="0" err="1">
                <a:solidFill>
                  <a:srgbClr val="002060"/>
                </a:solidFill>
                <a:latin typeface="Segoe Print" panose="02000600000000000000" pitchFamily="2" charset="0"/>
                <a:cs typeface="Arial" panose="020B0604020202020204" pitchFamily="34" charset="0"/>
              </a:rPr>
              <a:t>preferido</a:t>
            </a:r>
            <a:r>
              <a:rPr lang="en-GB" sz="2800" dirty="0">
                <a:solidFill>
                  <a:srgbClr val="002060"/>
                </a:solidFill>
                <a:latin typeface="Segoe Print" panose="02000600000000000000" pitchFamily="2" charset="0"/>
                <a:cs typeface="Arial" panose="020B0604020202020204" pitchFamily="34" charset="0"/>
              </a:rPr>
              <a:t> es ‘</a:t>
            </a:r>
            <a:r>
              <a:rPr lang="en-GB" sz="2800" dirty="0" err="1">
                <a:solidFill>
                  <a:srgbClr val="002060"/>
                </a:solidFill>
                <a:latin typeface="Century Gothic" panose="020B0502020202020204" pitchFamily="34" charset="0"/>
              </a:rPr>
              <a:t>Cada</a:t>
            </a:r>
            <a:r>
              <a:rPr lang="en-GB" sz="2800" dirty="0">
                <a:solidFill>
                  <a:srgbClr val="002060"/>
                </a:solidFill>
                <a:latin typeface="Century Gothic" panose="020B0502020202020204" pitchFamily="34" charset="0"/>
              </a:rPr>
              <a:t> ser es </a:t>
            </a:r>
            <a:r>
              <a:rPr lang="en-GB" sz="2800" dirty="0" err="1">
                <a:solidFill>
                  <a:srgbClr val="002060"/>
                </a:solidFill>
                <a:latin typeface="Century Gothic" panose="020B0502020202020204" pitchFamily="34" charset="0"/>
              </a:rPr>
              <a:t>único</a:t>
            </a:r>
            <a:r>
              <a:rPr lang="en-GB" sz="2800" dirty="0">
                <a:solidFill>
                  <a:srgbClr val="002060"/>
                </a:solidFill>
                <a:latin typeface="Century Gothic" panose="020B0502020202020204" pitchFamily="34" charset="0"/>
              </a:rPr>
              <a:t> y especial’</a:t>
            </a:r>
            <a:r>
              <a:rPr lang="en-GB" sz="2800" dirty="0">
                <a:solidFill>
                  <a:srgbClr val="002060"/>
                </a:solidFill>
                <a:latin typeface="Segoe Print" panose="02000600000000000000" pitchFamily="2" charset="0"/>
                <a:cs typeface="Arial" panose="020B0604020202020204" pitchFamily="34" charset="0"/>
              </a:rPr>
              <a:t>.</a:t>
            </a:r>
            <a:endParaRPr lang="en-GB" sz="2800" dirty="0">
              <a:solidFill>
                <a:srgbClr val="002060"/>
              </a:solidFill>
              <a:latin typeface="Segoe Print" panose="02000600000000000000" pitchFamily="2" charset="0"/>
            </a:endParaRPr>
          </a:p>
        </p:txBody>
      </p:sp>
      <p:pic>
        <p:nvPicPr>
          <p:cNvPr id="3" name="Picture 2" descr="A picture containing text, toy, doll&#10;&#10;Description automatically generated">
            <a:extLst>
              <a:ext uri="{FF2B5EF4-FFF2-40B4-BE49-F238E27FC236}">
                <a16:creationId xmlns:a16="http://schemas.microsoft.com/office/drawing/2014/main" id="{9709B88C-C6FB-B4BE-3A70-F58D503FB399}"/>
              </a:ext>
            </a:extLst>
          </p:cNvPr>
          <p:cNvPicPr>
            <a:picLocks noChangeAspect="1"/>
          </p:cNvPicPr>
          <p:nvPr/>
        </p:nvPicPr>
        <p:blipFill>
          <a:blip r:embed="rId7"/>
          <a:stretch>
            <a:fillRect/>
          </a:stretch>
        </p:blipFill>
        <p:spPr>
          <a:xfrm>
            <a:off x="9514879" y="2776317"/>
            <a:ext cx="2527059" cy="4106473"/>
          </a:xfrm>
          <a:prstGeom prst="rect">
            <a:avLst/>
          </a:prstGeom>
        </p:spPr>
      </p:pic>
      <p:pic>
        <p:nvPicPr>
          <p:cNvPr id="10" name="Picture 9">
            <a:extLst>
              <a:ext uri="{FF2B5EF4-FFF2-40B4-BE49-F238E27FC236}">
                <a16:creationId xmlns:a16="http://schemas.microsoft.com/office/drawing/2014/main" id="{7FF637E5-D503-C540-705E-0E5C7891658B}"/>
              </a:ext>
            </a:extLst>
          </p:cNvPr>
          <p:cNvPicPr>
            <a:picLocks noChangeAspect="1"/>
          </p:cNvPicPr>
          <p:nvPr/>
        </p:nvPicPr>
        <p:blipFill>
          <a:blip r:embed="rId8"/>
          <a:stretch>
            <a:fillRect/>
          </a:stretch>
        </p:blipFill>
        <p:spPr>
          <a:xfrm>
            <a:off x="555549" y="4823212"/>
            <a:ext cx="5816088" cy="1789331"/>
          </a:xfrm>
          <a:prstGeom prst="rect">
            <a:avLst/>
          </a:prstGeom>
        </p:spPr>
      </p:pic>
    </p:spTree>
    <p:extLst>
      <p:ext uri="{BB962C8B-B14F-4D97-AF65-F5344CB8AC3E}">
        <p14:creationId xmlns:p14="http://schemas.microsoft.com/office/powerpoint/2010/main" val="15991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55607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poema</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117428" y="2071256"/>
            <a:ext cx="9809771" cy="3691973"/>
          </a:xfrm>
          <a:prstGeom prst="rect">
            <a:avLst/>
          </a:prstGeom>
          <a:noFill/>
          <a:ln>
            <a:noFill/>
          </a:ln>
          <a:effectLst/>
        </p:spPr>
        <p:txBody>
          <a:bodyPr wrap="square">
            <a:spAutoFit/>
          </a:bodyPr>
          <a:lstStyle/>
          <a:p>
            <a:pPr>
              <a:lnSpc>
                <a:spcPct val="150000"/>
              </a:lnSpc>
            </a:pP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pantera</a:t>
            </a:r>
            <a:r>
              <a:rPr lang="en-GB" sz="3200" dirty="0">
                <a:solidFill>
                  <a:srgbClr val="002060"/>
                </a:solidFill>
                <a:latin typeface="Century Gothic" panose="020B0502020202020204" pitchFamily="34" charset="0"/>
              </a:rPr>
              <a:t> es </a:t>
            </a:r>
            <a:r>
              <a:rPr lang="en-GB" sz="3200" dirty="0" err="1">
                <a:solidFill>
                  <a:srgbClr val="002060"/>
                </a:solidFill>
                <a:latin typeface="Century Gothic" panose="020B0502020202020204" pitchFamily="34" charset="0"/>
              </a:rPr>
              <a:t>negra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como</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carbón</a:t>
            </a:r>
            <a:r>
              <a:rPr lang="en-GB" sz="3200" dirty="0">
                <a:solidFill>
                  <a:srgbClr val="002060"/>
                </a:solidFill>
                <a:latin typeface="Century Gothic" panose="020B0502020202020204" pitchFamily="34" charset="0"/>
              </a:rPr>
              <a:t>*.</a:t>
            </a:r>
          </a:p>
          <a:p>
            <a:pPr>
              <a:lnSpc>
                <a:spcPct val="150000"/>
              </a:lnSpc>
            </a:pPr>
            <a:r>
              <a:rPr lang="en-GB" sz="3200" dirty="0">
                <a:solidFill>
                  <a:srgbClr val="002060"/>
                </a:solidFill>
                <a:latin typeface="Century Gothic" panose="020B0502020202020204" pitchFamily="34" charset="0"/>
              </a:rPr>
              <a:t>Cuando </a:t>
            </a:r>
            <a:r>
              <a:rPr lang="en-GB" sz="3200" dirty="0" err="1">
                <a:solidFill>
                  <a:srgbClr val="002060"/>
                </a:solidFill>
                <a:latin typeface="Century Gothic" panose="020B0502020202020204" pitchFamily="34" charset="0"/>
              </a:rPr>
              <a:t>tiene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miedo</a:t>
            </a:r>
            <a:r>
              <a:rPr lang="en-GB" sz="3200" dirty="0">
                <a:solidFill>
                  <a:srgbClr val="002060"/>
                </a:solidFill>
                <a:latin typeface="Century Gothic" panose="020B0502020202020204" pitchFamily="34" charset="0"/>
              </a:rPr>
              <a:t> o </a:t>
            </a:r>
            <a:r>
              <a:rPr lang="en-GB" sz="3200" dirty="0" err="1">
                <a:solidFill>
                  <a:srgbClr val="002060"/>
                </a:solidFill>
                <a:latin typeface="Century Gothic" panose="020B0502020202020204" pitchFamily="34" charset="0"/>
              </a:rPr>
              <a:t>frío</a:t>
            </a:r>
            <a:r>
              <a:rPr lang="en-GB" sz="3200" dirty="0">
                <a:solidFill>
                  <a:srgbClr val="002060"/>
                </a:solidFill>
                <a:latin typeface="Century Gothic" panose="020B0502020202020204" pitchFamily="34" charset="0"/>
              </a:rPr>
              <a:t>, </a:t>
            </a:r>
          </a:p>
          <a:p>
            <a:pPr>
              <a:lnSpc>
                <a:spcPct val="150000"/>
              </a:lnSpc>
            </a:pPr>
            <a:r>
              <a:rPr lang="en-GB" sz="3200" dirty="0" err="1">
                <a:solidFill>
                  <a:srgbClr val="002060"/>
                </a:solidFill>
                <a:latin typeface="Century Gothic" panose="020B0502020202020204" pitchFamily="34" charset="0"/>
              </a:rPr>
              <a:t>su</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color</a:t>
            </a:r>
            <a:r>
              <a:rPr lang="en-GB" sz="3200" dirty="0">
                <a:solidFill>
                  <a:srgbClr val="002060"/>
                </a:solidFill>
                <a:latin typeface="Century Gothic" panose="020B0502020202020204" pitchFamily="34" charset="0"/>
              </a:rPr>
              <a:t> no es </a:t>
            </a:r>
            <a:r>
              <a:rPr lang="en-GB" sz="3200" dirty="0" err="1">
                <a:solidFill>
                  <a:srgbClr val="002060"/>
                </a:solidFill>
                <a:latin typeface="Century Gothic" panose="020B0502020202020204" pitchFamily="34" charset="0"/>
              </a:rPr>
              <a:t>diferente</a:t>
            </a:r>
            <a:r>
              <a:rPr lang="en-GB" sz="3200" dirty="0">
                <a:solidFill>
                  <a:srgbClr val="002060"/>
                </a:solidFill>
                <a:latin typeface="Century Gothic" panose="020B0502020202020204" pitchFamily="34" charset="0"/>
              </a:rPr>
              <a:t>,</a:t>
            </a:r>
          </a:p>
          <a:p>
            <a:pPr>
              <a:lnSpc>
                <a:spcPct val="150000"/>
              </a:lnSpc>
            </a:pPr>
            <a:r>
              <a:rPr lang="en-GB" sz="3200" dirty="0" err="1">
                <a:solidFill>
                  <a:srgbClr val="002060"/>
                </a:solidFill>
                <a:latin typeface="Century Gothic" panose="020B0502020202020204" pitchFamily="34" charset="0"/>
              </a:rPr>
              <a:t>pero</a:t>
            </a:r>
            <a:r>
              <a:rPr lang="en-GB" sz="3200" dirty="0">
                <a:solidFill>
                  <a:srgbClr val="002060"/>
                </a:solidFill>
                <a:latin typeface="Century Gothic" panose="020B0502020202020204" pitchFamily="34" charset="0"/>
              </a:rPr>
              <a:t> es </a:t>
            </a:r>
            <a:r>
              <a:rPr lang="en-GB" sz="3200" dirty="0" err="1">
                <a:solidFill>
                  <a:srgbClr val="002060"/>
                </a:solidFill>
                <a:latin typeface="Century Gothic" panose="020B0502020202020204" pitchFamily="34" charset="0"/>
              </a:rPr>
              <a:t>rápida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como</a:t>
            </a:r>
            <a:r>
              <a:rPr lang="en-GB" sz="3200" dirty="0">
                <a:solidFill>
                  <a:srgbClr val="002060"/>
                </a:solidFill>
                <a:latin typeface="Century Gothic" panose="020B0502020202020204" pitchFamily="34" charset="0"/>
              </a:rPr>
              <a:t> un </a:t>
            </a:r>
            <a:r>
              <a:rPr lang="en-GB" sz="3200" b="1" dirty="0" err="1">
                <a:solidFill>
                  <a:srgbClr val="002060"/>
                </a:solidFill>
                <a:latin typeface="Century Gothic" panose="020B0502020202020204" pitchFamily="34" charset="0"/>
              </a:rPr>
              <a:t>avión</a:t>
            </a:r>
            <a:r>
              <a:rPr lang="en-GB" sz="3200" dirty="0">
                <a:solidFill>
                  <a:srgbClr val="002060"/>
                </a:solidFill>
                <a:latin typeface="Century Gothic" panose="020B0502020202020204" pitchFamily="34" charset="0"/>
              </a:rPr>
              <a:t> 🛫.</a:t>
            </a:r>
          </a:p>
          <a:p>
            <a:pPr>
              <a:lnSpc>
                <a:spcPct val="150000"/>
              </a:lnSpc>
            </a:pP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pantera</a:t>
            </a:r>
            <a:r>
              <a:rPr lang="en-GB" sz="3200" dirty="0">
                <a:solidFill>
                  <a:srgbClr val="002060"/>
                </a:solidFill>
                <a:latin typeface="Century Gothic" panose="020B0502020202020204" pitchFamily="34" charset="0"/>
              </a:rPr>
              <a:t> es </a:t>
            </a:r>
            <a:r>
              <a:rPr lang="en-GB" sz="3200" dirty="0" err="1">
                <a:solidFill>
                  <a:srgbClr val="002060"/>
                </a:solidFill>
                <a:latin typeface="Century Gothic" panose="020B0502020202020204" pitchFamily="34" charset="0"/>
              </a:rPr>
              <a:t>única</a:t>
            </a:r>
            <a:r>
              <a:rPr lang="en-GB" sz="3200" dirty="0">
                <a:solidFill>
                  <a:srgbClr val="002060"/>
                </a:solidFill>
                <a:latin typeface="Century Gothic" panose="020B0502020202020204" pitchFamily="34" charset="0"/>
              </a:rPr>
              <a:t> y especial.</a:t>
            </a:r>
          </a:p>
        </p:txBody>
      </p:sp>
      <p:sp>
        <p:nvSpPr>
          <p:cNvPr id="68" name="TextBox 67">
            <a:extLst>
              <a:ext uri="{FF2B5EF4-FFF2-40B4-BE49-F238E27FC236}">
                <a16:creationId xmlns:a16="http://schemas.microsoft.com/office/drawing/2014/main" id="{D066A10D-82D8-5E8C-D14F-D622F835A2C6}"/>
              </a:ext>
            </a:extLst>
          </p:cNvPr>
          <p:cNvSpPr txBox="1"/>
          <p:nvPr/>
        </p:nvSpPr>
        <p:spPr>
          <a:xfrm>
            <a:off x="6594181" y="117622"/>
            <a:ext cx="3253496" cy="707886"/>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poema</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 poem</a:t>
            </a:r>
            <a:endParaRPr lang="en-GB" sz="2000" b="1" dirty="0">
              <a:solidFill>
                <a:srgbClr val="002060"/>
              </a:solidFill>
              <a:latin typeface="Century Gothic" panose="020B0502020202020204" pitchFamily="34" charset="0"/>
            </a:endParaRPr>
          </a:p>
          <a:p>
            <a:pPr algn="ctr"/>
            <a:r>
              <a:rPr lang="en-GB" sz="2000" dirty="0">
                <a:solidFill>
                  <a:srgbClr val="002060"/>
                </a:solidFill>
                <a:latin typeface="Century Gothic" panose="020B0502020202020204" pitchFamily="34" charset="0"/>
              </a:rPr>
              <a:t>(la) </a:t>
            </a:r>
            <a:r>
              <a:rPr lang="en-GB" sz="2000" b="1" dirty="0" err="1">
                <a:solidFill>
                  <a:srgbClr val="002060"/>
                </a:solidFill>
                <a:latin typeface="Century Gothic" panose="020B0502020202020204" pitchFamily="34" charset="0"/>
              </a:rPr>
              <a:t>tarjeta</a:t>
            </a:r>
            <a:r>
              <a:rPr lang="en-GB" sz="2000" dirty="0">
                <a:solidFill>
                  <a:srgbClr val="002060"/>
                </a:solidFill>
                <a:latin typeface="Century Gothic" panose="020B0502020202020204" pitchFamily="34" charset="0"/>
              </a:rPr>
              <a:t> = card</a:t>
            </a:r>
            <a:r>
              <a:rPr lang="en-GB" sz="2000" b="1" dirty="0">
                <a:solidFill>
                  <a:srgbClr val="002060"/>
                </a:solidFill>
                <a:latin typeface="Century Gothic" panose="020B0502020202020204" pitchFamily="34" charset="0"/>
              </a:rPr>
              <a:t> </a:t>
            </a: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296834" y="880510"/>
            <a:ext cx="4762054" cy="612318"/>
          </a:xfrm>
          <a:prstGeom prst="wedgeRoundRectCallout">
            <a:avLst>
              <a:gd name="adj1" fmla="val -38149"/>
              <a:gd name="adj2" fmla="val -7626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sz="2800" b="1" dirty="0">
                <a:solidFill>
                  <a:srgbClr val="002060"/>
                </a:solidFill>
                <a:latin typeface="Century Gothic" panose="020B0502020202020204" pitchFamily="34" charset="0"/>
                <a:cs typeface="Arial" panose="020B0604020202020204" pitchFamily="34" charset="0"/>
              </a:rPr>
              <a:t>¿Qué </a:t>
            </a:r>
            <a:r>
              <a:rPr lang="en-GB" sz="2800" b="1" dirty="0" err="1">
                <a:solidFill>
                  <a:srgbClr val="002060"/>
                </a:solidFill>
                <a:latin typeface="Century Gothic" panose="020B0502020202020204" pitchFamily="34" charset="0"/>
                <a:cs typeface="Arial" panose="020B0604020202020204" pitchFamily="34" charset="0"/>
              </a:rPr>
              <a:t>tarjetas</a:t>
            </a:r>
            <a:r>
              <a:rPr lang="en-GB" sz="2800" b="1" dirty="0">
                <a:solidFill>
                  <a:srgbClr val="002060"/>
                </a:solidFill>
                <a:latin typeface="Century Gothic" panose="020B0502020202020204" pitchFamily="34" charset="0"/>
                <a:cs typeface="Arial" panose="020B0604020202020204" pitchFamily="34" charset="0"/>
              </a:rPr>
              <a:t>? ¡Hay </a:t>
            </a:r>
            <a:r>
              <a:rPr lang="en-GB" sz="2800" b="1" dirty="0" err="1">
                <a:solidFill>
                  <a:srgbClr val="002060"/>
                </a:solidFill>
                <a:latin typeface="Century Gothic" panose="020B0502020202020204" pitchFamily="34" charset="0"/>
                <a:cs typeface="Arial" panose="020B0604020202020204" pitchFamily="34" charset="0"/>
              </a:rPr>
              <a:t>tres</a:t>
            </a:r>
            <a:r>
              <a:rPr lang="en-GB" sz="2800" b="1" dirty="0">
                <a:solidFill>
                  <a:srgbClr val="002060"/>
                </a:solidFill>
                <a:latin typeface="Century Gothic" panose="020B0502020202020204" pitchFamily="34" charset="0"/>
                <a:cs typeface="Arial" panose="020B0604020202020204" pitchFamily="34" charset="0"/>
              </a:rPr>
              <a:t>!</a:t>
            </a:r>
            <a:endParaRPr lang="en-GB" sz="2800" b="1" dirty="0">
              <a:solidFill>
                <a:srgbClr val="002060"/>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6590485" y="836747"/>
            <a:ext cx="3253497"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carbón</a:t>
            </a:r>
            <a:r>
              <a:rPr lang="en-GB" sz="2000" dirty="0">
                <a:solidFill>
                  <a:srgbClr val="002060"/>
                </a:solidFill>
                <a:latin typeface="Century Gothic" panose="020B0502020202020204" pitchFamily="34" charset="0"/>
              </a:rPr>
              <a:t> = charcoal</a:t>
            </a:r>
            <a:endParaRPr lang="en-GB" sz="2000" b="1" dirty="0">
              <a:solidFill>
                <a:srgbClr val="002060"/>
              </a:solidFill>
              <a:latin typeface="Century Gothic" panose="020B0502020202020204" pitchFamily="34"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91151" y="4641321"/>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73AD22-714D-5959-3407-B6CCBE1B1810}"/>
              </a:ext>
            </a:extLst>
          </p:cNvPr>
          <p:cNvSpPr txBox="1"/>
          <p:nvPr/>
        </p:nvSpPr>
        <p:spPr>
          <a:xfrm>
            <a:off x="6590484" y="1172418"/>
            <a:ext cx="3253497"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su</a:t>
            </a:r>
            <a:r>
              <a:rPr lang="en-GB" sz="2000" dirty="0">
                <a:solidFill>
                  <a:srgbClr val="002060"/>
                </a:solidFill>
                <a:latin typeface="Century Gothic" panose="020B0502020202020204" pitchFamily="34" charset="0"/>
              </a:rPr>
              <a:t> = his, her, its</a:t>
            </a:r>
            <a:endParaRPr lang="en-GB" sz="2000" b="1" dirty="0">
              <a:solidFill>
                <a:srgbClr val="002060"/>
              </a:solidFill>
              <a:latin typeface="Century Gothic" panose="020B0502020202020204" pitchFamily="34" charset="0"/>
            </a:endParaRPr>
          </a:p>
        </p:txBody>
      </p:sp>
      <p:sp>
        <p:nvSpPr>
          <p:cNvPr id="8" name="TextBox 7">
            <a:extLst>
              <a:ext uri="{FF2B5EF4-FFF2-40B4-BE49-F238E27FC236}">
                <a16:creationId xmlns:a16="http://schemas.microsoft.com/office/drawing/2014/main" id="{4045E022-79AB-887C-05A5-9608B8562691}"/>
              </a:ext>
            </a:extLst>
          </p:cNvPr>
          <p:cNvSpPr txBox="1"/>
          <p:nvPr/>
        </p:nvSpPr>
        <p:spPr>
          <a:xfrm>
            <a:off x="6590483" y="1519328"/>
            <a:ext cx="3253497" cy="707886"/>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rápida</a:t>
            </a:r>
            <a:r>
              <a:rPr lang="en-GB" sz="2000" dirty="0">
                <a:solidFill>
                  <a:srgbClr val="002060"/>
                </a:solidFill>
                <a:latin typeface="Century Gothic" panose="020B0502020202020204" pitchFamily="34" charset="0"/>
              </a:rPr>
              <a:t> = fast (f)</a:t>
            </a:r>
          </a:p>
          <a:p>
            <a:pPr algn="ctr"/>
            <a:r>
              <a:rPr lang="en-GB" sz="2000" b="1"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 as, like</a:t>
            </a:r>
          </a:p>
        </p:txBody>
      </p:sp>
      <p:pic>
        <p:nvPicPr>
          <p:cNvPr id="12" name="Picture 11">
            <a:extLst>
              <a:ext uri="{FF2B5EF4-FFF2-40B4-BE49-F238E27FC236}">
                <a16:creationId xmlns:a16="http://schemas.microsoft.com/office/drawing/2014/main" id="{28DDE32E-688B-4AE1-258B-5055CCCC4283}"/>
              </a:ext>
            </a:extLst>
          </p:cNvPr>
          <p:cNvPicPr>
            <a:picLocks noChangeAspect="1"/>
          </p:cNvPicPr>
          <p:nvPr/>
        </p:nvPicPr>
        <p:blipFill>
          <a:blip r:embed="rId9"/>
          <a:stretch>
            <a:fillRect/>
          </a:stretch>
        </p:blipFill>
        <p:spPr>
          <a:xfrm>
            <a:off x="7242563" y="3053774"/>
            <a:ext cx="2263638" cy="2442237"/>
          </a:xfrm>
          <a:prstGeom prst="rect">
            <a:avLst/>
          </a:prstGeom>
        </p:spPr>
      </p:pic>
      <p:pic>
        <p:nvPicPr>
          <p:cNvPr id="13" name="Picture 12">
            <a:extLst>
              <a:ext uri="{FF2B5EF4-FFF2-40B4-BE49-F238E27FC236}">
                <a16:creationId xmlns:a16="http://schemas.microsoft.com/office/drawing/2014/main" id="{82F05266-1BA9-D2D0-2F28-922772412E95}"/>
              </a:ext>
            </a:extLst>
          </p:cNvPr>
          <p:cNvPicPr>
            <a:picLocks noChangeAspect="1"/>
          </p:cNvPicPr>
          <p:nvPr/>
        </p:nvPicPr>
        <p:blipFill>
          <a:blip r:embed="rId10"/>
          <a:stretch>
            <a:fillRect/>
          </a:stretch>
        </p:blipFill>
        <p:spPr>
          <a:xfrm>
            <a:off x="9083706" y="3160075"/>
            <a:ext cx="2265135" cy="1965036"/>
          </a:xfrm>
          <a:prstGeom prst="rect">
            <a:avLst/>
          </a:prstGeom>
        </p:spPr>
      </p:pic>
      <p:pic>
        <p:nvPicPr>
          <p:cNvPr id="14" name="Picture 13">
            <a:extLst>
              <a:ext uri="{FF2B5EF4-FFF2-40B4-BE49-F238E27FC236}">
                <a16:creationId xmlns:a16="http://schemas.microsoft.com/office/drawing/2014/main" id="{F5CE7590-3BED-A074-5EA9-5F36847D248C}"/>
              </a:ext>
            </a:extLst>
          </p:cNvPr>
          <p:cNvPicPr>
            <a:picLocks noChangeAspect="1"/>
          </p:cNvPicPr>
          <p:nvPr/>
        </p:nvPicPr>
        <p:blipFill>
          <a:blip r:embed="rId11"/>
          <a:stretch>
            <a:fillRect/>
          </a:stretch>
        </p:blipFill>
        <p:spPr>
          <a:xfrm>
            <a:off x="10058022" y="1687339"/>
            <a:ext cx="1969842" cy="1753120"/>
          </a:xfrm>
          <a:prstGeom prst="rect">
            <a:avLst/>
          </a:prstGeom>
        </p:spPr>
      </p:pic>
    </p:spTree>
    <p:extLst>
      <p:ext uri="{BB962C8B-B14F-4D97-AF65-F5344CB8AC3E}">
        <p14:creationId xmlns:p14="http://schemas.microsoft.com/office/powerpoint/2010/main" val="3245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fade">
                                      <p:cBhvr>
                                        <p:cTn id="12" dur="500"/>
                                        <p:tgtEl>
                                          <p:spTgt spid="6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4">
                                            <p:txEl>
                                              <p:pRg st="1" end="1"/>
                                            </p:txEl>
                                          </p:spTgt>
                                        </p:tgtEl>
                                        <p:attrNameLst>
                                          <p:attrName>style.visibility</p:attrName>
                                        </p:attrNameLst>
                                      </p:cBhvr>
                                      <p:to>
                                        <p:strVal val="visible"/>
                                      </p:to>
                                    </p:set>
                                    <p:animEffect transition="in" filter="fade">
                                      <p:cBhvr>
                                        <p:cTn id="21" dur="500"/>
                                        <p:tgtEl>
                                          <p:spTgt spid="6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4">
                                            <p:txEl>
                                              <p:pRg st="2" end="2"/>
                                            </p:txEl>
                                          </p:spTgt>
                                        </p:tgtEl>
                                        <p:attrNameLst>
                                          <p:attrName>style.visibility</p:attrName>
                                        </p:attrNameLst>
                                      </p:cBhvr>
                                      <p:to>
                                        <p:strVal val="visible"/>
                                      </p:to>
                                    </p:set>
                                    <p:animEffect transition="in" filter="fade">
                                      <p:cBhvr>
                                        <p:cTn id="26" dur="500"/>
                                        <p:tgtEl>
                                          <p:spTgt spid="64">
                                            <p:txEl>
                                              <p:pRg st="2" end="2"/>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4">
                                            <p:txEl>
                                              <p:pRg st="3" end="3"/>
                                            </p:txEl>
                                          </p:spTgt>
                                        </p:tgtEl>
                                        <p:attrNameLst>
                                          <p:attrName>style.visibility</p:attrName>
                                        </p:attrNameLst>
                                      </p:cBhvr>
                                      <p:to>
                                        <p:strVal val="visible"/>
                                      </p:to>
                                    </p:set>
                                    <p:animEffect transition="in" filter="fade">
                                      <p:cBhvr>
                                        <p:cTn id="35" dur="500"/>
                                        <p:tgtEl>
                                          <p:spTgt spid="64">
                                            <p:txEl>
                                              <p:pRg st="3" end="3"/>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4">
                                            <p:txEl>
                                              <p:pRg st="4" end="4"/>
                                            </p:txEl>
                                          </p:spTgt>
                                        </p:tgtEl>
                                        <p:attrNameLst>
                                          <p:attrName>style.visibility</p:attrName>
                                        </p:attrNameLst>
                                      </p:cBhvr>
                                      <p:to>
                                        <p:strVal val="visible"/>
                                      </p:to>
                                    </p:set>
                                    <p:animEffect transition="in" filter="fade">
                                      <p:cBhvr>
                                        <p:cTn id="44" dur="500"/>
                                        <p:tgtEl>
                                          <p:spTgt spid="6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animBg="1"/>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55607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poema</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117428" y="2071256"/>
            <a:ext cx="9809771" cy="3691973"/>
          </a:xfrm>
          <a:prstGeom prst="rect">
            <a:avLst/>
          </a:prstGeom>
          <a:noFill/>
          <a:ln>
            <a:noFill/>
          </a:ln>
          <a:effectLst/>
        </p:spPr>
        <p:txBody>
          <a:bodyPr wrap="square">
            <a:spAutoFit/>
          </a:bodyPr>
          <a:lstStyle/>
          <a:p>
            <a:pPr>
              <a:lnSpc>
                <a:spcPct val="150000"/>
              </a:lnSpc>
            </a:pPr>
            <a:r>
              <a:rPr lang="en-GB" sz="3200" dirty="0">
                <a:solidFill>
                  <a:srgbClr val="002060"/>
                </a:solidFill>
                <a:latin typeface="Century Gothic" panose="020B0502020202020204" pitchFamily="34" charset="0"/>
              </a:rPr>
              <a:t>El flamenco es </a:t>
            </a:r>
            <a:r>
              <a:rPr lang="en-GB" sz="3200" dirty="0" err="1">
                <a:solidFill>
                  <a:srgbClr val="002060"/>
                </a:solidFill>
                <a:latin typeface="Century Gothic" panose="020B0502020202020204" pitchFamily="34" charset="0"/>
              </a:rPr>
              <a:t>blanco</a:t>
            </a:r>
            <a:r>
              <a:rPr lang="en-GB" sz="3200" dirty="0">
                <a:solidFill>
                  <a:srgbClr val="002060"/>
                </a:solidFill>
                <a:latin typeface="Century Gothic" panose="020B0502020202020204" pitchFamily="34" charset="0"/>
              </a:rPr>
              <a:t> primero*</a:t>
            </a:r>
          </a:p>
          <a:p>
            <a:pPr>
              <a:lnSpc>
                <a:spcPct val="150000"/>
              </a:lnSpc>
            </a:pPr>
            <a:r>
              <a:rPr lang="en-GB" sz="3200" dirty="0">
                <a:solidFill>
                  <a:srgbClr val="002060"/>
                </a:solidFill>
                <a:latin typeface="Century Gothic" panose="020B0502020202020204" pitchFamily="34" charset="0"/>
              </a:rPr>
              <a:t>y cuando es mayor,</a:t>
            </a:r>
          </a:p>
          <a:p>
            <a:pPr>
              <a:lnSpc>
                <a:spcPct val="150000"/>
              </a:lnSpc>
            </a:pPr>
            <a:r>
              <a:rPr lang="en-GB" sz="3200" dirty="0">
                <a:solidFill>
                  <a:srgbClr val="002060"/>
                </a:solidFill>
                <a:latin typeface="Century Gothic" panose="020B0502020202020204" pitchFamily="34" charset="0"/>
              </a:rPr>
              <a:t>es rosa </a:t>
            </a:r>
            <a:r>
              <a:rPr lang="en-GB" sz="3200" dirty="0" err="1">
                <a:solidFill>
                  <a:srgbClr val="002060"/>
                </a:solidFill>
                <a:latin typeface="Century Gothic" panose="020B0502020202020204" pitchFamily="34" charset="0"/>
              </a:rPr>
              <a:t>como</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una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flor</a:t>
            </a:r>
            <a:r>
              <a:rPr lang="en-GB" sz="3200" dirty="0">
                <a:solidFill>
                  <a:srgbClr val="002060"/>
                </a:solidFill>
                <a:latin typeface="Century Gothic" panose="020B0502020202020204" pitchFamily="34" charset="0"/>
              </a:rPr>
              <a:t>.</a:t>
            </a:r>
          </a:p>
          <a:p>
            <a:pPr>
              <a:lnSpc>
                <a:spcPct val="150000"/>
              </a:lnSpc>
            </a:pPr>
            <a:r>
              <a:rPr lang="en-GB" sz="3200" dirty="0">
                <a:solidFill>
                  <a:srgbClr val="002060"/>
                </a:solidFill>
                <a:latin typeface="Century Gothic" panose="020B0502020202020204" pitchFamily="34" charset="0"/>
              </a:rPr>
              <a:t>Como la </a:t>
            </a:r>
            <a:r>
              <a:rPr lang="en-GB" sz="3200" dirty="0" err="1">
                <a:solidFill>
                  <a:srgbClr val="002060"/>
                </a:solidFill>
                <a:latin typeface="Century Gothic" panose="020B0502020202020204" pitchFamily="34" charset="0"/>
              </a:rPr>
              <a:t>pantera</a:t>
            </a:r>
            <a:r>
              <a:rPr lang="en-GB" sz="3200" dirty="0">
                <a:solidFill>
                  <a:srgbClr val="002060"/>
                </a:solidFill>
                <a:latin typeface="Century Gothic" panose="020B0502020202020204" pitchFamily="34" charset="0"/>
              </a:rPr>
              <a:t>, </a:t>
            </a:r>
          </a:p>
          <a:p>
            <a:pPr>
              <a:lnSpc>
                <a:spcPct val="150000"/>
              </a:lnSpc>
            </a:pP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flamenco, es </a:t>
            </a:r>
            <a:r>
              <a:rPr lang="en-GB" sz="3200" dirty="0" err="1">
                <a:solidFill>
                  <a:srgbClr val="002060"/>
                </a:solidFill>
                <a:latin typeface="Century Gothic" panose="020B0502020202020204" pitchFamily="34" charset="0"/>
              </a:rPr>
              <a:t>único</a:t>
            </a:r>
            <a:r>
              <a:rPr lang="en-GB" sz="3200" dirty="0">
                <a:solidFill>
                  <a:srgbClr val="002060"/>
                </a:solidFill>
                <a:latin typeface="Century Gothic" panose="020B0502020202020204" pitchFamily="34" charset="0"/>
              </a:rPr>
              <a:t> y especial</a:t>
            </a:r>
          </a:p>
        </p:txBody>
      </p:sp>
      <p:sp>
        <p:nvSpPr>
          <p:cNvPr id="68" name="TextBox 67">
            <a:extLst>
              <a:ext uri="{FF2B5EF4-FFF2-40B4-BE49-F238E27FC236}">
                <a16:creationId xmlns:a16="http://schemas.microsoft.com/office/drawing/2014/main" id="{D066A10D-82D8-5E8C-D14F-D622F835A2C6}"/>
              </a:ext>
            </a:extLst>
          </p:cNvPr>
          <p:cNvSpPr txBox="1"/>
          <p:nvPr/>
        </p:nvSpPr>
        <p:spPr>
          <a:xfrm>
            <a:off x="6594181" y="117622"/>
            <a:ext cx="3253496"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primero </a:t>
            </a:r>
            <a:r>
              <a:rPr lang="en-GB" sz="2000" dirty="0">
                <a:solidFill>
                  <a:srgbClr val="002060"/>
                </a:solidFill>
                <a:latin typeface="Century Gothic" panose="020B0502020202020204" pitchFamily="34" charset="0"/>
              </a:rPr>
              <a:t>= first</a:t>
            </a:r>
            <a:endParaRPr lang="en-GB" sz="2000" b="1" dirty="0">
              <a:solidFill>
                <a:srgbClr val="002060"/>
              </a:solidFill>
              <a:latin typeface="Century Gothic" panose="020B0502020202020204" pitchFamily="34" charset="0"/>
            </a:endParaRP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296834" y="880510"/>
            <a:ext cx="4556072" cy="612318"/>
          </a:xfrm>
          <a:prstGeom prst="wedgeRoundRectCallout">
            <a:avLst>
              <a:gd name="adj1" fmla="val -38149"/>
              <a:gd name="adj2" fmla="val -7626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sz="2800" b="1" dirty="0">
                <a:solidFill>
                  <a:srgbClr val="002060"/>
                </a:solidFill>
                <a:latin typeface="Century Gothic" panose="020B0502020202020204" pitchFamily="34" charset="0"/>
                <a:cs typeface="Arial" panose="020B0604020202020204" pitchFamily="34" charset="0"/>
              </a:rPr>
              <a:t>¿Qué </a:t>
            </a:r>
            <a:r>
              <a:rPr lang="en-GB" sz="2800" b="1" dirty="0" err="1">
                <a:solidFill>
                  <a:srgbClr val="002060"/>
                </a:solidFill>
                <a:latin typeface="Century Gothic" panose="020B0502020202020204" pitchFamily="34" charset="0"/>
                <a:cs typeface="Arial" panose="020B0604020202020204" pitchFamily="34" charset="0"/>
              </a:rPr>
              <a:t>tarjetas</a:t>
            </a:r>
            <a:r>
              <a:rPr lang="en-GB" sz="2800" b="1" dirty="0">
                <a:solidFill>
                  <a:srgbClr val="002060"/>
                </a:solidFill>
                <a:latin typeface="Century Gothic" panose="020B0502020202020204" pitchFamily="34" charset="0"/>
                <a:cs typeface="Arial" panose="020B0604020202020204" pitchFamily="34" charset="0"/>
              </a:rPr>
              <a:t>? ¡Hay </a:t>
            </a:r>
            <a:r>
              <a:rPr lang="en-GB" sz="2800" b="1" dirty="0" err="1">
                <a:solidFill>
                  <a:srgbClr val="002060"/>
                </a:solidFill>
                <a:latin typeface="Century Gothic" panose="020B0502020202020204" pitchFamily="34" charset="0"/>
                <a:cs typeface="Arial" panose="020B0604020202020204" pitchFamily="34" charset="0"/>
              </a:rPr>
              <a:t>tres</a:t>
            </a:r>
            <a:r>
              <a:rPr lang="en-GB" sz="2800" b="1" dirty="0">
                <a:solidFill>
                  <a:srgbClr val="002060"/>
                </a:solidFill>
                <a:latin typeface="Century Gothic" panose="020B0502020202020204" pitchFamily="34" charset="0"/>
                <a:cs typeface="Arial" panose="020B0604020202020204" pitchFamily="34" charset="0"/>
              </a:rPr>
              <a:t>!</a:t>
            </a:r>
            <a:endParaRPr lang="en-GB" sz="2800" b="1" dirty="0">
              <a:solidFill>
                <a:srgbClr val="002060"/>
              </a:solidFill>
              <a:latin typeface="Century Gothic" panose="020B0502020202020204" pitchFamily="34" charset="0"/>
            </a:endParaRPr>
          </a:p>
        </p:txBody>
      </p:sp>
      <p:sp>
        <p:nvSpPr>
          <p:cNvPr id="73" name="TextBox 72">
            <a:extLst>
              <a:ext uri="{FF2B5EF4-FFF2-40B4-BE49-F238E27FC236}">
                <a16:creationId xmlns:a16="http://schemas.microsoft.com/office/drawing/2014/main" id="{05B9B7FB-FF7F-A793-111C-E1B9ED0C37E1}"/>
              </a:ext>
            </a:extLst>
          </p:cNvPr>
          <p:cNvSpPr txBox="1"/>
          <p:nvPr/>
        </p:nvSpPr>
        <p:spPr>
          <a:xfrm>
            <a:off x="6590485" y="516118"/>
            <a:ext cx="3253497" cy="400110"/>
          </a:xfrm>
          <a:prstGeom prst="rect">
            <a:avLst/>
          </a:prstGeom>
          <a:solidFill>
            <a:srgbClr val="DDF0C8"/>
          </a:solidFill>
        </p:spPr>
        <p:txBody>
          <a:bodyPr wrap="square">
            <a:spAutoFit/>
          </a:bodyPr>
          <a:lstStyle/>
          <a:p>
            <a:pPr algn="ctr"/>
            <a:r>
              <a:rPr lang="en-GB" sz="2000" b="1" dirty="0">
                <a:solidFill>
                  <a:srgbClr val="002060"/>
                </a:solidFill>
                <a:latin typeface="Century Gothic" panose="020B0502020202020204" pitchFamily="34" charset="0"/>
              </a:rPr>
              <a:t>mayor</a:t>
            </a:r>
            <a:r>
              <a:rPr lang="en-GB" sz="2000" dirty="0">
                <a:solidFill>
                  <a:srgbClr val="002060"/>
                </a:solidFill>
                <a:latin typeface="Century Gothic" panose="020B0502020202020204" pitchFamily="34" charset="0"/>
              </a:rPr>
              <a:t> = old</a:t>
            </a:r>
            <a:r>
              <a:rPr lang="en-GB" sz="2000" b="1" dirty="0">
                <a:solidFill>
                  <a:srgbClr val="002060"/>
                </a:solidFill>
                <a:latin typeface="Century Gothic" panose="020B0502020202020204" pitchFamily="34" charset="0"/>
              </a:rPr>
              <a:t> </a:t>
            </a: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88034" y="4593821"/>
            <a:ext cx="1451738" cy="22641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73AD22-714D-5959-3407-B6CCBE1B1810}"/>
              </a:ext>
            </a:extLst>
          </p:cNvPr>
          <p:cNvSpPr txBox="1"/>
          <p:nvPr/>
        </p:nvSpPr>
        <p:spPr>
          <a:xfrm>
            <a:off x="6590484" y="851789"/>
            <a:ext cx="3253497" cy="400110"/>
          </a:xfrm>
          <a:prstGeom prst="rect">
            <a:avLst/>
          </a:prstGeom>
          <a:solidFill>
            <a:srgbClr val="DDF0C8"/>
          </a:solidFill>
        </p:spPr>
        <p:txBody>
          <a:bodyPr wrap="square">
            <a:spAutoFit/>
          </a:bodyPr>
          <a:lstStyle/>
          <a:p>
            <a:pPr algn="ctr"/>
            <a:r>
              <a:rPr lang="en-GB" sz="2000" b="1" dirty="0" err="1">
                <a:solidFill>
                  <a:srgbClr val="002060"/>
                </a:solidFill>
                <a:latin typeface="Century Gothic" panose="020B0502020202020204" pitchFamily="34" charset="0"/>
              </a:rPr>
              <a:t>como</a:t>
            </a:r>
            <a:r>
              <a:rPr lang="en-GB" sz="2000" dirty="0">
                <a:solidFill>
                  <a:srgbClr val="002060"/>
                </a:solidFill>
                <a:latin typeface="Century Gothic" panose="020B0502020202020204" pitchFamily="34" charset="0"/>
              </a:rPr>
              <a:t> = like, as</a:t>
            </a:r>
            <a:endParaRPr lang="en-GB" sz="2000" b="1" dirty="0">
              <a:solidFill>
                <a:srgbClr val="002060"/>
              </a:solidFill>
              <a:latin typeface="Century Gothic" panose="020B0502020202020204" pitchFamily="34" charset="0"/>
            </a:endParaRPr>
          </a:p>
        </p:txBody>
      </p:sp>
      <p:pic>
        <p:nvPicPr>
          <p:cNvPr id="11" name="Picture 10">
            <a:extLst>
              <a:ext uri="{FF2B5EF4-FFF2-40B4-BE49-F238E27FC236}">
                <a16:creationId xmlns:a16="http://schemas.microsoft.com/office/drawing/2014/main" id="{31813E59-017F-FC87-491A-8F5905905FBE}"/>
              </a:ext>
            </a:extLst>
          </p:cNvPr>
          <p:cNvPicPr>
            <a:picLocks noChangeAspect="1"/>
          </p:cNvPicPr>
          <p:nvPr/>
        </p:nvPicPr>
        <p:blipFill>
          <a:blip r:embed="rId9"/>
          <a:stretch>
            <a:fillRect/>
          </a:stretch>
        </p:blipFill>
        <p:spPr>
          <a:xfrm>
            <a:off x="7801020" y="3635801"/>
            <a:ext cx="1421411" cy="1973959"/>
          </a:xfrm>
          <a:prstGeom prst="rect">
            <a:avLst/>
          </a:prstGeom>
        </p:spPr>
      </p:pic>
      <p:pic>
        <p:nvPicPr>
          <p:cNvPr id="16" name="Picture 15">
            <a:extLst>
              <a:ext uri="{FF2B5EF4-FFF2-40B4-BE49-F238E27FC236}">
                <a16:creationId xmlns:a16="http://schemas.microsoft.com/office/drawing/2014/main" id="{3E71ADE9-BB0A-10AD-B961-6A92CFE04C82}"/>
              </a:ext>
            </a:extLst>
          </p:cNvPr>
          <p:cNvPicPr>
            <a:picLocks noChangeAspect="1"/>
          </p:cNvPicPr>
          <p:nvPr/>
        </p:nvPicPr>
        <p:blipFill>
          <a:blip r:embed="rId10"/>
          <a:stretch>
            <a:fillRect/>
          </a:stretch>
        </p:blipFill>
        <p:spPr>
          <a:xfrm>
            <a:off x="9078791" y="2420759"/>
            <a:ext cx="1696816" cy="1640805"/>
          </a:xfrm>
          <a:prstGeom prst="rect">
            <a:avLst/>
          </a:prstGeom>
        </p:spPr>
      </p:pic>
      <p:pic>
        <p:nvPicPr>
          <p:cNvPr id="17" name="Picture 16">
            <a:extLst>
              <a:ext uri="{FF2B5EF4-FFF2-40B4-BE49-F238E27FC236}">
                <a16:creationId xmlns:a16="http://schemas.microsoft.com/office/drawing/2014/main" id="{491C2D5D-D57B-B847-521A-2AB2315D673A}"/>
              </a:ext>
            </a:extLst>
          </p:cNvPr>
          <p:cNvPicPr>
            <a:picLocks noChangeAspect="1"/>
          </p:cNvPicPr>
          <p:nvPr/>
        </p:nvPicPr>
        <p:blipFill>
          <a:blip r:embed="rId11"/>
          <a:stretch>
            <a:fillRect/>
          </a:stretch>
        </p:blipFill>
        <p:spPr>
          <a:xfrm>
            <a:off x="10939798" y="3506453"/>
            <a:ext cx="935817" cy="1524132"/>
          </a:xfrm>
          <a:prstGeom prst="rect">
            <a:avLst/>
          </a:prstGeom>
        </p:spPr>
      </p:pic>
    </p:spTree>
    <p:extLst>
      <p:ext uri="{BB962C8B-B14F-4D97-AF65-F5344CB8AC3E}">
        <p14:creationId xmlns:p14="http://schemas.microsoft.com/office/powerpoint/2010/main" val="39027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fade">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fade">
                                      <p:cBhvr>
                                        <p:cTn id="27" dur="500"/>
                                        <p:tgtEl>
                                          <p:spTgt spid="64">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10708028" y="841617"/>
            <a:ext cx="1399358" cy="400111"/>
          </a:xfrm>
          <a:solidFill>
            <a:srgbClr val="91EAD2"/>
          </a:solidFill>
        </p:spPr>
        <p:txBody>
          <a:bodyPr>
            <a:noAutofit/>
          </a:bodyPr>
          <a:lstStyle/>
          <a:p>
            <a:pPr algn="ctr"/>
            <a:r>
              <a:rPr lang="en-GB" sz="2000" b="1" dirty="0">
                <a:solidFill>
                  <a:srgbClr val="002060"/>
                </a:solidFill>
                <a:latin typeface="Century Gothic"/>
                <a:ea typeface="Century Gothic"/>
                <a:cs typeface="Century Gothic"/>
                <a:sym typeface="Century Gothic"/>
              </a:rPr>
              <a:t>escuchar</a:t>
            </a:r>
            <a:endParaRPr lang="en-GB" sz="2000" dirty="0"/>
          </a:p>
        </p:txBody>
      </p:sp>
      <p:pic>
        <p:nvPicPr>
          <p:cNvPr id="33" name="Google Shape;221;p10">
            <a:extLst>
              <a:ext uri="{FF2B5EF4-FFF2-40B4-BE49-F238E27FC236}">
                <a16:creationId xmlns:a16="http://schemas.microsoft.com/office/drawing/2014/main" id="{7715E50F-BB82-4EB5-90E0-DEB2E3E3AAA4}"/>
              </a:ext>
            </a:extLst>
          </p:cNvPr>
          <p:cNvPicPr preferRelativeResize="0"/>
          <p:nvPr/>
        </p:nvPicPr>
        <p:blipFill rotWithShape="1">
          <a:blip r:embed="rId3">
            <a:alphaModFix/>
          </a:blip>
          <a:srcRect/>
          <a:stretch/>
        </p:blipFill>
        <p:spPr>
          <a:xfrm>
            <a:off x="10861761" y="-133350"/>
            <a:ext cx="1166103" cy="1183191"/>
          </a:xfrm>
          <a:prstGeom prst="rect">
            <a:avLst/>
          </a:prstGeom>
          <a:noFill/>
          <a:ln>
            <a:noFill/>
          </a:ln>
        </p:spPr>
      </p:pic>
      <p:pic>
        <p:nvPicPr>
          <p:cNvPr id="56" name="Google Shape;282;p13" descr="Reading, Book, Symbol, Icon, Reader, Man">
            <a:extLst>
              <a:ext uri="{FF2B5EF4-FFF2-40B4-BE49-F238E27FC236}">
                <a16:creationId xmlns:a16="http://schemas.microsoft.com/office/drawing/2014/main" id="{8DBD2C68-BAFA-E34A-840F-CC5D79D52B7F}"/>
              </a:ext>
            </a:extLst>
          </p:cNvPr>
          <p:cNvPicPr preferRelativeResize="0"/>
          <p:nvPr/>
        </p:nvPicPr>
        <p:blipFill rotWithShape="1">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9897013" y="78078"/>
            <a:ext cx="717453" cy="704548"/>
          </a:xfrm>
          <a:prstGeom prst="roundRect">
            <a:avLst/>
          </a:prstGeom>
          <a:solidFill>
            <a:srgbClr val="92D050"/>
          </a:solidFill>
          <a:ln>
            <a:noFill/>
          </a:ln>
        </p:spPr>
      </p:pic>
      <p:sp>
        <p:nvSpPr>
          <p:cNvPr id="57" name="Title 1">
            <a:extLst>
              <a:ext uri="{FF2B5EF4-FFF2-40B4-BE49-F238E27FC236}">
                <a16:creationId xmlns:a16="http://schemas.microsoft.com/office/drawing/2014/main" id="{68047F59-A20D-B010-1C16-BCB0F538CD50}"/>
              </a:ext>
            </a:extLst>
          </p:cNvPr>
          <p:cNvSpPr txBox="1">
            <a:spLocks/>
          </p:cNvSpPr>
          <p:nvPr/>
        </p:nvSpPr>
        <p:spPr>
          <a:xfrm>
            <a:off x="9927199" y="841617"/>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sp>
        <p:nvSpPr>
          <p:cNvPr id="58" name="Speech Bubble: Rectangle with Corners Rounded 57">
            <a:extLst>
              <a:ext uri="{FF2B5EF4-FFF2-40B4-BE49-F238E27FC236}">
                <a16:creationId xmlns:a16="http://schemas.microsoft.com/office/drawing/2014/main" id="{1A92622D-506B-6AE8-FF65-F801E9513B51}"/>
              </a:ext>
            </a:extLst>
          </p:cNvPr>
          <p:cNvSpPr/>
          <p:nvPr/>
        </p:nvSpPr>
        <p:spPr>
          <a:xfrm>
            <a:off x="1108458" y="123156"/>
            <a:ext cx="4556072" cy="612318"/>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spcBef>
                <a:spcPct val="50000"/>
              </a:spcBef>
            </a:pPr>
            <a:r>
              <a:rPr lang="en-GB" sz="2800" b="1" dirty="0">
                <a:solidFill>
                  <a:schemeClr val="bg1"/>
                </a:solidFill>
                <a:latin typeface="Century Gothic" panose="020B0502020202020204" pitchFamily="34" charset="0"/>
                <a:cs typeface="Arial" panose="020B0604020202020204" pitchFamily="34" charset="0"/>
              </a:rPr>
              <a:t>Escucha y lee </a:t>
            </a:r>
            <a:r>
              <a:rPr lang="en-GB" sz="2800" b="1" dirty="0" err="1">
                <a:solidFill>
                  <a:schemeClr val="bg1"/>
                </a:solidFill>
                <a:latin typeface="Century Gothic" panose="020B0502020202020204" pitchFamily="34" charset="0"/>
                <a:cs typeface="Arial" panose="020B0604020202020204" pitchFamily="34" charset="0"/>
              </a:rPr>
              <a:t>el</a:t>
            </a:r>
            <a:r>
              <a:rPr lang="en-GB" sz="2800" b="1" dirty="0">
                <a:solidFill>
                  <a:schemeClr val="bg1"/>
                </a:solidFill>
                <a:latin typeface="Century Gothic" panose="020B0502020202020204" pitchFamily="34" charset="0"/>
                <a:cs typeface="Arial" panose="020B0604020202020204" pitchFamily="34" charset="0"/>
              </a:rPr>
              <a:t> </a:t>
            </a:r>
            <a:r>
              <a:rPr lang="en-GB" sz="2800" b="1" dirty="0" err="1">
                <a:solidFill>
                  <a:schemeClr val="bg1"/>
                </a:solidFill>
                <a:latin typeface="Century Gothic" panose="020B0502020202020204" pitchFamily="34" charset="0"/>
                <a:cs typeface="Arial" panose="020B0604020202020204" pitchFamily="34" charset="0"/>
              </a:rPr>
              <a:t>poema</a:t>
            </a:r>
            <a:r>
              <a:rPr lang="en-GB" sz="2800" b="1" dirty="0">
                <a:solidFill>
                  <a:schemeClr val="bg1"/>
                </a:solidFill>
                <a:latin typeface="Century Gothic" panose="020B0502020202020204" pitchFamily="34" charset="0"/>
                <a:cs typeface="Arial" panose="020B0604020202020204" pitchFamily="34" charset="0"/>
              </a:rPr>
              <a:t>.</a:t>
            </a:r>
            <a:endParaRPr lang="en-GB" sz="2800" b="1" dirty="0">
              <a:solidFill>
                <a:schemeClr val="bg1"/>
              </a:solidFill>
              <a:latin typeface="Century Gothic" panose="020B0502020202020204" pitchFamily="34" charset="0"/>
            </a:endParaRPr>
          </a:p>
        </p:txBody>
      </p:sp>
      <p:pic>
        <p:nvPicPr>
          <p:cNvPr id="63" name="Graphic 62" descr="Teacher">
            <a:extLst>
              <a:ext uri="{FF2B5EF4-FFF2-40B4-BE49-F238E27FC236}">
                <a16:creationId xmlns:a16="http://schemas.microsoft.com/office/drawing/2014/main" id="{DABF05CD-D436-B269-E677-AA4882B7D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1" y="0"/>
            <a:ext cx="914400" cy="914400"/>
          </a:xfrm>
          <a:prstGeom prst="rect">
            <a:avLst/>
          </a:prstGeom>
        </p:spPr>
      </p:pic>
      <p:sp>
        <p:nvSpPr>
          <p:cNvPr id="64" name="Text Box 4">
            <a:extLst>
              <a:ext uri="{FF2B5EF4-FFF2-40B4-BE49-F238E27FC236}">
                <a16:creationId xmlns:a16="http://schemas.microsoft.com/office/drawing/2014/main" id="{9383A25C-F21C-F713-FCE1-A44CB4668A3F}"/>
              </a:ext>
            </a:extLst>
          </p:cNvPr>
          <p:cNvSpPr txBox="1">
            <a:spLocks noChangeArrowheads="1"/>
          </p:cNvSpPr>
          <p:nvPr/>
        </p:nvSpPr>
        <p:spPr bwMode="auto">
          <a:xfrm>
            <a:off x="117428" y="2071256"/>
            <a:ext cx="9809771" cy="2953309"/>
          </a:xfrm>
          <a:prstGeom prst="rect">
            <a:avLst/>
          </a:prstGeom>
          <a:noFill/>
          <a:ln>
            <a:noFill/>
          </a:ln>
          <a:effectLst/>
        </p:spPr>
        <p:txBody>
          <a:bodyPr wrap="square">
            <a:spAutoFit/>
          </a:bodyPr>
          <a:lstStyle/>
          <a:p>
            <a:pPr>
              <a:lnSpc>
                <a:spcPct val="150000"/>
              </a:lnSpc>
            </a:pP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ballena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azul</a:t>
            </a:r>
            <a:r>
              <a:rPr lang="en-GB" sz="3200" dirty="0">
                <a:solidFill>
                  <a:srgbClr val="002060"/>
                </a:solidFill>
                <a:latin typeface="Century Gothic" panose="020B0502020202020204" pitchFamily="34" charset="0"/>
              </a:rPr>
              <a:t> </a:t>
            </a:r>
          </a:p>
          <a:p>
            <a:pPr>
              <a:lnSpc>
                <a:spcPct val="150000"/>
              </a:lnSpc>
            </a:pPr>
            <a:r>
              <a:rPr lang="en-GB" sz="3200" dirty="0">
                <a:solidFill>
                  <a:srgbClr val="002060"/>
                </a:solidFill>
                <a:latin typeface="Century Gothic" panose="020B0502020202020204" pitchFamily="34" charset="0"/>
              </a:rPr>
              <a:t>es </a:t>
            </a:r>
            <a:r>
              <a:rPr lang="en-GB" sz="3200" dirty="0" err="1">
                <a:solidFill>
                  <a:srgbClr val="002060"/>
                </a:solidFill>
                <a:latin typeface="Century Gothic" panose="020B0502020202020204" pitchFamily="34" charset="0"/>
              </a:rPr>
              <a:t>grande</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como</a:t>
            </a:r>
            <a:r>
              <a:rPr lang="en-GB" sz="3200" dirty="0">
                <a:solidFill>
                  <a:srgbClr val="002060"/>
                </a:solidFill>
                <a:latin typeface="Century Gothic" panose="020B0502020202020204" pitchFamily="34" charset="0"/>
              </a:rPr>
              <a:t> un </a:t>
            </a:r>
            <a:r>
              <a:rPr lang="en-GB" sz="3200" dirty="0" err="1">
                <a:solidFill>
                  <a:srgbClr val="002060"/>
                </a:solidFill>
                <a:latin typeface="Century Gothic" panose="020B0502020202020204" pitchFamily="34" charset="0"/>
              </a:rPr>
              <a:t>autobús</a:t>
            </a:r>
            <a:r>
              <a:rPr lang="en-GB" sz="3200" dirty="0">
                <a:solidFill>
                  <a:srgbClr val="002060"/>
                </a:solidFill>
                <a:latin typeface="Century Gothic" panose="020B0502020202020204" pitchFamily="34" charset="0"/>
              </a:rPr>
              <a:t>.</a:t>
            </a:r>
          </a:p>
          <a:p>
            <a:pPr>
              <a:lnSpc>
                <a:spcPct val="150000"/>
              </a:lnSpc>
            </a:pPr>
            <a:r>
              <a:rPr lang="en-GB" sz="3200" dirty="0">
                <a:solidFill>
                  <a:srgbClr val="002060"/>
                </a:solidFill>
                <a:latin typeface="Century Gothic" panose="020B0502020202020204" pitchFamily="34" charset="0"/>
              </a:rPr>
              <a:t>Porque es </a:t>
            </a:r>
            <a:r>
              <a:rPr lang="en-GB" sz="3200" dirty="0" err="1">
                <a:solidFill>
                  <a:srgbClr val="002060"/>
                </a:solidFill>
                <a:latin typeface="Century Gothic" panose="020B0502020202020204" pitchFamily="34" charset="0"/>
              </a:rPr>
              <a:t>enorme</a:t>
            </a:r>
            <a:r>
              <a:rPr lang="en-GB" sz="3200" dirty="0">
                <a:solidFill>
                  <a:srgbClr val="002060"/>
                </a:solidFill>
                <a:latin typeface="Century Gothic" panose="020B0502020202020204" pitchFamily="34" charset="0"/>
              </a:rPr>
              <a:t>* y </a:t>
            </a:r>
            <a:r>
              <a:rPr lang="en-GB" sz="3200" dirty="0" err="1">
                <a:solidFill>
                  <a:srgbClr val="002060"/>
                </a:solidFill>
                <a:latin typeface="Century Gothic" panose="020B0502020202020204" pitchFamily="34" charset="0"/>
              </a:rPr>
              <a:t>vive</a:t>
            </a:r>
            <a:r>
              <a:rPr lang="en-GB" sz="3200" dirty="0">
                <a:solidFill>
                  <a:srgbClr val="002060"/>
                </a:solidFill>
                <a:latin typeface="Century Gothic" panose="020B0502020202020204" pitchFamily="34" charset="0"/>
              </a:rPr>
              <a:t> en </a:t>
            </a: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mar</a:t>
            </a:r>
          </a:p>
          <a:p>
            <a:pPr>
              <a:lnSpc>
                <a:spcPct val="150000"/>
              </a:lnSpc>
            </a:pPr>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ballena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azul</a:t>
            </a:r>
            <a:r>
              <a:rPr lang="en-GB" sz="3200" dirty="0">
                <a:solidFill>
                  <a:srgbClr val="002060"/>
                </a:solidFill>
                <a:latin typeface="Century Gothic" panose="020B0502020202020204" pitchFamily="34" charset="0"/>
              </a:rPr>
              <a:t> es </a:t>
            </a:r>
            <a:r>
              <a:rPr lang="en-GB" sz="3200" dirty="0" err="1">
                <a:solidFill>
                  <a:srgbClr val="002060"/>
                </a:solidFill>
                <a:latin typeface="Century Gothic" panose="020B0502020202020204" pitchFamily="34" charset="0"/>
              </a:rPr>
              <a:t>única</a:t>
            </a:r>
            <a:r>
              <a:rPr lang="en-GB" sz="3200" dirty="0">
                <a:solidFill>
                  <a:srgbClr val="002060"/>
                </a:solidFill>
                <a:latin typeface="Century Gothic" panose="020B0502020202020204" pitchFamily="34" charset="0"/>
              </a:rPr>
              <a:t> y especial.</a:t>
            </a:r>
          </a:p>
        </p:txBody>
      </p:sp>
      <p:sp>
        <p:nvSpPr>
          <p:cNvPr id="68" name="TextBox 67">
            <a:extLst>
              <a:ext uri="{FF2B5EF4-FFF2-40B4-BE49-F238E27FC236}">
                <a16:creationId xmlns:a16="http://schemas.microsoft.com/office/drawing/2014/main" id="{D066A10D-82D8-5E8C-D14F-D622F835A2C6}"/>
              </a:ext>
            </a:extLst>
          </p:cNvPr>
          <p:cNvSpPr txBox="1"/>
          <p:nvPr/>
        </p:nvSpPr>
        <p:spPr>
          <a:xfrm>
            <a:off x="7457703" y="117622"/>
            <a:ext cx="2389973" cy="400110"/>
          </a:xfrm>
          <a:prstGeom prst="rect">
            <a:avLst/>
          </a:prstGeom>
          <a:solidFill>
            <a:srgbClr val="DDF0C8"/>
          </a:solidFill>
        </p:spPr>
        <p:txBody>
          <a:bodyPr wrap="square">
            <a:spAutoFit/>
          </a:bodyPr>
          <a:lstStyle/>
          <a:p>
            <a:pPr algn="ctr"/>
            <a:r>
              <a:rPr lang="en-GB" sz="2000" dirty="0">
                <a:solidFill>
                  <a:srgbClr val="002060"/>
                </a:solidFill>
                <a:latin typeface="Century Gothic" panose="020B0502020202020204" pitchFamily="34" charset="0"/>
              </a:rPr>
              <a:t>(</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a:t>
            </a:r>
            <a:r>
              <a:rPr lang="en-GB" sz="2000" b="1" dirty="0">
                <a:solidFill>
                  <a:srgbClr val="002060"/>
                </a:solidFill>
                <a:latin typeface="Century Gothic" panose="020B0502020202020204" pitchFamily="34" charset="0"/>
              </a:rPr>
              <a:t> mar </a:t>
            </a:r>
            <a:r>
              <a:rPr lang="en-GB" sz="2000" dirty="0">
                <a:solidFill>
                  <a:srgbClr val="002060"/>
                </a:solidFill>
                <a:latin typeface="Century Gothic" panose="020B0502020202020204" pitchFamily="34" charset="0"/>
              </a:rPr>
              <a:t>= sea</a:t>
            </a:r>
            <a:endParaRPr lang="en-GB" sz="2000" b="1" dirty="0">
              <a:solidFill>
                <a:srgbClr val="002060"/>
              </a:solidFill>
              <a:latin typeface="Century Gothic" panose="020B0502020202020204" pitchFamily="34" charset="0"/>
            </a:endParaRPr>
          </a:p>
        </p:txBody>
      </p:sp>
      <p:sp>
        <p:nvSpPr>
          <p:cNvPr id="69" name="Speech Bubble: Rectangle with Corners Rounded 68">
            <a:extLst>
              <a:ext uri="{FF2B5EF4-FFF2-40B4-BE49-F238E27FC236}">
                <a16:creationId xmlns:a16="http://schemas.microsoft.com/office/drawing/2014/main" id="{1FDD243A-EF99-7000-6C25-C49FB4D42D9B}"/>
              </a:ext>
            </a:extLst>
          </p:cNvPr>
          <p:cNvSpPr/>
          <p:nvPr/>
        </p:nvSpPr>
        <p:spPr>
          <a:xfrm>
            <a:off x="296834" y="880510"/>
            <a:ext cx="4690802" cy="612318"/>
          </a:xfrm>
          <a:prstGeom prst="wedgeRoundRectCallout">
            <a:avLst>
              <a:gd name="adj1" fmla="val -38149"/>
              <a:gd name="adj2" fmla="val -7626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GB" sz="2800" b="1" dirty="0">
                <a:solidFill>
                  <a:srgbClr val="002060"/>
                </a:solidFill>
                <a:latin typeface="Century Gothic" panose="020B0502020202020204" pitchFamily="34" charset="0"/>
                <a:cs typeface="Arial" panose="020B0604020202020204" pitchFamily="34" charset="0"/>
              </a:rPr>
              <a:t>¿Qué </a:t>
            </a:r>
            <a:r>
              <a:rPr lang="en-GB" sz="2800" b="1" dirty="0" err="1">
                <a:solidFill>
                  <a:srgbClr val="002060"/>
                </a:solidFill>
                <a:latin typeface="Century Gothic" panose="020B0502020202020204" pitchFamily="34" charset="0"/>
                <a:cs typeface="Arial" panose="020B0604020202020204" pitchFamily="34" charset="0"/>
              </a:rPr>
              <a:t>tarjetas</a:t>
            </a:r>
            <a:r>
              <a:rPr lang="en-GB" sz="2800" b="1" dirty="0">
                <a:solidFill>
                  <a:srgbClr val="002060"/>
                </a:solidFill>
                <a:latin typeface="Century Gothic" panose="020B0502020202020204" pitchFamily="34" charset="0"/>
                <a:cs typeface="Arial" panose="020B0604020202020204" pitchFamily="34" charset="0"/>
              </a:rPr>
              <a:t>? ¡Hay </a:t>
            </a:r>
            <a:r>
              <a:rPr lang="en-GB" sz="2800" b="1" dirty="0" err="1">
                <a:solidFill>
                  <a:srgbClr val="002060"/>
                </a:solidFill>
                <a:latin typeface="Century Gothic" panose="020B0502020202020204" pitchFamily="34" charset="0"/>
                <a:cs typeface="Arial" panose="020B0604020202020204" pitchFamily="34" charset="0"/>
              </a:rPr>
              <a:t>tres</a:t>
            </a:r>
            <a:r>
              <a:rPr lang="en-GB" sz="2800" b="1" dirty="0">
                <a:solidFill>
                  <a:srgbClr val="002060"/>
                </a:solidFill>
                <a:latin typeface="Century Gothic" panose="020B0502020202020204" pitchFamily="34" charset="0"/>
                <a:cs typeface="Arial" panose="020B0604020202020204" pitchFamily="34" charset="0"/>
              </a:rPr>
              <a:t>!</a:t>
            </a:r>
            <a:endParaRPr lang="en-GB" sz="2800" b="1" dirty="0">
              <a:solidFill>
                <a:srgbClr val="002060"/>
              </a:solidFill>
              <a:latin typeface="Century Gothic" panose="020B0502020202020204" pitchFamily="34" charset="0"/>
            </a:endParaRPr>
          </a:p>
        </p:txBody>
      </p:sp>
      <p:pic>
        <p:nvPicPr>
          <p:cNvPr id="76" name="Picture 8" descr="Index Finger, Pointer, Click, Hand">
            <a:extLst>
              <a:ext uri="{FF2B5EF4-FFF2-40B4-BE49-F238E27FC236}">
                <a16:creationId xmlns:a16="http://schemas.microsoft.com/office/drawing/2014/main" id="{B2E254B6-38AC-14B8-E2F1-EB1B7A437F2B}"/>
              </a:ext>
            </a:extLst>
          </p:cNvPr>
          <p:cNvPicPr>
            <a:picLocks noChangeAspect="1" noChangeArrowheads="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688034" y="4593821"/>
            <a:ext cx="1451738" cy="2264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Illustration Landscape illustration and picture">
            <a:extLst>
              <a:ext uri="{FF2B5EF4-FFF2-40B4-BE49-F238E27FC236}">
                <a16:creationId xmlns:a16="http://schemas.microsoft.com/office/drawing/2014/main" id="{3DEE3BB9-6D67-01A9-36FF-F4B6BE74F8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2453" y="2770112"/>
            <a:ext cx="1704746" cy="1203977"/>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4" descr="Free Bus Transportation vector and picture">
            <a:extLst>
              <a:ext uri="{FF2B5EF4-FFF2-40B4-BE49-F238E27FC236}">
                <a16:creationId xmlns:a16="http://schemas.microsoft.com/office/drawing/2014/main" id="{0A341A3F-1A70-93A5-5E55-E204D2012A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82151" y="3608731"/>
            <a:ext cx="1852549" cy="1606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0BE9C5-1CF0-1C53-A057-C442A2630BA6}"/>
              </a:ext>
            </a:extLst>
          </p:cNvPr>
          <p:cNvPicPr>
            <a:picLocks noChangeAspect="1"/>
          </p:cNvPicPr>
          <p:nvPr/>
        </p:nvPicPr>
        <p:blipFill>
          <a:blip r:embed="rId11"/>
          <a:stretch>
            <a:fillRect/>
          </a:stretch>
        </p:blipFill>
        <p:spPr>
          <a:xfrm>
            <a:off x="7441724" y="4201630"/>
            <a:ext cx="2405952" cy="1342663"/>
          </a:xfrm>
          <a:prstGeom prst="rect">
            <a:avLst/>
          </a:prstGeom>
        </p:spPr>
      </p:pic>
    </p:spTree>
    <p:extLst>
      <p:ext uri="{BB962C8B-B14F-4D97-AF65-F5344CB8AC3E}">
        <p14:creationId xmlns:p14="http://schemas.microsoft.com/office/powerpoint/2010/main" val="195691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fade">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13840</TotalTime>
  <Words>1924</Words>
  <Application>Microsoft Office PowerPoint</Application>
  <PresentationFormat>Widescreen</PresentationFormat>
  <Paragraphs>254</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Baguet Script</vt:lpstr>
      <vt:lpstr>Calibri</vt:lpstr>
      <vt:lpstr>Calibri Light</vt:lpstr>
      <vt:lpstr>Century Gothic</vt:lpstr>
      <vt:lpstr>docs-Century Gothic</vt:lpstr>
      <vt:lpstr>Modern Love</vt:lpstr>
      <vt:lpstr>Segoe Print</vt:lpstr>
      <vt:lpstr>Office Theme</vt:lpstr>
      <vt:lpstr>español, con Quique</vt:lpstr>
      <vt:lpstr>Expressing likes and saying what I and others do</vt:lpstr>
      <vt:lpstr>vocabulario</vt:lpstr>
      <vt:lpstr>vocabulario</vt:lpstr>
      <vt:lpstr>vocabulario</vt:lpstr>
      <vt:lpstr>Leer y hablar</vt:lpstr>
      <vt:lpstr>escuchar</vt:lpstr>
      <vt:lpstr>escuchar</vt:lpstr>
      <vt:lpstr>escuchar</vt:lpstr>
      <vt:lpstr>escuchar</vt:lpstr>
      <vt:lpstr>Leer y hablar</vt:lpstr>
      <vt:lpstr>adiós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103</cp:revision>
  <dcterms:created xsi:type="dcterms:W3CDTF">2022-01-14T11:53:29Z</dcterms:created>
  <dcterms:modified xsi:type="dcterms:W3CDTF">2023-07-08T16:23:12Z</dcterms:modified>
</cp:coreProperties>
</file>