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2" r:id="rId2"/>
    <p:sldId id="405" r:id="rId3"/>
    <p:sldId id="411" r:id="rId4"/>
    <p:sldId id="408" r:id="rId5"/>
    <p:sldId id="409" r:id="rId6"/>
    <p:sldId id="406" r:id="rId7"/>
    <p:sldId id="407" r:id="rId8"/>
    <p:sldId id="410" r:id="rId9"/>
    <p:sldId id="402" r:id="rId10"/>
    <p:sldId id="4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B1E"/>
    <a:srgbClr val="FF0066"/>
    <a:srgbClr val="99FF33"/>
    <a:srgbClr val="FFFF66"/>
    <a:srgbClr val="00CC99"/>
    <a:srgbClr val="DDF0C8"/>
    <a:srgbClr val="CC99FF"/>
    <a:srgbClr val="3399FF"/>
    <a:srgbClr val="FF5050"/>
    <a:srgbClr val="F3B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E68AB-30A3-4498-9F85-310BAA216291}" v="28" dt="2023-06-16T17:16:28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139" autoAdjust="0"/>
  </p:normalViewPr>
  <p:slideViewPr>
    <p:cSldViewPr snapToGrid="0">
      <p:cViewPr varScale="1">
        <p:scale>
          <a:sx n="90" d="100"/>
          <a:sy n="90" d="100"/>
        </p:scale>
        <p:origin x="13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lesson includes a phonics assessment of the SSC practised this year.  The ratio of old to new SSC is 50:50.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SSC –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[j] [h] [i]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[ñ] [o] [que] [r-/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[v] [z]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 frequency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alivio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[3892] angular [&gt;5000]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avance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[1562]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chaqueta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[4565]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[2683]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descalzo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[4555]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guión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[4225]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hervir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[3852]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imaginar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[500]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muñeca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[2562]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reloj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[1683]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sellar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[4766]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torre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[2138]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veneno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[4344]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 for preparation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6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76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1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7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8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0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42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image" Target="../media/image3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10.xml"/><Relationship Id="rId16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image" Target="../media/image20.png"/><Relationship Id="rId15" Type="http://schemas.openxmlformats.org/officeDocument/2006/relationships/audio" Target="../media/audio11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5026" y="552773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8509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- Phonics quiz</a:t>
            </a: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09B60-34DA-46F8-9144-D26F0D50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68" y="343673"/>
            <a:ext cx="398306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What do I 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know now?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146674-79C8-4CA2-8E46-8C32BA337CC6}"/>
              </a:ext>
            </a:extLst>
          </p:cNvPr>
          <p:cNvSpPr/>
          <p:nvPr/>
        </p:nvSpPr>
        <p:spPr>
          <a:xfrm>
            <a:off x="615044" y="1925915"/>
            <a:ext cx="3397342" cy="34265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60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B6F88-F864-4164-AA3E-E77B506D2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0" y="2352234"/>
            <a:ext cx="3214451" cy="2753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194293"/>
            <a:ext cx="4755367" cy="396360"/>
          </a:xfrm>
          <a:noFill/>
        </p:spPr>
        <p:txBody>
          <a:bodyPr>
            <a:norm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Teacher audio version</a:t>
            </a: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82579" y="98132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60B1503-B46A-4E35-BE7C-2731CD54F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55098"/>
              </p:ext>
            </p:extLst>
          </p:nvPr>
        </p:nvGraphicFramePr>
        <p:xfrm>
          <a:off x="1071150" y="707158"/>
          <a:ext cx="4422858" cy="57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ervir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eneno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avan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</a:tbl>
          </a:graphicData>
        </a:graphic>
      </p:graphicFrame>
      <p:pic>
        <p:nvPicPr>
          <p:cNvPr id="9" name="Google Shape;338;p8">
            <a:hlinkClick r:id="" action="ppaction://noaction">
              <a:snd r:embed="rId4" name="T3_W11_1.wav"/>
            </a:hlinkClick>
            <a:extLst>
              <a:ext uri="{FF2B5EF4-FFF2-40B4-BE49-F238E27FC236}">
                <a16:creationId xmlns:a16="http://schemas.microsoft.com/office/drawing/2014/main" id="{82BC31D5-D385-4ED6-8856-5C98FCC18A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157385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7EAEC12F-DCD1-4C7D-92D8-458447DF2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51877"/>
              </p:ext>
            </p:extLst>
          </p:nvPr>
        </p:nvGraphicFramePr>
        <p:xfrm>
          <a:off x="7046126" y="706104"/>
          <a:ext cx="4422858" cy="57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relo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descal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ón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rr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ñ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eca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</a:tbl>
          </a:graphicData>
        </a:graphic>
      </p:graphicFrame>
      <p:pic>
        <p:nvPicPr>
          <p:cNvPr id="20" name="Google Shape;338;p8">
            <a:hlinkClick r:id="" action="ppaction://noaction">
              <a:snd r:embed="rId6" name="T3_W11_2.wav"/>
            </a:hlinkClick>
            <a:extLst>
              <a:ext uri="{FF2B5EF4-FFF2-40B4-BE49-F238E27FC236}">
                <a16:creationId xmlns:a16="http://schemas.microsoft.com/office/drawing/2014/main" id="{F77D5ED5-39D6-4284-9EDC-14C037BCD0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228685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Google Shape;338;p8">
            <a:hlinkClick r:id="" action="ppaction://noaction">
              <a:snd r:embed="rId7" name="T3_W11_3.wav"/>
            </a:hlinkClick>
            <a:extLst>
              <a:ext uri="{FF2B5EF4-FFF2-40B4-BE49-F238E27FC236}">
                <a16:creationId xmlns:a16="http://schemas.microsoft.com/office/drawing/2014/main" id="{7BD7B13A-EE39-4D23-9947-9945A102F7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304392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oogle Shape;338;p8">
            <a:hlinkClick r:id="" action="ppaction://noaction">
              <a:snd r:embed="rId8" name="T3_W11_4.wav"/>
            </a:hlinkClick>
            <a:extLst>
              <a:ext uri="{FF2B5EF4-FFF2-40B4-BE49-F238E27FC236}">
                <a16:creationId xmlns:a16="http://schemas.microsoft.com/office/drawing/2014/main" id="{CC80E8D0-2BE3-4DDD-8D15-28818277BE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38137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Google Shape;338;p8">
            <a:hlinkClick r:id="" action="ppaction://noaction">
              <a:snd r:embed="rId9" name="T3_W11_5.wav"/>
            </a:hlinkClick>
            <a:extLst>
              <a:ext uri="{FF2B5EF4-FFF2-40B4-BE49-F238E27FC236}">
                <a16:creationId xmlns:a16="http://schemas.microsoft.com/office/drawing/2014/main" id="{4FF2681B-6373-4E0B-8445-52EDDCD1A4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457048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Google Shape;338;p8">
            <a:hlinkClick r:id="" action="ppaction://noaction">
              <a:snd r:embed="rId10" name="T3_W11_6.wav"/>
            </a:hlinkClick>
            <a:extLst>
              <a:ext uri="{FF2B5EF4-FFF2-40B4-BE49-F238E27FC236}">
                <a16:creationId xmlns:a16="http://schemas.microsoft.com/office/drawing/2014/main" id="{1C062717-D112-48D4-8982-373D5E142F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526164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Google Shape;338;p8">
            <a:hlinkClick r:id="" action="ppaction://noaction">
              <a:snd r:embed="rId11" name="T3_W11_7.wav"/>
            </a:hlinkClick>
            <a:extLst>
              <a:ext uri="{FF2B5EF4-FFF2-40B4-BE49-F238E27FC236}">
                <a16:creationId xmlns:a16="http://schemas.microsoft.com/office/drawing/2014/main" id="{44AEED58-CE73-4DAC-947D-C5394529D5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595280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Google Shape;338;p8">
            <a:hlinkClick r:id="" action="ppaction://noaction">
              <a:snd r:embed="rId12" name="T3_W11_8.wav"/>
            </a:hlinkClick>
            <a:extLst>
              <a:ext uri="{FF2B5EF4-FFF2-40B4-BE49-F238E27FC236}">
                <a16:creationId xmlns:a16="http://schemas.microsoft.com/office/drawing/2014/main" id="{8C82A9A6-1056-48F0-8E15-5C93484B492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5753" y="1664110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oogle Shape;338;p8">
            <a:hlinkClick r:id="" action="ppaction://noaction">
              <a:snd r:embed="rId13" name="T3_W11_9.wav"/>
            </a:hlinkClick>
            <a:extLst>
              <a:ext uri="{FF2B5EF4-FFF2-40B4-BE49-F238E27FC236}">
                <a16:creationId xmlns:a16="http://schemas.microsoft.com/office/drawing/2014/main" id="{E319F331-2E93-4214-B847-F60B21DF7C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5753" y="2377110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Google Shape;338;p8">
            <a:hlinkClick r:id="" action="ppaction://noaction">
              <a:snd r:embed="rId14" name="T3_W11_10.wav"/>
            </a:hlinkClick>
            <a:extLst>
              <a:ext uri="{FF2B5EF4-FFF2-40B4-BE49-F238E27FC236}">
                <a16:creationId xmlns:a16="http://schemas.microsoft.com/office/drawing/2014/main" id="{B79A66B1-2F5B-4D68-85EE-7FC4517615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313418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Google Shape;338;p8">
            <a:hlinkClick r:id="" action="ppaction://noaction">
              <a:snd r:embed="rId15" name="T3_W11_11.wav"/>
            </a:hlinkClick>
            <a:extLst>
              <a:ext uri="{FF2B5EF4-FFF2-40B4-BE49-F238E27FC236}">
                <a16:creationId xmlns:a16="http://schemas.microsoft.com/office/drawing/2014/main" id="{E9B7170D-E085-4485-AB00-2C5C7B39C4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38137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Google Shape;338;p8">
            <a:hlinkClick r:id="" action="ppaction://noaction">
              <a:snd r:embed="rId16" name="T3_W11_12.wav"/>
            </a:hlinkClick>
            <a:extLst>
              <a:ext uri="{FF2B5EF4-FFF2-40B4-BE49-F238E27FC236}">
                <a16:creationId xmlns:a16="http://schemas.microsoft.com/office/drawing/2014/main" id="{96CA672A-3B59-4180-B7A7-7E676AC0E1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452591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Google Shape;338;p8">
            <a:hlinkClick r:id="" action="ppaction://noaction">
              <a:snd r:embed="rId17" name="T3_W11_13.wav"/>
            </a:hlinkClick>
            <a:extLst>
              <a:ext uri="{FF2B5EF4-FFF2-40B4-BE49-F238E27FC236}">
                <a16:creationId xmlns:a16="http://schemas.microsoft.com/office/drawing/2014/main" id="{D3435A17-99D7-4B3E-8BDB-F1FA50CB40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5753" y="526164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Google Shape;338;p8">
            <a:hlinkClick r:id="" action="ppaction://noaction">
              <a:snd r:embed="rId18" name="T3_W11_14.wav"/>
            </a:hlinkClick>
            <a:extLst>
              <a:ext uri="{FF2B5EF4-FFF2-40B4-BE49-F238E27FC236}">
                <a16:creationId xmlns:a16="http://schemas.microsoft.com/office/drawing/2014/main" id="{6D86A8EE-0738-44CE-B092-E4C992CECA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604306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5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43791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T3_W11_1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98737" y="5350109"/>
            <a:ext cx="4639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T3_W11_2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886654" y="5253243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06CC5-F7D9-4028-87F0-98E321B0BDB7}"/>
              </a:ext>
            </a:extLst>
          </p:cNvPr>
          <p:cNvSpPr txBox="1"/>
          <p:nvPr/>
        </p:nvSpPr>
        <p:spPr>
          <a:xfrm>
            <a:off x="2237273" y="4791578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[choir]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9B64E-4A85-4EE7-88F5-AEBDD12F8779}"/>
              </a:ext>
            </a:extLst>
          </p:cNvPr>
          <p:cNvSpPr txBox="1"/>
          <p:nvPr/>
        </p:nvSpPr>
        <p:spPr>
          <a:xfrm>
            <a:off x="8264434" y="4791578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[relief]</a:t>
            </a:r>
          </a:p>
        </p:txBody>
      </p:sp>
      <p:pic>
        <p:nvPicPr>
          <p:cNvPr id="5" name="Picture 4" descr="A group of children singing&#10;&#10;Description automatically generated with medium confidence">
            <a:hlinkClick r:id="" action="ppaction://noaction">
              <a:snd r:embed="rId4" name="T3_W11_1.wav"/>
            </a:hlinkClick>
            <a:extLst>
              <a:ext uri="{FF2B5EF4-FFF2-40B4-BE49-F238E27FC236}">
                <a16:creationId xmlns:a16="http://schemas.microsoft.com/office/drawing/2014/main" id="{0A176A2A-ABCD-4FB9-B1DA-FA0BD7CDE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3" y="2452027"/>
            <a:ext cx="4168208" cy="2321822"/>
          </a:xfrm>
          <a:prstGeom prst="rect">
            <a:avLst/>
          </a:prstGeom>
        </p:spPr>
      </p:pic>
      <p:pic>
        <p:nvPicPr>
          <p:cNvPr id="16" name="Picture 15" descr="A picture containing smile, smiley, emoticon, yellow&#10;&#10;Description automatically generated">
            <a:hlinkClick r:id="" action="ppaction://noaction">
              <a:snd r:embed="rId5" name="T3_W11_2.wav"/>
            </a:hlinkClick>
            <a:extLst>
              <a:ext uri="{FF2B5EF4-FFF2-40B4-BE49-F238E27FC236}">
                <a16:creationId xmlns:a16="http://schemas.microsoft.com/office/drawing/2014/main" id="{3E076837-9105-45F1-9E28-7299F953E7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3"/>
          <a:stretch/>
        </p:blipFill>
        <p:spPr>
          <a:xfrm>
            <a:off x="7274404" y="1590420"/>
            <a:ext cx="3429000" cy="31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1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[h]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[v]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T3_W11_3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ervir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T3_W11_4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886654" y="524402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eneno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A bowl of water with eggs&#10;&#10;Description automatically generated with medium confidence">
            <a:hlinkClick r:id="" action="ppaction://noaction">
              <a:snd r:embed="rId4" name="T3_W11_3.wav"/>
            </a:hlinkClick>
            <a:extLst>
              <a:ext uri="{FF2B5EF4-FFF2-40B4-BE49-F238E27FC236}">
                <a16:creationId xmlns:a16="http://schemas.microsoft.com/office/drawing/2014/main" id="{4BAF0977-D9AC-498D-8BBF-DAE49361A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58" y="2442157"/>
            <a:ext cx="3362333" cy="22380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65B6B-CD67-4523-8B60-0756DF7F7745}"/>
              </a:ext>
            </a:extLst>
          </p:cNvPr>
          <p:cNvSpPr txBox="1"/>
          <p:nvPr/>
        </p:nvSpPr>
        <p:spPr>
          <a:xfrm>
            <a:off x="7724491" y="4766991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[poison]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D17C-C719-4CFB-B68B-CAD9133FB735}"/>
              </a:ext>
            </a:extLst>
          </p:cNvPr>
          <p:cNvSpPr txBox="1"/>
          <p:nvPr/>
        </p:nvSpPr>
        <p:spPr>
          <a:xfrm>
            <a:off x="1689449" y="4782361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boil]</a:t>
            </a:r>
          </a:p>
        </p:txBody>
      </p:sp>
      <p:pic>
        <p:nvPicPr>
          <p:cNvPr id="17" name="Picture 16" descr="A group of red and white mushrooms&#10;&#10;Description automatically generated with medium confidence">
            <a:hlinkClick r:id="" action="ppaction://noaction">
              <a:snd r:embed="rId5" name="T3_W11_4.wav"/>
            </a:hlinkClick>
            <a:extLst>
              <a:ext uri="{FF2B5EF4-FFF2-40B4-BE49-F238E27FC236}">
                <a16:creationId xmlns:a16="http://schemas.microsoft.com/office/drawing/2014/main" id="{0535FE9E-41D7-4E38-9472-70C751F90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70" y="2114884"/>
            <a:ext cx="4270847" cy="25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[que]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ce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T3_W11_5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T3_W11_6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avan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orange, graphics, colorfulness, yellow&#10;&#10;Description automatically generated">
            <a:hlinkClick r:id="" action="ppaction://noaction">
              <a:snd r:embed="rId5" name="T3_W11_6.wav"/>
            </a:hlinkClick>
            <a:extLst>
              <a:ext uri="{FF2B5EF4-FFF2-40B4-BE49-F238E27FC236}">
                <a16:creationId xmlns:a16="http://schemas.microsoft.com/office/drawing/2014/main" id="{A3FB4411-155A-42AD-87EB-9477FB4DC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58" y="2038735"/>
            <a:ext cx="2511452" cy="2513416"/>
          </a:xfrm>
          <a:prstGeom prst="rect">
            <a:avLst/>
          </a:prstGeom>
        </p:spPr>
      </p:pic>
      <p:pic>
        <p:nvPicPr>
          <p:cNvPr id="14" name="Picture 13" descr="A blue and pink vest&#10;&#10;Description automatically generated with medium confidence">
            <a:hlinkClick r:id="" action="ppaction://noaction">
              <a:snd r:embed="rId4" name="T3_W11_5.wav"/>
            </a:hlinkClick>
            <a:extLst>
              <a:ext uri="{FF2B5EF4-FFF2-40B4-BE49-F238E27FC236}">
                <a16:creationId xmlns:a16="http://schemas.microsoft.com/office/drawing/2014/main" id="{7ED06A26-EE68-4E66-AAF2-A495C8648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3" y="2149036"/>
            <a:ext cx="5188690" cy="2594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4CE674-573A-4DF4-937B-78143E0CEC0A}"/>
              </a:ext>
            </a:extLst>
          </p:cNvPr>
          <p:cNvSpPr txBox="1"/>
          <p:nvPr/>
        </p:nvSpPr>
        <p:spPr>
          <a:xfrm>
            <a:off x="1723006" y="474518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[jacket]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7AEE86-6430-4F19-88CF-BC2B4F340088}"/>
              </a:ext>
            </a:extLst>
          </p:cNvPr>
          <p:cNvSpPr txBox="1"/>
          <p:nvPr/>
        </p:nvSpPr>
        <p:spPr>
          <a:xfrm>
            <a:off x="7754250" y="4782299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[advance]</a:t>
            </a:r>
          </a:p>
        </p:txBody>
      </p:sp>
    </p:spTree>
    <p:extLst>
      <p:ext uri="{BB962C8B-B14F-4D97-AF65-F5344CB8AC3E}">
        <p14:creationId xmlns:p14="http://schemas.microsoft.com/office/powerpoint/2010/main" val="12083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52515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6218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[j]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T3_W11_7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T3_W11_8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relo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drawing, cartoon, animated cartoon, child art&#10;&#10;Description automatically generated">
            <a:hlinkClick r:id="" action="ppaction://noaction">
              <a:snd r:embed="rId4" name="T3_W11_7.wav"/>
            </a:hlinkClick>
            <a:extLst>
              <a:ext uri="{FF2B5EF4-FFF2-40B4-BE49-F238E27FC236}">
                <a16:creationId xmlns:a16="http://schemas.microsoft.com/office/drawing/2014/main" id="{DC3C2F6F-72C8-4B58-AD59-2DC6B93E5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49" y="1979433"/>
            <a:ext cx="3914433" cy="2859371"/>
          </a:xfrm>
          <a:prstGeom prst="rect">
            <a:avLst/>
          </a:prstGeom>
        </p:spPr>
      </p:pic>
      <p:pic>
        <p:nvPicPr>
          <p:cNvPr id="15" name="Picture 14" descr="A picture containing clock, wall clock, quartz clock, time&#10;&#10;Description automatically generated">
            <a:hlinkClick r:id="" action="ppaction://noaction">
              <a:snd r:embed="rId5" name="T3_W11_8.wav"/>
            </a:hlinkClick>
            <a:extLst>
              <a:ext uri="{FF2B5EF4-FFF2-40B4-BE49-F238E27FC236}">
                <a16:creationId xmlns:a16="http://schemas.microsoft.com/office/drawing/2014/main" id="{2E8A68D9-CB97-4A25-8A28-C896229501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88" y="1685845"/>
            <a:ext cx="3133445" cy="31334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E5DF6B-FBB8-4294-9503-D9E2FB267B38}"/>
              </a:ext>
            </a:extLst>
          </p:cNvPr>
          <p:cNvSpPr txBox="1"/>
          <p:nvPr/>
        </p:nvSpPr>
        <p:spPr>
          <a:xfrm>
            <a:off x="7724490" y="4766991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[clock]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303B5-820A-45D2-B20B-3155AFDEB713}"/>
              </a:ext>
            </a:extLst>
          </p:cNvPr>
          <p:cNvSpPr txBox="1"/>
          <p:nvPr/>
        </p:nvSpPr>
        <p:spPr>
          <a:xfrm>
            <a:off x="1797846" y="474518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imagine]</a:t>
            </a:r>
          </a:p>
        </p:txBody>
      </p:sp>
    </p:spTree>
    <p:extLst>
      <p:ext uri="{BB962C8B-B14F-4D97-AF65-F5344CB8AC3E}">
        <p14:creationId xmlns:p14="http://schemas.microsoft.com/office/powerpoint/2010/main" val="147077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[z]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ll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T3_W11_9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descal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T3_W11_10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1D0CE2-0084-4A21-8CAB-485D16EAECA8}"/>
              </a:ext>
            </a:extLst>
          </p:cNvPr>
          <p:cNvSpPr txBox="1"/>
          <p:nvPr/>
        </p:nvSpPr>
        <p:spPr>
          <a:xfrm>
            <a:off x="2009203" y="4785251"/>
            <a:ext cx="193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[barefoot]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FF0592-15D7-4725-BDD6-8A4C75F91C32}"/>
              </a:ext>
            </a:extLst>
          </p:cNvPr>
          <p:cNvSpPr txBox="1"/>
          <p:nvPr/>
        </p:nvSpPr>
        <p:spPr>
          <a:xfrm>
            <a:off x="7879191" y="4766991"/>
            <a:ext cx="246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seal, stamp]</a:t>
            </a:r>
          </a:p>
        </p:txBody>
      </p:sp>
      <p:pic>
        <p:nvPicPr>
          <p:cNvPr id="6" name="Picture 5" descr="A pair of feet on a black background&#10;&#10;Description automatically generated with low confidence">
            <a:hlinkClick r:id="" action="ppaction://noaction">
              <a:snd r:embed="rId4" name="T3_W11_9.wav"/>
            </a:hlinkClick>
            <a:extLst>
              <a:ext uri="{FF2B5EF4-FFF2-40B4-BE49-F238E27FC236}">
                <a16:creationId xmlns:a16="http://schemas.microsoft.com/office/drawing/2014/main" id="{ECAEEB13-39E6-42B2-A4F4-F116F8E67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49" y="1433201"/>
            <a:ext cx="2936082" cy="3429000"/>
          </a:xfrm>
          <a:prstGeom prst="rect">
            <a:avLst/>
          </a:prstGeom>
        </p:spPr>
      </p:pic>
      <p:pic>
        <p:nvPicPr>
          <p:cNvPr id="16" name="Picture 15" descr="A close-up of a envelope&#10;&#10;Description automatically generated with low confidence">
            <a:hlinkClick r:id="" action="ppaction://noaction">
              <a:snd r:embed="rId5" name="T3_W11_10.wav"/>
            </a:hlinkClick>
            <a:extLst>
              <a:ext uri="{FF2B5EF4-FFF2-40B4-BE49-F238E27FC236}">
                <a16:creationId xmlns:a16="http://schemas.microsoft.com/office/drawing/2014/main" id="{E59DA6B9-EBAE-488C-9A40-6820DFE1D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78" y="2091009"/>
            <a:ext cx="4204500" cy="25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77806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[g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49827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T3_W11_11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ón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T3_W11_12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924183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lar</a:t>
            </a:r>
          </a:p>
        </p:txBody>
      </p:sp>
      <p:pic>
        <p:nvPicPr>
          <p:cNvPr id="20" name="Picture 19" descr="A person sitting at a desk with a computer&#10;&#10;Description automatically generated with low confidence">
            <a:hlinkClick r:id="" action="ppaction://noaction">
              <a:snd r:embed="rId4" name="T3_W11_11.wav"/>
            </a:hlinkClick>
            <a:extLst>
              <a:ext uri="{FF2B5EF4-FFF2-40B4-BE49-F238E27FC236}">
                <a16:creationId xmlns:a16="http://schemas.microsoft.com/office/drawing/2014/main" id="{160AB65B-5F71-436B-933A-096D81142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2" y="2043653"/>
            <a:ext cx="4925676" cy="2770693"/>
          </a:xfrm>
          <a:prstGeom prst="rect">
            <a:avLst/>
          </a:prstGeom>
        </p:spPr>
      </p:pic>
      <p:pic>
        <p:nvPicPr>
          <p:cNvPr id="14" name="Picture 13" descr="A picture containing symbol, logo, font, graphics&#10;&#10;Description automatically generated">
            <a:extLst>
              <a:ext uri="{FF2B5EF4-FFF2-40B4-BE49-F238E27FC236}">
                <a16:creationId xmlns:a16="http://schemas.microsoft.com/office/drawing/2014/main" id="{38F4EC34-A852-4F71-B88A-C05B3E3664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89" y="2033866"/>
            <a:ext cx="3516086" cy="351608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ACE69E7-F774-4102-8A4A-88378135FEA4}"/>
              </a:ext>
            </a:extLst>
          </p:cNvPr>
          <p:cNvSpPr txBox="1"/>
          <p:nvPr/>
        </p:nvSpPr>
        <p:spPr>
          <a:xfrm>
            <a:off x="1723006" y="474518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[script]</a:t>
            </a:r>
          </a:p>
        </p:txBody>
      </p:sp>
      <p:pic>
        <p:nvPicPr>
          <p:cNvPr id="39" name="Graphic 38" descr="Trigonometry with solid fill">
            <a:hlinkClick r:id="" action="ppaction://noaction">
              <a:snd r:embed="rId5" name="T3_W11_12.wav"/>
            </a:hlinkClick>
            <a:extLst>
              <a:ext uri="{FF2B5EF4-FFF2-40B4-BE49-F238E27FC236}">
                <a16:creationId xmlns:a16="http://schemas.microsoft.com/office/drawing/2014/main" id="{9E19F3EB-0AB9-4F08-8B75-FCF0C69A8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6557" y="2066434"/>
            <a:ext cx="3162222" cy="31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4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[r-/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[ñ]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T3_W11_13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rr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T3_W11_14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ñ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eca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building, birdhouse&#10;&#10;Description automatically generated">
            <a:hlinkClick r:id="" action="ppaction://noaction">
              <a:snd r:embed="rId4" name="T3_W11_13.wav"/>
            </a:hlinkClick>
            <a:extLst>
              <a:ext uri="{FF2B5EF4-FFF2-40B4-BE49-F238E27FC236}">
                <a16:creationId xmlns:a16="http://schemas.microsoft.com/office/drawing/2014/main" id="{72AD40AE-711D-4EA4-B06A-ACBE8F404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32" y="2022378"/>
            <a:ext cx="1406622" cy="2813244"/>
          </a:xfrm>
          <a:prstGeom prst="rect">
            <a:avLst/>
          </a:prstGeom>
        </p:spPr>
      </p:pic>
      <p:pic>
        <p:nvPicPr>
          <p:cNvPr id="14" name="Picture 13" descr="A picture containing cartoon, rabbit, clipart, bunny&#10;&#10;Description automatically generated">
            <a:hlinkClick r:id="" action="ppaction://noaction">
              <a:snd r:embed="rId5" name="T3_W11_14.wav"/>
            </a:hlinkClick>
            <a:extLst>
              <a:ext uri="{FF2B5EF4-FFF2-40B4-BE49-F238E27FC236}">
                <a16:creationId xmlns:a16="http://schemas.microsoft.com/office/drawing/2014/main" id="{2375F1F4-F30D-4AF6-B1F5-19B0762E85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3"/>
          <a:stretch/>
        </p:blipFill>
        <p:spPr>
          <a:xfrm>
            <a:off x="8265061" y="1796084"/>
            <a:ext cx="1538807" cy="3039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2FF6F3-E5E9-41EB-A788-09D8EB8ED997}"/>
              </a:ext>
            </a:extLst>
          </p:cNvPr>
          <p:cNvSpPr txBox="1"/>
          <p:nvPr/>
        </p:nvSpPr>
        <p:spPr>
          <a:xfrm>
            <a:off x="1689449" y="4782299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[tower]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A1DBB-71A2-4855-ACFB-11BCF0498153}"/>
              </a:ext>
            </a:extLst>
          </p:cNvPr>
          <p:cNvSpPr txBox="1"/>
          <p:nvPr/>
        </p:nvSpPr>
        <p:spPr>
          <a:xfrm>
            <a:off x="7724491" y="4766991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[doll]</a:t>
            </a:r>
          </a:p>
        </p:txBody>
      </p:sp>
    </p:spTree>
    <p:extLst>
      <p:ext uri="{BB962C8B-B14F-4D97-AF65-F5344CB8AC3E}">
        <p14:creationId xmlns:p14="http://schemas.microsoft.com/office/powerpoint/2010/main" val="424742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0828"/>
              </p:ext>
            </p:extLst>
          </p:nvPr>
        </p:nvGraphicFramePr>
        <p:xfrm>
          <a:off x="343106" y="646401"/>
          <a:ext cx="4422858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ervir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eneno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avan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relo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descal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ón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rr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ñ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eca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261461" y="237879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Pupil name:</a:t>
            </a: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699E8318-F049-4172-9050-9AA632155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10167"/>
              </p:ext>
            </p:extLst>
          </p:nvPr>
        </p:nvGraphicFramePr>
        <p:xfrm>
          <a:off x="6096895" y="695974"/>
          <a:ext cx="4422858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ervir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eneno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avan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relo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descal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ón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rr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ñ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eca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Pupil name:</a:t>
            </a:r>
          </a:p>
        </p:txBody>
      </p:sp>
    </p:spTree>
    <p:extLst>
      <p:ext uri="{BB962C8B-B14F-4D97-AF65-F5344CB8AC3E}">
        <p14:creationId xmlns:p14="http://schemas.microsoft.com/office/powerpoint/2010/main" val="257050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398</Words>
  <Application>Microsoft Office PowerPoint</Application>
  <PresentationFormat>Widescreen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Bookshelf Symbol 7</vt:lpstr>
      <vt:lpstr>Calibri</vt:lpstr>
      <vt:lpstr>Calibri Light</vt:lpstr>
      <vt:lpstr>Century Gothic</vt:lpstr>
      <vt:lpstr>Modern Love</vt:lpstr>
      <vt:lpstr>Office Theme</vt:lpstr>
      <vt:lpstr>What do I  know now?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Teacher audio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32</cp:revision>
  <dcterms:created xsi:type="dcterms:W3CDTF">2022-01-14T11:53:29Z</dcterms:created>
  <dcterms:modified xsi:type="dcterms:W3CDTF">2023-06-19T09:12:59Z</dcterms:modified>
</cp:coreProperties>
</file>